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71" r:id="rId4"/>
    <p:sldId id="264" r:id="rId5"/>
    <p:sldId id="265" r:id="rId6"/>
    <p:sldId id="274" r:id="rId7"/>
    <p:sldId id="266" r:id="rId8"/>
    <p:sldId id="260" r:id="rId9"/>
    <p:sldId id="275" r:id="rId10"/>
    <p:sldId id="267" r:id="rId11"/>
    <p:sldId id="268" r:id="rId12"/>
    <p:sldId id="269" r:id="rId13"/>
    <p:sldId id="270" r:id="rId14"/>
    <p:sldId id="276" r:id="rId15"/>
    <p:sldId id="317" r:id="rId16"/>
    <p:sldId id="31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786D25DB-C249-4CC5-852A-8369BD153489}">
          <p14:sldIdLst>
            <p14:sldId id="261"/>
          </p14:sldIdLst>
        </p14:section>
        <p14:section name="目录页" id="{81F906D0-CFC5-4F40-907C-7847A003937D}">
          <p14:sldIdLst>
            <p14:sldId id="263"/>
          </p14:sldIdLst>
        </p14:section>
        <p14:section name="第一章节" id="{7E1DCA91-1A78-49F1-A2D2-8C1E57BBDFD3}">
          <p14:sldIdLst>
            <p14:sldId id="271"/>
            <p14:sldId id="264"/>
            <p14:sldId id="265"/>
          </p14:sldIdLst>
        </p14:section>
        <p14:section name="第二章节" id="{5A0D1806-9E7F-444E-9859-8175BC96FE06}">
          <p14:sldIdLst>
            <p14:sldId id="274"/>
            <p14:sldId id="266"/>
            <p14:sldId id="260"/>
          </p14:sldIdLst>
        </p14:section>
        <p14:section name="第三章节" id="{90C316EC-85D7-48AA-BBBB-656749FF6BC6}">
          <p14:sldIdLst>
            <p14:sldId id="275"/>
            <p14:sldId id="267"/>
            <p14:sldId id="268"/>
            <p14:sldId id="269"/>
          </p14:sldIdLst>
        </p14:section>
        <p14:section name="结尾页" id="{649503B4-6789-4133-895E-F7B446DFB299}">
          <p14:sldIdLst>
            <p14:sldId id="270"/>
            <p14:sldId id="276"/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5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20CF"/>
    <a:srgbClr val="23156C"/>
    <a:srgbClr val="D9D9D9"/>
    <a:srgbClr val="FCD3FD"/>
    <a:srgbClr val="30246C"/>
    <a:srgbClr val="F0C9F3"/>
    <a:srgbClr val="F8EA06"/>
    <a:srgbClr val="482B6E"/>
    <a:srgbClr val="A13D6F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4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36" y="114"/>
      </p:cViewPr>
      <p:guideLst>
        <p:guide pos="416"/>
        <p:guide pos="7256"/>
        <p:guide orient="horz" pos="648"/>
        <p:guide orient="horz" pos="752"/>
        <p:guide orient="horz" pos="3928"/>
        <p:guide orient="horz"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Worksheet1.xlsx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5728-42C8-A816-5E8699172A8B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728-42C8-A816-5E8699172A8B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728-42C8-A816-5E8699172A8B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728-42C8-A816-5E8699172A8B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2.4</c:v>
                </c:pt>
                <c:pt idx="2">
                  <c:v>2.7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28-42C8-A816-5E8699172A8B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28-42C8-A816-5E8699172A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97942592"/>
        <c:axId val="1397940296"/>
      </c:barChart>
      <c:catAx>
        <c:axId val="1397942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97940296"/>
        <c:crosses val="autoZero"/>
        <c:auto val="1"/>
        <c:lblAlgn val="ctr"/>
        <c:lblOffset val="100"/>
        <c:noMultiLvlLbl val="0"/>
      </c:catAx>
      <c:valAx>
        <c:axId val="13979402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97942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c:spPr>
          <c:dPt>
            <c:idx val="0"/>
            <c:bubble3D val="0"/>
            <c:explosion val="4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6350">
                <a:noFill/>
              </a:ln>
              <a:effectLst>
                <a:glow rad="177800">
                  <a:srgbClr val="FA20CF">
                    <a:alpha val="40000"/>
                  </a:srgb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1-AA15-4FBC-9020-CBB0EBC870C3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glow rad="139700">
                  <a:schemeClr val="bg1">
                    <a:alpha val="40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3-AA15-4FBC-9020-CBB0EBC870C3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>
                <a:glow rad="127000">
                  <a:srgbClr val="482B6E">
                    <a:alpha val="36000"/>
                  </a:srgb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4-AA15-4FBC-9020-CBB0EBC870C3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50</c:v>
                </c:pt>
                <c:pt idx="1">
                  <c:v>30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15-4FBC-9020-CBB0EBC870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02E44D-211A-4F5D-ABC4-7E7885E8F4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993354-6BBE-4CA0-BE45-7CBD08775B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FD1B5B-7B76-4530-A59A-47AA66646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5C3653-2C8E-4CDE-834E-1A850BEB5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54CBA2-B9EA-47CF-809F-D2A98F0EF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689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64AD9D-D087-4DAD-A3D4-CD8FCAFE6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89DFC94-7728-4B86-AB5D-3A92958076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43C013-4BEE-4408-B6F1-18EE4EDC1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F542D4-12ED-4521-93DD-E41A230D3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0929D-FBBD-4008-80CC-BB34E9D16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348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2699849-8845-48DE-9948-D10504B8F5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DB06838-5316-4B78-9715-D7B73E8435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4ADCA7-AFE0-46B7-813F-E7A079C7B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5DB003-219A-47D0-B580-02B4E4F75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C84F1E-E1CC-4024-8D9A-FA58DE0F0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899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76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24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7DD8BB-3F75-48AF-959F-054056941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92003E-858E-4BA3-9A9F-707450F70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EFFB03-E67E-4ABE-9696-064B005BA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4F39F4-D7D4-4074-826B-81437F2F4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09E854-FE1A-4755-A8C6-8EFCE42A3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915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3877A5-70EA-4D44-8C04-62443CD3A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A10B7-805B-4A64-A723-17A85827B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378F80-FF2A-406A-95E4-8B8298AD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B65F64-552B-4734-98FB-05155F275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4BAA17-C834-45E1-8518-06A4718EC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407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786CAA-78CB-4E69-84F8-650C03620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29403A-6DCD-43CD-BAF8-5884524356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33ABF83-8C56-4127-87EB-A2F0279923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F18AEBD-AFB7-4CCC-ACF8-311C40884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658AC23-5843-4675-91A5-A6FFC1851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172396-00D6-4982-B0F1-C786F54B1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597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F536AE-0912-4140-9003-07156BA79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50BD8D-4EBB-4EFC-A8A3-383FBED2A6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1558205-EA43-4173-8FE3-C97A044A64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45DEA53-10E8-463C-B9B8-C1C497742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EF6ECC6-F846-4F9D-B75A-C6593C90A7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7BE1D57-D2C8-42C6-B11B-76E95743A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F5F36C6-5D11-432C-ABAF-96098932F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BB9C64-EC52-48C3-9FD4-4F9DC4E8D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025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35F125-5FC0-4509-B08A-682F8D9AE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0491B77-89A0-40DF-AECB-C3B936D24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BA6C4CC-DE56-46A6-8441-BFF2EE6B0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0E711F0-504B-46AE-8A48-21340384D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551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75CC9AA-A3A3-496D-B9B5-52BA92880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A2D2F6-8BCF-4A46-915D-7C87C26BF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64A2D9-9FE6-4E7D-A845-3B4AD81C8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219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9A03FD-D8F7-49BC-9756-2C44741C1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39FDEA0-3992-4F83-BEB9-2DEAAF7F4E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D6C6B02-FF0A-455C-9476-B96FC957B3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D08D09-447D-4AB2-84F9-CD7CB8795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16EBAE-7949-43A0-9AF6-9889E9A00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22F21CC-C3CC-4129-AFD8-942E18762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288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CE5E2F-58D0-476D-BB6C-4D9396AA5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ABB14D0-1877-48CA-8D5E-98E13EA27F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D607CB4-170B-4A8C-A4F7-110F1B34DD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799276-3BB6-4807-9E95-E8D2440C0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AFB244-BD6E-4BCD-A1E9-8970A2F52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2DD647-5194-4A15-83B1-469879A63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33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0CF8253-7A2F-48B5-AF1A-877BDBA7C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7581E9-A404-48B5-9B0B-27A0040DC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BF9C19-F62C-47EC-9E7F-FAD2D186A7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D63A5-83EA-4C39-8C34-B841DA2F540E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6ECFAA-797F-42BB-A278-D5544AED63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F11163-8E95-4026-853B-F06F1617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47CA-33D2-42CA-B443-2254FDEAC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170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5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chart" Target="../charts/char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3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6.sv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5.png"/><Relationship Id="rId5" Type="http://schemas.openxmlformats.org/officeDocument/2006/relationships/image" Target="../media/image37.jp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8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6.jp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tags" Target="../tags/tag8.xml"/><Relationship Id="rId7" Type="http://schemas.openxmlformats.org/officeDocument/2006/relationships/image" Target="../media/image22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1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5.svg"/><Relationship Id="rId4" Type="http://schemas.openxmlformats.org/officeDocument/2006/relationships/tags" Target="../tags/tag9.xml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tags" Target="../tags/tag13.xml"/><Relationship Id="rId7" Type="http://schemas.openxmlformats.org/officeDocument/2006/relationships/image" Target="../media/image27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6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17.xml"/><Relationship Id="rId7" Type="http://schemas.openxmlformats.org/officeDocument/2006/relationships/image" Target="../media/image8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9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3.svg"/><Relationship Id="rId4" Type="http://schemas.openxmlformats.org/officeDocument/2006/relationships/tags" Target="../tags/tag18.xml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电脑萤幕画面&#10;&#10;低可信度描述已自动生成">
            <a:extLst>
              <a:ext uri="{FF2B5EF4-FFF2-40B4-BE49-F238E27FC236}">
                <a16:creationId xmlns:a16="http://schemas.microsoft.com/office/drawing/2014/main" id="{938C584C-6608-49F7-8E85-9D24FAE5C92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0E8F295A-6654-4721-A876-4998B4B88BF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10523245" y="-3960451"/>
            <a:chExt cx="12192000" cy="6858000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9F27F8BF-66C3-4AA4-A36A-61F0D6F3BC51}"/>
                </a:ext>
              </a:extLst>
            </p:cNvPr>
            <p:cNvSpPr/>
            <p:nvPr/>
          </p:nvSpPr>
          <p:spPr>
            <a:xfrm>
              <a:off x="-10523245" y="-3960451"/>
              <a:ext cx="12192000" cy="6858000"/>
            </a:xfrm>
            <a:prstGeom prst="rect">
              <a:avLst/>
            </a:prstGeom>
            <a:gradFill>
              <a:gsLst>
                <a:gs pos="0">
                  <a:srgbClr val="7030A0">
                    <a:alpha val="48000"/>
                  </a:srgbClr>
                </a:gs>
                <a:gs pos="43400">
                  <a:srgbClr val="30246C">
                    <a:alpha val="49000"/>
                  </a:srgbClr>
                </a:gs>
                <a:gs pos="100000">
                  <a:srgbClr val="FA20CF">
                    <a:alpha val="1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E1FFA3C7-4B2B-49EC-A5E2-CE3C8B1B1F7E}"/>
                </a:ext>
              </a:extLst>
            </p:cNvPr>
            <p:cNvSpPr/>
            <p:nvPr/>
          </p:nvSpPr>
          <p:spPr>
            <a:xfrm>
              <a:off x="-10523245" y="-3960451"/>
              <a:ext cx="12192000" cy="6858000"/>
            </a:xfrm>
            <a:prstGeom prst="rect">
              <a:avLst/>
            </a:prstGeom>
            <a:solidFill>
              <a:schemeClr val="tx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25545D8-4E9B-4A6F-8DFC-1E422EC7F512}"/>
              </a:ext>
            </a:extLst>
          </p:cNvPr>
          <p:cNvGrpSpPr/>
          <p:nvPr/>
        </p:nvGrpSpPr>
        <p:grpSpPr>
          <a:xfrm>
            <a:off x="1585229" y="1545001"/>
            <a:ext cx="9021542" cy="4383639"/>
            <a:chOff x="1585230" y="1545001"/>
            <a:chExt cx="9021542" cy="4383639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94029870-C4E6-4FEC-9B16-E34717DAFDB2}"/>
                </a:ext>
              </a:extLst>
            </p:cNvPr>
            <p:cNvSpPr/>
            <p:nvPr/>
          </p:nvSpPr>
          <p:spPr>
            <a:xfrm>
              <a:off x="3884306" y="3186335"/>
              <a:ext cx="4423388" cy="116955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dist"/>
              <a:endParaRPr lang="en-US" altLang="zh-CN" sz="35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23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  <a:p>
              <a:pPr algn="dist"/>
              <a:endParaRPr lang="zh-CN" altLang="en-US" sz="3500">
                <a:ln w="6350">
                  <a:solidFill>
                    <a:schemeClr val="bg1"/>
                  </a:solidFill>
                </a:ln>
                <a:solidFill>
                  <a:schemeClr val="bg1">
                    <a:alpha val="23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06149762-3A5F-4762-B6A7-EFDCEC7520AA}"/>
                </a:ext>
              </a:extLst>
            </p:cNvPr>
            <p:cNvSpPr/>
            <p:nvPr/>
          </p:nvSpPr>
          <p:spPr>
            <a:xfrm>
              <a:off x="1585230" y="1545001"/>
              <a:ext cx="9021542" cy="1169551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0" dirty="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NO GAME NO LIFE</a:t>
              </a:r>
              <a:endParaRPr lang="zh-CN" altLang="en-US" sz="7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3296B512-9DF8-475F-8EC7-5568489EF915}"/>
                </a:ext>
              </a:extLst>
            </p:cNvPr>
            <p:cNvSpPr/>
            <p:nvPr/>
          </p:nvSpPr>
          <p:spPr>
            <a:xfrm>
              <a:off x="4621543" y="3174668"/>
              <a:ext cx="3105138" cy="938719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55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游戏人生</a:t>
              </a: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664C0B6-ACE9-4306-A3DA-9FBFA0261B8C}"/>
                </a:ext>
              </a:extLst>
            </p:cNvPr>
            <p:cNvSpPr/>
            <p:nvPr/>
          </p:nvSpPr>
          <p:spPr>
            <a:xfrm>
              <a:off x="3867194" y="3190421"/>
              <a:ext cx="428581" cy="342900"/>
            </a:xfrm>
            <a:custGeom>
              <a:avLst/>
              <a:gdLst>
                <a:gd name="connsiteX0" fmla="*/ 0 w 307181"/>
                <a:gd name="connsiteY0" fmla="*/ 278606 h 278606"/>
                <a:gd name="connsiteX1" fmla="*/ 0 w 307181"/>
                <a:gd name="connsiteY1" fmla="*/ 0 h 278606"/>
                <a:gd name="connsiteX2" fmla="*/ 307181 w 307181"/>
                <a:gd name="connsiteY2" fmla="*/ 0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181" h="278606">
                  <a:moveTo>
                    <a:pt x="0" y="278606"/>
                  </a:moveTo>
                  <a:lnTo>
                    <a:pt x="0" y="0"/>
                  </a:lnTo>
                  <a:lnTo>
                    <a:pt x="307181" y="0"/>
                  </a:lnTo>
                </a:path>
              </a:pathLst>
            </a:cu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75506CB-B268-4382-BD67-64B14A94BE9A}"/>
                </a:ext>
              </a:extLst>
            </p:cNvPr>
            <p:cNvSpPr/>
            <p:nvPr/>
          </p:nvSpPr>
          <p:spPr>
            <a:xfrm flipH="1">
              <a:off x="7897834" y="3173488"/>
              <a:ext cx="428581" cy="342900"/>
            </a:xfrm>
            <a:custGeom>
              <a:avLst/>
              <a:gdLst>
                <a:gd name="connsiteX0" fmla="*/ 0 w 307181"/>
                <a:gd name="connsiteY0" fmla="*/ 278606 h 278606"/>
                <a:gd name="connsiteX1" fmla="*/ 0 w 307181"/>
                <a:gd name="connsiteY1" fmla="*/ 0 h 278606"/>
                <a:gd name="connsiteX2" fmla="*/ 307181 w 307181"/>
                <a:gd name="connsiteY2" fmla="*/ 0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181" h="278606">
                  <a:moveTo>
                    <a:pt x="0" y="278606"/>
                  </a:moveTo>
                  <a:lnTo>
                    <a:pt x="0" y="0"/>
                  </a:lnTo>
                  <a:lnTo>
                    <a:pt x="307181" y="0"/>
                  </a:lnTo>
                </a:path>
              </a:pathLst>
            </a:cu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6A178DD-FE47-4628-A166-C3756E1F6147}"/>
                </a:ext>
              </a:extLst>
            </p:cNvPr>
            <p:cNvSpPr/>
            <p:nvPr/>
          </p:nvSpPr>
          <p:spPr>
            <a:xfrm flipV="1">
              <a:off x="3867194" y="4056667"/>
              <a:ext cx="428581" cy="342900"/>
            </a:xfrm>
            <a:custGeom>
              <a:avLst/>
              <a:gdLst>
                <a:gd name="connsiteX0" fmla="*/ 0 w 307181"/>
                <a:gd name="connsiteY0" fmla="*/ 278606 h 278606"/>
                <a:gd name="connsiteX1" fmla="*/ 0 w 307181"/>
                <a:gd name="connsiteY1" fmla="*/ 0 h 278606"/>
                <a:gd name="connsiteX2" fmla="*/ 307181 w 307181"/>
                <a:gd name="connsiteY2" fmla="*/ 0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181" h="278606">
                  <a:moveTo>
                    <a:pt x="0" y="278606"/>
                  </a:moveTo>
                  <a:lnTo>
                    <a:pt x="0" y="0"/>
                  </a:lnTo>
                  <a:lnTo>
                    <a:pt x="307181" y="0"/>
                  </a:lnTo>
                </a:path>
              </a:pathLst>
            </a:cu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AAE8011-9FFA-4C52-909A-4BACBFF67CBF}"/>
                </a:ext>
              </a:extLst>
            </p:cNvPr>
            <p:cNvSpPr/>
            <p:nvPr/>
          </p:nvSpPr>
          <p:spPr>
            <a:xfrm flipH="1" flipV="1">
              <a:off x="7897834" y="4039734"/>
              <a:ext cx="428581" cy="342900"/>
            </a:xfrm>
            <a:custGeom>
              <a:avLst/>
              <a:gdLst>
                <a:gd name="connsiteX0" fmla="*/ 0 w 307181"/>
                <a:gd name="connsiteY0" fmla="*/ 278606 h 278606"/>
                <a:gd name="connsiteX1" fmla="*/ 0 w 307181"/>
                <a:gd name="connsiteY1" fmla="*/ 0 h 278606"/>
                <a:gd name="connsiteX2" fmla="*/ 307181 w 307181"/>
                <a:gd name="connsiteY2" fmla="*/ 0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181" h="278606">
                  <a:moveTo>
                    <a:pt x="0" y="278606"/>
                  </a:moveTo>
                  <a:lnTo>
                    <a:pt x="0" y="0"/>
                  </a:lnTo>
                  <a:lnTo>
                    <a:pt x="307181" y="0"/>
                  </a:lnTo>
                </a:path>
              </a:pathLst>
            </a:cu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95AA26-9D99-416F-A93C-F898D4F632D8}"/>
                </a:ext>
              </a:extLst>
            </p:cNvPr>
            <p:cNvGrpSpPr/>
            <p:nvPr/>
          </p:nvGrpSpPr>
          <p:grpSpPr>
            <a:xfrm>
              <a:off x="1594600" y="1564821"/>
              <a:ext cx="9012171" cy="1347870"/>
              <a:chOff x="1594600" y="1564821"/>
              <a:chExt cx="9012171" cy="1347870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347722C2-B2BA-458F-AC8E-3CA3B337CD91}"/>
                  </a:ext>
                </a:extLst>
              </p:cNvPr>
              <p:cNvSpPr/>
              <p:nvPr/>
            </p:nvSpPr>
            <p:spPr>
              <a:xfrm>
                <a:off x="1598676" y="1579191"/>
                <a:ext cx="8996172" cy="1333500"/>
              </a:xfrm>
              <a:prstGeom prst="rect">
                <a:avLst/>
              </a:prstGeom>
              <a:noFill/>
              <a:ln w="19050">
                <a:solidFill>
                  <a:srgbClr val="FA20CF"/>
                </a:solidFill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800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792DE32-C1D9-4F4D-8010-07466DCCB9FF}"/>
                  </a:ext>
                </a:extLst>
              </p:cNvPr>
              <p:cNvSpPr/>
              <p:nvPr/>
            </p:nvSpPr>
            <p:spPr>
              <a:xfrm>
                <a:off x="1595305" y="1564821"/>
                <a:ext cx="428581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noFill/>
              <a:ln w="101600" cap="rnd">
                <a:solidFill>
                  <a:srgbClr val="FA20C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D4F9D91-79AE-45A6-A29F-F39E6AF2CE3B}"/>
                  </a:ext>
                </a:extLst>
              </p:cNvPr>
              <p:cNvSpPr/>
              <p:nvPr/>
            </p:nvSpPr>
            <p:spPr>
              <a:xfrm flipH="1">
                <a:off x="10172545" y="1564821"/>
                <a:ext cx="428581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noFill/>
              <a:ln w="101600" cap="rnd">
                <a:solidFill>
                  <a:srgbClr val="FA20C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CA37F2C-7375-4646-A9A6-C8BE5816A370}"/>
                  </a:ext>
                </a:extLst>
              </p:cNvPr>
              <p:cNvSpPr/>
              <p:nvPr/>
            </p:nvSpPr>
            <p:spPr>
              <a:xfrm flipV="1">
                <a:off x="1594600" y="2563887"/>
                <a:ext cx="428581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noFill/>
              <a:ln w="101600" cap="rnd">
                <a:solidFill>
                  <a:srgbClr val="FA20C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9F601A7-F4DE-4EAF-8FFF-8FCB46F490E1}"/>
                  </a:ext>
                </a:extLst>
              </p:cNvPr>
              <p:cNvSpPr/>
              <p:nvPr/>
            </p:nvSpPr>
            <p:spPr>
              <a:xfrm flipH="1" flipV="1">
                <a:off x="10178190" y="2563887"/>
                <a:ext cx="428581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noFill/>
              <a:ln w="101600" cap="rnd">
                <a:solidFill>
                  <a:srgbClr val="FA20C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4C3EE68-BCA4-45B0-ACFF-B69544568F10}"/>
                </a:ext>
              </a:extLst>
            </p:cNvPr>
            <p:cNvGrpSpPr/>
            <p:nvPr/>
          </p:nvGrpSpPr>
          <p:grpSpPr>
            <a:xfrm>
              <a:off x="5509741" y="4625996"/>
              <a:ext cx="1328742" cy="1302644"/>
              <a:chOff x="5287514" y="4545013"/>
              <a:chExt cx="1751914" cy="1717505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B99BC60-520E-4DAF-A8E9-EFAB81E263BF}"/>
                  </a:ext>
                </a:extLst>
              </p:cNvPr>
              <p:cNvGrpSpPr/>
              <p:nvPr/>
            </p:nvGrpSpPr>
            <p:grpSpPr>
              <a:xfrm>
                <a:off x="5287514" y="4545013"/>
                <a:ext cx="1751914" cy="1717505"/>
                <a:chOff x="3167963" y="4107194"/>
                <a:chExt cx="2715416" cy="2662081"/>
              </a:xfrm>
            </p:grpSpPr>
            <p:sp>
              <p:nvSpPr>
                <p:cNvPr id="24" name="弧形 23">
                  <a:extLst>
                    <a:ext uri="{FF2B5EF4-FFF2-40B4-BE49-F238E27FC236}">
                      <a16:creationId xmlns:a16="http://schemas.microsoft.com/office/drawing/2014/main" id="{30CA7096-8BF7-46E7-A4DA-0C7343031BB7}"/>
                    </a:ext>
                  </a:extLst>
                </p:cNvPr>
                <p:cNvSpPr/>
                <p:nvPr/>
              </p:nvSpPr>
              <p:spPr>
                <a:xfrm rot="8428645">
                  <a:off x="3186645" y="4173448"/>
                  <a:ext cx="2583516" cy="2583516"/>
                </a:xfrm>
                <a:prstGeom prst="arc">
                  <a:avLst>
                    <a:gd name="adj1" fmla="val 15589907"/>
                    <a:gd name="adj2" fmla="val 11790271"/>
                  </a:avLst>
                </a:prstGeom>
                <a:ln w="19050" cap="rnd">
                  <a:solidFill>
                    <a:srgbClr val="F0C9F3">
                      <a:alpha val="49000"/>
                    </a:srgb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弧形 24">
                  <a:extLst>
                    <a:ext uri="{FF2B5EF4-FFF2-40B4-BE49-F238E27FC236}">
                      <a16:creationId xmlns:a16="http://schemas.microsoft.com/office/drawing/2014/main" id="{D7835FDF-9809-400B-96FE-5C0B2E3788FB}"/>
                    </a:ext>
                  </a:extLst>
                </p:cNvPr>
                <p:cNvSpPr/>
                <p:nvPr/>
              </p:nvSpPr>
              <p:spPr>
                <a:xfrm rot="13534783">
                  <a:off x="3192339" y="4163218"/>
                  <a:ext cx="2578256" cy="2578260"/>
                </a:xfrm>
                <a:prstGeom prst="arc">
                  <a:avLst>
                    <a:gd name="adj1" fmla="val 19588951"/>
                    <a:gd name="adj2" fmla="val 2672988"/>
                  </a:avLst>
                </a:prstGeom>
                <a:ln w="38100" cap="rnd">
                  <a:solidFill>
                    <a:srgbClr val="FCD3FD"/>
                  </a:solidFill>
                  <a:round/>
                </a:ln>
                <a:effectLst>
                  <a:glow rad="76200">
                    <a:srgbClr val="F0C9F3">
                      <a:alpha val="24000"/>
                    </a:srgbClr>
                  </a:glo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effectLst>
                      <a:glow>
                        <a:srgbClr val="FCD3FD"/>
                      </a:glow>
                    </a:effectLst>
                  </a:endParaRPr>
                </a:p>
              </p:txBody>
            </p:sp>
            <p:sp>
              <p:nvSpPr>
                <p:cNvPr id="26" name="弧形 25">
                  <a:extLst>
                    <a:ext uri="{FF2B5EF4-FFF2-40B4-BE49-F238E27FC236}">
                      <a16:creationId xmlns:a16="http://schemas.microsoft.com/office/drawing/2014/main" id="{F83CA32B-5B28-4182-8E13-852896BA42A4}"/>
                    </a:ext>
                  </a:extLst>
                </p:cNvPr>
                <p:cNvSpPr/>
                <p:nvPr/>
              </p:nvSpPr>
              <p:spPr>
                <a:xfrm rot="2089003">
                  <a:off x="3167963" y="4191015"/>
                  <a:ext cx="2578256" cy="2578260"/>
                </a:xfrm>
                <a:prstGeom prst="arc">
                  <a:avLst>
                    <a:gd name="adj1" fmla="val 19791066"/>
                    <a:gd name="adj2" fmla="val 1063286"/>
                  </a:avLst>
                </a:prstGeom>
                <a:ln w="38100" cap="rnd">
                  <a:solidFill>
                    <a:srgbClr val="FCD3FD"/>
                  </a:solidFill>
                  <a:round/>
                </a:ln>
                <a:effectLst>
                  <a:glow rad="76200">
                    <a:srgbClr val="F0C9F3">
                      <a:alpha val="24000"/>
                    </a:srgbClr>
                  </a:glo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effectLst>
                      <a:glow>
                        <a:srgbClr val="FCD3FD"/>
                      </a:glow>
                    </a:effectLst>
                  </a:endParaRPr>
                </a:p>
              </p:txBody>
            </p:sp>
            <p:grpSp>
              <p:nvGrpSpPr>
                <p:cNvPr id="7" name="组合 6">
                  <a:extLst>
                    <a:ext uri="{FF2B5EF4-FFF2-40B4-BE49-F238E27FC236}">
                      <a16:creationId xmlns:a16="http://schemas.microsoft.com/office/drawing/2014/main" id="{51BC0DA3-1E02-4EF6-9BC8-9415CC304072}"/>
                    </a:ext>
                  </a:extLst>
                </p:cNvPr>
                <p:cNvGrpSpPr/>
                <p:nvPr/>
              </p:nvGrpSpPr>
              <p:grpSpPr>
                <a:xfrm>
                  <a:off x="3388637" y="4367352"/>
                  <a:ext cx="2216762" cy="2185848"/>
                  <a:chOff x="3388637" y="4367352"/>
                  <a:chExt cx="2216762" cy="2185848"/>
                </a:xfrm>
              </p:grpSpPr>
              <p:sp>
                <p:nvSpPr>
                  <p:cNvPr id="4" name="圆: 空心 3">
                    <a:extLst>
                      <a:ext uri="{FF2B5EF4-FFF2-40B4-BE49-F238E27FC236}">
                        <a16:creationId xmlns:a16="http://schemas.microsoft.com/office/drawing/2014/main" id="{243CE4B2-1815-425C-B63C-6CF235ADA823}"/>
                      </a:ext>
                    </a:extLst>
                  </p:cNvPr>
                  <p:cNvSpPr/>
                  <p:nvPr/>
                </p:nvSpPr>
                <p:spPr>
                  <a:xfrm>
                    <a:off x="3388637" y="4367352"/>
                    <a:ext cx="2216762" cy="2185848"/>
                  </a:xfrm>
                  <a:prstGeom prst="donut">
                    <a:avLst>
                      <a:gd name="adj" fmla="val 2029"/>
                    </a:avLst>
                  </a:prstGeom>
                  <a:solidFill>
                    <a:srgbClr val="FA20CF">
                      <a:alpha val="91000"/>
                    </a:srgbClr>
                  </a:solidFill>
                  <a:ln w="12700">
                    <a:noFill/>
                  </a:ln>
                  <a:effectLst>
                    <a:glow rad="63500">
                      <a:srgbClr val="FA20CF">
                        <a:alpha val="40000"/>
                      </a:srgbClr>
                    </a:glow>
                  </a:effectLst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endParaRPr lang="zh-CN" altLang="en-US" sz="8000">
                      <a:ln w="15875">
                        <a:solidFill>
                          <a:srgbClr val="FA20CF"/>
                        </a:solidFill>
                      </a:ln>
                      <a:solidFill>
                        <a:srgbClr val="FA20CF">
                          <a:alpha val="9000"/>
                        </a:srgbClr>
                      </a:solidFill>
                      <a:effectLst>
                        <a:glow rad="101600">
                          <a:srgbClr val="FA20CF">
                            <a:alpha val="37000"/>
                          </a:srgbClr>
                        </a:glow>
                      </a:effectLst>
                      <a:latin typeface="江城斜黑体 900W" panose="020B0A00000000000000" pitchFamily="34" charset="-122"/>
                      <a:ea typeface="江城斜黑体 900W" panose="020B0A00000000000000" pitchFamily="34" charset="-122"/>
                    </a:endParaRPr>
                  </a:p>
                </p:txBody>
              </p:sp>
              <p:sp>
                <p:nvSpPr>
                  <p:cNvPr id="5" name="弧形 4">
                    <a:extLst>
                      <a:ext uri="{FF2B5EF4-FFF2-40B4-BE49-F238E27FC236}">
                        <a16:creationId xmlns:a16="http://schemas.microsoft.com/office/drawing/2014/main" id="{220738E5-E214-4D09-8617-8A147AD2A6F7}"/>
                      </a:ext>
                    </a:extLst>
                  </p:cNvPr>
                  <p:cNvSpPr/>
                  <p:nvPr/>
                </p:nvSpPr>
                <p:spPr>
                  <a:xfrm rot="13534783">
                    <a:off x="3723244" y="4691266"/>
                    <a:ext cx="1545021" cy="1545021"/>
                  </a:xfrm>
                  <a:prstGeom prst="arc">
                    <a:avLst>
                      <a:gd name="adj1" fmla="val 16200000"/>
                      <a:gd name="adj2" fmla="val 10914744"/>
                    </a:avLst>
                  </a:prstGeom>
                  <a:ln w="38100" cap="rnd">
                    <a:solidFill>
                      <a:srgbClr val="FCD3FD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1" name="弧形 20">
                    <a:extLst>
                      <a:ext uri="{FF2B5EF4-FFF2-40B4-BE49-F238E27FC236}">
                        <a16:creationId xmlns:a16="http://schemas.microsoft.com/office/drawing/2014/main" id="{D99E846F-16EB-4C6D-9B8A-C7F9D5D2A338}"/>
                      </a:ext>
                    </a:extLst>
                  </p:cNvPr>
                  <p:cNvSpPr/>
                  <p:nvPr/>
                </p:nvSpPr>
                <p:spPr>
                  <a:xfrm rot="2403946">
                    <a:off x="3811920" y="4779942"/>
                    <a:ext cx="1367670" cy="1367670"/>
                  </a:xfrm>
                  <a:prstGeom prst="arc">
                    <a:avLst>
                      <a:gd name="adj1" fmla="val 15589907"/>
                      <a:gd name="adj2" fmla="val 11790271"/>
                    </a:avLst>
                  </a:prstGeom>
                  <a:ln w="19050" cap="rnd">
                    <a:solidFill>
                      <a:srgbClr val="F0C9F3">
                        <a:alpha val="49000"/>
                      </a:srgbClr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弧形 5">
                    <a:extLst>
                      <a:ext uri="{FF2B5EF4-FFF2-40B4-BE49-F238E27FC236}">
                        <a16:creationId xmlns:a16="http://schemas.microsoft.com/office/drawing/2014/main" id="{6617D533-52F0-4881-8E2A-25B6F01B7686}"/>
                      </a:ext>
                    </a:extLst>
                  </p:cNvPr>
                  <p:cNvSpPr/>
                  <p:nvPr/>
                </p:nvSpPr>
                <p:spPr>
                  <a:xfrm rot="1081000">
                    <a:off x="4193755" y="4695404"/>
                    <a:ext cx="1155700" cy="1155700"/>
                  </a:xfrm>
                  <a:prstGeom prst="arc">
                    <a:avLst>
                      <a:gd name="adj1" fmla="val 16692322"/>
                      <a:gd name="adj2" fmla="val 19390881"/>
                    </a:avLst>
                  </a:prstGeom>
                  <a:ln w="88900">
                    <a:solidFill>
                      <a:srgbClr val="FCD3F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弧形 26">
                    <a:extLst>
                      <a:ext uri="{FF2B5EF4-FFF2-40B4-BE49-F238E27FC236}">
                        <a16:creationId xmlns:a16="http://schemas.microsoft.com/office/drawing/2014/main" id="{984845F7-B4EF-488B-89A0-531513F324D8}"/>
                      </a:ext>
                    </a:extLst>
                  </p:cNvPr>
                  <p:cNvSpPr/>
                  <p:nvPr/>
                </p:nvSpPr>
                <p:spPr>
                  <a:xfrm rot="10547566">
                    <a:off x="3692104" y="5131013"/>
                    <a:ext cx="1155700" cy="1155700"/>
                  </a:xfrm>
                  <a:prstGeom prst="arc">
                    <a:avLst>
                      <a:gd name="adj1" fmla="val 17090404"/>
                      <a:gd name="adj2" fmla="val 19390881"/>
                    </a:avLst>
                  </a:prstGeom>
                  <a:ln w="88900">
                    <a:solidFill>
                      <a:srgbClr val="FCD3F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弧形 27">
                    <a:extLst>
                      <a:ext uri="{FF2B5EF4-FFF2-40B4-BE49-F238E27FC236}">
                        <a16:creationId xmlns:a16="http://schemas.microsoft.com/office/drawing/2014/main" id="{F5D95B18-74C2-4A68-AB48-985294731B37}"/>
                      </a:ext>
                    </a:extLst>
                  </p:cNvPr>
                  <p:cNvSpPr/>
                  <p:nvPr/>
                </p:nvSpPr>
                <p:spPr>
                  <a:xfrm rot="13534783">
                    <a:off x="3608445" y="4590247"/>
                    <a:ext cx="1756356" cy="1756356"/>
                  </a:xfrm>
                  <a:prstGeom prst="arc">
                    <a:avLst>
                      <a:gd name="adj1" fmla="val 19904113"/>
                      <a:gd name="adj2" fmla="val 4356712"/>
                    </a:avLst>
                  </a:prstGeom>
                  <a:ln w="50800" cap="rnd">
                    <a:solidFill>
                      <a:srgbClr val="FA20CF">
                        <a:alpha val="43000"/>
                      </a:srgbClr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9" name="弧形 28">
                  <a:extLst>
                    <a:ext uri="{FF2B5EF4-FFF2-40B4-BE49-F238E27FC236}">
                      <a16:creationId xmlns:a16="http://schemas.microsoft.com/office/drawing/2014/main" id="{49095CCD-4362-4EB7-B554-BBF3A61F18B1}"/>
                    </a:ext>
                  </a:extLst>
                </p:cNvPr>
                <p:cNvSpPr/>
                <p:nvPr/>
              </p:nvSpPr>
              <p:spPr>
                <a:xfrm rot="9097156">
                  <a:off x="3305123" y="4107194"/>
                  <a:ext cx="2578256" cy="2578260"/>
                </a:xfrm>
                <a:prstGeom prst="arc">
                  <a:avLst>
                    <a:gd name="adj1" fmla="val 18350873"/>
                    <a:gd name="adj2" fmla="val 1063286"/>
                  </a:avLst>
                </a:prstGeom>
                <a:ln w="38100" cap="rnd">
                  <a:solidFill>
                    <a:srgbClr val="FCD3FD"/>
                  </a:solidFill>
                  <a:round/>
                </a:ln>
                <a:effectLst>
                  <a:glow rad="76200">
                    <a:srgbClr val="F0C9F3">
                      <a:alpha val="24000"/>
                    </a:srgbClr>
                  </a:glo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ffectLst>
                      <a:glow>
                        <a:srgbClr val="FCD3FD"/>
                      </a:glow>
                    </a:effectLst>
                  </a:endParaRPr>
                </a:p>
              </p:txBody>
            </p:sp>
          </p:grpSp>
          <p:pic>
            <p:nvPicPr>
              <p:cNvPr id="9" name="图形 8" descr="游戏控制器 轮廓">
                <a:extLst>
                  <a:ext uri="{FF2B5EF4-FFF2-40B4-BE49-F238E27FC236}">
                    <a16:creationId xmlns:a16="http://schemas.microsoft.com/office/drawing/2014/main" id="{7592828E-789C-4D8D-BC91-81FB9C3190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763451" y="5050075"/>
                <a:ext cx="710986" cy="710986"/>
              </a:xfrm>
              <a:prstGeom prst="rect">
                <a:avLst/>
              </a:prstGeom>
              <a:effectLst>
                <a:glow rad="63500">
                  <a:schemeClr val="bg1">
                    <a:alpha val="40000"/>
                  </a:schemeClr>
                </a:glow>
              </a:effectLst>
            </p:spPr>
          </p:pic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8241B6-B535-46CF-8AF2-7712C22A2997}"/>
              </a:ext>
            </a:extLst>
          </p:cNvPr>
          <p:cNvGrpSpPr/>
          <p:nvPr/>
        </p:nvGrpSpPr>
        <p:grpSpPr>
          <a:xfrm>
            <a:off x="9691054" y="305927"/>
            <a:ext cx="1776197" cy="366184"/>
            <a:chOff x="9789534" y="269082"/>
            <a:chExt cx="1776197" cy="366184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0EAD9DD-48B3-44F2-9527-360E95324A65}"/>
                </a:ext>
              </a:extLst>
            </p:cNvPr>
            <p:cNvGrpSpPr/>
            <p:nvPr/>
          </p:nvGrpSpPr>
          <p:grpSpPr>
            <a:xfrm>
              <a:off x="9789534" y="284787"/>
              <a:ext cx="1062077" cy="350479"/>
              <a:chOff x="9192768" y="188536"/>
              <a:chExt cx="1371196" cy="452486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50F89548-7E53-4689-93EA-006B8818A2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92768" y="377952"/>
                <a:ext cx="507413" cy="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470DBF81-87B6-4AD2-ADB5-C7DA7D5A2742}"/>
                  </a:ext>
                </a:extLst>
              </p:cNvPr>
              <p:cNvSpPr/>
              <p:nvPr/>
            </p:nvSpPr>
            <p:spPr>
              <a:xfrm>
                <a:off x="10111478" y="188536"/>
                <a:ext cx="452486" cy="452486"/>
              </a:xfrm>
              <a:prstGeom prst="rect">
                <a:avLst/>
              </a:prstGeom>
              <a:noFill/>
              <a:ln w="254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8B70BECE-0620-4F7C-B2A6-D0650BD2AA8B}"/>
                </a:ext>
              </a:extLst>
            </p:cNvPr>
            <p:cNvGrpSpPr/>
            <p:nvPr/>
          </p:nvGrpSpPr>
          <p:grpSpPr>
            <a:xfrm>
              <a:off x="11208544" y="269082"/>
              <a:ext cx="357187" cy="366184"/>
              <a:chOff x="11208544" y="269082"/>
              <a:chExt cx="357187" cy="366184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389D9FBF-D36D-454B-96D3-33CFE79192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32356" y="283369"/>
                <a:ext cx="333375" cy="351897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8D89FA96-8D94-42C9-B87F-4B26854967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08544" y="269082"/>
                <a:ext cx="357187" cy="366184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0295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桌子上的老虎机&#10;&#10;低可信度描述已自动生成">
            <a:extLst>
              <a:ext uri="{FF2B5EF4-FFF2-40B4-BE49-F238E27FC236}">
                <a16:creationId xmlns:a16="http://schemas.microsoft.com/office/drawing/2014/main" id="{C7769200-469E-4798-9E3C-6884740DB44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" b="15655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CB80FB57-BC19-4EF0-9753-51A3409F2130}"/>
              </a:ext>
            </a:extLst>
          </p:cNvPr>
          <p:cNvGrpSpPr/>
          <p:nvPr/>
        </p:nvGrpSpPr>
        <p:grpSpPr>
          <a:xfrm>
            <a:off x="6098280" y="696685"/>
            <a:ext cx="5571204" cy="5571204"/>
            <a:chOff x="-5828564" y="4183982"/>
            <a:chExt cx="4331368" cy="4331368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5C21298-37B7-4149-AC54-281CDACF3C2A}"/>
                </a:ext>
              </a:extLst>
            </p:cNvPr>
            <p:cNvSpPr/>
            <p:nvPr/>
          </p:nvSpPr>
          <p:spPr>
            <a:xfrm>
              <a:off x="-5256939" y="4705726"/>
              <a:ext cx="3188118" cy="3188118"/>
            </a:xfrm>
            <a:prstGeom prst="ellipse">
              <a:avLst/>
            </a:prstGeom>
            <a:noFill/>
            <a:ln w="12700" cap="flat" cmpd="sng" algn="ctr">
              <a:solidFill>
                <a:srgbClr val="F0C9F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glow rad="101600">
                <a:srgbClr val="FA20C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9F5F8EDC-7557-472A-A02E-F54B87FBD0A9}"/>
                </a:ext>
              </a:extLst>
            </p:cNvPr>
            <p:cNvSpPr/>
            <p:nvPr/>
          </p:nvSpPr>
          <p:spPr>
            <a:xfrm>
              <a:off x="-5447481" y="4531811"/>
              <a:ext cx="3569201" cy="3569201"/>
            </a:xfrm>
            <a:prstGeom prst="ellipse">
              <a:avLst/>
            </a:prstGeom>
            <a:noFill/>
            <a:ln w="12700" cap="flat" cmpd="sng" algn="ctr">
              <a:solidFill>
                <a:srgbClr val="F0C9F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glow rad="101600">
                <a:srgbClr val="FA20C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A14A6BC-A715-437E-BF44-DB0981911D9E}"/>
                </a:ext>
              </a:extLst>
            </p:cNvPr>
            <p:cNvSpPr/>
            <p:nvPr/>
          </p:nvSpPr>
          <p:spPr>
            <a:xfrm>
              <a:off x="-5638022" y="4357897"/>
              <a:ext cx="3950284" cy="3950284"/>
            </a:xfrm>
            <a:prstGeom prst="ellipse">
              <a:avLst/>
            </a:prstGeom>
            <a:noFill/>
            <a:ln w="12700" cap="flat" cmpd="sng" algn="ctr">
              <a:solidFill>
                <a:srgbClr val="F0C9F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glow rad="101600">
                <a:srgbClr val="FA20C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765E9D7-1248-453D-8BAD-63097CE0D394}"/>
                </a:ext>
              </a:extLst>
            </p:cNvPr>
            <p:cNvSpPr/>
            <p:nvPr/>
          </p:nvSpPr>
          <p:spPr>
            <a:xfrm>
              <a:off x="-5828564" y="4183982"/>
              <a:ext cx="4331368" cy="4331368"/>
            </a:xfrm>
            <a:prstGeom prst="ellipse">
              <a:avLst/>
            </a:prstGeom>
            <a:noFill/>
            <a:ln>
              <a:solidFill>
                <a:srgbClr val="F0C9F3"/>
              </a:solidFill>
            </a:ln>
            <a:effectLst>
              <a:glow rad="101600">
                <a:srgbClr val="FA20C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B7CB5986-313A-4913-94DE-60BAD98DD13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7030A0">
                  <a:alpha val="48000"/>
                </a:srgbClr>
              </a:gs>
              <a:gs pos="43400">
                <a:srgbClr val="30246C">
                  <a:alpha val="49000"/>
                </a:srgbClr>
              </a:gs>
              <a:gs pos="100000">
                <a:srgbClr val="FA20CF">
                  <a:alpha val="1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E8B1C86F-C682-44F4-817A-EB223B7494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EC39B9D-EDB2-48FC-8D49-DA04295ED251}"/>
              </a:ext>
            </a:extLst>
          </p:cNvPr>
          <p:cNvGrpSpPr/>
          <p:nvPr/>
        </p:nvGrpSpPr>
        <p:grpSpPr>
          <a:xfrm>
            <a:off x="660400" y="2161564"/>
            <a:ext cx="7899400" cy="2602005"/>
            <a:chOff x="6797674" y="-793528"/>
            <a:chExt cx="4352925" cy="7516823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4B02CBDE-E893-4E14-BBEB-EC3880939611}"/>
                </a:ext>
              </a:extLst>
            </p:cNvPr>
            <p:cNvSpPr/>
            <p:nvPr/>
          </p:nvSpPr>
          <p:spPr>
            <a:xfrm>
              <a:off x="6797674" y="-682200"/>
              <a:ext cx="4352925" cy="7405495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alpha val="48000"/>
                  </a:srgbClr>
                </a:gs>
                <a:gs pos="100000">
                  <a:srgbClr val="FA20C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43486287-DF0A-4D8A-9D90-1CA1E72AC8BA}"/>
                </a:ext>
              </a:extLst>
            </p:cNvPr>
            <p:cNvSpPr/>
            <p:nvPr/>
          </p:nvSpPr>
          <p:spPr>
            <a:xfrm>
              <a:off x="6797674" y="-793528"/>
              <a:ext cx="4352925" cy="7516823"/>
            </a:xfrm>
            <a:prstGeom prst="rect">
              <a:avLst/>
            </a:prstGeom>
            <a:noFill/>
            <a:ln>
              <a:solidFill>
                <a:srgbClr val="FA20CF"/>
              </a:solidFill>
            </a:ln>
            <a:effectLst>
              <a:glow rad="38100">
                <a:srgbClr val="FA20C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29A5A22-1E74-4641-8A46-2B347BAD7358}"/>
              </a:ext>
            </a:extLst>
          </p:cNvPr>
          <p:cNvGrpSpPr/>
          <p:nvPr/>
        </p:nvGrpSpPr>
        <p:grpSpPr>
          <a:xfrm>
            <a:off x="6441442" y="1279525"/>
            <a:ext cx="4753837" cy="4086225"/>
            <a:chOff x="1626292" y="1387866"/>
            <a:chExt cx="4972050" cy="4273794"/>
          </a:xfrm>
        </p:grpSpPr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81E57048-BFAD-4E08-BBDA-7869A1B2807D}"/>
                </a:ext>
              </a:extLst>
            </p:cNvPr>
            <p:cNvSpPr/>
            <p:nvPr/>
          </p:nvSpPr>
          <p:spPr>
            <a:xfrm rot="2089003">
              <a:off x="1911023" y="1396974"/>
              <a:ext cx="4264677" cy="4264686"/>
            </a:xfrm>
            <a:prstGeom prst="arc">
              <a:avLst>
                <a:gd name="adj1" fmla="val 19791066"/>
                <a:gd name="adj2" fmla="val 1063286"/>
              </a:avLst>
            </a:prstGeom>
            <a:ln w="25400" cap="rnd">
              <a:solidFill>
                <a:srgbClr val="FCD3FD"/>
              </a:solidFill>
              <a:round/>
            </a:ln>
            <a:effectLst>
              <a:glow rad="1143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113F002-9308-41B7-92AC-363196A904D2}"/>
                </a:ext>
              </a:extLst>
            </p:cNvPr>
            <p:cNvGrpSpPr/>
            <p:nvPr/>
          </p:nvGrpSpPr>
          <p:grpSpPr>
            <a:xfrm>
              <a:off x="1626292" y="1910365"/>
              <a:ext cx="4972050" cy="3431256"/>
              <a:chOff x="1626292" y="1910365"/>
              <a:chExt cx="4972050" cy="3431256"/>
            </a:xfrm>
          </p:grpSpPr>
          <p:graphicFrame>
            <p:nvGraphicFramePr>
              <p:cNvPr id="6" name="图表 5">
                <a:extLst>
                  <a:ext uri="{FF2B5EF4-FFF2-40B4-BE49-F238E27FC236}">
                    <a16:creationId xmlns:a16="http://schemas.microsoft.com/office/drawing/2014/main" id="{A1B6A93B-ABD7-448D-BD30-F9567F911D4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956616910"/>
                  </p:ext>
                </p:extLst>
              </p:nvPr>
            </p:nvGraphicFramePr>
            <p:xfrm>
              <a:off x="1626292" y="1979100"/>
              <a:ext cx="4972050" cy="331469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9E794CF1-BE18-4433-AB1E-212129C9B93A}"/>
                  </a:ext>
                </a:extLst>
              </p:cNvPr>
              <p:cNvGrpSpPr/>
              <p:nvPr/>
            </p:nvGrpSpPr>
            <p:grpSpPr>
              <a:xfrm>
                <a:off x="2411461" y="1910365"/>
                <a:ext cx="3507919" cy="3431256"/>
                <a:chOff x="3426795" y="4423076"/>
                <a:chExt cx="2120749" cy="2074401"/>
              </a:xfrm>
            </p:grpSpPr>
            <p:sp>
              <p:nvSpPr>
                <p:cNvPr id="10" name="圆: 空心 9">
                  <a:extLst>
                    <a:ext uri="{FF2B5EF4-FFF2-40B4-BE49-F238E27FC236}">
                      <a16:creationId xmlns:a16="http://schemas.microsoft.com/office/drawing/2014/main" id="{91E3385A-89A9-4283-931E-9F8C2D20B378}"/>
                    </a:ext>
                  </a:extLst>
                </p:cNvPr>
                <p:cNvSpPr/>
                <p:nvPr/>
              </p:nvSpPr>
              <p:spPr>
                <a:xfrm>
                  <a:off x="3426795" y="4423076"/>
                  <a:ext cx="2103738" cy="2074401"/>
                </a:xfrm>
                <a:prstGeom prst="donut">
                  <a:avLst>
                    <a:gd name="adj" fmla="val 720"/>
                  </a:avLst>
                </a:prstGeom>
                <a:solidFill>
                  <a:srgbClr val="FA20CF">
                    <a:alpha val="91000"/>
                  </a:srgbClr>
                </a:solidFill>
                <a:ln w="12700">
                  <a:noFill/>
                </a:ln>
                <a:effectLst>
                  <a:glow rad="127000">
                    <a:srgbClr val="FA20CF">
                      <a:alpha val="40000"/>
                    </a:srgb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endParaRPr lang="zh-CN" altLang="en-US" sz="8000">
                    <a:ln w="15875">
                      <a:solidFill>
                        <a:srgbClr val="FA20CF"/>
                      </a:solidFill>
                    </a:ln>
                    <a:solidFill>
                      <a:srgbClr val="FA20CF">
                        <a:alpha val="9000"/>
                      </a:srgbClr>
                    </a:solidFill>
                    <a:effectLst>
                      <a:glow rad="101600">
                        <a:srgbClr val="FA20CF">
                          <a:alpha val="37000"/>
                        </a:srgb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endParaRPr>
                </a:p>
              </p:txBody>
            </p:sp>
            <p:sp>
              <p:nvSpPr>
                <p:cNvPr id="13" name="弧形 12">
                  <a:extLst>
                    <a:ext uri="{FF2B5EF4-FFF2-40B4-BE49-F238E27FC236}">
                      <a16:creationId xmlns:a16="http://schemas.microsoft.com/office/drawing/2014/main" id="{AFA5B06F-F9AF-49DF-938D-9AA875AF09F8}"/>
                    </a:ext>
                  </a:extLst>
                </p:cNvPr>
                <p:cNvSpPr/>
                <p:nvPr/>
              </p:nvSpPr>
              <p:spPr>
                <a:xfrm rot="1081000">
                  <a:off x="4391844" y="4538775"/>
                  <a:ext cx="1155700" cy="1155700"/>
                </a:xfrm>
                <a:prstGeom prst="arc">
                  <a:avLst>
                    <a:gd name="adj1" fmla="val 16692322"/>
                    <a:gd name="adj2" fmla="val 19390881"/>
                  </a:avLst>
                </a:prstGeom>
                <a:ln w="63500" cap="rnd">
                  <a:solidFill>
                    <a:srgbClr val="FCD3FD"/>
                  </a:solidFill>
                  <a:round/>
                </a:ln>
                <a:effectLst>
                  <a:glow rad="88900">
                    <a:srgbClr val="F0C9F3">
                      <a:alpha val="40000"/>
                    </a:srgbClr>
                  </a:glo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227C99DA-7074-4433-A038-CD262A26173E}"/>
                </a:ext>
              </a:extLst>
            </p:cNvPr>
            <p:cNvSpPr/>
            <p:nvPr/>
          </p:nvSpPr>
          <p:spPr>
            <a:xfrm rot="9097156">
              <a:off x="2255919" y="1387866"/>
              <a:ext cx="4264677" cy="4264686"/>
            </a:xfrm>
            <a:prstGeom prst="arc">
              <a:avLst>
                <a:gd name="adj1" fmla="val 19341150"/>
                <a:gd name="adj2" fmla="val 297221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18ED0B8-2663-4400-96C7-531798627811}"/>
              </a:ext>
            </a:extLst>
          </p:cNvPr>
          <p:cNvCxnSpPr>
            <a:cxnSpLocks/>
          </p:cNvCxnSpPr>
          <p:nvPr/>
        </p:nvCxnSpPr>
        <p:spPr>
          <a:xfrm>
            <a:off x="660400" y="3107758"/>
            <a:ext cx="0" cy="642483"/>
          </a:xfrm>
          <a:prstGeom prst="line">
            <a:avLst/>
          </a:prstGeom>
          <a:noFill/>
          <a:ln w="635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BE914208-9EFE-4EF9-B01F-4CF91C768EE6}"/>
              </a:ext>
            </a:extLst>
          </p:cNvPr>
          <p:cNvSpPr/>
          <p:nvPr/>
        </p:nvSpPr>
        <p:spPr>
          <a:xfrm>
            <a:off x="7614661" y="3498619"/>
            <a:ext cx="1124130" cy="553998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  <a:outerShdw blurRad="330200" sx="102000" sy="102000" algn="ctr" rotWithShape="0">
                    <a:prstClr val="black">
                      <a:alpha val="12000"/>
                    </a:prstClr>
                  </a:outerShd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30%</a:t>
            </a:r>
            <a:endParaRPr lang="zh-CN" altLang="en-US" sz="3000" dirty="0">
              <a:ln w="6350">
                <a:solidFill>
                  <a:schemeClr val="bg1"/>
                </a:solidFill>
              </a:ln>
              <a:solidFill>
                <a:schemeClr val="bg1">
                  <a:alpha val="52000"/>
                </a:schemeClr>
              </a:solidFill>
              <a:effectLst>
                <a:glow rad="101600">
                  <a:schemeClr val="bg1">
                    <a:alpha val="37000"/>
                  </a:schemeClr>
                </a:glow>
                <a:outerShdw blurRad="330200" sx="102000" sy="102000" algn="ctr" rotWithShape="0">
                  <a:prstClr val="black">
                    <a:alpha val="12000"/>
                  </a:prstClr>
                </a:outerShd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4BD758B-8516-4377-9A47-902CA8CFC598}"/>
              </a:ext>
            </a:extLst>
          </p:cNvPr>
          <p:cNvSpPr/>
          <p:nvPr/>
        </p:nvSpPr>
        <p:spPr>
          <a:xfrm>
            <a:off x="9059924" y="3141128"/>
            <a:ext cx="1104588" cy="553998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50%</a:t>
            </a:r>
            <a:endParaRPr lang="zh-CN" altLang="en-US" sz="3000" dirty="0">
              <a:ln w="6350">
                <a:solidFill>
                  <a:schemeClr val="bg1"/>
                </a:solidFill>
              </a:ln>
              <a:solidFill>
                <a:schemeClr val="bg1">
                  <a:alpha val="52000"/>
                </a:schemeClr>
              </a:solidFill>
              <a:effectLst>
                <a:glow rad="101600">
                  <a:schemeClr val="bg1">
                    <a:alpha val="37000"/>
                  </a:scheme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C1234BF-AF18-415F-A8AD-2456DA84F6F2}"/>
              </a:ext>
            </a:extLst>
          </p:cNvPr>
          <p:cNvSpPr/>
          <p:nvPr/>
        </p:nvSpPr>
        <p:spPr>
          <a:xfrm>
            <a:off x="7656787" y="2442630"/>
            <a:ext cx="1124130" cy="553998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20%</a:t>
            </a:r>
            <a:endParaRPr lang="zh-CN" altLang="en-US" sz="3000" dirty="0">
              <a:ln w="6350">
                <a:solidFill>
                  <a:schemeClr val="bg1"/>
                </a:solidFill>
              </a:ln>
              <a:solidFill>
                <a:schemeClr val="bg1">
                  <a:alpha val="52000"/>
                </a:schemeClr>
              </a:solidFill>
              <a:effectLst>
                <a:glow rad="101600">
                  <a:schemeClr val="bg1">
                    <a:alpha val="37000"/>
                  </a:scheme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9C40B07-92CF-479F-A85B-39C55F9EEE6A}"/>
              </a:ext>
            </a:extLst>
          </p:cNvPr>
          <p:cNvSpPr/>
          <p:nvPr/>
        </p:nvSpPr>
        <p:spPr>
          <a:xfrm>
            <a:off x="1103678" y="2665415"/>
            <a:ext cx="2918666" cy="707886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9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小标题文字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29050DA-71BD-4AD0-83E1-D1222625DEC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6988" y="421638"/>
            <a:ext cx="2965423" cy="1129191"/>
            <a:chOff x="456057" y="445146"/>
            <a:chExt cx="2965423" cy="112919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9C90D634-DC57-4C40-8BAC-E55EF4EBF7C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56057" y="445146"/>
              <a:ext cx="2965423" cy="766979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/>
            <a:p>
              <a:pPr algn="ctr"/>
              <a:r>
                <a:rPr lang="zh-CN" altLang="en-US" sz="4450" dirty="0">
                  <a:ln w="14129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标题</a:t>
              </a:r>
              <a:r>
                <a:rPr lang="zh-CN" altLang="en-US" sz="4450" dirty="0">
                  <a:ln w="14129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内容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99F05B9-0CF9-4CBD-B85E-8A2ABBF63C8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24966" y="1081279"/>
              <a:ext cx="2511253" cy="493058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>
              <a:defPPr>
                <a:defRPr lang="zh-CN"/>
              </a:defPPr>
              <a:lvl1pPr algn="ctr">
                <a:defRPr sz="4000">
                  <a:ln w="15875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defRPr>
              </a:lvl1pPr>
            </a:lstStyle>
            <a:p>
              <a:r>
                <a:rPr lang="en-US" altLang="zh-CN" sz="2670" dirty="0">
                  <a:ln w="8477">
                    <a:solidFill>
                      <a:schemeClr val="bg1"/>
                    </a:solidFill>
                  </a:ln>
                  <a:solidFill>
                    <a:schemeClr val="bg1">
                      <a:alpha val="0"/>
                    </a:schemeClr>
                  </a:solidFill>
                </a:rPr>
                <a:t>Title content</a:t>
              </a:r>
              <a:endParaRPr lang="zh-CN" altLang="en-US" sz="2670" dirty="0">
                <a:ln w="8477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DD5BAEF9-CC75-4028-A069-4B808AF44C75}"/>
              </a:ext>
            </a:extLst>
          </p:cNvPr>
          <p:cNvSpPr txBox="1"/>
          <p:nvPr/>
        </p:nvSpPr>
        <p:spPr>
          <a:xfrm>
            <a:off x="1265987" y="3525702"/>
            <a:ext cx="4788663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3551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 descr="图片包含 球拍, 女人, 院子, 照片&#10;&#10;描述已自动生成">
            <a:extLst>
              <a:ext uri="{FF2B5EF4-FFF2-40B4-BE49-F238E27FC236}">
                <a16:creationId xmlns:a16="http://schemas.microsoft.com/office/drawing/2014/main" id="{4BB1577B-D800-448F-8581-A9633632F7E5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11779" r="794" b="1436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92" name="组合 91">
            <a:extLst>
              <a:ext uri="{FF2B5EF4-FFF2-40B4-BE49-F238E27FC236}">
                <a16:creationId xmlns:a16="http://schemas.microsoft.com/office/drawing/2014/main" id="{A2CCBC94-04A9-4DF0-AD5F-24B0E8AC2306}"/>
              </a:ext>
            </a:extLst>
          </p:cNvPr>
          <p:cNvGrpSpPr/>
          <p:nvPr/>
        </p:nvGrpSpPr>
        <p:grpSpPr>
          <a:xfrm>
            <a:off x="-4460" y="-33585"/>
            <a:ext cx="12200920" cy="6887071"/>
            <a:chOff x="-15478806" y="-2400300"/>
            <a:chExt cx="12200920" cy="6887071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8A9ABAEC-D126-4519-A95E-52AF0F16F750}"/>
                </a:ext>
              </a:extLst>
            </p:cNvPr>
            <p:cNvSpPr/>
            <p:nvPr/>
          </p:nvSpPr>
          <p:spPr>
            <a:xfrm>
              <a:off x="-15478806" y="-2400300"/>
              <a:ext cx="12192000" cy="6858000"/>
            </a:xfrm>
            <a:prstGeom prst="rect">
              <a:avLst/>
            </a:prstGeom>
            <a:gradFill>
              <a:gsLst>
                <a:gs pos="0">
                  <a:srgbClr val="7030A0">
                    <a:alpha val="48000"/>
                  </a:srgbClr>
                </a:gs>
                <a:gs pos="43400">
                  <a:srgbClr val="30246C">
                    <a:alpha val="49000"/>
                  </a:srgbClr>
                </a:gs>
                <a:gs pos="100000">
                  <a:srgbClr val="FA20CF">
                    <a:alpha val="1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666CAC78-6731-46FE-A44B-B42D62BC2424}"/>
                </a:ext>
              </a:extLst>
            </p:cNvPr>
            <p:cNvSpPr/>
            <p:nvPr/>
          </p:nvSpPr>
          <p:spPr>
            <a:xfrm>
              <a:off x="-15469886" y="-2371229"/>
              <a:ext cx="12192000" cy="6858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9" name="弧形 218">
            <a:extLst>
              <a:ext uri="{FF2B5EF4-FFF2-40B4-BE49-F238E27FC236}">
                <a16:creationId xmlns:a16="http://schemas.microsoft.com/office/drawing/2014/main" id="{51B6D80F-79D8-49CF-A2CE-183001A324B3}"/>
              </a:ext>
            </a:extLst>
          </p:cNvPr>
          <p:cNvSpPr/>
          <p:nvPr/>
        </p:nvSpPr>
        <p:spPr>
          <a:xfrm rot="19104505">
            <a:off x="-1750359" y="2926077"/>
            <a:ext cx="7020102" cy="7020102"/>
          </a:xfrm>
          <a:prstGeom prst="arc">
            <a:avLst>
              <a:gd name="adj1" fmla="val 20201444"/>
              <a:gd name="adj2" fmla="val 21263143"/>
            </a:avLst>
          </a:prstGeom>
          <a:noFill/>
          <a:ln w="127000" cap="rnd">
            <a:solidFill>
              <a:srgbClr val="FA20CF"/>
            </a:solidFill>
          </a:ln>
          <a:effectLst>
            <a:glow rad="203200">
              <a:srgbClr val="FA20CF">
                <a:alpha val="39000"/>
              </a:srgbClr>
            </a:glo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5B7E089B-DFAF-4D85-B42D-D4C186FB380E}"/>
              </a:ext>
            </a:extLst>
          </p:cNvPr>
          <p:cNvSpPr/>
          <p:nvPr/>
        </p:nvSpPr>
        <p:spPr>
          <a:xfrm rot="18907304">
            <a:off x="-1783340" y="2895300"/>
            <a:ext cx="7020102" cy="7020102"/>
          </a:xfrm>
          <a:prstGeom prst="arc">
            <a:avLst>
              <a:gd name="adj1" fmla="val 16934426"/>
              <a:gd name="adj2" fmla="val 17909966"/>
            </a:avLst>
          </a:prstGeom>
          <a:noFill/>
          <a:ln w="127000" cap="rnd">
            <a:solidFill>
              <a:srgbClr val="FA20CF"/>
            </a:solidFill>
          </a:ln>
          <a:effectLst>
            <a:glow rad="203200">
              <a:srgbClr val="FA20CF">
                <a:alpha val="39000"/>
              </a:srgbClr>
            </a:glo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0BC1D52E-47A8-4F6F-997A-D95678244B0B}"/>
              </a:ext>
            </a:extLst>
          </p:cNvPr>
          <p:cNvSpPr/>
          <p:nvPr/>
        </p:nvSpPr>
        <p:spPr>
          <a:xfrm rot="2517107" flipV="1">
            <a:off x="2898646" y="-2366561"/>
            <a:ext cx="7020102" cy="7020102"/>
          </a:xfrm>
          <a:prstGeom prst="arc">
            <a:avLst>
              <a:gd name="adj1" fmla="val 17733715"/>
              <a:gd name="adj2" fmla="val 19531887"/>
            </a:avLst>
          </a:prstGeom>
          <a:noFill/>
          <a:ln w="127000" cap="rnd">
            <a:solidFill>
              <a:srgbClr val="FA20CF"/>
            </a:solidFill>
          </a:ln>
          <a:effectLst>
            <a:glow rad="203200">
              <a:srgbClr val="FA20CF">
                <a:alpha val="39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A3907993-35DF-499C-B099-C3B45D711B83}"/>
              </a:ext>
            </a:extLst>
          </p:cNvPr>
          <p:cNvSpPr/>
          <p:nvPr/>
        </p:nvSpPr>
        <p:spPr>
          <a:xfrm rot="18907304">
            <a:off x="7874429" y="2639394"/>
            <a:ext cx="7020102" cy="7020102"/>
          </a:xfrm>
          <a:prstGeom prst="arc">
            <a:avLst>
              <a:gd name="adj1" fmla="val 15612377"/>
              <a:gd name="adj2" fmla="val 17306860"/>
            </a:avLst>
          </a:prstGeom>
          <a:noFill/>
          <a:ln w="127000" cap="rnd">
            <a:solidFill>
              <a:srgbClr val="FA20CF"/>
            </a:solidFill>
          </a:ln>
          <a:effectLst>
            <a:glow rad="203200">
              <a:srgbClr val="FA20CF">
                <a:alpha val="39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B06D1EC-5722-4346-A743-AF6B0C52BF44}"/>
              </a:ext>
            </a:extLst>
          </p:cNvPr>
          <p:cNvGrpSpPr/>
          <p:nvPr/>
        </p:nvGrpSpPr>
        <p:grpSpPr>
          <a:xfrm rot="1731878">
            <a:off x="-627541" y="-1941511"/>
            <a:ext cx="15152773" cy="13888435"/>
            <a:chOff x="-634499" y="-2395500"/>
            <a:chExt cx="15152773" cy="13888435"/>
          </a:xfrm>
        </p:grpSpPr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DDA6EF95-2AE9-452B-875D-5992086264CF}"/>
                </a:ext>
              </a:extLst>
            </p:cNvPr>
            <p:cNvSpPr/>
            <p:nvPr/>
          </p:nvSpPr>
          <p:spPr>
            <a:xfrm rot="17175426">
              <a:off x="-634499" y="4472833"/>
              <a:ext cx="7020102" cy="7020102"/>
            </a:xfrm>
            <a:prstGeom prst="arc">
              <a:avLst>
                <a:gd name="adj1" fmla="val 16200000"/>
                <a:gd name="adj2" fmla="val 17815577"/>
              </a:avLst>
            </a:prstGeom>
            <a:noFill/>
            <a:ln w="6350" cap="rnd">
              <a:solidFill>
                <a:schemeClr val="bg1"/>
              </a:solidFill>
            </a:ln>
            <a:effectLst>
              <a:glow rad="177800">
                <a:schemeClr val="bg1">
                  <a:alpha val="22000"/>
                </a:scheme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id="{F3F8949F-F8A8-472D-AAEF-7FC7F5C4FAD7}"/>
                </a:ext>
              </a:extLst>
            </p:cNvPr>
            <p:cNvSpPr/>
            <p:nvPr/>
          </p:nvSpPr>
          <p:spPr>
            <a:xfrm rot="785229" flipV="1">
              <a:off x="925687" y="-2395500"/>
              <a:ext cx="7020102" cy="7020102"/>
            </a:xfrm>
            <a:prstGeom prst="arc">
              <a:avLst>
                <a:gd name="adj1" fmla="val 17844399"/>
                <a:gd name="adj2" fmla="val 19423915"/>
              </a:avLst>
            </a:prstGeom>
            <a:noFill/>
            <a:ln w="6350" cap="rnd">
              <a:solidFill>
                <a:schemeClr val="bg1"/>
              </a:solidFill>
            </a:ln>
            <a:effectLst>
              <a:glow rad="177800">
                <a:schemeClr val="bg1">
                  <a:alpha val="22000"/>
                </a:scheme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F6E99450-F815-4E25-97A3-0A5E8D6C6350}"/>
                </a:ext>
              </a:extLst>
            </p:cNvPr>
            <p:cNvSpPr/>
            <p:nvPr/>
          </p:nvSpPr>
          <p:spPr>
            <a:xfrm rot="17561768">
              <a:off x="7498172" y="-128287"/>
              <a:ext cx="7020102" cy="7020102"/>
            </a:xfrm>
            <a:prstGeom prst="arc">
              <a:avLst>
                <a:gd name="adj1" fmla="val 15504538"/>
                <a:gd name="adj2" fmla="val 17114995"/>
              </a:avLst>
            </a:prstGeom>
            <a:noFill/>
            <a:ln w="6350" cap="rnd">
              <a:solidFill>
                <a:schemeClr val="bg1"/>
              </a:solidFill>
            </a:ln>
            <a:effectLst>
              <a:glow rad="177800">
                <a:schemeClr val="bg1">
                  <a:alpha val="22000"/>
                </a:scheme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E1C24F73-C2E8-4C06-8FA3-8C3ABF0D61DA}"/>
              </a:ext>
            </a:extLst>
          </p:cNvPr>
          <p:cNvGrpSpPr/>
          <p:nvPr/>
        </p:nvGrpSpPr>
        <p:grpSpPr>
          <a:xfrm>
            <a:off x="919750" y="1810287"/>
            <a:ext cx="2323964" cy="2278317"/>
            <a:chOff x="3167963" y="4107194"/>
            <a:chExt cx="2715416" cy="2662081"/>
          </a:xfrm>
        </p:grpSpPr>
        <p:sp>
          <p:nvSpPr>
            <p:cNvPr id="154" name="弧形 153">
              <a:extLst>
                <a:ext uri="{FF2B5EF4-FFF2-40B4-BE49-F238E27FC236}">
                  <a16:creationId xmlns:a16="http://schemas.microsoft.com/office/drawing/2014/main" id="{22C4BF73-F434-4BB2-BF7D-4EEA29687C55}"/>
                </a:ext>
              </a:extLst>
            </p:cNvPr>
            <p:cNvSpPr/>
            <p:nvPr/>
          </p:nvSpPr>
          <p:spPr>
            <a:xfrm rot="8428645">
              <a:off x="3186645" y="4173448"/>
              <a:ext cx="2583516" cy="2583516"/>
            </a:xfrm>
            <a:prstGeom prst="arc">
              <a:avLst>
                <a:gd name="adj1" fmla="val 15589907"/>
                <a:gd name="adj2" fmla="val 11790271"/>
              </a:avLst>
            </a:prstGeom>
            <a:ln w="19050" cap="rnd">
              <a:solidFill>
                <a:srgbClr val="F0C9F3">
                  <a:alpha val="49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弧形 154">
              <a:extLst>
                <a:ext uri="{FF2B5EF4-FFF2-40B4-BE49-F238E27FC236}">
                  <a16:creationId xmlns:a16="http://schemas.microsoft.com/office/drawing/2014/main" id="{D5EC5399-C751-40D3-B88F-4F39017AD8DD}"/>
                </a:ext>
              </a:extLst>
            </p:cNvPr>
            <p:cNvSpPr/>
            <p:nvPr/>
          </p:nvSpPr>
          <p:spPr>
            <a:xfrm rot="13534783">
              <a:off x="3192339" y="4163218"/>
              <a:ext cx="2578256" cy="2578260"/>
            </a:xfrm>
            <a:prstGeom prst="arc">
              <a:avLst>
                <a:gd name="adj1" fmla="val 19588951"/>
                <a:gd name="adj2" fmla="val 2672988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  <p:sp>
          <p:nvSpPr>
            <p:cNvPr id="156" name="弧形 155">
              <a:extLst>
                <a:ext uri="{FF2B5EF4-FFF2-40B4-BE49-F238E27FC236}">
                  <a16:creationId xmlns:a16="http://schemas.microsoft.com/office/drawing/2014/main" id="{357A291A-1380-4BE1-886C-F3055114F867}"/>
                </a:ext>
              </a:extLst>
            </p:cNvPr>
            <p:cNvSpPr/>
            <p:nvPr/>
          </p:nvSpPr>
          <p:spPr>
            <a:xfrm rot="2089003">
              <a:off x="3167963" y="4191015"/>
              <a:ext cx="2578256" cy="2578260"/>
            </a:xfrm>
            <a:prstGeom prst="arc">
              <a:avLst>
                <a:gd name="adj1" fmla="val 19791066"/>
                <a:gd name="adj2" fmla="val 1063286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5FB5959F-DF14-43F5-9538-E62DB33836F3}"/>
                </a:ext>
              </a:extLst>
            </p:cNvPr>
            <p:cNvGrpSpPr/>
            <p:nvPr/>
          </p:nvGrpSpPr>
          <p:grpSpPr>
            <a:xfrm>
              <a:off x="3388637" y="4367352"/>
              <a:ext cx="2216762" cy="2185848"/>
              <a:chOff x="3388637" y="4367352"/>
              <a:chExt cx="2216762" cy="2185848"/>
            </a:xfrm>
          </p:grpSpPr>
          <p:sp>
            <p:nvSpPr>
              <p:cNvPr id="160" name="圆: 空心 159">
                <a:extLst>
                  <a:ext uri="{FF2B5EF4-FFF2-40B4-BE49-F238E27FC236}">
                    <a16:creationId xmlns:a16="http://schemas.microsoft.com/office/drawing/2014/main" id="{4EAEFBD1-B032-4985-8A45-B28A5A945CB6}"/>
                  </a:ext>
                </a:extLst>
              </p:cNvPr>
              <p:cNvSpPr/>
              <p:nvPr/>
            </p:nvSpPr>
            <p:spPr>
              <a:xfrm>
                <a:off x="3388637" y="4367352"/>
                <a:ext cx="2216762" cy="2185848"/>
              </a:xfrm>
              <a:prstGeom prst="donut">
                <a:avLst>
                  <a:gd name="adj" fmla="val 2029"/>
                </a:avLst>
              </a:prstGeom>
              <a:solidFill>
                <a:srgbClr val="FA20CF">
                  <a:alpha val="91000"/>
                </a:srgbClr>
              </a:solidFill>
              <a:ln w="12700">
                <a:noFill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800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161" name="弧形 160">
                <a:extLst>
                  <a:ext uri="{FF2B5EF4-FFF2-40B4-BE49-F238E27FC236}">
                    <a16:creationId xmlns:a16="http://schemas.microsoft.com/office/drawing/2014/main" id="{4F756465-7D3F-49FE-AE69-85628BAB8A92}"/>
                  </a:ext>
                </a:extLst>
              </p:cNvPr>
              <p:cNvSpPr/>
              <p:nvPr/>
            </p:nvSpPr>
            <p:spPr>
              <a:xfrm rot="13534783">
                <a:off x="3723244" y="4691266"/>
                <a:ext cx="1545021" cy="1545021"/>
              </a:xfrm>
              <a:prstGeom prst="arc">
                <a:avLst>
                  <a:gd name="adj1" fmla="val 16200000"/>
                  <a:gd name="adj2" fmla="val 10914744"/>
                </a:avLst>
              </a:prstGeom>
              <a:ln w="38100" cap="rnd">
                <a:solidFill>
                  <a:srgbClr val="FCD3F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弧形 161">
                <a:extLst>
                  <a:ext uri="{FF2B5EF4-FFF2-40B4-BE49-F238E27FC236}">
                    <a16:creationId xmlns:a16="http://schemas.microsoft.com/office/drawing/2014/main" id="{47B974B8-A8B4-4C7F-85F5-614F118B2599}"/>
                  </a:ext>
                </a:extLst>
              </p:cNvPr>
              <p:cNvSpPr/>
              <p:nvPr/>
            </p:nvSpPr>
            <p:spPr>
              <a:xfrm rot="2403946">
                <a:off x="3811920" y="4779942"/>
                <a:ext cx="1367670" cy="1367670"/>
              </a:xfrm>
              <a:prstGeom prst="arc">
                <a:avLst>
                  <a:gd name="adj1" fmla="val 15589907"/>
                  <a:gd name="adj2" fmla="val 11790271"/>
                </a:avLst>
              </a:prstGeom>
              <a:ln w="19050" cap="rnd">
                <a:solidFill>
                  <a:srgbClr val="F0C9F3">
                    <a:alpha val="49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弧形 162">
                <a:extLst>
                  <a:ext uri="{FF2B5EF4-FFF2-40B4-BE49-F238E27FC236}">
                    <a16:creationId xmlns:a16="http://schemas.microsoft.com/office/drawing/2014/main" id="{5F675E89-741A-475D-9A81-C71A1A160A02}"/>
                  </a:ext>
                </a:extLst>
              </p:cNvPr>
              <p:cNvSpPr/>
              <p:nvPr/>
            </p:nvSpPr>
            <p:spPr>
              <a:xfrm rot="1081000">
                <a:off x="4193755" y="4695404"/>
                <a:ext cx="1155700" cy="1155700"/>
              </a:xfrm>
              <a:prstGeom prst="arc">
                <a:avLst>
                  <a:gd name="adj1" fmla="val 16692322"/>
                  <a:gd name="adj2" fmla="val 19390881"/>
                </a:avLst>
              </a:prstGeom>
              <a:ln w="88900">
                <a:solidFill>
                  <a:srgbClr val="FCD3F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弧形 163">
                <a:extLst>
                  <a:ext uri="{FF2B5EF4-FFF2-40B4-BE49-F238E27FC236}">
                    <a16:creationId xmlns:a16="http://schemas.microsoft.com/office/drawing/2014/main" id="{E10C4907-8DE6-4CBC-98D4-E4748FA5EFA9}"/>
                  </a:ext>
                </a:extLst>
              </p:cNvPr>
              <p:cNvSpPr/>
              <p:nvPr/>
            </p:nvSpPr>
            <p:spPr>
              <a:xfrm rot="10547566">
                <a:off x="3692104" y="5131013"/>
                <a:ext cx="1155700" cy="1155700"/>
              </a:xfrm>
              <a:prstGeom prst="arc">
                <a:avLst>
                  <a:gd name="adj1" fmla="val 17090404"/>
                  <a:gd name="adj2" fmla="val 19390881"/>
                </a:avLst>
              </a:prstGeom>
              <a:ln w="88900">
                <a:solidFill>
                  <a:srgbClr val="FCD3F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弧形 164">
                <a:extLst>
                  <a:ext uri="{FF2B5EF4-FFF2-40B4-BE49-F238E27FC236}">
                    <a16:creationId xmlns:a16="http://schemas.microsoft.com/office/drawing/2014/main" id="{CC4BDA88-7092-4536-9432-1CA5489933A0}"/>
                  </a:ext>
                </a:extLst>
              </p:cNvPr>
              <p:cNvSpPr/>
              <p:nvPr/>
            </p:nvSpPr>
            <p:spPr>
              <a:xfrm rot="13534783">
                <a:off x="3608445" y="4590247"/>
                <a:ext cx="1756356" cy="1756356"/>
              </a:xfrm>
              <a:prstGeom prst="arc">
                <a:avLst>
                  <a:gd name="adj1" fmla="val 19904113"/>
                  <a:gd name="adj2" fmla="val 4356712"/>
                </a:avLst>
              </a:prstGeom>
              <a:ln w="50800" cap="rnd">
                <a:solidFill>
                  <a:srgbClr val="FA20CF">
                    <a:alpha val="43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8" name="弧形 157">
              <a:extLst>
                <a:ext uri="{FF2B5EF4-FFF2-40B4-BE49-F238E27FC236}">
                  <a16:creationId xmlns:a16="http://schemas.microsoft.com/office/drawing/2014/main" id="{E5EA8718-F956-4D67-BF19-8C337917808D}"/>
                </a:ext>
              </a:extLst>
            </p:cNvPr>
            <p:cNvSpPr/>
            <p:nvPr/>
          </p:nvSpPr>
          <p:spPr>
            <a:xfrm rot="9097156">
              <a:off x="3305123" y="4107194"/>
              <a:ext cx="2578256" cy="2578260"/>
            </a:xfrm>
            <a:prstGeom prst="arc">
              <a:avLst>
                <a:gd name="adj1" fmla="val 18350873"/>
                <a:gd name="adj2" fmla="val 1063286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B983639F-4DE8-4224-893A-94F9BDE4CE57}"/>
              </a:ext>
            </a:extLst>
          </p:cNvPr>
          <p:cNvGrpSpPr/>
          <p:nvPr/>
        </p:nvGrpSpPr>
        <p:grpSpPr>
          <a:xfrm>
            <a:off x="4250799" y="3595147"/>
            <a:ext cx="1137535" cy="1115192"/>
            <a:chOff x="3167963" y="4107194"/>
            <a:chExt cx="2715416" cy="2662081"/>
          </a:xfrm>
        </p:grpSpPr>
        <p:sp>
          <p:nvSpPr>
            <p:cNvPr id="168" name="弧形 167">
              <a:extLst>
                <a:ext uri="{FF2B5EF4-FFF2-40B4-BE49-F238E27FC236}">
                  <a16:creationId xmlns:a16="http://schemas.microsoft.com/office/drawing/2014/main" id="{65FF2BE3-3DE5-4E32-B557-B8D63CAF0C70}"/>
                </a:ext>
              </a:extLst>
            </p:cNvPr>
            <p:cNvSpPr/>
            <p:nvPr/>
          </p:nvSpPr>
          <p:spPr>
            <a:xfrm rot="8428645">
              <a:off x="3186645" y="4173448"/>
              <a:ext cx="2583516" cy="2583516"/>
            </a:xfrm>
            <a:prstGeom prst="arc">
              <a:avLst>
                <a:gd name="adj1" fmla="val 15589907"/>
                <a:gd name="adj2" fmla="val 11790271"/>
              </a:avLst>
            </a:prstGeom>
            <a:ln w="19050" cap="rnd">
              <a:solidFill>
                <a:srgbClr val="F0C9F3">
                  <a:alpha val="49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弧形 168">
              <a:extLst>
                <a:ext uri="{FF2B5EF4-FFF2-40B4-BE49-F238E27FC236}">
                  <a16:creationId xmlns:a16="http://schemas.microsoft.com/office/drawing/2014/main" id="{37759345-7347-48C1-8CDF-855D82F30CEB}"/>
                </a:ext>
              </a:extLst>
            </p:cNvPr>
            <p:cNvSpPr/>
            <p:nvPr/>
          </p:nvSpPr>
          <p:spPr>
            <a:xfrm rot="13534783">
              <a:off x="3192339" y="4163218"/>
              <a:ext cx="2578256" cy="2578260"/>
            </a:xfrm>
            <a:prstGeom prst="arc">
              <a:avLst>
                <a:gd name="adj1" fmla="val 19588951"/>
                <a:gd name="adj2" fmla="val 2672988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  <p:sp>
          <p:nvSpPr>
            <p:cNvPr id="170" name="弧形 169">
              <a:extLst>
                <a:ext uri="{FF2B5EF4-FFF2-40B4-BE49-F238E27FC236}">
                  <a16:creationId xmlns:a16="http://schemas.microsoft.com/office/drawing/2014/main" id="{81B0DE16-828B-45ED-AE9D-36621B410E09}"/>
                </a:ext>
              </a:extLst>
            </p:cNvPr>
            <p:cNvSpPr/>
            <p:nvPr/>
          </p:nvSpPr>
          <p:spPr>
            <a:xfrm rot="2089003">
              <a:off x="3167963" y="4191015"/>
              <a:ext cx="2578256" cy="2578260"/>
            </a:xfrm>
            <a:prstGeom prst="arc">
              <a:avLst>
                <a:gd name="adj1" fmla="val 19791066"/>
                <a:gd name="adj2" fmla="val 1063286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50B2280E-AEF9-4033-9861-F8DCE4482BB9}"/>
                </a:ext>
              </a:extLst>
            </p:cNvPr>
            <p:cNvGrpSpPr/>
            <p:nvPr/>
          </p:nvGrpSpPr>
          <p:grpSpPr>
            <a:xfrm>
              <a:off x="3388637" y="4367352"/>
              <a:ext cx="2216762" cy="2185848"/>
              <a:chOff x="3388637" y="4367352"/>
              <a:chExt cx="2216762" cy="2185848"/>
            </a:xfrm>
          </p:grpSpPr>
          <p:sp>
            <p:nvSpPr>
              <p:cNvPr id="174" name="圆: 空心 173">
                <a:extLst>
                  <a:ext uri="{FF2B5EF4-FFF2-40B4-BE49-F238E27FC236}">
                    <a16:creationId xmlns:a16="http://schemas.microsoft.com/office/drawing/2014/main" id="{60650BBA-C567-4569-A7C5-A0EAF52715C1}"/>
                  </a:ext>
                </a:extLst>
              </p:cNvPr>
              <p:cNvSpPr/>
              <p:nvPr/>
            </p:nvSpPr>
            <p:spPr>
              <a:xfrm>
                <a:off x="3388637" y="4367352"/>
                <a:ext cx="2216762" cy="2185848"/>
              </a:xfrm>
              <a:prstGeom prst="donut">
                <a:avLst>
                  <a:gd name="adj" fmla="val 2029"/>
                </a:avLst>
              </a:prstGeom>
              <a:solidFill>
                <a:srgbClr val="FA20CF">
                  <a:alpha val="91000"/>
                </a:srgbClr>
              </a:solidFill>
              <a:ln w="12700">
                <a:noFill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800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175" name="弧形 174">
                <a:extLst>
                  <a:ext uri="{FF2B5EF4-FFF2-40B4-BE49-F238E27FC236}">
                    <a16:creationId xmlns:a16="http://schemas.microsoft.com/office/drawing/2014/main" id="{BC6BBA22-6CCD-41E2-88D5-87118E8E1184}"/>
                  </a:ext>
                </a:extLst>
              </p:cNvPr>
              <p:cNvSpPr/>
              <p:nvPr/>
            </p:nvSpPr>
            <p:spPr>
              <a:xfrm rot="13534783">
                <a:off x="3723244" y="4691266"/>
                <a:ext cx="1545021" cy="1545021"/>
              </a:xfrm>
              <a:prstGeom prst="arc">
                <a:avLst>
                  <a:gd name="adj1" fmla="val 16200000"/>
                  <a:gd name="adj2" fmla="val 10914744"/>
                </a:avLst>
              </a:prstGeom>
              <a:ln w="38100" cap="rnd">
                <a:solidFill>
                  <a:srgbClr val="FCD3F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弧形 175">
                <a:extLst>
                  <a:ext uri="{FF2B5EF4-FFF2-40B4-BE49-F238E27FC236}">
                    <a16:creationId xmlns:a16="http://schemas.microsoft.com/office/drawing/2014/main" id="{DEE032DF-8CC4-44C6-A37F-ACAEEFF6536A}"/>
                  </a:ext>
                </a:extLst>
              </p:cNvPr>
              <p:cNvSpPr/>
              <p:nvPr/>
            </p:nvSpPr>
            <p:spPr>
              <a:xfrm rot="2403946">
                <a:off x="3811920" y="4779942"/>
                <a:ext cx="1367670" cy="1367670"/>
              </a:xfrm>
              <a:prstGeom prst="arc">
                <a:avLst>
                  <a:gd name="adj1" fmla="val 15589907"/>
                  <a:gd name="adj2" fmla="val 11790271"/>
                </a:avLst>
              </a:prstGeom>
              <a:ln w="19050" cap="rnd">
                <a:solidFill>
                  <a:srgbClr val="F0C9F3">
                    <a:alpha val="49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弧形 176">
                <a:extLst>
                  <a:ext uri="{FF2B5EF4-FFF2-40B4-BE49-F238E27FC236}">
                    <a16:creationId xmlns:a16="http://schemas.microsoft.com/office/drawing/2014/main" id="{90B416D0-390A-4CF7-8AAE-1AF7FBF628F1}"/>
                  </a:ext>
                </a:extLst>
              </p:cNvPr>
              <p:cNvSpPr/>
              <p:nvPr/>
            </p:nvSpPr>
            <p:spPr>
              <a:xfrm rot="1081000">
                <a:off x="4193755" y="4695404"/>
                <a:ext cx="1155700" cy="1155700"/>
              </a:xfrm>
              <a:prstGeom prst="arc">
                <a:avLst>
                  <a:gd name="adj1" fmla="val 16692322"/>
                  <a:gd name="adj2" fmla="val 19390881"/>
                </a:avLst>
              </a:prstGeom>
              <a:ln w="88900">
                <a:solidFill>
                  <a:srgbClr val="FCD3F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弧形 177">
                <a:extLst>
                  <a:ext uri="{FF2B5EF4-FFF2-40B4-BE49-F238E27FC236}">
                    <a16:creationId xmlns:a16="http://schemas.microsoft.com/office/drawing/2014/main" id="{72BCF0EB-0B27-4EAC-B6E6-808DB2CA7915}"/>
                  </a:ext>
                </a:extLst>
              </p:cNvPr>
              <p:cNvSpPr/>
              <p:nvPr/>
            </p:nvSpPr>
            <p:spPr>
              <a:xfrm rot="10547566">
                <a:off x="3692104" y="5131013"/>
                <a:ext cx="1155700" cy="1155700"/>
              </a:xfrm>
              <a:prstGeom prst="arc">
                <a:avLst>
                  <a:gd name="adj1" fmla="val 17090404"/>
                  <a:gd name="adj2" fmla="val 19390881"/>
                </a:avLst>
              </a:prstGeom>
              <a:ln w="88900">
                <a:solidFill>
                  <a:srgbClr val="FCD3F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弧形 178">
                <a:extLst>
                  <a:ext uri="{FF2B5EF4-FFF2-40B4-BE49-F238E27FC236}">
                    <a16:creationId xmlns:a16="http://schemas.microsoft.com/office/drawing/2014/main" id="{97C267B2-E470-490E-8851-C55B3B5FB241}"/>
                  </a:ext>
                </a:extLst>
              </p:cNvPr>
              <p:cNvSpPr/>
              <p:nvPr/>
            </p:nvSpPr>
            <p:spPr>
              <a:xfrm rot="13534783">
                <a:off x="3608445" y="4590247"/>
                <a:ext cx="1756356" cy="1756356"/>
              </a:xfrm>
              <a:prstGeom prst="arc">
                <a:avLst>
                  <a:gd name="adj1" fmla="val 19904113"/>
                  <a:gd name="adj2" fmla="val 4356712"/>
                </a:avLst>
              </a:prstGeom>
              <a:ln w="50800" cap="rnd">
                <a:solidFill>
                  <a:srgbClr val="FA20CF">
                    <a:alpha val="43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2" name="弧形 171">
              <a:extLst>
                <a:ext uri="{FF2B5EF4-FFF2-40B4-BE49-F238E27FC236}">
                  <a16:creationId xmlns:a16="http://schemas.microsoft.com/office/drawing/2014/main" id="{A3E49F77-DB58-4FB9-8A5A-DF62C7D6FF8F}"/>
                </a:ext>
              </a:extLst>
            </p:cNvPr>
            <p:cNvSpPr/>
            <p:nvPr/>
          </p:nvSpPr>
          <p:spPr>
            <a:xfrm rot="9097156">
              <a:off x="3305123" y="4107194"/>
              <a:ext cx="2578256" cy="2578260"/>
            </a:xfrm>
            <a:prstGeom prst="arc">
              <a:avLst>
                <a:gd name="adj1" fmla="val 18350873"/>
                <a:gd name="adj2" fmla="val 1063286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</p:grpSp>
      <p:sp>
        <p:nvSpPr>
          <p:cNvPr id="220" name="弧形 219">
            <a:extLst>
              <a:ext uri="{FF2B5EF4-FFF2-40B4-BE49-F238E27FC236}">
                <a16:creationId xmlns:a16="http://schemas.microsoft.com/office/drawing/2014/main" id="{834E6E52-799C-491B-A831-37EC3C2959A7}"/>
              </a:ext>
            </a:extLst>
          </p:cNvPr>
          <p:cNvSpPr/>
          <p:nvPr/>
        </p:nvSpPr>
        <p:spPr>
          <a:xfrm rot="21234403">
            <a:off x="-1778088" y="2537181"/>
            <a:ext cx="7020102" cy="7020102"/>
          </a:xfrm>
          <a:prstGeom prst="arc">
            <a:avLst>
              <a:gd name="adj1" fmla="val 18232020"/>
              <a:gd name="adj2" fmla="val 19341891"/>
            </a:avLst>
          </a:prstGeom>
          <a:noFill/>
          <a:ln w="6350" cap="rnd">
            <a:solidFill>
              <a:schemeClr val="bg1"/>
            </a:solidFill>
          </a:ln>
          <a:effectLst>
            <a:glow rad="177800">
              <a:schemeClr val="bg1">
                <a:alpha val="22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1" name="弧形 220">
            <a:extLst>
              <a:ext uri="{FF2B5EF4-FFF2-40B4-BE49-F238E27FC236}">
                <a16:creationId xmlns:a16="http://schemas.microsoft.com/office/drawing/2014/main" id="{B9D0519C-7060-49F7-9446-3E808FB37677}"/>
              </a:ext>
            </a:extLst>
          </p:cNvPr>
          <p:cNvSpPr/>
          <p:nvPr/>
        </p:nvSpPr>
        <p:spPr>
          <a:xfrm rot="437889">
            <a:off x="7728376" y="2363823"/>
            <a:ext cx="7020102" cy="7020102"/>
          </a:xfrm>
          <a:prstGeom prst="arc">
            <a:avLst>
              <a:gd name="adj1" fmla="val 15749676"/>
              <a:gd name="adj2" fmla="val 17340543"/>
            </a:avLst>
          </a:prstGeom>
          <a:noFill/>
          <a:ln w="6350" cap="rnd">
            <a:solidFill>
              <a:schemeClr val="bg1"/>
            </a:solidFill>
          </a:ln>
          <a:effectLst>
            <a:glow rad="177800">
              <a:schemeClr val="bg1">
                <a:alpha val="22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2" name="弧形 221">
            <a:extLst>
              <a:ext uri="{FF2B5EF4-FFF2-40B4-BE49-F238E27FC236}">
                <a16:creationId xmlns:a16="http://schemas.microsoft.com/office/drawing/2014/main" id="{79D88D86-8F71-42A2-BAB4-41416EC0CF90}"/>
              </a:ext>
            </a:extLst>
          </p:cNvPr>
          <p:cNvSpPr/>
          <p:nvPr/>
        </p:nvSpPr>
        <p:spPr>
          <a:xfrm rot="833614">
            <a:off x="7548308" y="2684737"/>
            <a:ext cx="7020102" cy="7020102"/>
          </a:xfrm>
          <a:prstGeom prst="arc">
            <a:avLst>
              <a:gd name="adj1" fmla="val 15550664"/>
              <a:gd name="adj2" fmla="val 16684561"/>
            </a:avLst>
          </a:prstGeom>
          <a:noFill/>
          <a:ln w="127000" cap="rnd">
            <a:solidFill>
              <a:srgbClr val="FA20CF"/>
            </a:solidFill>
          </a:ln>
          <a:effectLst>
            <a:glow rad="203200">
              <a:srgbClr val="FA20CF">
                <a:alpha val="39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AF2C97FD-90C8-41CC-BC9D-7F36F032F4E5}"/>
              </a:ext>
            </a:extLst>
          </p:cNvPr>
          <p:cNvGrpSpPr/>
          <p:nvPr/>
        </p:nvGrpSpPr>
        <p:grpSpPr>
          <a:xfrm>
            <a:off x="7310921" y="3725534"/>
            <a:ext cx="1137535" cy="1115192"/>
            <a:chOff x="3167963" y="4107194"/>
            <a:chExt cx="2715416" cy="2662081"/>
          </a:xfrm>
        </p:grpSpPr>
        <p:sp>
          <p:nvSpPr>
            <p:cNvPr id="225" name="弧形 224">
              <a:extLst>
                <a:ext uri="{FF2B5EF4-FFF2-40B4-BE49-F238E27FC236}">
                  <a16:creationId xmlns:a16="http://schemas.microsoft.com/office/drawing/2014/main" id="{C5B4D2F0-6BED-4074-9A9D-EADA15228E7D}"/>
                </a:ext>
              </a:extLst>
            </p:cNvPr>
            <p:cNvSpPr/>
            <p:nvPr/>
          </p:nvSpPr>
          <p:spPr>
            <a:xfrm rot="8428645">
              <a:off x="3186645" y="4173448"/>
              <a:ext cx="2583516" cy="2583516"/>
            </a:xfrm>
            <a:prstGeom prst="arc">
              <a:avLst>
                <a:gd name="adj1" fmla="val 15589907"/>
                <a:gd name="adj2" fmla="val 11790271"/>
              </a:avLst>
            </a:prstGeom>
            <a:ln w="19050" cap="rnd">
              <a:solidFill>
                <a:srgbClr val="F0C9F3">
                  <a:alpha val="49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弧形 225">
              <a:extLst>
                <a:ext uri="{FF2B5EF4-FFF2-40B4-BE49-F238E27FC236}">
                  <a16:creationId xmlns:a16="http://schemas.microsoft.com/office/drawing/2014/main" id="{AFD8A88F-5048-45F6-AA41-6F4E3A85002D}"/>
                </a:ext>
              </a:extLst>
            </p:cNvPr>
            <p:cNvSpPr/>
            <p:nvPr/>
          </p:nvSpPr>
          <p:spPr>
            <a:xfrm rot="13534783">
              <a:off x="3192339" y="4163218"/>
              <a:ext cx="2578256" cy="2578260"/>
            </a:xfrm>
            <a:prstGeom prst="arc">
              <a:avLst>
                <a:gd name="adj1" fmla="val 19588951"/>
                <a:gd name="adj2" fmla="val 2672988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  <p:sp>
          <p:nvSpPr>
            <p:cNvPr id="227" name="弧形 226">
              <a:extLst>
                <a:ext uri="{FF2B5EF4-FFF2-40B4-BE49-F238E27FC236}">
                  <a16:creationId xmlns:a16="http://schemas.microsoft.com/office/drawing/2014/main" id="{26A4D8A6-75C4-4D01-8B1F-34D6C23E4F9E}"/>
                </a:ext>
              </a:extLst>
            </p:cNvPr>
            <p:cNvSpPr/>
            <p:nvPr/>
          </p:nvSpPr>
          <p:spPr>
            <a:xfrm rot="2089003">
              <a:off x="3167963" y="4191015"/>
              <a:ext cx="2578256" cy="2578260"/>
            </a:xfrm>
            <a:prstGeom prst="arc">
              <a:avLst>
                <a:gd name="adj1" fmla="val 19791066"/>
                <a:gd name="adj2" fmla="val 1063286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AC51647C-C36F-42A4-A56E-6E670ECCE7FF}"/>
                </a:ext>
              </a:extLst>
            </p:cNvPr>
            <p:cNvGrpSpPr/>
            <p:nvPr/>
          </p:nvGrpSpPr>
          <p:grpSpPr>
            <a:xfrm>
              <a:off x="3388637" y="4367352"/>
              <a:ext cx="2216762" cy="2185848"/>
              <a:chOff x="3388637" y="4367352"/>
              <a:chExt cx="2216762" cy="2185848"/>
            </a:xfrm>
          </p:grpSpPr>
          <p:sp>
            <p:nvSpPr>
              <p:cNvPr id="231" name="圆: 空心 230">
                <a:extLst>
                  <a:ext uri="{FF2B5EF4-FFF2-40B4-BE49-F238E27FC236}">
                    <a16:creationId xmlns:a16="http://schemas.microsoft.com/office/drawing/2014/main" id="{42C19614-9D08-4483-B3A8-20B6DB6584C3}"/>
                  </a:ext>
                </a:extLst>
              </p:cNvPr>
              <p:cNvSpPr/>
              <p:nvPr/>
            </p:nvSpPr>
            <p:spPr>
              <a:xfrm>
                <a:off x="3388637" y="4367352"/>
                <a:ext cx="2216762" cy="2185848"/>
              </a:xfrm>
              <a:prstGeom prst="donut">
                <a:avLst>
                  <a:gd name="adj" fmla="val 2029"/>
                </a:avLst>
              </a:prstGeom>
              <a:solidFill>
                <a:srgbClr val="FA20CF">
                  <a:alpha val="91000"/>
                </a:srgbClr>
              </a:solidFill>
              <a:ln w="12700">
                <a:noFill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800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232" name="弧形 231">
                <a:extLst>
                  <a:ext uri="{FF2B5EF4-FFF2-40B4-BE49-F238E27FC236}">
                    <a16:creationId xmlns:a16="http://schemas.microsoft.com/office/drawing/2014/main" id="{E5A8CD28-93C6-428E-A00C-32AC5C2B6036}"/>
                  </a:ext>
                </a:extLst>
              </p:cNvPr>
              <p:cNvSpPr/>
              <p:nvPr/>
            </p:nvSpPr>
            <p:spPr>
              <a:xfrm rot="13534783">
                <a:off x="3723244" y="4691266"/>
                <a:ext cx="1545021" cy="1545021"/>
              </a:xfrm>
              <a:prstGeom prst="arc">
                <a:avLst>
                  <a:gd name="adj1" fmla="val 16200000"/>
                  <a:gd name="adj2" fmla="val 10914744"/>
                </a:avLst>
              </a:prstGeom>
              <a:ln w="38100" cap="rnd">
                <a:solidFill>
                  <a:srgbClr val="FCD3F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弧形 232">
                <a:extLst>
                  <a:ext uri="{FF2B5EF4-FFF2-40B4-BE49-F238E27FC236}">
                    <a16:creationId xmlns:a16="http://schemas.microsoft.com/office/drawing/2014/main" id="{B18F3822-40E9-4713-B7C6-E4F74EA5C693}"/>
                  </a:ext>
                </a:extLst>
              </p:cNvPr>
              <p:cNvSpPr/>
              <p:nvPr/>
            </p:nvSpPr>
            <p:spPr>
              <a:xfrm rot="2403946">
                <a:off x="3811920" y="4779942"/>
                <a:ext cx="1367670" cy="1367670"/>
              </a:xfrm>
              <a:prstGeom prst="arc">
                <a:avLst>
                  <a:gd name="adj1" fmla="val 15589907"/>
                  <a:gd name="adj2" fmla="val 11790271"/>
                </a:avLst>
              </a:prstGeom>
              <a:ln w="19050" cap="rnd">
                <a:solidFill>
                  <a:srgbClr val="F0C9F3">
                    <a:alpha val="49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弧形 233">
                <a:extLst>
                  <a:ext uri="{FF2B5EF4-FFF2-40B4-BE49-F238E27FC236}">
                    <a16:creationId xmlns:a16="http://schemas.microsoft.com/office/drawing/2014/main" id="{89E49011-C686-48F1-B7BA-F49936511A5A}"/>
                  </a:ext>
                </a:extLst>
              </p:cNvPr>
              <p:cNvSpPr/>
              <p:nvPr/>
            </p:nvSpPr>
            <p:spPr>
              <a:xfrm rot="1081000">
                <a:off x="4193755" y="4695404"/>
                <a:ext cx="1155700" cy="1155700"/>
              </a:xfrm>
              <a:prstGeom prst="arc">
                <a:avLst>
                  <a:gd name="adj1" fmla="val 16692322"/>
                  <a:gd name="adj2" fmla="val 19390881"/>
                </a:avLst>
              </a:prstGeom>
              <a:ln w="88900">
                <a:solidFill>
                  <a:srgbClr val="FCD3F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弧形 234">
                <a:extLst>
                  <a:ext uri="{FF2B5EF4-FFF2-40B4-BE49-F238E27FC236}">
                    <a16:creationId xmlns:a16="http://schemas.microsoft.com/office/drawing/2014/main" id="{CEF64105-073A-48F2-A915-A9AE65A467B5}"/>
                  </a:ext>
                </a:extLst>
              </p:cNvPr>
              <p:cNvSpPr/>
              <p:nvPr/>
            </p:nvSpPr>
            <p:spPr>
              <a:xfrm rot="10547566">
                <a:off x="3692104" y="5131013"/>
                <a:ext cx="1155700" cy="1155700"/>
              </a:xfrm>
              <a:prstGeom prst="arc">
                <a:avLst>
                  <a:gd name="adj1" fmla="val 17090404"/>
                  <a:gd name="adj2" fmla="val 19390881"/>
                </a:avLst>
              </a:prstGeom>
              <a:ln w="88900">
                <a:solidFill>
                  <a:srgbClr val="FCD3F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弧形 235">
                <a:extLst>
                  <a:ext uri="{FF2B5EF4-FFF2-40B4-BE49-F238E27FC236}">
                    <a16:creationId xmlns:a16="http://schemas.microsoft.com/office/drawing/2014/main" id="{79ED2269-4FE2-4B05-8DF0-66C912FDAE40}"/>
                  </a:ext>
                </a:extLst>
              </p:cNvPr>
              <p:cNvSpPr/>
              <p:nvPr/>
            </p:nvSpPr>
            <p:spPr>
              <a:xfrm rot="13534783">
                <a:off x="3608445" y="4590247"/>
                <a:ext cx="1756356" cy="1756356"/>
              </a:xfrm>
              <a:prstGeom prst="arc">
                <a:avLst>
                  <a:gd name="adj1" fmla="val 19904113"/>
                  <a:gd name="adj2" fmla="val 4356712"/>
                </a:avLst>
              </a:prstGeom>
              <a:ln w="50800" cap="rnd">
                <a:solidFill>
                  <a:srgbClr val="FA20CF">
                    <a:alpha val="43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9" name="弧形 228">
              <a:extLst>
                <a:ext uri="{FF2B5EF4-FFF2-40B4-BE49-F238E27FC236}">
                  <a16:creationId xmlns:a16="http://schemas.microsoft.com/office/drawing/2014/main" id="{4AA37DED-A2D4-4E65-9B6F-AD58A158BD68}"/>
                </a:ext>
              </a:extLst>
            </p:cNvPr>
            <p:cNvSpPr/>
            <p:nvPr/>
          </p:nvSpPr>
          <p:spPr>
            <a:xfrm rot="9097156">
              <a:off x="3305123" y="4107194"/>
              <a:ext cx="2578256" cy="2578260"/>
            </a:xfrm>
            <a:prstGeom prst="arc">
              <a:avLst>
                <a:gd name="adj1" fmla="val 18350873"/>
                <a:gd name="adj2" fmla="val 1063286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1B3CCC7E-2EBE-4B28-B945-A4EB8868DFF9}"/>
              </a:ext>
            </a:extLst>
          </p:cNvPr>
          <p:cNvGrpSpPr/>
          <p:nvPr/>
        </p:nvGrpSpPr>
        <p:grpSpPr>
          <a:xfrm>
            <a:off x="9941854" y="2277734"/>
            <a:ext cx="1137535" cy="1115192"/>
            <a:chOff x="3167963" y="4107194"/>
            <a:chExt cx="2715416" cy="2662081"/>
          </a:xfrm>
        </p:grpSpPr>
        <p:sp>
          <p:nvSpPr>
            <p:cNvPr id="238" name="弧形 237">
              <a:extLst>
                <a:ext uri="{FF2B5EF4-FFF2-40B4-BE49-F238E27FC236}">
                  <a16:creationId xmlns:a16="http://schemas.microsoft.com/office/drawing/2014/main" id="{9D7C9614-C612-4C66-B6B1-8AF31DF7A76F}"/>
                </a:ext>
              </a:extLst>
            </p:cNvPr>
            <p:cNvSpPr/>
            <p:nvPr/>
          </p:nvSpPr>
          <p:spPr>
            <a:xfrm rot="8428645">
              <a:off x="3186645" y="4173448"/>
              <a:ext cx="2583516" cy="2583516"/>
            </a:xfrm>
            <a:prstGeom prst="arc">
              <a:avLst>
                <a:gd name="adj1" fmla="val 15589907"/>
                <a:gd name="adj2" fmla="val 11790271"/>
              </a:avLst>
            </a:prstGeom>
            <a:ln w="19050" cap="rnd">
              <a:solidFill>
                <a:srgbClr val="F0C9F3">
                  <a:alpha val="49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弧形 238">
              <a:extLst>
                <a:ext uri="{FF2B5EF4-FFF2-40B4-BE49-F238E27FC236}">
                  <a16:creationId xmlns:a16="http://schemas.microsoft.com/office/drawing/2014/main" id="{CCADC72F-1730-4C4B-BBC2-9A3B24704941}"/>
                </a:ext>
              </a:extLst>
            </p:cNvPr>
            <p:cNvSpPr/>
            <p:nvPr/>
          </p:nvSpPr>
          <p:spPr>
            <a:xfrm rot="13534783">
              <a:off x="3192339" y="4163218"/>
              <a:ext cx="2578256" cy="2578260"/>
            </a:xfrm>
            <a:prstGeom prst="arc">
              <a:avLst>
                <a:gd name="adj1" fmla="val 19588951"/>
                <a:gd name="adj2" fmla="val 2672988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  <p:sp>
          <p:nvSpPr>
            <p:cNvPr id="240" name="弧形 239">
              <a:extLst>
                <a:ext uri="{FF2B5EF4-FFF2-40B4-BE49-F238E27FC236}">
                  <a16:creationId xmlns:a16="http://schemas.microsoft.com/office/drawing/2014/main" id="{DC79533F-C90B-4855-9D7D-D899DB248FED}"/>
                </a:ext>
              </a:extLst>
            </p:cNvPr>
            <p:cNvSpPr/>
            <p:nvPr/>
          </p:nvSpPr>
          <p:spPr>
            <a:xfrm rot="2089003">
              <a:off x="3167963" y="4191015"/>
              <a:ext cx="2578256" cy="2578260"/>
            </a:xfrm>
            <a:prstGeom prst="arc">
              <a:avLst>
                <a:gd name="adj1" fmla="val 19791066"/>
                <a:gd name="adj2" fmla="val 1063286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  <p:grpSp>
          <p:nvGrpSpPr>
            <p:cNvPr id="241" name="组合 240">
              <a:extLst>
                <a:ext uri="{FF2B5EF4-FFF2-40B4-BE49-F238E27FC236}">
                  <a16:creationId xmlns:a16="http://schemas.microsoft.com/office/drawing/2014/main" id="{9865247B-38A7-46DA-910B-B4031EEB96E0}"/>
                </a:ext>
              </a:extLst>
            </p:cNvPr>
            <p:cNvGrpSpPr/>
            <p:nvPr/>
          </p:nvGrpSpPr>
          <p:grpSpPr>
            <a:xfrm>
              <a:off x="3388637" y="4367352"/>
              <a:ext cx="2216762" cy="2185848"/>
              <a:chOff x="3388637" y="4367352"/>
              <a:chExt cx="2216762" cy="2185848"/>
            </a:xfrm>
          </p:grpSpPr>
          <p:sp>
            <p:nvSpPr>
              <p:cNvPr id="244" name="圆: 空心 243">
                <a:extLst>
                  <a:ext uri="{FF2B5EF4-FFF2-40B4-BE49-F238E27FC236}">
                    <a16:creationId xmlns:a16="http://schemas.microsoft.com/office/drawing/2014/main" id="{5DECAFFF-8834-4776-A1A7-A7980894B7A4}"/>
                  </a:ext>
                </a:extLst>
              </p:cNvPr>
              <p:cNvSpPr/>
              <p:nvPr/>
            </p:nvSpPr>
            <p:spPr>
              <a:xfrm>
                <a:off x="3388637" y="4367352"/>
                <a:ext cx="2216762" cy="2185848"/>
              </a:xfrm>
              <a:prstGeom prst="donut">
                <a:avLst>
                  <a:gd name="adj" fmla="val 2029"/>
                </a:avLst>
              </a:prstGeom>
              <a:solidFill>
                <a:srgbClr val="FA20CF">
                  <a:alpha val="91000"/>
                </a:srgbClr>
              </a:solidFill>
              <a:ln w="12700">
                <a:noFill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800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245" name="弧形 244">
                <a:extLst>
                  <a:ext uri="{FF2B5EF4-FFF2-40B4-BE49-F238E27FC236}">
                    <a16:creationId xmlns:a16="http://schemas.microsoft.com/office/drawing/2014/main" id="{5893C8CC-AE2F-4488-8E59-B6F88E8026EF}"/>
                  </a:ext>
                </a:extLst>
              </p:cNvPr>
              <p:cNvSpPr/>
              <p:nvPr/>
            </p:nvSpPr>
            <p:spPr>
              <a:xfrm rot="13534783">
                <a:off x="3723244" y="4691266"/>
                <a:ext cx="1545021" cy="1545021"/>
              </a:xfrm>
              <a:prstGeom prst="arc">
                <a:avLst>
                  <a:gd name="adj1" fmla="val 16200000"/>
                  <a:gd name="adj2" fmla="val 10914744"/>
                </a:avLst>
              </a:prstGeom>
              <a:ln w="38100" cap="rnd">
                <a:solidFill>
                  <a:srgbClr val="FCD3F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弧形 245">
                <a:extLst>
                  <a:ext uri="{FF2B5EF4-FFF2-40B4-BE49-F238E27FC236}">
                    <a16:creationId xmlns:a16="http://schemas.microsoft.com/office/drawing/2014/main" id="{E8FAEC70-4C9E-4935-B88C-6F0F3CF38CEE}"/>
                  </a:ext>
                </a:extLst>
              </p:cNvPr>
              <p:cNvSpPr/>
              <p:nvPr/>
            </p:nvSpPr>
            <p:spPr>
              <a:xfrm rot="2403946">
                <a:off x="3811920" y="4779942"/>
                <a:ext cx="1367670" cy="1367670"/>
              </a:xfrm>
              <a:prstGeom prst="arc">
                <a:avLst>
                  <a:gd name="adj1" fmla="val 15589907"/>
                  <a:gd name="adj2" fmla="val 11790271"/>
                </a:avLst>
              </a:prstGeom>
              <a:ln w="19050" cap="rnd">
                <a:solidFill>
                  <a:srgbClr val="F0C9F3">
                    <a:alpha val="49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弧形 246">
                <a:extLst>
                  <a:ext uri="{FF2B5EF4-FFF2-40B4-BE49-F238E27FC236}">
                    <a16:creationId xmlns:a16="http://schemas.microsoft.com/office/drawing/2014/main" id="{FC098D18-DBA5-4CC6-9CD1-435AAA0DECFE}"/>
                  </a:ext>
                </a:extLst>
              </p:cNvPr>
              <p:cNvSpPr/>
              <p:nvPr/>
            </p:nvSpPr>
            <p:spPr>
              <a:xfrm rot="1081000">
                <a:off x="4193755" y="4695404"/>
                <a:ext cx="1155700" cy="1155700"/>
              </a:xfrm>
              <a:prstGeom prst="arc">
                <a:avLst>
                  <a:gd name="adj1" fmla="val 16692322"/>
                  <a:gd name="adj2" fmla="val 19390881"/>
                </a:avLst>
              </a:prstGeom>
              <a:ln w="88900">
                <a:solidFill>
                  <a:srgbClr val="FCD3F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弧形 247">
                <a:extLst>
                  <a:ext uri="{FF2B5EF4-FFF2-40B4-BE49-F238E27FC236}">
                    <a16:creationId xmlns:a16="http://schemas.microsoft.com/office/drawing/2014/main" id="{FC319123-4D7A-465B-8A7C-F3DA0CE033F0}"/>
                  </a:ext>
                </a:extLst>
              </p:cNvPr>
              <p:cNvSpPr/>
              <p:nvPr/>
            </p:nvSpPr>
            <p:spPr>
              <a:xfrm rot="10547566">
                <a:off x="3692104" y="5131013"/>
                <a:ext cx="1155700" cy="1155700"/>
              </a:xfrm>
              <a:prstGeom prst="arc">
                <a:avLst>
                  <a:gd name="adj1" fmla="val 17090404"/>
                  <a:gd name="adj2" fmla="val 19390881"/>
                </a:avLst>
              </a:prstGeom>
              <a:ln w="88900">
                <a:solidFill>
                  <a:srgbClr val="FCD3F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弧形 248">
                <a:extLst>
                  <a:ext uri="{FF2B5EF4-FFF2-40B4-BE49-F238E27FC236}">
                    <a16:creationId xmlns:a16="http://schemas.microsoft.com/office/drawing/2014/main" id="{3061F9FD-C1FF-4451-9015-D740C9CCE8A9}"/>
                  </a:ext>
                </a:extLst>
              </p:cNvPr>
              <p:cNvSpPr/>
              <p:nvPr/>
            </p:nvSpPr>
            <p:spPr>
              <a:xfrm rot="13534783">
                <a:off x="3608445" y="4590247"/>
                <a:ext cx="1756356" cy="1756356"/>
              </a:xfrm>
              <a:prstGeom prst="arc">
                <a:avLst>
                  <a:gd name="adj1" fmla="val 19904113"/>
                  <a:gd name="adj2" fmla="val 4356712"/>
                </a:avLst>
              </a:prstGeom>
              <a:ln w="50800" cap="rnd">
                <a:solidFill>
                  <a:srgbClr val="FA20CF">
                    <a:alpha val="43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2" name="弧形 241">
              <a:extLst>
                <a:ext uri="{FF2B5EF4-FFF2-40B4-BE49-F238E27FC236}">
                  <a16:creationId xmlns:a16="http://schemas.microsoft.com/office/drawing/2014/main" id="{481226F0-9F2C-44C6-995D-D601E37BD279}"/>
                </a:ext>
              </a:extLst>
            </p:cNvPr>
            <p:cNvSpPr/>
            <p:nvPr/>
          </p:nvSpPr>
          <p:spPr>
            <a:xfrm rot="9097156">
              <a:off x="3305123" y="4107194"/>
              <a:ext cx="2578256" cy="2578260"/>
            </a:xfrm>
            <a:prstGeom prst="arc">
              <a:avLst>
                <a:gd name="adj1" fmla="val 18350873"/>
                <a:gd name="adj2" fmla="val 1063286"/>
              </a:avLst>
            </a:prstGeom>
            <a:ln w="38100" cap="rnd">
              <a:solidFill>
                <a:srgbClr val="FCD3FD"/>
              </a:solidFill>
              <a:round/>
            </a:ln>
            <a:effectLst>
              <a:glow rad="76200">
                <a:srgbClr val="F0C9F3">
                  <a:alpha val="24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glow>
                    <a:srgbClr val="FCD3FD"/>
                  </a:glow>
                </a:effectLst>
              </a:endParaRPr>
            </a:p>
          </p:txBody>
        </p:sp>
      </p:grp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id="{581D93FF-5511-4960-AAE0-7633F7D6543C}"/>
              </a:ext>
            </a:extLst>
          </p:cNvPr>
          <p:cNvCxnSpPr>
            <a:cxnSpLocks/>
          </p:cNvCxnSpPr>
          <p:nvPr/>
        </p:nvCxnSpPr>
        <p:spPr>
          <a:xfrm>
            <a:off x="2090264" y="4185739"/>
            <a:ext cx="0" cy="304346"/>
          </a:xfrm>
          <a:prstGeom prst="line">
            <a:avLst/>
          </a:prstGeom>
          <a:noFill/>
          <a:ln w="127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cxnSp>
        <p:nvCxnSpPr>
          <p:cNvPr id="264" name="直接连接符 263">
            <a:extLst>
              <a:ext uri="{FF2B5EF4-FFF2-40B4-BE49-F238E27FC236}">
                <a16:creationId xmlns:a16="http://schemas.microsoft.com/office/drawing/2014/main" id="{BE1F52E5-5BC2-4209-B9AC-6EA587DC05C5}"/>
              </a:ext>
            </a:extLst>
          </p:cNvPr>
          <p:cNvCxnSpPr>
            <a:cxnSpLocks/>
          </p:cNvCxnSpPr>
          <p:nvPr/>
        </p:nvCxnSpPr>
        <p:spPr>
          <a:xfrm>
            <a:off x="4828331" y="3211986"/>
            <a:ext cx="0" cy="304346"/>
          </a:xfrm>
          <a:prstGeom prst="line">
            <a:avLst/>
          </a:prstGeom>
          <a:noFill/>
          <a:ln w="127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cxnSp>
        <p:nvCxnSpPr>
          <p:cNvPr id="265" name="直接连接符 264">
            <a:extLst>
              <a:ext uri="{FF2B5EF4-FFF2-40B4-BE49-F238E27FC236}">
                <a16:creationId xmlns:a16="http://schemas.microsoft.com/office/drawing/2014/main" id="{11554331-0868-4544-9D13-3645B7635FCB}"/>
              </a:ext>
            </a:extLst>
          </p:cNvPr>
          <p:cNvCxnSpPr>
            <a:cxnSpLocks/>
          </p:cNvCxnSpPr>
          <p:nvPr/>
        </p:nvCxnSpPr>
        <p:spPr>
          <a:xfrm>
            <a:off x="7901053" y="4923679"/>
            <a:ext cx="0" cy="304346"/>
          </a:xfrm>
          <a:prstGeom prst="line">
            <a:avLst/>
          </a:prstGeom>
          <a:noFill/>
          <a:ln w="127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cxnSp>
        <p:nvCxnSpPr>
          <p:cNvPr id="266" name="直接连接符 265">
            <a:extLst>
              <a:ext uri="{FF2B5EF4-FFF2-40B4-BE49-F238E27FC236}">
                <a16:creationId xmlns:a16="http://schemas.microsoft.com/office/drawing/2014/main" id="{D48B7D74-B552-47C5-A5BA-6C03C184652B}"/>
              </a:ext>
            </a:extLst>
          </p:cNvPr>
          <p:cNvCxnSpPr>
            <a:cxnSpLocks/>
          </p:cNvCxnSpPr>
          <p:nvPr/>
        </p:nvCxnSpPr>
        <p:spPr>
          <a:xfrm>
            <a:off x="10470658" y="1872471"/>
            <a:ext cx="0" cy="304346"/>
          </a:xfrm>
          <a:prstGeom prst="line">
            <a:avLst/>
          </a:prstGeom>
          <a:noFill/>
          <a:ln w="127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pic>
        <p:nvPicPr>
          <p:cNvPr id="79" name="图形 78" descr="游戏控制器 轮廓">
            <a:extLst>
              <a:ext uri="{FF2B5EF4-FFF2-40B4-BE49-F238E27FC236}">
                <a16:creationId xmlns:a16="http://schemas.microsoft.com/office/drawing/2014/main" id="{204564C4-E1FB-4917-94BE-EAED6E0568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03186" y="2495410"/>
            <a:ext cx="905884" cy="905884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80" name="图形 79" descr="游戏控制器 轮廓">
            <a:extLst>
              <a:ext uri="{FF2B5EF4-FFF2-40B4-BE49-F238E27FC236}">
                <a16:creationId xmlns:a16="http://schemas.microsoft.com/office/drawing/2014/main" id="{F47EE3D0-004C-4BB1-A21C-C711B21979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67882" y="3941126"/>
            <a:ext cx="457753" cy="457753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81" name="图形 80" descr="游戏控制器 轮廓">
            <a:extLst>
              <a:ext uri="{FF2B5EF4-FFF2-40B4-BE49-F238E27FC236}">
                <a16:creationId xmlns:a16="http://schemas.microsoft.com/office/drawing/2014/main" id="{9AB7A032-57CA-4E98-A4A2-8B9D2EA797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45299" y="4061338"/>
            <a:ext cx="457753" cy="457753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82" name="图形 81" descr="游戏控制器 轮廓">
            <a:extLst>
              <a:ext uri="{FF2B5EF4-FFF2-40B4-BE49-F238E27FC236}">
                <a16:creationId xmlns:a16="http://schemas.microsoft.com/office/drawing/2014/main" id="{B87EF7B4-44E7-4A3B-8A13-8347364DDF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57874" y="2605722"/>
            <a:ext cx="457753" cy="457753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BCAAF69A-CCC3-4363-A07A-B3CC2D24811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06988" y="421638"/>
            <a:ext cx="2965423" cy="1129191"/>
            <a:chOff x="456057" y="445146"/>
            <a:chExt cx="2965423" cy="1129191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415959D4-A274-47B8-9C97-99328C086B2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56057" y="445146"/>
              <a:ext cx="2965423" cy="766979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/>
            <a:p>
              <a:pPr algn="ctr"/>
              <a:r>
                <a:rPr lang="zh-CN" altLang="en-US" sz="4450" dirty="0">
                  <a:ln w="14129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标题</a:t>
              </a:r>
              <a:r>
                <a:rPr lang="zh-CN" altLang="en-US" sz="4450" dirty="0">
                  <a:ln w="14129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内容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73B54E4E-2A92-4815-8121-D850790FFC79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24966" y="1081279"/>
              <a:ext cx="2511253" cy="493058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>
              <a:defPPr>
                <a:defRPr lang="zh-CN"/>
              </a:defPPr>
              <a:lvl1pPr algn="ctr">
                <a:defRPr sz="4000">
                  <a:ln w="15875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defRPr>
              </a:lvl1pPr>
            </a:lstStyle>
            <a:p>
              <a:r>
                <a:rPr lang="en-US" altLang="zh-CN" sz="2670" dirty="0">
                  <a:ln w="8477">
                    <a:solidFill>
                      <a:schemeClr val="bg1"/>
                    </a:solidFill>
                  </a:ln>
                  <a:solidFill>
                    <a:schemeClr val="bg1">
                      <a:alpha val="0"/>
                    </a:schemeClr>
                  </a:solidFill>
                </a:rPr>
                <a:t>Title content</a:t>
              </a:r>
              <a:endParaRPr lang="zh-CN" altLang="en-US" sz="2670" dirty="0">
                <a:ln w="8477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E76E4DB2-4172-42FB-8C4E-074F99EACD8A}"/>
              </a:ext>
            </a:extLst>
          </p:cNvPr>
          <p:cNvSpPr txBox="1"/>
          <p:nvPr/>
        </p:nvSpPr>
        <p:spPr>
          <a:xfrm>
            <a:off x="1317392" y="4805488"/>
            <a:ext cx="1739899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D6E54FEE-D66F-457B-8D16-DBADC6D96017}"/>
              </a:ext>
            </a:extLst>
          </p:cNvPr>
          <p:cNvSpPr txBox="1"/>
          <p:nvPr/>
        </p:nvSpPr>
        <p:spPr>
          <a:xfrm>
            <a:off x="4024077" y="2278165"/>
            <a:ext cx="1739899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F95A61F8-D6BC-4C53-9515-B2225179DD26}"/>
              </a:ext>
            </a:extLst>
          </p:cNvPr>
          <p:cNvSpPr txBox="1"/>
          <p:nvPr/>
        </p:nvSpPr>
        <p:spPr>
          <a:xfrm>
            <a:off x="7097480" y="5261505"/>
            <a:ext cx="1739899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96C34F0C-9FFE-4790-93F1-78D1DA9E6690}"/>
              </a:ext>
            </a:extLst>
          </p:cNvPr>
          <p:cNvSpPr txBox="1"/>
          <p:nvPr/>
        </p:nvSpPr>
        <p:spPr>
          <a:xfrm>
            <a:off x="9648278" y="1070673"/>
            <a:ext cx="1739899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1234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图片 217" descr="图片包含 游戏机, 钟表&#10;&#10;描述已自动生成">
            <a:extLst>
              <a:ext uri="{FF2B5EF4-FFF2-40B4-BE49-F238E27FC236}">
                <a16:creationId xmlns:a16="http://schemas.microsoft.com/office/drawing/2014/main" id="{7BA6336B-8EDC-49B6-88FB-935695D168F6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" t="5466" r="626" b="1085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670399-2804-48BE-BF4C-774BEA4E79C1}"/>
              </a:ext>
            </a:extLst>
          </p:cNvPr>
          <p:cNvGrpSpPr/>
          <p:nvPr/>
        </p:nvGrpSpPr>
        <p:grpSpPr>
          <a:xfrm>
            <a:off x="-14881" y="-14536"/>
            <a:ext cx="12200920" cy="6887071"/>
            <a:chOff x="-15478806" y="-2400300"/>
            <a:chExt cx="12200920" cy="6887071"/>
          </a:xfrm>
        </p:grpSpPr>
        <p:sp>
          <p:nvSpPr>
            <p:cNvPr id="360" name="矩形 359">
              <a:extLst>
                <a:ext uri="{FF2B5EF4-FFF2-40B4-BE49-F238E27FC236}">
                  <a16:creationId xmlns:a16="http://schemas.microsoft.com/office/drawing/2014/main" id="{836E612B-24CF-4328-8880-0BD86915C7C5}"/>
                </a:ext>
              </a:extLst>
            </p:cNvPr>
            <p:cNvSpPr/>
            <p:nvPr/>
          </p:nvSpPr>
          <p:spPr>
            <a:xfrm>
              <a:off x="-15478806" y="-2400300"/>
              <a:ext cx="12192000" cy="6858000"/>
            </a:xfrm>
            <a:prstGeom prst="rect">
              <a:avLst/>
            </a:prstGeom>
            <a:gradFill>
              <a:gsLst>
                <a:gs pos="0">
                  <a:srgbClr val="7030A0">
                    <a:alpha val="48000"/>
                  </a:srgbClr>
                </a:gs>
                <a:gs pos="43400">
                  <a:srgbClr val="30246C">
                    <a:alpha val="49000"/>
                  </a:srgbClr>
                </a:gs>
                <a:gs pos="100000">
                  <a:srgbClr val="FA20CF">
                    <a:alpha val="1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矩形 360">
              <a:extLst>
                <a:ext uri="{FF2B5EF4-FFF2-40B4-BE49-F238E27FC236}">
                  <a16:creationId xmlns:a16="http://schemas.microsoft.com/office/drawing/2014/main" id="{9EDE8D95-B567-4F95-9170-D9B2008CAE65}"/>
                </a:ext>
              </a:extLst>
            </p:cNvPr>
            <p:cNvSpPr/>
            <p:nvPr/>
          </p:nvSpPr>
          <p:spPr>
            <a:xfrm>
              <a:off x="-15469886" y="-2371229"/>
              <a:ext cx="12192000" cy="6858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BBAFC15E-80E2-491B-9460-D5FDA45CD6A7}"/>
              </a:ext>
            </a:extLst>
          </p:cNvPr>
          <p:cNvSpPr/>
          <p:nvPr/>
        </p:nvSpPr>
        <p:spPr>
          <a:xfrm>
            <a:off x="782139" y="1791097"/>
            <a:ext cx="3178274" cy="4415180"/>
          </a:xfrm>
          <a:prstGeom prst="rect">
            <a:avLst/>
          </a:prstGeom>
          <a:gradFill flip="none" rotWithShape="1">
            <a:gsLst>
              <a:gs pos="0">
                <a:srgbClr val="7030A0">
                  <a:alpha val="48000"/>
                </a:srgbClr>
              </a:gs>
              <a:gs pos="100000">
                <a:srgbClr val="FA20C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FDA2622-58E7-4315-8B22-29D3ADC8DD88}"/>
              </a:ext>
            </a:extLst>
          </p:cNvPr>
          <p:cNvSpPr/>
          <p:nvPr/>
        </p:nvSpPr>
        <p:spPr>
          <a:xfrm>
            <a:off x="799979" y="1745107"/>
            <a:ext cx="3178274" cy="4466920"/>
          </a:xfrm>
          <a:prstGeom prst="rect">
            <a:avLst/>
          </a:prstGeom>
          <a:noFill/>
          <a:ln>
            <a:solidFill>
              <a:srgbClr val="FA20CF"/>
            </a:solidFill>
          </a:ln>
          <a:effectLst>
            <a:glow rad="38100">
              <a:srgbClr val="FA20C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901D58D-2E46-4111-9BDC-BE55C43693B1}"/>
              </a:ext>
            </a:extLst>
          </p:cNvPr>
          <p:cNvCxnSpPr>
            <a:cxnSpLocks/>
          </p:cNvCxnSpPr>
          <p:nvPr/>
        </p:nvCxnSpPr>
        <p:spPr>
          <a:xfrm flipH="1">
            <a:off x="1822287" y="1749441"/>
            <a:ext cx="1127359" cy="0"/>
          </a:xfrm>
          <a:prstGeom prst="line">
            <a:avLst/>
          </a:prstGeom>
          <a:noFill/>
          <a:ln w="635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sp>
        <p:nvSpPr>
          <p:cNvPr id="206" name="runer-silhouette-running-fast_55240">
            <a:extLst>
              <a:ext uri="{FF2B5EF4-FFF2-40B4-BE49-F238E27FC236}">
                <a16:creationId xmlns:a16="http://schemas.microsoft.com/office/drawing/2014/main" id="{348BB0C1-F604-46A0-B983-D5BB91C5F9E0}"/>
              </a:ext>
            </a:extLst>
          </p:cNvPr>
          <p:cNvSpPr>
            <a:spLocks noChangeAspect="1"/>
          </p:cNvSpPr>
          <p:nvPr/>
        </p:nvSpPr>
        <p:spPr bwMode="auto">
          <a:xfrm>
            <a:off x="1974167" y="2032346"/>
            <a:ext cx="903152" cy="620014"/>
          </a:xfrm>
          <a:custGeom>
            <a:avLst/>
            <a:gdLst>
              <a:gd name="connsiteX0" fmla="*/ 8886 w 608265"/>
              <a:gd name="connsiteY0" fmla="*/ 323966 h 417574"/>
              <a:gd name="connsiteX1" fmla="*/ 177618 w 608265"/>
              <a:gd name="connsiteY1" fmla="*/ 323966 h 417574"/>
              <a:gd name="connsiteX2" fmla="*/ 186504 w 608265"/>
              <a:gd name="connsiteY2" fmla="*/ 332846 h 417574"/>
              <a:gd name="connsiteX3" fmla="*/ 177618 w 608265"/>
              <a:gd name="connsiteY3" fmla="*/ 341819 h 417574"/>
              <a:gd name="connsiteX4" fmla="*/ 8886 w 608265"/>
              <a:gd name="connsiteY4" fmla="*/ 341819 h 417574"/>
              <a:gd name="connsiteX5" fmla="*/ 0 w 608265"/>
              <a:gd name="connsiteY5" fmla="*/ 332846 h 417574"/>
              <a:gd name="connsiteX6" fmla="*/ 8886 w 608265"/>
              <a:gd name="connsiteY6" fmla="*/ 323966 h 417574"/>
              <a:gd name="connsiteX7" fmla="*/ 79120 w 608265"/>
              <a:gd name="connsiteY7" fmla="*/ 211485 h 417574"/>
              <a:gd name="connsiteX8" fmla="*/ 266721 w 608265"/>
              <a:gd name="connsiteY8" fmla="*/ 211485 h 417574"/>
              <a:gd name="connsiteX9" fmla="*/ 275699 w 608265"/>
              <a:gd name="connsiteY9" fmla="*/ 220365 h 417574"/>
              <a:gd name="connsiteX10" fmla="*/ 266721 w 608265"/>
              <a:gd name="connsiteY10" fmla="*/ 229338 h 417574"/>
              <a:gd name="connsiteX11" fmla="*/ 79120 w 608265"/>
              <a:gd name="connsiteY11" fmla="*/ 229338 h 417574"/>
              <a:gd name="connsiteX12" fmla="*/ 70142 w 608265"/>
              <a:gd name="connsiteY12" fmla="*/ 220365 h 417574"/>
              <a:gd name="connsiteX13" fmla="*/ 79120 w 608265"/>
              <a:gd name="connsiteY13" fmla="*/ 211485 h 417574"/>
              <a:gd name="connsiteX14" fmla="*/ 19751 w 608265"/>
              <a:gd name="connsiteY14" fmla="*/ 110788 h 417574"/>
              <a:gd name="connsiteX15" fmla="*/ 207446 w 608265"/>
              <a:gd name="connsiteY15" fmla="*/ 110788 h 417574"/>
              <a:gd name="connsiteX16" fmla="*/ 216424 w 608265"/>
              <a:gd name="connsiteY16" fmla="*/ 119668 h 417574"/>
              <a:gd name="connsiteX17" fmla="*/ 207446 w 608265"/>
              <a:gd name="connsiteY17" fmla="*/ 128641 h 417574"/>
              <a:gd name="connsiteX18" fmla="*/ 19751 w 608265"/>
              <a:gd name="connsiteY18" fmla="*/ 128641 h 417574"/>
              <a:gd name="connsiteX19" fmla="*/ 10867 w 608265"/>
              <a:gd name="connsiteY19" fmla="*/ 119668 h 417574"/>
              <a:gd name="connsiteX20" fmla="*/ 19751 w 608265"/>
              <a:gd name="connsiteY20" fmla="*/ 110788 h 417574"/>
              <a:gd name="connsiteX21" fmla="*/ 578133 w 608265"/>
              <a:gd name="connsiteY21" fmla="*/ 72790 h 417574"/>
              <a:gd name="connsiteX22" fmla="*/ 603752 w 608265"/>
              <a:gd name="connsiteY22" fmla="*/ 108101 h 417574"/>
              <a:gd name="connsiteX23" fmla="*/ 465063 w 608265"/>
              <a:gd name="connsiteY23" fmla="*/ 160953 h 417574"/>
              <a:gd name="connsiteX24" fmla="*/ 417649 w 608265"/>
              <a:gd name="connsiteY24" fmla="*/ 247514 h 417574"/>
              <a:gd name="connsiteX25" fmla="*/ 479839 w 608265"/>
              <a:gd name="connsiteY25" fmla="*/ 289814 h 417574"/>
              <a:gd name="connsiteX26" fmla="*/ 531368 w 608265"/>
              <a:gd name="connsiteY26" fmla="*/ 383099 h 417574"/>
              <a:gd name="connsiteX27" fmla="*/ 486759 w 608265"/>
              <a:gd name="connsiteY27" fmla="*/ 403923 h 417574"/>
              <a:gd name="connsiteX28" fmla="*/ 445050 w 608265"/>
              <a:gd name="connsiteY28" fmla="*/ 324551 h 417574"/>
              <a:gd name="connsiteX29" fmla="*/ 369299 w 608265"/>
              <a:gd name="connsiteY29" fmla="*/ 279730 h 417574"/>
              <a:gd name="connsiteX30" fmla="*/ 365465 w 608265"/>
              <a:gd name="connsiteY30" fmla="*/ 278049 h 417574"/>
              <a:gd name="connsiteX31" fmla="*/ 207044 w 608265"/>
              <a:gd name="connsiteY31" fmla="*/ 308583 h 417574"/>
              <a:gd name="connsiteX32" fmla="*/ 234351 w 608265"/>
              <a:gd name="connsiteY32" fmla="*/ 265256 h 417574"/>
              <a:gd name="connsiteX33" fmla="*/ 339560 w 608265"/>
              <a:gd name="connsiteY33" fmla="*/ 219314 h 417574"/>
              <a:gd name="connsiteX34" fmla="*/ 389312 w 608265"/>
              <a:gd name="connsiteY34" fmla="*/ 124815 h 417574"/>
              <a:gd name="connsiteX35" fmla="*/ 307016 w 608265"/>
              <a:gd name="connsiteY35" fmla="*/ 155443 h 417574"/>
              <a:gd name="connsiteX36" fmla="*/ 264464 w 608265"/>
              <a:gd name="connsiteY36" fmla="*/ 130605 h 417574"/>
              <a:gd name="connsiteX37" fmla="*/ 437662 w 608265"/>
              <a:gd name="connsiteY37" fmla="*/ 93160 h 417574"/>
              <a:gd name="connsiteX38" fmla="*/ 455337 w 608265"/>
              <a:gd name="connsiteY38" fmla="*/ 103152 h 417574"/>
              <a:gd name="connsiteX39" fmla="*/ 561201 w 608265"/>
              <a:gd name="connsiteY39" fmla="*/ 83355 h 417574"/>
              <a:gd name="connsiteX40" fmla="*/ 578133 w 608265"/>
              <a:gd name="connsiteY40" fmla="*/ 72790 h 417574"/>
              <a:gd name="connsiteX41" fmla="*/ 187624 w 608265"/>
              <a:gd name="connsiteY41" fmla="*/ 23569 h 417574"/>
              <a:gd name="connsiteX42" fmla="*/ 375276 w 608265"/>
              <a:gd name="connsiteY42" fmla="*/ 23569 h 417574"/>
              <a:gd name="connsiteX43" fmla="*/ 384158 w 608265"/>
              <a:gd name="connsiteY43" fmla="*/ 32542 h 417574"/>
              <a:gd name="connsiteX44" fmla="*/ 375276 w 608265"/>
              <a:gd name="connsiteY44" fmla="*/ 41422 h 417574"/>
              <a:gd name="connsiteX45" fmla="*/ 187624 w 608265"/>
              <a:gd name="connsiteY45" fmla="*/ 41422 h 417574"/>
              <a:gd name="connsiteX46" fmla="*/ 178742 w 608265"/>
              <a:gd name="connsiteY46" fmla="*/ 32542 h 417574"/>
              <a:gd name="connsiteX47" fmla="*/ 187624 w 608265"/>
              <a:gd name="connsiteY47" fmla="*/ 23569 h 417574"/>
              <a:gd name="connsiteX48" fmla="*/ 480973 w 608265"/>
              <a:gd name="connsiteY48" fmla="*/ 0 h 417574"/>
              <a:gd name="connsiteX49" fmla="*/ 529804 w 608265"/>
              <a:gd name="connsiteY49" fmla="*/ 48690 h 417574"/>
              <a:gd name="connsiteX50" fmla="*/ 480973 w 608265"/>
              <a:gd name="connsiteY50" fmla="*/ 97380 h 417574"/>
              <a:gd name="connsiteX51" fmla="*/ 432142 w 608265"/>
              <a:gd name="connsiteY51" fmla="*/ 48690 h 417574"/>
              <a:gd name="connsiteX52" fmla="*/ 480973 w 608265"/>
              <a:gd name="connsiteY52" fmla="*/ 0 h 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8265" h="417574">
                <a:moveTo>
                  <a:pt x="8886" y="323966"/>
                </a:moveTo>
                <a:lnTo>
                  <a:pt x="177618" y="323966"/>
                </a:lnTo>
                <a:cubicBezTo>
                  <a:pt x="182482" y="323966"/>
                  <a:pt x="186504" y="327986"/>
                  <a:pt x="186504" y="332846"/>
                </a:cubicBezTo>
                <a:cubicBezTo>
                  <a:pt x="186504" y="337800"/>
                  <a:pt x="182482" y="341819"/>
                  <a:pt x="177618" y="341819"/>
                </a:cubicBezTo>
                <a:lnTo>
                  <a:pt x="8886" y="341819"/>
                </a:lnTo>
                <a:cubicBezTo>
                  <a:pt x="4022" y="341819"/>
                  <a:pt x="0" y="337800"/>
                  <a:pt x="0" y="332846"/>
                </a:cubicBezTo>
                <a:cubicBezTo>
                  <a:pt x="0" y="327986"/>
                  <a:pt x="4022" y="323966"/>
                  <a:pt x="8886" y="323966"/>
                </a:cubicBezTo>
                <a:close/>
                <a:moveTo>
                  <a:pt x="79120" y="211485"/>
                </a:moveTo>
                <a:lnTo>
                  <a:pt x="266721" y="211485"/>
                </a:lnTo>
                <a:cubicBezTo>
                  <a:pt x="271678" y="211485"/>
                  <a:pt x="275699" y="215411"/>
                  <a:pt x="275699" y="220365"/>
                </a:cubicBezTo>
                <a:cubicBezTo>
                  <a:pt x="275699" y="225319"/>
                  <a:pt x="271678" y="229338"/>
                  <a:pt x="266721" y="229338"/>
                </a:cubicBezTo>
                <a:lnTo>
                  <a:pt x="79120" y="229338"/>
                </a:lnTo>
                <a:cubicBezTo>
                  <a:pt x="74163" y="229338"/>
                  <a:pt x="70142" y="225319"/>
                  <a:pt x="70142" y="220365"/>
                </a:cubicBezTo>
                <a:cubicBezTo>
                  <a:pt x="70142" y="215411"/>
                  <a:pt x="74163" y="211485"/>
                  <a:pt x="79120" y="211485"/>
                </a:cubicBezTo>
                <a:close/>
                <a:moveTo>
                  <a:pt x="19751" y="110788"/>
                </a:moveTo>
                <a:lnTo>
                  <a:pt x="207446" y="110788"/>
                </a:lnTo>
                <a:cubicBezTo>
                  <a:pt x="212403" y="110788"/>
                  <a:pt x="216424" y="114808"/>
                  <a:pt x="216424" y="119668"/>
                </a:cubicBezTo>
                <a:cubicBezTo>
                  <a:pt x="216424" y="124622"/>
                  <a:pt x="212403" y="128641"/>
                  <a:pt x="207446" y="128641"/>
                </a:cubicBezTo>
                <a:lnTo>
                  <a:pt x="19751" y="128641"/>
                </a:lnTo>
                <a:cubicBezTo>
                  <a:pt x="14888" y="128641"/>
                  <a:pt x="10867" y="124622"/>
                  <a:pt x="10867" y="119668"/>
                </a:cubicBezTo>
                <a:cubicBezTo>
                  <a:pt x="10867" y="114808"/>
                  <a:pt x="14888" y="110788"/>
                  <a:pt x="19751" y="110788"/>
                </a:cubicBezTo>
                <a:close/>
                <a:moveTo>
                  <a:pt x="578133" y="72790"/>
                </a:moveTo>
                <a:cubicBezTo>
                  <a:pt x="596983" y="70090"/>
                  <a:pt x="617569" y="88701"/>
                  <a:pt x="603752" y="108101"/>
                </a:cubicBezTo>
                <a:cubicBezTo>
                  <a:pt x="567934" y="158151"/>
                  <a:pt x="517808" y="177107"/>
                  <a:pt x="465063" y="160953"/>
                </a:cubicBezTo>
                <a:cubicBezTo>
                  <a:pt x="448510" y="189433"/>
                  <a:pt x="432705" y="218287"/>
                  <a:pt x="417649" y="247514"/>
                </a:cubicBezTo>
                <a:cubicBezTo>
                  <a:pt x="440000" y="258906"/>
                  <a:pt x="466279" y="278983"/>
                  <a:pt x="479839" y="289814"/>
                </a:cubicBezTo>
                <a:cubicBezTo>
                  <a:pt x="496766" y="303261"/>
                  <a:pt x="518462" y="356393"/>
                  <a:pt x="531368" y="383099"/>
                </a:cubicBezTo>
                <a:cubicBezTo>
                  <a:pt x="545209" y="411673"/>
                  <a:pt x="500600" y="432496"/>
                  <a:pt x="486759" y="403923"/>
                </a:cubicBezTo>
                <a:cubicBezTo>
                  <a:pt x="475350" y="380485"/>
                  <a:pt x="456179" y="333702"/>
                  <a:pt x="445050" y="324551"/>
                </a:cubicBezTo>
                <a:cubicBezTo>
                  <a:pt x="433828" y="315400"/>
                  <a:pt x="397262" y="289441"/>
                  <a:pt x="369299" y="279730"/>
                </a:cubicBezTo>
                <a:cubicBezTo>
                  <a:pt x="367897" y="279263"/>
                  <a:pt x="366587" y="278702"/>
                  <a:pt x="365465" y="278049"/>
                </a:cubicBezTo>
                <a:cubicBezTo>
                  <a:pt x="331237" y="321470"/>
                  <a:pt x="264184" y="341919"/>
                  <a:pt x="207044" y="308583"/>
                </a:cubicBezTo>
                <a:cubicBezTo>
                  <a:pt x="176837" y="290935"/>
                  <a:pt x="204145" y="247608"/>
                  <a:pt x="234351" y="265256"/>
                </a:cubicBezTo>
                <a:cubicBezTo>
                  <a:pt x="276248" y="289721"/>
                  <a:pt x="319828" y="258439"/>
                  <a:pt x="339560" y="219314"/>
                </a:cubicBezTo>
                <a:cubicBezTo>
                  <a:pt x="359293" y="180095"/>
                  <a:pt x="373227" y="152549"/>
                  <a:pt x="389312" y="124815"/>
                </a:cubicBezTo>
                <a:cubicBezTo>
                  <a:pt x="357984" y="114917"/>
                  <a:pt x="329460" y="123975"/>
                  <a:pt x="307016" y="155443"/>
                </a:cubicBezTo>
                <a:cubicBezTo>
                  <a:pt x="288686" y="180936"/>
                  <a:pt x="245948" y="156470"/>
                  <a:pt x="264464" y="130605"/>
                </a:cubicBezTo>
                <a:cubicBezTo>
                  <a:pt x="307951" y="69816"/>
                  <a:pt x="372760" y="54688"/>
                  <a:pt x="437662" y="93160"/>
                </a:cubicBezTo>
                <a:cubicBezTo>
                  <a:pt x="440374" y="94747"/>
                  <a:pt x="452625" y="101471"/>
                  <a:pt x="455337" y="103152"/>
                </a:cubicBezTo>
                <a:cubicBezTo>
                  <a:pt x="495644" y="127056"/>
                  <a:pt x="533145" y="122481"/>
                  <a:pt x="561201" y="83355"/>
                </a:cubicBezTo>
                <a:cubicBezTo>
                  <a:pt x="565760" y="76959"/>
                  <a:pt x="571850" y="73691"/>
                  <a:pt x="578133" y="72790"/>
                </a:cubicBezTo>
                <a:close/>
                <a:moveTo>
                  <a:pt x="187624" y="23569"/>
                </a:moveTo>
                <a:lnTo>
                  <a:pt x="375276" y="23569"/>
                </a:lnTo>
                <a:cubicBezTo>
                  <a:pt x="380231" y="23569"/>
                  <a:pt x="384158" y="27588"/>
                  <a:pt x="384158" y="32542"/>
                </a:cubicBezTo>
                <a:cubicBezTo>
                  <a:pt x="384158" y="37496"/>
                  <a:pt x="380231" y="41422"/>
                  <a:pt x="375276" y="41422"/>
                </a:cubicBezTo>
                <a:lnTo>
                  <a:pt x="187624" y="41422"/>
                </a:lnTo>
                <a:cubicBezTo>
                  <a:pt x="182669" y="41422"/>
                  <a:pt x="178742" y="37496"/>
                  <a:pt x="178742" y="32542"/>
                </a:cubicBezTo>
                <a:cubicBezTo>
                  <a:pt x="178742" y="27588"/>
                  <a:pt x="182669" y="23569"/>
                  <a:pt x="187624" y="23569"/>
                </a:cubicBezTo>
                <a:close/>
                <a:moveTo>
                  <a:pt x="480973" y="0"/>
                </a:moveTo>
                <a:cubicBezTo>
                  <a:pt x="507942" y="0"/>
                  <a:pt x="529804" y="21799"/>
                  <a:pt x="529804" y="48690"/>
                </a:cubicBezTo>
                <a:cubicBezTo>
                  <a:pt x="529804" y="75581"/>
                  <a:pt x="507942" y="97380"/>
                  <a:pt x="480973" y="97380"/>
                </a:cubicBezTo>
                <a:cubicBezTo>
                  <a:pt x="454004" y="97380"/>
                  <a:pt x="432142" y="75581"/>
                  <a:pt x="432142" y="48690"/>
                </a:cubicBezTo>
                <a:cubicBezTo>
                  <a:pt x="432142" y="21799"/>
                  <a:pt x="454004" y="0"/>
                  <a:pt x="480973" y="0"/>
                </a:cubicBezTo>
                <a:close/>
              </a:path>
            </a:pathLst>
          </a:custGeom>
          <a:noFill/>
          <a:ln w="254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1AADFC2E-2876-4F79-85D5-3EDEAE91DAF2}"/>
              </a:ext>
            </a:extLst>
          </p:cNvPr>
          <p:cNvGrpSpPr/>
          <p:nvPr/>
        </p:nvGrpSpPr>
        <p:grpSpPr>
          <a:xfrm>
            <a:off x="996550" y="4518706"/>
            <a:ext cx="2539888" cy="1051278"/>
            <a:chOff x="1262170" y="3963804"/>
            <a:chExt cx="2790999" cy="1155215"/>
          </a:xfrm>
        </p:grpSpPr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8C0BF9A7-9FC7-4035-930C-173A4E715F8F}"/>
                </a:ext>
              </a:extLst>
            </p:cNvPr>
            <p:cNvGrpSpPr/>
            <p:nvPr/>
          </p:nvGrpSpPr>
          <p:grpSpPr>
            <a:xfrm>
              <a:off x="2065639" y="4052269"/>
              <a:ext cx="1987530" cy="985488"/>
              <a:chOff x="1900538" y="3702685"/>
              <a:chExt cx="2016549" cy="985488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87DAFC8A-432E-4AE0-974D-467B0ADCEFDD}"/>
                  </a:ext>
                </a:extLst>
              </p:cNvPr>
              <p:cNvSpPr/>
              <p:nvPr/>
            </p:nvSpPr>
            <p:spPr>
              <a:xfrm>
                <a:off x="1909132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D71F92B0-E0C3-427E-B313-86A37A7215ED}"/>
                  </a:ext>
                </a:extLst>
              </p:cNvPr>
              <p:cNvSpPr/>
              <p:nvPr/>
            </p:nvSpPr>
            <p:spPr>
              <a:xfrm>
                <a:off x="2030597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2D599217-5E9B-4F31-9A6F-4A195AD2BBD3}"/>
                  </a:ext>
                </a:extLst>
              </p:cNvPr>
              <p:cNvSpPr/>
              <p:nvPr/>
            </p:nvSpPr>
            <p:spPr>
              <a:xfrm>
                <a:off x="2152060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>
                <a:extLst>
                  <a:ext uri="{FF2B5EF4-FFF2-40B4-BE49-F238E27FC236}">
                    <a16:creationId xmlns:a16="http://schemas.microsoft.com/office/drawing/2014/main" id="{564F8345-7107-456E-94F9-6B36025117B5}"/>
                  </a:ext>
                </a:extLst>
              </p:cNvPr>
              <p:cNvSpPr/>
              <p:nvPr/>
            </p:nvSpPr>
            <p:spPr>
              <a:xfrm>
                <a:off x="2273525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id="{007A8CF2-66F1-4DF4-9A63-55577C104BA8}"/>
                  </a:ext>
                </a:extLst>
              </p:cNvPr>
              <p:cNvSpPr/>
              <p:nvPr/>
            </p:nvSpPr>
            <p:spPr>
              <a:xfrm>
                <a:off x="2394989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B31102C7-BFC5-46FD-A173-41BE14D5CA4F}"/>
                  </a:ext>
                </a:extLst>
              </p:cNvPr>
              <p:cNvSpPr/>
              <p:nvPr/>
            </p:nvSpPr>
            <p:spPr>
              <a:xfrm>
                <a:off x="2516453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D504906B-BADA-4080-BB26-A5ED3224AF8F}"/>
                  </a:ext>
                </a:extLst>
              </p:cNvPr>
              <p:cNvSpPr/>
              <p:nvPr/>
            </p:nvSpPr>
            <p:spPr>
              <a:xfrm>
                <a:off x="2637917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8D772F2B-3C32-4A95-A2A7-63077EB6F37B}"/>
                  </a:ext>
                </a:extLst>
              </p:cNvPr>
              <p:cNvSpPr/>
              <p:nvPr/>
            </p:nvSpPr>
            <p:spPr>
              <a:xfrm>
                <a:off x="2759381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06D64CA8-830B-4B98-82DE-3A0D96102500}"/>
                  </a:ext>
                </a:extLst>
              </p:cNvPr>
              <p:cNvSpPr/>
              <p:nvPr/>
            </p:nvSpPr>
            <p:spPr>
              <a:xfrm>
                <a:off x="2880845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121">
                <a:extLst>
                  <a:ext uri="{FF2B5EF4-FFF2-40B4-BE49-F238E27FC236}">
                    <a16:creationId xmlns:a16="http://schemas.microsoft.com/office/drawing/2014/main" id="{72B73D36-2FC3-4AE3-A290-52B60C72D94D}"/>
                  </a:ext>
                </a:extLst>
              </p:cNvPr>
              <p:cNvSpPr/>
              <p:nvPr/>
            </p:nvSpPr>
            <p:spPr>
              <a:xfrm>
                <a:off x="3002310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F68FC6E6-CF25-41F5-945C-2EDD5B02C620}"/>
                  </a:ext>
                </a:extLst>
              </p:cNvPr>
              <p:cNvSpPr/>
              <p:nvPr/>
            </p:nvSpPr>
            <p:spPr>
              <a:xfrm>
                <a:off x="3123774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矩形 123">
                <a:extLst>
                  <a:ext uri="{FF2B5EF4-FFF2-40B4-BE49-F238E27FC236}">
                    <a16:creationId xmlns:a16="http://schemas.microsoft.com/office/drawing/2014/main" id="{A005453F-21A1-4CB5-811E-D257C3EFB174}"/>
                  </a:ext>
                </a:extLst>
              </p:cNvPr>
              <p:cNvSpPr/>
              <p:nvPr/>
            </p:nvSpPr>
            <p:spPr>
              <a:xfrm>
                <a:off x="3245238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66AE7519-324A-4692-B690-DDF7CACBD1C7}"/>
                  </a:ext>
                </a:extLst>
              </p:cNvPr>
              <p:cNvSpPr/>
              <p:nvPr/>
            </p:nvSpPr>
            <p:spPr>
              <a:xfrm>
                <a:off x="3366702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矩形 125">
                <a:extLst>
                  <a:ext uri="{FF2B5EF4-FFF2-40B4-BE49-F238E27FC236}">
                    <a16:creationId xmlns:a16="http://schemas.microsoft.com/office/drawing/2014/main" id="{FAACFD2F-D8DA-41F7-B473-7D8B15CB60DD}"/>
                  </a:ext>
                </a:extLst>
              </p:cNvPr>
              <p:cNvSpPr/>
              <p:nvPr/>
            </p:nvSpPr>
            <p:spPr>
              <a:xfrm>
                <a:off x="3488166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矩形 126">
                <a:extLst>
                  <a:ext uri="{FF2B5EF4-FFF2-40B4-BE49-F238E27FC236}">
                    <a16:creationId xmlns:a16="http://schemas.microsoft.com/office/drawing/2014/main" id="{5D8702CD-9CA3-468C-B667-D0C912E02640}"/>
                  </a:ext>
                </a:extLst>
              </p:cNvPr>
              <p:cNvSpPr/>
              <p:nvPr/>
            </p:nvSpPr>
            <p:spPr>
              <a:xfrm>
                <a:off x="3609631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127">
                <a:extLst>
                  <a:ext uri="{FF2B5EF4-FFF2-40B4-BE49-F238E27FC236}">
                    <a16:creationId xmlns:a16="http://schemas.microsoft.com/office/drawing/2014/main" id="{87D358FF-DFA3-4433-AD2C-67FB0E9D345B}"/>
                  </a:ext>
                </a:extLst>
              </p:cNvPr>
              <p:cNvSpPr/>
              <p:nvPr/>
            </p:nvSpPr>
            <p:spPr>
              <a:xfrm>
                <a:off x="3731095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id="{B66CB9C3-20E7-4E2B-882B-305CEF9C9169}"/>
                  </a:ext>
                </a:extLst>
              </p:cNvPr>
              <p:cNvSpPr/>
              <p:nvPr/>
            </p:nvSpPr>
            <p:spPr>
              <a:xfrm>
                <a:off x="3852559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id="{2A44F6B0-0FFC-42A8-845A-571F2AEBAB2D}"/>
                  </a:ext>
                </a:extLst>
              </p:cNvPr>
              <p:cNvSpPr/>
              <p:nvPr/>
            </p:nvSpPr>
            <p:spPr>
              <a:xfrm>
                <a:off x="1909132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>
                <a:extLst>
                  <a:ext uri="{FF2B5EF4-FFF2-40B4-BE49-F238E27FC236}">
                    <a16:creationId xmlns:a16="http://schemas.microsoft.com/office/drawing/2014/main" id="{473DB9A1-703F-4286-B40C-78B96ADD7F89}"/>
                  </a:ext>
                </a:extLst>
              </p:cNvPr>
              <p:cNvSpPr/>
              <p:nvPr/>
            </p:nvSpPr>
            <p:spPr>
              <a:xfrm>
                <a:off x="2030597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矩形 136">
                <a:extLst>
                  <a:ext uri="{FF2B5EF4-FFF2-40B4-BE49-F238E27FC236}">
                    <a16:creationId xmlns:a16="http://schemas.microsoft.com/office/drawing/2014/main" id="{14E858F7-6E6F-418F-B49C-43B440E48345}"/>
                  </a:ext>
                </a:extLst>
              </p:cNvPr>
              <p:cNvSpPr/>
              <p:nvPr/>
            </p:nvSpPr>
            <p:spPr>
              <a:xfrm>
                <a:off x="2152060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id="{161C192E-5EE8-4F88-80C6-9102758A6677}"/>
                  </a:ext>
                </a:extLst>
              </p:cNvPr>
              <p:cNvSpPr/>
              <p:nvPr/>
            </p:nvSpPr>
            <p:spPr>
              <a:xfrm>
                <a:off x="2273525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id="{C5703C23-D54B-4C9E-9E37-5CA29AA587D8}"/>
                  </a:ext>
                </a:extLst>
              </p:cNvPr>
              <p:cNvSpPr/>
              <p:nvPr/>
            </p:nvSpPr>
            <p:spPr>
              <a:xfrm>
                <a:off x="2394989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139">
                <a:extLst>
                  <a:ext uri="{FF2B5EF4-FFF2-40B4-BE49-F238E27FC236}">
                    <a16:creationId xmlns:a16="http://schemas.microsoft.com/office/drawing/2014/main" id="{58B8C562-B49F-43E3-A446-EA0A041D26C8}"/>
                  </a:ext>
                </a:extLst>
              </p:cNvPr>
              <p:cNvSpPr/>
              <p:nvPr/>
            </p:nvSpPr>
            <p:spPr>
              <a:xfrm>
                <a:off x="2516453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矩形 140">
                <a:extLst>
                  <a:ext uri="{FF2B5EF4-FFF2-40B4-BE49-F238E27FC236}">
                    <a16:creationId xmlns:a16="http://schemas.microsoft.com/office/drawing/2014/main" id="{48F02812-DB61-4E41-9886-1924843E1B74}"/>
                  </a:ext>
                </a:extLst>
              </p:cNvPr>
              <p:cNvSpPr/>
              <p:nvPr/>
            </p:nvSpPr>
            <p:spPr>
              <a:xfrm>
                <a:off x="2637917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矩形 141">
                <a:extLst>
                  <a:ext uri="{FF2B5EF4-FFF2-40B4-BE49-F238E27FC236}">
                    <a16:creationId xmlns:a16="http://schemas.microsoft.com/office/drawing/2014/main" id="{2C7439DD-992E-4BB4-9086-1524BE38F4C4}"/>
                  </a:ext>
                </a:extLst>
              </p:cNvPr>
              <p:cNvSpPr/>
              <p:nvPr/>
            </p:nvSpPr>
            <p:spPr>
              <a:xfrm>
                <a:off x="2759381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>
                <a:extLst>
                  <a:ext uri="{FF2B5EF4-FFF2-40B4-BE49-F238E27FC236}">
                    <a16:creationId xmlns:a16="http://schemas.microsoft.com/office/drawing/2014/main" id="{696F34C5-C331-4689-AEE6-AAA66EAD5ED8}"/>
                  </a:ext>
                </a:extLst>
              </p:cNvPr>
              <p:cNvSpPr/>
              <p:nvPr/>
            </p:nvSpPr>
            <p:spPr>
              <a:xfrm>
                <a:off x="2880845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矩形 143">
                <a:extLst>
                  <a:ext uri="{FF2B5EF4-FFF2-40B4-BE49-F238E27FC236}">
                    <a16:creationId xmlns:a16="http://schemas.microsoft.com/office/drawing/2014/main" id="{2B3CD5A1-2B3E-4236-90B7-3485029FE639}"/>
                  </a:ext>
                </a:extLst>
              </p:cNvPr>
              <p:cNvSpPr/>
              <p:nvPr/>
            </p:nvSpPr>
            <p:spPr>
              <a:xfrm>
                <a:off x="3002310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>
                <a:extLst>
                  <a:ext uri="{FF2B5EF4-FFF2-40B4-BE49-F238E27FC236}">
                    <a16:creationId xmlns:a16="http://schemas.microsoft.com/office/drawing/2014/main" id="{B6E9C373-62DB-45CB-BDE2-5CF7FBD173AB}"/>
                  </a:ext>
                </a:extLst>
              </p:cNvPr>
              <p:cNvSpPr/>
              <p:nvPr/>
            </p:nvSpPr>
            <p:spPr>
              <a:xfrm>
                <a:off x="3123774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矩形 145">
                <a:extLst>
                  <a:ext uri="{FF2B5EF4-FFF2-40B4-BE49-F238E27FC236}">
                    <a16:creationId xmlns:a16="http://schemas.microsoft.com/office/drawing/2014/main" id="{3203CD0B-9DD1-4A2C-8780-7D2FB4A3F214}"/>
                  </a:ext>
                </a:extLst>
              </p:cNvPr>
              <p:cNvSpPr/>
              <p:nvPr/>
            </p:nvSpPr>
            <p:spPr>
              <a:xfrm>
                <a:off x="3245238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id="{AC7B5CA0-77A2-4F16-89B9-47145985091B}"/>
                  </a:ext>
                </a:extLst>
              </p:cNvPr>
              <p:cNvSpPr/>
              <p:nvPr/>
            </p:nvSpPr>
            <p:spPr>
              <a:xfrm>
                <a:off x="3366702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矩形 147">
                <a:extLst>
                  <a:ext uri="{FF2B5EF4-FFF2-40B4-BE49-F238E27FC236}">
                    <a16:creationId xmlns:a16="http://schemas.microsoft.com/office/drawing/2014/main" id="{F736B15C-5EA7-40C7-9E9E-47496A8DC29C}"/>
                  </a:ext>
                </a:extLst>
              </p:cNvPr>
              <p:cNvSpPr/>
              <p:nvPr/>
            </p:nvSpPr>
            <p:spPr>
              <a:xfrm>
                <a:off x="3488166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矩形 148">
                <a:extLst>
                  <a:ext uri="{FF2B5EF4-FFF2-40B4-BE49-F238E27FC236}">
                    <a16:creationId xmlns:a16="http://schemas.microsoft.com/office/drawing/2014/main" id="{F4254550-F06C-48C8-ACCA-317B2092C101}"/>
                  </a:ext>
                </a:extLst>
              </p:cNvPr>
              <p:cNvSpPr/>
              <p:nvPr/>
            </p:nvSpPr>
            <p:spPr>
              <a:xfrm>
                <a:off x="3609631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矩形 149">
                <a:extLst>
                  <a:ext uri="{FF2B5EF4-FFF2-40B4-BE49-F238E27FC236}">
                    <a16:creationId xmlns:a16="http://schemas.microsoft.com/office/drawing/2014/main" id="{DE78C7C2-2B6F-4A63-A83A-4CF76C4E6650}"/>
                  </a:ext>
                </a:extLst>
              </p:cNvPr>
              <p:cNvSpPr/>
              <p:nvPr/>
            </p:nvSpPr>
            <p:spPr>
              <a:xfrm>
                <a:off x="3731095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矩形 150">
                <a:extLst>
                  <a:ext uri="{FF2B5EF4-FFF2-40B4-BE49-F238E27FC236}">
                    <a16:creationId xmlns:a16="http://schemas.microsoft.com/office/drawing/2014/main" id="{07B77609-F771-4976-822D-A8C326835781}"/>
                  </a:ext>
                </a:extLst>
              </p:cNvPr>
              <p:cNvSpPr/>
              <p:nvPr/>
            </p:nvSpPr>
            <p:spPr>
              <a:xfrm>
                <a:off x="3852559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id="{C1179BBC-CA66-4F23-A7CB-8074C3206995}"/>
                  </a:ext>
                </a:extLst>
              </p:cNvPr>
              <p:cNvSpPr/>
              <p:nvPr/>
            </p:nvSpPr>
            <p:spPr>
              <a:xfrm>
                <a:off x="1900538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矩形 155">
                <a:extLst>
                  <a:ext uri="{FF2B5EF4-FFF2-40B4-BE49-F238E27FC236}">
                    <a16:creationId xmlns:a16="http://schemas.microsoft.com/office/drawing/2014/main" id="{984375AC-8C2E-4F1C-94CA-DCA1859BEC15}"/>
                  </a:ext>
                </a:extLst>
              </p:cNvPr>
              <p:cNvSpPr/>
              <p:nvPr/>
            </p:nvSpPr>
            <p:spPr>
              <a:xfrm>
                <a:off x="2022002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矩形 156">
                <a:extLst>
                  <a:ext uri="{FF2B5EF4-FFF2-40B4-BE49-F238E27FC236}">
                    <a16:creationId xmlns:a16="http://schemas.microsoft.com/office/drawing/2014/main" id="{EB433257-DA39-4825-97A0-76BC4F8AD90D}"/>
                  </a:ext>
                </a:extLst>
              </p:cNvPr>
              <p:cNvSpPr/>
              <p:nvPr/>
            </p:nvSpPr>
            <p:spPr>
              <a:xfrm>
                <a:off x="2143466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矩形 157">
                <a:extLst>
                  <a:ext uri="{FF2B5EF4-FFF2-40B4-BE49-F238E27FC236}">
                    <a16:creationId xmlns:a16="http://schemas.microsoft.com/office/drawing/2014/main" id="{F8AE293A-E1DE-4C49-9230-2DE1CAE6D1C9}"/>
                  </a:ext>
                </a:extLst>
              </p:cNvPr>
              <p:cNvSpPr/>
              <p:nvPr/>
            </p:nvSpPr>
            <p:spPr>
              <a:xfrm>
                <a:off x="2264930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矩形 158">
                <a:extLst>
                  <a:ext uri="{FF2B5EF4-FFF2-40B4-BE49-F238E27FC236}">
                    <a16:creationId xmlns:a16="http://schemas.microsoft.com/office/drawing/2014/main" id="{F91B8BC0-601E-4D75-B40A-CABDBEBA0CAA}"/>
                  </a:ext>
                </a:extLst>
              </p:cNvPr>
              <p:cNvSpPr/>
              <p:nvPr/>
            </p:nvSpPr>
            <p:spPr>
              <a:xfrm>
                <a:off x="2386395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矩形 159">
                <a:extLst>
                  <a:ext uri="{FF2B5EF4-FFF2-40B4-BE49-F238E27FC236}">
                    <a16:creationId xmlns:a16="http://schemas.microsoft.com/office/drawing/2014/main" id="{2341FB04-C05F-4C36-A458-FC0B0C0AF90D}"/>
                  </a:ext>
                </a:extLst>
              </p:cNvPr>
              <p:cNvSpPr/>
              <p:nvPr/>
            </p:nvSpPr>
            <p:spPr>
              <a:xfrm>
                <a:off x="2507859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矩形 160">
                <a:extLst>
                  <a:ext uri="{FF2B5EF4-FFF2-40B4-BE49-F238E27FC236}">
                    <a16:creationId xmlns:a16="http://schemas.microsoft.com/office/drawing/2014/main" id="{579D3104-FB7F-471B-A26B-85850A76E66C}"/>
                  </a:ext>
                </a:extLst>
              </p:cNvPr>
              <p:cNvSpPr/>
              <p:nvPr/>
            </p:nvSpPr>
            <p:spPr>
              <a:xfrm>
                <a:off x="2629323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>
                <a:extLst>
                  <a:ext uri="{FF2B5EF4-FFF2-40B4-BE49-F238E27FC236}">
                    <a16:creationId xmlns:a16="http://schemas.microsoft.com/office/drawing/2014/main" id="{E5E83923-5FA4-45FA-89AA-BA2FA9B6C5E9}"/>
                  </a:ext>
                </a:extLst>
              </p:cNvPr>
              <p:cNvSpPr/>
              <p:nvPr/>
            </p:nvSpPr>
            <p:spPr>
              <a:xfrm>
                <a:off x="2750787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矩形 162">
                <a:extLst>
                  <a:ext uri="{FF2B5EF4-FFF2-40B4-BE49-F238E27FC236}">
                    <a16:creationId xmlns:a16="http://schemas.microsoft.com/office/drawing/2014/main" id="{A2A62E2E-17B8-4A21-941D-1E7A773D045E}"/>
                  </a:ext>
                </a:extLst>
              </p:cNvPr>
              <p:cNvSpPr/>
              <p:nvPr/>
            </p:nvSpPr>
            <p:spPr>
              <a:xfrm>
                <a:off x="2872251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>
                <a:extLst>
                  <a:ext uri="{FF2B5EF4-FFF2-40B4-BE49-F238E27FC236}">
                    <a16:creationId xmlns:a16="http://schemas.microsoft.com/office/drawing/2014/main" id="{99199D43-A91A-4C64-86C6-028E138178B1}"/>
                  </a:ext>
                </a:extLst>
              </p:cNvPr>
              <p:cNvSpPr/>
              <p:nvPr/>
            </p:nvSpPr>
            <p:spPr>
              <a:xfrm>
                <a:off x="2993715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矩形 164">
                <a:extLst>
                  <a:ext uri="{FF2B5EF4-FFF2-40B4-BE49-F238E27FC236}">
                    <a16:creationId xmlns:a16="http://schemas.microsoft.com/office/drawing/2014/main" id="{98A7968A-D6E6-451E-BB3D-7C3D8B006CE1}"/>
                  </a:ext>
                </a:extLst>
              </p:cNvPr>
              <p:cNvSpPr/>
              <p:nvPr/>
            </p:nvSpPr>
            <p:spPr>
              <a:xfrm>
                <a:off x="3115180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矩形 165">
                <a:extLst>
                  <a:ext uri="{FF2B5EF4-FFF2-40B4-BE49-F238E27FC236}">
                    <a16:creationId xmlns:a16="http://schemas.microsoft.com/office/drawing/2014/main" id="{B7006981-031F-423C-B4C5-D50688902DAA}"/>
                  </a:ext>
                </a:extLst>
              </p:cNvPr>
              <p:cNvSpPr/>
              <p:nvPr/>
            </p:nvSpPr>
            <p:spPr>
              <a:xfrm>
                <a:off x="3236643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矩形 166">
                <a:extLst>
                  <a:ext uri="{FF2B5EF4-FFF2-40B4-BE49-F238E27FC236}">
                    <a16:creationId xmlns:a16="http://schemas.microsoft.com/office/drawing/2014/main" id="{813D4FC7-AED3-4676-BBD5-FE0C6611E14F}"/>
                  </a:ext>
                </a:extLst>
              </p:cNvPr>
              <p:cNvSpPr/>
              <p:nvPr/>
            </p:nvSpPr>
            <p:spPr>
              <a:xfrm>
                <a:off x="3358108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矩形 167">
                <a:extLst>
                  <a:ext uri="{FF2B5EF4-FFF2-40B4-BE49-F238E27FC236}">
                    <a16:creationId xmlns:a16="http://schemas.microsoft.com/office/drawing/2014/main" id="{B2B76B3F-43EF-4ABD-B1AF-9B02A5098A7A}"/>
                  </a:ext>
                </a:extLst>
              </p:cNvPr>
              <p:cNvSpPr/>
              <p:nvPr/>
            </p:nvSpPr>
            <p:spPr>
              <a:xfrm>
                <a:off x="3479571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矩形 168">
                <a:extLst>
                  <a:ext uri="{FF2B5EF4-FFF2-40B4-BE49-F238E27FC236}">
                    <a16:creationId xmlns:a16="http://schemas.microsoft.com/office/drawing/2014/main" id="{F5F9CC4F-2690-4ADB-824B-C73D85CE9088}"/>
                  </a:ext>
                </a:extLst>
              </p:cNvPr>
              <p:cNvSpPr/>
              <p:nvPr/>
            </p:nvSpPr>
            <p:spPr>
              <a:xfrm>
                <a:off x="3601037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矩形 169">
                <a:extLst>
                  <a:ext uri="{FF2B5EF4-FFF2-40B4-BE49-F238E27FC236}">
                    <a16:creationId xmlns:a16="http://schemas.microsoft.com/office/drawing/2014/main" id="{A9962550-058F-4C84-BD06-9E0DDF35840C}"/>
                  </a:ext>
                </a:extLst>
              </p:cNvPr>
              <p:cNvSpPr/>
              <p:nvPr/>
            </p:nvSpPr>
            <p:spPr>
              <a:xfrm>
                <a:off x="3722500" y="4484773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矩形 170">
                <a:extLst>
                  <a:ext uri="{FF2B5EF4-FFF2-40B4-BE49-F238E27FC236}">
                    <a16:creationId xmlns:a16="http://schemas.microsoft.com/office/drawing/2014/main" id="{96280A0E-24CA-4D50-BABB-83253D46FF89}"/>
                  </a:ext>
                </a:extLst>
              </p:cNvPr>
              <p:cNvSpPr/>
              <p:nvPr/>
            </p:nvSpPr>
            <p:spPr>
              <a:xfrm>
                <a:off x="3843965" y="4484773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8" name="矩形 207">
              <a:extLst>
                <a:ext uri="{FF2B5EF4-FFF2-40B4-BE49-F238E27FC236}">
                  <a16:creationId xmlns:a16="http://schemas.microsoft.com/office/drawing/2014/main" id="{6A729E27-1B18-40CD-AE1F-0855B7A315CB}"/>
                </a:ext>
              </a:extLst>
            </p:cNvPr>
            <p:cNvSpPr/>
            <p:nvPr/>
          </p:nvSpPr>
          <p:spPr>
            <a:xfrm>
              <a:off x="1300269" y="3963804"/>
              <a:ext cx="764477" cy="355115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1</a:t>
              </a:r>
              <a:endParaRPr lang="zh-CN" altLang="en-US" sz="150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id="{1CE5CA5A-D333-4411-8923-8C6ABE64579D}"/>
                </a:ext>
              </a:extLst>
            </p:cNvPr>
            <p:cNvSpPr/>
            <p:nvPr/>
          </p:nvSpPr>
          <p:spPr>
            <a:xfrm>
              <a:off x="1271694" y="4375736"/>
              <a:ext cx="764477" cy="355115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</a:t>
              </a:r>
              <a:endParaRPr lang="zh-CN" altLang="en-US" sz="150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10" name="矩形 209">
              <a:extLst>
                <a:ext uri="{FF2B5EF4-FFF2-40B4-BE49-F238E27FC236}">
                  <a16:creationId xmlns:a16="http://schemas.microsoft.com/office/drawing/2014/main" id="{33343D49-DD35-4BE9-BF81-13CBF77E891F}"/>
                </a:ext>
              </a:extLst>
            </p:cNvPr>
            <p:cNvSpPr/>
            <p:nvPr/>
          </p:nvSpPr>
          <p:spPr>
            <a:xfrm>
              <a:off x="1262170" y="4763904"/>
              <a:ext cx="764478" cy="355115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3</a:t>
              </a:r>
              <a:endParaRPr lang="zh-CN" altLang="en-US" sz="150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cxnSp>
        <p:nvCxnSpPr>
          <p:cNvPr id="214" name="直接连接符 213">
            <a:extLst>
              <a:ext uri="{FF2B5EF4-FFF2-40B4-BE49-F238E27FC236}">
                <a16:creationId xmlns:a16="http://schemas.microsoft.com/office/drawing/2014/main" id="{9EF3D898-1086-4873-A1BE-2DE44EC71F46}"/>
              </a:ext>
            </a:extLst>
          </p:cNvPr>
          <p:cNvCxnSpPr>
            <a:cxnSpLocks/>
          </p:cNvCxnSpPr>
          <p:nvPr/>
        </p:nvCxnSpPr>
        <p:spPr>
          <a:xfrm>
            <a:off x="1923930" y="6220695"/>
            <a:ext cx="1005490" cy="1"/>
          </a:xfrm>
          <a:prstGeom prst="line">
            <a:avLst/>
          </a:prstGeom>
          <a:noFill/>
          <a:ln w="635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sp>
        <p:nvSpPr>
          <p:cNvPr id="283" name="矩形 282">
            <a:extLst>
              <a:ext uri="{FF2B5EF4-FFF2-40B4-BE49-F238E27FC236}">
                <a16:creationId xmlns:a16="http://schemas.microsoft.com/office/drawing/2014/main" id="{46083C88-878B-4038-965C-B2763771FA90}"/>
              </a:ext>
            </a:extLst>
          </p:cNvPr>
          <p:cNvSpPr/>
          <p:nvPr/>
        </p:nvSpPr>
        <p:spPr>
          <a:xfrm>
            <a:off x="4469913" y="1778679"/>
            <a:ext cx="3178274" cy="4415181"/>
          </a:xfrm>
          <a:prstGeom prst="rect">
            <a:avLst/>
          </a:prstGeom>
          <a:gradFill flip="none" rotWithShape="1">
            <a:gsLst>
              <a:gs pos="0">
                <a:srgbClr val="7030A0">
                  <a:alpha val="48000"/>
                </a:srgbClr>
              </a:gs>
              <a:gs pos="100000">
                <a:srgbClr val="FA20C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矩形 283">
            <a:extLst>
              <a:ext uri="{FF2B5EF4-FFF2-40B4-BE49-F238E27FC236}">
                <a16:creationId xmlns:a16="http://schemas.microsoft.com/office/drawing/2014/main" id="{74C22621-8B2C-4EC7-A71E-78AFF53DD003}"/>
              </a:ext>
            </a:extLst>
          </p:cNvPr>
          <p:cNvSpPr/>
          <p:nvPr/>
        </p:nvSpPr>
        <p:spPr>
          <a:xfrm>
            <a:off x="4475218" y="1745107"/>
            <a:ext cx="3178274" cy="4466920"/>
          </a:xfrm>
          <a:prstGeom prst="rect">
            <a:avLst/>
          </a:prstGeom>
          <a:noFill/>
          <a:ln>
            <a:solidFill>
              <a:srgbClr val="FA20CF"/>
            </a:solidFill>
          </a:ln>
          <a:effectLst>
            <a:glow rad="38100">
              <a:srgbClr val="FA20C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C7DF6DF7-CFCE-4080-BB7A-0DE6B7445505}"/>
              </a:ext>
            </a:extLst>
          </p:cNvPr>
          <p:cNvCxnSpPr>
            <a:cxnSpLocks/>
          </p:cNvCxnSpPr>
          <p:nvPr/>
        </p:nvCxnSpPr>
        <p:spPr>
          <a:xfrm flipH="1">
            <a:off x="5497527" y="1749441"/>
            <a:ext cx="1127359" cy="0"/>
          </a:xfrm>
          <a:prstGeom prst="line">
            <a:avLst/>
          </a:prstGeom>
          <a:noFill/>
          <a:ln w="635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DEABCA5A-5969-4A55-B48D-7772FF20D9CD}"/>
              </a:ext>
            </a:extLst>
          </p:cNvPr>
          <p:cNvGrpSpPr/>
          <p:nvPr/>
        </p:nvGrpSpPr>
        <p:grpSpPr>
          <a:xfrm>
            <a:off x="4719273" y="4518706"/>
            <a:ext cx="2492405" cy="1051278"/>
            <a:chOff x="1314347" y="3963804"/>
            <a:chExt cx="2738822" cy="1155215"/>
          </a:xfrm>
        </p:grpSpPr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C2D20D30-F9F3-4098-A7A3-E3DCD491B902}"/>
                </a:ext>
              </a:extLst>
            </p:cNvPr>
            <p:cNvGrpSpPr/>
            <p:nvPr/>
          </p:nvGrpSpPr>
          <p:grpSpPr>
            <a:xfrm>
              <a:off x="2065639" y="4052269"/>
              <a:ext cx="1987530" cy="985488"/>
              <a:chOff x="1900538" y="3702685"/>
              <a:chExt cx="2016549" cy="985488"/>
            </a:xfrm>
          </p:grpSpPr>
          <p:sp>
            <p:nvSpPr>
              <p:cNvPr id="232" name="矩形 231">
                <a:extLst>
                  <a:ext uri="{FF2B5EF4-FFF2-40B4-BE49-F238E27FC236}">
                    <a16:creationId xmlns:a16="http://schemas.microsoft.com/office/drawing/2014/main" id="{67AE5F16-3DFE-4178-BFC5-D59C1554B5CD}"/>
                  </a:ext>
                </a:extLst>
              </p:cNvPr>
              <p:cNvSpPr/>
              <p:nvPr/>
            </p:nvSpPr>
            <p:spPr>
              <a:xfrm>
                <a:off x="1909132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矩形 232">
                <a:extLst>
                  <a:ext uri="{FF2B5EF4-FFF2-40B4-BE49-F238E27FC236}">
                    <a16:creationId xmlns:a16="http://schemas.microsoft.com/office/drawing/2014/main" id="{DF0B5E4F-4825-4863-B020-45D1ED6D2522}"/>
                  </a:ext>
                </a:extLst>
              </p:cNvPr>
              <p:cNvSpPr/>
              <p:nvPr/>
            </p:nvSpPr>
            <p:spPr>
              <a:xfrm>
                <a:off x="2030597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矩形 233">
                <a:extLst>
                  <a:ext uri="{FF2B5EF4-FFF2-40B4-BE49-F238E27FC236}">
                    <a16:creationId xmlns:a16="http://schemas.microsoft.com/office/drawing/2014/main" id="{649E7DA7-BCCA-48FC-97CA-C0AE47A6E8AD}"/>
                  </a:ext>
                </a:extLst>
              </p:cNvPr>
              <p:cNvSpPr/>
              <p:nvPr/>
            </p:nvSpPr>
            <p:spPr>
              <a:xfrm>
                <a:off x="2152060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矩形 234">
                <a:extLst>
                  <a:ext uri="{FF2B5EF4-FFF2-40B4-BE49-F238E27FC236}">
                    <a16:creationId xmlns:a16="http://schemas.microsoft.com/office/drawing/2014/main" id="{AA8B7A60-3E4E-48A2-AD2D-1812EE34F552}"/>
                  </a:ext>
                </a:extLst>
              </p:cNvPr>
              <p:cNvSpPr/>
              <p:nvPr/>
            </p:nvSpPr>
            <p:spPr>
              <a:xfrm>
                <a:off x="2273525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矩形 235">
                <a:extLst>
                  <a:ext uri="{FF2B5EF4-FFF2-40B4-BE49-F238E27FC236}">
                    <a16:creationId xmlns:a16="http://schemas.microsoft.com/office/drawing/2014/main" id="{8DB5979A-9253-4D95-BB57-1C7FE2AB452B}"/>
                  </a:ext>
                </a:extLst>
              </p:cNvPr>
              <p:cNvSpPr/>
              <p:nvPr/>
            </p:nvSpPr>
            <p:spPr>
              <a:xfrm>
                <a:off x="2394989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55021036-18BF-40B0-94A9-002BE7512F33}"/>
                  </a:ext>
                </a:extLst>
              </p:cNvPr>
              <p:cNvSpPr/>
              <p:nvPr/>
            </p:nvSpPr>
            <p:spPr>
              <a:xfrm>
                <a:off x="2516453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矩形 237">
                <a:extLst>
                  <a:ext uri="{FF2B5EF4-FFF2-40B4-BE49-F238E27FC236}">
                    <a16:creationId xmlns:a16="http://schemas.microsoft.com/office/drawing/2014/main" id="{AE60D1CF-7B13-4DB5-B35A-964652B77566}"/>
                  </a:ext>
                </a:extLst>
              </p:cNvPr>
              <p:cNvSpPr/>
              <p:nvPr/>
            </p:nvSpPr>
            <p:spPr>
              <a:xfrm>
                <a:off x="2637917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矩形 238">
                <a:extLst>
                  <a:ext uri="{FF2B5EF4-FFF2-40B4-BE49-F238E27FC236}">
                    <a16:creationId xmlns:a16="http://schemas.microsoft.com/office/drawing/2014/main" id="{07B785ED-E090-49E4-A82B-912B0A681603}"/>
                  </a:ext>
                </a:extLst>
              </p:cNvPr>
              <p:cNvSpPr/>
              <p:nvPr/>
            </p:nvSpPr>
            <p:spPr>
              <a:xfrm>
                <a:off x="2759381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矩形 239">
                <a:extLst>
                  <a:ext uri="{FF2B5EF4-FFF2-40B4-BE49-F238E27FC236}">
                    <a16:creationId xmlns:a16="http://schemas.microsoft.com/office/drawing/2014/main" id="{FA7C1582-CCE2-4E02-8981-958115CC2245}"/>
                  </a:ext>
                </a:extLst>
              </p:cNvPr>
              <p:cNvSpPr/>
              <p:nvPr/>
            </p:nvSpPr>
            <p:spPr>
              <a:xfrm>
                <a:off x="2880845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矩形 240">
                <a:extLst>
                  <a:ext uri="{FF2B5EF4-FFF2-40B4-BE49-F238E27FC236}">
                    <a16:creationId xmlns:a16="http://schemas.microsoft.com/office/drawing/2014/main" id="{E395CF7A-2EA0-4966-8195-F60A9735B76C}"/>
                  </a:ext>
                </a:extLst>
              </p:cNvPr>
              <p:cNvSpPr/>
              <p:nvPr/>
            </p:nvSpPr>
            <p:spPr>
              <a:xfrm>
                <a:off x="3002310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矩形 241">
                <a:extLst>
                  <a:ext uri="{FF2B5EF4-FFF2-40B4-BE49-F238E27FC236}">
                    <a16:creationId xmlns:a16="http://schemas.microsoft.com/office/drawing/2014/main" id="{4D06386F-10CC-4B21-ACDF-AF4EA9580A99}"/>
                  </a:ext>
                </a:extLst>
              </p:cNvPr>
              <p:cNvSpPr/>
              <p:nvPr/>
            </p:nvSpPr>
            <p:spPr>
              <a:xfrm>
                <a:off x="3123774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矩形 242">
                <a:extLst>
                  <a:ext uri="{FF2B5EF4-FFF2-40B4-BE49-F238E27FC236}">
                    <a16:creationId xmlns:a16="http://schemas.microsoft.com/office/drawing/2014/main" id="{5A01F5E7-226D-4092-B591-B83D0A14715C}"/>
                  </a:ext>
                </a:extLst>
              </p:cNvPr>
              <p:cNvSpPr/>
              <p:nvPr/>
            </p:nvSpPr>
            <p:spPr>
              <a:xfrm>
                <a:off x="3245238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矩形 243">
                <a:extLst>
                  <a:ext uri="{FF2B5EF4-FFF2-40B4-BE49-F238E27FC236}">
                    <a16:creationId xmlns:a16="http://schemas.microsoft.com/office/drawing/2014/main" id="{4E9AF6E1-CB28-418F-BC13-F52480B73DD6}"/>
                  </a:ext>
                </a:extLst>
              </p:cNvPr>
              <p:cNvSpPr/>
              <p:nvPr/>
            </p:nvSpPr>
            <p:spPr>
              <a:xfrm>
                <a:off x="3366702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矩形 244">
                <a:extLst>
                  <a:ext uri="{FF2B5EF4-FFF2-40B4-BE49-F238E27FC236}">
                    <a16:creationId xmlns:a16="http://schemas.microsoft.com/office/drawing/2014/main" id="{294DABD3-0604-4EA8-B33C-28D6E7CDB5B4}"/>
                  </a:ext>
                </a:extLst>
              </p:cNvPr>
              <p:cNvSpPr/>
              <p:nvPr/>
            </p:nvSpPr>
            <p:spPr>
              <a:xfrm>
                <a:off x="3488166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矩形 245">
                <a:extLst>
                  <a:ext uri="{FF2B5EF4-FFF2-40B4-BE49-F238E27FC236}">
                    <a16:creationId xmlns:a16="http://schemas.microsoft.com/office/drawing/2014/main" id="{0C730411-3DA4-4369-ACB5-E72CE312BC4C}"/>
                  </a:ext>
                </a:extLst>
              </p:cNvPr>
              <p:cNvSpPr/>
              <p:nvPr/>
            </p:nvSpPr>
            <p:spPr>
              <a:xfrm>
                <a:off x="3609631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矩形 246">
                <a:extLst>
                  <a:ext uri="{FF2B5EF4-FFF2-40B4-BE49-F238E27FC236}">
                    <a16:creationId xmlns:a16="http://schemas.microsoft.com/office/drawing/2014/main" id="{DFF8DF6E-4D68-4BEF-9EB9-3D89E6E1F102}"/>
                  </a:ext>
                </a:extLst>
              </p:cNvPr>
              <p:cNvSpPr/>
              <p:nvPr/>
            </p:nvSpPr>
            <p:spPr>
              <a:xfrm>
                <a:off x="3731095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矩形 247">
                <a:extLst>
                  <a:ext uri="{FF2B5EF4-FFF2-40B4-BE49-F238E27FC236}">
                    <a16:creationId xmlns:a16="http://schemas.microsoft.com/office/drawing/2014/main" id="{2C84A9C7-3A37-43B4-901D-BBA2812B871D}"/>
                  </a:ext>
                </a:extLst>
              </p:cNvPr>
              <p:cNvSpPr/>
              <p:nvPr/>
            </p:nvSpPr>
            <p:spPr>
              <a:xfrm>
                <a:off x="3852559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矩形 248">
                <a:extLst>
                  <a:ext uri="{FF2B5EF4-FFF2-40B4-BE49-F238E27FC236}">
                    <a16:creationId xmlns:a16="http://schemas.microsoft.com/office/drawing/2014/main" id="{694E1DB6-EFBF-4F2D-AF09-B2BD66AA5025}"/>
                  </a:ext>
                </a:extLst>
              </p:cNvPr>
              <p:cNvSpPr/>
              <p:nvPr/>
            </p:nvSpPr>
            <p:spPr>
              <a:xfrm>
                <a:off x="1909132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>
                <a:extLst>
                  <a:ext uri="{FF2B5EF4-FFF2-40B4-BE49-F238E27FC236}">
                    <a16:creationId xmlns:a16="http://schemas.microsoft.com/office/drawing/2014/main" id="{3B62F0B3-108C-4C35-9DF8-844671701CD6}"/>
                  </a:ext>
                </a:extLst>
              </p:cNvPr>
              <p:cNvSpPr/>
              <p:nvPr/>
            </p:nvSpPr>
            <p:spPr>
              <a:xfrm>
                <a:off x="2030597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矩形 250">
                <a:extLst>
                  <a:ext uri="{FF2B5EF4-FFF2-40B4-BE49-F238E27FC236}">
                    <a16:creationId xmlns:a16="http://schemas.microsoft.com/office/drawing/2014/main" id="{FF9CD9F7-17D5-40F4-B811-AC83D19D490C}"/>
                  </a:ext>
                </a:extLst>
              </p:cNvPr>
              <p:cNvSpPr/>
              <p:nvPr/>
            </p:nvSpPr>
            <p:spPr>
              <a:xfrm>
                <a:off x="2152060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矩形 251">
                <a:extLst>
                  <a:ext uri="{FF2B5EF4-FFF2-40B4-BE49-F238E27FC236}">
                    <a16:creationId xmlns:a16="http://schemas.microsoft.com/office/drawing/2014/main" id="{075C4E4F-36DF-49FE-BC89-419401EEFD23}"/>
                  </a:ext>
                </a:extLst>
              </p:cNvPr>
              <p:cNvSpPr/>
              <p:nvPr/>
            </p:nvSpPr>
            <p:spPr>
              <a:xfrm>
                <a:off x="2273525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矩形 252">
                <a:extLst>
                  <a:ext uri="{FF2B5EF4-FFF2-40B4-BE49-F238E27FC236}">
                    <a16:creationId xmlns:a16="http://schemas.microsoft.com/office/drawing/2014/main" id="{49078A92-18BC-4A7C-83F3-FEEC82072236}"/>
                  </a:ext>
                </a:extLst>
              </p:cNvPr>
              <p:cNvSpPr/>
              <p:nvPr/>
            </p:nvSpPr>
            <p:spPr>
              <a:xfrm>
                <a:off x="2394989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矩形 253">
                <a:extLst>
                  <a:ext uri="{FF2B5EF4-FFF2-40B4-BE49-F238E27FC236}">
                    <a16:creationId xmlns:a16="http://schemas.microsoft.com/office/drawing/2014/main" id="{32C02DF1-9056-4EA8-AEEE-D76F56BCD2F6}"/>
                  </a:ext>
                </a:extLst>
              </p:cNvPr>
              <p:cNvSpPr/>
              <p:nvPr/>
            </p:nvSpPr>
            <p:spPr>
              <a:xfrm>
                <a:off x="2516453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矩形 254">
                <a:extLst>
                  <a:ext uri="{FF2B5EF4-FFF2-40B4-BE49-F238E27FC236}">
                    <a16:creationId xmlns:a16="http://schemas.microsoft.com/office/drawing/2014/main" id="{F6B96250-DBFC-42D0-BFC1-7E77A0BF2A18}"/>
                  </a:ext>
                </a:extLst>
              </p:cNvPr>
              <p:cNvSpPr/>
              <p:nvPr/>
            </p:nvSpPr>
            <p:spPr>
              <a:xfrm>
                <a:off x="2637917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矩形 255">
                <a:extLst>
                  <a:ext uri="{FF2B5EF4-FFF2-40B4-BE49-F238E27FC236}">
                    <a16:creationId xmlns:a16="http://schemas.microsoft.com/office/drawing/2014/main" id="{AEC2CFED-76DE-4879-9E15-A875E7F156A0}"/>
                  </a:ext>
                </a:extLst>
              </p:cNvPr>
              <p:cNvSpPr/>
              <p:nvPr/>
            </p:nvSpPr>
            <p:spPr>
              <a:xfrm>
                <a:off x="2759381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矩形 256">
                <a:extLst>
                  <a:ext uri="{FF2B5EF4-FFF2-40B4-BE49-F238E27FC236}">
                    <a16:creationId xmlns:a16="http://schemas.microsoft.com/office/drawing/2014/main" id="{28CDD02B-C8F8-4518-9863-5EC9D9B3D752}"/>
                  </a:ext>
                </a:extLst>
              </p:cNvPr>
              <p:cNvSpPr/>
              <p:nvPr/>
            </p:nvSpPr>
            <p:spPr>
              <a:xfrm>
                <a:off x="2880845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矩形 257">
                <a:extLst>
                  <a:ext uri="{FF2B5EF4-FFF2-40B4-BE49-F238E27FC236}">
                    <a16:creationId xmlns:a16="http://schemas.microsoft.com/office/drawing/2014/main" id="{45A0A8EB-07C8-49F1-8685-74C7F9E7A601}"/>
                  </a:ext>
                </a:extLst>
              </p:cNvPr>
              <p:cNvSpPr/>
              <p:nvPr/>
            </p:nvSpPr>
            <p:spPr>
              <a:xfrm>
                <a:off x="3002310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矩形 258">
                <a:extLst>
                  <a:ext uri="{FF2B5EF4-FFF2-40B4-BE49-F238E27FC236}">
                    <a16:creationId xmlns:a16="http://schemas.microsoft.com/office/drawing/2014/main" id="{2A770750-BE70-4FE6-A37D-90061D1D3D3A}"/>
                  </a:ext>
                </a:extLst>
              </p:cNvPr>
              <p:cNvSpPr/>
              <p:nvPr/>
            </p:nvSpPr>
            <p:spPr>
              <a:xfrm>
                <a:off x="3123774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矩形 259">
                <a:extLst>
                  <a:ext uri="{FF2B5EF4-FFF2-40B4-BE49-F238E27FC236}">
                    <a16:creationId xmlns:a16="http://schemas.microsoft.com/office/drawing/2014/main" id="{14C0C477-D201-420F-9DFD-4060F0EA1F85}"/>
                  </a:ext>
                </a:extLst>
              </p:cNvPr>
              <p:cNvSpPr/>
              <p:nvPr/>
            </p:nvSpPr>
            <p:spPr>
              <a:xfrm>
                <a:off x="3245238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矩形 260">
                <a:extLst>
                  <a:ext uri="{FF2B5EF4-FFF2-40B4-BE49-F238E27FC236}">
                    <a16:creationId xmlns:a16="http://schemas.microsoft.com/office/drawing/2014/main" id="{AE3C02D2-8F67-4725-90D9-3227394D0BBB}"/>
                  </a:ext>
                </a:extLst>
              </p:cNvPr>
              <p:cNvSpPr/>
              <p:nvPr/>
            </p:nvSpPr>
            <p:spPr>
              <a:xfrm>
                <a:off x="3366702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矩形 261">
                <a:extLst>
                  <a:ext uri="{FF2B5EF4-FFF2-40B4-BE49-F238E27FC236}">
                    <a16:creationId xmlns:a16="http://schemas.microsoft.com/office/drawing/2014/main" id="{002AA892-BA36-4C0A-82A2-0A067B725867}"/>
                  </a:ext>
                </a:extLst>
              </p:cNvPr>
              <p:cNvSpPr/>
              <p:nvPr/>
            </p:nvSpPr>
            <p:spPr>
              <a:xfrm>
                <a:off x="3488166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矩形 262">
                <a:extLst>
                  <a:ext uri="{FF2B5EF4-FFF2-40B4-BE49-F238E27FC236}">
                    <a16:creationId xmlns:a16="http://schemas.microsoft.com/office/drawing/2014/main" id="{416335AE-78D9-4A6A-979F-06A757C95AD8}"/>
                  </a:ext>
                </a:extLst>
              </p:cNvPr>
              <p:cNvSpPr/>
              <p:nvPr/>
            </p:nvSpPr>
            <p:spPr>
              <a:xfrm>
                <a:off x="3609631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矩形 263">
                <a:extLst>
                  <a:ext uri="{FF2B5EF4-FFF2-40B4-BE49-F238E27FC236}">
                    <a16:creationId xmlns:a16="http://schemas.microsoft.com/office/drawing/2014/main" id="{E9525959-FCE6-42FB-A812-A1271D31314D}"/>
                  </a:ext>
                </a:extLst>
              </p:cNvPr>
              <p:cNvSpPr/>
              <p:nvPr/>
            </p:nvSpPr>
            <p:spPr>
              <a:xfrm>
                <a:off x="3731095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矩形 264">
                <a:extLst>
                  <a:ext uri="{FF2B5EF4-FFF2-40B4-BE49-F238E27FC236}">
                    <a16:creationId xmlns:a16="http://schemas.microsoft.com/office/drawing/2014/main" id="{D5BC0A59-C7C0-4D2C-885B-2D7B5694AF3B}"/>
                  </a:ext>
                </a:extLst>
              </p:cNvPr>
              <p:cNvSpPr/>
              <p:nvPr/>
            </p:nvSpPr>
            <p:spPr>
              <a:xfrm>
                <a:off x="3852559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矩形 265">
                <a:extLst>
                  <a:ext uri="{FF2B5EF4-FFF2-40B4-BE49-F238E27FC236}">
                    <a16:creationId xmlns:a16="http://schemas.microsoft.com/office/drawing/2014/main" id="{101947FE-9E74-4FB5-9BB5-D84A1A8CBB8E}"/>
                  </a:ext>
                </a:extLst>
              </p:cNvPr>
              <p:cNvSpPr/>
              <p:nvPr/>
            </p:nvSpPr>
            <p:spPr>
              <a:xfrm>
                <a:off x="1900538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矩形 266">
                <a:extLst>
                  <a:ext uri="{FF2B5EF4-FFF2-40B4-BE49-F238E27FC236}">
                    <a16:creationId xmlns:a16="http://schemas.microsoft.com/office/drawing/2014/main" id="{E9C2C78F-AA35-49F3-90A5-D345047B8D98}"/>
                  </a:ext>
                </a:extLst>
              </p:cNvPr>
              <p:cNvSpPr/>
              <p:nvPr/>
            </p:nvSpPr>
            <p:spPr>
              <a:xfrm>
                <a:off x="2022002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矩形 267">
                <a:extLst>
                  <a:ext uri="{FF2B5EF4-FFF2-40B4-BE49-F238E27FC236}">
                    <a16:creationId xmlns:a16="http://schemas.microsoft.com/office/drawing/2014/main" id="{27ED44D9-1499-4787-BDFC-24A468743292}"/>
                  </a:ext>
                </a:extLst>
              </p:cNvPr>
              <p:cNvSpPr/>
              <p:nvPr/>
            </p:nvSpPr>
            <p:spPr>
              <a:xfrm>
                <a:off x="2143466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矩形 268">
                <a:extLst>
                  <a:ext uri="{FF2B5EF4-FFF2-40B4-BE49-F238E27FC236}">
                    <a16:creationId xmlns:a16="http://schemas.microsoft.com/office/drawing/2014/main" id="{02513722-1170-475A-A8D9-1F592457F423}"/>
                  </a:ext>
                </a:extLst>
              </p:cNvPr>
              <p:cNvSpPr/>
              <p:nvPr/>
            </p:nvSpPr>
            <p:spPr>
              <a:xfrm>
                <a:off x="2264930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矩形 269">
                <a:extLst>
                  <a:ext uri="{FF2B5EF4-FFF2-40B4-BE49-F238E27FC236}">
                    <a16:creationId xmlns:a16="http://schemas.microsoft.com/office/drawing/2014/main" id="{1C1482A4-5DDB-45D3-965C-089A95155B66}"/>
                  </a:ext>
                </a:extLst>
              </p:cNvPr>
              <p:cNvSpPr/>
              <p:nvPr/>
            </p:nvSpPr>
            <p:spPr>
              <a:xfrm>
                <a:off x="2386395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矩形 270">
                <a:extLst>
                  <a:ext uri="{FF2B5EF4-FFF2-40B4-BE49-F238E27FC236}">
                    <a16:creationId xmlns:a16="http://schemas.microsoft.com/office/drawing/2014/main" id="{47EA6D9C-E2C6-4247-9E50-BA19FC9469C7}"/>
                  </a:ext>
                </a:extLst>
              </p:cNvPr>
              <p:cNvSpPr/>
              <p:nvPr/>
            </p:nvSpPr>
            <p:spPr>
              <a:xfrm>
                <a:off x="2507859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矩形 271">
                <a:extLst>
                  <a:ext uri="{FF2B5EF4-FFF2-40B4-BE49-F238E27FC236}">
                    <a16:creationId xmlns:a16="http://schemas.microsoft.com/office/drawing/2014/main" id="{707BD825-3EA6-47FD-A37E-A1A7B9C83F5B}"/>
                  </a:ext>
                </a:extLst>
              </p:cNvPr>
              <p:cNvSpPr/>
              <p:nvPr/>
            </p:nvSpPr>
            <p:spPr>
              <a:xfrm>
                <a:off x="2629323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矩形 272">
                <a:extLst>
                  <a:ext uri="{FF2B5EF4-FFF2-40B4-BE49-F238E27FC236}">
                    <a16:creationId xmlns:a16="http://schemas.microsoft.com/office/drawing/2014/main" id="{C99DACBE-3DEC-4794-934E-56F7FA3520B9}"/>
                  </a:ext>
                </a:extLst>
              </p:cNvPr>
              <p:cNvSpPr/>
              <p:nvPr/>
            </p:nvSpPr>
            <p:spPr>
              <a:xfrm>
                <a:off x="2750787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矩形 273">
                <a:extLst>
                  <a:ext uri="{FF2B5EF4-FFF2-40B4-BE49-F238E27FC236}">
                    <a16:creationId xmlns:a16="http://schemas.microsoft.com/office/drawing/2014/main" id="{41312EE0-3BFE-4D29-8978-BF811052B5EE}"/>
                  </a:ext>
                </a:extLst>
              </p:cNvPr>
              <p:cNvSpPr/>
              <p:nvPr/>
            </p:nvSpPr>
            <p:spPr>
              <a:xfrm>
                <a:off x="2872251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矩形 274">
                <a:extLst>
                  <a:ext uri="{FF2B5EF4-FFF2-40B4-BE49-F238E27FC236}">
                    <a16:creationId xmlns:a16="http://schemas.microsoft.com/office/drawing/2014/main" id="{36803E1A-82B9-4629-A9AE-89E81EF96948}"/>
                  </a:ext>
                </a:extLst>
              </p:cNvPr>
              <p:cNvSpPr/>
              <p:nvPr/>
            </p:nvSpPr>
            <p:spPr>
              <a:xfrm>
                <a:off x="2993715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矩形 275">
                <a:extLst>
                  <a:ext uri="{FF2B5EF4-FFF2-40B4-BE49-F238E27FC236}">
                    <a16:creationId xmlns:a16="http://schemas.microsoft.com/office/drawing/2014/main" id="{5CEE696F-0E03-4D23-AB73-6BCD48ACC85C}"/>
                  </a:ext>
                </a:extLst>
              </p:cNvPr>
              <p:cNvSpPr/>
              <p:nvPr/>
            </p:nvSpPr>
            <p:spPr>
              <a:xfrm>
                <a:off x="3115180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矩形 276">
                <a:extLst>
                  <a:ext uri="{FF2B5EF4-FFF2-40B4-BE49-F238E27FC236}">
                    <a16:creationId xmlns:a16="http://schemas.microsoft.com/office/drawing/2014/main" id="{A0C8109B-C2A3-4BE8-82CA-6D951766B305}"/>
                  </a:ext>
                </a:extLst>
              </p:cNvPr>
              <p:cNvSpPr/>
              <p:nvPr/>
            </p:nvSpPr>
            <p:spPr>
              <a:xfrm>
                <a:off x="3236643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矩形 277">
                <a:extLst>
                  <a:ext uri="{FF2B5EF4-FFF2-40B4-BE49-F238E27FC236}">
                    <a16:creationId xmlns:a16="http://schemas.microsoft.com/office/drawing/2014/main" id="{06D105D9-D416-4AE6-BF3C-EAD3BAC0A0A4}"/>
                  </a:ext>
                </a:extLst>
              </p:cNvPr>
              <p:cNvSpPr/>
              <p:nvPr/>
            </p:nvSpPr>
            <p:spPr>
              <a:xfrm>
                <a:off x="3358108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矩形 278">
                <a:extLst>
                  <a:ext uri="{FF2B5EF4-FFF2-40B4-BE49-F238E27FC236}">
                    <a16:creationId xmlns:a16="http://schemas.microsoft.com/office/drawing/2014/main" id="{556CC0FC-18E9-4B0B-B086-12217C22C7C8}"/>
                  </a:ext>
                </a:extLst>
              </p:cNvPr>
              <p:cNvSpPr/>
              <p:nvPr/>
            </p:nvSpPr>
            <p:spPr>
              <a:xfrm>
                <a:off x="3479571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矩形 279">
                <a:extLst>
                  <a:ext uri="{FF2B5EF4-FFF2-40B4-BE49-F238E27FC236}">
                    <a16:creationId xmlns:a16="http://schemas.microsoft.com/office/drawing/2014/main" id="{EF621516-4E59-46D4-8C02-68C27EBA9B72}"/>
                  </a:ext>
                </a:extLst>
              </p:cNvPr>
              <p:cNvSpPr/>
              <p:nvPr/>
            </p:nvSpPr>
            <p:spPr>
              <a:xfrm>
                <a:off x="3601037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矩形 280">
                <a:extLst>
                  <a:ext uri="{FF2B5EF4-FFF2-40B4-BE49-F238E27FC236}">
                    <a16:creationId xmlns:a16="http://schemas.microsoft.com/office/drawing/2014/main" id="{0328AF9C-7FD9-42C9-B4C4-B278378206D5}"/>
                  </a:ext>
                </a:extLst>
              </p:cNvPr>
              <p:cNvSpPr/>
              <p:nvPr/>
            </p:nvSpPr>
            <p:spPr>
              <a:xfrm>
                <a:off x="3722500" y="4484773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矩形 281">
                <a:extLst>
                  <a:ext uri="{FF2B5EF4-FFF2-40B4-BE49-F238E27FC236}">
                    <a16:creationId xmlns:a16="http://schemas.microsoft.com/office/drawing/2014/main" id="{28CE6D1E-12B6-4F1B-B69E-08BAA5197751}"/>
                  </a:ext>
                </a:extLst>
              </p:cNvPr>
              <p:cNvSpPr/>
              <p:nvPr/>
            </p:nvSpPr>
            <p:spPr>
              <a:xfrm>
                <a:off x="3843965" y="4484773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9" name="矩形 228">
              <a:extLst>
                <a:ext uri="{FF2B5EF4-FFF2-40B4-BE49-F238E27FC236}">
                  <a16:creationId xmlns:a16="http://schemas.microsoft.com/office/drawing/2014/main" id="{DCD3CDFD-655C-4712-B14B-F6D7805F9DF7}"/>
                </a:ext>
              </a:extLst>
            </p:cNvPr>
            <p:cNvSpPr/>
            <p:nvPr/>
          </p:nvSpPr>
          <p:spPr>
            <a:xfrm>
              <a:off x="1352446" y="3963804"/>
              <a:ext cx="807642" cy="355115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1</a:t>
              </a:r>
              <a:endParaRPr lang="zh-CN" altLang="en-US" sz="150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30" name="矩形 229">
              <a:extLst>
                <a:ext uri="{FF2B5EF4-FFF2-40B4-BE49-F238E27FC236}">
                  <a16:creationId xmlns:a16="http://schemas.microsoft.com/office/drawing/2014/main" id="{1F9FD05C-0811-4796-BD50-9F9939FBFEC2}"/>
                </a:ext>
              </a:extLst>
            </p:cNvPr>
            <p:cNvSpPr/>
            <p:nvPr/>
          </p:nvSpPr>
          <p:spPr>
            <a:xfrm>
              <a:off x="1323871" y="4375736"/>
              <a:ext cx="807642" cy="355115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</a:t>
              </a:r>
              <a:endParaRPr lang="zh-CN" altLang="en-US" sz="150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31" name="矩形 230">
              <a:extLst>
                <a:ext uri="{FF2B5EF4-FFF2-40B4-BE49-F238E27FC236}">
                  <a16:creationId xmlns:a16="http://schemas.microsoft.com/office/drawing/2014/main" id="{A8210C15-AAEB-4AF7-9AAF-DF5C51EC606E}"/>
                </a:ext>
              </a:extLst>
            </p:cNvPr>
            <p:cNvSpPr/>
            <p:nvPr/>
          </p:nvSpPr>
          <p:spPr>
            <a:xfrm>
              <a:off x="1314347" y="4763904"/>
              <a:ext cx="807642" cy="355115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3</a:t>
              </a:r>
              <a:endParaRPr lang="zh-CN" altLang="en-US" sz="150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C77F0AA1-992A-4B7C-BE4B-966D388B7657}"/>
              </a:ext>
            </a:extLst>
          </p:cNvPr>
          <p:cNvCxnSpPr>
            <a:cxnSpLocks/>
          </p:cNvCxnSpPr>
          <p:nvPr/>
        </p:nvCxnSpPr>
        <p:spPr>
          <a:xfrm>
            <a:off x="5599171" y="6220695"/>
            <a:ext cx="1005490" cy="1"/>
          </a:xfrm>
          <a:prstGeom prst="line">
            <a:avLst/>
          </a:prstGeom>
          <a:noFill/>
          <a:ln w="635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sp>
        <p:nvSpPr>
          <p:cNvPr id="353" name="iconfont-11899-5650854">
            <a:extLst>
              <a:ext uri="{FF2B5EF4-FFF2-40B4-BE49-F238E27FC236}">
                <a16:creationId xmlns:a16="http://schemas.microsoft.com/office/drawing/2014/main" id="{0844DBF3-4252-441F-8142-7DB97FDAD87B}"/>
              </a:ext>
            </a:extLst>
          </p:cNvPr>
          <p:cNvSpPr>
            <a:spLocks noChangeAspect="1"/>
          </p:cNvSpPr>
          <p:nvPr/>
        </p:nvSpPr>
        <p:spPr bwMode="auto">
          <a:xfrm>
            <a:off x="5799708" y="2034498"/>
            <a:ext cx="609562" cy="609685"/>
          </a:xfrm>
          <a:custGeom>
            <a:avLst/>
            <a:gdLst>
              <a:gd name="T0" fmla="*/ 0 w 10375"/>
              <a:gd name="T1" fmla="*/ 250 h 10377"/>
              <a:gd name="T2" fmla="*/ 2075 w 10375"/>
              <a:gd name="T3" fmla="*/ 0 h 10377"/>
              <a:gd name="T4" fmla="*/ 2325 w 10375"/>
              <a:gd name="T5" fmla="*/ 563 h 10377"/>
              <a:gd name="T6" fmla="*/ 813 w 10375"/>
              <a:gd name="T7" fmla="*/ 813 h 10377"/>
              <a:gd name="T8" fmla="*/ 563 w 10375"/>
              <a:gd name="T9" fmla="*/ 2325 h 10377"/>
              <a:gd name="T10" fmla="*/ 0 w 10375"/>
              <a:gd name="T11" fmla="*/ 2075 h 10377"/>
              <a:gd name="T12" fmla="*/ 8050 w 10375"/>
              <a:gd name="T13" fmla="*/ 570 h 10377"/>
              <a:gd name="T14" fmla="*/ 9563 w 10375"/>
              <a:gd name="T15" fmla="*/ 820 h 10377"/>
              <a:gd name="T16" fmla="*/ 9813 w 10375"/>
              <a:gd name="T17" fmla="*/ 2333 h 10377"/>
              <a:gd name="T18" fmla="*/ 10375 w 10375"/>
              <a:gd name="T19" fmla="*/ 2083 h 10377"/>
              <a:gd name="T20" fmla="*/ 10125 w 10375"/>
              <a:gd name="T21" fmla="*/ 8 h 10377"/>
              <a:gd name="T22" fmla="*/ 8050 w 10375"/>
              <a:gd name="T23" fmla="*/ 258 h 10377"/>
              <a:gd name="T24" fmla="*/ 9813 w 10375"/>
              <a:gd name="T25" fmla="*/ 8052 h 10377"/>
              <a:gd name="T26" fmla="*/ 9563 w 10375"/>
              <a:gd name="T27" fmla="*/ 9564 h 10377"/>
              <a:gd name="T28" fmla="*/ 8050 w 10375"/>
              <a:gd name="T29" fmla="*/ 9814 h 10377"/>
              <a:gd name="T30" fmla="*/ 8300 w 10375"/>
              <a:gd name="T31" fmla="*/ 10377 h 10377"/>
              <a:gd name="T32" fmla="*/ 10375 w 10375"/>
              <a:gd name="T33" fmla="*/ 10127 h 10377"/>
              <a:gd name="T34" fmla="*/ 10125 w 10375"/>
              <a:gd name="T35" fmla="*/ 8052 h 10377"/>
              <a:gd name="T36" fmla="*/ 2325 w 10375"/>
              <a:gd name="T37" fmla="*/ 9814 h 10377"/>
              <a:gd name="T38" fmla="*/ 813 w 10375"/>
              <a:gd name="T39" fmla="*/ 9564 h 10377"/>
              <a:gd name="T40" fmla="*/ 563 w 10375"/>
              <a:gd name="T41" fmla="*/ 8052 h 10377"/>
              <a:gd name="T42" fmla="*/ 0 w 10375"/>
              <a:gd name="T43" fmla="*/ 8302 h 10377"/>
              <a:gd name="T44" fmla="*/ 250 w 10375"/>
              <a:gd name="T45" fmla="*/ 10377 h 10377"/>
              <a:gd name="T46" fmla="*/ 2325 w 10375"/>
              <a:gd name="T47" fmla="*/ 10127 h 10377"/>
              <a:gd name="T48" fmla="*/ 5525 w 10375"/>
              <a:gd name="T49" fmla="*/ 1520 h 10377"/>
              <a:gd name="T50" fmla="*/ 4825 w 10375"/>
              <a:gd name="T51" fmla="*/ 1520 h 10377"/>
              <a:gd name="T52" fmla="*/ 5175 w 10375"/>
              <a:gd name="T53" fmla="*/ 3570 h 10377"/>
              <a:gd name="T54" fmla="*/ 5516 w 10375"/>
              <a:gd name="T55" fmla="*/ 8819 h 10377"/>
              <a:gd name="T56" fmla="*/ 5166 w 10375"/>
              <a:gd name="T57" fmla="*/ 6773 h 10377"/>
              <a:gd name="T58" fmla="*/ 4816 w 10375"/>
              <a:gd name="T59" fmla="*/ 8820 h 10377"/>
              <a:gd name="T60" fmla="*/ 5516 w 10375"/>
              <a:gd name="T61" fmla="*/ 8819 h 10377"/>
              <a:gd name="T62" fmla="*/ 8826 w 10375"/>
              <a:gd name="T63" fmla="*/ 5529 h 10377"/>
              <a:gd name="T64" fmla="*/ 8826 w 10375"/>
              <a:gd name="T65" fmla="*/ 4829 h 10377"/>
              <a:gd name="T66" fmla="*/ 6776 w 10375"/>
              <a:gd name="T67" fmla="*/ 5179 h 10377"/>
              <a:gd name="T68" fmla="*/ 1525 w 10375"/>
              <a:gd name="T69" fmla="*/ 5533 h 10377"/>
              <a:gd name="T70" fmla="*/ 3575 w 10375"/>
              <a:gd name="T71" fmla="*/ 5183 h 10377"/>
              <a:gd name="T72" fmla="*/ 1525 w 10375"/>
              <a:gd name="T73" fmla="*/ 4833 h 10377"/>
              <a:gd name="T74" fmla="*/ 1525 w 10375"/>
              <a:gd name="T75" fmla="*/ 5533 h 10377"/>
              <a:gd name="T76" fmla="*/ 4050 w 10375"/>
              <a:gd name="T77" fmla="*/ 5177 h 10377"/>
              <a:gd name="T78" fmla="*/ 6300 w 10375"/>
              <a:gd name="T79" fmla="*/ 51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75" h="10377">
                <a:moveTo>
                  <a:pt x="0" y="2075"/>
                </a:moveTo>
                <a:lnTo>
                  <a:pt x="0" y="250"/>
                </a:lnTo>
                <a:cubicBezTo>
                  <a:pt x="0" y="113"/>
                  <a:pt x="113" y="0"/>
                  <a:pt x="250" y="0"/>
                </a:cubicBezTo>
                <a:lnTo>
                  <a:pt x="2075" y="0"/>
                </a:lnTo>
                <a:cubicBezTo>
                  <a:pt x="2213" y="0"/>
                  <a:pt x="2325" y="113"/>
                  <a:pt x="2325" y="250"/>
                </a:cubicBezTo>
                <a:lnTo>
                  <a:pt x="2325" y="563"/>
                </a:lnTo>
                <a:cubicBezTo>
                  <a:pt x="2325" y="700"/>
                  <a:pt x="2213" y="813"/>
                  <a:pt x="2075" y="813"/>
                </a:cubicBezTo>
                <a:lnTo>
                  <a:pt x="813" y="813"/>
                </a:lnTo>
                <a:lnTo>
                  <a:pt x="813" y="2075"/>
                </a:lnTo>
                <a:cubicBezTo>
                  <a:pt x="813" y="2213"/>
                  <a:pt x="700" y="2325"/>
                  <a:pt x="563" y="2325"/>
                </a:cubicBezTo>
                <a:lnTo>
                  <a:pt x="250" y="2325"/>
                </a:lnTo>
                <a:cubicBezTo>
                  <a:pt x="112" y="2325"/>
                  <a:pt x="0" y="2214"/>
                  <a:pt x="0" y="2075"/>
                </a:cubicBezTo>
                <a:close/>
                <a:moveTo>
                  <a:pt x="8050" y="258"/>
                </a:moveTo>
                <a:lnTo>
                  <a:pt x="8050" y="570"/>
                </a:lnTo>
                <a:cubicBezTo>
                  <a:pt x="8050" y="708"/>
                  <a:pt x="8163" y="820"/>
                  <a:pt x="8300" y="820"/>
                </a:cubicBezTo>
                <a:lnTo>
                  <a:pt x="9563" y="820"/>
                </a:lnTo>
                <a:lnTo>
                  <a:pt x="9563" y="2083"/>
                </a:lnTo>
                <a:cubicBezTo>
                  <a:pt x="9563" y="2220"/>
                  <a:pt x="9675" y="2333"/>
                  <a:pt x="9813" y="2333"/>
                </a:cubicBezTo>
                <a:lnTo>
                  <a:pt x="10125" y="2333"/>
                </a:lnTo>
                <a:cubicBezTo>
                  <a:pt x="10263" y="2333"/>
                  <a:pt x="10375" y="2220"/>
                  <a:pt x="10375" y="2083"/>
                </a:cubicBezTo>
                <a:lnTo>
                  <a:pt x="10375" y="258"/>
                </a:lnTo>
                <a:cubicBezTo>
                  <a:pt x="10375" y="120"/>
                  <a:pt x="10263" y="8"/>
                  <a:pt x="10125" y="8"/>
                </a:cubicBezTo>
                <a:lnTo>
                  <a:pt x="8300" y="8"/>
                </a:lnTo>
                <a:cubicBezTo>
                  <a:pt x="8163" y="8"/>
                  <a:pt x="8050" y="120"/>
                  <a:pt x="8050" y="258"/>
                </a:cubicBezTo>
                <a:close/>
                <a:moveTo>
                  <a:pt x="10125" y="8052"/>
                </a:moveTo>
                <a:lnTo>
                  <a:pt x="9813" y="8052"/>
                </a:lnTo>
                <a:cubicBezTo>
                  <a:pt x="9675" y="8052"/>
                  <a:pt x="9563" y="8164"/>
                  <a:pt x="9563" y="8302"/>
                </a:cubicBezTo>
                <a:lnTo>
                  <a:pt x="9563" y="9564"/>
                </a:lnTo>
                <a:lnTo>
                  <a:pt x="8300" y="9564"/>
                </a:lnTo>
                <a:cubicBezTo>
                  <a:pt x="8163" y="9564"/>
                  <a:pt x="8050" y="9677"/>
                  <a:pt x="8050" y="9814"/>
                </a:cubicBezTo>
                <a:lnTo>
                  <a:pt x="8050" y="10127"/>
                </a:lnTo>
                <a:cubicBezTo>
                  <a:pt x="8050" y="10264"/>
                  <a:pt x="8163" y="10377"/>
                  <a:pt x="8300" y="10377"/>
                </a:cubicBezTo>
                <a:lnTo>
                  <a:pt x="10125" y="10377"/>
                </a:lnTo>
                <a:cubicBezTo>
                  <a:pt x="10263" y="10377"/>
                  <a:pt x="10375" y="10264"/>
                  <a:pt x="10375" y="10127"/>
                </a:cubicBezTo>
                <a:lnTo>
                  <a:pt x="10375" y="8302"/>
                </a:lnTo>
                <a:cubicBezTo>
                  <a:pt x="10375" y="8164"/>
                  <a:pt x="10263" y="8052"/>
                  <a:pt x="10125" y="8052"/>
                </a:cubicBezTo>
                <a:close/>
                <a:moveTo>
                  <a:pt x="2325" y="10127"/>
                </a:moveTo>
                <a:lnTo>
                  <a:pt x="2325" y="9814"/>
                </a:lnTo>
                <a:cubicBezTo>
                  <a:pt x="2325" y="9677"/>
                  <a:pt x="2213" y="9564"/>
                  <a:pt x="2075" y="9564"/>
                </a:cubicBezTo>
                <a:lnTo>
                  <a:pt x="813" y="9564"/>
                </a:lnTo>
                <a:lnTo>
                  <a:pt x="813" y="8302"/>
                </a:lnTo>
                <a:cubicBezTo>
                  <a:pt x="813" y="8164"/>
                  <a:pt x="700" y="8052"/>
                  <a:pt x="563" y="8052"/>
                </a:cubicBezTo>
                <a:lnTo>
                  <a:pt x="250" y="8052"/>
                </a:lnTo>
                <a:cubicBezTo>
                  <a:pt x="113" y="8052"/>
                  <a:pt x="0" y="8164"/>
                  <a:pt x="0" y="8302"/>
                </a:cubicBezTo>
                <a:lnTo>
                  <a:pt x="0" y="10127"/>
                </a:lnTo>
                <a:cubicBezTo>
                  <a:pt x="0" y="10264"/>
                  <a:pt x="113" y="10377"/>
                  <a:pt x="250" y="10377"/>
                </a:cubicBezTo>
                <a:lnTo>
                  <a:pt x="2075" y="10377"/>
                </a:lnTo>
                <a:cubicBezTo>
                  <a:pt x="2213" y="10377"/>
                  <a:pt x="2325" y="10265"/>
                  <a:pt x="2325" y="10127"/>
                </a:cubicBezTo>
                <a:close/>
                <a:moveTo>
                  <a:pt x="5525" y="3220"/>
                </a:moveTo>
                <a:lnTo>
                  <a:pt x="5525" y="1520"/>
                </a:lnTo>
                <a:cubicBezTo>
                  <a:pt x="5525" y="1327"/>
                  <a:pt x="5369" y="1170"/>
                  <a:pt x="5175" y="1170"/>
                </a:cubicBezTo>
                <a:cubicBezTo>
                  <a:pt x="4981" y="1170"/>
                  <a:pt x="4825" y="1327"/>
                  <a:pt x="4825" y="1520"/>
                </a:cubicBezTo>
                <a:lnTo>
                  <a:pt x="4825" y="3220"/>
                </a:lnTo>
                <a:cubicBezTo>
                  <a:pt x="4825" y="3414"/>
                  <a:pt x="4981" y="3570"/>
                  <a:pt x="5175" y="3570"/>
                </a:cubicBezTo>
                <a:cubicBezTo>
                  <a:pt x="5368" y="3570"/>
                  <a:pt x="5525" y="3414"/>
                  <a:pt x="5525" y="3220"/>
                </a:cubicBezTo>
                <a:close/>
                <a:moveTo>
                  <a:pt x="5516" y="8819"/>
                </a:moveTo>
                <a:lnTo>
                  <a:pt x="5516" y="7123"/>
                </a:lnTo>
                <a:cubicBezTo>
                  <a:pt x="5516" y="6929"/>
                  <a:pt x="5360" y="6773"/>
                  <a:pt x="5166" y="6773"/>
                </a:cubicBezTo>
                <a:cubicBezTo>
                  <a:pt x="4973" y="6773"/>
                  <a:pt x="4816" y="6929"/>
                  <a:pt x="4816" y="7123"/>
                </a:cubicBezTo>
                <a:lnTo>
                  <a:pt x="4816" y="8820"/>
                </a:lnTo>
                <a:cubicBezTo>
                  <a:pt x="4816" y="9014"/>
                  <a:pt x="4973" y="9170"/>
                  <a:pt x="5166" y="9170"/>
                </a:cubicBezTo>
                <a:cubicBezTo>
                  <a:pt x="5360" y="9169"/>
                  <a:pt x="5516" y="9013"/>
                  <a:pt x="5516" y="8819"/>
                </a:cubicBezTo>
                <a:close/>
                <a:moveTo>
                  <a:pt x="7126" y="5529"/>
                </a:moveTo>
                <a:lnTo>
                  <a:pt x="8826" y="5529"/>
                </a:lnTo>
                <a:cubicBezTo>
                  <a:pt x="9020" y="5529"/>
                  <a:pt x="9176" y="5373"/>
                  <a:pt x="9176" y="5179"/>
                </a:cubicBezTo>
                <a:cubicBezTo>
                  <a:pt x="9176" y="4985"/>
                  <a:pt x="9020" y="4829"/>
                  <a:pt x="8826" y="4829"/>
                </a:cubicBezTo>
                <a:lnTo>
                  <a:pt x="7126" y="4829"/>
                </a:lnTo>
                <a:cubicBezTo>
                  <a:pt x="6933" y="4829"/>
                  <a:pt x="6776" y="4985"/>
                  <a:pt x="6776" y="5179"/>
                </a:cubicBezTo>
                <a:cubicBezTo>
                  <a:pt x="6776" y="5373"/>
                  <a:pt x="6933" y="5529"/>
                  <a:pt x="7126" y="5529"/>
                </a:cubicBezTo>
                <a:close/>
                <a:moveTo>
                  <a:pt x="1525" y="5533"/>
                </a:moveTo>
                <a:lnTo>
                  <a:pt x="3225" y="5533"/>
                </a:lnTo>
                <a:cubicBezTo>
                  <a:pt x="3419" y="5533"/>
                  <a:pt x="3575" y="5377"/>
                  <a:pt x="3575" y="5183"/>
                </a:cubicBezTo>
                <a:cubicBezTo>
                  <a:pt x="3575" y="4989"/>
                  <a:pt x="3419" y="4833"/>
                  <a:pt x="3225" y="4833"/>
                </a:cubicBezTo>
                <a:lnTo>
                  <a:pt x="1525" y="4833"/>
                </a:lnTo>
                <a:cubicBezTo>
                  <a:pt x="1331" y="4833"/>
                  <a:pt x="1175" y="4989"/>
                  <a:pt x="1175" y="5183"/>
                </a:cubicBezTo>
                <a:cubicBezTo>
                  <a:pt x="1175" y="5377"/>
                  <a:pt x="1333" y="5533"/>
                  <a:pt x="1525" y="5533"/>
                </a:cubicBezTo>
                <a:close/>
                <a:moveTo>
                  <a:pt x="5175" y="4052"/>
                </a:moveTo>
                <a:cubicBezTo>
                  <a:pt x="4554" y="4052"/>
                  <a:pt x="4050" y="4555"/>
                  <a:pt x="4050" y="5177"/>
                </a:cubicBezTo>
                <a:cubicBezTo>
                  <a:pt x="4050" y="5798"/>
                  <a:pt x="4554" y="6302"/>
                  <a:pt x="5175" y="6302"/>
                </a:cubicBezTo>
                <a:cubicBezTo>
                  <a:pt x="5796" y="6302"/>
                  <a:pt x="6300" y="5798"/>
                  <a:pt x="6300" y="5177"/>
                </a:cubicBezTo>
                <a:cubicBezTo>
                  <a:pt x="6300" y="4555"/>
                  <a:pt x="5796" y="4052"/>
                  <a:pt x="5175" y="4052"/>
                </a:cubicBezTo>
                <a:close/>
              </a:path>
            </a:pathLst>
          </a:custGeom>
          <a:noFill/>
          <a:ln w="254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288" name="组合 287">
            <a:extLst>
              <a:ext uri="{FF2B5EF4-FFF2-40B4-BE49-F238E27FC236}">
                <a16:creationId xmlns:a16="http://schemas.microsoft.com/office/drawing/2014/main" id="{0951DF04-FD09-413D-8D88-C9E4E38F59ED}"/>
              </a:ext>
            </a:extLst>
          </p:cNvPr>
          <p:cNvGrpSpPr/>
          <p:nvPr/>
        </p:nvGrpSpPr>
        <p:grpSpPr>
          <a:xfrm>
            <a:off x="8173571" y="1721975"/>
            <a:ext cx="3178274" cy="4466920"/>
            <a:chOff x="6797674" y="1104900"/>
            <a:chExt cx="4352925" cy="4933950"/>
          </a:xfrm>
        </p:grpSpPr>
        <p:sp>
          <p:nvSpPr>
            <p:cNvPr id="349" name="矩形 348">
              <a:extLst>
                <a:ext uri="{FF2B5EF4-FFF2-40B4-BE49-F238E27FC236}">
                  <a16:creationId xmlns:a16="http://schemas.microsoft.com/office/drawing/2014/main" id="{4363FBEB-45D5-42FD-A563-6D8831A36E79}"/>
                </a:ext>
              </a:extLst>
            </p:cNvPr>
            <p:cNvSpPr/>
            <p:nvPr/>
          </p:nvSpPr>
          <p:spPr>
            <a:xfrm>
              <a:off x="6797674" y="1155700"/>
              <a:ext cx="4352925" cy="4876800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alpha val="48000"/>
                  </a:srgbClr>
                </a:gs>
                <a:gs pos="100000">
                  <a:srgbClr val="FA20C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矩形 349">
              <a:extLst>
                <a:ext uri="{FF2B5EF4-FFF2-40B4-BE49-F238E27FC236}">
                  <a16:creationId xmlns:a16="http://schemas.microsoft.com/office/drawing/2014/main" id="{C609818B-8F41-436E-8BE5-4803B4221C40}"/>
                </a:ext>
              </a:extLst>
            </p:cNvPr>
            <p:cNvSpPr/>
            <p:nvPr/>
          </p:nvSpPr>
          <p:spPr>
            <a:xfrm>
              <a:off x="6797674" y="1104900"/>
              <a:ext cx="4352925" cy="4933950"/>
            </a:xfrm>
            <a:prstGeom prst="rect">
              <a:avLst/>
            </a:prstGeom>
            <a:noFill/>
            <a:ln>
              <a:solidFill>
                <a:srgbClr val="FA20CF"/>
              </a:solidFill>
            </a:ln>
            <a:effectLst>
              <a:glow rad="38100">
                <a:srgbClr val="FA20C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89" name="直接连接符 288">
            <a:extLst>
              <a:ext uri="{FF2B5EF4-FFF2-40B4-BE49-F238E27FC236}">
                <a16:creationId xmlns:a16="http://schemas.microsoft.com/office/drawing/2014/main" id="{EBE3DD1B-3F8A-41FC-B552-B44C5BC20ECA}"/>
              </a:ext>
            </a:extLst>
          </p:cNvPr>
          <p:cNvCxnSpPr>
            <a:cxnSpLocks/>
          </p:cNvCxnSpPr>
          <p:nvPr/>
        </p:nvCxnSpPr>
        <p:spPr>
          <a:xfrm flipH="1">
            <a:off x="9195881" y="1737884"/>
            <a:ext cx="1127359" cy="0"/>
          </a:xfrm>
          <a:prstGeom prst="line">
            <a:avLst/>
          </a:prstGeom>
          <a:noFill/>
          <a:ln w="635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3143F07C-CF94-42C5-B4C1-3E99C511E189}"/>
              </a:ext>
            </a:extLst>
          </p:cNvPr>
          <p:cNvGrpSpPr/>
          <p:nvPr/>
        </p:nvGrpSpPr>
        <p:grpSpPr>
          <a:xfrm>
            <a:off x="8443027" y="4507149"/>
            <a:ext cx="2467006" cy="1051278"/>
            <a:chOff x="1342258" y="3963804"/>
            <a:chExt cx="2710911" cy="1155215"/>
          </a:xfrm>
        </p:grpSpPr>
        <p:grpSp>
          <p:nvGrpSpPr>
            <p:cNvPr id="294" name="组合 293">
              <a:extLst>
                <a:ext uri="{FF2B5EF4-FFF2-40B4-BE49-F238E27FC236}">
                  <a16:creationId xmlns:a16="http://schemas.microsoft.com/office/drawing/2014/main" id="{B7907CCA-CF01-403E-8110-C36930565794}"/>
                </a:ext>
              </a:extLst>
            </p:cNvPr>
            <p:cNvGrpSpPr/>
            <p:nvPr/>
          </p:nvGrpSpPr>
          <p:grpSpPr>
            <a:xfrm>
              <a:off x="2065639" y="4052269"/>
              <a:ext cx="1987530" cy="985488"/>
              <a:chOff x="1900538" y="3702685"/>
              <a:chExt cx="2016549" cy="985488"/>
            </a:xfrm>
          </p:grpSpPr>
          <p:sp>
            <p:nvSpPr>
              <p:cNvPr id="298" name="矩形 297">
                <a:extLst>
                  <a:ext uri="{FF2B5EF4-FFF2-40B4-BE49-F238E27FC236}">
                    <a16:creationId xmlns:a16="http://schemas.microsoft.com/office/drawing/2014/main" id="{AFB04161-0EB7-42A9-8123-F15E702705B0}"/>
                  </a:ext>
                </a:extLst>
              </p:cNvPr>
              <p:cNvSpPr/>
              <p:nvPr/>
            </p:nvSpPr>
            <p:spPr>
              <a:xfrm>
                <a:off x="1909132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矩形 298">
                <a:extLst>
                  <a:ext uri="{FF2B5EF4-FFF2-40B4-BE49-F238E27FC236}">
                    <a16:creationId xmlns:a16="http://schemas.microsoft.com/office/drawing/2014/main" id="{B02C07AC-E2AC-4A8E-9A01-28F362D2D8FF}"/>
                  </a:ext>
                </a:extLst>
              </p:cNvPr>
              <p:cNvSpPr/>
              <p:nvPr/>
            </p:nvSpPr>
            <p:spPr>
              <a:xfrm>
                <a:off x="2030597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矩形 299">
                <a:extLst>
                  <a:ext uri="{FF2B5EF4-FFF2-40B4-BE49-F238E27FC236}">
                    <a16:creationId xmlns:a16="http://schemas.microsoft.com/office/drawing/2014/main" id="{36D370FF-7A0E-4DD3-8065-8C1994FCBBF0}"/>
                  </a:ext>
                </a:extLst>
              </p:cNvPr>
              <p:cNvSpPr/>
              <p:nvPr/>
            </p:nvSpPr>
            <p:spPr>
              <a:xfrm>
                <a:off x="2152060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矩形 300">
                <a:extLst>
                  <a:ext uri="{FF2B5EF4-FFF2-40B4-BE49-F238E27FC236}">
                    <a16:creationId xmlns:a16="http://schemas.microsoft.com/office/drawing/2014/main" id="{D50DA6AE-2A86-4582-97AA-9E2AD8CD739E}"/>
                  </a:ext>
                </a:extLst>
              </p:cNvPr>
              <p:cNvSpPr/>
              <p:nvPr/>
            </p:nvSpPr>
            <p:spPr>
              <a:xfrm>
                <a:off x="2273525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矩形 301">
                <a:extLst>
                  <a:ext uri="{FF2B5EF4-FFF2-40B4-BE49-F238E27FC236}">
                    <a16:creationId xmlns:a16="http://schemas.microsoft.com/office/drawing/2014/main" id="{01D712AC-DA1E-4710-A4CF-364995DDA39B}"/>
                  </a:ext>
                </a:extLst>
              </p:cNvPr>
              <p:cNvSpPr/>
              <p:nvPr/>
            </p:nvSpPr>
            <p:spPr>
              <a:xfrm>
                <a:off x="2394989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矩形 302">
                <a:extLst>
                  <a:ext uri="{FF2B5EF4-FFF2-40B4-BE49-F238E27FC236}">
                    <a16:creationId xmlns:a16="http://schemas.microsoft.com/office/drawing/2014/main" id="{2EAC71B9-7FF2-4EBD-A5D2-98065DFF70FA}"/>
                  </a:ext>
                </a:extLst>
              </p:cNvPr>
              <p:cNvSpPr/>
              <p:nvPr/>
            </p:nvSpPr>
            <p:spPr>
              <a:xfrm>
                <a:off x="2516453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矩形 303">
                <a:extLst>
                  <a:ext uri="{FF2B5EF4-FFF2-40B4-BE49-F238E27FC236}">
                    <a16:creationId xmlns:a16="http://schemas.microsoft.com/office/drawing/2014/main" id="{9DB43A2B-6027-4729-91B5-41EEF2E71EDE}"/>
                  </a:ext>
                </a:extLst>
              </p:cNvPr>
              <p:cNvSpPr/>
              <p:nvPr/>
            </p:nvSpPr>
            <p:spPr>
              <a:xfrm>
                <a:off x="2637917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矩形 304">
                <a:extLst>
                  <a:ext uri="{FF2B5EF4-FFF2-40B4-BE49-F238E27FC236}">
                    <a16:creationId xmlns:a16="http://schemas.microsoft.com/office/drawing/2014/main" id="{7FE88A37-2A3E-40CE-B673-7A2088A449F1}"/>
                  </a:ext>
                </a:extLst>
              </p:cNvPr>
              <p:cNvSpPr/>
              <p:nvPr/>
            </p:nvSpPr>
            <p:spPr>
              <a:xfrm>
                <a:off x="2759381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矩形 305">
                <a:extLst>
                  <a:ext uri="{FF2B5EF4-FFF2-40B4-BE49-F238E27FC236}">
                    <a16:creationId xmlns:a16="http://schemas.microsoft.com/office/drawing/2014/main" id="{A65F68B1-1710-4036-BD2E-6FD283942E2B}"/>
                  </a:ext>
                </a:extLst>
              </p:cNvPr>
              <p:cNvSpPr/>
              <p:nvPr/>
            </p:nvSpPr>
            <p:spPr>
              <a:xfrm>
                <a:off x="2880845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矩形 306">
                <a:extLst>
                  <a:ext uri="{FF2B5EF4-FFF2-40B4-BE49-F238E27FC236}">
                    <a16:creationId xmlns:a16="http://schemas.microsoft.com/office/drawing/2014/main" id="{9006A416-713A-49A4-B985-BD09464E4707}"/>
                  </a:ext>
                </a:extLst>
              </p:cNvPr>
              <p:cNvSpPr/>
              <p:nvPr/>
            </p:nvSpPr>
            <p:spPr>
              <a:xfrm>
                <a:off x="3002310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矩形 307">
                <a:extLst>
                  <a:ext uri="{FF2B5EF4-FFF2-40B4-BE49-F238E27FC236}">
                    <a16:creationId xmlns:a16="http://schemas.microsoft.com/office/drawing/2014/main" id="{A372A103-3E06-459A-A30A-CAAD17ADA9A3}"/>
                  </a:ext>
                </a:extLst>
              </p:cNvPr>
              <p:cNvSpPr/>
              <p:nvPr/>
            </p:nvSpPr>
            <p:spPr>
              <a:xfrm>
                <a:off x="3123774" y="3702685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矩形 308">
                <a:extLst>
                  <a:ext uri="{FF2B5EF4-FFF2-40B4-BE49-F238E27FC236}">
                    <a16:creationId xmlns:a16="http://schemas.microsoft.com/office/drawing/2014/main" id="{CCAFB0FF-2705-4E79-BCEE-9826979476CC}"/>
                  </a:ext>
                </a:extLst>
              </p:cNvPr>
              <p:cNvSpPr/>
              <p:nvPr/>
            </p:nvSpPr>
            <p:spPr>
              <a:xfrm>
                <a:off x="3245238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矩形 309">
                <a:extLst>
                  <a:ext uri="{FF2B5EF4-FFF2-40B4-BE49-F238E27FC236}">
                    <a16:creationId xmlns:a16="http://schemas.microsoft.com/office/drawing/2014/main" id="{82A2E11C-A6E3-4478-A171-14EF6DE25032}"/>
                  </a:ext>
                </a:extLst>
              </p:cNvPr>
              <p:cNvSpPr/>
              <p:nvPr/>
            </p:nvSpPr>
            <p:spPr>
              <a:xfrm>
                <a:off x="3366702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矩形 310">
                <a:extLst>
                  <a:ext uri="{FF2B5EF4-FFF2-40B4-BE49-F238E27FC236}">
                    <a16:creationId xmlns:a16="http://schemas.microsoft.com/office/drawing/2014/main" id="{8FDF08C4-D61B-47BA-A973-ACC5566E6DA8}"/>
                  </a:ext>
                </a:extLst>
              </p:cNvPr>
              <p:cNvSpPr/>
              <p:nvPr/>
            </p:nvSpPr>
            <p:spPr>
              <a:xfrm>
                <a:off x="3488166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矩形 311">
                <a:extLst>
                  <a:ext uri="{FF2B5EF4-FFF2-40B4-BE49-F238E27FC236}">
                    <a16:creationId xmlns:a16="http://schemas.microsoft.com/office/drawing/2014/main" id="{AFDADD76-2D33-48B6-A047-0DA79CFF393A}"/>
                  </a:ext>
                </a:extLst>
              </p:cNvPr>
              <p:cNvSpPr/>
              <p:nvPr/>
            </p:nvSpPr>
            <p:spPr>
              <a:xfrm>
                <a:off x="3609631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矩形 312">
                <a:extLst>
                  <a:ext uri="{FF2B5EF4-FFF2-40B4-BE49-F238E27FC236}">
                    <a16:creationId xmlns:a16="http://schemas.microsoft.com/office/drawing/2014/main" id="{6C33DEC2-2D4C-4021-8199-945C8715D16E}"/>
                  </a:ext>
                </a:extLst>
              </p:cNvPr>
              <p:cNvSpPr/>
              <p:nvPr/>
            </p:nvSpPr>
            <p:spPr>
              <a:xfrm>
                <a:off x="3731095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矩形 313">
                <a:extLst>
                  <a:ext uri="{FF2B5EF4-FFF2-40B4-BE49-F238E27FC236}">
                    <a16:creationId xmlns:a16="http://schemas.microsoft.com/office/drawing/2014/main" id="{BDD49159-837A-4CA1-AE02-686BDD414765}"/>
                  </a:ext>
                </a:extLst>
              </p:cNvPr>
              <p:cNvSpPr/>
              <p:nvPr/>
            </p:nvSpPr>
            <p:spPr>
              <a:xfrm>
                <a:off x="3852559" y="3702685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矩形 314">
                <a:extLst>
                  <a:ext uri="{FF2B5EF4-FFF2-40B4-BE49-F238E27FC236}">
                    <a16:creationId xmlns:a16="http://schemas.microsoft.com/office/drawing/2014/main" id="{00B9DEF0-B2D6-4C10-87D7-9F9D0873BC13}"/>
                  </a:ext>
                </a:extLst>
              </p:cNvPr>
              <p:cNvSpPr/>
              <p:nvPr/>
            </p:nvSpPr>
            <p:spPr>
              <a:xfrm>
                <a:off x="1909132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矩形 315">
                <a:extLst>
                  <a:ext uri="{FF2B5EF4-FFF2-40B4-BE49-F238E27FC236}">
                    <a16:creationId xmlns:a16="http://schemas.microsoft.com/office/drawing/2014/main" id="{D2EA3CD5-7A9D-458D-88E7-1F79F37573A3}"/>
                  </a:ext>
                </a:extLst>
              </p:cNvPr>
              <p:cNvSpPr/>
              <p:nvPr/>
            </p:nvSpPr>
            <p:spPr>
              <a:xfrm>
                <a:off x="2030597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矩形 316">
                <a:extLst>
                  <a:ext uri="{FF2B5EF4-FFF2-40B4-BE49-F238E27FC236}">
                    <a16:creationId xmlns:a16="http://schemas.microsoft.com/office/drawing/2014/main" id="{B8C0144F-D123-4742-824D-563C152C77DA}"/>
                  </a:ext>
                </a:extLst>
              </p:cNvPr>
              <p:cNvSpPr/>
              <p:nvPr/>
            </p:nvSpPr>
            <p:spPr>
              <a:xfrm>
                <a:off x="2152060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矩形 317">
                <a:extLst>
                  <a:ext uri="{FF2B5EF4-FFF2-40B4-BE49-F238E27FC236}">
                    <a16:creationId xmlns:a16="http://schemas.microsoft.com/office/drawing/2014/main" id="{A8C31164-284D-4081-AE47-80D67D23B08D}"/>
                  </a:ext>
                </a:extLst>
              </p:cNvPr>
              <p:cNvSpPr/>
              <p:nvPr/>
            </p:nvSpPr>
            <p:spPr>
              <a:xfrm>
                <a:off x="2273525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>
                <a:extLst>
                  <a:ext uri="{FF2B5EF4-FFF2-40B4-BE49-F238E27FC236}">
                    <a16:creationId xmlns:a16="http://schemas.microsoft.com/office/drawing/2014/main" id="{8A2C2072-42B5-42FE-B2B9-E3BA61EA9669}"/>
                  </a:ext>
                </a:extLst>
              </p:cNvPr>
              <p:cNvSpPr/>
              <p:nvPr/>
            </p:nvSpPr>
            <p:spPr>
              <a:xfrm>
                <a:off x="2394989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矩形 319">
                <a:extLst>
                  <a:ext uri="{FF2B5EF4-FFF2-40B4-BE49-F238E27FC236}">
                    <a16:creationId xmlns:a16="http://schemas.microsoft.com/office/drawing/2014/main" id="{010305A3-A31E-4525-9D99-F572D4068205}"/>
                  </a:ext>
                </a:extLst>
              </p:cNvPr>
              <p:cNvSpPr/>
              <p:nvPr/>
            </p:nvSpPr>
            <p:spPr>
              <a:xfrm>
                <a:off x="2516453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矩形 320">
                <a:extLst>
                  <a:ext uri="{FF2B5EF4-FFF2-40B4-BE49-F238E27FC236}">
                    <a16:creationId xmlns:a16="http://schemas.microsoft.com/office/drawing/2014/main" id="{333F61B8-75C2-4E3C-92A0-D46BF29F9358}"/>
                  </a:ext>
                </a:extLst>
              </p:cNvPr>
              <p:cNvSpPr/>
              <p:nvPr/>
            </p:nvSpPr>
            <p:spPr>
              <a:xfrm>
                <a:off x="2637917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矩形 321">
                <a:extLst>
                  <a:ext uri="{FF2B5EF4-FFF2-40B4-BE49-F238E27FC236}">
                    <a16:creationId xmlns:a16="http://schemas.microsoft.com/office/drawing/2014/main" id="{CA02A676-84BE-4F55-A96C-3D2B040C4464}"/>
                  </a:ext>
                </a:extLst>
              </p:cNvPr>
              <p:cNvSpPr/>
              <p:nvPr/>
            </p:nvSpPr>
            <p:spPr>
              <a:xfrm>
                <a:off x="2759381" y="4089432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矩形 322">
                <a:extLst>
                  <a:ext uri="{FF2B5EF4-FFF2-40B4-BE49-F238E27FC236}">
                    <a16:creationId xmlns:a16="http://schemas.microsoft.com/office/drawing/2014/main" id="{6022DD35-3824-465F-9D36-03D45E534FA1}"/>
                  </a:ext>
                </a:extLst>
              </p:cNvPr>
              <p:cNvSpPr/>
              <p:nvPr/>
            </p:nvSpPr>
            <p:spPr>
              <a:xfrm>
                <a:off x="2880845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矩形 323">
                <a:extLst>
                  <a:ext uri="{FF2B5EF4-FFF2-40B4-BE49-F238E27FC236}">
                    <a16:creationId xmlns:a16="http://schemas.microsoft.com/office/drawing/2014/main" id="{23EFBBAA-B3A2-438F-9159-BD5A4D645BEE}"/>
                  </a:ext>
                </a:extLst>
              </p:cNvPr>
              <p:cNvSpPr/>
              <p:nvPr/>
            </p:nvSpPr>
            <p:spPr>
              <a:xfrm>
                <a:off x="3002310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矩形 324">
                <a:extLst>
                  <a:ext uri="{FF2B5EF4-FFF2-40B4-BE49-F238E27FC236}">
                    <a16:creationId xmlns:a16="http://schemas.microsoft.com/office/drawing/2014/main" id="{26A483AA-82B8-4908-A747-E6DC916A7584}"/>
                  </a:ext>
                </a:extLst>
              </p:cNvPr>
              <p:cNvSpPr/>
              <p:nvPr/>
            </p:nvSpPr>
            <p:spPr>
              <a:xfrm>
                <a:off x="3123774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矩形 325">
                <a:extLst>
                  <a:ext uri="{FF2B5EF4-FFF2-40B4-BE49-F238E27FC236}">
                    <a16:creationId xmlns:a16="http://schemas.microsoft.com/office/drawing/2014/main" id="{7FF90F97-965B-454D-B65E-8997E81EA419}"/>
                  </a:ext>
                </a:extLst>
              </p:cNvPr>
              <p:cNvSpPr/>
              <p:nvPr/>
            </p:nvSpPr>
            <p:spPr>
              <a:xfrm>
                <a:off x="3245238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矩形 326">
                <a:extLst>
                  <a:ext uri="{FF2B5EF4-FFF2-40B4-BE49-F238E27FC236}">
                    <a16:creationId xmlns:a16="http://schemas.microsoft.com/office/drawing/2014/main" id="{C4DC54C0-DE04-4D0B-BDB9-B48C1942DA74}"/>
                  </a:ext>
                </a:extLst>
              </p:cNvPr>
              <p:cNvSpPr/>
              <p:nvPr/>
            </p:nvSpPr>
            <p:spPr>
              <a:xfrm>
                <a:off x="3366702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矩形 327">
                <a:extLst>
                  <a:ext uri="{FF2B5EF4-FFF2-40B4-BE49-F238E27FC236}">
                    <a16:creationId xmlns:a16="http://schemas.microsoft.com/office/drawing/2014/main" id="{B2E2F7CE-E967-4AF3-B2E4-FED146F64BEE}"/>
                  </a:ext>
                </a:extLst>
              </p:cNvPr>
              <p:cNvSpPr/>
              <p:nvPr/>
            </p:nvSpPr>
            <p:spPr>
              <a:xfrm>
                <a:off x="3488166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矩形 328">
                <a:extLst>
                  <a:ext uri="{FF2B5EF4-FFF2-40B4-BE49-F238E27FC236}">
                    <a16:creationId xmlns:a16="http://schemas.microsoft.com/office/drawing/2014/main" id="{70ED1549-1850-4593-A858-85A4DEC693C9}"/>
                  </a:ext>
                </a:extLst>
              </p:cNvPr>
              <p:cNvSpPr/>
              <p:nvPr/>
            </p:nvSpPr>
            <p:spPr>
              <a:xfrm>
                <a:off x="3609631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矩形 329">
                <a:extLst>
                  <a:ext uri="{FF2B5EF4-FFF2-40B4-BE49-F238E27FC236}">
                    <a16:creationId xmlns:a16="http://schemas.microsoft.com/office/drawing/2014/main" id="{69DB190C-52D1-46CD-8515-8F3764C9C6E1}"/>
                  </a:ext>
                </a:extLst>
              </p:cNvPr>
              <p:cNvSpPr/>
              <p:nvPr/>
            </p:nvSpPr>
            <p:spPr>
              <a:xfrm>
                <a:off x="3731095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矩形 330">
                <a:extLst>
                  <a:ext uri="{FF2B5EF4-FFF2-40B4-BE49-F238E27FC236}">
                    <a16:creationId xmlns:a16="http://schemas.microsoft.com/office/drawing/2014/main" id="{D40D569C-4D4C-4CC2-9582-867993E0A324}"/>
                  </a:ext>
                </a:extLst>
              </p:cNvPr>
              <p:cNvSpPr/>
              <p:nvPr/>
            </p:nvSpPr>
            <p:spPr>
              <a:xfrm>
                <a:off x="3852559" y="4089432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矩形 331">
                <a:extLst>
                  <a:ext uri="{FF2B5EF4-FFF2-40B4-BE49-F238E27FC236}">
                    <a16:creationId xmlns:a16="http://schemas.microsoft.com/office/drawing/2014/main" id="{D42FF5E6-46C0-4ACB-AB9B-A98EC93EB142}"/>
                  </a:ext>
                </a:extLst>
              </p:cNvPr>
              <p:cNvSpPr/>
              <p:nvPr/>
            </p:nvSpPr>
            <p:spPr>
              <a:xfrm>
                <a:off x="1900538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矩形 332">
                <a:extLst>
                  <a:ext uri="{FF2B5EF4-FFF2-40B4-BE49-F238E27FC236}">
                    <a16:creationId xmlns:a16="http://schemas.microsoft.com/office/drawing/2014/main" id="{335AEB32-B65A-4B37-992D-8AE650A762D5}"/>
                  </a:ext>
                </a:extLst>
              </p:cNvPr>
              <p:cNvSpPr/>
              <p:nvPr/>
            </p:nvSpPr>
            <p:spPr>
              <a:xfrm>
                <a:off x="2022002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矩形 333">
                <a:extLst>
                  <a:ext uri="{FF2B5EF4-FFF2-40B4-BE49-F238E27FC236}">
                    <a16:creationId xmlns:a16="http://schemas.microsoft.com/office/drawing/2014/main" id="{997D89AC-84A3-4E30-982F-4FEB41C5B699}"/>
                  </a:ext>
                </a:extLst>
              </p:cNvPr>
              <p:cNvSpPr/>
              <p:nvPr/>
            </p:nvSpPr>
            <p:spPr>
              <a:xfrm>
                <a:off x="2143466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矩形 334">
                <a:extLst>
                  <a:ext uri="{FF2B5EF4-FFF2-40B4-BE49-F238E27FC236}">
                    <a16:creationId xmlns:a16="http://schemas.microsoft.com/office/drawing/2014/main" id="{FEAB0068-B8BA-4A29-B652-D31CED8B4BB2}"/>
                  </a:ext>
                </a:extLst>
              </p:cNvPr>
              <p:cNvSpPr/>
              <p:nvPr/>
            </p:nvSpPr>
            <p:spPr>
              <a:xfrm>
                <a:off x="2264930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矩形 335">
                <a:extLst>
                  <a:ext uri="{FF2B5EF4-FFF2-40B4-BE49-F238E27FC236}">
                    <a16:creationId xmlns:a16="http://schemas.microsoft.com/office/drawing/2014/main" id="{4D8D57E1-D38A-4C72-8346-736F8E31EADF}"/>
                  </a:ext>
                </a:extLst>
              </p:cNvPr>
              <p:cNvSpPr/>
              <p:nvPr/>
            </p:nvSpPr>
            <p:spPr>
              <a:xfrm>
                <a:off x="2386395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矩形 336">
                <a:extLst>
                  <a:ext uri="{FF2B5EF4-FFF2-40B4-BE49-F238E27FC236}">
                    <a16:creationId xmlns:a16="http://schemas.microsoft.com/office/drawing/2014/main" id="{6D2328EF-1AB7-4A2A-BBFB-65B0917ADB4C}"/>
                  </a:ext>
                </a:extLst>
              </p:cNvPr>
              <p:cNvSpPr/>
              <p:nvPr/>
            </p:nvSpPr>
            <p:spPr>
              <a:xfrm>
                <a:off x="2507859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矩形 337">
                <a:extLst>
                  <a:ext uri="{FF2B5EF4-FFF2-40B4-BE49-F238E27FC236}">
                    <a16:creationId xmlns:a16="http://schemas.microsoft.com/office/drawing/2014/main" id="{EAC23D62-1B30-492B-B88D-DF2553B6E6C9}"/>
                  </a:ext>
                </a:extLst>
              </p:cNvPr>
              <p:cNvSpPr/>
              <p:nvPr/>
            </p:nvSpPr>
            <p:spPr>
              <a:xfrm>
                <a:off x="2629323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矩形 338">
                <a:extLst>
                  <a:ext uri="{FF2B5EF4-FFF2-40B4-BE49-F238E27FC236}">
                    <a16:creationId xmlns:a16="http://schemas.microsoft.com/office/drawing/2014/main" id="{E4544A01-7879-42EE-976E-9A2A1E6664C9}"/>
                  </a:ext>
                </a:extLst>
              </p:cNvPr>
              <p:cNvSpPr/>
              <p:nvPr/>
            </p:nvSpPr>
            <p:spPr>
              <a:xfrm>
                <a:off x="2750787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矩形 339">
                <a:extLst>
                  <a:ext uri="{FF2B5EF4-FFF2-40B4-BE49-F238E27FC236}">
                    <a16:creationId xmlns:a16="http://schemas.microsoft.com/office/drawing/2014/main" id="{48D0891C-2CEB-46F0-B1BD-FBF1855E82EC}"/>
                  </a:ext>
                </a:extLst>
              </p:cNvPr>
              <p:cNvSpPr/>
              <p:nvPr/>
            </p:nvSpPr>
            <p:spPr>
              <a:xfrm>
                <a:off x="2872251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矩形 340">
                <a:extLst>
                  <a:ext uri="{FF2B5EF4-FFF2-40B4-BE49-F238E27FC236}">
                    <a16:creationId xmlns:a16="http://schemas.microsoft.com/office/drawing/2014/main" id="{573296D5-65D0-4C71-9149-99524901EA05}"/>
                  </a:ext>
                </a:extLst>
              </p:cNvPr>
              <p:cNvSpPr/>
              <p:nvPr/>
            </p:nvSpPr>
            <p:spPr>
              <a:xfrm>
                <a:off x="2993715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矩形 341">
                <a:extLst>
                  <a:ext uri="{FF2B5EF4-FFF2-40B4-BE49-F238E27FC236}">
                    <a16:creationId xmlns:a16="http://schemas.microsoft.com/office/drawing/2014/main" id="{37003B1D-0FDB-492E-8CBF-4EB8CADCD944}"/>
                  </a:ext>
                </a:extLst>
              </p:cNvPr>
              <p:cNvSpPr/>
              <p:nvPr/>
            </p:nvSpPr>
            <p:spPr>
              <a:xfrm>
                <a:off x="3115180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矩形 342">
                <a:extLst>
                  <a:ext uri="{FF2B5EF4-FFF2-40B4-BE49-F238E27FC236}">
                    <a16:creationId xmlns:a16="http://schemas.microsoft.com/office/drawing/2014/main" id="{E58CC030-971E-4AC6-8D98-EC9A5EA37BD8}"/>
                  </a:ext>
                </a:extLst>
              </p:cNvPr>
              <p:cNvSpPr/>
              <p:nvPr/>
            </p:nvSpPr>
            <p:spPr>
              <a:xfrm>
                <a:off x="3236643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矩形 343">
                <a:extLst>
                  <a:ext uri="{FF2B5EF4-FFF2-40B4-BE49-F238E27FC236}">
                    <a16:creationId xmlns:a16="http://schemas.microsoft.com/office/drawing/2014/main" id="{1ACCA7BB-79EB-4E88-A693-A5A61822D055}"/>
                  </a:ext>
                </a:extLst>
              </p:cNvPr>
              <p:cNvSpPr/>
              <p:nvPr/>
            </p:nvSpPr>
            <p:spPr>
              <a:xfrm>
                <a:off x="3358108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矩形 344">
                <a:extLst>
                  <a:ext uri="{FF2B5EF4-FFF2-40B4-BE49-F238E27FC236}">
                    <a16:creationId xmlns:a16="http://schemas.microsoft.com/office/drawing/2014/main" id="{194927CF-9072-4D5C-98A7-B27323BACD95}"/>
                  </a:ext>
                </a:extLst>
              </p:cNvPr>
              <p:cNvSpPr/>
              <p:nvPr/>
            </p:nvSpPr>
            <p:spPr>
              <a:xfrm>
                <a:off x="3479571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矩形 345">
                <a:extLst>
                  <a:ext uri="{FF2B5EF4-FFF2-40B4-BE49-F238E27FC236}">
                    <a16:creationId xmlns:a16="http://schemas.microsoft.com/office/drawing/2014/main" id="{142A0A08-A5E3-4C29-BDFA-7FAC81159E7D}"/>
                  </a:ext>
                </a:extLst>
              </p:cNvPr>
              <p:cNvSpPr/>
              <p:nvPr/>
            </p:nvSpPr>
            <p:spPr>
              <a:xfrm>
                <a:off x="3601037" y="4484773"/>
                <a:ext cx="64528" cy="2034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glow rad="25400">
                  <a:srgbClr val="FFC0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矩形 346">
                <a:extLst>
                  <a:ext uri="{FF2B5EF4-FFF2-40B4-BE49-F238E27FC236}">
                    <a16:creationId xmlns:a16="http://schemas.microsoft.com/office/drawing/2014/main" id="{9D17AC52-050B-42AA-B82B-7CA299CCC004}"/>
                  </a:ext>
                </a:extLst>
              </p:cNvPr>
              <p:cNvSpPr/>
              <p:nvPr/>
            </p:nvSpPr>
            <p:spPr>
              <a:xfrm>
                <a:off x="3722500" y="4484773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矩形 347">
                <a:extLst>
                  <a:ext uri="{FF2B5EF4-FFF2-40B4-BE49-F238E27FC236}">
                    <a16:creationId xmlns:a16="http://schemas.microsoft.com/office/drawing/2014/main" id="{874AF2E2-5A9A-4863-B2FD-81B2A2445B44}"/>
                  </a:ext>
                </a:extLst>
              </p:cNvPr>
              <p:cNvSpPr/>
              <p:nvPr/>
            </p:nvSpPr>
            <p:spPr>
              <a:xfrm>
                <a:off x="3843965" y="4484773"/>
                <a:ext cx="64528" cy="203400"/>
              </a:xfrm>
              <a:prstGeom prst="rect">
                <a:avLst/>
              </a:prstGeom>
              <a:noFill/>
              <a:ln w="6350">
                <a:solidFill>
                  <a:srgbClr val="FA20CF"/>
                </a:solidFill>
              </a:ln>
              <a:effectLst>
                <a:glow rad="254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5" name="矩形 294">
              <a:extLst>
                <a:ext uri="{FF2B5EF4-FFF2-40B4-BE49-F238E27FC236}">
                  <a16:creationId xmlns:a16="http://schemas.microsoft.com/office/drawing/2014/main" id="{5834ADF7-8AF6-43E0-A031-16BDC8886301}"/>
                </a:ext>
              </a:extLst>
            </p:cNvPr>
            <p:cNvSpPr/>
            <p:nvPr/>
          </p:nvSpPr>
          <p:spPr>
            <a:xfrm>
              <a:off x="1380358" y="3963804"/>
              <a:ext cx="776813" cy="355115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1</a:t>
              </a:r>
              <a:endParaRPr lang="zh-CN" altLang="en-US" sz="150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96" name="矩形 295">
              <a:extLst>
                <a:ext uri="{FF2B5EF4-FFF2-40B4-BE49-F238E27FC236}">
                  <a16:creationId xmlns:a16="http://schemas.microsoft.com/office/drawing/2014/main" id="{8FD5A0F6-7A14-4897-A630-38743B62D8CC}"/>
                </a:ext>
              </a:extLst>
            </p:cNvPr>
            <p:cNvSpPr/>
            <p:nvPr/>
          </p:nvSpPr>
          <p:spPr>
            <a:xfrm>
              <a:off x="1351783" y="4375736"/>
              <a:ext cx="776813" cy="355115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</a:t>
              </a:r>
              <a:endParaRPr lang="zh-CN" altLang="en-US" sz="150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97" name="矩形 296">
              <a:extLst>
                <a:ext uri="{FF2B5EF4-FFF2-40B4-BE49-F238E27FC236}">
                  <a16:creationId xmlns:a16="http://schemas.microsoft.com/office/drawing/2014/main" id="{E9508266-A97E-470E-A310-28699D312C8B}"/>
                </a:ext>
              </a:extLst>
            </p:cNvPr>
            <p:cNvSpPr/>
            <p:nvPr/>
          </p:nvSpPr>
          <p:spPr>
            <a:xfrm>
              <a:off x="1342258" y="4763904"/>
              <a:ext cx="776813" cy="355115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1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52000"/>
                    </a:schemeClr>
                  </a:solidFill>
                  <a:effectLst>
                    <a:glow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3</a:t>
              </a:r>
              <a:endParaRPr lang="zh-CN" altLang="en-US" sz="1500">
                <a:ln w="6350">
                  <a:solidFill>
                    <a:schemeClr val="bg1"/>
                  </a:solidFill>
                </a:ln>
                <a:solidFill>
                  <a:schemeClr val="bg1">
                    <a:alpha val="52000"/>
                  </a:schemeClr>
                </a:solidFill>
                <a:effectLst>
                  <a:glow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cxnSp>
        <p:nvCxnSpPr>
          <p:cNvPr id="293" name="直接连接符 292">
            <a:extLst>
              <a:ext uri="{FF2B5EF4-FFF2-40B4-BE49-F238E27FC236}">
                <a16:creationId xmlns:a16="http://schemas.microsoft.com/office/drawing/2014/main" id="{BE804207-0998-4AFC-BEFB-0108FA0D7446}"/>
              </a:ext>
            </a:extLst>
          </p:cNvPr>
          <p:cNvCxnSpPr>
            <a:cxnSpLocks/>
          </p:cNvCxnSpPr>
          <p:nvPr/>
        </p:nvCxnSpPr>
        <p:spPr>
          <a:xfrm>
            <a:off x="9297525" y="6209138"/>
            <a:ext cx="1005490" cy="1"/>
          </a:xfrm>
          <a:prstGeom prst="line">
            <a:avLst/>
          </a:prstGeom>
          <a:noFill/>
          <a:ln w="635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sp>
        <p:nvSpPr>
          <p:cNvPr id="354" name="iconfont-11964-5737290">
            <a:extLst>
              <a:ext uri="{FF2B5EF4-FFF2-40B4-BE49-F238E27FC236}">
                <a16:creationId xmlns:a16="http://schemas.microsoft.com/office/drawing/2014/main" id="{E0364282-68D1-4207-960D-AB5A0D2DC084}"/>
              </a:ext>
            </a:extLst>
          </p:cNvPr>
          <p:cNvSpPr>
            <a:spLocks noChangeAspect="1"/>
          </p:cNvSpPr>
          <p:nvPr/>
        </p:nvSpPr>
        <p:spPr bwMode="auto">
          <a:xfrm>
            <a:off x="9525827" y="1988978"/>
            <a:ext cx="609685" cy="609285"/>
          </a:xfrm>
          <a:custGeom>
            <a:avLst/>
            <a:gdLst>
              <a:gd name="T0" fmla="*/ 1260 w 12710"/>
              <a:gd name="T1" fmla="*/ 12700 h 12700"/>
              <a:gd name="T2" fmla="*/ 0 w 12710"/>
              <a:gd name="T3" fmla="*/ 1260 h 12700"/>
              <a:gd name="T4" fmla="*/ 11450 w 12710"/>
              <a:gd name="T5" fmla="*/ 0 h 12700"/>
              <a:gd name="T6" fmla="*/ 12710 w 12710"/>
              <a:gd name="T7" fmla="*/ 11450 h 12700"/>
              <a:gd name="T8" fmla="*/ 1260 w 12710"/>
              <a:gd name="T9" fmla="*/ 400 h 12700"/>
              <a:gd name="T10" fmla="*/ 400 w 12710"/>
              <a:gd name="T11" fmla="*/ 11450 h 12700"/>
              <a:gd name="T12" fmla="*/ 11450 w 12710"/>
              <a:gd name="T13" fmla="*/ 12310 h 12700"/>
              <a:gd name="T14" fmla="*/ 12310 w 12710"/>
              <a:gd name="T15" fmla="*/ 1260 h 12700"/>
              <a:gd name="T16" fmla="*/ 1260 w 12710"/>
              <a:gd name="T17" fmla="*/ 400 h 12700"/>
              <a:gd name="T18" fmla="*/ 1920 w 12710"/>
              <a:gd name="T19" fmla="*/ 11610 h 12700"/>
              <a:gd name="T20" fmla="*/ 1090 w 12710"/>
              <a:gd name="T21" fmla="*/ 6710 h 12700"/>
              <a:gd name="T22" fmla="*/ 2640 w 12710"/>
              <a:gd name="T23" fmla="*/ 6610 h 12700"/>
              <a:gd name="T24" fmla="*/ 6350 w 12710"/>
              <a:gd name="T25" fmla="*/ 9970 h 12700"/>
              <a:gd name="T26" fmla="*/ 10060 w 12710"/>
              <a:gd name="T27" fmla="*/ 6610 h 12700"/>
              <a:gd name="T28" fmla="*/ 11610 w 12710"/>
              <a:gd name="T29" fmla="*/ 6710 h 12700"/>
              <a:gd name="T30" fmla="*/ 10780 w 12710"/>
              <a:gd name="T31" fmla="*/ 11610 h 12700"/>
              <a:gd name="T32" fmla="*/ 1290 w 12710"/>
              <a:gd name="T33" fmla="*/ 10780 h 12700"/>
              <a:gd name="T34" fmla="*/ 10780 w 12710"/>
              <a:gd name="T35" fmla="*/ 11410 h 12700"/>
              <a:gd name="T36" fmla="*/ 11410 w 12710"/>
              <a:gd name="T37" fmla="*/ 6810 h 12700"/>
              <a:gd name="T38" fmla="*/ 6350 w 12710"/>
              <a:gd name="T39" fmla="*/ 10170 h 12700"/>
              <a:gd name="T40" fmla="*/ 1290 w 12710"/>
              <a:gd name="T41" fmla="*/ 6810 h 12700"/>
              <a:gd name="T42" fmla="*/ 3700 w 12710"/>
              <a:gd name="T43" fmla="*/ 6350 h 12700"/>
              <a:gd name="T44" fmla="*/ 9000 w 12710"/>
              <a:gd name="T45" fmla="*/ 6350 h 12700"/>
              <a:gd name="T46" fmla="*/ 6350 w 12710"/>
              <a:gd name="T47" fmla="*/ 3900 h 12700"/>
              <a:gd name="T48" fmla="*/ 6350 w 12710"/>
              <a:gd name="T49" fmla="*/ 8800 h 12700"/>
              <a:gd name="T50" fmla="*/ 6350 w 12710"/>
              <a:gd name="T51" fmla="*/ 3900 h 12700"/>
              <a:gd name="T52" fmla="*/ 8040 w 12710"/>
              <a:gd name="T53" fmla="*/ 6350 h 12700"/>
              <a:gd name="T54" fmla="*/ 6250 w 12710"/>
              <a:gd name="T55" fmla="*/ 4560 h 12700"/>
              <a:gd name="T56" fmla="*/ 8240 w 12710"/>
              <a:gd name="T57" fmla="*/ 6350 h 12700"/>
              <a:gd name="T58" fmla="*/ 10550 w 12710"/>
              <a:gd name="T59" fmla="*/ 3190 h 12700"/>
              <a:gd name="T60" fmla="*/ 10550 w 12710"/>
              <a:gd name="T61" fmla="*/ 1090 h 12700"/>
              <a:gd name="T62" fmla="*/ 10550 w 12710"/>
              <a:gd name="T63" fmla="*/ 3190 h 12700"/>
              <a:gd name="T64" fmla="*/ 9700 w 12710"/>
              <a:gd name="T65" fmla="*/ 2140 h 12700"/>
              <a:gd name="T66" fmla="*/ 11400 w 12710"/>
              <a:gd name="T67" fmla="*/ 214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710" h="12700">
                <a:moveTo>
                  <a:pt x="11440" y="12700"/>
                </a:moveTo>
                <a:lnTo>
                  <a:pt x="1260" y="12700"/>
                </a:lnTo>
                <a:cubicBezTo>
                  <a:pt x="570" y="12700"/>
                  <a:pt x="0" y="12140"/>
                  <a:pt x="0" y="11440"/>
                </a:cubicBezTo>
                <a:lnTo>
                  <a:pt x="0" y="1260"/>
                </a:lnTo>
                <a:cubicBezTo>
                  <a:pt x="0" y="570"/>
                  <a:pt x="560" y="0"/>
                  <a:pt x="1260" y="0"/>
                </a:cubicBezTo>
                <a:lnTo>
                  <a:pt x="11450" y="0"/>
                </a:lnTo>
                <a:cubicBezTo>
                  <a:pt x="12140" y="0"/>
                  <a:pt x="12710" y="560"/>
                  <a:pt x="12710" y="1260"/>
                </a:cubicBezTo>
                <a:lnTo>
                  <a:pt x="12710" y="11450"/>
                </a:lnTo>
                <a:cubicBezTo>
                  <a:pt x="12700" y="12140"/>
                  <a:pt x="12140" y="12700"/>
                  <a:pt x="11440" y="12700"/>
                </a:cubicBezTo>
                <a:close/>
                <a:moveTo>
                  <a:pt x="1260" y="400"/>
                </a:moveTo>
                <a:cubicBezTo>
                  <a:pt x="790" y="400"/>
                  <a:pt x="400" y="780"/>
                  <a:pt x="400" y="1260"/>
                </a:cubicBezTo>
                <a:lnTo>
                  <a:pt x="400" y="11450"/>
                </a:lnTo>
                <a:cubicBezTo>
                  <a:pt x="400" y="11920"/>
                  <a:pt x="780" y="12310"/>
                  <a:pt x="1260" y="12310"/>
                </a:cubicBezTo>
                <a:lnTo>
                  <a:pt x="11450" y="12310"/>
                </a:lnTo>
                <a:cubicBezTo>
                  <a:pt x="11920" y="12310"/>
                  <a:pt x="12310" y="11930"/>
                  <a:pt x="12310" y="11450"/>
                </a:cubicBezTo>
                <a:lnTo>
                  <a:pt x="12310" y="1260"/>
                </a:lnTo>
                <a:cubicBezTo>
                  <a:pt x="12310" y="790"/>
                  <a:pt x="11930" y="400"/>
                  <a:pt x="11450" y="400"/>
                </a:cubicBezTo>
                <a:lnTo>
                  <a:pt x="1260" y="400"/>
                </a:lnTo>
                <a:close/>
                <a:moveTo>
                  <a:pt x="10780" y="11610"/>
                </a:moveTo>
                <a:lnTo>
                  <a:pt x="1920" y="11610"/>
                </a:lnTo>
                <a:cubicBezTo>
                  <a:pt x="1460" y="11610"/>
                  <a:pt x="1090" y="11240"/>
                  <a:pt x="1090" y="10780"/>
                </a:cubicBezTo>
                <a:lnTo>
                  <a:pt x="1090" y="6710"/>
                </a:lnTo>
                <a:cubicBezTo>
                  <a:pt x="1090" y="6650"/>
                  <a:pt x="1130" y="6610"/>
                  <a:pt x="1190" y="6610"/>
                </a:cubicBezTo>
                <a:lnTo>
                  <a:pt x="2640" y="6610"/>
                </a:lnTo>
                <a:cubicBezTo>
                  <a:pt x="2690" y="6610"/>
                  <a:pt x="2730" y="6650"/>
                  <a:pt x="2740" y="6700"/>
                </a:cubicBezTo>
                <a:cubicBezTo>
                  <a:pt x="2920" y="8570"/>
                  <a:pt x="4470" y="9970"/>
                  <a:pt x="6350" y="9970"/>
                </a:cubicBezTo>
                <a:cubicBezTo>
                  <a:pt x="8230" y="9970"/>
                  <a:pt x="9780" y="8560"/>
                  <a:pt x="9960" y="6700"/>
                </a:cubicBezTo>
                <a:cubicBezTo>
                  <a:pt x="9960" y="6650"/>
                  <a:pt x="10010" y="6610"/>
                  <a:pt x="10060" y="6610"/>
                </a:cubicBezTo>
                <a:lnTo>
                  <a:pt x="11510" y="6610"/>
                </a:lnTo>
                <a:cubicBezTo>
                  <a:pt x="11570" y="6610"/>
                  <a:pt x="11610" y="6650"/>
                  <a:pt x="11610" y="6710"/>
                </a:cubicBezTo>
                <a:lnTo>
                  <a:pt x="11610" y="10780"/>
                </a:lnTo>
                <a:cubicBezTo>
                  <a:pt x="11610" y="11240"/>
                  <a:pt x="11240" y="11610"/>
                  <a:pt x="10780" y="11610"/>
                </a:cubicBezTo>
                <a:close/>
                <a:moveTo>
                  <a:pt x="1290" y="6810"/>
                </a:moveTo>
                <a:lnTo>
                  <a:pt x="1290" y="10780"/>
                </a:lnTo>
                <a:cubicBezTo>
                  <a:pt x="1290" y="11130"/>
                  <a:pt x="1570" y="11410"/>
                  <a:pt x="1920" y="11410"/>
                </a:cubicBezTo>
                <a:lnTo>
                  <a:pt x="10780" y="11410"/>
                </a:lnTo>
                <a:cubicBezTo>
                  <a:pt x="11130" y="11410"/>
                  <a:pt x="11410" y="11130"/>
                  <a:pt x="11410" y="10780"/>
                </a:cubicBezTo>
                <a:lnTo>
                  <a:pt x="11410" y="6810"/>
                </a:lnTo>
                <a:lnTo>
                  <a:pt x="10150" y="6810"/>
                </a:lnTo>
                <a:cubicBezTo>
                  <a:pt x="9920" y="8730"/>
                  <a:pt x="8300" y="10170"/>
                  <a:pt x="6350" y="10170"/>
                </a:cubicBezTo>
                <a:cubicBezTo>
                  <a:pt x="4400" y="10170"/>
                  <a:pt x="2780" y="8730"/>
                  <a:pt x="2550" y="6810"/>
                </a:cubicBezTo>
                <a:lnTo>
                  <a:pt x="1290" y="6810"/>
                </a:lnTo>
                <a:close/>
                <a:moveTo>
                  <a:pt x="6350" y="9000"/>
                </a:moveTo>
                <a:cubicBezTo>
                  <a:pt x="4890" y="9000"/>
                  <a:pt x="3700" y="7810"/>
                  <a:pt x="3700" y="6350"/>
                </a:cubicBezTo>
                <a:cubicBezTo>
                  <a:pt x="3700" y="4890"/>
                  <a:pt x="4890" y="3700"/>
                  <a:pt x="6350" y="3700"/>
                </a:cubicBezTo>
                <a:cubicBezTo>
                  <a:pt x="7810" y="3700"/>
                  <a:pt x="9000" y="4890"/>
                  <a:pt x="9000" y="6350"/>
                </a:cubicBezTo>
                <a:cubicBezTo>
                  <a:pt x="9000" y="7810"/>
                  <a:pt x="7810" y="9000"/>
                  <a:pt x="6350" y="9000"/>
                </a:cubicBezTo>
                <a:close/>
                <a:moveTo>
                  <a:pt x="6350" y="3900"/>
                </a:moveTo>
                <a:cubicBezTo>
                  <a:pt x="5000" y="3900"/>
                  <a:pt x="3900" y="5000"/>
                  <a:pt x="3900" y="6350"/>
                </a:cubicBezTo>
                <a:cubicBezTo>
                  <a:pt x="3900" y="7700"/>
                  <a:pt x="5000" y="8800"/>
                  <a:pt x="6350" y="8800"/>
                </a:cubicBezTo>
                <a:cubicBezTo>
                  <a:pt x="7700" y="8800"/>
                  <a:pt x="8800" y="7700"/>
                  <a:pt x="8800" y="6350"/>
                </a:cubicBezTo>
                <a:cubicBezTo>
                  <a:pt x="8800" y="5000"/>
                  <a:pt x="7700" y="3900"/>
                  <a:pt x="6350" y="3900"/>
                </a:cubicBezTo>
                <a:close/>
                <a:moveTo>
                  <a:pt x="8140" y="6450"/>
                </a:moveTo>
                <a:cubicBezTo>
                  <a:pt x="8080" y="6450"/>
                  <a:pt x="8040" y="6410"/>
                  <a:pt x="8040" y="6350"/>
                </a:cubicBezTo>
                <a:cubicBezTo>
                  <a:pt x="8040" y="5420"/>
                  <a:pt x="7280" y="4660"/>
                  <a:pt x="6350" y="4660"/>
                </a:cubicBezTo>
                <a:cubicBezTo>
                  <a:pt x="6290" y="4660"/>
                  <a:pt x="6250" y="4620"/>
                  <a:pt x="6250" y="4560"/>
                </a:cubicBezTo>
                <a:cubicBezTo>
                  <a:pt x="6250" y="4500"/>
                  <a:pt x="6290" y="4460"/>
                  <a:pt x="6350" y="4460"/>
                </a:cubicBezTo>
                <a:cubicBezTo>
                  <a:pt x="7390" y="4460"/>
                  <a:pt x="8240" y="5310"/>
                  <a:pt x="8240" y="6350"/>
                </a:cubicBezTo>
                <a:cubicBezTo>
                  <a:pt x="8240" y="6410"/>
                  <a:pt x="8190" y="6450"/>
                  <a:pt x="8140" y="6450"/>
                </a:cubicBezTo>
                <a:close/>
                <a:moveTo>
                  <a:pt x="10550" y="3190"/>
                </a:moveTo>
                <a:cubicBezTo>
                  <a:pt x="9970" y="3190"/>
                  <a:pt x="9500" y="2720"/>
                  <a:pt x="9500" y="2140"/>
                </a:cubicBezTo>
                <a:cubicBezTo>
                  <a:pt x="9500" y="1560"/>
                  <a:pt x="9970" y="1090"/>
                  <a:pt x="10550" y="1090"/>
                </a:cubicBezTo>
                <a:cubicBezTo>
                  <a:pt x="11130" y="1090"/>
                  <a:pt x="11600" y="1560"/>
                  <a:pt x="11600" y="2140"/>
                </a:cubicBezTo>
                <a:cubicBezTo>
                  <a:pt x="11600" y="2720"/>
                  <a:pt x="11140" y="3190"/>
                  <a:pt x="10550" y="3190"/>
                </a:cubicBezTo>
                <a:close/>
                <a:moveTo>
                  <a:pt x="10550" y="1290"/>
                </a:moveTo>
                <a:cubicBezTo>
                  <a:pt x="10080" y="1290"/>
                  <a:pt x="9700" y="1670"/>
                  <a:pt x="9700" y="2140"/>
                </a:cubicBezTo>
                <a:cubicBezTo>
                  <a:pt x="9700" y="2610"/>
                  <a:pt x="10080" y="2990"/>
                  <a:pt x="10550" y="2990"/>
                </a:cubicBezTo>
                <a:cubicBezTo>
                  <a:pt x="11020" y="2990"/>
                  <a:pt x="11400" y="2610"/>
                  <a:pt x="11400" y="2140"/>
                </a:cubicBezTo>
                <a:cubicBezTo>
                  <a:pt x="11410" y="1670"/>
                  <a:pt x="11020" y="1290"/>
                  <a:pt x="10550" y="1290"/>
                </a:cubicBezTo>
                <a:close/>
              </a:path>
            </a:pathLst>
          </a:custGeom>
          <a:noFill/>
          <a:ln w="254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95" name="矩形 194">
            <a:extLst>
              <a:ext uri="{FF2B5EF4-FFF2-40B4-BE49-F238E27FC236}">
                <a16:creationId xmlns:a16="http://schemas.microsoft.com/office/drawing/2014/main" id="{D1825E13-6E21-404C-906B-52C708BC9F95}"/>
              </a:ext>
            </a:extLst>
          </p:cNvPr>
          <p:cNvSpPr/>
          <p:nvPr/>
        </p:nvSpPr>
        <p:spPr>
          <a:xfrm>
            <a:off x="1200150" y="2858055"/>
            <a:ext cx="2429607" cy="630942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dirty="0">
                <a:ln w="12700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635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小标题文字</a:t>
            </a:r>
            <a:endParaRPr lang="zh-CN" altLang="en-US" sz="3500" dirty="0">
              <a:ln w="12700">
                <a:solidFill>
                  <a:schemeClr val="bg1"/>
                </a:solidFill>
              </a:ln>
              <a:solidFill>
                <a:schemeClr val="bg1">
                  <a:alpha val="9000"/>
                </a:schemeClr>
              </a:solidFill>
              <a:effectLst>
                <a:glow rad="63500">
                  <a:srgbClr val="FA20CF">
                    <a:alpha val="37000"/>
                  </a:srgb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id="{69551D75-EEB4-4339-A1A7-AC6691A1FB8B}"/>
              </a:ext>
            </a:extLst>
          </p:cNvPr>
          <p:cNvSpPr/>
          <p:nvPr/>
        </p:nvSpPr>
        <p:spPr>
          <a:xfrm>
            <a:off x="4841837" y="2858055"/>
            <a:ext cx="2429607" cy="630942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dirty="0">
                <a:ln w="12700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635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小标题文字</a:t>
            </a:r>
            <a:endParaRPr lang="zh-CN" altLang="en-US" sz="3500" dirty="0">
              <a:ln w="12700">
                <a:solidFill>
                  <a:schemeClr val="bg1"/>
                </a:solidFill>
              </a:ln>
              <a:solidFill>
                <a:schemeClr val="bg1">
                  <a:alpha val="9000"/>
                </a:schemeClr>
              </a:solidFill>
              <a:effectLst>
                <a:glow rad="63500">
                  <a:srgbClr val="FA20CF">
                    <a:alpha val="37000"/>
                  </a:srgb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id="{4416C643-CB96-4831-B0D7-32CED5B09AF3}"/>
              </a:ext>
            </a:extLst>
          </p:cNvPr>
          <p:cNvSpPr/>
          <p:nvPr/>
        </p:nvSpPr>
        <p:spPr>
          <a:xfrm>
            <a:off x="8483524" y="2858055"/>
            <a:ext cx="2429607" cy="630942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dirty="0">
                <a:ln w="12700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635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小标题文字</a:t>
            </a:r>
            <a:endParaRPr lang="zh-CN" altLang="en-US" sz="3500" dirty="0">
              <a:ln w="12700">
                <a:solidFill>
                  <a:schemeClr val="bg1"/>
                </a:solidFill>
              </a:ln>
              <a:solidFill>
                <a:schemeClr val="bg1">
                  <a:alpha val="9000"/>
                </a:schemeClr>
              </a:solidFill>
              <a:effectLst>
                <a:glow rad="63500">
                  <a:srgbClr val="FA20CF">
                    <a:alpha val="37000"/>
                  </a:srgb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4EB9500D-8F0B-49EC-BE83-9324DAA58837}"/>
              </a:ext>
            </a:extLst>
          </p:cNvPr>
          <p:cNvSpPr txBox="1"/>
          <p:nvPr/>
        </p:nvSpPr>
        <p:spPr>
          <a:xfrm>
            <a:off x="1176332" y="3522368"/>
            <a:ext cx="2425554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9FAEC620-BFA4-4DC0-BF02-DAD51F659647}"/>
              </a:ext>
            </a:extLst>
          </p:cNvPr>
          <p:cNvSpPr txBox="1"/>
          <p:nvPr/>
        </p:nvSpPr>
        <p:spPr>
          <a:xfrm>
            <a:off x="1176332" y="3522853"/>
            <a:ext cx="2425554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A87FD37F-9AB4-47F8-9A86-BB465FD31E8C}"/>
              </a:ext>
            </a:extLst>
          </p:cNvPr>
          <p:cNvSpPr txBox="1"/>
          <p:nvPr/>
        </p:nvSpPr>
        <p:spPr>
          <a:xfrm>
            <a:off x="4845890" y="3522853"/>
            <a:ext cx="2425554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53EDCC75-0957-44E0-9DAE-E00D895CC0DC}"/>
              </a:ext>
            </a:extLst>
          </p:cNvPr>
          <p:cNvSpPr txBox="1"/>
          <p:nvPr/>
        </p:nvSpPr>
        <p:spPr>
          <a:xfrm>
            <a:off x="8542218" y="3522853"/>
            <a:ext cx="2425554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0E436789-455E-43B5-8C29-9CE43258D01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6988" y="421638"/>
            <a:ext cx="2965423" cy="1129191"/>
            <a:chOff x="456057" y="445146"/>
            <a:chExt cx="2965423" cy="1129191"/>
          </a:xfrm>
        </p:grpSpPr>
        <p:sp>
          <p:nvSpPr>
            <p:cNvPr id="216" name="矩形 215">
              <a:extLst>
                <a:ext uri="{FF2B5EF4-FFF2-40B4-BE49-F238E27FC236}">
                  <a16:creationId xmlns:a16="http://schemas.microsoft.com/office/drawing/2014/main" id="{EF92D2CB-C8BC-4445-8722-B19E71CE418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56057" y="445146"/>
              <a:ext cx="2965423" cy="766979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/>
            <a:p>
              <a:pPr algn="ctr"/>
              <a:r>
                <a:rPr lang="zh-CN" altLang="en-US" sz="4450" dirty="0">
                  <a:ln w="14129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标题</a:t>
              </a:r>
              <a:r>
                <a:rPr lang="zh-CN" altLang="en-US" sz="4450" dirty="0">
                  <a:ln w="14129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内容</a:t>
              </a:r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97F08451-F8B9-426B-AB38-1CFE8ADEF85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24966" y="1081279"/>
              <a:ext cx="2511253" cy="493058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>
              <a:defPPr>
                <a:defRPr lang="zh-CN"/>
              </a:defPPr>
              <a:lvl1pPr algn="ctr">
                <a:defRPr sz="4000">
                  <a:ln w="15875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defRPr>
              </a:lvl1pPr>
            </a:lstStyle>
            <a:p>
              <a:r>
                <a:rPr lang="en-US" altLang="zh-CN" sz="2670" dirty="0">
                  <a:ln w="8477">
                    <a:solidFill>
                      <a:schemeClr val="bg1"/>
                    </a:solidFill>
                  </a:ln>
                  <a:solidFill>
                    <a:schemeClr val="bg1">
                      <a:alpha val="0"/>
                    </a:schemeClr>
                  </a:solidFill>
                </a:rPr>
                <a:t>Title content</a:t>
              </a:r>
              <a:endParaRPr lang="zh-CN" altLang="en-US" sz="2670" dirty="0">
                <a:ln w="8477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22973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舞台上有人在表演&#10;&#10;低可信度描述已自动生成">
            <a:extLst>
              <a:ext uri="{FF2B5EF4-FFF2-40B4-BE49-F238E27FC236}">
                <a16:creationId xmlns:a16="http://schemas.microsoft.com/office/drawing/2014/main" id="{06C072EC-A5E4-4879-AE36-0AB78844C794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3" y="-16936"/>
            <a:ext cx="12192000" cy="685800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2C75E7A2-D73A-45E1-81E6-1647D983433E}"/>
              </a:ext>
            </a:extLst>
          </p:cNvPr>
          <p:cNvGrpSpPr/>
          <p:nvPr/>
        </p:nvGrpSpPr>
        <p:grpSpPr>
          <a:xfrm>
            <a:off x="-4460" y="-14535"/>
            <a:ext cx="12200920" cy="6887071"/>
            <a:chOff x="-15478806" y="-2400300"/>
            <a:chExt cx="12200920" cy="6887071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866A8D94-DCBF-4C86-929E-B296E51AC91A}"/>
                </a:ext>
              </a:extLst>
            </p:cNvPr>
            <p:cNvSpPr/>
            <p:nvPr/>
          </p:nvSpPr>
          <p:spPr>
            <a:xfrm>
              <a:off x="-15478806" y="-2400300"/>
              <a:ext cx="12192000" cy="6858000"/>
            </a:xfrm>
            <a:prstGeom prst="rect">
              <a:avLst/>
            </a:prstGeom>
            <a:gradFill>
              <a:gsLst>
                <a:gs pos="0">
                  <a:srgbClr val="7030A0">
                    <a:alpha val="48000"/>
                  </a:srgbClr>
                </a:gs>
                <a:gs pos="43400">
                  <a:srgbClr val="30246C">
                    <a:alpha val="49000"/>
                  </a:srgbClr>
                </a:gs>
                <a:gs pos="100000">
                  <a:srgbClr val="FA20CF">
                    <a:alpha val="1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5E49C23-BCC9-422B-8AF7-92F9EC3654DD}"/>
                </a:ext>
              </a:extLst>
            </p:cNvPr>
            <p:cNvSpPr/>
            <p:nvPr/>
          </p:nvSpPr>
          <p:spPr>
            <a:xfrm>
              <a:off x="-15469886" y="-2371229"/>
              <a:ext cx="12192000" cy="6858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CADD21A-2897-422A-A4B0-5FE158CF1EC3}"/>
              </a:ext>
            </a:extLst>
          </p:cNvPr>
          <p:cNvCxnSpPr>
            <a:cxnSpLocks/>
          </p:cNvCxnSpPr>
          <p:nvPr/>
        </p:nvCxnSpPr>
        <p:spPr>
          <a:xfrm flipH="1">
            <a:off x="0" y="4545013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3049E5B-468C-4555-AF1D-F704D8DAD5D4}"/>
              </a:ext>
            </a:extLst>
          </p:cNvPr>
          <p:cNvCxnSpPr>
            <a:cxnSpLocks/>
          </p:cNvCxnSpPr>
          <p:nvPr/>
        </p:nvCxnSpPr>
        <p:spPr>
          <a:xfrm flipH="1">
            <a:off x="622300" y="4341813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D80BC72-C549-498A-9F23-D5E471A1D9CA}"/>
              </a:ext>
            </a:extLst>
          </p:cNvPr>
          <p:cNvCxnSpPr>
            <a:cxnSpLocks/>
          </p:cNvCxnSpPr>
          <p:nvPr/>
        </p:nvCxnSpPr>
        <p:spPr>
          <a:xfrm flipH="1">
            <a:off x="8470900" y="1098550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9762D53-48C9-41E2-8579-30543480954A}"/>
              </a:ext>
            </a:extLst>
          </p:cNvPr>
          <p:cNvCxnSpPr>
            <a:cxnSpLocks/>
          </p:cNvCxnSpPr>
          <p:nvPr/>
        </p:nvCxnSpPr>
        <p:spPr>
          <a:xfrm flipH="1">
            <a:off x="8001000" y="1357684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0E78E08-573E-446A-9BE9-96E1F0692B55}"/>
              </a:ext>
            </a:extLst>
          </p:cNvPr>
          <p:cNvCxnSpPr>
            <a:cxnSpLocks/>
          </p:cNvCxnSpPr>
          <p:nvPr/>
        </p:nvCxnSpPr>
        <p:spPr>
          <a:xfrm flipH="1">
            <a:off x="9245600" y="5033963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528C417-BFFF-4BE0-8FCC-A681DFDAA0BA}"/>
              </a:ext>
            </a:extLst>
          </p:cNvPr>
          <p:cNvCxnSpPr>
            <a:cxnSpLocks/>
          </p:cNvCxnSpPr>
          <p:nvPr/>
        </p:nvCxnSpPr>
        <p:spPr>
          <a:xfrm flipH="1">
            <a:off x="9588500" y="5237163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0A0DBA3-D24E-4380-BE04-CD501228B191}"/>
              </a:ext>
            </a:extLst>
          </p:cNvPr>
          <p:cNvCxnSpPr>
            <a:cxnSpLocks/>
          </p:cNvCxnSpPr>
          <p:nvPr/>
        </p:nvCxnSpPr>
        <p:spPr>
          <a:xfrm flipH="1">
            <a:off x="723900" y="781050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873472A-8D92-40D8-915B-A6A231826CF3}"/>
              </a:ext>
            </a:extLst>
          </p:cNvPr>
          <p:cNvCxnSpPr>
            <a:cxnSpLocks/>
          </p:cNvCxnSpPr>
          <p:nvPr/>
        </p:nvCxnSpPr>
        <p:spPr>
          <a:xfrm flipH="1">
            <a:off x="1346200" y="577850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241C8CD-C361-4132-876B-8FBE231F1512}"/>
              </a:ext>
            </a:extLst>
          </p:cNvPr>
          <p:cNvCxnSpPr>
            <a:cxnSpLocks/>
          </p:cNvCxnSpPr>
          <p:nvPr/>
        </p:nvCxnSpPr>
        <p:spPr>
          <a:xfrm flipH="1">
            <a:off x="2171700" y="6064250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74349A6-8D0C-4315-9FDC-61AE9B6AE1DA}"/>
              </a:ext>
            </a:extLst>
          </p:cNvPr>
          <p:cNvCxnSpPr>
            <a:cxnSpLocks/>
          </p:cNvCxnSpPr>
          <p:nvPr/>
        </p:nvCxnSpPr>
        <p:spPr>
          <a:xfrm flipH="1">
            <a:off x="2794000" y="5861050"/>
            <a:ext cx="2800350" cy="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AFA306-528F-4948-BB49-9AAADB7F9D91}"/>
              </a:ext>
            </a:extLst>
          </p:cNvPr>
          <p:cNvGrpSpPr/>
          <p:nvPr/>
        </p:nvGrpSpPr>
        <p:grpSpPr>
          <a:xfrm>
            <a:off x="9691054" y="305927"/>
            <a:ext cx="1776197" cy="366184"/>
            <a:chOff x="9789534" y="269082"/>
            <a:chExt cx="1776197" cy="36618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73013573-D55B-44DB-BF50-9D92C57C7CDF}"/>
                </a:ext>
              </a:extLst>
            </p:cNvPr>
            <p:cNvGrpSpPr/>
            <p:nvPr/>
          </p:nvGrpSpPr>
          <p:grpSpPr>
            <a:xfrm>
              <a:off x="9789534" y="284787"/>
              <a:ext cx="1062077" cy="350479"/>
              <a:chOff x="9192768" y="188536"/>
              <a:chExt cx="1371196" cy="452486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BFB14234-824E-4D50-9BC7-265912F94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92768" y="377952"/>
                <a:ext cx="507413" cy="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9883DA8A-EB95-45EB-9258-3A630CD9932B}"/>
                  </a:ext>
                </a:extLst>
              </p:cNvPr>
              <p:cNvSpPr/>
              <p:nvPr/>
            </p:nvSpPr>
            <p:spPr>
              <a:xfrm>
                <a:off x="10111478" y="188536"/>
                <a:ext cx="452486" cy="452486"/>
              </a:xfrm>
              <a:prstGeom prst="rect">
                <a:avLst/>
              </a:prstGeom>
              <a:noFill/>
              <a:ln w="254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C6A5F130-F7BF-4070-B705-AE68473194C4}"/>
                </a:ext>
              </a:extLst>
            </p:cNvPr>
            <p:cNvGrpSpPr/>
            <p:nvPr/>
          </p:nvGrpSpPr>
          <p:grpSpPr>
            <a:xfrm>
              <a:off x="11208544" y="269082"/>
              <a:ext cx="357187" cy="366184"/>
              <a:chOff x="11208544" y="269082"/>
              <a:chExt cx="357187" cy="366184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95EF8807-FBC4-4B28-9725-4AD434F21A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32356" y="283369"/>
                <a:ext cx="333375" cy="351897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3F981FE9-49ED-48DC-9CDB-EB8928EF1B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08544" y="269082"/>
                <a:ext cx="357187" cy="366184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F2D9414-867D-404A-9AF5-53DB8CE9E233}"/>
              </a:ext>
            </a:extLst>
          </p:cNvPr>
          <p:cNvGrpSpPr/>
          <p:nvPr/>
        </p:nvGrpSpPr>
        <p:grpSpPr>
          <a:xfrm>
            <a:off x="1574530" y="2407102"/>
            <a:ext cx="9050560" cy="1347862"/>
            <a:chOff x="1530354" y="2407102"/>
            <a:chExt cx="9050560" cy="134786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F89049C-1EA9-4BB6-9B52-D5ACCBA0FDA9}"/>
                </a:ext>
              </a:extLst>
            </p:cNvPr>
            <p:cNvSpPr/>
            <p:nvPr/>
          </p:nvSpPr>
          <p:spPr>
            <a:xfrm>
              <a:off x="1532489" y="2407102"/>
              <a:ext cx="9048425" cy="1169551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0" dirty="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GAME         OVER</a:t>
              </a:r>
              <a:endParaRPr lang="zh-CN" altLang="en-US" sz="7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5A77068-6330-49E6-82CD-F31F04493B3A}"/>
                </a:ext>
              </a:extLst>
            </p:cNvPr>
            <p:cNvSpPr/>
            <p:nvPr/>
          </p:nvSpPr>
          <p:spPr>
            <a:xfrm>
              <a:off x="1538805" y="2407102"/>
              <a:ext cx="8996172" cy="1333500"/>
            </a:xfrm>
            <a:prstGeom prst="rect">
              <a:avLst/>
            </a:prstGeom>
            <a:noFill/>
            <a:ln w="19050">
              <a:solidFill>
                <a:srgbClr val="FA20CF"/>
              </a:solidFill>
            </a:ln>
            <a:effectLst>
              <a:glow rad="63500">
                <a:srgbClr val="FA20CF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800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8F55997-BE4A-40F0-8799-BBF1FF08D1BD}"/>
                </a:ext>
              </a:extLst>
            </p:cNvPr>
            <p:cNvSpPr/>
            <p:nvPr/>
          </p:nvSpPr>
          <p:spPr>
            <a:xfrm>
              <a:off x="1530354" y="2412998"/>
              <a:ext cx="428581" cy="342900"/>
            </a:xfrm>
            <a:custGeom>
              <a:avLst/>
              <a:gdLst>
                <a:gd name="connsiteX0" fmla="*/ 0 w 307181"/>
                <a:gd name="connsiteY0" fmla="*/ 278606 h 278606"/>
                <a:gd name="connsiteX1" fmla="*/ 0 w 307181"/>
                <a:gd name="connsiteY1" fmla="*/ 0 h 278606"/>
                <a:gd name="connsiteX2" fmla="*/ 307181 w 307181"/>
                <a:gd name="connsiteY2" fmla="*/ 0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181" h="278606">
                  <a:moveTo>
                    <a:pt x="0" y="278606"/>
                  </a:moveTo>
                  <a:lnTo>
                    <a:pt x="0" y="0"/>
                  </a:lnTo>
                  <a:lnTo>
                    <a:pt x="307181" y="0"/>
                  </a:lnTo>
                </a:path>
              </a:pathLst>
            </a:custGeom>
            <a:noFill/>
            <a:ln w="101600" cap="rnd">
              <a:solidFill>
                <a:srgbClr val="FA20C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E4B4DE9-96B3-4664-81E0-49590536E6FF}"/>
                </a:ext>
              </a:extLst>
            </p:cNvPr>
            <p:cNvSpPr/>
            <p:nvPr/>
          </p:nvSpPr>
          <p:spPr>
            <a:xfrm flipH="1">
              <a:off x="10107594" y="2412998"/>
              <a:ext cx="428581" cy="342900"/>
            </a:xfrm>
            <a:custGeom>
              <a:avLst/>
              <a:gdLst>
                <a:gd name="connsiteX0" fmla="*/ 0 w 307181"/>
                <a:gd name="connsiteY0" fmla="*/ 278606 h 278606"/>
                <a:gd name="connsiteX1" fmla="*/ 0 w 307181"/>
                <a:gd name="connsiteY1" fmla="*/ 0 h 278606"/>
                <a:gd name="connsiteX2" fmla="*/ 307181 w 307181"/>
                <a:gd name="connsiteY2" fmla="*/ 0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181" h="278606">
                  <a:moveTo>
                    <a:pt x="0" y="278606"/>
                  </a:moveTo>
                  <a:lnTo>
                    <a:pt x="0" y="0"/>
                  </a:lnTo>
                  <a:lnTo>
                    <a:pt x="307181" y="0"/>
                  </a:lnTo>
                </a:path>
              </a:pathLst>
            </a:custGeom>
            <a:noFill/>
            <a:ln w="101600" cap="rnd">
              <a:solidFill>
                <a:srgbClr val="FA20C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3A799C9-FA5D-40B4-A92A-933664DC4000}"/>
                </a:ext>
              </a:extLst>
            </p:cNvPr>
            <p:cNvSpPr/>
            <p:nvPr/>
          </p:nvSpPr>
          <p:spPr>
            <a:xfrm flipV="1">
              <a:off x="1535999" y="3412064"/>
              <a:ext cx="428581" cy="342900"/>
            </a:xfrm>
            <a:custGeom>
              <a:avLst/>
              <a:gdLst>
                <a:gd name="connsiteX0" fmla="*/ 0 w 307181"/>
                <a:gd name="connsiteY0" fmla="*/ 278606 h 278606"/>
                <a:gd name="connsiteX1" fmla="*/ 0 w 307181"/>
                <a:gd name="connsiteY1" fmla="*/ 0 h 278606"/>
                <a:gd name="connsiteX2" fmla="*/ 307181 w 307181"/>
                <a:gd name="connsiteY2" fmla="*/ 0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181" h="278606">
                  <a:moveTo>
                    <a:pt x="0" y="278606"/>
                  </a:moveTo>
                  <a:lnTo>
                    <a:pt x="0" y="0"/>
                  </a:lnTo>
                  <a:lnTo>
                    <a:pt x="307181" y="0"/>
                  </a:lnTo>
                </a:path>
              </a:pathLst>
            </a:custGeom>
            <a:noFill/>
            <a:ln w="101600" cap="rnd">
              <a:solidFill>
                <a:srgbClr val="FA20C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7BCF4F2-5911-4EA0-8588-E3B5E5C30E0E}"/>
                </a:ext>
              </a:extLst>
            </p:cNvPr>
            <p:cNvSpPr/>
            <p:nvPr/>
          </p:nvSpPr>
          <p:spPr>
            <a:xfrm flipH="1" flipV="1">
              <a:off x="10097999" y="3412064"/>
              <a:ext cx="428581" cy="342900"/>
            </a:xfrm>
            <a:custGeom>
              <a:avLst/>
              <a:gdLst>
                <a:gd name="connsiteX0" fmla="*/ 0 w 307181"/>
                <a:gd name="connsiteY0" fmla="*/ 278606 h 278606"/>
                <a:gd name="connsiteX1" fmla="*/ 0 w 307181"/>
                <a:gd name="connsiteY1" fmla="*/ 0 h 278606"/>
                <a:gd name="connsiteX2" fmla="*/ 307181 w 307181"/>
                <a:gd name="connsiteY2" fmla="*/ 0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181" h="278606">
                  <a:moveTo>
                    <a:pt x="0" y="278606"/>
                  </a:moveTo>
                  <a:lnTo>
                    <a:pt x="0" y="0"/>
                  </a:lnTo>
                  <a:lnTo>
                    <a:pt x="307181" y="0"/>
                  </a:lnTo>
                </a:path>
              </a:pathLst>
            </a:custGeom>
            <a:noFill/>
            <a:ln w="101600" cap="rnd">
              <a:solidFill>
                <a:srgbClr val="FA20C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ingerprint-outline-with-close-button_25960">
              <a:extLst>
                <a:ext uri="{FF2B5EF4-FFF2-40B4-BE49-F238E27FC236}">
                  <a16:creationId xmlns:a16="http://schemas.microsoft.com/office/drawing/2014/main" id="{43F8C2A2-0705-4771-BC55-F98827D265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89950" y="2595788"/>
              <a:ext cx="928566" cy="927490"/>
            </a:xfrm>
            <a:custGeom>
              <a:avLst/>
              <a:gdLst>
                <a:gd name="connsiteX0" fmla="*/ 186809 w 596560"/>
                <a:gd name="connsiteY0" fmla="*/ 186527 h 595869"/>
                <a:gd name="connsiteX1" fmla="*/ 203164 w 596560"/>
                <a:gd name="connsiteY1" fmla="*/ 186527 h 595869"/>
                <a:gd name="connsiteX2" fmla="*/ 298710 w 596560"/>
                <a:gd name="connsiteY2" fmla="*/ 281973 h 595869"/>
                <a:gd name="connsiteX3" fmla="*/ 393396 w 596560"/>
                <a:gd name="connsiteY3" fmla="*/ 186527 h 595869"/>
                <a:gd name="connsiteX4" fmla="*/ 409751 w 596560"/>
                <a:gd name="connsiteY4" fmla="*/ 186527 h 595869"/>
                <a:gd name="connsiteX5" fmla="*/ 409751 w 596560"/>
                <a:gd name="connsiteY5" fmla="*/ 202865 h 595869"/>
                <a:gd name="connsiteX6" fmla="*/ 315065 w 596560"/>
                <a:gd name="connsiteY6" fmla="*/ 298310 h 595869"/>
                <a:gd name="connsiteX7" fmla="*/ 409751 w 596560"/>
                <a:gd name="connsiteY7" fmla="*/ 392896 h 595869"/>
                <a:gd name="connsiteX8" fmla="*/ 409751 w 596560"/>
                <a:gd name="connsiteY8" fmla="*/ 409234 h 595869"/>
                <a:gd name="connsiteX9" fmla="*/ 402004 w 596560"/>
                <a:gd name="connsiteY9" fmla="*/ 412673 h 595869"/>
                <a:gd name="connsiteX10" fmla="*/ 393396 w 596560"/>
                <a:gd name="connsiteY10" fmla="*/ 409234 h 595869"/>
                <a:gd name="connsiteX11" fmla="*/ 298710 w 596560"/>
                <a:gd name="connsiteY11" fmla="*/ 314648 h 595869"/>
                <a:gd name="connsiteX12" fmla="*/ 203164 w 596560"/>
                <a:gd name="connsiteY12" fmla="*/ 409234 h 595869"/>
                <a:gd name="connsiteX13" fmla="*/ 195417 w 596560"/>
                <a:gd name="connsiteY13" fmla="*/ 412673 h 595869"/>
                <a:gd name="connsiteX14" fmla="*/ 186809 w 596560"/>
                <a:gd name="connsiteY14" fmla="*/ 409234 h 595869"/>
                <a:gd name="connsiteX15" fmla="*/ 186809 w 596560"/>
                <a:gd name="connsiteY15" fmla="*/ 392896 h 595869"/>
                <a:gd name="connsiteX16" fmla="*/ 282356 w 596560"/>
                <a:gd name="connsiteY16" fmla="*/ 298310 h 595869"/>
                <a:gd name="connsiteX17" fmla="*/ 186809 w 596560"/>
                <a:gd name="connsiteY17" fmla="*/ 202865 h 595869"/>
                <a:gd name="connsiteX18" fmla="*/ 186809 w 596560"/>
                <a:gd name="connsiteY18" fmla="*/ 186527 h 595869"/>
                <a:gd name="connsiteX19" fmla="*/ 298710 w 596560"/>
                <a:gd name="connsiteY19" fmla="*/ 23216 h 595869"/>
                <a:gd name="connsiteX20" fmla="*/ 23243 w 596560"/>
                <a:gd name="connsiteY20" fmla="*/ 298364 h 595869"/>
                <a:gd name="connsiteX21" fmla="*/ 298710 w 596560"/>
                <a:gd name="connsiteY21" fmla="*/ 573513 h 595869"/>
                <a:gd name="connsiteX22" fmla="*/ 574178 w 596560"/>
                <a:gd name="connsiteY22" fmla="*/ 298364 h 595869"/>
                <a:gd name="connsiteX23" fmla="*/ 298710 w 596560"/>
                <a:gd name="connsiteY23" fmla="*/ 23216 h 595869"/>
                <a:gd name="connsiteX24" fmla="*/ 298710 w 596560"/>
                <a:gd name="connsiteY24" fmla="*/ 0 h 595869"/>
                <a:gd name="connsiteX25" fmla="*/ 596560 w 596560"/>
                <a:gd name="connsiteY25" fmla="*/ 298364 h 595869"/>
                <a:gd name="connsiteX26" fmla="*/ 298710 w 596560"/>
                <a:gd name="connsiteY26" fmla="*/ 595869 h 595869"/>
                <a:gd name="connsiteX27" fmla="*/ 0 w 596560"/>
                <a:gd name="connsiteY27" fmla="*/ 298364 h 595869"/>
                <a:gd name="connsiteX28" fmla="*/ 298710 w 596560"/>
                <a:gd name="connsiteY28" fmla="*/ 0 h 59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96560" h="595869">
                  <a:moveTo>
                    <a:pt x="186809" y="186527"/>
                  </a:moveTo>
                  <a:cubicBezTo>
                    <a:pt x="191113" y="182228"/>
                    <a:pt x="198860" y="182228"/>
                    <a:pt x="203164" y="186527"/>
                  </a:cubicBezTo>
                  <a:lnTo>
                    <a:pt x="298710" y="281973"/>
                  </a:lnTo>
                  <a:lnTo>
                    <a:pt x="393396" y="186527"/>
                  </a:lnTo>
                  <a:cubicBezTo>
                    <a:pt x="397700" y="182228"/>
                    <a:pt x="405447" y="182228"/>
                    <a:pt x="409751" y="186527"/>
                  </a:cubicBezTo>
                  <a:cubicBezTo>
                    <a:pt x="414055" y="190827"/>
                    <a:pt x="414055" y="198566"/>
                    <a:pt x="409751" y="202865"/>
                  </a:cubicBezTo>
                  <a:lnTo>
                    <a:pt x="315065" y="298310"/>
                  </a:lnTo>
                  <a:lnTo>
                    <a:pt x="409751" y="392896"/>
                  </a:lnTo>
                  <a:cubicBezTo>
                    <a:pt x="414055" y="397195"/>
                    <a:pt x="414055" y="404934"/>
                    <a:pt x="409751" y="409234"/>
                  </a:cubicBezTo>
                  <a:cubicBezTo>
                    <a:pt x="407169" y="411813"/>
                    <a:pt x="404586" y="412673"/>
                    <a:pt x="402004" y="412673"/>
                  </a:cubicBezTo>
                  <a:cubicBezTo>
                    <a:pt x="398561" y="412673"/>
                    <a:pt x="395979" y="411813"/>
                    <a:pt x="393396" y="409234"/>
                  </a:cubicBezTo>
                  <a:lnTo>
                    <a:pt x="298710" y="314648"/>
                  </a:lnTo>
                  <a:lnTo>
                    <a:pt x="203164" y="409234"/>
                  </a:lnTo>
                  <a:cubicBezTo>
                    <a:pt x="200581" y="411813"/>
                    <a:pt x="197999" y="412673"/>
                    <a:pt x="195417" y="412673"/>
                  </a:cubicBezTo>
                  <a:cubicBezTo>
                    <a:pt x="191974" y="412673"/>
                    <a:pt x="189391" y="411813"/>
                    <a:pt x="186809" y="409234"/>
                  </a:cubicBezTo>
                  <a:cubicBezTo>
                    <a:pt x="182505" y="404934"/>
                    <a:pt x="182505" y="397195"/>
                    <a:pt x="186809" y="392896"/>
                  </a:cubicBezTo>
                  <a:lnTo>
                    <a:pt x="282356" y="298310"/>
                  </a:lnTo>
                  <a:lnTo>
                    <a:pt x="186809" y="202865"/>
                  </a:lnTo>
                  <a:cubicBezTo>
                    <a:pt x="182505" y="198566"/>
                    <a:pt x="182505" y="190827"/>
                    <a:pt x="186809" y="186527"/>
                  </a:cubicBezTo>
                  <a:close/>
                  <a:moveTo>
                    <a:pt x="298710" y="23216"/>
                  </a:moveTo>
                  <a:cubicBezTo>
                    <a:pt x="146342" y="23216"/>
                    <a:pt x="23243" y="146173"/>
                    <a:pt x="23243" y="298364"/>
                  </a:cubicBezTo>
                  <a:cubicBezTo>
                    <a:pt x="23243" y="449696"/>
                    <a:pt x="146342" y="573513"/>
                    <a:pt x="298710" y="573513"/>
                  </a:cubicBezTo>
                  <a:cubicBezTo>
                    <a:pt x="450218" y="573513"/>
                    <a:pt x="574178" y="449696"/>
                    <a:pt x="574178" y="298364"/>
                  </a:cubicBezTo>
                  <a:cubicBezTo>
                    <a:pt x="574178" y="146173"/>
                    <a:pt x="450218" y="23216"/>
                    <a:pt x="298710" y="23216"/>
                  </a:cubicBezTo>
                  <a:close/>
                  <a:moveTo>
                    <a:pt x="298710" y="0"/>
                  </a:moveTo>
                  <a:cubicBezTo>
                    <a:pt x="463130" y="0"/>
                    <a:pt x="596560" y="134135"/>
                    <a:pt x="596560" y="298364"/>
                  </a:cubicBezTo>
                  <a:cubicBezTo>
                    <a:pt x="596560" y="462594"/>
                    <a:pt x="463130" y="595869"/>
                    <a:pt x="298710" y="595869"/>
                  </a:cubicBezTo>
                  <a:cubicBezTo>
                    <a:pt x="134290" y="595869"/>
                    <a:pt x="0" y="462594"/>
                    <a:pt x="0" y="298364"/>
                  </a:cubicBezTo>
                  <a:cubicBezTo>
                    <a:pt x="0" y="134135"/>
                    <a:pt x="134290" y="0"/>
                    <a:pt x="298710" y="0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9845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096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常小二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公众号：常小二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，微信：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changli5300520,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欢迎交流！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25148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常小二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紫色灯光下亮着灯&#10;&#10;中度可信度描述已自动生成">
            <a:extLst>
              <a:ext uri="{FF2B5EF4-FFF2-40B4-BE49-F238E27FC236}">
                <a16:creationId xmlns:a16="http://schemas.microsoft.com/office/drawing/2014/main" id="{FEB65AA6-96B7-4464-B8E0-C3FF0B84787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2" t="1496" r="9449" b="320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83BDF7A-BFDD-48B0-8275-593FA5D1CCA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7030A0">
                  <a:alpha val="48000"/>
                </a:srgbClr>
              </a:gs>
              <a:gs pos="43400">
                <a:srgbClr val="30246C">
                  <a:alpha val="49000"/>
                </a:srgbClr>
              </a:gs>
              <a:gs pos="100000">
                <a:srgbClr val="FA20CF">
                  <a:alpha val="1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7C46B79-4256-487A-A40E-6D8BCCA7A07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7617446-D964-4642-9AFF-A1074B537A67}"/>
              </a:ext>
            </a:extLst>
          </p:cNvPr>
          <p:cNvCxnSpPr>
            <a:cxnSpLocks/>
          </p:cNvCxnSpPr>
          <p:nvPr/>
        </p:nvCxnSpPr>
        <p:spPr>
          <a:xfrm>
            <a:off x="10379478" y="0"/>
            <a:ext cx="783822" cy="111760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pic>
        <p:nvPicPr>
          <p:cNvPr id="38" name="Rounded Rectangle 15">
            <a:extLst>
              <a:ext uri="{FF2B5EF4-FFF2-40B4-BE49-F238E27FC236}">
                <a16:creationId xmlns:a16="http://schemas.microsoft.com/office/drawing/2014/main" id="{1AB4F9EC-C5EF-49DD-B0C9-594A4FF7EF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49172" y="1784873"/>
            <a:ext cx="10939661" cy="4450827"/>
          </a:xfrm>
          <a:prstGeom prst="rect">
            <a:avLst/>
          </a:prstGeom>
        </p:spPr>
      </p:pic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A510F857-D17A-420E-94FC-32881B4516FD}"/>
              </a:ext>
            </a:extLst>
          </p:cNvPr>
          <p:cNvCxnSpPr>
            <a:cxnSpLocks/>
          </p:cNvCxnSpPr>
          <p:nvPr/>
        </p:nvCxnSpPr>
        <p:spPr>
          <a:xfrm flipH="1">
            <a:off x="11480800" y="3034920"/>
            <a:ext cx="711200" cy="686180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083B79EE-5214-49EF-9616-B484FFE7D913}"/>
              </a:ext>
            </a:extLst>
          </p:cNvPr>
          <p:cNvCxnSpPr>
            <a:cxnSpLocks/>
          </p:cNvCxnSpPr>
          <p:nvPr/>
        </p:nvCxnSpPr>
        <p:spPr>
          <a:xfrm flipH="1">
            <a:off x="200622" y="4978883"/>
            <a:ext cx="647700" cy="827087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EB3A1A90-AB8E-42C2-80D2-2D7BEA5D4677}"/>
              </a:ext>
            </a:extLst>
          </p:cNvPr>
          <p:cNvCxnSpPr>
            <a:cxnSpLocks/>
          </p:cNvCxnSpPr>
          <p:nvPr/>
        </p:nvCxnSpPr>
        <p:spPr>
          <a:xfrm flipH="1" flipV="1">
            <a:off x="1028700" y="6064250"/>
            <a:ext cx="1080692" cy="640076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80076E3-AF44-4952-8FD2-32F94AFA3009}"/>
              </a:ext>
            </a:extLst>
          </p:cNvPr>
          <p:cNvGrpSpPr/>
          <p:nvPr/>
        </p:nvGrpSpPr>
        <p:grpSpPr>
          <a:xfrm>
            <a:off x="1854782" y="2313771"/>
            <a:ext cx="8482436" cy="2379364"/>
            <a:chOff x="1777955" y="2313771"/>
            <a:chExt cx="8482436" cy="237936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7716C97-9BE3-4463-9869-497466697743}"/>
                </a:ext>
              </a:extLst>
            </p:cNvPr>
            <p:cNvGrpSpPr/>
            <p:nvPr/>
          </p:nvGrpSpPr>
          <p:grpSpPr>
            <a:xfrm>
              <a:off x="1777955" y="2348574"/>
              <a:ext cx="2212976" cy="2344561"/>
              <a:chOff x="2765425" y="1907469"/>
              <a:chExt cx="2212976" cy="2344561"/>
            </a:xfrm>
          </p:grpSpPr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17F734C8-7549-40A9-B395-E76114749770}"/>
                  </a:ext>
                </a:extLst>
              </p:cNvPr>
              <p:cNvGrpSpPr/>
              <p:nvPr/>
            </p:nvGrpSpPr>
            <p:grpSpPr>
              <a:xfrm>
                <a:off x="2765425" y="3096509"/>
                <a:ext cx="2212976" cy="1155521"/>
                <a:chOff x="2879725" y="3134609"/>
                <a:chExt cx="2212976" cy="1155521"/>
              </a:xfrm>
            </p:grpSpPr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81AB00DF-AEFF-4058-87AF-BF861F805AE2}"/>
                    </a:ext>
                  </a:extLst>
                </p:cNvPr>
                <p:cNvSpPr/>
                <p:nvPr/>
              </p:nvSpPr>
              <p:spPr>
                <a:xfrm>
                  <a:off x="2880182" y="3659188"/>
                  <a:ext cx="2212519" cy="630942"/>
                </a:xfrm>
                <a:prstGeom prst="rect">
                  <a:avLst/>
                </a:prstGeom>
                <a:noFill/>
                <a:ln w="19050">
                  <a:noFill/>
                </a:ln>
                <a:effectLst>
                  <a:glow rad="63500">
                    <a:srgbClr val="FF0000">
                      <a:alpha val="40000"/>
                    </a:srgb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500" dirty="0">
                      <a:ln w="6350">
                        <a:solidFill>
                          <a:schemeClr val="bg1"/>
                        </a:solidFill>
                      </a:ln>
                      <a:solidFill>
                        <a:schemeClr val="bg1">
                          <a:alpha val="23000"/>
                        </a:schemeClr>
                      </a:solidFill>
                      <a:effectLst>
                        <a:glow rad="101600">
                          <a:schemeClr val="bg1">
                            <a:alpha val="37000"/>
                          </a:schemeClr>
                        </a:glow>
                      </a:effectLst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Part one</a:t>
                  </a:r>
                  <a:endParaRPr lang="zh-CN" altLang="en-US" sz="3500" dirty="0">
                    <a:ln w="6350">
                      <a:solidFill>
                        <a:schemeClr val="bg1"/>
                      </a:solidFill>
                    </a:ln>
                    <a:solidFill>
                      <a:schemeClr val="bg1">
                        <a:alpha val="23000"/>
                      </a:schemeClr>
                    </a:solidFill>
                    <a:effectLst>
                      <a:glow rad="101600">
                        <a:schemeClr val="bg1">
                          <a:alpha val="37000"/>
                        </a:scheme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endParaRPr>
                </a:p>
              </p:txBody>
            </p:sp>
            <p:sp>
              <p:nvSpPr>
                <p:cNvPr id="32" name="矩形 31">
                  <a:extLst>
                    <a:ext uri="{FF2B5EF4-FFF2-40B4-BE49-F238E27FC236}">
                      <a16:creationId xmlns:a16="http://schemas.microsoft.com/office/drawing/2014/main" id="{93A7107B-BB50-48DB-B15D-2BF401BC5C64}"/>
                    </a:ext>
                  </a:extLst>
                </p:cNvPr>
                <p:cNvSpPr/>
                <p:nvPr/>
              </p:nvSpPr>
              <p:spPr>
                <a:xfrm>
                  <a:off x="2879725" y="3134609"/>
                  <a:ext cx="2212976" cy="630942"/>
                </a:xfrm>
                <a:prstGeom prst="rect">
                  <a:avLst/>
                </a:prstGeom>
                <a:noFill/>
                <a:ln w="19050">
                  <a:noFill/>
                </a:ln>
                <a:effectLst>
                  <a:glow rad="63500">
                    <a:srgbClr val="FF0000">
                      <a:alpha val="40000"/>
                    </a:srgb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500" dirty="0">
                      <a:ln w="12700">
                        <a:solidFill>
                          <a:srgbClr val="FA20CF"/>
                        </a:solidFill>
                      </a:ln>
                      <a:solidFill>
                        <a:srgbClr val="FA20CF">
                          <a:alpha val="9000"/>
                        </a:srgbClr>
                      </a:solidFill>
                      <a:effectLst>
                        <a:glow rad="101600">
                          <a:srgbClr val="FA20CF">
                            <a:alpha val="37000"/>
                          </a:srgbClr>
                        </a:glow>
                      </a:effectLst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第一章节</a:t>
                  </a:r>
                </a:p>
              </p:txBody>
            </p:sp>
          </p:grp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1AB48D14-1626-409A-9D7B-44FCA8668945}"/>
                  </a:ext>
                </a:extLst>
              </p:cNvPr>
              <p:cNvSpPr txBox="1"/>
              <p:nvPr/>
            </p:nvSpPr>
            <p:spPr>
              <a:xfrm>
                <a:off x="3635021" y="1907469"/>
                <a:ext cx="458780" cy="1323439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500">
                    <a:ln w="12700">
                      <a:solidFill>
                        <a:srgbClr val="FA20CF"/>
                      </a:solidFill>
                    </a:ln>
                    <a:solidFill>
                      <a:srgbClr val="FA20CF">
                        <a:alpha val="9000"/>
                      </a:srgbClr>
                    </a:solidFill>
                    <a:effectLst>
                      <a:glow rad="101600">
                        <a:srgbClr val="FA20CF">
                          <a:alpha val="37000"/>
                        </a:srgb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defRPr>
                </a:lvl1pPr>
              </a:lstStyle>
              <a:p>
                <a:r>
                  <a:rPr lang="en-US" altLang="zh-CN" sz="8000" dirty="0"/>
                  <a:t>1</a:t>
                </a:r>
                <a:endParaRPr lang="zh-CN" altLang="en-US" sz="8000" dirty="0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F51B540-70BD-4AB0-9E55-146CF6B0055C}"/>
                </a:ext>
              </a:extLst>
            </p:cNvPr>
            <p:cNvGrpSpPr/>
            <p:nvPr/>
          </p:nvGrpSpPr>
          <p:grpSpPr>
            <a:xfrm>
              <a:off x="4669264" y="2322165"/>
              <a:ext cx="2546753" cy="2370970"/>
              <a:chOff x="7854548" y="1868360"/>
              <a:chExt cx="2546753" cy="2370970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98DACEAD-B4DD-46D7-97A9-DEA926F7ADA4}"/>
                  </a:ext>
                </a:extLst>
              </p:cNvPr>
              <p:cNvSpPr/>
              <p:nvPr/>
            </p:nvSpPr>
            <p:spPr>
              <a:xfrm>
                <a:off x="8010983" y="3608388"/>
                <a:ext cx="2390318" cy="630942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dirty="0">
                    <a:ln w="6350">
                      <a:solidFill>
                        <a:schemeClr val="bg1"/>
                      </a:solidFill>
                    </a:ln>
                    <a:solidFill>
                      <a:schemeClr val="bg1">
                        <a:alpha val="23000"/>
                      </a:schemeClr>
                    </a:solidFill>
                    <a:effectLst>
                      <a:glow rad="101600">
                        <a:schemeClr val="bg1">
                          <a:alpha val="37000"/>
                        </a:scheme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Part two</a:t>
                </a:r>
                <a:endParaRPr lang="zh-CN" altLang="en-US" sz="35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751F087D-F40D-4209-9950-A3FF843A3541}"/>
                  </a:ext>
                </a:extLst>
              </p:cNvPr>
              <p:cNvSpPr/>
              <p:nvPr/>
            </p:nvSpPr>
            <p:spPr>
              <a:xfrm>
                <a:off x="7854548" y="3083809"/>
                <a:ext cx="2524930" cy="630942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500" dirty="0">
                    <a:ln w="12700">
                      <a:solidFill>
                        <a:srgbClr val="FA20CF"/>
                      </a:solidFill>
                    </a:ln>
                    <a:solidFill>
                      <a:srgbClr val="FA20CF">
                        <a:alpha val="9000"/>
                      </a:srgbClr>
                    </a:solidFill>
                    <a:effectLst>
                      <a:glow rad="101600">
                        <a:srgbClr val="FA20CF">
                          <a:alpha val="37000"/>
                        </a:srgb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第二章节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1529928B-ECA2-4064-BE4F-737ED818D474}"/>
                  </a:ext>
                </a:extLst>
              </p:cNvPr>
              <p:cNvSpPr txBox="1"/>
              <p:nvPr/>
            </p:nvSpPr>
            <p:spPr>
              <a:xfrm>
                <a:off x="8976752" y="1868360"/>
                <a:ext cx="458780" cy="1323439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500">
                    <a:ln w="12700">
                      <a:solidFill>
                        <a:srgbClr val="FA20CF"/>
                      </a:solidFill>
                    </a:ln>
                    <a:solidFill>
                      <a:srgbClr val="FA20CF">
                        <a:alpha val="9000"/>
                      </a:srgbClr>
                    </a:solidFill>
                    <a:effectLst>
                      <a:glow rad="101600">
                        <a:srgbClr val="FA20CF">
                          <a:alpha val="37000"/>
                        </a:srgb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defRPr>
                </a:lvl1pPr>
              </a:lstStyle>
              <a:p>
                <a:r>
                  <a:rPr lang="en-US" altLang="zh-CN" sz="8000" dirty="0"/>
                  <a:t>2</a:t>
                </a:r>
                <a:endParaRPr lang="zh-CN" altLang="en-US" sz="8000" dirty="0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8A37DF6-12C4-4296-8D56-314C40C252DB}"/>
                </a:ext>
              </a:extLst>
            </p:cNvPr>
            <p:cNvGrpSpPr/>
            <p:nvPr/>
          </p:nvGrpSpPr>
          <p:grpSpPr>
            <a:xfrm>
              <a:off x="7772717" y="2313771"/>
              <a:ext cx="2487674" cy="2379364"/>
              <a:chOff x="2665809" y="3396666"/>
              <a:chExt cx="2487674" cy="2379364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5A87B0B9-E25A-45F6-9CF8-7652C05C4D1D}"/>
                  </a:ext>
                </a:extLst>
              </p:cNvPr>
              <p:cNvGrpSpPr/>
              <p:nvPr/>
            </p:nvGrpSpPr>
            <p:grpSpPr>
              <a:xfrm>
                <a:off x="2665809" y="4620509"/>
                <a:ext cx="2487674" cy="1155521"/>
                <a:chOff x="2411809" y="3934709"/>
                <a:chExt cx="2487674" cy="1155521"/>
              </a:xfrm>
            </p:grpSpPr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06E033E2-4123-45F3-BFB9-BB2F8BB61C1E}"/>
                    </a:ext>
                  </a:extLst>
                </p:cNvPr>
                <p:cNvSpPr/>
                <p:nvPr/>
              </p:nvSpPr>
              <p:spPr>
                <a:xfrm>
                  <a:off x="2499182" y="4459288"/>
                  <a:ext cx="2400301" cy="630942"/>
                </a:xfrm>
                <a:prstGeom prst="rect">
                  <a:avLst/>
                </a:prstGeom>
                <a:noFill/>
                <a:ln w="19050">
                  <a:noFill/>
                </a:ln>
                <a:effectLst>
                  <a:glow rad="63500">
                    <a:srgbClr val="FF0000">
                      <a:alpha val="40000"/>
                    </a:srgb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500" dirty="0">
                      <a:ln w="6350">
                        <a:solidFill>
                          <a:schemeClr val="bg1"/>
                        </a:solidFill>
                      </a:ln>
                      <a:solidFill>
                        <a:schemeClr val="bg1">
                          <a:alpha val="23000"/>
                        </a:schemeClr>
                      </a:solidFill>
                      <a:effectLst>
                        <a:glow rad="101600">
                          <a:schemeClr val="bg1">
                            <a:alpha val="37000"/>
                          </a:schemeClr>
                        </a:glow>
                      </a:effectLst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Part </a:t>
                  </a:r>
                  <a:r>
                    <a:rPr lang="en-US" altLang="zh-CN" sz="3000" dirty="0">
                      <a:ln w="6350">
                        <a:solidFill>
                          <a:schemeClr val="bg1"/>
                        </a:solidFill>
                      </a:ln>
                      <a:solidFill>
                        <a:schemeClr val="bg1">
                          <a:alpha val="23000"/>
                        </a:schemeClr>
                      </a:solidFill>
                      <a:effectLst>
                        <a:glow rad="101600">
                          <a:schemeClr val="bg1">
                            <a:alpha val="37000"/>
                          </a:schemeClr>
                        </a:glow>
                      </a:effectLst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three</a:t>
                  </a:r>
                  <a:endParaRPr lang="zh-CN" altLang="en-US" sz="3000" dirty="0">
                    <a:ln w="6350">
                      <a:solidFill>
                        <a:schemeClr val="bg1"/>
                      </a:solidFill>
                    </a:ln>
                    <a:solidFill>
                      <a:schemeClr val="bg1">
                        <a:alpha val="23000"/>
                      </a:schemeClr>
                    </a:solidFill>
                    <a:effectLst>
                      <a:glow rad="101600">
                        <a:schemeClr val="bg1">
                          <a:alpha val="37000"/>
                        </a:scheme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endParaRPr>
                </a:p>
              </p:txBody>
            </p:sp>
            <p:sp>
              <p:nvSpPr>
                <p:cNvPr id="52" name="矩形 51">
                  <a:extLst>
                    <a:ext uri="{FF2B5EF4-FFF2-40B4-BE49-F238E27FC236}">
                      <a16:creationId xmlns:a16="http://schemas.microsoft.com/office/drawing/2014/main" id="{5BD4CA9E-C165-48A6-B464-F6FCD9CFE16C}"/>
                    </a:ext>
                  </a:extLst>
                </p:cNvPr>
                <p:cNvSpPr/>
                <p:nvPr/>
              </p:nvSpPr>
              <p:spPr>
                <a:xfrm>
                  <a:off x="2411809" y="3934709"/>
                  <a:ext cx="2386808" cy="630942"/>
                </a:xfrm>
                <a:prstGeom prst="rect">
                  <a:avLst/>
                </a:prstGeom>
                <a:noFill/>
                <a:ln w="19050">
                  <a:noFill/>
                </a:ln>
                <a:effectLst>
                  <a:glow rad="63500">
                    <a:srgbClr val="FF0000">
                      <a:alpha val="40000"/>
                    </a:srgb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500" dirty="0">
                      <a:ln w="12700">
                        <a:solidFill>
                          <a:srgbClr val="FA20CF"/>
                        </a:solidFill>
                      </a:ln>
                      <a:solidFill>
                        <a:srgbClr val="FA20CF">
                          <a:alpha val="9000"/>
                        </a:srgbClr>
                      </a:solidFill>
                      <a:effectLst>
                        <a:glow rad="101600">
                          <a:srgbClr val="FA20CF">
                            <a:alpha val="37000"/>
                          </a:srgbClr>
                        </a:glow>
                      </a:effectLst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第三章节</a:t>
                  </a:r>
                </a:p>
              </p:txBody>
            </p:sp>
          </p:grp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839528C2-6FEE-4861-96E3-50889EA60A2E}"/>
                  </a:ext>
                </a:extLst>
              </p:cNvPr>
              <p:cNvSpPr txBox="1"/>
              <p:nvPr/>
            </p:nvSpPr>
            <p:spPr>
              <a:xfrm>
                <a:off x="3723942" y="3396666"/>
                <a:ext cx="458780" cy="1323439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500">
                    <a:ln w="12700">
                      <a:solidFill>
                        <a:srgbClr val="FA20CF"/>
                      </a:solidFill>
                    </a:ln>
                    <a:solidFill>
                      <a:srgbClr val="FA20CF">
                        <a:alpha val="9000"/>
                      </a:srgbClr>
                    </a:solidFill>
                    <a:effectLst>
                      <a:glow rad="101600">
                        <a:srgbClr val="FA20CF">
                          <a:alpha val="37000"/>
                        </a:srgb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defRPr>
                </a:lvl1pPr>
              </a:lstStyle>
              <a:p>
                <a:r>
                  <a:rPr lang="en-US" altLang="zh-CN" sz="8000" dirty="0"/>
                  <a:t>3</a:t>
                </a:r>
                <a:endParaRPr lang="zh-CN" altLang="en-US" sz="8000" dirty="0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AF64C29-C250-46DD-BD00-CAF85AB7560E}"/>
              </a:ext>
            </a:extLst>
          </p:cNvPr>
          <p:cNvGrpSpPr/>
          <p:nvPr/>
        </p:nvGrpSpPr>
        <p:grpSpPr>
          <a:xfrm>
            <a:off x="1676990" y="506920"/>
            <a:ext cx="8876121" cy="1015663"/>
            <a:chOff x="1632811" y="986125"/>
            <a:chExt cx="8876121" cy="1015663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82819A2-0E21-451B-A66E-B9C7D95D110E}"/>
                </a:ext>
              </a:extLst>
            </p:cNvPr>
            <p:cNvSpPr/>
            <p:nvPr/>
          </p:nvSpPr>
          <p:spPr>
            <a:xfrm>
              <a:off x="3372551" y="986125"/>
              <a:ext cx="5346384" cy="1015663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CONTENTS</a:t>
              </a:r>
              <a:endParaRPr lang="zh-CN" altLang="en-US" sz="6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DF4678E-4710-4F53-8C4A-1366022129FC}"/>
                </a:ext>
              </a:extLst>
            </p:cNvPr>
            <p:cNvSpPr/>
            <p:nvPr/>
          </p:nvSpPr>
          <p:spPr>
            <a:xfrm>
              <a:off x="1632811" y="1199121"/>
              <a:ext cx="1739740" cy="731520"/>
            </a:xfrm>
            <a:custGeom>
              <a:avLst/>
              <a:gdLst>
                <a:gd name="connsiteX0" fmla="*/ 0 w 1737360"/>
                <a:gd name="connsiteY0" fmla="*/ 411480 h 731520"/>
                <a:gd name="connsiteX1" fmla="*/ 662940 w 1737360"/>
                <a:gd name="connsiteY1" fmla="*/ 426720 h 731520"/>
                <a:gd name="connsiteX2" fmla="*/ 853440 w 1737360"/>
                <a:gd name="connsiteY2" fmla="*/ 0 h 731520"/>
                <a:gd name="connsiteX3" fmla="*/ 1188720 w 1737360"/>
                <a:gd name="connsiteY3" fmla="*/ 731520 h 731520"/>
                <a:gd name="connsiteX4" fmla="*/ 1303020 w 1737360"/>
                <a:gd name="connsiteY4" fmla="*/ 289560 h 731520"/>
                <a:gd name="connsiteX5" fmla="*/ 1424940 w 1737360"/>
                <a:gd name="connsiteY5" fmla="*/ 480060 h 731520"/>
                <a:gd name="connsiteX6" fmla="*/ 1737360 w 1737360"/>
                <a:gd name="connsiteY6" fmla="*/ 480060 h 731520"/>
                <a:gd name="connsiteX0" fmla="*/ 0 w 1751647"/>
                <a:gd name="connsiteY0" fmla="*/ 435292 h 731520"/>
                <a:gd name="connsiteX1" fmla="*/ 677227 w 1751647"/>
                <a:gd name="connsiteY1" fmla="*/ 426720 h 731520"/>
                <a:gd name="connsiteX2" fmla="*/ 867727 w 1751647"/>
                <a:gd name="connsiteY2" fmla="*/ 0 h 731520"/>
                <a:gd name="connsiteX3" fmla="*/ 1203007 w 1751647"/>
                <a:gd name="connsiteY3" fmla="*/ 731520 h 731520"/>
                <a:gd name="connsiteX4" fmla="*/ 1317307 w 1751647"/>
                <a:gd name="connsiteY4" fmla="*/ 289560 h 731520"/>
                <a:gd name="connsiteX5" fmla="*/ 1439227 w 1751647"/>
                <a:gd name="connsiteY5" fmla="*/ 480060 h 731520"/>
                <a:gd name="connsiteX6" fmla="*/ 1751647 w 1751647"/>
                <a:gd name="connsiteY6" fmla="*/ 480060 h 731520"/>
                <a:gd name="connsiteX0" fmla="*/ 0 w 1751647"/>
                <a:gd name="connsiteY0" fmla="*/ 435292 h 731520"/>
                <a:gd name="connsiteX1" fmla="*/ 677227 w 1751647"/>
                <a:gd name="connsiteY1" fmla="*/ 426720 h 731520"/>
                <a:gd name="connsiteX2" fmla="*/ 867727 w 1751647"/>
                <a:gd name="connsiteY2" fmla="*/ 0 h 731520"/>
                <a:gd name="connsiteX3" fmla="*/ 1203007 w 1751647"/>
                <a:gd name="connsiteY3" fmla="*/ 731520 h 731520"/>
                <a:gd name="connsiteX4" fmla="*/ 1317307 w 1751647"/>
                <a:gd name="connsiteY4" fmla="*/ 289560 h 731520"/>
                <a:gd name="connsiteX5" fmla="*/ 1439227 w 1751647"/>
                <a:gd name="connsiteY5" fmla="*/ 480060 h 731520"/>
                <a:gd name="connsiteX6" fmla="*/ 1751647 w 1751647"/>
                <a:gd name="connsiteY6" fmla="*/ 489585 h 731520"/>
                <a:gd name="connsiteX0" fmla="*/ 0 w 1742122"/>
                <a:gd name="connsiteY0" fmla="*/ 435292 h 731520"/>
                <a:gd name="connsiteX1" fmla="*/ 677227 w 1742122"/>
                <a:gd name="connsiteY1" fmla="*/ 42672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4823 h 731520"/>
                <a:gd name="connsiteX0" fmla="*/ 0 w 1742122"/>
                <a:gd name="connsiteY0" fmla="*/ 435292 h 731520"/>
                <a:gd name="connsiteX1" fmla="*/ 667702 w 1742122"/>
                <a:gd name="connsiteY1" fmla="*/ 44577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4823 h 731520"/>
                <a:gd name="connsiteX0" fmla="*/ 0 w 1742122"/>
                <a:gd name="connsiteY0" fmla="*/ 435292 h 731520"/>
                <a:gd name="connsiteX1" fmla="*/ 667702 w 1742122"/>
                <a:gd name="connsiteY1" fmla="*/ 44577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0060 h 731520"/>
                <a:gd name="connsiteX0" fmla="*/ 0 w 1739740"/>
                <a:gd name="connsiteY0" fmla="*/ 444817 h 731520"/>
                <a:gd name="connsiteX1" fmla="*/ 665320 w 1739740"/>
                <a:gd name="connsiteY1" fmla="*/ 445770 h 731520"/>
                <a:gd name="connsiteX2" fmla="*/ 865345 w 1739740"/>
                <a:gd name="connsiteY2" fmla="*/ 0 h 731520"/>
                <a:gd name="connsiteX3" fmla="*/ 1200625 w 1739740"/>
                <a:gd name="connsiteY3" fmla="*/ 731520 h 731520"/>
                <a:gd name="connsiteX4" fmla="*/ 1314925 w 1739740"/>
                <a:gd name="connsiteY4" fmla="*/ 289560 h 731520"/>
                <a:gd name="connsiteX5" fmla="*/ 1436845 w 1739740"/>
                <a:gd name="connsiteY5" fmla="*/ 480060 h 731520"/>
                <a:gd name="connsiteX6" fmla="*/ 1739740 w 1739740"/>
                <a:gd name="connsiteY6" fmla="*/ 48006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9740" h="731520">
                  <a:moveTo>
                    <a:pt x="0" y="444817"/>
                  </a:moveTo>
                  <a:lnTo>
                    <a:pt x="665320" y="445770"/>
                  </a:lnTo>
                  <a:lnTo>
                    <a:pt x="865345" y="0"/>
                  </a:lnTo>
                  <a:lnTo>
                    <a:pt x="1200625" y="731520"/>
                  </a:lnTo>
                  <a:lnTo>
                    <a:pt x="1314925" y="289560"/>
                  </a:lnTo>
                  <a:lnTo>
                    <a:pt x="1436845" y="480060"/>
                  </a:lnTo>
                  <a:lnTo>
                    <a:pt x="1739740" y="480060"/>
                  </a:lnTo>
                </a:path>
              </a:pathLst>
            </a:custGeom>
            <a:noFill/>
            <a:ln w="25400" cap="rnd">
              <a:solidFill>
                <a:srgbClr val="FA20CF"/>
              </a:solidFill>
            </a:ln>
            <a:effectLst>
              <a:glow rad="63500">
                <a:srgbClr val="FA20CF">
                  <a:alpha val="40000"/>
                </a:srgb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c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376363B-59C4-4A3C-8FA7-14BCE56666B2}"/>
                </a:ext>
              </a:extLst>
            </p:cNvPr>
            <p:cNvSpPr/>
            <p:nvPr/>
          </p:nvSpPr>
          <p:spPr>
            <a:xfrm flipH="1">
              <a:off x="8769192" y="1199121"/>
              <a:ext cx="1739740" cy="731520"/>
            </a:xfrm>
            <a:custGeom>
              <a:avLst/>
              <a:gdLst>
                <a:gd name="connsiteX0" fmla="*/ 0 w 1737360"/>
                <a:gd name="connsiteY0" fmla="*/ 411480 h 731520"/>
                <a:gd name="connsiteX1" fmla="*/ 662940 w 1737360"/>
                <a:gd name="connsiteY1" fmla="*/ 426720 h 731520"/>
                <a:gd name="connsiteX2" fmla="*/ 853440 w 1737360"/>
                <a:gd name="connsiteY2" fmla="*/ 0 h 731520"/>
                <a:gd name="connsiteX3" fmla="*/ 1188720 w 1737360"/>
                <a:gd name="connsiteY3" fmla="*/ 731520 h 731520"/>
                <a:gd name="connsiteX4" fmla="*/ 1303020 w 1737360"/>
                <a:gd name="connsiteY4" fmla="*/ 289560 h 731520"/>
                <a:gd name="connsiteX5" fmla="*/ 1424940 w 1737360"/>
                <a:gd name="connsiteY5" fmla="*/ 480060 h 731520"/>
                <a:gd name="connsiteX6" fmla="*/ 1737360 w 1737360"/>
                <a:gd name="connsiteY6" fmla="*/ 480060 h 731520"/>
                <a:gd name="connsiteX0" fmla="*/ 0 w 1751647"/>
                <a:gd name="connsiteY0" fmla="*/ 435292 h 731520"/>
                <a:gd name="connsiteX1" fmla="*/ 677227 w 1751647"/>
                <a:gd name="connsiteY1" fmla="*/ 426720 h 731520"/>
                <a:gd name="connsiteX2" fmla="*/ 867727 w 1751647"/>
                <a:gd name="connsiteY2" fmla="*/ 0 h 731520"/>
                <a:gd name="connsiteX3" fmla="*/ 1203007 w 1751647"/>
                <a:gd name="connsiteY3" fmla="*/ 731520 h 731520"/>
                <a:gd name="connsiteX4" fmla="*/ 1317307 w 1751647"/>
                <a:gd name="connsiteY4" fmla="*/ 289560 h 731520"/>
                <a:gd name="connsiteX5" fmla="*/ 1439227 w 1751647"/>
                <a:gd name="connsiteY5" fmla="*/ 480060 h 731520"/>
                <a:gd name="connsiteX6" fmla="*/ 1751647 w 1751647"/>
                <a:gd name="connsiteY6" fmla="*/ 480060 h 731520"/>
                <a:gd name="connsiteX0" fmla="*/ 0 w 1751647"/>
                <a:gd name="connsiteY0" fmla="*/ 435292 h 731520"/>
                <a:gd name="connsiteX1" fmla="*/ 677227 w 1751647"/>
                <a:gd name="connsiteY1" fmla="*/ 426720 h 731520"/>
                <a:gd name="connsiteX2" fmla="*/ 867727 w 1751647"/>
                <a:gd name="connsiteY2" fmla="*/ 0 h 731520"/>
                <a:gd name="connsiteX3" fmla="*/ 1203007 w 1751647"/>
                <a:gd name="connsiteY3" fmla="*/ 731520 h 731520"/>
                <a:gd name="connsiteX4" fmla="*/ 1317307 w 1751647"/>
                <a:gd name="connsiteY4" fmla="*/ 289560 h 731520"/>
                <a:gd name="connsiteX5" fmla="*/ 1439227 w 1751647"/>
                <a:gd name="connsiteY5" fmla="*/ 480060 h 731520"/>
                <a:gd name="connsiteX6" fmla="*/ 1751647 w 1751647"/>
                <a:gd name="connsiteY6" fmla="*/ 489585 h 731520"/>
                <a:gd name="connsiteX0" fmla="*/ 0 w 1742122"/>
                <a:gd name="connsiteY0" fmla="*/ 435292 h 731520"/>
                <a:gd name="connsiteX1" fmla="*/ 677227 w 1742122"/>
                <a:gd name="connsiteY1" fmla="*/ 42672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4823 h 731520"/>
                <a:gd name="connsiteX0" fmla="*/ 0 w 1742122"/>
                <a:gd name="connsiteY0" fmla="*/ 435292 h 731520"/>
                <a:gd name="connsiteX1" fmla="*/ 667702 w 1742122"/>
                <a:gd name="connsiteY1" fmla="*/ 44577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4823 h 731520"/>
                <a:gd name="connsiteX0" fmla="*/ 0 w 1742122"/>
                <a:gd name="connsiteY0" fmla="*/ 435292 h 731520"/>
                <a:gd name="connsiteX1" fmla="*/ 667702 w 1742122"/>
                <a:gd name="connsiteY1" fmla="*/ 44577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0060 h 731520"/>
                <a:gd name="connsiteX0" fmla="*/ 0 w 1739740"/>
                <a:gd name="connsiteY0" fmla="*/ 444817 h 731520"/>
                <a:gd name="connsiteX1" fmla="*/ 665320 w 1739740"/>
                <a:gd name="connsiteY1" fmla="*/ 445770 h 731520"/>
                <a:gd name="connsiteX2" fmla="*/ 865345 w 1739740"/>
                <a:gd name="connsiteY2" fmla="*/ 0 h 731520"/>
                <a:gd name="connsiteX3" fmla="*/ 1200625 w 1739740"/>
                <a:gd name="connsiteY3" fmla="*/ 731520 h 731520"/>
                <a:gd name="connsiteX4" fmla="*/ 1314925 w 1739740"/>
                <a:gd name="connsiteY4" fmla="*/ 289560 h 731520"/>
                <a:gd name="connsiteX5" fmla="*/ 1436845 w 1739740"/>
                <a:gd name="connsiteY5" fmla="*/ 480060 h 731520"/>
                <a:gd name="connsiteX6" fmla="*/ 1739740 w 1739740"/>
                <a:gd name="connsiteY6" fmla="*/ 48006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9740" h="731520">
                  <a:moveTo>
                    <a:pt x="0" y="444817"/>
                  </a:moveTo>
                  <a:lnTo>
                    <a:pt x="665320" y="445770"/>
                  </a:lnTo>
                  <a:lnTo>
                    <a:pt x="865345" y="0"/>
                  </a:lnTo>
                  <a:lnTo>
                    <a:pt x="1200625" y="731520"/>
                  </a:lnTo>
                  <a:lnTo>
                    <a:pt x="1314925" y="289560"/>
                  </a:lnTo>
                  <a:lnTo>
                    <a:pt x="1436845" y="480060"/>
                  </a:lnTo>
                  <a:lnTo>
                    <a:pt x="1739740" y="480060"/>
                  </a:lnTo>
                </a:path>
              </a:pathLst>
            </a:custGeom>
            <a:noFill/>
            <a:ln w="25400" cap="rnd">
              <a:solidFill>
                <a:srgbClr val="FA20CF"/>
              </a:solidFill>
            </a:ln>
            <a:effectLst>
              <a:glow rad="63500">
                <a:srgbClr val="FA20CF">
                  <a:alpha val="40000"/>
                </a:srgb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c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89018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夜晚亮着灯的招牌&#10;&#10;低可信度描述已自动生成">
            <a:extLst>
              <a:ext uri="{FF2B5EF4-FFF2-40B4-BE49-F238E27FC236}">
                <a16:creationId xmlns:a16="http://schemas.microsoft.com/office/drawing/2014/main" id="{21C385DF-5FAC-4841-8ADD-AF53E21315B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52303" r="9577" b="952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弧形 8">
            <a:extLst>
              <a:ext uri="{FF2B5EF4-FFF2-40B4-BE49-F238E27FC236}">
                <a16:creationId xmlns:a16="http://schemas.microsoft.com/office/drawing/2014/main" id="{CAFA7862-A0EF-48EA-8C89-D6D753E67A22}"/>
              </a:ext>
            </a:extLst>
          </p:cNvPr>
          <p:cNvSpPr/>
          <p:nvPr/>
        </p:nvSpPr>
        <p:spPr>
          <a:xfrm rot="8428645">
            <a:off x="670906" y="-2201941"/>
            <a:ext cx="11557563" cy="11557567"/>
          </a:xfrm>
          <a:prstGeom prst="arc">
            <a:avLst>
              <a:gd name="adj1" fmla="val 415618"/>
              <a:gd name="adj2" fmla="val 4437479"/>
            </a:avLst>
          </a:prstGeom>
          <a:ln w="19050" cap="rnd">
            <a:solidFill>
              <a:srgbClr val="F0C9F3">
                <a:alpha val="49000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063B8AFF-436B-47EB-89A3-7B08254E42C7}"/>
              </a:ext>
            </a:extLst>
          </p:cNvPr>
          <p:cNvSpPr/>
          <p:nvPr/>
        </p:nvSpPr>
        <p:spPr>
          <a:xfrm rot="13534783">
            <a:off x="683685" y="-2247704"/>
            <a:ext cx="11534036" cy="11534050"/>
          </a:xfrm>
          <a:prstGeom prst="arc">
            <a:avLst>
              <a:gd name="adj1" fmla="val 19588951"/>
              <a:gd name="adj2" fmla="val 21087046"/>
            </a:avLst>
          </a:prstGeom>
          <a:ln w="38100" cap="rnd">
            <a:solidFill>
              <a:srgbClr val="FCD3FD"/>
            </a:solidFill>
            <a:round/>
          </a:ln>
          <a:effectLst>
            <a:glow rad="76200">
              <a:srgbClr val="F0C9F3">
                <a:alpha val="2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glow>
                  <a:srgbClr val="FCD3FD"/>
                </a:glow>
              </a:effectLst>
            </a:endParaRP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49D8C9D4-A0C9-465E-976D-BE1635FD4BCD}"/>
              </a:ext>
            </a:extLst>
          </p:cNvPr>
          <p:cNvSpPr/>
          <p:nvPr/>
        </p:nvSpPr>
        <p:spPr>
          <a:xfrm rot="9097156">
            <a:off x="883432" y="-2498334"/>
            <a:ext cx="11534032" cy="11534054"/>
          </a:xfrm>
          <a:prstGeom prst="arc">
            <a:avLst>
              <a:gd name="adj1" fmla="val 21082498"/>
              <a:gd name="adj2" fmla="val 1063286"/>
            </a:avLst>
          </a:prstGeom>
          <a:ln w="38100" cap="rnd">
            <a:solidFill>
              <a:srgbClr val="FCD3FD"/>
            </a:solidFill>
            <a:round/>
          </a:ln>
          <a:effectLst>
            <a:glow rad="76200">
              <a:srgbClr val="F0C9F3">
                <a:alpha val="2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>
                  <a:srgbClr val="FCD3FD"/>
                </a:glow>
              </a:effectLst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5DF9C9D-8141-497A-8E64-31E03973384D}"/>
              </a:ext>
            </a:extLst>
          </p:cNvPr>
          <p:cNvGrpSpPr/>
          <p:nvPr/>
        </p:nvGrpSpPr>
        <p:grpSpPr>
          <a:xfrm>
            <a:off x="19050" y="18628"/>
            <a:ext cx="12192000" cy="6858000"/>
            <a:chOff x="-10523245" y="-3960451"/>
            <a:chExt cx="12192000" cy="685800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94BC55C8-54D1-426B-A2CF-C71A4BE157EA}"/>
                </a:ext>
              </a:extLst>
            </p:cNvPr>
            <p:cNvSpPr/>
            <p:nvPr/>
          </p:nvSpPr>
          <p:spPr>
            <a:xfrm>
              <a:off x="-10523245" y="-3960451"/>
              <a:ext cx="12192000" cy="6858000"/>
            </a:xfrm>
            <a:prstGeom prst="rect">
              <a:avLst/>
            </a:prstGeom>
            <a:gradFill>
              <a:gsLst>
                <a:gs pos="0">
                  <a:srgbClr val="7030A0">
                    <a:alpha val="48000"/>
                  </a:srgbClr>
                </a:gs>
                <a:gs pos="43400">
                  <a:srgbClr val="30246C">
                    <a:alpha val="49000"/>
                  </a:srgbClr>
                </a:gs>
                <a:gs pos="100000">
                  <a:srgbClr val="FA20CF">
                    <a:alpha val="1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E9371D9-343C-4A7B-B8EC-36BECEB57CAB}"/>
                </a:ext>
              </a:extLst>
            </p:cNvPr>
            <p:cNvSpPr/>
            <p:nvPr/>
          </p:nvSpPr>
          <p:spPr>
            <a:xfrm>
              <a:off x="-10523245" y="-3960451"/>
              <a:ext cx="12192000" cy="6858000"/>
            </a:xfrm>
            <a:prstGeom prst="rect">
              <a:avLst/>
            </a:prstGeom>
            <a:solidFill>
              <a:schemeClr val="tx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弧形 10">
            <a:extLst>
              <a:ext uri="{FF2B5EF4-FFF2-40B4-BE49-F238E27FC236}">
                <a16:creationId xmlns:a16="http://schemas.microsoft.com/office/drawing/2014/main" id="{7382AC5C-B99D-4D48-9278-A45BC8E39CA6}"/>
              </a:ext>
            </a:extLst>
          </p:cNvPr>
          <p:cNvSpPr/>
          <p:nvPr/>
        </p:nvSpPr>
        <p:spPr>
          <a:xfrm rot="2089003">
            <a:off x="269836" y="-2123354"/>
            <a:ext cx="11534032" cy="11534054"/>
          </a:xfrm>
          <a:prstGeom prst="arc">
            <a:avLst>
              <a:gd name="adj1" fmla="val 19791066"/>
              <a:gd name="adj2" fmla="val 21460505"/>
            </a:avLst>
          </a:prstGeom>
          <a:ln w="38100" cap="rnd">
            <a:solidFill>
              <a:srgbClr val="FCD3FD"/>
            </a:solidFill>
            <a:round/>
          </a:ln>
          <a:effectLst>
            <a:glow rad="114300">
              <a:srgbClr val="F0C9F3">
                <a:alpha val="2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glow>
                  <a:srgbClr val="FCD3FD"/>
                </a:glow>
              </a:effectLst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619DEFA-55E1-43B2-ACCD-83B22E283AFA}"/>
              </a:ext>
            </a:extLst>
          </p:cNvPr>
          <p:cNvSpPr/>
          <p:nvPr/>
        </p:nvSpPr>
        <p:spPr>
          <a:xfrm>
            <a:off x="1257039" y="0"/>
            <a:ext cx="9916860" cy="6858000"/>
          </a:xfrm>
          <a:custGeom>
            <a:avLst/>
            <a:gdLst>
              <a:gd name="connsiteX0" fmla="*/ 8062297 w 9916860"/>
              <a:gd name="connsiteY0" fmla="*/ 0 h 6858000"/>
              <a:gd name="connsiteX1" fmla="*/ 8360814 w 9916860"/>
              <a:gd name="connsiteY1" fmla="*/ 0 h 6858000"/>
              <a:gd name="connsiteX2" fmla="*/ 8464569 w 9916860"/>
              <a:gd name="connsiteY2" fmla="*/ 97542 h 6858000"/>
              <a:gd name="connsiteX3" fmla="*/ 9916860 w 9916860"/>
              <a:gd name="connsiteY3" fmla="*/ 3554788 h 6858000"/>
              <a:gd name="connsiteX4" fmla="*/ 8628750 w 9916860"/>
              <a:gd name="connsiteY4" fmla="*/ 6842232 h 6858000"/>
              <a:gd name="connsiteX5" fmla="*/ 8613504 w 9916860"/>
              <a:gd name="connsiteY5" fmla="*/ 6858000 h 6858000"/>
              <a:gd name="connsiteX6" fmla="*/ 8337566 w 9916860"/>
              <a:gd name="connsiteY6" fmla="*/ 6858000 h 6858000"/>
              <a:gd name="connsiteX7" fmla="*/ 8481885 w 9916860"/>
              <a:gd name="connsiteY7" fmla="*/ 6708827 h 6858000"/>
              <a:gd name="connsiteX8" fmla="*/ 9718453 w 9916860"/>
              <a:gd name="connsiteY8" fmla="*/ 3554788 h 6858000"/>
              <a:gd name="connsiteX9" fmla="*/ 8158962 w 9916860"/>
              <a:gd name="connsiteY9" fmla="*/ 82517 h 6858000"/>
              <a:gd name="connsiteX10" fmla="*/ 1556046 w 9916860"/>
              <a:gd name="connsiteY10" fmla="*/ 0 h 6858000"/>
              <a:gd name="connsiteX11" fmla="*/ 1854563 w 9916860"/>
              <a:gd name="connsiteY11" fmla="*/ 0 h 6858000"/>
              <a:gd name="connsiteX12" fmla="*/ 1757898 w 9916860"/>
              <a:gd name="connsiteY12" fmla="*/ 82517 h 6858000"/>
              <a:gd name="connsiteX13" fmla="*/ 198407 w 9916860"/>
              <a:gd name="connsiteY13" fmla="*/ 3554788 h 6858000"/>
              <a:gd name="connsiteX14" fmla="*/ 1434975 w 9916860"/>
              <a:gd name="connsiteY14" fmla="*/ 6708827 h 6858000"/>
              <a:gd name="connsiteX15" fmla="*/ 1579295 w 9916860"/>
              <a:gd name="connsiteY15" fmla="*/ 6858000 h 6858000"/>
              <a:gd name="connsiteX16" fmla="*/ 1303356 w 9916860"/>
              <a:gd name="connsiteY16" fmla="*/ 6858000 h 6858000"/>
              <a:gd name="connsiteX17" fmla="*/ 1288111 w 9916860"/>
              <a:gd name="connsiteY17" fmla="*/ 6842232 h 6858000"/>
              <a:gd name="connsiteX18" fmla="*/ 0 w 9916860"/>
              <a:gd name="connsiteY18" fmla="*/ 3554788 h 6858000"/>
              <a:gd name="connsiteX19" fmla="*/ 1452291 w 9916860"/>
              <a:gd name="connsiteY19" fmla="*/ 975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916860" h="6858000">
                <a:moveTo>
                  <a:pt x="8062297" y="0"/>
                </a:moveTo>
                <a:lnTo>
                  <a:pt x="8360814" y="0"/>
                </a:lnTo>
                <a:lnTo>
                  <a:pt x="8464569" y="97542"/>
                </a:lnTo>
                <a:cubicBezTo>
                  <a:pt x="9361869" y="982329"/>
                  <a:pt x="9916860" y="2204650"/>
                  <a:pt x="9916860" y="3554788"/>
                </a:cubicBezTo>
                <a:cubicBezTo>
                  <a:pt x="9916860" y="4820543"/>
                  <a:pt x="9429075" y="5973958"/>
                  <a:pt x="8628750" y="6842232"/>
                </a:cubicBezTo>
                <a:lnTo>
                  <a:pt x="8613504" y="6858000"/>
                </a:lnTo>
                <a:lnTo>
                  <a:pt x="8337566" y="6858000"/>
                </a:lnTo>
                <a:lnTo>
                  <a:pt x="8481885" y="6708827"/>
                </a:lnTo>
                <a:cubicBezTo>
                  <a:pt x="9250186" y="5875788"/>
                  <a:pt x="9718453" y="4769178"/>
                  <a:pt x="9718453" y="3554788"/>
                </a:cubicBezTo>
                <a:cubicBezTo>
                  <a:pt x="9718453" y="2178479"/>
                  <a:pt x="9116990" y="940609"/>
                  <a:pt x="8158962" y="82517"/>
                </a:cubicBezTo>
                <a:close/>
                <a:moveTo>
                  <a:pt x="1556046" y="0"/>
                </a:moveTo>
                <a:lnTo>
                  <a:pt x="1854563" y="0"/>
                </a:lnTo>
                <a:lnTo>
                  <a:pt x="1757898" y="82517"/>
                </a:lnTo>
                <a:cubicBezTo>
                  <a:pt x="799870" y="940609"/>
                  <a:pt x="198407" y="2178479"/>
                  <a:pt x="198407" y="3554788"/>
                </a:cubicBezTo>
                <a:cubicBezTo>
                  <a:pt x="198407" y="4769178"/>
                  <a:pt x="666674" y="5875788"/>
                  <a:pt x="1434975" y="6708827"/>
                </a:cubicBezTo>
                <a:lnTo>
                  <a:pt x="1579295" y="6858000"/>
                </a:lnTo>
                <a:lnTo>
                  <a:pt x="1303356" y="6858000"/>
                </a:lnTo>
                <a:lnTo>
                  <a:pt x="1288111" y="6842232"/>
                </a:lnTo>
                <a:cubicBezTo>
                  <a:pt x="487786" y="5973958"/>
                  <a:pt x="0" y="4820543"/>
                  <a:pt x="0" y="3554788"/>
                </a:cubicBezTo>
                <a:cubicBezTo>
                  <a:pt x="0" y="2204650"/>
                  <a:pt x="554991" y="982329"/>
                  <a:pt x="1452291" y="97542"/>
                </a:cubicBezTo>
                <a:close/>
              </a:path>
            </a:pathLst>
          </a:custGeom>
          <a:solidFill>
            <a:srgbClr val="FA20CF">
              <a:alpha val="91000"/>
            </a:srgbClr>
          </a:solidFill>
          <a:ln w="12700">
            <a:noFill/>
          </a:ln>
          <a:effectLst>
            <a:glow rad="127000">
              <a:srgbClr val="FA20CF">
                <a:alpha val="40000"/>
              </a:srgbClr>
            </a:glow>
          </a:effectLst>
        </p:spPr>
        <p:txBody>
          <a:bodyPr wrap="square" rtlCol="0">
            <a:noAutofit/>
          </a:bodyPr>
          <a:lstStyle/>
          <a:p>
            <a:pPr algn="ctr"/>
            <a:endParaRPr lang="zh-CN" altLang="en-US" sz="8000">
              <a:ln w="15875">
                <a:solidFill>
                  <a:srgbClr val="FA20CF"/>
                </a:solidFill>
              </a:ln>
              <a:solidFill>
                <a:srgbClr val="FA20CF">
                  <a:alpha val="9000"/>
                </a:srgbClr>
              </a:solidFill>
              <a:effectLst>
                <a:glow rad="101600">
                  <a:srgbClr val="FA20CF">
                    <a:alpha val="37000"/>
                  </a:srgb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43DA2A49-A6BB-4B01-8C00-258B1B7731EA}"/>
              </a:ext>
            </a:extLst>
          </p:cNvPr>
          <p:cNvSpPr/>
          <p:nvPr/>
        </p:nvSpPr>
        <p:spPr>
          <a:xfrm rot="13534783">
            <a:off x="2753929" y="114560"/>
            <a:ext cx="6911776" cy="6911774"/>
          </a:xfrm>
          <a:prstGeom prst="arc">
            <a:avLst>
              <a:gd name="adj1" fmla="val 16200000"/>
              <a:gd name="adj2" fmla="val 10914744"/>
            </a:avLst>
          </a:prstGeom>
          <a:ln w="38100" cap="rnd">
            <a:solidFill>
              <a:srgbClr val="FCD3FD"/>
            </a:solidFill>
            <a:round/>
          </a:ln>
          <a:effectLst>
            <a:glow rad="88900">
              <a:srgbClr val="F0C9F3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A3D4DA3E-F1C7-4771-9FC2-066B47B28BED}"/>
              </a:ext>
            </a:extLst>
          </p:cNvPr>
          <p:cNvSpPr/>
          <p:nvPr/>
        </p:nvSpPr>
        <p:spPr>
          <a:xfrm rot="2403946">
            <a:off x="3150629" y="511259"/>
            <a:ext cx="6118380" cy="6118382"/>
          </a:xfrm>
          <a:prstGeom prst="arc">
            <a:avLst>
              <a:gd name="adj1" fmla="val 15589907"/>
              <a:gd name="adj2" fmla="val 11790271"/>
            </a:avLst>
          </a:prstGeom>
          <a:ln w="19050" cap="rnd">
            <a:solidFill>
              <a:srgbClr val="F0C9F3">
                <a:alpha val="49000"/>
              </a:srgbClr>
            </a:solidFill>
            <a:round/>
          </a:ln>
          <a:effectLst>
            <a:glow rad="88900">
              <a:srgbClr val="FA20CF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06426413-373D-4181-A763-36B84CEE5DC8}"/>
              </a:ext>
            </a:extLst>
          </p:cNvPr>
          <p:cNvSpPr/>
          <p:nvPr/>
        </p:nvSpPr>
        <p:spPr>
          <a:xfrm rot="1081000">
            <a:off x="4858798" y="133071"/>
            <a:ext cx="5170115" cy="5170117"/>
          </a:xfrm>
          <a:prstGeom prst="arc">
            <a:avLst>
              <a:gd name="adj1" fmla="val 16692322"/>
              <a:gd name="adj2" fmla="val 19390881"/>
            </a:avLst>
          </a:prstGeom>
          <a:ln w="88900">
            <a:solidFill>
              <a:srgbClr val="FCD3FD"/>
            </a:solidFill>
          </a:ln>
          <a:effectLst>
            <a:glow rad="88900">
              <a:srgbClr val="F0C9F3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E2F37CCC-E223-4411-A3C0-2818EFF82C71}"/>
              </a:ext>
            </a:extLst>
          </p:cNvPr>
          <p:cNvSpPr/>
          <p:nvPr/>
        </p:nvSpPr>
        <p:spPr>
          <a:xfrm rot="10547566">
            <a:off x="2614623" y="2081803"/>
            <a:ext cx="5170115" cy="5170117"/>
          </a:xfrm>
          <a:prstGeom prst="arc">
            <a:avLst>
              <a:gd name="adj1" fmla="val 18790771"/>
              <a:gd name="adj2" fmla="val 20331634"/>
            </a:avLst>
          </a:prstGeom>
          <a:ln w="88900">
            <a:solidFill>
              <a:srgbClr val="FCD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6ACC883E-F6A8-4F2C-B574-5610053C0903}"/>
              </a:ext>
            </a:extLst>
          </p:cNvPr>
          <p:cNvSpPr/>
          <p:nvPr/>
        </p:nvSpPr>
        <p:spPr>
          <a:xfrm rot="13534783">
            <a:off x="2240366" y="-337356"/>
            <a:ext cx="7857200" cy="7857197"/>
          </a:xfrm>
          <a:prstGeom prst="arc">
            <a:avLst>
              <a:gd name="adj1" fmla="val 19904113"/>
              <a:gd name="adj2" fmla="val 1083206"/>
            </a:avLst>
          </a:prstGeom>
          <a:ln w="50800" cap="rnd">
            <a:solidFill>
              <a:srgbClr val="FA20CF">
                <a:alpha val="43000"/>
              </a:srgbClr>
            </a:solidFill>
            <a:round/>
          </a:ln>
          <a:effectLst>
            <a:glow rad="63500">
              <a:srgbClr val="FA20CF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9925F6E-7A06-4322-8266-FDF1BC108113}"/>
              </a:ext>
            </a:extLst>
          </p:cNvPr>
          <p:cNvGrpSpPr/>
          <p:nvPr/>
        </p:nvGrpSpPr>
        <p:grpSpPr>
          <a:xfrm>
            <a:off x="3675497" y="2173515"/>
            <a:ext cx="4897003" cy="2716005"/>
            <a:chOff x="3675497" y="2173515"/>
            <a:chExt cx="4897003" cy="271600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89CAEAB-DE51-43F3-B92A-8A8F33C0E2B2}"/>
                </a:ext>
              </a:extLst>
            </p:cNvPr>
            <p:cNvSpPr txBox="1"/>
            <p:nvPr/>
          </p:nvSpPr>
          <p:spPr>
            <a:xfrm>
              <a:off x="3675497" y="3935413"/>
              <a:ext cx="48410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Lorem ipsum dolor sit amet, </a:t>
              </a:r>
              <a:r>
                <a:rPr lang="en-US" altLang="zh-CN" sz="1400" dirty="0" err="1">
                  <a:solidFill>
                    <a:schemeClr val="bg1"/>
                  </a:solidFill>
                </a:rPr>
                <a:t>consectetueradipiscing</a:t>
              </a:r>
              <a:r>
                <a:rPr lang="en-US" altLang="zh-CN" sz="1400" dirty="0">
                  <a:solidFill>
                    <a:schemeClr val="bg1"/>
                  </a:solidFill>
                </a:rPr>
                <a:t> elit. 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Maecenas porttitor </a:t>
              </a:r>
              <a:r>
                <a:rPr lang="en-US" altLang="zh-CN" sz="1400" dirty="0" err="1">
                  <a:solidFill>
                    <a:schemeClr val="bg1"/>
                  </a:solidFill>
                </a:rPr>
                <a:t>congue</a:t>
              </a:r>
              <a:r>
                <a:rPr lang="en-US" altLang="zh-CN" sz="1400" dirty="0">
                  <a:solidFill>
                    <a:schemeClr val="bg1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</a:rPr>
                <a:t>massaNunc</a:t>
              </a:r>
              <a:r>
                <a:rPr lang="en-US" altLang="zh-CN" sz="1400" dirty="0">
                  <a:solidFill>
                    <a:schemeClr val="bg1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</a:rPr>
                <a:t>viverra</a:t>
              </a:r>
              <a:r>
                <a:rPr lang="en-US" altLang="zh-CN" sz="1400" dirty="0">
                  <a:solidFill>
                    <a:schemeClr val="bg1"/>
                  </a:solidFill>
                </a:rPr>
                <a:t> 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 Fusce est. Vivamus a tellus.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A1CE9AF-AD58-4500-ADA9-AF72BE520C83}"/>
                </a:ext>
              </a:extLst>
            </p:cNvPr>
            <p:cNvSpPr/>
            <p:nvPr/>
          </p:nvSpPr>
          <p:spPr>
            <a:xfrm>
              <a:off x="4447198" y="2510064"/>
              <a:ext cx="3297604" cy="1015663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第一</a:t>
              </a:r>
              <a:r>
                <a:rPr lang="zh-CN" altLang="en-US" sz="6000" dirty="0">
                  <a:ln w="15875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章节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7D8E197B-CB82-470B-855C-651A0BA2FA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24340" y="3657145"/>
              <a:ext cx="1395410" cy="0"/>
            </a:xfrm>
            <a:prstGeom prst="line">
              <a:avLst/>
            </a:prstGeom>
            <a:noFill/>
            <a:ln w="38100" cap="rnd">
              <a:solidFill>
                <a:srgbClr val="FA20CF"/>
              </a:solidFill>
            </a:ln>
            <a:effectLst>
              <a:glow rad="63500">
                <a:srgbClr val="FA20CF">
                  <a:alpha val="40000"/>
                </a:srgbClr>
              </a:glow>
            </a:effectLst>
          </p:spPr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4A99953C-A210-441C-8281-F8BA535BD4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32226" y="3819070"/>
              <a:ext cx="1416049" cy="0"/>
            </a:xfrm>
            <a:prstGeom prst="line">
              <a:avLst/>
            </a:prstGeom>
            <a:noFill/>
            <a:ln w="25400" cap="rnd">
              <a:solidFill>
                <a:srgbClr val="FA20CF"/>
              </a:solidFill>
            </a:ln>
            <a:effectLst>
              <a:glow rad="63500">
                <a:srgbClr val="FA20CF">
                  <a:alpha val="40000"/>
                </a:srgbClr>
              </a:glow>
            </a:effectLst>
          </p:spPr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B07C2F2F-79AD-4D47-B8E6-E819FB6D4566}"/>
                </a:ext>
              </a:extLst>
            </p:cNvPr>
            <p:cNvCxnSpPr>
              <a:cxnSpLocks/>
            </p:cNvCxnSpPr>
            <p:nvPr/>
          </p:nvCxnSpPr>
          <p:spPr>
            <a:xfrm>
              <a:off x="7177090" y="2173515"/>
              <a:ext cx="1395410" cy="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720872DB-6064-416E-B6E9-C509DBC1CEA0}"/>
                </a:ext>
              </a:extLst>
            </p:cNvPr>
            <p:cNvCxnSpPr>
              <a:cxnSpLocks/>
            </p:cNvCxnSpPr>
            <p:nvPr/>
          </p:nvCxnSpPr>
          <p:spPr>
            <a:xfrm>
              <a:off x="6784976" y="2335440"/>
              <a:ext cx="1416049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</p:cxnSp>
      </p:grpSp>
      <p:pic>
        <p:nvPicPr>
          <p:cNvPr id="31" name="图形 30" descr="游戏控制器 轮廓">
            <a:extLst>
              <a:ext uri="{FF2B5EF4-FFF2-40B4-BE49-F238E27FC236}">
                <a16:creationId xmlns:a16="http://schemas.microsoft.com/office/drawing/2014/main" id="{A267F40F-C9D3-4109-BFE6-0468D2E851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366456">
            <a:off x="1819030" y="2184616"/>
            <a:ext cx="990825" cy="990825"/>
          </a:xfrm>
          <a:prstGeom prst="rect">
            <a:avLst/>
          </a:prstGeom>
          <a:effectLst>
            <a:glow rad="63500">
              <a:srgbClr val="FA20CF">
                <a:alpha val="40000"/>
              </a:srgbClr>
            </a:glow>
          </a:effectLst>
        </p:spPr>
      </p:pic>
      <p:pic>
        <p:nvPicPr>
          <p:cNvPr id="33" name="图形 32" descr="男性宇航员 轮廓">
            <a:extLst>
              <a:ext uri="{FF2B5EF4-FFF2-40B4-BE49-F238E27FC236}">
                <a16:creationId xmlns:a16="http://schemas.microsoft.com/office/drawing/2014/main" id="{5597CCB4-C642-4BD3-96EA-64943DF024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93046">
            <a:off x="9595026" y="1994422"/>
            <a:ext cx="1134627" cy="1134627"/>
          </a:xfrm>
          <a:prstGeom prst="rect">
            <a:avLst/>
          </a:prstGeom>
          <a:effectLst>
            <a:glow rad="63500">
              <a:srgbClr val="F0C9F3">
                <a:alpha val="40000"/>
              </a:srgbClr>
            </a:glow>
          </a:effectLst>
        </p:spPr>
      </p:pic>
      <p:pic>
        <p:nvPicPr>
          <p:cNvPr id="3" name="图形 2" descr="幽灵 轮廓">
            <a:extLst>
              <a:ext uri="{FF2B5EF4-FFF2-40B4-BE49-F238E27FC236}">
                <a16:creationId xmlns:a16="http://schemas.microsoft.com/office/drawing/2014/main" id="{F079A4FE-06AD-4A1D-AE03-5D1DA2D746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86222">
            <a:off x="7812763" y="6007834"/>
            <a:ext cx="914400" cy="914400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9096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包含 室内, 桌子, 房间, 小&#10;&#10;描述已自动生成">
            <a:extLst>
              <a:ext uri="{FF2B5EF4-FFF2-40B4-BE49-F238E27FC236}">
                <a16:creationId xmlns:a16="http://schemas.microsoft.com/office/drawing/2014/main" id="{2FD676AA-9708-47D2-9376-3857BFD9962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9" t="12647" r="491" b="9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E21D8E82-0B21-41C8-9C95-562E03D9A7D2}"/>
              </a:ext>
            </a:extLst>
          </p:cNvPr>
          <p:cNvGrpSpPr/>
          <p:nvPr/>
        </p:nvGrpSpPr>
        <p:grpSpPr>
          <a:xfrm>
            <a:off x="256204" y="338792"/>
            <a:ext cx="12538963" cy="8305969"/>
            <a:chOff x="-10267041" y="-3621659"/>
            <a:chExt cx="12538963" cy="830596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7A49A1F8-9872-444F-9E0B-A460665BADA4}"/>
                </a:ext>
              </a:extLst>
            </p:cNvPr>
            <p:cNvSpPr/>
            <p:nvPr/>
          </p:nvSpPr>
          <p:spPr>
            <a:xfrm>
              <a:off x="-9920078" y="-3621659"/>
              <a:ext cx="12192000" cy="6858000"/>
            </a:xfrm>
            <a:prstGeom prst="rect">
              <a:avLst/>
            </a:prstGeom>
            <a:gradFill>
              <a:gsLst>
                <a:gs pos="0">
                  <a:srgbClr val="7030A0">
                    <a:alpha val="48000"/>
                  </a:srgbClr>
                </a:gs>
                <a:gs pos="43400">
                  <a:srgbClr val="30246C">
                    <a:alpha val="49000"/>
                  </a:srgbClr>
                </a:gs>
                <a:gs pos="100000">
                  <a:srgbClr val="FA20CF">
                    <a:alpha val="1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344CDF0D-1EE9-42E0-B72D-B4DDC9612417}"/>
                </a:ext>
              </a:extLst>
            </p:cNvPr>
            <p:cNvSpPr/>
            <p:nvPr/>
          </p:nvSpPr>
          <p:spPr>
            <a:xfrm>
              <a:off x="-10267041" y="-2173690"/>
              <a:ext cx="12192000" cy="6858000"/>
            </a:xfrm>
            <a:prstGeom prst="rect">
              <a:avLst/>
            </a:prstGeom>
            <a:solidFill>
              <a:schemeClr val="tx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A510F857-D17A-420E-94FC-32881B4516FD}"/>
              </a:ext>
            </a:extLst>
          </p:cNvPr>
          <p:cNvCxnSpPr>
            <a:cxnSpLocks/>
          </p:cNvCxnSpPr>
          <p:nvPr/>
        </p:nvCxnSpPr>
        <p:spPr>
          <a:xfrm flipH="1">
            <a:off x="11099800" y="2763748"/>
            <a:ext cx="1171575" cy="1065302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EB3A1A90-AB8E-42C2-80D2-2D7BEA5D4677}"/>
              </a:ext>
            </a:extLst>
          </p:cNvPr>
          <p:cNvCxnSpPr>
            <a:cxnSpLocks/>
          </p:cNvCxnSpPr>
          <p:nvPr/>
        </p:nvCxnSpPr>
        <p:spPr>
          <a:xfrm flipH="1" flipV="1">
            <a:off x="816983" y="5836552"/>
            <a:ext cx="1739899" cy="1149349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0486439-13CE-4EAE-BEF9-C5768B5FDC8F}"/>
              </a:ext>
            </a:extLst>
          </p:cNvPr>
          <p:cNvGrpSpPr/>
          <p:nvPr/>
        </p:nvGrpSpPr>
        <p:grpSpPr>
          <a:xfrm>
            <a:off x="1804404" y="643253"/>
            <a:ext cx="8583192" cy="861774"/>
            <a:chOff x="1804404" y="1041916"/>
            <a:chExt cx="8583192" cy="861774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C041A94A-5752-4D8E-B196-D2DA1C28E891}"/>
                </a:ext>
              </a:extLst>
            </p:cNvPr>
            <p:cNvSpPr/>
            <p:nvPr/>
          </p:nvSpPr>
          <p:spPr>
            <a:xfrm>
              <a:off x="2919093" y="1041916"/>
              <a:ext cx="6494704" cy="861774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 dirty="0">
                  <a:ln w="15875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请在这里输入标题</a:t>
              </a: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BF3B913-883A-4C84-B195-F8127EEF50DB}"/>
                </a:ext>
              </a:extLst>
            </p:cNvPr>
            <p:cNvSpPr/>
            <p:nvPr/>
          </p:nvSpPr>
          <p:spPr>
            <a:xfrm>
              <a:off x="1804404" y="1199121"/>
              <a:ext cx="1434510" cy="603178"/>
            </a:xfrm>
            <a:custGeom>
              <a:avLst/>
              <a:gdLst>
                <a:gd name="connsiteX0" fmla="*/ 0 w 1737360"/>
                <a:gd name="connsiteY0" fmla="*/ 411480 h 731520"/>
                <a:gd name="connsiteX1" fmla="*/ 662940 w 1737360"/>
                <a:gd name="connsiteY1" fmla="*/ 426720 h 731520"/>
                <a:gd name="connsiteX2" fmla="*/ 853440 w 1737360"/>
                <a:gd name="connsiteY2" fmla="*/ 0 h 731520"/>
                <a:gd name="connsiteX3" fmla="*/ 1188720 w 1737360"/>
                <a:gd name="connsiteY3" fmla="*/ 731520 h 731520"/>
                <a:gd name="connsiteX4" fmla="*/ 1303020 w 1737360"/>
                <a:gd name="connsiteY4" fmla="*/ 289560 h 731520"/>
                <a:gd name="connsiteX5" fmla="*/ 1424940 w 1737360"/>
                <a:gd name="connsiteY5" fmla="*/ 480060 h 731520"/>
                <a:gd name="connsiteX6" fmla="*/ 1737360 w 1737360"/>
                <a:gd name="connsiteY6" fmla="*/ 480060 h 731520"/>
                <a:gd name="connsiteX0" fmla="*/ 0 w 1751647"/>
                <a:gd name="connsiteY0" fmla="*/ 435292 h 731520"/>
                <a:gd name="connsiteX1" fmla="*/ 677227 w 1751647"/>
                <a:gd name="connsiteY1" fmla="*/ 426720 h 731520"/>
                <a:gd name="connsiteX2" fmla="*/ 867727 w 1751647"/>
                <a:gd name="connsiteY2" fmla="*/ 0 h 731520"/>
                <a:gd name="connsiteX3" fmla="*/ 1203007 w 1751647"/>
                <a:gd name="connsiteY3" fmla="*/ 731520 h 731520"/>
                <a:gd name="connsiteX4" fmla="*/ 1317307 w 1751647"/>
                <a:gd name="connsiteY4" fmla="*/ 289560 h 731520"/>
                <a:gd name="connsiteX5" fmla="*/ 1439227 w 1751647"/>
                <a:gd name="connsiteY5" fmla="*/ 480060 h 731520"/>
                <a:gd name="connsiteX6" fmla="*/ 1751647 w 1751647"/>
                <a:gd name="connsiteY6" fmla="*/ 480060 h 731520"/>
                <a:gd name="connsiteX0" fmla="*/ 0 w 1751647"/>
                <a:gd name="connsiteY0" fmla="*/ 435292 h 731520"/>
                <a:gd name="connsiteX1" fmla="*/ 677227 w 1751647"/>
                <a:gd name="connsiteY1" fmla="*/ 426720 h 731520"/>
                <a:gd name="connsiteX2" fmla="*/ 867727 w 1751647"/>
                <a:gd name="connsiteY2" fmla="*/ 0 h 731520"/>
                <a:gd name="connsiteX3" fmla="*/ 1203007 w 1751647"/>
                <a:gd name="connsiteY3" fmla="*/ 731520 h 731520"/>
                <a:gd name="connsiteX4" fmla="*/ 1317307 w 1751647"/>
                <a:gd name="connsiteY4" fmla="*/ 289560 h 731520"/>
                <a:gd name="connsiteX5" fmla="*/ 1439227 w 1751647"/>
                <a:gd name="connsiteY5" fmla="*/ 480060 h 731520"/>
                <a:gd name="connsiteX6" fmla="*/ 1751647 w 1751647"/>
                <a:gd name="connsiteY6" fmla="*/ 489585 h 731520"/>
                <a:gd name="connsiteX0" fmla="*/ 0 w 1742122"/>
                <a:gd name="connsiteY0" fmla="*/ 435292 h 731520"/>
                <a:gd name="connsiteX1" fmla="*/ 677227 w 1742122"/>
                <a:gd name="connsiteY1" fmla="*/ 42672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4823 h 731520"/>
                <a:gd name="connsiteX0" fmla="*/ 0 w 1742122"/>
                <a:gd name="connsiteY0" fmla="*/ 435292 h 731520"/>
                <a:gd name="connsiteX1" fmla="*/ 667702 w 1742122"/>
                <a:gd name="connsiteY1" fmla="*/ 44577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4823 h 731520"/>
                <a:gd name="connsiteX0" fmla="*/ 0 w 1742122"/>
                <a:gd name="connsiteY0" fmla="*/ 435292 h 731520"/>
                <a:gd name="connsiteX1" fmla="*/ 667702 w 1742122"/>
                <a:gd name="connsiteY1" fmla="*/ 44577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0060 h 731520"/>
                <a:gd name="connsiteX0" fmla="*/ 0 w 1739740"/>
                <a:gd name="connsiteY0" fmla="*/ 444817 h 731520"/>
                <a:gd name="connsiteX1" fmla="*/ 665320 w 1739740"/>
                <a:gd name="connsiteY1" fmla="*/ 445770 h 731520"/>
                <a:gd name="connsiteX2" fmla="*/ 865345 w 1739740"/>
                <a:gd name="connsiteY2" fmla="*/ 0 h 731520"/>
                <a:gd name="connsiteX3" fmla="*/ 1200625 w 1739740"/>
                <a:gd name="connsiteY3" fmla="*/ 731520 h 731520"/>
                <a:gd name="connsiteX4" fmla="*/ 1314925 w 1739740"/>
                <a:gd name="connsiteY4" fmla="*/ 289560 h 731520"/>
                <a:gd name="connsiteX5" fmla="*/ 1436845 w 1739740"/>
                <a:gd name="connsiteY5" fmla="*/ 480060 h 731520"/>
                <a:gd name="connsiteX6" fmla="*/ 1739740 w 1739740"/>
                <a:gd name="connsiteY6" fmla="*/ 48006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9740" h="731520">
                  <a:moveTo>
                    <a:pt x="0" y="444817"/>
                  </a:moveTo>
                  <a:lnTo>
                    <a:pt x="665320" y="445770"/>
                  </a:lnTo>
                  <a:lnTo>
                    <a:pt x="865345" y="0"/>
                  </a:lnTo>
                  <a:lnTo>
                    <a:pt x="1200625" y="731520"/>
                  </a:lnTo>
                  <a:lnTo>
                    <a:pt x="1314925" y="289560"/>
                  </a:lnTo>
                  <a:lnTo>
                    <a:pt x="1436845" y="480060"/>
                  </a:lnTo>
                  <a:lnTo>
                    <a:pt x="1739740" y="480060"/>
                  </a:lnTo>
                </a:path>
              </a:pathLst>
            </a:custGeom>
            <a:noFill/>
            <a:ln w="25400" cap="rnd">
              <a:solidFill>
                <a:srgbClr val="FA20CF"/>
              </a:solidFill>
            </a:ln>
            <a:effectLst>
              <a:glow rad="63500">
                <a:srgbClr val="FA20CF">
                  <a:alpha val="40000"/>
                </a:srgb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c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D51E212-2AEE-456F-AF04-0AD7CD28C029}"/>
                </a:ext>
              </a:extLst>
            </p:cNvPr>
            <p:cNvSpPr/>
            <p:nvPr/>
          </p:nvSpPr>
          <p:spPr>
            <a:xfrm flipH="1">
              <a:off x="8953086" y="1199121"/>
              <a:ext cx="1434510" cy="603178"/>
            </a:xfrm>
            <a:custGeom>
              <a:avLst/>
              <a:gdLst>
                <a:gd name="connsiteX0" fmla="*/ 0 w 1737360"/>
                <a:gd name="connsiteY0" fmla="*/ 411480 h 731520"/>
                <a:gd name="connsiteX1" fmla="*/ 662940 w 1737360"/>
                <a:gd name="connsiteY1" fmla="*/ 426720 h 731520"/>
                <a:gd name="connsiteX2" fmla="*/ 853440 w 1737360"/>
                <a:gd name="connsiteY2" fmla="*/ 0 h 731520"/>
                <a:gd name="connsiteX3" fmla="*/ 1188720 w 1737360"/>
                <a:gd name="connsiteY3" fmla="*/ 731520 h 731520"/>
                <a:gd name="connsiteX4" fmla="*/ 1303020 w 1737360"/>
                <a:gd name="connsiteY4" fmla="*/ 289560 h 731520"/>
                <a:gd name="connsiteX5" fmla="*/ 1424940 w 1737360"/>
                <a:gd name="connsiteY5" fmla="*/ 480060 h 731520"/>
                <a:gd name="connsiteX6" fmla="*/ 1737360 w 1737360"/>
                <a:gd name="connsiteY6" fmla="*/ 480060 h 731520"/>
                <a:gd name="connsiteX0" fmla="*/ 0 w 1751647"/>
                <a:gd name="connsiteY0" fmla="*/ 435292 h 731520"/>
                <a:gd name="connsiteX1" fmla="*/ 677227 w 1751647"/>
                <a:gd name="connsiteY1" fmla="*/ 426720 h 731520"/>
                <a:gd name="connsiteX2" fmla="*/ 867727 w 1751647"/>
                <a:gd name="connsiteY2" fmla="*/ 0 h 731520"/>
                <a:gd name="connsiteX3" fmla="*/ 1203007 w 1751647"/>
                <a:gd name="connsiteY3" fmla="*/ 731520 h 731520"/>
                <a:gd name="connsiteX4" fmla="*/ 1317307 w 1751647"/>
                <a:gd name="connsiteY4" fmla="*/ 289560 h 731520"/>
                <a:gd name="connsiteX5" fmla="*/ 1439227 w 1751647"/>
                <a:gd name="connsiteY5" fmla="*/ 480060 h 731520"/>
                <a:gd name="connsiteX6" fmla="*/ 1751647 w 1751647"/>
                <a:gd name="connsiteY6" fmla="*/ 480060 h 731520"/>
                <a:gd name="connsiteX0" fmla="*/ 0 w 1751647"/>
                <a:gd name="connsiteY0" fmla="*/ 435292 h 731520"/>
                <a:gd name="connsiteX1" fmla="*/ 677227 w 1751647"/>
                <a:gd name="connsiteY1" fmla="*/ 426720 h 731520"/>
                <a:gd name="connsiteX2" fmla="*/ 867727 w 1751647"/>
                <a:gd name="connsiteY2" fmla="*/ 0 h 731520"/>
                <a:gd name="connsiteX3" fmla="*/ 1203007 w 1751647"/>
                <a:gd name="connsiteY3" fmla="*/ 731520 h 731520"/>
                <a:gd name="connsiteX4" fmla="*/ 1317307 w 1751647"/>
                <a:gd name="connsiteY4" fmla="*/ 289560 h 731520"/>
                <a:gd name="connsiteX5" fmla="*/ 1439227 w 1751647"/>
                <a:gd name="connsiteY5" fmla="*/ 480060 h 731520"/>
                <a:gd name="connsiteX6" fmla="*/ 1751647 w 1751647"/>
                <a:gd name="connsiteY6" fmla="*/ 489585 h 731520"/>
                <a:gd name="connsiteX0" fmla="*/ 0 w 1742122"/>
                <a:gd name="connsiteY0" fmla="*/ 435292 h 731520"/>
                <a:gd name="connsiteX1" fmla="*/ 677227 w 1742122"/>
                <a:gd name="connsiteY1" fmla="*/ 42672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4823 h 731520"/>
                <a:gd name="connsiteX0" fmla="*/ 0 w 1742122"/>
                <a:gd name="connsiteY0" fmla="*/ 435292 h 731520"/>
                <a:gd name="connsiteX1" fmla="*/ 667702 w 1742122"/>
                <a:gd name="connsiteY1" fmla="*/ 44577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4823 h 731520"/>
                <a:gd name="connsiteX0" fmla="*/ 0 w 1742122"/>
                <a:gd name="connsiteY0" fmla="*/ 435292 h 731520"/>
                <a:gd name="connsiteX1" fmla="*/ 667702 w 1742122"/>
                <a:gd name="connsiteY1" fmla="*/ 445770 h 731520"/>
                <a:gd name="connsiteX2" fmla="*/ 867727 w 1742122"/>
                <a:gd name="connsiteY2" fmla="*/ 0 h 731520"/>
                <a:gd name="connsiteX3" fmla="*/ 1203007 w 1742122"/>
                <a:gd name="connsiteY3" fmla="*/ 731520 h 731520"/>
                <a:gd name="connsiteX4" fmla="*/ 1317307 w 1742122"/>
                <a:gd name="connsiteY4" fmla="*/ 289560 h 731520"/>
                <a:gd name="connsiteX5" fmla="*/ 1439227 w 1742122"/>
                <a:gd name="connsiteY5" fmla="*/ 480060 h 731520"/>
                <a:gd name="connsiteX6" fmla="*/ 1742122 w 1742122"/>
                <a:gd name="connsiteY6" fmla="*/ 480060 h 731520"/>
                <a:gd name="connsiteX0" fmla="*/ 0 w 1739740"/>
                <a:gd name="connsiteY0" fmla="*/ 444817 h 731520"/>
                <a:gd name="connsiteX1" fmla="*/ 665320 w 1739740"/>
                <a:gd name="connsiteY1" fmla="*/ 445770 h 731520"/>
                <a:gd name="connsiteX2" fmla="*/ 865345 w 1739740"/>
                <a:gd name="connsiteY2" fmla="*/ 0 h 731520"/>
                <a:gd name="connsiteX3" fmla="*/ 1200625 w 1739740"/>
                <a:gd name="connsiteY3" fmla="*/ 731520 h 731520"/>
                <a:gd name="connsiteX4" fmla="*/ 1314925 w 1739740"/>
                <a:gd name="connsiteY4" fmla="*/ 289560 h 731520"/>
                <a:gd name="connsiteX5" fmla="*/ 1436845 w 1739740"/>
                <a:gd name="connsiteY5" fmla="*/ 480060 h 731520"/>
                <a:gd name="connsiteX6" fmla="*/ 1739740 w 1739740"/>
                <a:gd name="connsiteY6" fmla="*/ 48006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9740" h="731520">
                  <a:moveTo>
                    <a:pt x="0" y="444817"/>
                  </a:moveTo>
                  <a:lnTo>
                    <a:pt x="665320" y="445770"/>
                  </a:lnTo>
                  <a:lnTo>
                    <a:pt x="865345" y="0"/>
                  </a:lnTo>
                  <a:lnTo>
                    <a:pt x="1200625" y="731520"/>
                  </a:lnTo>
                  <a:lnTo>
                    <a:pt x="1314925" y="289560"/>
                  </a:lnTo>
                  <a:lnTo>
                    <a:pt x="1436845" y="480060"/>
                  </a:lnTo>
                  <a:lnTo>
                    <a:pt x="1739740" y="480060"/>
                  </a:lnTo>
                </a:path>
              </a:pathLst>
            </a:custGeom>
            <a:noFill/>
            <a:ln w="25400" cap="rnd">
              <a:solidFill>
                <a:srgbClr val="FA20CF"/>
              </a:solidFill>
            </a:ln>
            <a:effectLst>
              <a:glow rad="63500">
                <a:srgbClr val="FA20CF">
                  <a:alpha val="40000"/>
                </a:srgb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c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40" name="Rounded Rectangle 15">
            <a:extLst>
              <a:ext uri="{FF2B5EF4-FFF2-40B4-BE49-F238E27FC236}">
                <a16:creationId xmlns:a16="http://schemas.microsoft.com/office/drawing/2014/main" id="{797D7996-55FC-4923-955B-7A79622F66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49172" y="1748647"/>
            <a:ext cx="10939661" cy="4450827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63FE8D41-7BDF-490D-B1F0-2573D65AAF0E}"/>
              </a:ext>
            </a:extLst>
          </p:cNvPr>
          <p:cNvGrpSpPr/>
          <p:nvPr/>
        </p:nvGrpSpPr>
        <p:grpSpPr>
          <a:xfrm>
            <a:off x="5167059" y="2306912"/>
            <a:ext cx="2113976" cy="2262722"/>
            <a:chOff x="5132101" y="2720958"/>
            <a:chExt cx="2113976" cy="226272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11B7412-6B8B-4F6F-A99D-4BADD62658F3}"/>
                </a:ext>
              </a:extLst>
            </p:cNvPr>
            <p:cNvGrpSpPr/>
            <p:nvPr/>
          </p:nvGrpSpPr>
          <p:grpSpPr>
            <a:xfrm>
              <a:off x="5132101" y="3893404"/>
              <a:ext cx="2113976" cy="1090276"/>
              <a:chOff x="3146882" y="3199854"/>
              <a:chExt cx="4593065" cy="1090276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DA90B865-5A83-4931-9475-719224FA54A9}"/>
                  </a:ext>
                </a:extLst>
              </p:cNvPr>
              <p:cNvSpPr/>
              <p:nvPr/>
            </p:nvSpPr>
            <p:spPr>
              <a:xfrm>
                <a:off x="3146882" y="3813076"/>
                <a:ext cx="4288511" cy="477054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500">
                    <a:ln w="6350">
                      <a:solidFill>
                        <a:schemeClr val="bg1"/>
                      </a:solidFill>
                    </a:ln>
                    <a:solidFill>
                      <a:schemeClr val="bg1">
                        <a:alpha val="23000"/>
                      </a:schemeClr>
                    </a:solidFill>
                    <a:effectLst>
                      <a:glow rad="101600">
                        <a:schemeClr val="bg1">
                          <a:alpha val="37000"/>
                        </a:scheme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Keyword</a:t>
                </a:r>
                <a:endParaRPr lang="zh-CN" altLang="en-US" sz="2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429CA587-29E7-4E58-A5AA-167FBF4B92DC}"/>
                  </a:ext>
                </a:extLst>
              </p:cNvPr>
              <p:cNvSpPr/>
              <p:nvPr/>
            </p:nvSpPr>
            <p:spPr>
              <a:xfrm>
                <a:off x="3451436" y="3199854"/>
                <a:ext cx="4288511" cy="630942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500" dirty="0">
                    <a:ln w="6350">
                      <a:solidFill>
                        <a:schemeClr val="bg1"/>
                      </a:solidFill>
                    </a:ln>
                    <a:solidFill>
                      <a:schemeClr val="bg1">
                        <a:alpha val="23000"/>
                      </a:schemeClr>
                    </a:solidFill>
                    <a:effectLst>
                      <a:glow rad="101600">
                        <a:schemeClr val="bg1">
                          <a:alpha val="37000"/>
                        </a:scheme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关键词</a:t>
                </a:r>
              </a:p>
            </p:txBody>
          </p:sp>
        </p:grpSp>
        <p:grpSp>
          <p:nvGrpSpPr>
            <p:cNvPr id="8" name="图形 2" descr="老虎机 轮廓">
              <a:extLst>
                <a:ext uri="{FF2B5EF4-FFF2-40B4-BE49-F238E27FC236}">
                  <a16:creationId xmlns:a16="http://schemas.microsoft.com/office/drawing/2014/main" id="{9A262F18-C4D3-4F50-8D33-983222B47A58}"/>
                </a:ext>
              </a:extLst>
            </p:cNvPr>
            <p:cNvGrpSpPr/>
            <p:nvPr/>
          </p:nvGrpSpPr>
          <p:grpSpPr>
            <a:xfrm>
              <a:off x="5556732" y="2720958"/>
              <a:ext cx="1009883" cy="972541"/>
              <a:chOff x="5556732" y="3058938"/>
              <a:chExt cx="1009883" cy="972541"/>
            </a:xfrm>
            <a:no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B2F25F5-9FF4-40DF-9880-10AAE423B772}"/>
                  </a:ext>
                </a:extLst>
              </p:cNvPr>
              <p:cNvSpPr/>
              <p:nvPr/>
            </p:nvSpPr>
            <p:spPr>
              <a:xfrm>
                <a:off x="5681354" y="3819515"/>
                <a:ext cx="648360" cy="74810"/>
              </a:xfrm>
              <a:custGeom>
                <a:avLst/>
                <a:gdLst>
                  <a:gd name="connsiteX0" fmla="*/ 648361 w 648360"/>
                  <a:gd name="connsiteY0" fmla="*/ 74811 h 74810"/>
                  <a:gd name="connsiteX1" fmla="*/ 0 w 648360"/>
                  <a:gd name="connsiteY1" fmla="*/ 74811 h 74810"/>
                  <a:gd name="connsiteX2" fmla="*/ 0 w 648360"/>
                  <a:gd name="connsiteY2" fmla="*/ 0 h 74810"/>
                  <a:gd name="connsiteX3" fmla="*/ 24937 w 648360"/>
                  <a:gd name="connsiteY3" fmla="*/ 0 h 74810"/>
                  <a:gd name="connsiteX4" fmla="*/ 24937 w 648360"/>
                  <a:gd name="connsiteY4" fmla="*/ 49874 h 74810"/>
                  <a:gd name="connsiteX5" fmla="*/ 623424 w 648360"/>
                  <a:gd name="connsiteY5" fmla="*/ 49874 h 74810"/>
                  <a:gd name="connsiteX6" fmla="*/ 623424 w 648360"/>
                  <a:gd name="connsiteY6" fmla="*/ 0 h 74810"/>
                  <a:gd name="connsiteX7" fmla="*/ 648361 w 648360"/>
                  <a:gd name="connsiteY7" fmla="*/ 0 h 74810"/>
                  <a:gd name="connsiteX8" fmla="*/ 648361 w 648360"/>
                  <a:gd name="connsiteY8" fmla="*/ 74811 h 74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8360" h="74810">
                    <a:moveTo>
                      <a:pt x="648361" y="74811"/>
                    </a:moveTo>
                    <a:lnTo>
                      <a:pt x="0" y="74811"/>
                    </a:lnTo>
                    <a:lnTo>
                      <a:pt x="0" y="0"/>
                    </a:lnTo>
                    <a:lnTo>
                      <a:pt x="24937" y="0"/>
                    </a:lnTo>
                    <a:lnTo>
                      <a:pt x="24937" y="49874"/>
                    </a:lnTo>
                    <a:lnTo>
                      <a:pt x="623424" y="49874"/>
                    </a:lnTo>
                    <a:lnTo>
                      <a:pt x="623424" y="0"/>
                    </a:lnTo>
                    <a:lnTo>
                      <a:pt x="648361" y="0"/>
                    </a:lnTo>
                    <a:lnTo>
                      <a:pt x="648361" y="74811"/>
                    </a:lnTo>
                    <a:close/>
                  </a:path>
                </a:pathLst>
              </a:custGeom>
              <a:noFill/>
              <a:ln w="15875" cap="flat">
                <a:solidFill>
                  <a:srgbClr val="FA20CF"/>
                </a:solidFill>
                <a:prstDash val="solid"/>
                <a:miter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BC7FB5EE-22DF-4BFA-9ECA-9F172E0C0DAE}"/>
                  </a:ext>
                </a:extLst>
              </p:cNvPr>
              <p:cNvSpPr/>
              <p:nvPr/>
            </p:nvSpPr>
            <p:spPr>
              <a:xfrm>
                <a:off x="5681354" y="3333244"/>
                <a:ext cx="635892" cy="411459"/>
              </a:xfrm>
              <a:custGeom>
                <a:avLst/>
                <a:gdLst>
                  <a:gd name="connsiteX0" fmla="*/ 0 w 635892"/>
                  <a:gd name="connsiteY0" fmla="*/ 0 h 411459"/>
                  <a:gd name="connsiteX1" fmla="*/ 0 w 635892"/>
                  <a:gd name="connsiteY1" fmla="*/ 411460 h 411459"/>
                  <a:gd name="connsiteX2" fmla="*/ 635892 w 635892"/>
                  <a:gd name="connsiteY2" fmla="*/ 411460 h 411459"/>
                  <a:gd name="connsiteX3" fmla="*/ 635892 w 635892"/>
                  <a:gd name="connsiteY3" fmla="*/ 0 h 411459"/>
                  <a:gd name="connsiteX4" fmla="*/ 24937 w 635892"/>
                  <a:gd name="connsiteY4" fmla="*/ 386523 h 411459"/>
                  <a:gd name="connsiteX5" fmla="*/ 24937 w 635892"/>
                  <a:gd name="connsiteY5" fmla="*/ 24937 h 411459"/>
                  <a:gd name="connsiteX6" fmla="*/ 202613 w 635892"/>
                  <a:gd name="connsiteY6" fmla="*/ 24937 h 411459"/>
                  <a:gd name="connsiteX7" fmla="*/ 202613 w 635892"/>
                  <a:gd name="connsiteY7" fmla="*/ 386523 h 411459"/>
                  <a:gd name="connsiteX8" fmla="*/ 227550 w 635892"/>
                  <a:gd name="connsiteY8" fmla="*/ 386523 h 411459"/>
                  <a:gd name="connsiteX9" fmla="*/ 227550 w 635892"/>
                  <a:gd name="connsiteY9" fmla="*/ 24937 h 411459"/>
                  <a:gd name="connsiteX10" fmla="*/ 408343 w 635892"/>
                  <a:gd name="connsiteY10" fmla="*/ 24937 h 411459"/>
                  <a:gd name="connsiteX11" fmla="*/ 408343 w 635892"/>
                  <a:gd name="connsiteY11" fmla="*/ 386523 h 411459"/>
                  <a:gd name="connsiteX12" fmla="*/ 610956 w 635892"/>
                  <a:gd name="connsiteY12" fmla="*/ 386523 h 411459"/>
                  <a:gd name="connsiteX13" fmla="*/ 433280 w 635892"/>
                  <a:gd name="connsiteY13" fmla="*/ 386523 h 411459"/>
                  <a:gd name="connsiteX14" fmla="*/ 433280 w 635892"/>
                  <a:gd name="connsiteY14" fmla="*/ 24937 h 411459"/>
                  <a:gd name="connsiteX15" fmla="*/ 610956 w 635892"/>
                  <a:gd name="connsiteY15" fmla="*/ 24937 h 4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35892" h="411459">
                    <a:moveTo>
                      <a:pt x="0" y="0"/>
                    </a:moveTo>
                    <a:lnTo>
                      <a:pt x="0" y="411460"/>
                    </a:lnTo>
                    <a:lnTo>
                      <a:pt x="635892" y="411460"/>
                    </a:lnTo>
                    <a:lnTo>
                      <a:pt x="635892" y="0"/>
                    </a:lnTo>
                    <a:close/>
                    <a:moveTo>
                      <a:pt x="24937" y="386523"/>
                    </a:moveTo>
                    <a:lnTo>
                      <a:pt x="24937" y="24937"/>
                    </a:lnTo>
                    <a:lnTo>
                      <a:pt x="202613" y="24937"/>
                    </a:lnTo>
                    <a:lnTo>
                      <a:pt x="202613" y="386523"/>
                    </a:lnTo>
                    <a:close/>
                    <a:moveTo>
                      <a:pt x="227550" y="386523"/>
                    </a:moveTo>
                    <a:lnTo>
                      <a:pt x="227550" y="24937"/>
                    </a:lnTo>
                    <a:lnTo>
                      <a:pt x="408343" y="24937"/>
                    </a:lnTo>
                    <a:lnTo>
                      <a:pt x="408343" y="386523"/>
                    </a:lnTo>
                    <a:close/>
                    <a:moveTo>
                      <a:pt x="610956" y="386523"/>
                    </a:moveTo>
                    <a:lnTo>
                      <a:pt x="433280" y="386523"/>
                    </a:lnTo>
                    <a:lnTo>
                      <a:pt x="433280" y="24937"/>
                    </a:lnTo>
                    <a:lnTo>
                      <a:pt x="610956" y="24937"/>
                    </a:lnTo>
                    <a:close/>
                  </a:path>
                </a:pathLst>
              </a:custGeom>
              <a:noFill/>
              <a:ln w="15875" cap="flat">
                <a:solidFill>
                  <a:srgbClr val="FA20CF"/>
                </a:solidFill>
                <a:prstDash val="solid"/>
                <a:miter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8328762-8723-4335-A087-4A3539472129}"/>
                  </a:ext>
                </a:extLst>
              </p:cNvPr>
              <p:cNvSpPr/>
              <p:nvPr/>
            </p:nvSpPr>
            <p:spPr>
              <a:xfrm>
                <a:off x="6152251" y="3467904"/>
                <a:ext cx="101406" cy="152115"/>
              </a:xfrm>
              <a:custGeom>
                <a:avLst/>
                <a:gdLst>
                  <a:gd name="connsiteX0" fmla="*/ 43253 w 101406"/>
                  <a:gd name="connsiteY0" fmla="*/ 72766 h 152115"/>
                  <a:gd name="connsiteX1" fmla="*/ 24526 w 101406"/>
                  <a:gd name="connsiteY1" fmla="*/ 152115 h 152115"/>
                  <a:gd name="connsiteX2" fmla="*/ 49462 w 101406"/>
                  <a:gd name="connsiteY2" fmla="*/ 152115 h 152115"/>
                  <a:gd name="connsiteX3" fmla="*/ 66195 w 101406"/>
                  <a:gd name="connsiteY3" fmla="*/ 82467 h 152115"/>
                  <a:gd name="connsiteX4" fmla="*/ 101070 w 101406"/>
                  <a:gd name="connsiteY4" fmla="*/ 24937 h 152115"/>
                  <a:gd name="connsiteX5" fmla="*/ 101406 w 101406"/>
                  <a:gd name="connsiteY5" fmla="*/ 24463 h 152115"/>
                  <a:gd name="connsiteX6" fmla="*/ 101406 w 101406"/>
                  <a:gd name="connsiteY6" fmla="*/ 0 h 152115"/>
                  <a:gd name="connsiteX7" fmla="*/ 0 w 101406"/>
                  <a:gd name="connsiteY7" fmla="*/ 0 h 152115"/>
                  <a:gd name="connsiteX8" fmla="*/ 0 w 101406"/>
                  <a:gd name="connsiteY8" fmla="*/ 24937 h 152115"/>
                  <a:gd name="connsiteX9" fmla="*/ 70584 w 101406"/>
                  <a:gd name="connsiteY9" fmla="*/ 24937 h 152115"/>
                  <a:gd name="connsiteX10" fmla="*/ 43253 w 101406"/>
                  <a:gd name="connsiteY10" fmla="*/ 72766 h 15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406" h="152115">
                    <a:moveTo>
                      <a:pt x="43253" y="72766"/>
                    </a:moveTo>
                    <a:cubicBezTo>
                      <a:pt x="32583" y="97971"/>
                      <a:pt x="26251" y="124800"/>
                      <a:pt x="24526" y="152115"/>
                    </a:cubicBezTo>
                    <a:lnTo>
                      <a:pt x="49462" y="152115"/>
                    </a:lnTo>
                    <a:cubicBezTo>
                      <a:pt x="51245" y="128149"/>
                      <a:pt x="56896" y="104628"/>
                      <a:pt x="66195" y="82467"/>
                    </a:cubicBezTo>
                    <a:cubicBezTo>
                      <a:pt x="75931" y="62207"/>
                      <a:pt x="87610" y="42939"/>
                      <a:pt x="101070" y="24937"/>
                    </a:cubicBezTo>
                    <a:lnTo>
                      <a:pt x="101406" y="24463"/>
                    </a:lnTo>
                    <a:lnTo>
                      <a:pt x="101406" y="0"/>
                    </a:lnTo>
                    <a:lnTo>
                      <a:pt x="0" y="0"/>
                    </a:lnTo>
                    <a:lnTo>
                      <a:pt x="0" y="24937"/>
                    </a:lnTo>
                    <a:lnTo>
                      <a:pt x="70584" y="24937"/>
                    </a:lnTo>
                    <a:cubicBezTo>
                      <a:pt x="60057" y="40028"/>
                      <a:pt x="50910" y="56035"/>
                      <a:pt x="43253" y="72766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FA20CF"/>
                </a:solidFill>
                <a:prstDash val="solid"/>
                <a:miter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88D776B-957E-4193-AA40-EC1002DE3CC4}"/>
                  </a:ext>
                </a:extLst>
              </p:cNvPr>
              <p:cNvSpPr/>
              <p:nvPr/>
            </p:nvSpPr>
            <p:spPr>
              <a:xfrm>
                <a:off x="5948179" y="3467904"/>
                <a:ext cx="101418" cy="152115"/>
              </a:xfrm>
              <a:custGeom>
                <a:avLst/>
                <a:gdLst>
                  <a:gd name="connsiteX0" fmla="*/ 43266 w 101418"/>
                  <a:gd name="connsiteY0" fmla="*/ 72766 h 152115"/>
                  <a:gd name="connsiteX1" fmla="*/ 24525 w 101418"/>
                  <a:gd name="connsiteY1" fmla="*/ 152115 h 152115"/>
                  <a:gd name="connsiteX2" fmla="*/ 49462 w 101418"/>
                  <a:gd name="connsiteY2" fmla="*/ 152115 h 152115"/>
                  <a:gd name="connsiteX3" fmla="*/ 66195 w 101418"/>
                  <a:gd name="connsiteY3" fmla="*/ 82467 h 152115"/>
                  <a:gd name="connsiteX4" fmla="*/ 101069 w 101418"/>
                  <a:gd name="connsiteY4" fmla="*/ 24937 h 152115"/>
                  <a:gd name="connsiteX5" fmla="*/ 101419 w 101418"/>
                  <a:gd name="connsiteY5" fmla="*/ 24463 h 152115"/>
                  <a:gd name="connsiteX6" fmla="*/ 101419 w 101418"/>
                  <a:gd name="connsiteY6" fmla="*/ 0 h 152115"/>
                  <a:gd name="connsiteX7" fmla="*/ 0 w 101418"/>
                  <a:gd name="connsiteY7" fmla="*/ 0 h 152115"/>
                  <a:gd name="connsiteX8" fmla="*/ 0 w 101418"/>
                  <a:gd name="connsiteY8" fmla="*/ 24937 h 152115"/>
                  <a:gd name="connsiteX9" fmla="*/ 70584 w 101418"/>
                  <a:gd name="connsiteY9" fmla="*/ 24937 h 152115"/>
                  <a:gd name="connsiteX10" fmla="*/ 43266 w 101418"/>
                  <a:gd name="connsiteY10" fmla="*/ 72766 h 15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418" h="152115">
                    <a:moveTo>
                      <a:pt x="43266" y="72766"/>
                    </a:moveTo>
                    <a:cubicBezTo>
                      <a:pt x="32588" y="97970"/>
                      <a:pt x="26252" y="124798"/>
                      <a:pt x="24525" y="152115"/>
                    </a:cubicBezTo>
                    <a:lnTo>
                      <a:pt x="49462" y="152115"/>
                    </a:lnTo>
                    <a:cubicBezTo>
                      <a:pt x="51245" y="128149"/>
                      <a:pt x="56896" y="104628"/>
                      <a:pt x="66195" y="82467"/>
                    </a:cubicBezTo>
                    <a:cubicBezTo>
                      <a:pt x="75931" y="62207"/>
                      <a:pt x="87610" y="42939"/>
                      <a:pt x="101069" y="24937"/>
                    </a:cubicBezTo>
                    <a:lnTo>
                      <a:pt x="101419" y="24463"/>
                    </a:lnTo>
                    <a:lnTo>
                      <a:pt x="101419" y="0"/>
                    </a:lnTo>
                    <a:lnTo>
                      <a:pt x="0" y="0"/>
                    </a:lnTo>
                    <a:lnTo>
                      <a:pt x="0" y="24937"/>
                    </a:lnTo>
                    <a:lnTo>
                      <a:pt x="70584" y="24937"/>
                    </a:lnTo>
                    <a:cubicBezTo>
                      <a:pt x="60066" y="40030"/>
                      <a:pt x="50923" y="56038"/>
                      <a:pt x="43266" y="72766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FA20CF"/>
                </a:solidFill>
                <a:prstDash val="solid"/>
                <a:miter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728C4E2-EA4B-4AB2-AF51-6EC98F4FE69A}"/>
                  </a:ext>
                </a:extLst>
              </p:cNvPr>
              <p:cNvSpPr/>
              <p:nvPr/>
            </p:nvSpPr>
            <p:spPr>
              <a:xfrm>
                <a:off x="5744519" y="3467904"/>
                <a:ext cx="101418" cy="152115"/>
              </a:xfrm>
              <a:custGeom>
                <a:avLst/>
                <a:gdLst>
                  <a:gd name="connsiteX0" fmla="*/ 43266 w 101418"/>
                  <a:gd name="connsiteY0" fmla="*/ 72766 h 152115"/>
                  <a:gd name="connsiteX1" fmla="*/ 24538 w 101418"/>
                  <a:gd name="connsiteY1" fmla="*/ 152115 h 152115"/>
                  <a:gd name="connsiteX2" fmla="*/ 49475 w 101418"/>
                  <a:gd name="connsiteY2" fmla="*/ 152115 h 152115"/>
                  <a:gd name="connsiteX3" fmla="*/ 66208 w 101418"/>
                  <a:gd name="connsiteY3" fmla="*/ 82467 h 152115"/>
                  <a:gd name="connsiteX4" fmla="*/ 101070 w 101418"/>
                  <a:gd name="connsiteY4" fmla="*/ 24937 h 152115"/>
                  <a:gd name="connsiteX5" fmla="*/ 101419 w 101418"/>
                  <a:gd name="connsiteY5" fmla="*/ 24463 h 152115"/>
                  <a:gd name="connsiteX6" fmla="*/ 101419 w 101418"/>
                  <a:gd name="connsiteY6" fmla="*/ 0 h 152115"/>
                  <a:gd name="connsiteX7" fmla="*/ 0 w 101418"/>
                  <a:gd name="connsiteY7" fmla="*/ 0 h 152115"/>
                  <a:gd name="connsiteX8" fmla="*/ 0 w 101418"/>
                  <a:gd name="connsiteY8" fmla="*/ 24937 h 152115"/>
                  <a:gd name="connsiteX9" fmla="*/ 70597 w 101418"/>
                  <a:gd name="connsiteY9" fmla="*/ 24937 h 152115"/>
                  <a:gd name="connsiteX10" fmla="*/ 43266 w 101418"/>
                  <a:gd name="connsiteY10" fmla="*/ 72766 h 15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418" h="152115">
                    <a:moveTo>
                      <a:pt x="43266" y="72766"/>
                    </a:moveTo>
                    <a:cubicBezTo>
                      <a:pt x="32589" y="97969"/>
                      <a:pt x="26256" y="124798"/>
                      <a:pt x="24538" y="152115"/>
                    </a:cubicBezTo>
                    <a:lnTo>
                      <a:pt x="49475" y="152115"/>
                    </a:lnTo>
                    <a:cubicBezTo>
                      <a:pt x="51250" y="128147"/>
                      <a:pt x="56901" y="104626"/>
                      <a:pt x="66208" y="82467"/>
                    </a:cubicBezTo>
                    <a:cubicBezTo>
                      <a:pt x="75939" y="62208"/>
                      <a:pt x="87615" y="42940"/>
                      <a:pt x="101070" y="24937"/>
                    </a:cubicBezTo>
                    <a:lnTo>
                      <a:pt x="101419" y="24463"/>
                    </a:lnTo>
                    <a:lnTo>
                      <a:pt x="101419" y="0"/>
                    </a:lnTo>
                    <a:lnTo>
                      <a:pt x="0" y="0"/>
                    </a:lnTo>
                    <a:lnTo>
                      <a:pt x="0" y="24937"/>
                    </a:lnTo>
                    <a:lnTo>
                      <a:pt x="70597" y="24937"/>
                    </a:lnTo>
                    <a:cubicBezTo>
                      <a:pt x="60069" y="40028"/>
                      <a:pt x="50923" y="56035"/>
                      <a:pt x="43266" y="72766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FA20CF"/>
                </a:solidFill>
                <a:prstDash val="solid"/>
                <a:miter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8355A5C-604D-4EA2-9E79-72F4CD59B076}"/>
                  </a:ext>
                </a:extLst>
              </p:cNvPr>
              <p:cNvSpPr/>
              <p:nvPr/>
            </p:nvSpPr>
            <p:spPr>
              <a:xfrm>
                <a:off x="5556732" y="3058938"/>
                <a:ext cx="1009883" cy="972541"/>
              </a:xfrm>
              <a:custGeom>
                <a:avLst/>
                <a:gdLst>
                  <a:gd name="connsiteX0" fmla="*/ 1009883 w 1009883"/>
                  <a:gd name="connsiteY0" fmla="*/ 305478 h 972541"/>
                  <a:gd name="connsiteX1" fmla="*/ 947529 w 1009883"/>
                  <a:gd name="connsiteY1" fmla="*/ 243148 h 972541"/>
                  <a:gd name="connsiteX2" fmla="*/ 885199 w 1009883"/>
                  <a:gd name="connsiteY2" fmla="*/ 305503 h 972541"/>
                  <a:gd name="connsiteX3" fmla="*/ 935072 w 1009883"/>
                  <a:gd name="connsiteY3" fmla="*/ 366573 h 972541"/>
                  <a:gd name="connsiteX4" fmla="*/ 935072 w 1009883"/>
                  <a:gd name="connsiteY4" fmla="*/ 567316 h 972541"/>
                  <a:gd name="connsiteX5" fmla="*/ 916370 w 1009883"/>
                  <a:gd name="connsiteY5" fmla="*/ 586019 h 972541"/>
                  <a:gd name="connsiteX6" fmla="*/ 842531 w 1009883"/>
                  <a:gd name="connsiteY6" fmla="*/ 586019 h 972541"/>
                  <a:gd name="connsiteX7" fmla="*/ 842531 w 1009883"/>
                  <a:gd name="connsiteY7" fmla="*/ 236901 h 972541"/>
                  <a:gd name="connsiteX8" fmla="*/ 792658 w 1009883"/>
                  <a:gd name="connsiteY8" fmla="*/ 187027 h 972541"/>
                  <a:gd name="connsiteX9" fmla="*/ 749292 w 1009883"/>
                  <a:gd name="connsiteY9" fmla="*/ 187027 h 972541"/>
                  <a:gd name="connsiteX10" fmla="*/ 561105 w 1009883"/>
                  <a:gd name="connsiteY10" fmla="*/ 76407 h 972541"/>
                  <a:gd name="connsiteX11" fmla="*/ 547802 w 1009883"/>
                  <a:gd name="connsiteY11" fmla="*/ 27568 h 972541"/>
                  <a:gd name="connsiteX12" fmla="*/ 511768 w 1009883"/>
                  <a:gd name="connsiteY12" fmla="*/ 0 h 972541"/>
                  <a:gd name="connsiteX13" fmla="*/ 375238 w 1009883"/>
                  <a:gd name="connsiteY13" fmla="*/ 0 h 972541"/>
                  <a:gd name="connsiteX14" fmla="*/ 339154 w 1009883"/>
                  <a:gd name="connsiteY14" fmla="*/ 27568 h 972541"/>
                  <a:gd name="connsiteX15" fmla="*/ 325875 w 1009883"/>
                  <a:gd name="connsiteY15" fmla="*/ 76195 h 972541"/>
                  <a:gd name="connsiteX16" fmla="*/ 137090 w 1009883"/>
                  <a:gd name="connsiteY16" fmla="*/ 187027 h 972541"/>
                  <a:gd name="connsiteX17" fmla="*/ 94448 w 1009883"/>
                  <a:gd name="connsiteY17" fmla="*/ 187027 h 972541"/>
                  <a:gd name="connsiteX18" fmla="*/ 44574 w 1009883"/>
                  <a:gd name="connsiteY18" fmla="*/ 236901 h 972541"/>
                  <a:gd name="connsiteX19" fmla="*/ 44574 w 1009883"/>
                  <a:gd name="connsiteY19" fmla="*/ 760577 h 972541"/>
                  <a:gd name="connsiteX20" fmla="*/ 4301 w 1009883"/>
                  <a:gd name="connsiteY20" fmla="*/ 851285 h 972541"/>
                  <a:gd name="connsiteX21" fmla="*/ 5261 w 1009883"/>
                  <a:gd name="connsiteY21" fmla="*/ 893840 h 972541"/>
                  <a:gd name="connsiteX22" fmla="*/ 30833 w 1009883"/>
                  <a:gd name="connsiteY22" fmla="*/ 944961 h 972541"/>
                  <a:gd name="connsiteX23" fmla="*/ 75371 w 1009883"/>
                  <a:gd name="connsiteY23" fmla="*/ 972541 h 972541"/>
                  <a:gd name="connsiteX24" fmla="*/ 811709 w 1009883"/>
                  <a:gd name="connsiteY24" fmla="*/ 972541 h 972541"/>
                  <a:gd name="connsiteX25" fmla="*/ 856322 w 1009883"/>
                  <a:gd name="connsiteY25" fmla="*/ 944974 h 972541"/>
                  <a:gd name="connsiteX26" fmla="*/ 881882 w 1009883"/>
                  <a:gd name="connsiteY26" fmla="*/ 893853 h 972541"/>
                  <a:gd name="connsiteX27" fmla="*/ 882842 w 1009883"/>
                  <a:gd name="connsiteY27" fmla="*/ 851298 h 972541"/>
                  <a:gd name="connsiteX28" fmla="*/ 842531 w 1009883"/>
                  <a:gd name="connsiteY28" fmla="*/ 760577 h 972541"/>
                  <a:gd name="connsiteX29" fmla="*/ 842531 w 1009883"/>
                  <a:gd name="connsiteY29" fmla="*/ 610956 h 972541"/>
                  <a:gd name="connsiteX30" fmla="*/ 916370 w 1009883"/>
                  <a:gd name="connsiteY30" fmla="*/ 610956 h 972541"/>
                  <a:gd name="connsiteX31" fmla="*/ 960009 w 1009883"/>
                  <a:gd name="connsiteY31" fmla="*/ 567316 h 972541"/>
                  <a:gd name="connsiteX32" fmla="*/ 960009 w 1009883"/>
                  <a:gd name="connsiteY32" fmla="*/ 366573 h 972541"/>
                  <a:gd name="connsiteX33" fmla="*/ 1009883 w 1009883"/>
                  <a:gd name="connsiteY33" fmla="*/ 305478 h 972541"/>
                  <a:gd name="connsiteX34" fmla="*/ 363280 w 1009883"/>
                  <a:gd name="connsiteY34" fmla="*/ 34126 h 972541"/>
                  <a:gd name="connsiteX35" fmla="*/ 375238 w 1009883"/>
                  <a:gd name="connsiteY35" fmla="*/ 24937 h 972541"/>
                  <a:gd name="connsiteX36" fmla="*/ 511768 w 1009883"/>
                  <a:gd name="connsiteY36" fmla="*/ 24937 h 972541"/>
                  <a:gd name="connsiteX37" fmla="*/ 523800 w 1009883"/>
                  <a:gd name="connsiteY37" fmla="*/ 34126 h 972541"/>
                  <a:gd name="connsiteX38" fmla="*/ 533774 w 1009883"/>
                  <a:gd name="connsiteY38" fmla="*/ 70921 h 972541"/>
                  <a:gd name="connsiteX39" fmla="*/ 353231 w 1009883"/>
                  <a:gd name="connsiteY39" fmla="*/ 70784 h 972541"/>
                  <a:gd name="connsiteX40" fmla="*/ 443191 w 1009883"/>
                  <a:gd name="connsiteY40" fmla="*/ 88115 h 972541"/>
                  <a:gd name="connsiteX41" fmla="*/ 718819 w 1009883"/>
                  <a:gd name="connsiteY41" fmla="*/ 187027 h 972541"/>
                  <a:gd name="connsiteX42" fmla="*/ 167550 w 1009883"/>
                  <a:gd name="connsiteY42" fmla="*/ 187027 h 972541"/>
                  <a:gd name="connsiteX43" fmla="*/ 443191 w 1009883"/>
                  <a:gd name="connsiteY43" fmla="*/ 88115 h 972541"/>
                  <a:gd name="connsiteX44" fmla="*/ 860050 w 1009883"/>
                  <a:gd name="connsiteY44" fmla="*/ 861435 h 972541"/>
                  <a:gd name="connsiteX45" fmla="*/ 859576 w 1009883"/>
                  <a:gd name="connsiteY45" fmla="*/ 882706 h 972541"/>
                  <a:gd name="connsiteX46" fmla="*/ 834015 w 1009883"/>
                  <a:gd name="connsiteY46" fmla="*/ 933827 h 972541"/>
                  <a:gd name="connsiteX47" fmla="*/ 811709 w 1009883"/>
                  <a:gd name="connsiteY47" fmla="*/ 947604 h 972541"/>
                  <a:gd name="connsiteX48" fmla="*/ 75371 w 1009883"/>
                  <a:gd name="connsiteY48" fmla="*/ 947604 h 972541"/>
                  <a:gd name="connsiteX49" fmla="*/ 53077 w 1009883"/>
                  <a:gd name="connsiteY49" fmla="*/ 933802 h 972541"/>
                  <a:gd name="connsiteX50" fmla="*/ 27504 w 1009883"/>
                  <a:gd name="connsiteY50" fmla="*/ 882681 h 972541"/>
                  <a:gd name="connsiteX51" fmla="*/ 27031 w 1009883"/>
                  <a:gd name="connsiteY51" fmla="*/ 861397 h 972541"/>
                  <a:gd name="connsiteX52" fmla="*/ 69423 w 1009883"/>
                  <a:gd name="connsiteY52" fmla="*/ 765851 h 972541"/>
                  <a:gd name="connsiteX53" fmla="*/ 69423 w 1009883"/>
                  <a:gd name="connsiteY53" fmla="*/ 236901 h 972541"/>
                  <a:gd name="connsiteX54" fmla="*/ 94360 w 1009883"/>
                  <a:gd name="connsiteY54" fmla="*/ 211964 h 972541"/>
                  <a:gd name="connsiteX55" fmla="*/ 792595 w 1009883"/>
                  <a:gd name="connsiteY55" fmla="*/ 211964 h 972541"/>
                  <a:gd name="connsiteX56" fmla="*/ 817532 w 1009883"/>
                  <a:gd name="connsiteY56" fmla="*/ 236901 h 972541"/>
                  <a:gd name="connsiteX57" fmla="*/ 817532 w 1009883"/>
                  <a:gd name="connsiteY57" fmla="*/ 765864 h 972541"/>
                  <a:gd name="connsiteX58" fmla="*/ 947541 w 1009883"/>
                  <a:gd name="connsiteY58" fmla="*/ 342883 h 972541"/>
                  <a:gd name="connsiteX59" fmla="*/ 910136 w 1009883"/>
                  <a:gd name="connsiteY59" fmla="*/ 305478 h 972541"/>
                  <a:gd name="connsiteX60" fmla="*/ 947541 w 1009883"/>
                  <a:gd name="connsiteY60" fmla="*/ 268072 h 972541"/>
                  <a:gd name="connsiteX61" fmla="*/ 984946 w 1009883"/>
                  <a:gd name="connsiteY61" fmla="*/ 305478 h 972541"/>
                  <a:gd name="connsiteX62" fmla="*/ 947541 w 1009883"/>
                  <a:gd name="connsiteY62" fmla="*/ 342883 h 97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009883" h="972541">
                    <a:moveTo>
                      <a:pt x="1009883" y="305478"/>
                    </a:moveTo>
                    <a:cubicBezTo>
                      <a:pt x="1009876" y="271047"/>
                      <a:pt x="981959" y="243142"/>
                      <a:pt x="947529" y="243148"/>
                    </a:cubicBezTo>
                    <a:cubicBezTo>
                      <a:pt x="913098" y="243155"/>
                      <a:pt x="885191" y="271072"/>
                      <a:pt x="885199" y="305503"/>
                    </a:cubicBezTo>
                    <a:cubicBezTo>
                      <a:pt x="885205" y="335123"/>
                      <a:pt x="906051" y="360650"/>
                      <a:pt x="935072" y="366573"/>
                    </a:cubicBezTo>
                    <a:lnTo>
                      <a:pt x="935072" y="567316"/>
                    </a:lnTo>
                    <a:cubicBezTo>
                      <a:pt x="935072" y="577645"/>
                      <a:pt x="926699" y="586019"/>
                      <a:pt x="916370" y="586019"/>
                    </a:cubicBezTo>
                    <a:lnTo>
                      <a:pt x="842531" y="586019"/>
                    </a:lnTo>
                    <a:lnTo>
                      <a:pt x="842531" y="236901"/>
                    </a:lnTo>
                    <a:cubicBezTo>
                      <a:pt x="842531" y="209357"/>
                      <a:pt x="820202" y="187027"/>
                      <a:pt x="792658" y="187027"/>
                    </a:cubicBezTo>
                    <a:lnTo>
                      <a:pt x="749292" y="187027"/>
                    </a:lnTo>
                    <a:cubicBezTo>
                      <a:pt x="714854" y="136293"/>
                      <a:pt x="646440" y="96007"/>
                      <a:pt x="561105" y="76407"/>
                    </a:cubicBezTo>
                    <a:lnTo>
                      <a:pt x="547802" y="27568"/>
                    </a:lnTo>
                    <a:cubicBezTo>
                      <a:pt x="543352" y="11324"/>
                      <a:pt x="528610" y="46"/>
                      <a:pt x="511768" y="0"/>
                    </a:cubicBezTo>
                    <a:lnTo>
                      <a:pt x="375238" y="0"/>
                    </a:lnTo>
                    <a:cubicBezTo>
                      <a:pt x="358377" y="24"/>
                      <a:pt x="343609" y="11306"/>
                      <a:pt x="339154" y="27568"/>
                    </a:cubicBezTo>
                    <a:lnTo>
                      <a:pt x="325875" y="76195"/>
                    </a:lnTo>
                    <a:cubicBezTo>
                      <a:pt x="240254" y="95845"/>
                      <a:pt x="171565" y="136156"/>
                      <a:pt x="137090" y="187027"/>
                    </a:cubicBezTo>
                    <a:lnTo>
                      <a:pt x="94448" y="187027"/>
                    </a:lnTo>
                    <a:cubicBezTo>
                      <a:pt x="66903" y="187027"/>
                      <a:pt x="44574" y="209357"/>
                      <a:pt x="44574" y="236901"/>
                    </a:cubicBezTo>
                    <a:lnTo>
                      <a:pt x="44574" y="760577"/>
                    </a:lnTo>
                    <a:lnTo>
                      <a:pt x="4301" y="851285"/>
                    </a:lnTo>
                    <a:cubicBezTo>
                      <a:pt x="-1753" y="864902"/>
                      <a:pt x="-1400" y="880512"/>
                      <a:pt x="5261" y="893840"/>
                    </a:cubicBezTo>
                    <a:lnTo>
                      <a:pt x="30833" y="944961"/>
                    </a:lnTo>
                    <a:cubicBezTo>
                      <a:pt x="39267" y="961838"/>
                      <a:pt x="56504" y="972513"/>
                      <a:pt x="75371" y="972541"/>
                    </a:cubicBezTo>
                    <a:lnTo>
                      <a:pt x="811709" y="972541"/>
                    </a:lnTo>
                    <a:cubicBezTo>
                      <a:pt x="830602" y="972543"/>
                      <a:pt x="847872" y="961871"/>
                      <a:pt x="856322" y="944974"/>
                    </a:cubicBezTo>
                    <a:lnTo>
                      <a:pt x="881882" y="893853"/>
                    </a:lnTo>
                    <a:cubicBezTo>
                      <a:pt x="888543" y="880524"/>
                      <a:pt x="888896" y="864913"/>
                      <a:pt x="882842" y="851298"/>
                    </a:cubicBezTo>
                    <a:lnTo>
                      <a:pt x="842531" y="760577"/>
                    </a:lnTo>
                    <a:lnTo>
                      <a:pt x="842531" y="610956"/>
                    </a:lnTo>
                    <a:lnTo>
                      <a:pt x="916370" y="610956"/>
                    </a:lnTo>
                    <a:cubicBezTo>
                      <a:pt x="940471" y="610956"/>
                      <a:pt x="960009" y="591417"/>
                      <a:pt x="960009" y="567316"/>
                    </a:cubicBezTo>
                    <a:lnTo>
                      <a:pt x="960009" y="366573"/>
                    </a:lnTo>
                    <a:cubicBezTo>
                      <a:pt x="989016" y="360608"/>
                      <a:pt x="1009846" y="335092"/>
                      <a:pt x="1009883" y="305478"/>
                    </a:cubicBezTo>
                    <a:close/>
                    <a:moveTo>
                      <a:pt x="363280" y="34126"/>
                    </a:moveTo>
                    <a:cubicBezTo>
                      <a:pt x="364752" y="28727"/>
                      <a:pt x="369642" y="24969"/>
                      <a:pt x="375238" y="24937"/>
                    </a:cubicBezTo>
                    <a:lnTo>
                      <a:pt x="511768" y="24937"/>
                    </a:lnTo>
                    <a:cubicBezTo>
                      <a:pt x="517392" y="24936"/>
                      <a:pt x="522321" y="28700"/>
                      <a:pt x="523800" y="34126"/>
                    </a:cubicBezTo>
                    <a:lnTo>
                      <a:pt x="533774" y="70921"/>
                    </a:lnTo>
                    <a:cubicBezTo>
                      <a:pt x="474036" y="60643"/>
                      <a:pt x="412985" y="60597"/>
                      <a:pt x="353231" y="70784"/>
                    </a:cubicBezTo>
                    <a:close/>
                    <a:moveTo>
                      <a:pt x="443191" y="88115"/>
                    </a:moveTo>
                    <a:cubicBezTo>
                      <a:pt x="564659" y="88115"/>
                      <a:pt x="669569" y="128625"/>
                      <a:pt x="718819" y="187027"/>
                    </a:cubicBezTo>
                    <a:lnTo>
                      <a:pt x="167550" y="187027"/>
                    </a:lnTo>
                    <a:cubicBezTo>
                      <a:pt x="216801" y="128625"/>
                      <a:pt x="321711" y="88115"/>
                      <a:pt x="443191" y="88115"/>
                    </a:cubicBezTo>
                    <a:close/>
                    <a:moveTo>
                      <a:pt x="860050" y="861435"/>
                    </a:moveTo>
                    <a:cubicBezTo>
                      <a:pt x="863092" y="868236"/>
                      <a:pt x="862919" y="876047"/>
                      <a:pt x="859576" y="882706"/>
                    </a:cubicBezTo>
                    <a:lnTo>
                      <a:pt x="834015" y="933827"/>
                    </a:lnTo>
                    <a:cubicBezTo>
                      <a:pt x="829814" y="942295"/>
                      <a:pt x="821163" y="947639"/>
                      <a:pt x="811709" y="947604"/>
                    </a:cubicBezTo>
                    <a:lnTo>
                      <a:pt x="75371" y="947604"/>
                    </a:lnTo>
                    <a:cubicBezTo>
                      <a:pt x="65915" y="947632"/>
                      <a:pt x="57268" y="942278"/>
                      <a:pt x="53077" y="933802"/>
                    </a:cubicBezTo>
                    <a:lnTo>
                      <a:pt x="27504" y="882681"/>
                    </a:lnTo>
                    <a:cubicBezTo>
                      <a:pt x="24163" y="876017"/>
                      <a:pt x="23989" y="868204"/>
                      <a:pt x="27031" y="861397"/>
                    </a:cubicBezTo>
                    <a:lnTo>
                      <a:pt x="69423" y="765851"/>
                    </a:lnTo>
                    <a:lnTo>
                      <a:pt x="69423" y="236901"/>
                    </a:lnTo>
                    <a:cubicBezTo>
                      <a:pt x="69423" y="223128"/>
                      <a:pt x="80588" y="211964"/>
                      <a:pt x="94360" y="211964"/>
                    </a:cubicBezTo>
                    <a:lnTo>
                      <a:pt x="792595" y="211964"/>
                    </a:lnTo>
                    <a:cubicBezTo>
                      <a:pt x="806368" y="211964"/>
                      <a:pt x="817532" y="223128"/>
                      <a:pt x="817532" y="236901"/>
                    </a:cubicBezTo>
                    <a:lnTo>
                      <a:pt x="817532" y="765864"/>
                    </a:lnTo>
                    <a:close/>
                    <a:moveTo>
                      <a:pt x="947541" y="342883"/>
                    </a:moveTo>
                    <a:cubicBezTo>
                      <a:pt x="926882" y="342883"/>
                      <a:pt x="910136" y="326137"/>
                      <a:pt x="910136" y="305478"/>
                    </a:cubicBezTo>
                    <a:cubicBezTo>
                      <a:pt x="910136" y="284819"/>
                      <a:pt x="926882" y="268072"/>
                      <a:pt x="947541" y="268072"/>
                    </a:cubicBezTo>
                    <a:cubicBezTo>
                      <a:pt x="968200" y="268072"/>
                      <a:pt x="984946" y="284819"/>
                      <a:pt x="984946" y="305478"/>
                    </a:cubicBezTo>
                    <a:cubicBezTo>
                      <a:pt x="984946" y="326137"/>
                      <a:pt x="968200" y="342883"/>
                      <a:pt x="947541" y="342883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FA20CF"/>
                </a:solidFill>
                <a:prstDash val="solid"/>
                <a:miter/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144C46C-2321-41E8-AE78-41F4B185B670}"/>
              </a:ext>
            </a:extLst>
          </p:cNvPr>
          <p:cNvGrpSpPr/>
          <p:nvPr/>
        </p:nvGrpSpPr>
        <p:grpSpPr>
          <a:xfrm>
            <a:off x="8175065" y="2283866"/>
            <a:ext cx="1973804" cy="2323976"/>
            <a:chOff x="8106690" y="2697912"/>
            <a:chExt cx="1973804" cy="2323976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8037E4C4-276D-4166-BFB8-D9E359CE3DA3}"/>
                </a:ext>
              </a:extLst>
            </p:cNvPr>
            <p:cNvGrpSpPr/>
            <p:nvPr/>
          </p:nvGrpSpPr>
          <p:grpSpPr>
            <a:xfrm>
              <a:off x="8106690" y="3866367"/>
              <a:ext cx="1973804" cy="1155521"/>
              <a:chOff x="3146883" y="3134609"/>
              <a:chExt cx="1973804" cy="1155521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3D476E04-7199-4458-8FB7-A64CFC8DC4DF}"/>
                  </a:ext>
                </a:extLst>
              </p:cNvPr>
              <p:cNvSpPr/>
              <p:nvPr/>
            </p:nvSpPr>
            <p:spPr>
              <a:xfrm>
                <a:off x="3146883" y="3813076"/>
                <a:ext cx="1739082" cy="477054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500" dirty="0">
                    <a:ln w="6350">
                      <a:solidFill>
                        <a:schemeClr val="bg1"/>
                      </a:solidFill>
                    </a:ln>
                    <a:solidFill>
                      <a:schemeClr val="bg1">
                        <a:alpha val="23000"/>
                      </a:schemeClr>
                    </a:solidFill>
                    <a:effectLst>
                      <a:glow rad="101600">
                        <a:schemeClr val="bg1">
                          <a:alpha val="37000"/>
                        </a:scheme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Keyword</a:t>
                </a:r>
                <a:endParaRPr lang="zh-CN" altLang="en-US" sz="25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7517C01A-A207-4893-B277-F72C2EB33449}"/>
                  </a:ext>
                </a:extLst>
              </p:cNvPr>
              <p:cNvSpPr/>
              <p:nvPr/>
            </p:nvSpPr>
            <p:spPr>
              <a:xfrm>
                <a:off x="3146883" y="3134609"/>
                <a:ext cx="1973804" cy="630942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500" dirty="0">
                    <a:ln w="6350">
                      <a:solidFill>
                        <a:schemeClr val="bg1"/>
                      </a:solidFill>
                    </a:ln>
                    <a:solidFill>
                      <a:schemeClr val="bg1">
                        <a:alpha val="23000"/>
                      </a:schemeClr>
                    </a:solidFill>
                    <a:effectLst>
                      <a:glow rad="101600">
                        <a:schemeClr val="bg1">
                          <a:alpha val="37000"/>
                        </a:scheme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关键词</a:t>
                </a:r>
              </a:p>
            </p:txBody>
          </p:sp>
        </p:grpSp>
        <p:pic>
          <p:nvPicPr>
            <p:cNvPr id="5" name="图形 4" descr="3D 眼镜 轮廓">
              <a:extLst>
                <a:ext uri="{FF2B5EF4-FFF2-40B4-BE49-F238E27FC236}">
                  <a16:creationId xmlns:a16="http://schemas.microsoft.com/office/drawing/2014/main" id="{652CFA1D-4A71-4F22-A568-74F8D345B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08023" y="2697912"/>
              <a:ext cx="1196974" cy="1196974"/>
            </a:xfrm>
            <a:prstGeom prst="rect">
              <a:avLst/>
            </a:prstGeom>
            <a:effectLst>
              <a:glow rad="63500">
                <a:srgbClr val="FA20CF">
                  <a:alpha val="40000"/>
                </a:srgbClr>
              </a:glow>
            </a:effectLst>
          </p:spPr>
        </p:pic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81AB00DF-AEFF-4058-87AF-BF861F805AE2}"/>
              </a:ext>
            </a:extLst>
          </p:cNvPr>
          <p:cNvSpPr/>
          <p:nvPr/>
        </p:nvSpPr>
        <p:spPr>
          <a:xfrm>
            <a:off x="2315383" y="4074376"/>
            <a:ext cx="1682090" cy="477054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25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23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Keyword</a:t>
            </a:r>
            <a:endParaRPr lang="zh-CN" altLang="en-US" sz="2500" dirty="0">
              <a:ln w="6350">
                <a:solidFill>
                  <a:schemeClr val="bg1"/>
                </a:solidFill>
              </a:ln>
              <a:solidFill>
                <a:schemeClr val="bg1">
                  <a:alpha val="23000"/>
                </a:schemeClr>
              </a:solidFill>
              <a:effectLst>
                <a:glow rad="101600">
                  <a:schemeClr val="bg1">
                    <a:alpha val="37000"/>
                  </a:scheme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3A7107B-BB50-48DB-B15D-2BF401BC5C64}"/>
              </a:ext>
            </a:extLst>
          </p:cNvPr>
          <p:cNvSpPr/>
          <p:nvPr/>
        </p:nvSpPr>
        <p:spPr>
          <a:xfrm>
            <a:off x="2388719" y="3483134"/>
            <a:ext cx="1986731" cy="630942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35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23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关键词</a:t>
            </a:r>
          </a:p>
        </p:txBody>
      </p:sp>
      <p:pic>
        <p:nvPicPr>
          <p:cNvPr id="7" name="图形 6" descr="男性宇航员 轮廓">
            <a:extLst>
              <a:ext uri="{FF2B5EF4-FFF2-40B4-BE49-F238E27FC236}">
                <a16:creationId xmlns:a16="http://schemas.microsoft.com/office/drawing/2014/main" id="{C68727D9-CF51-4093-A1F7-E9A39D111F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07839" y="2255347"/>
            <a:ext cx="1196974" cy="1196974"/>
          </a:xfrm>
          <a:prstGeom prst="rect">
            <a:avLst/>
          </a:prstGeom>
          <a:effectLst>
            <a:glow rad="63500">
              <a:srgbClr val="FA20CF">
                <a:alpha val="40000"/>
              </a:srgbClr>
            </a:glow>
          </a:effectLst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D3B100E0-4F76-4847-98B9-20696DE2A724}"/>
              </a:ext>
            </a:extLst>
          </p:cNvPr>
          <p:cNvSpPr txBox="1"/>
          <p:nvPr/>
        </p:nvSpPr>
        <p:spPr>
          <a:xfrm>
            <a:off x="2336376" y="4805488"/>
            <a:ext cx="1739899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A33EFC5-6A85-4A1F-A2A8-A78CD4793B8E}"/>
              </a:ext>
            </a:extLst>
          </p:cNvPr>
          <p:cNvSpPr txBox="1"/>
          <p:nvPr/>
        </p:nvSpPr>
        <p:spPr>
          <a:xfrm>
            <a:off x="5249052" y="4805488"/>
            <a:ext cx="1739899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D7E24D3-D0B0-4125-80B7-2610F653CA24}"/>
              </a:ext>
            </a:extLst>
          </p:cNvPr>
          <p:cNvSpPr txBox="1"/>
          <p:nvPr/>
        </p:nvSpPr>
        <p:spPr>
          <a:xfrm>
            <a:off x="8204935" y="4805488"/>
            <a:ext cx="1739899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3812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图片包含 球拍, 巴士, 卡车, 女人&#10;&#10;描述已自动生成">
            <a:extLst>
              <a:ext uri="{FF2B5EF4-FFF2-40B4-BE49-F238E27FC236}">
                <a16:creationId xmlns:a16="http://schemas.microsoft.com/office/drawing/2014/main" id="{931C2C4C-E74E-4980-8351-AFE37E4C293D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3" t="16750" r="1005" b="519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F3C11A71-8C17-40F7-A771-DD0F3B2E65B2}"/>
              </a:ext>
            </a:extLst>
          </p:cNvPr>
          <p:cNvGrpSpPr/>
          <p:nvPr/>
        </p:nvGrpSpPr>
        <p:grpSpPr>
          <a:xfrm>
            <a:off x="-14881" y="-14536"/>
            <a:ext cx="12200920" cy="6887071"/>
            <a:chOff x="-15478806" y="-2400300"/>
            <a:chExt cx="12200920" cy="6887071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4D40F7F-F2A9-43E8-8977-2930C597F4A7}"/>
                </a:ext>
              </a:extLst>
            </p:cNvPr>
            <p:cNvSpPr/>
            <p:nvPr/>
          </p:nvSpPr>
          <p:spPr>
            <a:xfrm>
              <a:off x="-15478806" y="-2400300"/>
              <a:ext cx="12192000" cy="6858000"/>
            </a:xfrm>
            <a:prstGeom prst="rect">
              <a:avLst/>
            </a:prstGeom>
            <a:gradFill>
              <a:gsLst>
                <a:gs pos="0">
                  <a:srgbClr val="7030A0">
                    <a:alpha val="48000"/>
                  </a:srgbClr>
                </a:gs>
                <a:gs pos="43400">
                  <a:srgbClr val="30246C">
                    <a:alpha val="49000"/>
                  </a:srgbClr>
                </a:gs>
                <a:gs pos="100000">
                  <a:srgbClr val="FA20CF">
                    <a:alpha val="1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BB5EDD8E-9F5D-4E94-BB93-FA3C5F42B407}"/>
                </a:ext>
              </a:extLst>
            </p:cNvPr>
            <p:cNvSpPr/>
            <p:nvPr/>
          </p:nvSpPr>
          <p:spPr>
            <a:xfrm>
              <a:off x="-15469886" y="-2371229"/>
              <a:ext cx="12192000" cy="6858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3C9D51-BC98-4273-94F5-3A64E9A23589}"/>
              </a:ext>
            </a:extLst>
          </p:cNvPr>
          <p:cNvGrpSpPr/>
          <p:nvPr/>
        </p:nvGrpSpPr>
        <p:grpSpPr>
          <a:xfrm>
            <a:off x="653143" y="1152518"/>
            <a:ext cx="10900229" cy="4988568"/>
            <a:chOff x="653143" y="1152518"/>
            <a:chExt cx="10900229" cy="4988568"/>
          </a:xfrm>
        </p:grpSpPr>
        <p:sp>
          <p:nvSpPr>
            <p:cNvPr id="52" name="iconfont-1018-792248">
              <a:extLst>
                <a:ext uri="{FF2B5EF4-FFF2-40B4-BE49-F238E27FC236}">
                  <a16:creationId xmlns:a16="http://schemas.microsoft.com/office/drawing/2014/main" id="{63CF4EEE-3142-4F62-9671-E7DAF263B6EE}"/>
                </a:ext>
              </a:extLst>
            </p:cNvPr>
            <p:cNvSpPr>
              <a:spLocks noChangeAspect="1"/>
            </p:cNvSpPr>
            <p:nvPr/>
          </p:nvSpPr>
          <p:spPr bwMode="auto">
            <a:xfrm rot="20434528">
              <a:off x="4465218" y="1672755"/>
              <a:ext cx="747599" cy="694433"/>
            </a:xfrm>
            <a:custGeom>
              <a:avLst/>
              <a:gdLst>
                <a:gd name="T0" fmla="*/ 1896 w 12800"/>
                <a:gd name="T1" fmla="*/ 8988 h 11891"/>
                <a:gd name="T2" fmla="*/ 1866 w 12800"/>
                <a:gd name="T3" fmla="*/ 98 h 11891"/>
                <a:gd name="T4" fmla="*/ 2222 w 12800"/>
                <a:gd name="T5" fmla="*/ 454 h 11891"/>
                <a:gd name="T6" fmla="*/ 2222 w 12800"/>
                <a:gd name="T7" fmla="*/ 8631 h 11891"/>
                <a:gd name="T8" fmla="*/ 2074 w 12800"/>
                <a:gd name="T9" fmla="*/ 9047 h 11891"/>
                <a:gd name="T10" fmla="*/ 1896 w 12800"/>
                <a:gd name="T11" fmla="*/ 4542 h 11891"/>
                <a:gd name="T12" fmla="*/ 3556 w 12800"/>
                <a:gd name="T13" fmla="*/ 1372 h 11891"/>
                <a:gd name="T14" fmla="*/ 2371 w 12800"/>
                <a:gd name="T15" fmla="*/ 4542 h 11891"/>
                <a:gd name="T16" fmla="*/ 3585 w 12800"/>
                <a:gd name="T17" fmla="*/ 7742 h 11891"/>
                <a:gd name="T18" fmla="*/ 3229 w 12800"/>
                <a:gd name="T19" fmla="*/ 7742 h 11891"/>
                <a:gd name="T20" fmla="*/ 4593 w 12800"/>
                <a:gd name="T21" fmla="*/ 6410 h 11891"/>
                <a:gd name="T22" fmla="*/ 4563 w 12800"/>
                <a:gd name="T23" fmla="*/ 2706 h 11891"/>
                <a:gd name="T24" fmla="*/ 4890 w 12800"/>
                <a:gd name="T25" fmla="*/ 3032 h 11891"/>
                <a:gd name="T26" fmla="*/ 4918 w 12800"/>
                <a:gd name="T27" fmla="*/ 6084 h 11891"/>
                <a:gd name="T28" fmla="*/ 4741 w 12800"/>
                <a:gd name="T29" fmla="*/ 6469 h 11891"/>
                <a:gd name="T30" fmla="*/ 6400 w 12800"/>
                <a:gd name="T31" fmla="*/ 5254 h 11891"/>
                <a:gd name="T32" fmla="*/ 5688 w 12800"/>
                <a:gd name="T33" fmla="*/ 4542 h 11891"/>
                <a:gd name="T34" fmla="*/ 6400 w 12800"/>
                <a:gd name="T35" fmla="*/ 3832 h 11891"/>
                <a:gd name="T36" fmla="*/ 7110 w 12800"/>
                <a:gd name="T37" fmla="*/ 4544 h 11891"/>
                <a:gd name="T38" fmla="*/ 6637 w 12800"/>
                <a:gd name="T39" fmla="*/ 4542 h 11891"/>
                <a:gd name="T40" fmla="*/ 6163 w 12800"/>
                <a:gd name="T41" fmla="*/ 4542 h 11891"/>
                <a:gd name="T42" fmla="*/ 6637 w 12800"/>
                <a:gd name="T43" fmla="*/ 4542 h 11891"/>
                <a:gd name="T44" fmla="*/ 6163 w 12800"/>
                <a:gd name="T45" fmla="*/ 6439 h 11891"/>
                <a:gd name="T46" fmla="*/ 6637 w 12800"/>
                <a:gd name="T47" fmla="*/ 6439 h 11891"/>
                <a:gd name="T48" fmla="*/ 6400 w 12800"/>
                <a:gd name="T49" fmla="*/ 11891 h 11891"/>
                <a:gd name="T50" fmla="*/ 8088 w 12800"/>
                <a:gd name="T51" fmla="*/ 6469 h 11891"/>
                <a:gd name="T52" fmla="*/ 7910 w 12800"/>
                <a:gd name="T53" fmla="*/ 6054 h 11891"/>
                <a:gd name="T54" fmla="*/ 7912 w 12800"/>
                <a:gd name="T55" fmla="*/ 3031 h 11891"/>
                <a:gd name="T56" fmla="*/ 8238 w 12800"/>
                <a:gd name="T57" fmla="*/ 2704 h 11891"/>
                <a:gd name="T58" fmla="*/ 8238 w 12800"/>
                <a:gd name="T59" fmla="*/ 6378 h 11891"/>
                <a:gd name="T60" fmla="*/ 9422 w 12800"/>
                <a:gd name="T61" fmla="*/ 7801 h 11891"/>
                <a:gd name="T62" fmla="*/ 9244 w 12800"/>
                <a:gd name="T63" fmla="*/ 7387 h 11891"/>
                <a:gd name="T64" fmla="*/ 9244 w 12800"/>
                <a:gd name="T65" fmla="*/ 1698 h 11891"/>
                <a:gd name="T66" fmla="*/ 9571 w 12800"/>
                <a:gd name="T67" fmla="*/ 1372 h 11891"/>
                <a:gd name="T68" fmla="*/ 9571 w 12800"/>
                <a:gd name="T69" fmla="*/ 7713 h 11891"/>
                <a:gd name="T70" fmla="*/ 10578 w 12800"/>
                <a:gd name="T71" fmla="*/ 8987 h 11891"/>
                <a:gd name="T72" fmla="*/ 12326 w 12800"/>
                <a:gd name="T73" fmla="*/ 4542 h 11891"/>
                <a:gd name="T74" fmla="*/ 10578 w 12800"/>
                <a:gd name="T75" fmla="*/ 98 h 11891"/>
                <a:gd name="T76" fmla="*/ 12800 w 12800"/>
                <a:gd name="T77" fmla="*/ 4542 h 11891"/>
                <a:gd name="T78" fmla="*/ 10756 w 12800"/>
                <a:gd name="T79" fmla="*/ 9047 h 1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00" h="11891">
                  <a:moveTo>
                    <a:pt x="2074" y="9047"/>
                  </a:moveTo>
                  <a:cubicBezTo>
                    <a:pt x="2034" y="9047"/>
                    <a:pt x="1975" y="9028"/>
                    <a:pt x="1896" y="8988"/>
                  </a:cubicBezTo>
                  <a:cubicBezTo>
                    <a:pt x="632" y="7723"/>
                    <a:pt x="0" y="6242"/>
                    <a:pt x="0" y="4542"/>
                  </a:cubicBezTo>
                  <a:cubicBezTo>
                    <a:pt x="0" y="2864"/>
                    <a:pt x="622" y="1382"/>
                    <a:pt x="1866" y="98"/>
                  </a:cubicBezTo>
                  <a:cubicBezTo>
                    <a:pt x="1965" y="0"/>
                    <a:pt x="2084" y="0"/>
                    <a:pt x="2222" y="98"/>
                  </a:cubicBezTo>
                  <a:cubicBezTo>
                    <a:pt x="2341" y="217"/>
                    <a:pt x="2341" y="335"/>
                    <a:pt x="2222" y="454"/>
                  </a:cubicBezTo>
                  <a:cubicBezTo>
                    <a:pt x="1057" y="1579"/>
                    <a:pt x="474" y="2942"/>
                    <a:pt x="474" y="4542"/>
                  </a:cubicBezTo>
                  <a:cubicBezTo>
                    <a:pt x="474" y="6103"/>
                    <a:pt x="1056" y="7466"/>
                    <a:pt x="2222" y="8631"/>
                  </a:cubicBezTo>
                  <a:cubicBezTo>
                    <a:pt x="2321" y="8731"/>
                    <a:pt x="2321" y="8848"/>
                    <a:pt x="2222" y="8987"/>
                  </a:cubicBezTo>
                  <a:cubicBezTo>
                    <a:pt x="2182" y="9028"/>
                    <a:pt x="2134" y="9047"/>
                    <a:pt x="2074" y="9047"/>
                  </a:cubicBezTo>
                  <a:close/>
                  <a:moveTo>
                    <a:pt x="3229" y="7742"/>
                  </a:moveTo>
                  <a:cubicBezTo>
                    <a:pt x="2341" y="6854"/>
                    <a:pt x="1896" y="5787"/>
                    <a:pt x="1896" y="4542"/>
                  </a:cubicBezTo>
                  <a:cubicBezTo>
                    <a:pt x="1896" y="3279"/>
                    <a:pt x="2340" y="2222"/>
                    <a:pt x="3229" y="1372"/>
                  </a:cubicBezTo>
                  <a:cubicBezTo>
                    <a:pt x="3328" y="1234"/>
                    <a:pt x="3437" y="1234"/>
                    <a:pt x="3556" y="1372"/>
                  </a:cubicBezTo>
                  <a:cubicBezTo>
                    <a:pt x="3675" y="1472"/>
                    <a:pt x="3675" y="1579"/>
                    <a:pt x="3556" y="1698"/>
                  </a:cubicBezTo>
                  <a:cubicBezTo>
                    <a:pt x="2765" y="2488"/>
                    <a:pt x="2371" y="3436"/>
                    <a:pt x="2371" y="4542"/>
                  </a:cubicBezTo>
                  <a:cubicBezTo>
                    <a:pt x="2371" y="5688"/>
                    <a:pt x="2775" y="6645"/>
                    <a:pt x="3585" y="7416"/>
                  </a:cubicBezTo>
                  <a:cubicBezTo>
                    <a:pt x="3684" y="7516"/>
                    <a:pt x="3684" y="7623"/>
                    <a:pt x="3585" y="7742"/>
                  </a:cubicBezTo>
                  <a:cubicBezTo>
                    <a:pt x="3526" y="7801"/>
                    <a:pt x="3466" y="7832"/>
                    <a:pt x="3407" y="7832"/>
                  </a:cubicBezTo>
                  <a:cubicBezTo>
                    <a:pt x="3348" y="7832"/>
                    <a:pt x="3288" y="7801"/>
                    <a:pt x="3229" y="7742"/>
                  </a:cubicBezTo>
                  <a:close/>
                  <a:moveTo>
                    <a:pt x="4741" y="6469"/>
                  </a:moveTo>
                  <a:cubicBezTo>
                    <a:pt x="4662" y="6469"/>
                    <a:pt x="4613" y="6450"/>
                    <a:pt x="4593" y="6410"/>
                  </a:cubicBezTo>
                  <a:cubicBezTo>
                    <a:pt x="4059" y="5895"/>
                    <a:pt x="3793" y="5273"/>
                    <a:pt x="3793" y="4542"/>
                  </a:cubicBezTo>
                  <a:cubicBezTo>
                    <a:pt x="3793" y="3792"/>
                    <a:pt x="4050" y="3179"/>
                    <a:pt x="4563" y="2706"/>
                  </a:cubicBezTo>
                  <a:cubicBezTo>
                    <a:pt x="4682" y="2587"/>
                    <a:pt x="4790" y="2587"/>
                    <a:pt x="4890" y="2706"/>
                  </a:cubicBezTo>
                  <a:cubicBezTo>
                    <a:pt x="4988" y="2825"/>
                    <a:pt x="4988" y="2932"/>
                    <a:pt x="4890" y="3032"/>
                  </a:cubicBezTo>
                  <a:cubicBezTo>
                    <a:pt x="4474" y="3447"/>
                    <a:pt x="4266" y="3950"/>
                    <a:pt x="4266" y="4542"/>
                  </a:cubicBezTo>
                  <a:cubicBezTo>
                    <a:pt x="4266" y="5135"/>
                    <a:pt x="4484" y="5650"/>
                    <a:pt x="4918" y="6084"/>
                  </a:cubicBezTo>
                  <a:cubicBezTo>
                    <a:pt x="5037" y="6203"/>
                    <a:pt x="5037" y="6310"/>
                    <a:pt x="4918" y="6410"/>
                  </a:cubicBezTo>
                  <a:cubicBezTo>
                    <a:pt x="4840" y="6450"/>
                    <a:pt x="4781" y="6469"/>
                    <a:pt x="4741" y="6469"/>
                  </a:cubicBezTo>
                  <a:close/>
                  <a:moveTo>
                    <a:pt x="6903" y="5047"/>
                  </a:moveTo>
                  <a:cubicBezTo>
                    <a:pt x="6765" y="5185"/>
                    <a:pt x="6597" y="5254"/>
                    <a:pt x="6400" y="5254"/>
                  </a:cubicBezTo>
                  <a:cubicBezTo>
                    <a:pt x="6203" y="5254"/>
                    <a:pt x="6034" y="5185"/>
                    <a:pt x="5896" y="5047"/>
                  </a:cubicBezTo>
                  <a:cubicBezTo>
                    <a:pt x="5757" y="4908"/>
                    <a:pt x="5688" y="4740"/>
                    <a:pt x="5688" y="4542"/>
                  </a:cubicBezTo>
                  <a:cubicBezTo>
                    <a:pt x="5688" y="4345"/>
                    <a:pt x="5757" y="4176"/>
                    <a:pt x="5896" y="4038"/>
                  </a:cubicBezTo>
                  <a:cubicBezTo>
                    <a:pt x="6034" y="3901"/>
                    <a:pt x="6203" y="3832"/>
                    <a:pt x="6400" y="3832"/>
                  </a:cubicBezTo>
                  <a:cubicBezTo>
                    <a:pt x="6597" y="3832"/>
                    <a:pt x="6765" y="3901"/>
                    <a:pt x="6903" y="4039"/>
                  </a:cubicBezTo>
                  <a:cubicBezTo>
                    <a:pt x="7041" y="4178"/>
                    <a:pt x="7110" y="4347"/>
                    <a:pt x="7110" y="4544"/>
                  </a:cubicBezTo>
                  <a:cubicBezTo>
                    <a:pt x="7112" y="4740"/>
                    <a:pt x="7043" y="4908"/>
                    <a:pt x="6903" y="5047"/>
                  </a:cubicBezTo>
                  <a:close/>
                  <a:moveTo>
                    <a:pt x="6637" y="4542"/>
                  </a:moveTo>
                  <a:cubicBezTo>
                    <a:pt x="6637" y="4385"/>
                    <a:pt x="6557" y="4306"/>
                    <a:pt x="6400" y="4306"/>
                  </a:cubicBezTo>
                  <a:cubicBezTo>
                    <a:pt x="6243" y="4306"/>
                    <a:pt x="6163" y="4385"/>
                    <a:pt x="6163" y="4542"/>
                  </a:cubicBezTo>
                  <a:cubicBezTo>
                    <a:pt x="6163" y="4701"/>
                    <a:pt x="6243" y="4779"/>
                    <a:pt x="6400" y="4779"/>
                  </a:cubicBezTo>
                  <a:cubicBezTo>
                    <a:pt x="6557" y="4779"/>
                    <a:pt x="6637" y="4701"/>
                    <a:pt x="6637" y="4542"/>
                  </a:cubicBezTo>
                  <a:close/>
                  <a:moveTo>
                    <a:pt x="6163" y="11654"/>
                  </a:moveTo>
                  <a:lnTo>
                    <a:pt x="6163" y="6439"/>
                  </a:lnTo>
                  <a:cubicBezTo>
                    <a:pt x="6163" y="6282"/>
                    <a:pt x="6243" y="6203"/>
                    <a:pt x="6400" y="6203"/>
                  </a:cubicBezTo>
                  <a:cubicBezTo>
                    <a:pt x="6557" y="6203"/>
                    <a:pt x="6637" y="6282"/>
                    <a:pt x="6637" y="6439"/>
                  </a:cubicBezTo>
                  <a:lnTo>
                    <a:pt x="6637" y="11654"/>
                  </a:lnTo>
                  <a:cubicBezTo>
                    <a:pt x="6637" y="11813"/>
                    <a:pt x="6557" y="11891"/>
                    <a:pt x="6400" y="11891"/>
                  </a:cubicBezTo>
                  <a:cubicBezTo>
                    <a:pt x="6243" y="11891"/>
                    <a:pt x="6163" y="11813"/>
                    <a:pt x="6163" y="11654"/>
                  </a:cubicBezTo>
                  <a:close/>
                  <a:moveTo>
                    <a:pt x="8088" y="6469"/>
                  </a:moveTo>
                  <a:cubicBezTo>
                    <a:pt x="7990" y="6469"/>
                    <a:pt x="7931" y="6439"/>
                    <a:pt x="7910" y="6380"/>
                  </a:cubicBezTo>
                  <a:cubicBezTo>
                    <a:pt x="7812" y="6261"/>
                    <a:pt x="7812" y="6154"/>
                    <a:pt x="7910" y="6054"/>
                  </a:cubicBezTo>
                  <a:cubicBezTo>
                    <a:pt x="8326" y="5639"/>
                    <a:pt x="8534" y="5135"/>
                    <a:pt x="8534" y="4542"/>
                  </a:cubicBezTo>
                  <a:cubicBezTo>
                    <a:pt x="8534" y="3989"/>
                    <a:pt x="8326" y="3486"/>
                    <a:pt x="7912" y="3031"/>
                  </a:cubicBezTo>
                  <a:cubicBezTo>
                    <a:pt x="7813" y="2932"/>
                    <a:pt x="7813" y="2823"/>
                    <a:pt x="7912" y="2704"/>
                  </a:cubicBezTo>
                  <a:cubicBezTo>
                    <a:pt x="8010" y="2585"/>
                    <a:pt x="8119" y="2585"/>
                    <a:pt x="8238" y="2704"/>
                  </a:cubicBezTo>
                  <a:cubicBezTo>
                    <a:pt x="8751" y="3178"/>
                    <a:pt x="9009" y="3791"/>
                    <a:pt x="9009" y="4541"/>
                  </a:cubicBezTo>
                  <a:cubicBezTo>
                    <a:pt x="9009" y="5292"/>
                    <a:pt x="8751" y="5904"/>
                    <a:pt x="8238" y="6378"/>
                  </a:cubicBezTo>
                  <a:cubicBezTo>
                    <a:pt x="8197" y="6439"/>
                    <a:pt x="8148" y="6469"/>
                    <a:pt x="8088" y="6469"/>
                  </a:cubicBezTo>
                  <a:close/>
                  <a:moveTo>
                    <a:pt x="9422" y="7801"/>
                  </a:moveTo>
                  <a:cubicBezTo>
                    <a:pt x="9363" y="7801"/>
                    <a:pt x="9303" y="7772"/>
                    <a:pt x="9244" y="7713"/>
                  </a:cubicBezTo>
                  <a:cubicBezTo>
                    <a:pt x="9125" y="7614"/>
                    <a:pt x="9125" y="7506"/>
                    <a:pt x="9244" y="7387"/>
                  </a:cubicBezTo>
                  <a:cubicBezTo>
                    <a:pt x="10035" y="6598"/>
                    <a:pt x="10429" y="5650"/>
                    <a:pt x="10429" y="4542"/>
                  </a:cubicBezTo>
                  <a:cubicBezTo>
                    <a:pt x="10429" y="3436"/>
                    <a:pt x="10034" y="2488"/>
                    <a:pt x="9244" y="1698"/>
                  </a:cubicBezTo>
                  <a:cubicBezTo>
                    <a:pt x="9125" y="1579"/>
                    <a:pt x="9125" y="1472"/>
                    <a:pt x="9244" y="1372"/>
                  </a:cubicBezTo>
                  <a:cubicBezTo>
                    <a:pt x="9363" y="1234"/>
                    <a:pt x="9471" y="1234"/>
                    <a:pt x="9571" y="1372"/>
                  </a:cubicBezTo>
                  <a:cubicBezTo>
                    <a:pt x="10459" y="2222"/>
                    <a:pt x="10904" y="3279"/>
                    <a:pt x="10904" y="4542"/>
                  </a:cubicBezTo>
                  <a:cubicBezTo>
                    <a:pt x="10904" y="5807"/>
                    <a:pt x="10460" y="6864"/>
                    <a:pt x="9571" y="7713"/>
                  </a:cubicBezTo>
                  <a:cubicBezTo>
                    <a:pt x="9550" y="7772"/>
                    <a:pt x="9501" y="7801"/>
                    <a:pt x="9422" y="7801"/>
                  </a:cubicBezTo>
                  <a:close/>
                  <a:moveTo>
                    <a:pt x="10578" y="8987"/>
                  </a:moveTo>
                  <a:cubicBezTo>
                    <a:pt x="10459" y="8868"/>
                    <a:pt x="10459" y="8750"/>
                    <a:pt x="10578" y="8631"/>
                  </a:cubicBezTo>
                  <a:cubicBezTo>
                    <a:pt x="11743" y="7506"/>
                    <a:pt x="12326" y="6142"/>
                    <a:pt x="12326" y="4542"/>
                  </a:cubicBezTo>
                  <a:cubicBezTo>
                    <a:pt x="12326" y="2942"/>
                    <a:pt x="11744" y="1579"/>
                    <a:pt x="10578" y="454"/>
                  </a:cubicBezTo>
                  <a:cubicBezTo>
                    <a:pt x="10459" y="335"/>
                    <a:pt x="10459" y="217"/>
                    <a:pt x="10578" y="98"/>
                  </a:cubicBezTo>
                  <a:cubicBezTo>
                    <a:pt x="10716" y="0"/>
                    <a:pt x="10835" y="0"/>
                    <a:pt x="10934" y="98"/>
                  </a:cubicBezTo>
                  <a:cubicBezTo>
                    <a:pt x="12178" y="1383"/>
                    <a:pt x="12800" y="2864"/>
                    <a:pt x="12800" y="4542"/>
                  </a:cubicBezTo>
                  <a:cubicBezTo>
                    <a:pt x="12800" y="6222"/>
                    <a:pt x="12178" y="7703"/>
                    <a:pt x="10934" y="8987"/>
                  </a:cubicBezTo>
                  <a:cubicBezTo>
                    <a:pt x="10854" y="9028"/>
                    <a:pt x="10796" y="9047"/>
                    <a:pt x="10756" y="9047"/>
                  </a:cubicBezTo>
                  <a:cubicBezTo>
                    <a:pt x="10716" y="9047"/>
                    <a:pt x="10657" y="9028"/>
                    <a:pt x="10578" y="8987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图形 4" descr="便携式计算机 轮廓">
              <a:extLst>
                <a:ext uri="{FF2B5EF4-FFF2-40B4-BE49-F238E27FC236}">
                  <a16:creationId xmlns:a16="http://schemas.microsoft.com/office/drawing/2014/main" id="{A2FA2AB4-7B3A-4801-BB3C-4CD246751CB3}"/>
                </a:ext>
              </a:extLst>
            </p:cNvPr>
            <p:cNvGrpSpPr/>
            <p:nvPr/>
          </p:nvGrpSpPr>
          <p:grpSpPr>
            <a:xfrm rot="20474446">
              <a:off x="4253542" y="2418572"/>
              <a:ext cx="1989664" cy="1189343"/>
              <a:chOff x="4376541" y="646846"/>
              <a:chExt cx="1653666" cy="988497"/>
            </a:xfrm>
            <a:no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3DB31A0-A67D-42BB-A4C2-A4D545D5E93A}"/>
                  </a:ext>
                </a:extLst>
              </p:cNvPr>
              <p:cNvSpPr/>
              <p:nvPr/>
            </p:nvSpPr>
            <p:spPr>
              <a:xfrm>
                <a:off x="4682110" y="736719"/>
                <a:ext cx="1042528" cy="647266"/>
              </a:xfrm>
              <a:custGeom>
                <a:avLst/>
                <a:gdLst>
                  <a:gd name="connsiteX0" fmla="*/ 1042529 w 1042528"/>
                  <a:gd name="connsiteY0" fmla="*/ 646979 h 647266"/>
                  <a:gd name="connsiteX1" fmla="*/ 1042529 w 1042528"/>
                  <a:gd name="connsiteY1" fmla="*/ 0 h 647266"/>
                  <a:gd name="connsiteX2" fmla="*/ 0 w 1042528"/>
                  <a:gd name="connsiteY2" fmla="*/ 0 h 647266"/>
                  <a:gd name="connsiteX3" fmla="*/ 0 w 1042528"/>
                  <a:gd name="connsiteY3" fmla="*/ 647267 h 647266"/>
                  <a:gd name="connsiteX4" fmla="*/ 35949 w 1042528"/>
                  <a:gd name="connsiteY4" fmla="*/ 35949 h 647266"/>
                  <a:gd name="connsiteX5" fmla="*/ 1006580 w 1042528"/>
                  <a:gd name="connsiteY5" fmla="*/ 35949 h 647266"/>
                  <a:gd name="connsiteX6" fmla="*/ 1006580 w 1042528"/>
                  <a:gd name="connsiteY6" fmla="*/ 611012 h 647266"/>
                  <a:gd name="connsiteX7" fmla="*/ 35949 w 1042528"/>
                  <a:gd name="connsiteY7" fmla="*/ 611317 h 64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528" h="647266">
                    <a:moveTo>
                      <a:pt x="1042529" y="646979"/>
                    </a:moveTo>
                    <a:lnTo>
                      <a:pt x="1042529" y="0"/>
                    </a:lnTo>
                    <a:lnTo>
                      <a:pt x="0" y="0"/>
                    </a:lnTo>
                    <a:lnTo>
                      <a:pt x="0" y="647267"/>
                    </a:lnTo>
                    <a:close/>
                    <a:moveTo>
                      <a:pt x="35949" y="35949"/>
                    </a:moveTo>
                    <a:lnTo>
                      <a:pt x="1006580" y="35949"/>
                    </a:lnTo>
                    <a:lnTo>
                      <a:pt x="1006580" y="611012"/>
                    </a:lnTo>
                    <a:lnTo>
                      <a:pt x="35949" y="611317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C4A2F72-FFDC-45BD-BD39-EDCB66B6D0AA}"/>
                  </a:ext>
                </a:extLst>
              </p:cNvPr>
              <p:cNvSpPr/>
              <p:nvPr/>
            </p:nvSpPr>
            <p:spPr>
              <a:xfrm>
                <a:off x="4592236" y="646846"/>
                <a:ext cx="1222275" cy="809092"/>
              </a:xfrm>
              <a:custGeom>
                <a:avLst/>
                <a:gdLst>
                  <a:gd name="connsiteX0" fmla="*/ 35949 w 1222275"/>
                  <a:gd name="connsiteY0" fmla="*/ 71899 h 809092"/>
                  <a:gd name="connsiteX1" fmla="*/ 71899 w 1222275"/>
                  <a:gd name="connsiteY1" fmla="*/ 35949 h 809092"/>
                  <a:gd name="connsiteX2" fmla="*/ 1150377 w 1222275"/>
                  <a:gd name="connsiteY2" fmla="*/ 35949 h 809092"/>
                  <a:gd name="connsiteX3" fmla="*/ 1186326 w 1222275"/>
                  <a:gd name="connsiteY3" fmla="*/ 71899 h 809092"/>
                  <a:gd name="connsiteX4" fmla="*/ 1186326 w 1222275"/>
                  <a:gd name="connsiteY4" fmla="*/ 809092 h 809092"/>
                  <a:gd name="connsiteX5" fmla="*/ 1222275 w 1222275"/>
                  <a:gd name="connsiteY5" fmla="*/ 809092 h 809092"/>
                  <a:gd name="connsiteX6" fmla="*/ 1222275 w 1222275"/>
                  <a:gd name="connsiteY6" fmla="*/ 71899 h 809092"/>
                  <a:gd name="connsiteX7" fmla="*/ 1150377 w 1222275"/>
                  <a:gd name="connsiteY7" fmla="*/ 0 h 809092"/>
                  <a:gd name="connsiteX8" fmla="*/ 71899 w 1222275"/>
                  <a:gd name="connsiteY8" fmla="*/ 0 h 809092"/>
                  <a:gd name="connsiteX9" fmla="*/ 0 w 1222275"/>
                  <a:gd name="connsiteY9" fmla="*/ 71899 h 809092"/>
                  <a:gd name="connsiteX10" fmla="*/ 0 w 1222275"/>
                  <a:gd name="connsiteY10" fmla="*/ 809092 h 809092"/>
                  <a:gd name="connsiteX11" fmla="*/ 35949 w 1222275"/>
                  <a:gd name="connsiteY11" fmla="*/ 809092 h 809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22275" h="809092">
                    <a:moveTo>
                      <a:pt x="35949" y="71899"/>
                    </a:moveTo>
                    <a:cubicBezTo>
                      <a:pt x="35949" y="52044"/>
                      <a:pt x="52044" y="35949"/>
                      <a:pt x="71899" y="35949"/>
                    </a:cubicBezTo>
                    <a:lnTo>
                      <a:pt x="1150377" y="35949"/>
                    </a:lnTo>
                    <a:cubicBezTo>
                      <a:pt x="1170231" y="35949"/>
                      <a:pt x="1186326" y="52044"/>
                      <a:pt x="1186326" y="71899"/>
                    </a:cubicBezTo>
                    <a:lnTo>
                      <a:pt x="1186326" y="809092"/>
                    </a:lnTo>
                    <a:lnTo>
                      <a:pt x="1222275" y="809092"/>
                    </a:lnTo>
                    <a:lnTo>
                      <a:pt x="1222275" y="71899"/>
                    </a:lnTo>
                    <a:cubicBezTo>
                      <a:pt x="1222275" y="32191"/>
                      <a:pt x="1190084" y="0"/>
                      <a:pt x="1150377" y="0"/>
                    </a:cubicBezTo>
                    <a:lnTo>
                      <a:pt x="71899" y="0"/>
                    </a:lnTo>
                    <a:cubicBezTo>
                      <a:pt x="32191" y="0"/>
                      <a:pt x="0" y="32191"/>
                      <a:pt x="0" y="71899"/>
                    </a:cubicBezTo>
                    <a:lnTo>
                      <a:pt x="0" y="809092"/>
                    </a:lnTo>
                    <a:lnTo>
                      <a:pt x="35949" y="809092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6E054AE-86A9-41E3-869A-FC00F54A7891}"/>
                  </a:ext>
                </a:extLst>
              </p:cNvPr>
              <p:cNvSpPr/>
              <p:nvPr/>
            </p:nvSpPr>
            <p:spPr>
              <a:xfrm>
                <a:off x="4376541" y="1509521"/>
                <a:ext cx="1653666" cy="125822"/>
              </a:xfrm>
              <a:custGeom>
                <a:avLst/>
                <a:gdLst>
                  <a:gd name="connsiteX0" fmla="*/ 916706 w 1653666"/>
                  <a:gd name="connsiteY0" fmla="*/ 0 h 125822"/>
                  <a:gd name="connsiteX1" fmla="*/ 916706 w 1653666"/>
                  <a:gd name="connsiteY1" fmla="*/ 35949 h 125822"/>
                  <a:gd name="connsiteX2" fmla="*/ 736960 w 1653666"/>
                  <a:gd name="connsiteY2" fmla="*/ 35949 h 125822"/>
                  <a:gd name="connsiteX3" fmla="*/ 736960 w 1653666"/>
                  <a:gd name="connsiteY3" fmla="*/ 0 h 125822"/>
                  <a:gd name="connsiteX4" fmla="*/ 0 w 1653666"/>
                  <a:gd name="connsiteY4" fmla="*/ 0 h 125822"/>
                  <a:gd name="connsiteX5" fmla="*/ 0 w 1653666"/>
                  <a:gd name="connsiteY5" fmla="*/ 35949 h 125822"/>
                  <a:gd name="connsiteX6" fmla="*/ 89873 w 1653666"/>
                  <a:gd name="connsiteY6" fmla="*/ 125822 h 125822"/>
                  <a:gd name="connsiteX7" fmla="*/ 1563793 w 1653666"/>
                  <a:gd name="connsiteY7" fmla="*/ 125822 h 125822"/>
                  <a:gd name="connsiteX8" fmla="*/ 1653667 w 1653666"/>
                  <a:gd name="connsiteY8" fmla="*/ 35949 h 125822"/>
                  <a:gd name="connsiteX9" fmla="*/ 1653667 w 1653666"/>
                  <a:gd name="connsiteY9" fmla="*/ 0 h 125822"/>
                  <a:gd name="connsiteX10" fmla="*/ 1563793 w 1653666"/>
                  <a:gd name="connsiteY10" fmla="*/ 89873 h 125822"/>
                  <a:gd name="connsiteX11" fmla="*/ 89873 w 1653666"/>
                  <a:gd name="connsiteY11" fmla="*/ 89873 h 125822"/>
                  <a:gd name="connsiteX12" fmla="*/ 35949 w 1653666"/>
                  <a:gd name="connsiteY12" fmla="*/ 35949 h 125822"/>
                  <a:gd name="connsiteX13" fmla="*/ 701011 w 1653666"/>
                  <a:gd name="connsiteY13" fmla="*/ 35949 h 125822"/>
                  <a:gd name="connsiteX14" fmla="*/ 734582 w 1653666"/>
                  <a:gd name="connsiteY14" fmla="*/ 71899 h 125822"/>
                  <a:gd name="connsiteX15" fmla="*/ 736960 w 1653666"/>
                  <a:gd name="connsiteY15" fmla="*/ 71899 h 125822"/>
                  <a:gd name="connsiteX16" fmla="*/ 916706 w 1653666"/>
                  <a:gd name="connsiteY16" fmla="*/ 71899 h 125822"/>
                  <a:gd name="connsiteX17" fmla="*/ 952656 w 1653666"/>
                  <a:gd name="connsiteY17" fmla="*/ 38327 h 125822"/>
                  <a:gd name="connsiteX18" fmla="*/ 952656 w 1653666"/>
                  <a:gd name="connsiteY18" fmla="*/ 35949 h 125822"/>
                  <a:gd name="connsiteX19" fmla="*/ 1617717 w 1653666"/>
                  <a:gd name="connsiteY19" fmla="*/ 35949 h 125822"/>
                  <a:gd name="connsiteX20" fmla="*/ 1563793 w 1653666"/>
                  <a:gd name="connsiteY20" fmla="*/ 89873 h 12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666" h="125822">
                    <a:moveTo>
                      <a:pt x="916706" y="0"/>
                    </a:moveTo>
                    <a:lnTo>
                      <a:pt x="916706" y="35949"/>
                    </a:lnTo>
                    <a:lnTo>
                      <a:pt x="736960" y="35949"/>
                    </a:lnTo>
                    <a:lnTo>
                      <a:pt x="736960" y="0"/>
                    </a:lnTo>
                    <a:lnTo>
                      <a:pt x="0" y="0"/>
                    </a:lnTo>
                    <a:lnTo>
                      <a:pt x="0" y="35949"/>
                    </a:lnTo>
                    <a:cubicBezTo>
                      <a:pt x="59" y="85561"/>
                      <a:pt x="40262" y="125763"/>
                      <a:pt x="89873" y="125822"/>
                    </a:cubicBezTo>
                    <a:lnTo>
                      <a:pt x="1563793" y="125822"/>
                    </a:lnTo>
                    <a:cubicBezTo>
                      <a:pt x="1613405" y="125763"/>
                      <a:pt x="1653607" y="85561"/>
                      <a:pt x="1653667" y="35949"/>
                    </a:cubicBezTo>
                    <a:lnTo>
                      <a:pt x="1653667" y="0"/>
                    </a:lnTo>
                    <a:close/>
                    <a:moveTo>
                      <a:pt x="1563793" y="89873"/>
                    </a:moveTo>
                    <a:lnTo>
                      <a:pt x="89873" y="89873"/>
                    </a:lnTo>
                    <a:cubicBezTo>
                      <a:pt x="60092" y="89873"/>
                      <a:pt x="35949" y="65731"/>
                      <a:pt x="35949" y="35949"/>
                    </a:cubicBezTo>
                    <a:lnTo>
                      <a:pt x="701011" y="35949"/>
                    </a:lnTo>
                    <a:cubicBezTo>
                      <a:pt x="700355" y="55146"/>
                      <a:pt x="715385" y="71242"/>
                      <a:pt x="734582" y="71899"/>
                    </a:cubicBezTo>
                    <a:cubicBezTo>
                      <a:pt x="735375" y="71925"/>
                      <a:pt x="736167" y="71925"/>
                      <a:pt x="736960" y="71899"/>
                    </a:cubicBezTo>
                    <a:lnTo>
                      <a:pt x="916706" y="71899"/>
                    </a:lnTo>
                    <a:cubicBezTo>
                      <a:pt x="935903" y="72555"/>
                      <a:pt x="952000" y="57524"/>
                      <a:pt x="952656" y="38327"/>
                    </a:cubicBezTo>
                    <a:cubicBezTo>
                      <a:pt x="952683" y="37535"/>
                      <a:pt x="952683" y="36742"/>
                      <a:pt x="952656" y="35949"/>
                    </a:cubicBezTo>
                    <a:lnTo>
                      <a:pt x="1617717" y="35949"/>
                    </a:lnTo>
                    <a:cubicBezTo>
                      <a:pt x="1617717" y="65731"/>
                      <a:pt x="1593575" y="89873"/>
                      <a:pt x="1563793" y="89873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8" name="图形 37" descr="游戏控制器 轮廓">
              <a:extLst>
                <a:ext uri="{FF2B5EF4-FFF2-40B4-BE49-F238E27FC236}">
                  <a16:creationId xmlns:a16="http://schemas.microsoft.com/office/drawing/2014/main" id="{6FA123D9-DEA9-4A7A-968B-136B38F79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2032941">
              <a:off x="6123605" y="2766105"/>
              <a:ext cx="2142257" cy="2142257"/>
            </a:xfrm>
            <a:prstGeom prst="rect">
              <a:avLst/>
            </a:prstGeom>
            <a:effectLst>
              <a:glow rad="63500">
                <a:srgbClr val="FA20CF">
                  <a:alpha val="40000"/>
                </a:srgbClr>
              </a:glow>
            </a:effectLst>
          </p:spPr>
        </p:pic>
        <p:pic>
          <p:nvPicPr>
            <p:cNvPr id="14" name="图形 13" descr="扑克牌 轮廓">
              <a:extLst>
                <a:ext uri="{FF2B5EF4-FFF2-40B4-BE49-F238E27FC236}">
                  <a16:creationId xmlns:a16="http://schemas.microsoft.com/office/drawing/2014/main" id="{A966D56A-92A8-4FB7-B5FB-BD79B3230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897836">
              <a:off x="8033311" y="4880626"/>
              <a:ext cx="1260460" cy="1260460"/>
            </a:xfrm>
            <a:prstGeom prst="rect">
              <a:avLst/>
            </a:prstGeom>
            <a:effectLst>
              <a:glow rad="63500">
                <a:schemeClr val="bg1">
                  <a:alpha val="40000"/>
                </a:schemeClr>
              </a:glow>
            </a:effectLst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C223BAB-0ACD-4010-827E-A38CC86DF0DB}"/>
                </a:ext>
              </a:extLst>
            </p:cNvPr>
            <p:cNvGrpSpPr/>
            <p:nvPr/>
          </p:nvGrpSpPr>
          <p:grpSpPr>
            <a:xfrm>
              <a:off x="653143" y="3047858"/>
              <a:ext cx="5216138" cy="2963772"/>
              <a:chOff x="653143" y="2989802"/>
              <a:chExt cx="5216138" cy="2963772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4ECE756-ADC1-4522-9302-426F5D0D35B6}"/>
                  </a:ext>
                </a:extLst>
              </p:cNvPr>
              <p:cNvSpPr/>
              <p:nvPr/>
            </p:nvSpPr>
            <p:spPr>
              <a:xfrm>
                <a:off x="653143" y="2989802"/>
                <a:ext cx="5216138" cy="2963772"/>
              </a:xfrm>
              <a:custGeom>
                <a:avLst/>
                <a:gdLst>
                  <a:gd name="connsiteX0" fmla="*/ 4368800 w 5399315"/>
                  <a:gd name="connsiteY0" fmla="*/ 29029 h 3164115"/>
                  <a:gd name="connsiteX1" fmla="*/ 0 w 5399315"/>
                  <a:gd name="connsiteY1" fmla="*/ 0 h 3164115"/>
                  <a:gd name="connsiteX2" fmla="*/ 29029 w 5399315"/>
                  <a:gd name="connsiteY2" fmla="*/ 3048000 h 3164115"/>
                  <a:gd name="connsiteX3" fmla="*/ 5399315 w 5399315"/>
                  <a:gd name="connsiteY3" fmla="*/ 3164115 h 3164115"/>
                  <a:gd name="connsiteX4" fmla="*/ 5399315 w 5399315"/>
                  <a:gd name="connsiteY4" fmla="*/ 1248229 h 3164115"/>
                  <a:gd name="connsiteX0" fmla="*/ 4339771 w 5370286"/>
                  <a:gd name="connsiteY0" fmla="*/ 29029 h 3164115"/>
                  <a:gd name="connsiteX1" fmla="*/ 20398 w 5370286"/>
                  <a:gd name="connsiteY1" fmla="*/ 0 h 3164115"/>
                  <a:gd name="connsiteX2" fmla="*/ 0 w 5370286"/>
                  <a:gd name="connsiteY2" fmla="*/ 3048000 h 3164115"/>
                  <a:gd name="connsiteX3" fmla="*/ 5370286 w 5370286"/>
                  <a:gd name="connsiteY3" fmla="*/ 3164115 h 3164115"/>
                  <a:gd name="connsiteX4" fmla="*/ 5370286 w 5370286"/>
                  <a:gd name="connsiteY4" fmla="*/ 1248229 h 3164115"/>
                  <a:gd name="connsiteX0" fmla="*/ 4352128 w 5370286"/>
                  <a:gd name="connsiteY0" fmla="*/ 0 h 3172156"/>
                  <a:gd name="connsiteX1" fmla="*/ 20398 w 5370286"/>
                  <a:gd name="connsiteY1" fmla="*/ 8041 h 3172156"/>
                  <a:gd name="connsiteX2" fmla="*/ 0 w 5370286"/>
                  <a:gd name="connsiteY2" fmla="*/ 3056041 h 3172156"/>
                  <a:gd name="connsiteX3" fmla="*/ 5370286 w 5370286"/>
                  <a:gd name="connsiteY3" fmla="*/ 3172156 h 3172156"/>
                  <a:gd name="connsiteX4" fmla="*/ 5370286 w 5370286"/>
                  <a:gd name="connsiteY4" fmla="*/ 1256270 h 3172156"/>
                  <a:gd name="connsiteX0" fmla="*/ 3901431 w 5370286"/>
                  <a:gd name="connsiteY0" fmla="*/ 21036 h 3164115"/>
                  <a:gd name="connsiteX1" fmla="*/ 20398 w 5370286"/>
                  <a:gd name="connsiteY1" fmla="*/ 0 h 3164115"/>
                  <a:gd name="connsiteX2" fmla="*/ 0 w 5370286"/>
                  <a:gd name="connsiteY2" fmla="*/ 3048000 h 3164115"/>
                  <a:gd name="connsiteX3" fmla="*/ 5370286 w 5370286"/>
                  <a:gd name="connsiteY3" fmla="*/ 3164115 h 3164115"/>
                  <a:gd name="connsiteX4" fmla="*/ 5370286 w 5370286"/>
                  <a:gd name="connsiteY4" fmla="*/ 1248229 h 3164115"/>
                  <a:gd name="connsiteX0" fmla="*/ 3901431 w 5370286"/>
                  <a:gd name="connsiteY0" fmla="*/ 21036 h 3164115"/>
                  <a:gd name="connsiteX1" fmla="*/ 20398 w 5370286"/>
                  <a:gd name="connsiteY1" fmla="*/ 0 h 3164115"/>
                  <a:gd name="connsiteX2" fmla="*/ 0 w 5370286"/>
                  <a:gd name="connsiteY2" fmla="*/ 3048000 h 3164115"/>
                  <a:gd name="connsiteX3" fmla="*/ 5370286 w 5370286"/>
                  <a:gd name="connsiteY3" fmla="*/ 3164115 h 3164115"/>
                  <a:gd name="connsiteX4" fmla="*/ 5370286 w 5370286"/>
                  <a:gd name="connsiteY4" fmla="*/ 1408155 h 3164115"/>
                  <a:gd name="connsiteX0" fmla="*/ 3881033 w 5349888"/>
                  <a:gd name="connsiteY0" fmla="*/ 21036 h 3164115"/>
                  <a:gd name="connsiteX1" fmla="*/ 0 w 5349888"/>
                  <a:gd name="connsiteY1" fmla="*/ 0 h 3164115"/>
                  <a:gd name="connsiteX2" fmla="*/ 18168 w 5349888"/>
                  <a:gd name="connsiteY2" fmla="*/ 3161035 h 3164115"/>
                  <a:gd name="connsiteX3" fmla="*/ 5349888 w 5349888"/>
                  <a:gd name="connsiteY3" fmla="*/ 3164115 h 3164115"/>
                  <a:gd name="connsiteX4" fmla="*/ 5349888 w 5349888"/>
                  <a:gd name="connsiteY4" fmla="*/ 1408155 h 3164115"/>
                  <a:gd name="connsiteX0" fmla="*/ 3862865 w 5331720"/>
                  <a:gd name="connsiteY0" fmla="*/ 21036 h 3164115"/>
                  <a:gd name="connsiteX1" fmla="*/ 30040 w 5331720"/>
                  <a:gd name="connsiteY1" fmla="*/ 0 h 3164115"/>
                  <a:gd name="connsiteX2" fmla="*/ 0 w 5331720"/>
                  <a:gd name="connsiteY2" fmla="*/ 3161035 h 3164115"/>
                  <a:gd name="connsiteX3" fmla="*/ 5331720 w 5331720"/>
                  <a:gd name="connsiteY3" fmla="*/ 3164115 h 3164115"/>
                  <a:gd name="connsiteX4" fmla="*/ 5331720 w 5331720"/>
                  <a:gd name="connsiteY4" fmla="*/ 1408155 h 3164115"/>
                  <a:gd name="connsiteX0" fmla="*/ 3862865 w 5331720"/>
                  <a:gd name="connsiteY0" fmla="*/ 21036 h 3164115"/>
                  <a:gd name="connsiteX1" fmla="*/ 1116 w 5331720"/>
                  <a:gd name="connsiteY1" fmla="*/ 0 h 3164115"/>
                  <a:gd name="connsiteX2" fmla="*/ 0 w 5331720"/>
                  <a:gd name="connsiteY2" fmla="*/ 3161035 h 3164115"/>
                  <a:gd name="connsiteX3" fmla="*/ 5331720 w 5331720"/>
                  <a:gd name="connsiteY3" fmla="*/ 3164115 h 3164115"/>
                  <a:gd name="connsiteX4" fmla="*/ 5331720 w 5331720"/>
                  <a:gd name="connsiteY4" fmla="*/ 1408155 h 3164115"/>
                  <a:gd name="connsiteX0" fmla="*/ 3752523 w 5331720"/>
                  <a:gd name="connsiteY0" fmla="*/ 21036 h 3164115"/>
                  <a:gd name="connsiteX1" fmla="*/ 1116 w 5331720"/>
                  <a:gd name="connsiteY1" fmla="*/ 0 h 3164115"/>
                  <a:gd name="connsiteX2" fmla="*/ 0 w 5331720"/>
                  <a:gd name="connsiteY2" fmla="*/ 3161035 h 3164115"/>
                  <a:gd name="connsiteX3" fmla="*/ 5331720 w 5331720"/>
                  <a:gd name="connsiteY3" fmla="*/ 3164115 h 3164115"/>
                  <a:gd name="connsiteX4" fmla="*/ 5331720 w 5331720"/>
                  <a:gd name="connsiteY4" fmla="*/ 1408155 h 3164115"/>
                  <a:gd name="connsiteX0" fmla="*/ 3752523 w 5331720"/>
                  <a:gd name="connsiteY0" fmla="*/ 21036 h 3164115"/>
                  <a:gd name="connsiteX1" fmla="*/ 1116 w 5331720"/>
                  <a:gd name="connsiteY1" fmla="*/ 0 h 3164115"/>
                  <a:gd name="connsiteX2" fmla="*/ 0 w 5331720"/>
                  <a:gd name="connsiteY2" fmla="*/ 3161035 h 3164115"/>
                  <a:gd name="connsiteX3" fmla="*/ 5331720 w 5331720"/>
                  <a:gd name="connsiteY3" fmla="*/ 3164115 h 3164115"/>
                  <a:gd name="connsiteX4" fmla="*/ 5331720 w 5331720"/>
                  <a:gd name="connsiteY4" fmla="*/ 1496286 h 316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1720" h="3164115">
                    <a:moveTo>
                      <a:pt x="3752523" y="21036"/>
                    </a:moveTo>
                    <a:lnTo>
                      <a:pt x="1116" y="0"/>
                    </a:lnTo>
                    <a:lnTo>
                      <a:pt x="0" y="3161035"/>
                    </a:lnTo>
                    <a:lnTo>
                      <a:pt x="5331720" y="3164115"/>
                    </a:lnTo>
                    <a:lnTo>
                      <a:pt x="5331720" y="1496286"/>
                    </a:lnTo>
                  </a:path>
                </a:pathLst>
              </a:custGeom>
              <a:noFill/>
              <a:ln w="508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5F7D8B80-1959-412D-B754-72A0BB99CA6E}"/>
                  </a:ext>
                </a:extLst>
              </p:cNvPr>
              <p:cNvSpPr/>
              <p:nvPr/>
            </p:nvSpPr>
            <p:spPr>
              <a:xfrm>
                <a:off x="862557" y="3383019"/>
                <a:ext cx="2918666" cy="707886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ln w="15875">
                      <a:solidFill>
                        <a:schemeClr val="bg1"/>
                      </a:solidFill>
                    </a:ln>
                    <a:solidFill>
                      <a:schemeClr val="bg1">
                        <a:alpha val="9000"/>
                      </a:schemeClr>
                    </a:solidFill>
                    <a:effectLst>
                      <a:glow rad="101600">
                        <a:schemeClr val="bg1">
                          <a:alpha val="37000"/>
                        </a:scheme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小标题文字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8D9E554-C415-43B1-817B-7EA769534C12}"/>
                </a:ext>
              </a:extLst>
            </p:cNvPr>
            <p:cNvGrpSpPr/>
            <p:nvPr/>
          </p:nvGrpSpPr>
          <p:grpSpPr>
            <a:xfrm>
              <a:off x="6610350" y="1152518"/>
              <a:ext cx="4943022" cy="2679700"/>
              <a:chOff x="6610350" y="978349"/>
              <a:chExt cx="4943022" cy="2679700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1877CC3-3FEA-44FF-9FBD-1FF969EC35A2}"/>
                  </a:ext>
                </a:extLst>
              </p:cNvPr>
              <p:cNvSpPr/>
              <p:nvPr/>
            </p:nvSpPr>
            <p:spPr>
              <a:xfrm>
                <a:off x="6610350" y="978349"/>
                <a:ext cx="4943022" cy="2679700"/>
              </a:xfrm>
              <a:custGeom>
                <a:avLst/>
                <a:gdLst>
                  <a:gd name="connsiteX0" fmla="*/ 0 w 4724400"/>
                  <a:gd name="connsiteY0" fmla="*/ 1803400 h 2679700"/>
                  <a:gd name="connsiteX1" fmla="*/ 0 w 4724400"/>
                  <a:gd name="connsiteY1" fmla="*/ 0 h 2679700"/>
                  <a:gd name="connsiteX2" fmla="*/ 4724400 w 4724400"/>
                  <a:gd name="connsiteY2" fmla="*/ 0 h 2679700"/>
                  <a:gd name="connsiteX3" fmla="*/ 4711700 w 4724400"/>
                  <a:gd name="connsiteY3" fmla="*/ 2298700 h 2679700"/>
                  <a:gd name="connsiteX4" fmla="*/ 4699000 w 4724400"/>
                  <a:gd name="connsiteY4" fmla="*/ 2667000 h 2679700"/>
                  <a:gd name="connsiteX5" fmla="*/ 1104900 w 4724400"/>
                  <a:gd name="connsiteY5" fmla="*/ 2679700 h 2679700"/>
                  <a:gd name="connsiteX0" fmla="*/ 0 w 4724400"/>
                  <a:gd name="connsiteY0" fmla="*/ 1803400 h 2667000"/>
                  <a:gd name="connsiteX1" fmla="*/ 0 w 4724400"/>
                  <a:gd name="connsiteY1" fmla="*/ 0 h 2667000"/>
                  <a:gd name="connsiteX2" fmla="*/ 4724400 w 4724400"/>
                  <a:gd name="connsiteY2" fmla="*/ 0 h 2667000"/>
                  <a:gd name="connsiteX3" fmla="*/ 4711700 w 4724400"/>
                  <a:gd name="connsiteY3" fmla="*/ 2298700 h 2667000"/>
                  <a:gd name="connsiteX4" fmla="*/ 4699000 w 4724400"/>
                  <a:gd name="connsiteY4" fmla="*/ 2667000 h 2667000"/>
                  <a:gd name="connsiteX5" fmla="*/ 1568929 w 4724400"/>
                  <a:gd name="connsiteY5" fmla="*/ 2665186 h 2667000"/>
                  <a:gd name="connsiteX0" fmla="*/ 0 w 4724400"/>
                  <a:gd name="connsiteY0" fmla="*/ 1803400 h 2679700"/>
                  <a:gd name="connsiteX1" fmla="*/ 0 w 4724400"/>
                  <a:gd name="connsiteY1" fmla="*/ 0 h 2679700"/>
                  <a:gd name="connsiteX2" fmla="*/ 4724400 w 4724400"/>
                  <a:gd name="connsiteY2" fmla="*/ 0 h 2679700"/>
                  <a:gd name="connsiteX3" fmla="*/ 4711700 w 4724400"/>
                  <a:gd name="connsiteY3" fmla="*/ 2298700 h 2679700"/>
                  <a:gd name="connsiteX4" fmla="*/ 4699000 w 4724400"/>
                  <a:gd name="connsiteY4" fmla="*/ 2667000 h 2679700"/>
                  <a:gd name="connsiteX5" fmla="*/ 1568929 w 4724400"/>
                  <a:gd name="connsiteY5" fmla="*/ 2679700 h 267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24400" h="2679700">
                    <a:moveTo>
                      <a:pt x="0" y="1803400"/>
                    </a:moveTo>
                    <a:lnTo>
                      <a:pt x="0" y="0"/>
                    </a:lnTo>
                    <a:lnTo>
                      <a:pt x="4724400" y="0"/>
                    </a:lnTo>
                    <a:cubicBezTo>
                      <a:pt x="4720167" y="766233"/>
                      <a:pt x="4715933" y="1532467"/>
                      <a:pt x="4711700" y="2298700"/>
                    </a:cubicBezTo>
                    <a:lnTo>
                      <a:pt x="4699000" y="2667000"/>
                    </a:lnTo>
                    <a:lnTo>
                      <a:pt x="1568929" y="2679700"/>
                    </a:lnTo>
                  </a:path>
                </a:pathLst>
              </a:custGeom>
              <a:noFill/>
              <a:ln w="50800" cap="rnd">
                <a:solidFill>
                  <a:srgbClr val="FA20CF"/>
                </a:solidFill>
              </a:ln>
              <a:effectLst>
                <a:glow rad="63500">
                  <a:srgbClr val="FA20CF"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1FE6439-16B0-46C0-83E6-742D4DD670E5}"/>
                  </a:ext>
                </a:extLst>
              </p:cNvPr>
              <p:cNvSpPr/>
              <p:nvPr/>
            </p:nvSpPr>
            <p:spPr>
              <a:xfrm>
                <a:off x="7042151" y="1193800"/>
                <a:ext cx="2759074" cy="707886"/>
              </a:xfrm>
              <a:prstGeom prst="rect">
                <a:avLst/>
              </a:prstGeom>
              <a:noFill/>
              <a:ln w="19050">
                <a:noFill/>
              </a:ln>
              <a:effectLst>
                <a:glow rad="63500">
                  <a:srgbClr val="FF0000">
                    <a:alpha val="40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ln w="15875">
                      <a:solidFill>
                        <a:srgbClr val="FA20CF"/>
                      </a:solidFill>
                    </a:ln>
                    <a:solidFill>
                      <a:srgbClr val="FA20CF">
                        <a:alpha val="9000"/>
                      </a:srgbClr>
                    </a:solidFill>
                    <a:effectLst>
                      <a:glow rad="101600">
                        <a:srgbClr val="FA20CF">
                          <a:alpha val="37000"/>
                        </a:srgb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小标题文字</a:t>
                </a:r>
                <a:endParaRPr lang="zh-CN" altLang="en-US" sz="4000" dirty="0">
                  <a:ln w="15875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316FB58-9743-4E35-92A5-255FFC144F17}"/>
                </a:ext>
              </a:extLst>
            </p:cNvPr>
            <p:cNvSpPr txBox="1"/>
            <p:nvPr/>
          </p:nvSpPr>
          <p:spPr>
            <a:xfrm>
              <a:off x="934805" y="4402792"/>
              <a:ext cx="3091095" cy="820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r>
                <a:rPr lang="en-US" altLang="zh-CN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endPara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r>
                <a:rPr lang="en-US" altLang="zh-CN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endPara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r>
                <a:rPr lang="en-US" altLang="zh-CN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endPara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572F7EB-2BED-4BB0-A538-D5A8A761AC33}"/>
                </a:ext>
              </a:extLst>
            </p:cNvPr>
            <p:cNvSpPr txBox="1"/>
            <p:nvPr/>
          </p:nvSpPr>
          <p:spPr>
            <a:xfrm>
              <a:off x="7074196" y="2213396"/>
              <a:ext cx="3091095" cy="820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r>
                <a:rPr lang="en-US" altLang="zh-CN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endPara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r>
                <a:rPr lang="en-US" altLang="zh-CN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endPara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r>
                <a:rPr lang="en-US" altLang="zh-CN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江城黑体 400W" panose="020B0500000000000000" pitchFamily="34" charset="-122"/>
                  <a:ea typeface="江城黑体 400W" panose="020B0500000000000000" pitchFamily="34" charset="-122"/>
                </a:rPr>
                <a:t>请在这里输入内容</a:t>
              </a:r>
              <a:endPara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6D5D108-05B0-42FC-AE7B-019A6DE3549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6988" y="421638"/>
            <a:ext cx="2965423" cy="1129191"/>
            <a:chOff x="456057" y="445146"/>
            <a:chExt cx="2965423" cy="1129191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3C4C94F-1FE4-438E-ADC0-A956BCD537F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56057" y="445146"/>
              <a:ext cx="2965423" cy="766979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/>
            <a:p>
              <a:pPr algn="ctr"/>
              <a:r>
                <a:rPr lang="zh-CN" altLang="en-US" sz="4450" dirty="0">
                  <a:ln w="14129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标题</a:t>
              </a:r>
              <a:r>
                <a:rPr lang="zh-CN" altLang="en-US" sz="4450" dirty="0">
                  <a:ln w="14129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内容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9ECE293-3223-46F3-A1C3-9D5CCB3099C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24966" y="1081279"/>
              <a:ext cx="2511253" cy="493058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>
              <a:defPPr>
                <a:defRPr lang="zh-CN"/>
              </a:defPPr>
              <a:lvl1pPr algn="ctr">
                <a:defRPr sz="4000">
                  <a:ln w="15875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defRPr>
              </a:lvl1pPr>
            </a:lstStyle>
            <a:p>
              <a:r>
                <a:rPr lang="en-US" altLang="zh-CN" sz="2670" dirty="0">
                  <a:ln w="8477">
                    <a:solidFill>
                      <a:schemeClr val="bg1"/>
                    </a:solidFill>
                  </a:ln>
                  <a:solidFill>
                    <a:schemeClr val="bg1">
                      <a:alpha val="0"/>
                    </a:schemeClr>
                  </a:solidFill>
                </a:rPr>
                <a:t>Title content</a:t>
              </a:r>
              <a:endParaRPr lang="zh-CN" altLang="en-US" sz="2670" dirty="0">
                <a:ln w="8477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67576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夜晚亮着灯的招牌&#10;&#10;低可信度描述已自动生成">
            <a:extLst>
              <a:ext uri="{FF2B5EF4-FFF2-40B4-BE49-F238E27FC236}">
                <a16:creationId xmlns:a16="http://schemas.microsoft.com/office/drawing/2014/main" id="{21C385DF-5FAC-4841-8ADD-AF53E21315B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52303" r="9577" b="952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34A04047-359F-41C6-B727-54A8E0D5E5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7030A0">
                  <a:alpha val="48000"/>
                </a:srgbClr>
              </a:gs>
              <a:gs pos="43400">
                <a:srgbClr val="30246C">
                  <a:alpha val="49000"/>
                </a:srgbClr>
              </a:gs>
              <a:gs pos="100000">
                <a:srgbClr val="FA20CF">
                  <a:alpha val="1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BCD718A-2AF5-467B-8DB9-D730C673AB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CAFA7862-A0EF-48EA-8C89-D6D753E67A22}"/>
              </a:ext>
            </a:extLst>
          </p:cNvPr>
          <p:cNvSpPr/>
          <p:nvPr/>
        </p:nvSpPr>
        <p:spPr>
          <a:xfrm rot="8428645">
            <a:off x="670906" y="-2201941"/>
            <a:ext cx="11557563" cy="11557567"/>
          </a:xfrm>
          <a:prstGeom prst="arc">
            <a:avLst>
              <a:gd name="adj1" fmla="val 415618"/>
              <a:gd name="adj2" fmla="val 4437479"/>
            </a:avLst>
          </a:prstGeom>
          <a:ln w="19050" cap="rnd">
            <a:solidFill>
              <a:srgbClr val="F0C9F3">
                <a:alpha val="49000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063B8AFF-436B-47EB-89A3-7B08254E42C7}"/>
              </a:ext>
            </a:extLst>
          </p:cNvPr>
          <p:cNvSpPr/>
          <p:nvPr/>
        </p:nvSpPr>
        <p:spPr>
          <a:xfrm rot="13534783">
            <a:off x="683685" y="-2247704"/>
            <a:ext cx="11534036" cy="11534050"/>
          </a:xfrm>
          <a:prstGeom prst="arc">
            <a:avLst>
              <a:gd name="adj1" fmla="val 19588951"/>
              <a:gd name="adj2" fmla="val 21087046"/>
            </a:avLst>
          </a:prstGeom>
          <a:ln w="38100" cap="rnd">
            <a:solidFill>
              <a:srgbClr val="FCD3FD"/>
            </a:solidFill>
            <a:round/>
          </a:ln>
          <a:effectLst>
            <a:glow rad="76200">
              <a:srgbClr val="F0C9F3">
                <a:alpha val="2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glow>
                  <a:srgbClr val="FCD3FD"/>
                </a:glow>
              </a:effectLst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7382AC5C-B99D-4D48-9278-A45BC8E39CA6}"/>
              </a:ext>
            </a:extLst>
          </p:cNvPr>
          <p:cNvSpPr/>
          <p:nvPr/>
        </p:nvSpPr>
        <p:spPr>
          <a:xfrm rot="2089003">
            <a:off x="269836" y="-2123354"/>
            <a:ext cx="11534032" cy="11534054"/>
          </a:xfrm>
          <a:prstGeom prst="arc">
            <a:avLst>
              <a:gd name="adj1" fmla="val 19791066"/>
              <a:gd name="adj2" fmla="val 21460505"/>
            </a:avLst>
          </a:prstGeom>
          <a:ln w="38100" cap="rnd">
            <a:solidFill>
              <a:srgbClr val="FCD3FD"/>
            </a:solidFill>
            <a:round/>
          </a:ln>
          <a:effectLst>
            <a:glow rad="114300">
              <a:srgbClr val="F0C9F3">
                <a:alpha val="2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glow>
                  <a:srgbClr val="FCD3FD"/>
                </a:glow>
              </a:effectLst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619DEFA-55E1-43B2-ACCD-83B22E283AFA}"/>
              </a:ext>
            </a:extLst>
          </p:cNvPr>
          <p:cNvSpPr/>
          <p:nvPr/>
        </p:nvSpPr>
        <p:spPr>
          <a:xfrm>
            <a:off x="1257039" y="0"/>
            <a:ext cx="9916860" cy="6858000"/>
          </a:xfrm>
          <a:custGeom>
            <a:avLst/>
            <a:gdLst>
              <a:gd name="connsiteX0" fmla="*/ 8062297 w 9916860"/>
              <a:gd name="connsiteY0" fmla="*/ 0 h 6858000"/>
              <a:gd name="connsiteX1" fmla="*/ 8360814 w 9916860"/>
              <a:gd name="connsiteY1" fmla="*/ 0 h 6858000"/>
              <a:gd name="connsiteX2" fmla="*/ 8464569 w 9916860"/>
              <a:gd name="connsiteY2" fmla="*/ 97542 h 6858000"/>
              <a:gd name="connsiteX3" fmla="*/ 9916860 w 9916860"/>
              <a:gd name="connsiteY3" fmla="*/ 3554788 h 6858000"/>
              <a:gd name="connsiteX4" fmla="*/ 8628750 w 9916860"/>
              <a:gd name="connsiteY4" fmla="*/ 6842232 h 6858000"/>
              <a:gd name="connsiteX5" fmla="*/ 8613504 w 9916860"/>
              <a:gd name="connsiteY5" fmla="*/ 6858000 h 6858000"/>
              <a:gd name="connsiteX6" fmla="*/ 8337566 w 9916860"/>
              <a:gd name="connsiteY6" fmla="*/ 6858000 h 6858000"/>
              <a:gd name="connsiteX7" fmla="*/ 8481885 w 9916860"/>
              <a:gd name="connsiteY7" fmla="*/ 6708827 h 6858000"/>
              <a:gd name="connsiteX8" fmla="*/ 9718453 w 9916860"/>
              <a:gd name="connsiteY8" fmla="*/ 3554788 h 6858000"/>
              <a:gd name="connsiteX9" fmla="*/ 8158962 w 9916860"/>
              <a:gd name="connsiteY9" fmla="*/ 82517 h 6858000"/>
              <a:gd name="connsiteX10" fmla="*/ 1556046 w 9916860"/>
              <a:gd name="connsiteY10" fmla="*/ 0 h 6858000"/>
              <a:gd name="connsiteX11" fmla="*/ 1854563 w 9916860"/>
              <a:gd name="connsiteY11" fmla="*/ 0 h 6858000"/>
              <a:gd name="connsiteX12" fmla="*/ 1757898 w 9916860"/>
              <a:gd name="connsiteY12" fmla="*/ 82517 h 6858000"/>
              <a:gd name="connsiteX13" fmla="*/ 198407 w 9916860"/>
              <a:gd name="connsiteY13" fmla="*/ 3554788 h 6858000"/>
              <a:gd name="connsiteX14" fmla="*/ 1434975 w 9916860"/>
              <a:gd name="connsiteY14" fmla="*/ 6708827 h 6858000"/>
              <a:gd name="connsiteX15" fmla="*/ 1579295 w 9916860"/>
              <a:gd name="connsiteY15" fmla="*/ 6858000 h 6858000"/>
              <a:gd name="connsiteX16" fmla="*/ 1303356 w 9916860"/>
              <a:gd name="connsiteY16" fmla="*/ 6858000 h 6858000"/>
              <a:gd name="connsiteX17" fmla="*/ 1288111 w 9916860"/>
              <a:gd name="connsiteY17" fmla="*/ 6842232 h 6858000"/>
              <a:gd name="connsiteX18" fmla="*/ 0 w 9916860"/>
              <a:gd name="connsiteY18" fmla="*/ 3554788 h 6858000"/>
              <a:gd name="connsiteX19" fmla="*/ 1452291 w 9916860"/>
              <a:gd name="connsiteY19" fmla="*/ 975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916860" h="6858000">
                <a:moveTo>
                  <a:pt x="8062297" y="0"/>
                </a:moveTo>
                <a:lnTo>
                  <a:pt x="8360814" y="0"/>
                </a:lnTo>
                <a:lnTo>
                  <a:pt x="8464569" y="97542"/>
                </a:lnTo>
                <a:cubicBezTo>
                  <a:pt x="9361869" y="982329"/>
                  <a:pt x="9916860" y="2204650"/>
                  <a:pt x="9916860" y="3554788"/>
                </a:cubicBezTo>
                <a:cubicBezTo>
                  <a:pt x="9916860" y="4820543"/>
                  <a:pt x="9429075" y="5973958"/>
                  <a:pt x="8628750" y="6842232"/>
                </a:cubicBezTo>
                <a:lnTo>
                  <a:pt x="8613504" y="6858000"/>
                </a:lnTo>
                <a:lnTo>
                  <a:pt x="8337566" y="6858000"/>
                </a:lnTo>
                <a:lnTo>
                  <a:pt x="8481885" y="6708827"/>
                </a:lnTo>
                <a:cubicBezTo>
                  <a:pt x="9250186" y="5875788"/>
                  <a:pt x="9718453" y="4769178"/>
                  <a:pt x="9718453" y="3554788"/>
                </a:cubicBezTo>
                <a:cubicBezTo>
                  <a:pt x="9718453" y="2178479"/>
                  <a:pt x="9116990" y="940609"/>
                  <a:pt x="8158962" y="82517"/>
                </a:cubicBezTo>
                <a:close/>
                <a:moveTo>
                  <a:pt x="1556046" y="0"/>
                </a:moveTo>
                <a:lnTo>
                  <a:pt x="1854563" y="0"/>
                </a:lnTo>
                <a:lnTo>
                  <a:pt x="1757898" y="82517"/>
                </a:lnTo>
                <a:cubicBezTo>
                  <a:pt x="799870" y="940609"/>
                  <a:pt x="198407" y="2178479"/>
                  <a:pt x="198407" y="3554788"/>
                </a:cubicBezTo>
                <a:cubicBezTo>
                  <a:pt x="198407" y="4769178"/>
                  <a:pt x="666674" y="5875788"/>
                  <a:pt x="1434975" y="6708827"/>
                </a:cubicBezTo>
                <a:lnTo>
                  <a:pt x="1579295" y="6858000"/>
                </a:lnTo>
                <a:lnTo>
                  <a:pt x="1303356" y="6858000"/>
                </a:lnTo>
                <a:lnTo>
                  <a:pt x="1288111" y="6842232"/>
                </a:lnTo>
                <a:cubicBezTo>
                  <a:pt x="487786" y="5973958"/>
                  <a:pt x="0" y="4820543"/>
                  <a:pt x="0" y="3554788"/>
                </a:cubicBezTo>
                <a:cubicBezTo>
                  <a:pt x="0" y="2204650"/>
                  <a:pt x="554991" y="982329"/>
                  <a:pt x="1452291" y="97542"/>
                </a:cubicBezTo>
                <a:close/>
              </a:path>
            </a:pathLst>
          </a:custGeom>
          <a:solidFill>
            <a:srgbClr val="FA20CF">
              <a:alpha val="91000"/>
            </a:srgbClr>
          </a:solidFill>
          <a:ln w="12700">
            <a:noFill/>
          </a:ln>
          <a:effectLst>
            <a:glow rad="127000">
              <a:srgbClr val="FA20CF">
                <a:alpha val="40000"/>
              </a:srgbClr>
            </a:glow>
          </a:effectLst>
        </p:spPr>
        <p:txBody>
          <a:bodyPr wrap="square" rtlCol="0">
            <a:noAutofit/>
          </a:bodyPr>
          <a:lstStyle/>
          <a:p>
            <a:pPr algn="ctr"/>
            <a:endParaRPr lang="zh-CN" altLang="en-US" sz="8000">
              <a:ln w="15875">
                <a:solidFill>
                  <a:srgbClr val="FA20CF"/>
                </a:solidFill>
              </a:ln>
              <a:solidFill>
                <a:srgbClr val="FA20CF">
                  <a:alpha val="9000"/>
                </a:srgbClr>
              </a:solidFill>
              <a:effectLst>
                <a:glow rad="101600">
                  <a:srgbClr val="FA20CF">
                    <a:alpha val="37000"/>
                  </a:srgb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43DA2A49-A6BB-4B01-8C00-258B1B7731EA}"/>
              </a:ext>
            </a:extLst>
          </p:cNvPr>
          <p:cNvSpPr/>
          <p:nvPr/>
        </p:nvSpPr>
        <p:spPr>
          <a:xfrm rot="13534783">
            <a:off x="2753929" y="114560"/>
            <a:ext cx="6911776" cy="6911774"/>
          </a:xfrm>
          <a:prstGeom prst="arc">
            <a:avLst>
              <a:gd name="adj1" fmla="val 16200000"/>
              <a:gd name="adj2" fmla="val 10914744"/>
            </a:avLst>
          </a:prstGeom>
          <a:ln w="38100" cap="rnd">
            <a:solidFill>
              <a:srgbClr val="FCD3FD"/>
            </a:solidFill>
            <a:round/>
          </a:ln>
          <a:effectLst>
            <a:glow rad="88900">
              <a:srgbClr val="F0C9F3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A3D4DA3E-F1C7-4771-9FC2-066B47B28BED}"/>
              </a:ext>
            </a:extLst>
          </p:cNvPr>
          <p:cNvSpPr/>
          <p:nvPr/>
        </p:nvSpPr>
        <p:spPr>
          <a:xfrm rot="2403946">
            <a:off x="3150629" y="511259"/>
            <a:ext cx="6118380" cy="6118382"/>
          </a:xfrm>
          <a:prstGeom prst="arc">
            <a:avLst>
              <a:gd name="adj1" fmla="val 15589907"/>
              <a:gd name="adj2" fmla="val 11790271"/>
            </a:avLst>
          </a:prstGeom>
          <a:ln w="19050" cap="rnd">
            <a:solidFill>
              <a:srgbClr val="F0C9F3">
                <a:alpha val="49000"/>
              </a:srgbClr>
            </a:solidFill>
            <a:round/>
          </a:ln>
          <a:effectLst>
            <a:glow rad="88900">
              <a:srgbClr val="FA20CF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06426413-373D-4181-A763-36B84CEE5DC8}"/>
              </a:ext>
            </a:extLst>
          </p:cNvPr>
          <p:cNvSpPr/>
          <p:nvPr/>
        </p:nvSpPr>
        <p:spPr>
          <a:xfrm rot="1081000">
            <a:off x="4858798" y="133071"/>
            <a:ext cx="5170115" cy="5170117"/>
          </a:xfrm>
          <a:prstGeom prst="arc">
            <a:avLst>
              <a:gd name="adj1" fmla="val 16692322"/>
              <a:gd name="adj2" fmla="val 19390881"/>
            </a:avLst>
          </a:prstGeom>
          <a:ln w="88900">
            <a:solidFill>
              <a:srgbClr val="FCD3FD"/>
            </a:solidFill>
          </a:ln>
          <a:effectLst>
            <a:glow rad="88900">
              <a:srgbClr val="F0C9F3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E2F37CCC-E223-4411-A3C0-2818EFF82C71}"/>
              </a:ext>
            </a:extLst>
          </p:cNvPr>
          <p:cNvSpPr/>
          <p:nvPr/>
        </p:nvSpPr>
        <p:spPr>
          <a:xfrm rot="10547566">
            <a:off x="2614623" y="2081803"/>
            <a:ext cx="5170115" cy="5170117"/>
          </a:xfrm>
          <a:prstGeom prst="arc">
            <a:avLst>
              <a:gd name="adj1" fmla="val 18790771"/>
              <a:gd name="adj2" fmla="val 20331634"/>
            </a:avLst>
          </a:prstGeom>
          <a:ln w="88900">
            <a:solidFill>
              <a:srgbClr val="FCD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6ACC883E-F6A8-4F2C-B574-5610053C0903}"/>
              </a:ext>
            </a:extLst>
          </p:cNvPr>
          <p:cNvSpPr/>
          <p:nvPr/>
        </p:nvSpPr>
        <p:spPr>
          <a:xfrm rot="13534783">
            <a:off x="2240366" y="-337356"/>
            <a:ext cx="7857200" cy="7857197"/>
          </a:xfrm>
          <a:prstGeom prst="arc">
            <a:avLst>
              <a:gd name="adj1" fmla="val 19904113"/>
              <a:gd name="adj2" fmla="val 1083206"/>
            </a:avLst>
          </a:prstGeom>
          <a:ln w="50800" cap="rnd">
            <a:solidFill>
              <a:srgbClr val="FA20CF">
                <a:alpha val="43000"/>
              </a:srgbClr>
            </a:solidFill>
            <a:round/>
          </a:ln>
          <a:effectLst>
            <a:glow rad="63500">
              <a:srgbClr val="FA20CF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49D8C9D4-A0C9-465E-976D-BE1635FD4BCD}"/>
              </a:ext>
            </a:extLst>
          </p:cNvPr>
          <p:cNvSpPr/>
          <p:nvPr/>
        </p:nvSpPr>
        <p:spPr>
          <a:xfrm rot="9097156">
            <a:off x="883432" y="-2498334"/>
            <a:ext cx="11534032" cy="11534054"/>
          </a:xfrm>
          <a:prstGeom prst="arc">
            <a:avLst>
              <a:gd name="adj1" fmla="val 21082498"/>
              <a:gd name="adj2" fmla="val 1063286"/>
            </a:avLst>
          </a:prstGeom>
          <a:ln w="38100" cap="rnd">
            <a:solidFill>
              <a:srgbClr val="FCD3FD"/>
            </a:solidFill>
            <a:round/>
          </a:ln>
          <a:effectLst>
            <a:glow rad="76200">
              <a:srgbClr val="F0C9F3">
                <a:alpha val="2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>
                  <a:srgbClr val="FCD3FD"/>
                </a:glow>
              </a:effectLst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89CAEAB-DE51-43F3-B92A-8A8F33C0E2B2}"/>
              </a:ext>
            </a:extLst>
          </p:cNvPr>
          <p:cNvSpPr txBox="1"/>
          <p:nvPr/>
        </p:nvSpPr>
        <p:spPr>
          <a:xfrm>
            <a:off x="3675497" y="3935413"/>
            <a:ext cx="48410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consectetueradipiscing</a:t>
            </a:r>
            <a:r>
              <a:rPr lang="en-US" altLang="zh-CN" sz="1400" dirty="0">
                <a:solidFill>
                  <a:schemeClr val="bg1"/>
                </a:solidFill>
              </a:rPr>
              <a:t> elit. 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Maecenas porttitor </a:t>
            </a:r>
            <a:r>
              <a:rPr lang="en-US" altLang="zh-CN" sz="1400" dirty="0" err="1">
                <a:solidFill>
                  <a:schemeClr val="bg1"/>
                </a:solidFill>
              </a:rPr>
              <a:t>congue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massaNunc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viverra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 Fusce est. Vivamus a </a:t>
            </a:r>
            <a:r>
              <a:rPr lang="en-US" altLang="zh-CN" sz="1400" dirty="0" err="1">
                <a:solidFill>
                  <a:schemeClr val="bg1"/>
                </a:solidFill>
              </a:rPr>
              <a:t>tellus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7D8E197B-CB82-470B-855C-651A0BA2FA70}"/>
              </a:ext>
            </a:extLst>
          </p:cNvPr>
          <p:cNvCxnSpPr>
            <a:cxnSpLocks/>
          </p:cNvCxnSpPr>
          <p:nvPr/>
        </p:nvCxnSpPr>
        <p:spPr>
          <a:xfrm flipH="1">
            <a:off x="4224340" y="3657145"/>
            <a:ext cx="1395410" cy="0"/>
          </a:xfrm>
          <a:prstGeom prst="line">
            <a:avLst/>
          </a:prstGeom>
          <a:noFill/>
          <a:ln w="381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4A99953C-A210-441C-8281-F8BA535BD406}"/>
              </a:ext>
            </a:extLst>
          </p:cNvPr>
          <p:cNvCxnSpPr>
            <a:cxnSpLocks/>
          </p:cNvCxnSpPr>
          <p:nvPr/>
        </p:nvCxnSpPr>
        <p:spPr>
          <a:xfrm flipH="1">
            <a:off x="3832226" y="3819070"/>
            <a:ext cx="1416049" cy="0"/>
          </a:xfrm>
          <a:prstGeom prst="line">
            <a:avLst/>
          </a:prstGeom>
          <a:noFill/>
          <a:ln w="254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07C2F2F-79AD-4D47-B8E6-E819FB6D4566}"/>
              </a:ext>
            </a:extLst>
          </p:cNvPr>
          <p:cNvCxnSpPr>
            <a:cxnSpLocks/>
          </p:cNvCxnSpPr>
          <p:nvPr/>
        </p:nvCxnSpPr>
        <p:spPr>
          <a:xfrm>
            <a:off x="7177090" y="2173515"/>
            <a:ext cx="1395410" cy="0"/>
          </a:xfrm>
          <a:prstGeom prst="line">
            <a:avLst/>
          </a:prstGeom>
          <a:noFill/>
          <a:ln w="381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20872DB-6064-416E-B6E9-C509DBC1CEA0}"/>
              </a:ext>
            </a:extLst>
          </p:cNvPr>
          <p:cNvCxnSpPr>
            <a:cxnSpLocks/>
          </p:cNvCxnSpPr>
          <p:nvPr/>
        </p:nvCxnSpPr>
        <p:spPr>
          <a:xfrm>
            <a:off x="6784976" y="2335440"/>
            <a:ext cx="1416049" cy="0"/>
          </a:xfrm>
          <a:prstGeom prst="line">
            <a:avLst/>
          </a:prstGeom>
          <a:noFill/>
          <a:ln w="254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pic>
        <p:nvPicPr>
          <p:cNvPr id="31" name="图形 30" descr="游戏控制器 轮廓">
            <a:extLst>
              <a:ext uri="{FF2B5EF4-FFF2-40B4-BE49-F238E27FC236}">
                <a16:creationId xmlns:a16="http://schemas.microsoft.com/office/drawing/2014/main" id="{A267F40F-C9D3-4109-BFE6-0468D2E851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366456">
            <a:off x="1819030" y="2184616"/>
            <a:ext cx="990825" cy="990825"/>
          </a:xfrm>
          <a:prstGeom prst="rect">
            <a:avLst/>
          </a:prstGeom>
          <a:effectLst>
            <a:glow rad="63500">
              <a:srgbClr val="FA20CF">
                <a:alpha val="40000"/>
              </a:srgbClr>
            </a:glow>
          </a:effectLst>
        </p:spPr>
      </p:pic>
      <p:pic>
        <p:nvPicPr>
          <p:cNvPr id="33" name="图形 32" descr="男性宇航员 轮廓">
            <a:extLst>
              <a:ext uri="{FF2B5EF4-FFF2-40B4-BE49-F238E27FC236}">
                <a16:creationId xmlns:a16="http://schemas.microsoft.com/office/drawing/2014/main" id="{5597CCB4-C642-4BD3-96EA-64943DF024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93046">
            <a:off x="9595026" y="1994422"/>
            <a:ext cx="1134627" cy="1134627"/>
          </a:xfrm>
          <a:prstGeom prst="rect">
            <a:avLst/>
          </a:prstGeom>
          <a:effectLst>
            <a:glow rad="63500">
              <a:srgbClr val="F0C9F3">
                <a:alpha val="40000"/>
              </a:srgbClr>
            </a:glow>
          </a:effectLst>
        </p:spPr>
      </p:pic>
      <p:pic>
        <p:nvPicPr>
          <p:cNvPr id="3" name="图形 2" descr="幽灵 轮廓">
            <a:extLst>
              <a:ext uri="{FF2B5EF4-FFF2-40B4-BE49-F238E27FC236}">
                <a16:creationId xmlns:a16="http://schemas.microsoft.com/office/drawing/2014/main" id="{F079A4FE-06AD-4A1D-AE03-5D1DA2D746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86222">
            <a:off x="7812763" y="6007834"/>
            <a:ext cx="914400" cy="914400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63D76820-3646-4E36-8826-0D5D536130CA}"/>
              </a:ext>
            </a:extLst>
          </p:cNvPr>
          <p:cNvSpPr/>
          <p:nvPr/>
        </p:nvSpPr>
        <p:spPr>
          <a:xfrm>
            <a:off x="4447198" y="2510064"/>
            <a:ext cx="3297604" cy="1015663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第二</a:t>
            </a:r>
            <a:r>
              <a:rPr lang="zh-CN" altLang="en-US" sz="60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9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章节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6132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 descr="舞台上有人在表演&#10;&#10;描述已自动生成">
            <a:extLst>
              <a:ext uri="{FF2B5EF4-FFF2-40B4-BE49-F238E27FC236}">
                <a16:creationId xmlns:a16="http://schemas.microsoft.com/office/drawing/2014/main" id="{301730C2-B5A8-4BE0-B12A-1ECC6CE009DE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" t="15680" r="1975" b="227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121E6B1F-06C5-4766-9A51-EC811CCC7E02}"/>
              </a:ext>
            </a:extLst>
          </p:cNvPr>
          <p:cNvGrpSpPr/>
          <p:nvPr/>
        </p:nvGrpSpPr>
        <p:grpSpPr>
          <a:xfrm>
            <a:off x="-14881" y="-14536"/>
            <a:ext cx="12200920" cy="6887071"/>
            <a:chOff x="-15478806" y="-2400300"/>
            <a:chExt cx="12200920" cy="6887071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0DE49E18-795A-4B03-BE89-546A61AA7485}"/>
                </a:ext>
              </a:extLst>
            </p:cNvPr>
            <p:cNvSpPr/>
            <p:nvPr/>
          </p:nvSpPr>
          <p:spPr>
            <a:xfrm>
              <a:off x="-15478806" y="-2400300"/>
              <a:ext cx="12192000" cy="6858000"/>
            </a:xfrm>
            <a:prstGeom prst="rect">
              <a:avLst/>
            </a:prstGeom>
            <a:gradFill>
              <a:gsLst>
                <a:gs pos="0">
                  <a:srgbClr val="7030A0">
                    <a:alpha val="48000"/>
                  </a:srgbClr>
                </a:gs>
                <a:gs pos="43400">
                  <a:srgbClr val="30246C">
                    <a:alpha val="49000"/>
                  </a:srgbClr>
                </a:gs>
                <a:gs pos="100000">
                  <a:srgbClr val="FA20CF">
                    <a:alpha val="1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91FACB36-C411-4EB7-A664-1190A158F13C}"/>
                </a:ext>
              </a:extLst>
            </p:cNvPr>
            <p:cNvSpPr/>
            <p:nvPr/>
          </p:nvSpPr>
          <p:spPr>
            <a:xfrm>
              <a:off x="-15469886" y="-2371229"/>
              <a:ext cx="12192000" cy="6858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F435CD-B6B8-42E1-82B6-218DFBE6CE0B}"/>
              </a:ext>
            </a:extLst>
          </p:cNvPr>
          <p:cNvGrpSpPr/>
          <p:nvPr/>
        </p:nvGrpSpPr>
        <p:grpSpPr>
          <a:xfrm>
            <a:off x="6387532" y="838200"/>
            <a:ext cx="5029768" cy="5524500"/>
            <a:chOff x="6387532" y="838200"/>
            <a:chExt cx="5029768" cy="552450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2C3C6C8-83DB-4A54-ABFE-4C4827697BDE}"/>
                </a:ext>
              </a:extLst>
            </p:cNvPr>
            <p:cNvGrpSpPr/>
            <p:nvPr/>
          </p:nvGrpSpPr>
          <p:grpSpPr>
            <a:xfrm>
              <a:off x="6388099" y="838200"/>
              <a:ext cx="5029201" cy="5524500"/>
              <a:chOff x="6797674" y="1104900"/>
              <a:chExt cx="4352926" cy="4933950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CFEF0869-279B-490A-B44C-81468DCE1EB1}"/>
                  </a:ext>
                </a:extLst>
              </p:cNvPr>
              <p:cNvSpPr/>
              <p:nvPr/>
            </p:nvSpPr>
            <p:spPr>
              <a:xfrm>
                <a:off x="6797674" y="1155700"/>
                <a:ext cx="4352925" cy="4876800"/>
              </a:xfrm>
              <a:prstGeom prst="rect">
                <a:avLst/>
              </a:prstGeom>
              <a:gradFill flip="none" rotWithShape="1">
                <a:gsLst>
                  <a:gs pos="0">
                    <a:srgbClr val="7030A0">
                      <a:alpha val="48000"/>
                    </a:srgbClr>
                  </a:gs>
                  <a:gs pos="100000">
                    <a:srgbClr val="FA20CF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826194B3-D47E-4522-8F68-AAFCCC037A7A}"/>
                  </a:ext>
                </a:extLst>
              </p:cNvPr>
              <p:cNvSpPr/>
              <p:nvPr/>
            </p:nvSpPr>
            <p:spPr>
              <a:xfrm>
                <a:off x="6797675" y="1104900"/>
                <a:ext cx="4352925" cy="4933950"/>
              </a:xfrm>
              <a:prstGeom prst="rect">
                <a:avLst/>
              </a:prstGeom>
              <a:noFill/>
              <a:ln>
                <a:solidFill>
                  <a:srgbClr val="FA20CF"/>
                </a:solidFill>
              </a:ln>
              <a:effectLst>
                <a:glow rad="381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C99170E3-ABD5-4959-BB4E-00C36EF6872B}"/>
                </a:ext>
              </a:extLst>
            </p:cNvPr>
            <p:cNvCxnSpPr>
              <a:cxnSpLocks/>
            </p:cNvCxnSpPr>
            <p:nvPr/>
          </p:nvCxnSpPr>
          <p:spPr>
            <a:xfrm>
              <a:off x="6387532" y="1353231"/>
              <a:ext cx="0" cy="966107"/>
            </a:xfrm>
            <a:prstGeom prst="line">
              <a:avLst/>
            </a:prstGeom>
            <a:noFill/>
            <a:ln w="63500" cap="rnd">
              <a:solidFill>
                <a:srgbClr val="FA20CF"/>
              </a:solidFill>
            </a:ln>
            <a:effectLst>
              <a:glow rad="63500">
                <a:srgbClr val="FA20CF">
                  <a:alpha val="40000"/>
                </a:srgbClr>
              </a:glow>
            </a:effectLst>
          </p:spPr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4DF5463-DD88-491E-AD6E-14F84F73BC25}"/>
              </a:ext>
            </a:extLst>
          </p:cNvPr>
          <p:cNvGrpSpPr/>
          <p:nvPr/>
        </p:nvGrpSpPr>
        <p:grpSpPr>
          <a:xfrm>
            <a:off x="838200" y="4875213"/>
            <a:ext cx="5003799" cy="1492250"/>
            <a:chOff x="838200" y="4875213"/>
            <a:chExt cx="5003799" cy="149225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B5FDCA5B-E215-4B46-B4F5-BAA3B62B8A56}"/>
                </a:ext>
              </a:extLst>
            </p:cNvPr>
            <p:cNvGrpSpPr/>
            <p:nvPr/>
          </p:nvGrpSpPr>
          <p:grpSpPr>
            <a:xfrm>
              <a:off x="838200" y="4875213"/>
              <a:ext cx="5003799" cy="1492250"/>
              <a:chOff x="6797674" y="1104900"/>
              <a:chExt cx="4352925" cy="4933950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E51FB497-7B16-479B-A386-9709E338D1F3}"/>
                  </a:ext>
                </a:extLst>
              </p:cNvPr>
              <p:cNvSpPr/>
              <p:nvPr/>
            </p:nvSpPr>
            <p:spPr>
              <a:xfrm>
                <a:off x="6797674" y="1155700"/>
                <a:ext cx="4352925" cy="4876800"/>
              </a:xfrm>
              <a:prstGeom prst="rect">
                <a:avLst/>
              </a:prstGeom>
              <a:gradFill flip="none" rotWithShape="1">
                <a:gsLst>
                  <a:gs pos="0">
                    <a:srgbClr val="7030A0">
                      <a:alpha val="48000"/>
                    </a:srgbClr>
                  </a:gs>
                  <a:gs pos="100000">
                    <a:srgbClr val="FA20CF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F665B4C3-30CB-48AA-B5C9-A0DCC0AD51AE}"/>
                  </a:ext>
                </a:extLst>
              </p:cNvPr>
              <p:cNvSpPr/>
              <p:nvPr/>
            </p:nvSpPr>
            <p:spPr>
              <a:xfrm>
                <a:off x="6797674" y="1104900"/>
                <a:ext cx="4352925" cy="4933950"/>
              </a:xfrm>
              <a:prstGeom prst="rect">
                <a:avLst/>
              </a:prstGeom>
              <a:noFill/>
              <a:ln>
                <a:solidFill>
                  <a:srgbClr val="FA20CF"/>
                </a:solidFill>
              </a:ln>
              <a:effectLst>
                <a:glow rad="38100">
                  <a:srgbClr val="FA20CF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D35B7080-1D54-4316-9388-9A14F1FCE8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66682" y="4875213"/>
              <a:ext cx="946718" cy="0"/>
            </a:xfrm>
            <a:prstGeom prst="line">
              <a:avLst/>
            </a:prstGeom>
            <a:noFill/>
            <a:ln w="63500" cap="rnd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</p:cxn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F4FD9CB9-D5A1-444B-9CB6-6390DFD1B760}"/>
              </a:ext>
            </a:extLst>
          </p:cNvPr>
          <p:cNvGrpSpPr/>
          <p:nvPr/>
        </p:nvGrpSpPr>
        <p:grpSpPr>
          <a:xfrm>
            <a:off x="6863079" y="1155700"/>
            <a:ext cx="4050985" cy="1306354"/>
            <a:chOff x="6812279" y="1327150"/>
            <a:chExt cx="4050985" cy="1256030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823EB0A-5536-4991-B7F5-0102B47BF414}"/>
                </a:ext>
              </a:extLst>
            </p:cNvPr>
            <p:cNvSpPr/>
            <p:nvPr/>
          </p:nvSpPr>
          <p:spPr>
            <a:xfrm>
              <a:off x="6812279" y="1340167"/>
              <a:ext cx="3996891" cy="1243013"/>
            </a:xfrm>
            <a:custGeom>
              <a:avLst/>
              <a:gdLst>
                <a:gd name="connsiteX0" fmla="*/ 1417320 w 2849880"/>
                <a:gd name="connsiteY0" fmla="*/ 0 h 1257300"/>
                <a:gd name="connsiteX1" fmla="*/ 0 w 2849880"/>
                <a:gd name="connsiteY1" fmla="*/ 15240 h 1257300"/>
                <a:gd name="connsiteX2" fmla="*/ 7620 w 2849880"/>
                <a:gd name="connsiteY2" fmla="*/ 1234440 h 1257300"/>
                <a:gd name="connsiteX3" fmla="*/ 2849880 w 2849880"/>
                <a:gd name="connsiteY3" fmla="*/ 1257300 h 1257300"/>
                <a:gd name="connsiteX0" fmla="*/ 958891 w 2849880"/>
                <a:gd name="connsiteY0" fmla="*/ 0 h 1243013"/>
                <a:gd name="connsiteX1" fmla="*/ 0 w 2849880"/>
                <a:gd name="connsiteY1" fmla="*/ 953 h 1243013"/>
                <a:gd name="connsiteX2" fmla="*/ 7620 w 2849880"/>
                <a:gd name="connsiteY2" fmla="*/ 1220153 h 1243013"/>
                <a:gd name="connsiteX3" fmla="*/ 2849880 w 2849880"/>
                <a:gd name="connsiteY3" fmla="*/ 1243013 h 124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9880" h="1243013">
                  <a:moveTo>
                    <a:pt x="958891" y="0"/>
                  </a:moveTo>
                  <a:lnTo>
                    <a:pt x="0" y="953"/>
                  </a:lnTo>
                  <a:lnTo>
                    <a:pt x="7620" y="1220153"/>
                  </a:lnTo>
                  <a:lnTo>
                    <a:pt x="2849880" y="1243013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20822663-2DC6-4834-AECF-C3A383CBC605}"/>
                </a:ext>
              </a:extLst>
            </p:cNvPr>
            <p:cNvGrpSpPr/>
            <p:nvPr/>
          </p:nvGrpSpPr>
          <p:grpSpPr>
            <a:xfrm>
              <a:off x="8241732" y="1327150"/>
              <a:ext cx="2621532" cy="1163638"/>
              <a:chOff x="8241732" y="1327150"/>
              <a:chExt cx="2621532" cy="1163638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3E9997BC-8E2A-49BA-9327-2203E7F86C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1732" y="1327150"/>
                <a:ext cx="2445318" cy="0"/>
              </a:xfrm>
              <a:prstGeom prst="line">
                <a:avLst/>
              </a:prstGeom>
              <a:noFill/>
              <a:ln w="508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4846ED10-A19B-4BB1-80CA-177CEA7863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63263" y="1343025"/>
                <a:ext cx="1" cy="1147763"/>
              </a:xfrm>
              <a:prstGeom prst="line">
                <a:avLst/>
              </a:prstGeom>
              <a:noFill/>
              <a:ln w="508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</p:grp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7558205-806A-477A-A887-0BF7633C9709}"/>
                </a:ext>
              </a:extLst>
            </p:cNvPr>
            <p:cNvSpPr/>
            <p:nvPr/>
          </p:nvSpPr>
          <p:spPr>
            <a:xfrm>
              <a:off x="6823764" y="2252661"/>
              <a:ext cx="310461" cy="312739"/>
            </a:xfrm>
            <a:custGeom>
              <a:avLst/>
              <a:gdLst>
                <a:gd name="connsiteX0" fmla="*/ 0 w 317500"/>
                <a:gd name="connsiteY0" fmla="*/ 0 h 307975"/>
                <a:gd name="connsiteX1" fmla="*/ 9525 w 317500"/>
                <a:gd name="connsiteY1" fmla="*/ 307975 h 307975"/>
                <a:gd name="connsiteX2" fmla="*/ 317500 w 317500"/>
                <a:gd name="connsiteY2" fmla="*/ 304800 h 307975"/>
                <a:gd name="connsiteX0" fmla="*/ 2381 w 307975"/>
                <a:gd name="connsiteY0" fmla="*/ 0 h 310357"/>
                <a:gd name="connsiteX1" fmla="*/ 0 w 307975"/>
                <a:gd name="connsiteY1" fmla="*/ 310357 h 310357"/>
                <a:gd name="connsiteX2" fmla="*/ 307975 w 307975"/>
                <a:gd name="connsiteY2" fmla="*/ 307182 h 310357"/>
                <a:gd name="connsiteX0" fmla="*/ 68 w 312806"/>
                <a:gd name="connsiteY0" fmla="*/ 0 h 312738"/>
                <a:gd name="connsiteX1" fmla="*/ 4831 w 312806"/>
                <a:gd name="connsiteY1" fmla="*/ 312738 h 312738"/>
                <a:gd name="connsiteX2" fmla="*/ 312806 w 312806"/>
                <a:gd name="connsiteY2" fmla="*/ 309563 h 312738"/>
                <a:gd name="connsiteX0" fmla="*/ 2381 w 307975"/>
                <a:gd name="connsiteY0" fmla="*/ 0 h 315120"/>
                <a:gd name="connsiteX1" fmla="*/ 0 w 307975"/>
                <a:gd name="connsiteY1" fmla="*/ 315120 h 315120"/>
                <a:gd name="connsiteX2" fmla="*/ 307975 w 307975"/>
                <a:gd name="connsiteY2" fmla="*/ 311945 h 315120"/>
                <a:gd name="connsiteX0" fmla="*/ 2381 w 307975"/>
                <a:gd name="connsiteY0" fmla="*/ 0 h 315120"/>
                <a:gd name="connsiteX1" fmla="*/ 0 w 307975"/>
                <a:gd name="connsiteY1" fmla="*/ 315120 h 315120"/>
                <a:gd name="connsiteX2" fmla="*/ 307975 w 307975"/>
                <a:gd name="connsiteY2" fmla="*/ 311945 h 315120"/>
                <a:gd name="connsiteX0" fmla="*/ 105 w 310461"/>
                <a:gd name="connsiteY0" fmla="*/ 0 h 312739"/>
                <a:gd name="connsiteX1" fmla="*/ 2486 w 310461"/>
                <a:gd name="connsiteY1" fmla="*/ 312739 h 312739"/>
                <a:gd name="connsiteX2" fmla="*/ 310461 w 310461"/>
                <a:gd name="connsiteY2" fmla="*/ 309564 h 31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61" h="312739">
                  <a:moveTo>
                    <a:pt x="105" y="0"/>
                  </a:moveTo>
                  <a:cubicBezTo>
                    <a:pt x="-689" y="103452"/>
                    <a:pt x="3280" y="209287"/>
                    <a:pt x="2486" y="312739"/>
                  </a:cubicBezTo>
                  <a:lnTo>
                    <a:pt x="310461" y="309564"/>
                  </a:lnTo>
                </a:path>
              </a:pathLst>
            </a:custGeom>
            <a:noFill/>
            <a:ln w="50800" cap="rnd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9BB4145-A24A-46FD-A264-443247FA1874}"/>
              </a:ext>
            </a:extLst>
          </p:cNvPr>
          <p:cNvGrpSpPr/>
          <p:nvPr/>
        </p:nvGrpSpPr>
        <p:grpSpPr>
          <a:xfrm>
            <a:off x="6888479" y="2899267"/>
            <a:ext cx="4050985" cy="1306354"/>
            <a:chOff x="6812279" y="1327150"/>
            <a:chExt cx="4050985" cy="125603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052950C-18A2-4D7C-9352-46DA66564AD6}"/>
                </a:ext>
              </a:extLst>
            </p:cNvPr>
            <p:cNvSpPr/>
            <p:nvPr/>
          </p:nvSpPr>
          <p:spPr>
            <a:xfrm>
              <a:off x="6812279" y="1340167"/>
              <a:ext cx="3996891" cy="1243013"/>
            </a:xfrm>
            <a:custGeom>
              <a:avLst/>
              <a:gdLst>
                <a:gd name="connsiteX0" fmla="*/ 1417320 w 2849880"/>
                <a:gd name="connsiteY0" fmla="*/ 0 h 1257300"/>
                <a:gd name="connsiteX1" fmla="*/ 0 w 2849880"/>
                <a:gd name="connsiteY1" fmla="*/ 15240 h 1257300"/>
                <a:gd name="connsiteX2" fmla="*/ 7620 w 2849880"/>
                <a:gd name="connsiteY2" fmla="*/ 1234440 h 1257300"/>
                <a:gd name="connsiteX3" fmla="*/ 2849880 w 2849880"/>
                <a:gd name="connsiteY3" fmla="*/ 1257300 h 1257300"/>
                <a:gd name="connsiteX0" fmla="*/ 958891 w 2849880"/>
                <a:gd name="connsiteY0" fmla="*/ 0 h 1243013"/>
                <a:gd name="connsiteX1" fmla="*/ 0 w 2849880"/>
                <a:gd name="connsiteY1" fmla="*/ 953 h 1243013"/>
                <a:gd name="connsiteX2" fmla="*/ 7620 w 2849880"/>
                <a:gd name="connsiteY2" fmla="*/ 1220153 h 1243013"/>
                <a:gd name="connsiteX3" fmla="*/ 2849880 w 2849880"/>
                <a:gd name="connsiteY3" fmla="*/ 1243013 h 124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9880" h="1243013">
                  <a:moveTo>
                    <a:pt x="958891" y="0"/>
                  </a:moveTo>
                  <a:lnTo>
                    <a:pt x="0" y="953"/>
                  </a:lnTo>
                  <a:lnTo>
                    <a:pt x="7620" y="1220153"/>
                  </a:lnTo>
                  <a:lnTo>
                    <a:pt x="2849880" y="1243013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DC577B47-3E42-4DDB-9951-3830F3B35FBB}"/>
                </a:ext>
              </a:extLst>
            </p:cNvPr>
            <p:cNvGrpSpPr/>
            <p:nvPr/>
          </p:nvGrpSpPr>
          <p:grpSpPr>
            <a:xfrm>
              <a:off x="8241732" y="1327150"/>
              <a:ext cx="2621532" cy="1163638"/>
              <a:chOff x="8241732" y="1327150"/>
              <a:chExt cx="2621532" cy="1163638"/>
            </a:xfrm>
          </p:grpSpPr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E96E3D6D-B239-4F6C-8631-3EE047147B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1732" y="1327150"/>
                <a:ext cx="2445318" cy="0"/>
              </a:xfrm>
              <a:prstGeom prst="line">
                <a:avLst/>
              </a:prstGeom>
              <a:noFill/>
              <a:ln w="508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E3A25EA-169B-43CA-9CC2-04342A639E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63263" y="1343025"/>
                <a:ext cx="1" cy="1147763"/>
              </a:xfrm>
              <a:prstGeom prst="line">
                <a:avLst/>
              </a:prstGeom>
              <a:noFill/>
              <a:ln w="508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</p:grp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B6A88C2-587C-44F9-A942-2837945F1979}"/>
                </a:ext>
              </a:extLst>
            </p:cNvPr>
            <p:cNvSpPr/>
            <p:nvPr/>
          </p:nvSpPr>
          <p:spPr>
            <a:xfrm>
              <a:off x="6823764" y="2252661"/>
              <a:ext cx="310461" cy="312739"/>
            </a:xfrm>
            <a:custGeom>
              <a:avLst/>
              <a:gdLst>
                <a:gd name="connsiteX0" fmla="*/ 0 w 317500"/>
                <a:gd name="connsiteY0" fmla="*/ 0 h 307975"/>
                <a:gd name="connsiteX1" fmla="*/ 9525 w 317500"/>
                <a:gd name="connsiteY1" fmla="*/ 307975 h 307975"/>
                <a:gd name="connsiteX2" fmla="*/ 317500 w 317500"/>
                <a:gd name="connsiteY2" fmla="*/ 304800 h 307975"/>
                <a:gd name="connsiteX0" fmla="*/ 2381 w 307975"/>
                <a:gd name="connsiteY0" fmla="*/ 0 h 310357"/>
                <a:gd name="connsiteX1" fmla="*/ 0 w 307975"/>
                <a:gd name="connsiteY1" fmla="*/ 310357 h 310357"/>
                <a:gd name="connsiteX2" fmla="*/ 307975 w 307975"/>
                <a:gd name="connsiteY2" fmla="*/ 307182 h 310357"/>
                <a:gd name="connsiteX0" fmla="*/ 68 w 312806"/>
                <a:gd name="connsiteY0" fmla="*/ 0 h 312738"/>
                <a:gd name="connsiteX1" fmla="*/ 4831 w 312806"/>
                <a:gd name="connsiteY1" fmla="*/ 312738 h 312738"/>
                <a:gd name="connsiteX2" fmla="*/ 312806 w 312806"/>
                <a:gd name="connsiteY2" fmla="*/ 309563 h 312738"/>
                <a:gd name="connsiteX0" fmla="*/ 2381 w 307975"/>
                <a:gd name="connsiteY0" fmla="*/ 0 h 315120"/>
                <a:gd name="connsiteX1" fmla="*/ 0 w 307975"/>
                <a:gd name="connsiteY1" fmla="*/ 315120 h 315120"/>
                <a:gd name="connsiteX2" fmla="*/ 307975 w 307975"/>
                <a:gd name="connsiteY2" fmla="*/ 311945 h 315120"/>
                <a:gd name="connsiteX0" fmla="*/ 2381 w 307975"/>
                <a:gd name="connsiteY0" fmla="*/ 0 h 315120"/>
                <a:gd name="connsiteX1" fmla="*/ 0 w 307975"/>
                <a:gd name="connsiteY1" fmla="*/ 315120 h 315120"/>
                <a:gd name="connsiteX2" fmla="*/ 307975 w 307975"/>
                <a:gd name="connsiteY2" fmla="*/ 311945 h 315120"/>
                <a:gd name="connsiteX0" fmla="*/ 105 w 310461"/>
                <a:gd name="connsiteY0" fmla="*/ 0 h 312739"/>
                <a:gd name="connsiteX1" fmla="*/ 2486 w 310461"/>
                <a:gd name="connsiteY1" fmla="*/ 312739 h 312739"/>
                <a:gd name="connsiteX2" fmla="*/ 310461 w 310461"/>
                <a:gd name="connsiteY2" fmla="*/ 309564 h 31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61" h="312739">
                  <a:moveTo>
                    <a:pt x="105" y="0"/>
                  </a:moveTo>
                  <a:cubicBezTo>
                    <a:pt x="-689" y="103452"/>
                    <a:pt x="3280" y="209287"/>
                    <a:pt x="2486" y="312739"/>
                  </a:cubicBezTo>
                  <a:lnTo>
                    <a:pt x="310461" y="309564"/>
                  </a:lnTo>
                </a:path>
              </a:pathLst>
            </a:custGeom>
            <a:noFill/>
            <a:ln w="50800" cap="rnd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3C7A435C-8A8C-4619-A9AB-84E2BCF1971C}"/>
              </a:ext>
            </a:extLst>
          </p:cNvPr>
          <p:cNvGrpSpPr/>
          <p:nvPr/>
        </p:nvGrpSpPr>
        <p:grpSpPr>
          <a:xfrm>
            <a:off x="6913879" y="4629626"/>
            <a:ext cx="4050985" cy="1306354"/>
            <a:chOff x="6812279" y="1327150"/>
            <a:chExt cx="4050985" cy="1256030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54C1186-00C7-4E27-80C7-041FD135DB45}"/>
                </a:ext>
              </a:extLst>
            </p:cNvPr>
            <p:cNvSpPr/>
            <p:nvPr/>
          </p:nvSpPr>
          <p:spPr>
            <a:xfrm>
              <a:off x="6812279" y="1340167"/>
              <a:ext cx="3996891" cy="1243013"/>
            </a:xfrm>
            <a:custGeom>
              <a:avLst/>
              <a:gdLst>
                <a:gd name="connsiteX0" fmla="*/ 1417320 w 2849880"/>
                <a:gd name="connsiteY0" fmla="*/ 0 h 1257300"/>
                <a:gd name="connsiteX1" fmla="*/ 0 w 2849880"/>
                <a:gd name="connsiteY1" fmla="*/ 15240 h 1257300"/>
                <a:gd name="connsiteX2" fmla="*/ 7620 w 2849880"/>
                <a:gd name="connsiteY2" fmla="*/ 1234440 h 1257300"/>
                <a:gd name="connsiteX3" fmla="*/ 2849880 w 2849880"/>
                <a:gd name="connsiteY3" fmla="*/ 1257300 h 1257300"/>
                <a:gd name="connsiteX0" fmla="*/ 958891 w 2849880"/>
                <a:gd name="connsiteY0" fmla="*/ 0 h 1243013"/>
                <a:gd name="connsiteX1" fmla="*/ 0 w 2849880"/>
                <a:gd name="connsiteY1" fmla="*/ 953 h 1243013"/>
                <a:gd name="connsiteX2" fmla="*/ 7620 w 2849880"/>
                <a:gd name="connsiteY2" fmla="*/ 1220153 h 1243013"/>
                <a:gd name="connsiteX3" fmla="*/ 2849880 w 2849880"/>
                <a:gd name="connsiteY3" fmla="*/ 1243013 h 124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9880" h="1243013">
                  <a:moveTo>
                    <a:pt x="958891" y="0"/>
                  </a:moveTo>
                  <a:lnTo>
                    <a:pt x="0" y="953"/>
                  </a:lnTo>
                  <a:lnTo>
                    <a:pt x="7620" y="1220153"/>
                  </a:lnTo>
                  <a:lnTo>
                    <a:pt x="2849880" y="1243013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28D4AD06-819A-431C-AF6B-13439B92627C}"/>
                </a:ext>
              </a:extLst>
            </p:cNvPr>
            <p:cNvGrpSpPr/>
            <p:nvPr/>
          </p:nvGrpSpPr>
          <p:grpSpPr>
            <a:xfrm>
              <a:off x="8241732" y="1327150"/>
              <a:ext cx="2621532" cy="1163638"/>
              <a:chOff x="8241732" y="1327150"/>
              <a:chExt cx="2621532" cy="1163638"/>
            </a:xfrm>
          </p:grpSpPr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983F4641-576B-49DF-AAA4-DB7E397390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1732" y="1327150"/>
                <a:ext cx="2445318" cy="0"/>
              </a:xfrm>
              <a:prstGeom prst="line">
                <a:avLst/>
              </a:prstGeom>
              <a:noFill/>
              <a:ln w="508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7A1E3916-CBBE-4609-9D05-F142708326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63263" y="1343025"/>
                <a:ext cx="1" cy="1147763"/>
              </a:xfrm>
              <a:prstGeom prst="line">
                <a:avLst/>
              </a:prstGeom>
              <a:noFill/>
              <a:ln w="50800" cap="rnd">
                <a:solidFill>
                  <a:schemeClr val="bg1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</p:cxn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46B0423-0E9D-441A-8F68-101A2850911F}"/>
                </a:ext>
              </a:extLst>
            </p:cNvPr>
            <p:cNvSpPr/>
            <p:nvPr/>
          </p:nvSpPr>
          <p:spPr>
            <a:xfrm>
              <a:off x="6823764" y="2252661"/>
              <a:ext cx="310461" cy="312739"/>
            </a:xfrm>
            <a:custGeom>
              <a:avLst/>
              <a:gdLst>
                <a:gd name="connsiteX0" fmla="*/ 0 w 317500"/>
                <a:gd name="connsiteY0" fmla="*/ 0 h 307975"/>
                <a:gd name="connsiteX1" fmla="*/ 9525 w 317500"/>
                <a:gd name="connsiteY1" fmla="*/ 307975 h 307975"/>
                <a:gd name="connsiteX2" fmla="*/ 317500 w 317500"/>
                <a:gd name="connsiteY2" fmla="*/ 304800 h 307975"/>
                <a:gd name="connsiteX0" fmla="*/ 2381 w 307975"/>
                <a:gd name="connsiteY0" fmla="*/ 0 h 310357"/>
                <a:gd name="connsiteX1" fmla="*/ 0 w 307975"/>
                <a:gd name="connsiteY1" fmla="*/ 310357 h 310357"/>
                <a:gd name="connsiteX2" fmla="*/ 307975 w 307975"/>
                <a:gd name="connsiteY2" fmla="*/ 307182 h 310357"/>
                <a:gd name="connsiteX0" fmla="*/ 68 w 312806"/>
                <a:gd name="connsiteY0" fmla="*/ 0 h 312738"/>
                <a:gd name="connsiteX1" fmla="*/ 4831 w 312806"/>
                <a:gd name="connsiteY1" fmla="*/ 312738 h 312738"/>
                <a:gd name="connsiteX2" fmla="*/ 312806 w 312806"/>
                <a:gd name="connsiteY2" fmla="*/ 309563 h 312738"/>
                <a:gd name="connsiteX0" fmla="*/ 2381 w 307975"/>
                <a:gd name="connsiteY0" fmla="*/ 0 h 315120"/>
                <a:gd name="connsiteX1" fmla="*/ 0 w 307975"/>
                <a:gd name="connsiteY1" fmla="*/ 315120 h 315120"/>
                <a:gd name="connsiteX2" fmla="*/ 307975 w 307975"/>
                <a:gd name="connsiteY2" fmla="*/ 311945 h 315120"/>
                <a:gd name="connsiteX0" fmla="*/ 2381 w 307975"/>
                <a:gd name="connsiteY0" fmla="*/ 0 h 315120"/>
                <a:gd name="connsiteX1" fmla="*/ 0 w 307975"/>
                <a:gd name="connsiteY1" fmla="*/ 315120 h 315120"/>
                <a:gd name="connsiteX2" fmla="*/ 307975 w 307975"/>
                <a:gd name="connsiteY2" fmla="*/ 311945 h 315120"/>
                <a:gd name="connsiteX0" fmla="*/ 105 w 310461"/>
                <a:gd name="connsiteY0" fmla="*/ 0 h 312739"/>
                <a:gd name="connsiteX1" fmla="*/ 2486 w 310461"/>
                <a:gd name="connsiteY1" fmla="*/ 312739 h 312739"/>
                <a:gd name="connsiteX2" fmla="*/ 310461 w 310461"/>
                <a:gd name="connsiteY2" fmla="*/ 309564 h 31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61" h="312739">
                  <a:moveTo>
                    <a:pt x="105" y="0"/>
                  </a:moveTo>
                  <a:cubicBezTo>
                    <a:pt x="-689" y="103452"/>
                    <a:pt x="3280" y="209287"/>
                    <a:pt x="2486" y="312739"/>
                  </a:cubicBezTo>
                  <a:lnTo>
                    <a:pt x="310461" y="309564"/>
                  </a:lnTo>
                </a:path>
              </a:pathLst>
            </a:custGeom>
            <a:noFill/>
            <a:ln w="50800" cap="rnd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矩形 102">
            <a:extLst>
              <a:ext uri="{FF2B5EF4-FFF2-40B4-BE49-F238E27FC236}">
                <a16:creationId xmlns:a16="http://schemas.microsoft.com/office/drawing/2014/main" id="{BE0790CF-0335-42DF-808B-0E2C97128B5F}"/>
              </a:ext>
            </a:extLst>
          </p:cNvPr>
          <p:cNvSpPr/>
          <p:nvPr/>
        </p:nvSpPr>
        <p:spPr>
          <a:xfrm>
            <a:off x="7079228" y="1232944"/>
            <a:ext cx="2596928" cy="553998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01</a:t>
            </a:r>
            <a:r>
              <a:rPr lang="zh-CN" altLang="en-US" sz="3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小标题文字</a:t>
            </a:r>
            <a:endParaRPr lang="zh-CN" altLang="en-US" sz="3000" dirty="0">
              <a:ln w="15875">
                <a:solidFill>
                  <a:schemeClr val="bg1"/>
                </a:solidFill>
              </a:ln>
              <a:solidFill>
                <a:schemeClr val="bg1">
                  <a:alpha val="9000"/>
                </a:schemeClr>
              </a:solidFill>
              <a:effectLst>
                <a:glow rad="101600">
                  <a:schemeClr val="bg1">
                    <a:alpha val="37000"/>
                  </a:scheme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BE68DDE0-65A9-4553-8F0C-759D243E324C}"/>
              </a:ext>
            </a:extLst>
          </p:cNvPr>
          <p:cNvSpPr/>
          <p:nvPr/>
        </p:nvSpPr>
        <p:spPr>
          <a:xfrm>
            <a:off x="7079227" y="2960144"/>
            <a:ext cx="2673130" cy="553998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02</a:t>
            </a:r>
            <a:r>
              <a:rPr lang="zh-CN" altLang="en-US" sz="3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小标题文字</a:t>
            </a:r>
            <a:endParaRPr lang="zh-CN" altLang="en-US" sz="3000" dirty="0">
              <a:ln w="15875">
                <a:solidFill>
                  <a:schemeClr val="bg1"/>
                </a:solidFill>
              </a:ln>
              <a:solidFill>
                <a:schemeClr val="bg1">
                  <a:alpha val="9000"/>
                </a:schemeClr>
              </a:solidFill>
              <a:effectLst>
                <a:glow rad="101600">
                  <a:schemeClr val="bg1">
                    <a:alpha val="37000"/>
                  </a:scheme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36E5AA30-3062-4923-AA49-0E950E79F845}"/>
              </a:ext>
            </a:extLst>
          </p:cNvPr>
          <p:cNvSpPr/>
          <p:nvPr/>
        </p:nvSpPr>
        <p:spPr>
          <a:xfrm>
            <a:off x="6922544" y="4712744"/>
            <a:ext cx="2859496" cy="553998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03</a:t>
            </a:r>
            <a:r>
              <a:rPr lang="zh-CN" altLang="en-US" sz="3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小标题文字</a:t>
            </a:r>
            <a:endParaRPr lang="zh-CN" altLang="en-US" sz="3000" dirty="0">
              <a:ln w="15875">
                <a:solidFill>
                  <a:schemeClr val="bg1"/>
                </a:solidFill>
              </a:ln>
              <a:solidFill>
                <a:schemeClr val="bg1">
                  <a:alpha val="9000"/>
                </a:schemeClr>
              </a:solidFill>
              <a:effectLst>
                <a:glow rad="101600">
                  <a:schemeClr val="bg1">
                    <a:alpha val="37000"/>
                  </a:scheme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24F375AD-5366-4918-B494-AAAEE6FC6393}"/>
              </a:ext>
            </a:extLst>
          </p:cNvPr>
          <p:cNvSpPr txBox="1"/>
          <p:nvPr/>
        </p:nvSpPr>
        <p:spPr>
          <a:xfrm>
            <a:off x="2194211" y="5621893"/>
            <a:ext cx="3419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请在这里输入内容，请在这里输入内容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请在这里输入内容，请在这里输入内容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A0B53A-E60A-4277-9B12-ADDE16D2447A}"/>
              </a:ext>
            </a:extLst>
          </p:cNvPr>
          <p:cNvGrpSpPr/>
          <p:nvPr/>
        </p:nvGrpSpPr>
        <p:grpSpPr>
          <a:xfrm>
            <a:off x="1547066" y="1956124"/>
            <a:ext cx="3080436" cy="2252628"/>
            <a:chOff x="1032655" y="1115496"/>
            <a:chExt cx="4109258" cy="30049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AEDCEB4-F8B8-4D40-8533-9FF28FF8113F}"/>
                </a:ext>
              </a:extLst>
            </p:cNvPr>
            <p:cNvGrpSpPr/>
            <p:nvPr/>
          </p:nvGrpSpPr>
          <p:grpSpPr>
            <a:xfrm>
              <a:off x="1768510" y="1115496"/>
              <a:ext cx="3065178" cy="3004974"/>
              <a:chOff x="3167963" y="4107194"/>
              <a:chExt cx="2715416" cy="2662081"/>
            </a:xfrm>
          </p:grpSpPr>
          <p:sp>
            <p:nvSpPr>
              <p:cNvPr id="5" name="弧形 4">
                <a:extLst>
                  <a:ext uri="{FF2B5EF4-FFF2-40B4-BE49-F238E27FC236}">
                    <a16:creationId xmlns:a16="http://schemas.microsoft.com/office/drawing/2014/main" id="{BD644E3B-F57D-41AE-8ED6-CFCBF574A0EA}"/>
                  </a:ext>
                </a:extLst>
              </p:cNvPr>
              <p:cNvSpPr/>
              <p:nvPr/>
            </p:nvSpPr>
            <p:spPr>
              <a:xfrm rot="8428645">
                <a:off x="3186645" y="4173448"/>
                <a:ext cx="2583516" cy="2583516"/>
              </a:xfrm>
              <a:prstGeom prst="arc">
                <a:avLst>
                  <a:gd name="adj1" fmla="val 15589907"/>
                  <a:gd name="adj2" fmla="val 11790271"/>
                </a:avLst>
              </a:prstGeom>
              <a:ln w="19050" cap="rnd">
                <a:solidFill>
                  <a:srgbClr val="F0C9F3">
                    <a:alpha val="49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弧形 5">
                <a:extLst>
                  <a:ext uri="{FF2B5EF4-FFF2-40B4-BE49-F238E27FC236}">
                    <a16:creationId xmlns:a16="http://schemas.microsoft.com/office/drawing/2014/main" id="{73DDA4C6-42E6-4C0F-9A2F-26F771B56EFB}"/>
                  </a:ext>
                </a:extLst>
              </p:cNvPr>
              <p:cNvSpPr/>
              <p:nvPr/>
            </p:nvSpPr>
            <p:spPr>
              <a:xfrm rot="13534783">
                <a:off x="3192339" y="4163218"/>
                <a:ext cx="2578256" cy="2578260"/>
              </a:xfrm>
              <a:prstGeom prst="arc">
                <a:avLst>
                  <a:gd name="adj1" fmla="val 19588951"/>
                  <a:gd name="adj2" fmla="val 2672988"/>
                </a:avLst>
              </a:prstGeom>
              <a:ln w="38100" cap="rnd">
                <a:solidFill>
                  <a:srgbClr val="FCD3FD"/>
                </a:solidFill>
                <a:round/>
              </a:ln>
              <a:effectLst>
                <a:glow rad="76200">
                  <a:srgbClr val="F0C9F3">
                    <a:alpha val="24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effectLst>
                    <a:glow>
                      <a:srgbClr val="FCD3FD"/>
                    </a:glow>
                  </a:effectLst>
                </a:endParaRPr>
              </a:p>
            </p:txBody>
          </p:sp>
          <p:sp>
            <p:nvSpPr>
              <p:cNvPr id="7" name="弧形 6">
                <a:extLst>
                  <a:ext uri="{FF2B5EF4-FFF2-40B4-BE49-F238E27FC236}">
                    <a16:creationId xmlns:a16="http://schemas.microsoft.com/office/drawing/2014/main" id="{7921CB13-295D-460A-9E90-231B55B6B174}"/>
                  </a:ext>
                </a:extLst>
              </p:cNvPr>
              <p:cNvSpPr/>
              <p:nvPr/>
            </p:nvSpPr>
            <p:spPr>
              <a:xfrm rot="2089003">
                <a:off x="3167963" y="4191015"/>
                <a:ext cx="2578256" cy="2578260"/>
              </a:xfrm>
              <a:prstGeom prst="arc">
                <a:avLst>
                  <a:gd name="adj1" fmla="val 19791066"/>
                  <a:gd name="adj2" fmla="val 1063286"/>
                </a:avLst>
              </a:prstGeom>
              <a:ln w="38100" cap="rnd">
                <a:solidFill>
                  <a:srgbClr val="FCD3FD"/>
                </a:solidFill>
                <a:round/>
              </a:ln>
              <a:effectLst>
                <a:glow rad="76200">
                  <a:srgbClr val="F0C9F3">
                    <a:alpha val="24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effectLst>
                    <a:glow>
                      <a:srgbClr val="FCD3FD"/>
                    </a:glow>
                  </a:effectLst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A9CE708-569D-419A-B53C-28C58490781A}"/>
                  </a:ext>
                </a:extLst>
              </p:cNvPr>
              <p:cNvGrpSpPr/>
              <p:nvPr/>
            </p:nvGrpSpPr>
            <p:grpSpPr>
              <a:xfrm>
                <a:off x="3388637" y="4367352"/>
                <a:ext cx="2216762" cy="2185848"/>
                <a:chOff x="3388637" y="4367352"/>
                <a:chExt cx="2216762" cy="2185848"/>
              </a:xfrm>
            </p:grpSpPr>
            <p:sp>
              <p:nvSpPr>
                <p:cNvPr id="11" name="圆: 空心 10">
                  <a:extLst>
                    <a:ext uri="{FF2B5EF4-FFF2-40B4-BE49-F238E27FC236}">
                      <a16:creationId xmlns:a16="http://schemas.microsoft.com/office/drawing/2014/main" id="{F2EF6DD5-28B9-45F7-AC0F-B8BC9110B4F7}"/>
                    </a:ext>
                  </a:extLst>
                </p:cNvPr>
                <p:cNvSpPr/>
                <p:nvPr/>
              </p:nvSpPr>
              <p:spPr>
                <a:xfrm>
                  <a:off x="3388637" y="4367352"/>
                  <a:ext cx="2216762" cy="2185848"/>
                </a:xfrm>
                <a:prstGeom prst="donut">
                  <a:avLst>
                    <a:gd name="adj" fmla="val 2029"/>
                  </a:avLst>
                </a:prstGeom>
                <a:solidFill>
                  <a:srgbClr val="FA20CF">
                    <a:alpha val="91000"/>
                  </a:srgbClr>
                </a:solidFill>
                <a:ln w="12700">
                  <a:noFill/>
                </a:ln>
                <a:effectLst>
                  <a:glow rad="63500">
                    <a:srgbClr val="FA20CF">
                      <a:alpha val="40000"/>
                    </a:srgb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endParaRPr lang="zh-CN" altLang="en-US" sz="8000">
                    <a:ln w="15875">
                      <a:solidFill>
                        <a:srgbClr val="FA20CF"/>
                      </a:solidFill>
                    </a:ln>
                    <a:solidFill>
                      <a:srgbClr val="FA20CF">
                        <a:alpha val="9000"/>
                      </a:srgbClr>
                    </a:solidFill>
                    <a:effectLst>
                      <a:glow rad="101600">
                        <a:srgbClr val="FA20CF">
                          <a:alpha val="37000"/>
                        </a:srgbClr>
                      </a:glow>
                    </a:effectLst>
                    <a:latin typeface="江城斜黑体 900W" panose="020B0A00000000000000" pitchFamily="34" charset="-122"/>
                    <a:ea typeface="江城斜黑体 900W" panose="020B0A00000000000000" pitchFamily="34" charset="-122"/>
                  </a:endParaRPr>
                </a:p>
              </p:txBody>
            </p:sp>
            <p:sp>
              <p:nvSpPr>
                <p:cNvPr id="12" name="弧形 11">
                  <a:extLst>
                    <a:ext uri="{FF2B5EF4-FFF2-40B4-BE49-F238E27FC236}">
                      <a16:creationId xmlns:a16="http://schemas.microsoft.com/office/drawing/2014/main" id="{6866E231-2FE9-408B-B0F3-E7BB0C5717DC}"/>
                    </a:ext>
                  </a:extLst>
                </p:cNvPr>
                <p:cNvSpPr/>
                <p:nvPr/>
              </p:nvSpPr>
              <p:spPr>
                <a:xfrm rot="13534783">
                  <a:off x="3723244" y="4691266"/>
                  <a:ext cx="1545021" cy="1545021"/>
                </a:xfrm>
                <a:prstGeom prst="arc">
                  <a:avLst>
                    <a:gd name="adj1" fmla="val 16200000"/>
                    <a:gd name="adj2" fmla="val 10914744"/>
                  </a:avLst>
                </a:prstGeom>
                <a:ln w="38100" cap="rnd">
                  <a:solidFill>
                    <a:srgbClr val="FCD3F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弧形 12">
                  <a:extLst>
                    <a:ext uri="{FF2B5EF4-FFF2-40B4-BE49-F238E27FC236}">
                      <a16:creationId xmlns:a16="http://schemas.microsoft.com/office/drawing/2014/main" id="{50AD20C9-097E-4876-B38D-E3965EF32746}"/>
                    </a:ext>
                  </a:extLst>
                </p:cNvPr>
                <p:cNvSpPr/>
                <p:nvPr/>
              </p:nvSpPr>
              <p:spPr>
                <a:xfrm rot="2403946">
                  <a:off x="3811920" y="4779942"/>
                  <a:ext cx="1367670" cy="1367670"/>
                </a:xfrm>
                <a:prstGeom prst="arc">
                  <a:avLst>
                    <a:gd name="adj1" fmla="val 15589907"/>
                    <a:gd name="adj2" fmla="val 11790271"/>
                  </a:avLst>
                </a:prstGeom>
                <a:ln w="19050" cap="rnd">
                  <a:solidFill>
                    <a:srgbClr val="F0C9F3">
                      <a:alpha val="49000"/>
                    </a:srgb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弧形 13">
                  <a:extLst>
                    <a:ext uri="{FF2B5EF4-FFF2-40B4-BE49-F238E27FC236}">
                      <a16:creationId xmlns:a16="http://schemas.microsoft.com/office/drawing/2014/main" id="{FC7C2EC7-EB5D-440C-B0B3-7C6671C82A77}"/>
                    </a:ext>
                  </a:extLst>
                </p:cNvPr>
                <p:cNvSpPr/>
                <p:nvPr/>
              </p:nvSpPr>
              <p:spPr>
                <a:xfrm rot="1081000">
                  <a:off x="4193755" y="4695404"/>
                  <a:ext cx="1155700" cy="1155700"/>
                </a:xfrm>
                <a:prstGeom prst="arc">
                  <a:avLst>
                    <a:gd name="adj1" fmla="val 16692322"/>
                    <a:gd name="adj2" fmla="val 19390881"/>
                  </a:avLst>
                </a:prstGeom>
                <a:ln w="88900">
                  <a:solidFill>
                    <a:srgbClr val="FCD3F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弧形 14">
                  <a:extLst>
                    <a:ext uri="{FF2B5EF4-FFF2-40B4-BE49-F238E27FC236}">
                      <a16:creationId xmlns:a16="http://schemas.microsoft.com/office/drawing/2014/main" id="{483824D2-1F5A-4DA6-AC33-F6AC3722C846}"/>
                    </a:ext>
                  </a:extLst>
                </p:cNvPr>
                <p:cNvSpPr/>
                <p:nvPr/>
              </p:nvSpPr>
              <p:spPr>
                <a:xfrm rot="10547566">
                  <a:off x="3692104" y="5131013"/>
                  <a:ext cx="1155700" cy="1155700"/>
                </a:xfrm>
                <a:prstGeom prst="arc">
                  <a:avLst>
                    <a:gd name="adj1" fmla="val 17090404"/>
                    <a:gd name="adj2" fmla="val 19390881"/>
                  </a:avLst>
                </a:prstGeom>
                <a:ln w="88900">
                  <a:solidFill>
                    <a:srgbClr val="FCD3F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弧形 15">
                  <a:extLst>
                    <a:ext uri="{FF2B5EF4-FFF2-40B4-BE49-F238E27FC236}">
                      <a16:creationId xmlns:a16="http://schemas.microsoft.com/office/drawing/2014/main" id="{48E2B5E8-47BB-4804-9644-E771F41177E9}"/>
                    </a:ext>
                  </a:extLst>
                </p:cNvPr>
                <p:cNvSpPr/>
                <p:nvPr/>
              </p:nvSpPr>
              <p:spPr>
                <a:xfrm rot="13534783">
                  <a:off x="3608445" y="4590247"/>
                  <a:ext cx="1756356" cy="1756356"/>
                </a:xfrm>
                <a:prstGeom prst="arc">
                  <a:avLst>
                    <a:gd name="adj1" fmla="val 19904113"/>
                    <a:gd name="adj2" fmla="val 4356712"/>
                  </a:avLst>
                </a:prstGeom>
                <a:ln w="50800" cap="rnd">
                  <a:solidFill>
                    <a:srgbClr val="FA20CF">
                      <a:alpha val="43000"/>
                    </a:srgb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id="{AFF4F5DD-A48B-4CC9-843F-84AA22FC2205}"/>
                  </a:ext>
                </a:extLst>
              </p:cNvPr>
              <p:cNvSpPr/>
              <p:nvPr/>
            </p:nvSpPr>
            <p:spPr>
              <a:xfrm rot="9097156">
                <a:off x="3305123" y="4107194"/>
                <a:ext cx="2578256" cy="2578260"/>
              </a:xfrm>
              <a:prstGeom prst="arc">
                <a:avLst>
                  <a:gd name="adj1" fmla="val 18350873"/>
                  <a:gd name="adj2" fmla="val 1063286"/>
                </a:avLst>
              </a:prstGeom>
              <a:ln w="38100" cap="rnd">
                <a:solidFill>
                  <a:srgbClr val="FCD3FD"/>
                </a:solidFill>
                <a:round/>
              </a:ln>
              <a:effectLst>
                <a:glow rad="76200">
                  <a:srgbClr val="F0C9F3">
                    <a:alpha val="24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ffectLst>
                    <a:glow>
                      <a:srgbClr val="FCD3FD"/>
                    </a:glow>
                  </a:effectLst>
                </a:endParaRP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994AE98D-68DC-4B46-91B6-BBE8CF7BF860}"/>
                </a:ext>
              </a:extLst>
            </p:cNvPr>
            <p:cNvGrpSpPr/>
            <p:nvPr/>
          </p:nvGrpSpPr>
          <p:grpSpPr>
            <a:xfrm>
              <a:off x="3750455" y="1250812"/>
              <a:ext cx="1277158" cy="473160"/>
              <a:chOff x="3928230" y="-1435086"/>
              <a:chExt cx="4426378" cy="1203593"/>
            </a:xfrm>
            <a:solidFill>
              <a:srgbClr val="482B6E"/>
            </a:solidFill>
          </p:grpSpPr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E8C3CFC6-1298-4579-AEBD-C904044A0A8A}"/>
                  </a:ext>
                </a:extLst>
              </p:cNvPr>
              <p:cNvSpPr/>
              <p:nvPr/>
            </p:nvSpPr>
            <p:spPr>
              <a:xfrm>
                <a:off x="3930188" y="-1409491"/>
                <a:ext cx="4423389" cy="1169551"/>
              </a:xfrm>
              <a:prstGeom prst="rect">
                <a:avLst/>
              </a:prstGeom>
              <a:grpFill/>
              <a:ln w="12700">
                <a:solidFill>
                  <a:schemeClr val="bg1"/>
                </a:solidFill>
              </a:ln>
              <a:effectLst>
                <a:glow rad="25400">
                  <a:schemeClr val="bg1"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dist"/>
                <a:endParaRPr lang="en-US" altLang="zh-CN" sz="35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  <a:p>
                <a:pPr algn="dist"/>
                <a:endParaRPr lang="zh-CN" altLang="en-US" sz="3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859B7EDB-1C0C-4784-B54A-CD01E63EBB63}"/>
                  </a:ext>
                </a:extLst>
              </p:cNvPr>
              <p:cNvSpPr/>
              <p:nvPr/>
            </p:nvSpPr>
            <p:spPr>
              <a:xfrm>
                <a:off x="3928233" y="-1435086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5F61CDC-A40F-4C12-B026-918DE5C66396}"/>
                  </a:ext>
                </a:extLst>
              </p:cNvPr>
              <p:cNvSpPr/>
              <p:nvPr/>
            </p:nvSpPr>
            <p:spPr>
              <a:xfrm flipH="1">
                <a:off x="7926026" y="-1411212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AFB69770-A998-4726-A976-4A20FF0F00E7}"/>
                  </a:ext>
                </a:extLst>
              </p:cNvPr>
              <p:cNvSpPr/>
              <p:nvPr/>
            </p:nvSpPr>
            <p:spPr>
              <a:xfrm flipV="1">
                <a:off x="3928230" y="-574393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4B60CE22-37DB-4936-9CAA-5E17DB5D552D}"/>
                  </a:ext>
                </a:extLst>
              </p:cNvPr>
              <p:cNvSpPr/>
              <p:nvPr/>
            </p:nvSpPr>
            <p:spPr>
              <a:xfrm flipH="1" flipV="1">
                <a:off x="7915917" y="-578349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3F16F2C0-9F82-4F02-AE88-D77056AA1C46}"/>
                </a:ext>
              </a:extLst>
            </p:cNvPr>
            <p:cNvGrpSpPr/>
            <p:nvPr/>
          </p:nvGrpSpPr>
          <p:grpSpPr>
            <a:xfrm>
              <a:off x="3864755" y="3422512"/>
              <a:ext cx="1277158" cy="473160"/>
              <a:chOff x="3928230" y="-1435086"/>
              <a:chExt cx="4426378" cy="1203593"/>
            </a:xfrm>
            <a:solidFill>
              <a:srgbClr val="482B6E"/>
            </a:solidFill>
          </p:grpSpPr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3449ADF2-131A-4CA2-AF62-74B2309FA682}"/>
                  </a:ext>
                </a:extLst>
              </p:cNvPr>
              <p:cNvSpPr/>
              <p:nvPr/>
            </p:nvSpPr>
            <p:spPr>
              <a:xfrm>
                <a:off x="3930195" y="-1409490"/>
                <a:ext cx="4423387" cy="1169551"/>
              </a:xfrm>
              <a:prstGeom prst="rect">
                <a:avLst/>
              </a:prstGeom>
              <a:solidFill>
                <a:srgbClr val="482B6E">
                  <a:alpha val="94000"/>
                </a:srgbClr>
              </a:solidFill>
              <a:ln w="12700">
                <a:solidFill>
                  <a:schemeClr val="bg1"/>
                </a:solidFill>
              </a:ln>
              <a:effectLst>
                <a:glow rad="25400">
                  <a:schemeClr val="bg1"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dist"/>
                <a:endParaRPr lang="en-US" altLang="zh-CN" sz="35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  <a:p>
                <a:pPr algn="dist"/>
                <a:endParaRPr lang="zh-CN" altLang="en-US" sz="3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2C4DA0A-7AE4-43BF-8CC4-AA32BFD4E374}"/>
                  </a:ext>
                </a:extLst>
              </p:cNvPr>
              <p:cNvSpPr/>
              <p:nvPr/>
            </p:nvSpPr>
            <p:spPr>
              <a:xfrm>
                <a:off x="3928233" y="-1435086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2FCD122-3F3B-4941-B1DA-F80354E19896}"/>
                  </a:ext>
                </a:extLst>
              </p:cNvPr>
              <p:cNvSpPr/>
              <p:nvPr/>
            </p:nvSpPr>
            <p:spPr>
              <a:xfrm flipH="1">
                <a:off x="7926026" y="-1411212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22C71B4-9741-4C67-9CD6-A07CD440FE7C}"/>
                  </a:ext>
                </a:extLst>
              </p:cNvPr>
              <p:cNvSpPr/>
              <p:nvPr/>
            </p:nvSpPr>
            <p:spPr>
              <a:xfrm flipV="1">
                <a:off x="3928230" y="-574393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72265B2C-5581-471E-9568-4FF5DB9B8F9C}"/>
                  </a:ext>
                </a:extLst>
              </p:cNvPr>
              <p:cNvSpPr/>
              <p:nvPr/>
            </p:nvSpPr>
            <p:spPr>
              <a:xfrm flipH="1" flipV="1">
                <a:off x="7915917" y="-578349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9E4E8511-2D76-4D76-A414-DC1F7C7C1846}"/>
                </a:ext>
              </a:extLst>
            </p:cNvPr>
            <p:cNvGrpSpPr/>
            <p:nvPr/>
          </p:nvGrpSpPr>
          <p:grpSpPr>
            <a:xfrm>
              <a:off x="1032655" y="2825612"/>
              <a:ext cx="1277158" cy="473160"/>
              <a:chOff x="3928230" y="-1435086"/>
              <a:chExt cx="4426378" cy="1203593"/>
            </a:xfrm>
            <a:solidFill>
              <a:srgbClr val="482B6E"/>
            </a:solidFill>
          </p:grpSpPr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FF129B24-F523-410D-A5BE-5A47571BB5D3}"/>
                  </a:ext>
                </a:extLst>
              </p:cNvPr>
              <p:cNvSpPr/>
              <p:nvPr/>
            </p:nvSpPr>
            <p:spPr>
              <a:xfrm>
                <a:off x="3930188" y="-1409491"/>
                <a:ext cx="4423389" cy="1169551"/>
              </a:xfrm>
              <a:prstGeom prst="rect">
                <a:avLst/>
              </a:prstGeom>
              <a:solidFill>
                <a:srgbClr val="482B6E">
                  <a:alpha val="94000"/>
                </a:srgbClr>
              </a:solidFill>
              <a:ln w="12700">
                <a:solidFill>
                  <a:schemeClr val="bg1"/>
                </a:solidFill>
              </a:ln>
              <a:effectLst>
                <a:glow rad="25400">
                  <a:schemeClr val="bg1"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dist"/>
                <a:endParaRPr lang="en-US" altLang="zh-CN" sz="35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  <a:p>
                <a:pPr algn="dist"/>
                <a:endParaRPr lang="zh-CN" altLang="en-US" sz="350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3287571B-17DD-4819-97C6-4122908E7C8B}"/>
                  </a:ext>
                </a:extLst>
              </p:cNvPr>
              <p:cNvSpPr/>
              <p:nvPr/>
            </p:nvSpPr>
            <p:spPr>
              <a:xfrm>
                <a:off x="3928233" y="-1435086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43C926B-941D-44CD-9329-1534C77B77CA}"/>
                  </a:ext>
                </a:extLst>
              </p:cNvPr>
              <p:cNvSpPr/>
              <p:nvPr/>
            </p:nvSpPr>
            <p:spPr>
              <a:xfrm flipH="1">
                <a:off x="7926026" y="-1411212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94A93A89-1AA8-4221-BA70-C8396C88A42F}"/>
                  </a:ext>
                </a:extLst>
              </p:cNvPr>
              <p:cNvSpPr/>
              <p:nvPr/>
            </p:nvSpPr>
            <p:spPr>
              <a:xfrm flipV="1">
                <a:off x="3928230" y="-574393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3377C13-6C1F-477E-B1C9-0AA3681E261C}"/>
                  </a:ext>
                </a:extLst>
              </p:cNvPr>
              <p:cNvSpPr/>
              <p:nvPr/>
            </p:nvSpPr>
            <p:spPr>
              <a:xfrm flipH="1" flipV="1">
                <a:off x="7915917" y="-578349"/>
                <a:ext cx="428582" cy="342900"/>
              </a:xfrm>
              <a:custGeom>
                <a:avLst/>
                <a:gdLst>
                  <a:gd name="connsiteX0" fmla="*/ 0 w 307181"/>
                  <a:gd name="connsiteY0" fmla="*/ 278606 h 278606"/>
                  <a:gd name="connsiteX1" fmla="*/ 0 w 307181"/>
                  <a:gd name="connsiteY1" fmla="*/ 0 h 278606"/>
                  <a:gd name="connsiteX2" fmla="*/ 307181 w 307181"/>
                  <a:gd name="connsiteY2" fmla="*/ 0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181" h="278606">
                    <a:moveTo>
                      <a:pt x="0" y="278606"/>
                    </a:moveTo>
                    <a:lnTo>
                      <a:pt x="0" y="0"/>
                    </a:lnTo>
                    <a:lnTo>
                      <a:pt x="307181" y="0"/>
                    </a:lnTo>
                  </a:path>
                </a:pathLst>
              </a:custGeom>
              <a:grpFill/>
              <a:ln w="508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0417368E-2AFD-4C30-8583-80881999B1A7}"/>
                </a:ext>
              </a:extLst>
            </p:cNvPr>
            <p:cNvSpPr txBox="1"/>
            <p:nvPr/>
          </p:nvSpPr>
          <p:spPr>
            <a:xfrm>
              <a:off x="3878051" y="1116866"/>
              <a:ext cx="891591" cy="4770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solidFill>
                    <a:schemeClr val="bg1"/>
                  </a:solidFill>
                  <a:effectLst>
                    <a:glow rad="25400">
                      <a:schemeClr val="bg1">
                        <a:alpha val="40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80%</a:t>
              </a:r>
              <a:endParaRPr lang="zh-CN" altLang="en-US" sz="2500" dirty="0">
                <a:solidFill>
                  <a:schemeClr val="bg1"/>
                </a:solidFill>
                <a:effectLst>
                  <a:glow rad="25400">
                    <a:schemeClr val="bg1">
                      <a:alpha val="40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422774B6-FAEA-4979-B68E-BAE916F1DD35}"/>
                </a:ext>
              </a:extLst>
            </p:cNvPr>
            <p:cNvSpPr txBox="1"/>
            <p:nvPr/>
          </p:nvSpPr>
          <p:spPr>
            <a:xfrm>
              <a:off x="3963529" y="3302318"/>
              <a:ext cx="891591" cy="4770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solidFill>
                    <a:schemeClr val="bg1"/>
                  </a:solidFill>
                  <a:effectLst>
                    <a:glow rad="25400">
                      <a:schemeClr val="bg1">
                        <a:alpha val="40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60%</a:t>
              </a:r>
              <a:endParaRPr lang="zh-CN" altLang="en-US" sz="2500" dirty="0">
                <a:solidFill>
                  <a:schemeClr val="bg1"/>
                </a:solidFill>
                <a:effectLst>
                  <a:glow rad="25400">
                    <a:schemeClr val="bg1">
                      <a:alpha val="40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6369F33E-DF7B-4E17-A954-AF53A2DCEF92}"/>
                </a:ext>
              </a:extLst>
            </p:cNvPr>
            <p:cNvSpPr txBox="1"/>
            <p:nvPr/>
          </p:nvSpPr>
          <p:spPr>
            <a:xfrm>
              <a:off x="1107277" y="2704947"/>
              <a:ext cx="891591" cy="4770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solidFill>
                    <a:schemeClr val="bg1"/>
                  </a:solidFill>
                  <a:effectLst>
                    <a:glow rad="25400">
                      <a:schemeClr val="bg1">
                        <a:alpha val="40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40%</a:t>
              </a:r>
              <a:endParaRPr lang="zh-CN" altLang="en-US" sz="2500" dirty="0">
                <a:solidFill>
                  <a:schemeClr val="bg1"/>
                </a:solidFill>
                <a:effectLst>
                  <a:glow rad="25400">
                    <a:schemeClr val="bg1">
                      <a:alpha val="40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id="{55C9A635-D4D3-4013-9561-EEC2801D0978}"/>
              </a:ext>
            </a:extLst>
          </p:cNvPr>
          <p:cNvSpPr/>
          <p:nvPr/>
        </p:nvSpPr>
        <p:spPr>
          <a:xfrm>
            <a:off x="2070928" y="5021044"/>
            <a:ext cx="2277507" cy="553998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小标题文字</a:t>
            </a:r>
            <a:endParaRPr lang="zh-CN" altLang="en-US" sz="3000" dirty="0">
              <a:ln w="15875">
                <a:solidFill>
                  <a:schemeClr val="bg1"/>
                </a:solidFill>
              </a:ln>
              <a:solidFill>
                <a:schemeClr val="bg1">
                  <a:alpha val="9000"/>
                </a:schemeClr>
              </a:solidFill>
              <a:effectLst>
                <a:glow rad="101600">
                  <a:schemeClr val="bg1">
                    <a:alpha val="37000"/>
                  </a:scheme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pic>
        <p:nvPicPr>
          <p:cNvPr id="77" name="图形 76" descr="游戏控制器 轮廓">
            <a:extLst>
              <a:ext uri="{FF2B5EF4-FFF2-40B4-BE49-F238E27FC236}">
                <a16:creationId xmlns:a16="http://schemas.microsoft.com/office/drawing/2014/main" id="{04D2F38A-A6B7-4F6B-BD18-4AE743B206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11409" y="2661138"/>
            <a:ext cx="903310" cy="903310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grpSp>
        <p:nvGrpSpPr>
          <p:cNvPr id="78" name="图形 4" descr="便携式计算机 轮廓">
            <a:extLst>
              <a:ext uri="{FF2B5EF4-FFF2-40B4-BE49-F238E27FC236}">
                <a16:creationId xmlns:a16="http://schemas.microsoft.com/office/drawing/2014/main" id="{7001BCED-5ACA-48E6-B8F7-BDF3FED958D6}"/>
              </a:ext>
            </a:extLst>
          </p:cNvPr>
          <p:cNvGrpSpPr/>
          <p:nvPr/>
        </p:nvGrpSpPr>
        <p:grpSpPr>
          <a:xfrm>
            <a:off x="944799" y="5277068"/>
            <a:ext cx="1218868" cy="728592"/>
            <a:chOff x="4376541" y="646846"/>
            <a:chExt cx="1653666" cy="988497"/>
          </a:xfrm>
          <a:noFill/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A7AF387-36BD-487E-999E-75FEC21FB3EE}"/>
                </a:ext>
              </a:extLst>
            </p:cNvPr>
            <p:cNvSpPr/>
            <p:nvPr/>
          </p:nvSpPr>
          <p:spPr>
            <a:xfrm>
              <a:off x="4682110" y="736719"/>
              <a:ext cx="1042528" cy="647266"/>
            </a:xfrm>
            <a:custGeom>
              <a:avLst/>
              <a:gdLst>
                <a:gd name="connsiteX0" fmla="*/ 1042529 w 1042528"/>
                <a:gd name="connsiteY0" fmla="*/ 646979 h 647266"/>
                <a:gd name="connsiteX1" fmla="*/ 1042529 w 1042528"/>
                <a:gd name="connsiteY1" fmla="*/ 0 h 647266"/>
                <a:gd name="connsiteX2" fmla="*/ 0 w 1042528"/>
                <a:gd name="connsiteY2" fmla="*/ 0 h 647266"/>
                <a:gd name="connsiteX3" fmla="*/ 0 w 1042528"/>
                <a:gd name="connsiteY3" fmla="*/ 647267 h 647266"/>
                <a:gd name="connsiteX4" fmla="*/ 35949 w 1042528"/>
                <a:gd name="connsiteY4" fmla="*/ 35949 h 647266"/>
                <a:gd name="connsiteX5" fmla="*/ 1006580 w 1042528"/>
                <a:gd name="connsiteY5" fmla="*/ 35949 h 647266"/>
                <a:gd name="connsiteX6" fmla="*/ 1006580 w 1042528"/>
                <a:gd name="connsiteY6" fmla="*/ 611012 h 647266"/>
                <a:gd name="connsiteX7" fmla="*/ 35949 w 1042528"/>
                <a:gd name="connsiteY7" fmla="*/ 611317 h 64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2528" h="647266">
                  <a:moveTo>
                    <a:pt x="1042529" y="646979"/>
                  </a:moveTo>
                  <a:lnTo>
                    <a:pt x="1042529" y="0"/>
                  </a:lnTo>
                  <a:lnTo>
                    <a:pt x="0" y="0"/>
                  </a:lnTo>
                  <a:lnTo>
                    <a:pt x="0" y="647267"/>
                  </a:lnTo>
                  <a:close/>
                  <a:moveTo>
                    <a:pt x="35949" y="35949"/>
                  </a:moveTo>
                  <a:lnTo>
                    <a:pt x="1006580" y="35949"/>
                  </a:lnTo>
                  <a:lnTo>
                    <a:pt x="1006580" y="611012"/>
                  </a:lnTo>
                  <a:lnTo>
                    <a:pt x="35949" y="61131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2399BC7-E482-4B82-B0E4-4577353213C3}"/>
                </a:ext>
              </a:extLst>
            </p:cNvPr>
            <p:cNvSpPr/>
            <p:nvPr/>
          </p:nvSpPr>
          <p:spPr>
            <a:xfrm>
              <a:off x="4592236" y="646846"/>
              <a:ext cx="1222275" cy="809092"/>
            </a:xfrm>
            <a:custGeom>
              <a:avLst/>
              <a:gdLst>
                <a:gd name="connsiteX0" fmla="*/ 35949 w 1222275"/>
                <a:gd name="connsiteY0" fmla="*/ 71899 h 809092"/>
                <a:gd name="connsiteX1" fmla="*/ 71899 w 1222275"/>
                <a:gd name="connsiteY1" fmla="*/ 35949 h 809092"/>
                <a:gd name="connsiteX2" fmla="*/ 1150377 w 1222275"/>
                <a:gd name="connsiteY2" fmla="*/ 35949 h 809092"/>
                <a:gd name="connsiteX3" fmla="*/ 1186326 w 1222275"/>
                <a:gd name="connsiteY3" fmla="*/ 71899 h 809092"/>
                <a:gd name="connsiteX4" fmla="*/ 1186326 w 1222275"/>
                <a:gd name="connsiteY4" fmla="*/ 809092 h 809092"/>
                <a:gd name="connsiteX5" fmla="*/ 1222275 w 1222275"/>
                <a:gd name="connsiteY5" fmla="*/ 809092 h 809092"/>
                <a:gd name="connsiteX6" fmla="*/ 1222275 w 1222275"/>
                <a:gd name="connsiteY6" fmla="*/ 71899 h 809092"/>
                <a:gd name="connsiteX7" fmla="*/ 1150377 w 1222275"/>
                <a:gd name="connsiteY7" fmla="*/ 0 h 809092"/>
                <a:gd name="connsiteX8" fmla="*/ 71899 w 1222275"/>
                <a:gd name="connsiteY8" fmla="*/ 0 h 809092"/>
                <a:gd name="connsiteX9" fmla="*/ 0 w 1222275"/>
                <a:gd name="connsiteY9" fmla="*/ 71899 h 809092"/>
                <a:gd name="connsiteX10" fmla="*/ 0 w 1222275"/>
                <a:gd name="connsiteY10" fmla="*/ 809092 h 809092"/>
                <a:gd name="connsiteX11" fmla="*/ 35949 w 1222275"/>
                <a:gd name="connsiteY11" fmla="*/ 809092 h 80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2275" h="809092">
                  <a:moveTo>
                    <a:pt x="35949" y="71899"/>
                  </a:moveTo>
                  <a:cubicBezTo>
                    <a:pt x="35949" y="52044"/>
                    <a:pt x="52044" y="35949"/>
                    <a:pt x="71899" y="35949"/>
                  </a:cubicBezTo>
                  <a:lnTo>
                    <a:pt x="1150377" y="35949"/>
                  </a:lnTo>
                  <a:cubicBezTo>
                    <a:pt x="1170231" y="35949"/>
                    <a:pt x="1186326" y="52044"/>
                    <a:pt x="1186326" y="71899"/>
                  </a:cubicBezTo>
                  <a:lnTo>
                    <a:pt x="1186326" y="809092"/>
                  </a:lnTo>
                  <a:lnTo>
                    <a:pt x="1222275" y="809092"/>
                  </a:lnTo>
                  <a:lnTo>
                    <a:pt x="1222275" y="71899"/>
                  </a:lnTo>
                  <a:cubicBezTo>
                    <a:pt x="1222275" y="32191"/>
                    <a:pt x="1190084" y="0"/>
                    <a:pt x="1150377" y="0"/>
                  </a:cubicBezTo>
                  <a:lnTo>
                    <a:pt x="71899" y="0"/>
                  </a:lnTo>
                  <a:cubicBezTo>
                    <a:pt x="32191" y="0"/>
                    <a:pt x="0" y="32191"/>
                    <a:pt x="0" y="71899"/>
                  </a:cubicBezTo>
                  <a:lnTo>
                    <a:pt x="0" y="809092"/>
                  </a:lnTo>
                  <a:lnTo>
                    <a:pt x="35949" y="80909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EC7D24F-7664-4009-BA71-149680986C84}"/>
                </a:ext>
              </a:extLst>
            </p:cNvPr>
            <p:cNvSpPr/>
            <p:nvPr/>
          </p:nvSpPr>
          <p:spPr>
            <a:xfrm>
              <a:off x="4376541" y="1509521"/>
              <a:ext cx="1653666" cy="125822"/>
            </a:xfrm>
            <a:custGeom>
              <a:avLst/>
              <a:gdLst>
                <a:gd name="connsiteX0" fmla="*/ 916706 w 1653666"/>
                <a:gd name="connsiteY0" fmla="*/ 0 h 125822"/>
                <a:gd name="connsiteX1" fmla="*/ 916706 w 1653666"/>
                <a:gd name="connsiteY1" fmla="*/ 35949 h 125822"/>
                <a:gd name="connsiteX2" fmla="*/ 736960 w 1653666"/>
                <a:gd name="connsiteY2" fmla="*/ 35949 h 125822"/>
                <a:gd name="connsiteX3" fmla="*/ 736960 w 1653666"/>
                <a:gd name="connsiteY3" fmla="*/ 0 h 125822"/>
                <a:gd name="connsiteX4" fmla="*/ 0 w 1653666"/>
                <a:gd name="connsiteY4" fmla="*/ 0 h 125822"/>
                <a:gd name="connsiteX5" fmla="*/ 0 w 1653666"/>
                <a:gd name="connsiteY5" fmla="*/ 35949 h 125822"/>
                <a:gd name="connsiteX6" fmla="*/ 89873 w 1653666"/>
                <a:gd name="connsiteY6" fmla="*/ 125822 h 125822"/>
                <a:gd name="connsiteX7" fmla="*/ 1563793 w 1653666"/>
                <a:gd name="connsiteY7" fmla="*/ 125822 h 125822"/>
                <a:gd name="connsiteX8" fmla="*/ 1653667 w 1653666"/>
                <a:gd name="connsiteY8" fmla="*/ 35949 h 125822"/>
                <a:gd name="connsiteX9" fmla="*/ 1653667 w 1653666"/>
                <a:gd name="connsiteY9" fmla="*/ 0 h 125822"/>
                <a:gd name="connsiteX10" fmla="*/ 1563793 w 1653666"/>
                <a:gd name="connsiteY10" fmla="*/ 89873 h 125822"/>
                <a:gd name="connsiteX11" fmla="*/ 89873 w 1653666"/>
                <a:gd name="connsiteY11" fmla="*/ 89873 h 125822"/>
                <a:gd name="connsiteX12" fmla="*/ 35949 w 1653666"/>
                <a:gd name="connsiteY12" fmla="*/ 35949 h 125822"/>
                <a:gd name="connsiteX13" fmla="*/ 701011 w 1653666"/>
                <a:gd name="connsiteY13" fmla="*/ 35949 h 125822"/>
                <a:gd name="connsiteX14" fmla="*/ 734582 w 1653666"/>
                <a:gd name="connsiteY14" fmla="*/ 71899 h 125822"/>
                <a:gd name="connsiteX15" fmla="*/ 736960 w 1653666"/>
                <a:gd name="connsiteY15" fmla="*/ 71899 h 125822"/>
                <a:gd name="connsiteX16" fmla="*/ 916706 w 1653666"/>
                <a:gd name="connsiteY16" fmla="*/ 71899 h 125822"/>
                <a:gd name="connsiteX17" fmla="*/ 952656 w 1653666"/>
                <a:gd name="connsiteY17" fmla="*/ 38327 h 125822"/>
                <a:gd name="connsiteX18" fmla="*/ 952656 w 1653666"/>
                <a:gd name="connsiteY18" fmla="*/ 35949 h 125822"/>
                <a:gd name="connsiteX19" fmla="*/ 1617717 w 1653666"/>
                <a:gd name="connsiteY19" fmla="*/ 35949 h 125822"/>
                <a:gd name="connsiteX20" fmla="*/ 1563793 w 1653666"/>
                <a:gd name="connsiteY20" fmla="*/ 89873 h 12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53666" h="125822">
                  <a:moveTo>
                    <a:pt x="916706" y="0"/>
                  </a:moveTo>
                  <a:lnTo>
                    <a:pt x="916706" y="35949"/>
                  </a:lnTo>
                  <a:lnTo>
                    <a:pt x="736960" y="35949"/>
                  </a:lnTo>
                  <a:lnTo>
                    <a:pt x="736960" y="0"/>
                  </a:lnTo>
                  <a:lnTo>
                    <a:pt x="0" y="0"/>
                  </a:lnTo>
                  <a:lnTo>
                    <a:pt x="0" y="35949"/>
                  </a:lnTo>
                  <a:cubicBezTo>
                    <a:pt x="59" y="85561"/>
                    <a:pt x="40262" y="125763"/>
                    <a:pt x="89873" y="125822"/>
                  </a:cubicBezTo>
                  <a:lnTo>
                    <a:pt x="1563793" y="125822"/>
                  </a:lnTo>
                  <a:cubicBezTo>
                    <a:pt x="1613405" y="125763"/>
                    <a:pt x="1653607" y="85561"/>
                    <a:pt x="1653667" y="35949"/>
                  </a:cubicBezTo>
                  <a:lnTo>
                    <a:pt x="1653667" y="0"/>
                  </a:lnTo>
                  <a:close/>
                  <a:moveTo>
                    <a:pt x="1563793" y="89873"/>
                  </a:moveTo>
                  <a:lnTo>
                    <a:pt x="89873" y="89873"/>
                  </a:lnTo>
                  <a:cubicBezTo>
                    <a:pt x="60092" y="89873"/>
                    <a:pt x="35949" y="65731"/>
                    <a:pt x="35949" y="35949"/>
                  </a:cubicBezTo>
                  <a:lnTo>
                    <a:pt x="701011" y="35949"/>
                  </a:lnTo>
                  <a:cubicBezTo>
                    <a:pt x="700355" y="55146"/>
                    <a:pt x="715385" y="71242"/>
                    <a:pt x="734582" y="71899"/>
                  </a:cubicBezTo>
                  <a:cubicBezTo>
                    <a:pt x="735375" y="71925"/>
                    <a:pt x="736167" y="71925"/>
                    <a:pt x="736960" y="71899"/>
                  </a:cubicBezTo>
                  <a:lnTo>
                    <a:pt x="916706" y="71899"/>
                  </a:lnTo>
                  <a:cubicBezTo>
                    <a:pt x="935903" y="72555"/>
                    <a:pt x="952000" y="57524"/>
                    <a:pt x="952656" y="38327"/>
                  </a:cubicBezTo>
                  <a:cubicBezTo>
                    <a:pt x="952683" y="37535"/>
                    <a:pt x="952683" y="36742"/>
                    <a:pt x="952656" y="35949"/>
                  </a:cubicBezTo>
                  <a:lnTo>
                    <a:pt x="1617717" y="35949"/>
                  </a:lnTo>
                  <a:cubicBezTo>
                    <a:pt x="1617717" y="65731"/>
                    <a:pt x="1593575" y="89873"/>
                    <a:pt x="1563793" y="89873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DDB9383-AB89-4BA6-A8D2-D9AD0F2B9A60}"/>
              </a:ext>
            </a:extLst>
          </p:cNvPr>
          <p:cNvSpPr txBox="1"/>
          <p:nvPr/>
        </p:nvSpPr>
        <p:spPr>
          <a:xfrm>
            <a:off x="7432988" y="5289572"/>
            <a:ext cx="3419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请在这里输入内容，请在这里输入内容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请在这里输入内容，请在这里输入内容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80C66D57-DB81-42AD-80E3-E54E6E4117D3}"/>
              </a:ext>
            </a:extLst>
          </p:cNvPr>
          <p:cNvSpPr txBox="1"/>
          <p:nvPr/>
        </p:nvSpPr>
        <p:spPr>
          <a:xfrm>
            <a:off x="7432988" y="3536972"/>
            <a:ext cx="3419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请在这里输入内容，请在这里输入内容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请在这里输入内容，请在这里输入内容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67660675-8871-4F63-9740-E3C8B0BCD6F0}"/>
              </a:ext>
            </a:extLst>
          </p:cNvPr>
          <p:cNvSpPr txBox="1"/>
          <p:nvPr/>
        </p:nvSpPr>
        <p:spPr>
          <a:xfrm>
            <a:off x="7432988" y="1784372"/>
            <a:ext cx="3419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请在这里输入内容，请在这里输入内容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请在这里输入内容，请在这里输入内容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74465346-1D6F-472F-930C-10931D3F09A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6988" y="421638"/>
            <a:ext cx="2965423" cy="1129191"/>
            <a:chOff x="456057" y="445146"/>
            <a:chExt cx="2965423" cy="1129191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2FD03E83-956B-4DE4-BF1D-C41DFFA445A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56057" y="445146"/>
              <a:ext cx="2965423" cy="766979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/>
            <a:p>
              <a:pPr algn="ctr"/>
              <a:r>
                <a:rPr lang="zh-CN" altLang="en-US" sz="4450" dirty="0">
                  <a:ln w="14129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标题</a:t>
              </a:r>
              <a:r>
                <a:rPr lang="zh-CN" altLang="en-US" sz="4450" dirty="0">
                  <a:ln w="14129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内容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D99B7E95-517B-4DBF-AE51-3CDF4AAEF9F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24966" y="1081279"/>
              <a:ext cx="2511253" cy="493058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>
              <a:defPPr>
                <a:defRPr lang="zh-CN"/>
              </a:defPPr>
              <a:lvl1pPr algn="ctr">
                <a:defRPr sz="4000">
                  <a:ln w="15875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defRPr>
              </a:lvl1pPr>
            </a:lstStyle>
            <a:p>
              <a:r>
                <a:rPr lang="en-US" altLang="zh-CN" sz="2670" dirty="0">
                  <a:ln w="8477">
                    <a:solidFill>
                      <a:schemeClr val="bg1"/>
                    </a:solidFill>
                  </a:ln>
                  <a:solidFill>
                    <a:schemeClr val="bg1">
                      <a:alpha val="0"/>
                    </a:schemeClr>
                  </a:solidFill>
                </a:rPr>
                <a:t>Title content</a:t>
              </a:r>
              <a:endParaRPr lang="zh-CN" altLang="en-US" sz="2670" dirty="0">
                <a:ln w="8477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01602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夜晚城市街道与高楼大厦&#10;&#10;描述已自动生成">
            <a:extLst>
              <a:ext uri="{FF2B5EF4-FFF2-40B4-BE49-F238E27FC236}">
                <a16:creationId xmlns:a16="http://schemas.microsoft.com/office/drawing/2014/main" id="{7F622969-7D6A-4D4A-B444-EDFFC283E9E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8" t="425" r="7073" b="293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EFC521B7-681E-440D-8008-5EF3FE296D05}"/>
              </a:ext>
            </a:extLst>
          </p:cNvPr>
          <p:cNvGrpSpPr/>
          <p:nvPr/>
        </p:nvGrpSpPr>
        <p:grpSpPr>
          <a:xfrm>
            <a:off x="-33296" y="-26195"/>
            <a:ext cx="12192000" cy="6858000"/>
            <a:chOff x="-10523245" y="-3960451"/>
            <a:chExt cx="12192000" cy="6858000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A55FB48-F7AE-4F9E-9AA7-189A8E85D747}"/>
                </a:ext>
              </a:extLst>
            </p:cNvPr>
            <p:cNvSpPr/>
            <p:nvPr/>
          </p:nvSpPr>
          <p:spPr>
            <a:xfrm>
              <a:off x="-10523245" y="-3960451"/>
              <a:ext cx="12192000" cy="6858000"/>
            </a:xfrm>
            <a:prstGeom prst="rect">
              <a:avLst/>
            </a:prstGeom>
            <a:gradFill>
              <a:gsLst>
                <a:gs pos="0">
                  <a:srgbClr val="7030A0">
                    <a:alpha val="48000"/>
                  </a:srgbClr>
                </a:gs>
                <a:gs pos="43400">
                  <a:srgbClr val="30246C">
                    <a:alpha val="49000"/>
                  </a:srgbClr>
                </a:gs>
                <a:gs pos="100000">
                  <a:srgbClr val="FA20CF">
                    <a:alpha val="1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3AA35DE-D636-4A53-8CF3-F68609031685}"/>
                </a:ext>
              </a:extLst>
            </p:cNvPr>
            <p:cNvSpPr/>
            <p:nvPr/>
          </p:nvSpPr>
          <p:spPr>
            <a:xfrm>
              <a:off x="-10523245" y="-3960451"/>
              <a:ext cx="12192000" cy="6858000"/>
            </a:xfrm>
            <a:prstGeom prst="rect">
              <a:avLst/>
            </a:prstGeom>
            <a:solidFill>
              <a:schemeClr val="tx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Rounded Rectangle 15">
            <a:extLst>
              <a:ext uri="{FF2B5EF4-FFF2-40B4-BE49-F238E27FC236}">
                <a16:creationId xmlns:a16="http://schemas.microsoft.com/office/drawing/2014/main" id="{560BB3C9-1651-4033-A4F9-6F51E22133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552450" y="1748644"/>
            <a:ext cx="11144250" cy="445082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3D146DF-7FEB-4A7C-9129-A967C9972884}"/>
              </a:ext>
            </a:extLst>
          </p:cNvPr>
          <p:cNvGrpSpPr/>
          <p:nvPr/>
        </p:nvGrpSpPr>
        <p:grpSpPr>
          <a:xfrm>
            <a:off x="5517115" y="2895170"/>
            <a:ext cx="6293728" cy="2283262"/>
            <a:chOff x="1015459" y="2038379"/>
            <a:chExt cx="8364372" cy="3797860"/>
          </a:xfrm>
        </p:grpSpPr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id="{DF66C6E8-C808-4B10-BE8B-BB4101CAFDA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37578521"/>
                </p:ext>
              </p:extLst>
            </p:nvPr>
          </p:nvGraphicFramePr>
          <p:xfrm>
            <a:off x="2098861" y="2038379"/>
            <a:ext cx="7280970" cy="37978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06D7BF8-399C-40B5-A35E-7968F81A542C}"/>
                </a:ext>
              </a:extLst>
            </p:cNvPr>
            <p:cNvSpPr/>
            <p:nvPr/>
          </p:nvSpPr>
          <p:spPr>
            <a:xfrm>
              <a:off x="1091659" y="2401776"/>
              <a:ext cx="1129843" cy="400110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20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1</a:t>
              </a:r>
              <a:endParaRPr lang="zh-CN" altLang="en-US" sz="20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23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ED05D5C-3F44-464F-9811-DE93ED2177F9}"/>
                </a:ext>
              </a:extLst>
            </p:cNvPr>
            <p:cNvSpPr/>
            <p:nvPr/>
          </p:nvSpPr>
          <p:spPr>
            <a:xfrm>
              <a:off x="1063084" y="3276530"/>
              <a:ext cx="1129843" cy="400110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20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</a:t>
              </a:r>
              <a:endParaRPr lang="zh-CN" altLang="en-US" sz="20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23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7618C84-4387-47A6-84D0-85857163772A}"/>
                </a:ext>
              </a:extLst>
            </p:cNvPr>
            <p:cNvSpPr/>
            <p:nvPr/>
          </p:nvSpPr>
          <p:spPr>
            <a:xfrm>
              <a:off x="1055668" y="4185646"/>
              <a:ext cx="1129843" cy="400110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20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3</a:t>
              </a:r>
              <a:endParaRPr lang="zh-CN" altLang="en-US" sz="20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23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A6D8326-268B-45B8-8C37-52F53A0CD491}"/>
                </a:ext>
              </a:extLst>
            </p:cNvPr>
            <p:cNvSpPr/>
            <p:nvPr/>
          </p:nvSpPr>
          <p:spPr>
            <a:xfrm>
              <a:off x="1015459" y="5031972"/>
              <a:ext cx="1129843" cy="400110"/>
            </a:xfrm>
            <a:prstGeom prst="rect">
              <a:avLst/>
            </a:prstGeom>
            <a:noFill/>
            <a:ln w="19050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类别</a:t>
              </a:r>
              <a:r>
                <a:rPr lang="en-US" altLang="zh-CN" sz="2000" dirty="0">
                  <a:ln w="6350">
                    <a:solidFill>
                      <a:schemeClr val="bg1"/>
                    </a:solidFill>
                  </a:ln>
                  <a:solidFill>
                    <a:schemeClr val="bg1">
                      <a:alpha val="23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4</a:t>
              </a:r>
              <a:endParaRPr lang="zh-CN" altLang="en-US" sz="2000" dirty="0">
                <a:ln w="6350">
                  <a:solidFill>
                    <a:schemeClr val="bg1"/>
                  </a:solidFill>
                </a:ln>
                <a:solidFill>
                  <a:schemeClr val="bg1">
                    <a:alpha val="23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24CF9B4-3A62-4A35-B4F9-50169AC88219}"/>
                </a:ext>
              </a:extLst>
            </p:cNvPr>
            <p:cNvCxnSpPr>
              <a:cxnSpLocks/>
            </p:cNvCxnSpPr>
            <p:nvPr/>
          </p:nvCxnSpPr>
          <p:spPr>
            <a:xfrm>
              <a:off x="2185510" y="2393264"/>
              <a:ext cx="0" cy="3379787"/>
            </a:xfrm>
            <a:prstGeom prst="line">
              <a:avLst/>
            </a:prstGeom>
            <a:noFill/>
            <a:ln w="25400" cap="rnd">
              <a:solidFill>
                <a:srgbClr val="FA20CF"/>
              </a:solidFill>
            </a:ln>
            <a:effectLst>
              <a:glow rad="63500">
                <a:srgbClr val="FA20CF">
                  <a:alpha val="40000"/>
                </a:srgbClr>
              </a:glow>
            </a:effectLst>
          </p:spPr>
        </p:cxn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B2963FD-0204-4AA6-9D6B-1F491CCF10B9}"/>
              </a:ext>
            </a:extLst>
          </p:cNvPr>
          <p:cNvCxnSpPr>
            <a:cxnSpLocks/>
          </p:cNvCxnSpPr>
          <p:nvPr/>
        </p:nvCxnSpPr>
        <p:spPr>
          <a:xfrm>
            <a:off x="1217839" y="3028950"/>
            <a:ext cx="0" cy="435242"/>
          </a:xfrm>
          <a:prstGeom prst="line">
            <a:avLst/>
          </a:prstGeom>
          <a:noFill/>
          <a:ln w="635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86D83061-BF6A-4762-A6B6-15F3658A4190}"/>
              </a:ext>
            </a:extLst>
          </p:cNvPr>
          <p:cNvCxnSpPr>
            <a:cxnSpLocks/>
          </p:cNvCxnSpPr>
          <p:nvPr/>
        </p:nvCxnSpPr>
        <p:spPr>
          <a:xfrm flipH="1">
            <a:off x="11099800" y="3180103"/>
            <a:ext cx="1092200" cy="968262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E0074A2-931E-40E5-A37F-8C7643075DC1}"/>
              </a:ext>
            </a:extLst>
          </p:cNvPr>
          <p:cNvCxnSpPr>
            <a:cxnSpLocks/>
          </p:cNvCxnSpPr>
          <p:nvPr/>
        </p:nvCxnSpPr>
        <p:spPr>
          <a:xfrm flipH="1">
            <a:off x="-33296" y="4690156"/>
            <a:ext cx="880568" cy="1192435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AAA559C-DA76-4DB7-A47E-F6BE43729EE9}"/>
              </a:ext>
            </a:extLst>
          </p:cNvPr>
          <p:cNvCxnSpPr>
            <a:cxnSpLocks/>
          </p:cNvCxnSpPr>
          <p:nvPr/>
        </p:nvCxnSpPr>
        <p:spPr>
          <a:xfrm flipH="1" flipV="1">
            <a:off x="887186" y="6071504"/>
            <a:ext cx="1178378" cy="779351"/>
          </a:xfrm>
          <a:prstGeom prst="line">
            <a:avLst/>
          </a:prstGeom>
          <a:noFill/>
          <a:ln w="508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pic>
        <p:nvPicPr>
          <p:cNvPr id="9" name="图形 8" descr="游戏控制器 轮廓">
            <a:extLst>
              <a:ext uri="{FF2B5EF4-FFF2-40B4-BE49-F238E27FC236}">
                <a16:creationId xmlns:a16="http://schemas.microsoft.com/office/drawing/2014/main" id="{A1E625D6-F5DF-4593-8870-DD19DA4AF6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032941">
            <a:off x="4159813" y="2500565"/>
            <a:ext cx="865680" cy="865680"/>
          </a:xfrm>
          <a:prstGeom prst="rect">
            <a:avLst/>
          </a:prstGeom>
          <a:effectLst>
            <a:glow rad="63500">
              <a:srgbClr val="FA20CF">
                <a:alpha val="40000"/>
              </a:srgbClr>
            </a:glo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D657167D-E802-4518-8D94-9BF5995657CC}"/>
              </a:ext>
            </a:extLst>
          </p:cNvPr>
          <p:cNvSpPr txBox="1"/>
          <p:nvPr/>
        </p:nvSpPr>
        <p:spPr>
          <a:xfrm>
            <a:off x="1371087" y="3843478"/>
            <a:ext cx="3091095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r>
              <a:rPr lang="en-US" altLang="zh-CN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江城黑体 400W" panose="020B0500000000000000" pitchFamily="34" charset="-122"/>
                <a:ea typeface="江城黑体 400W" panose="020B0500000000000000" pitchFamily="34" charset="-122"/>
              </a:rPr>
              <a:t>请在这里输入内容</a:t>
            </a:r>
            <a:endParaRPr lang="en-US" altLang="zh-CN" sz="1400" dirty="0">
              <a:solidFill>
                <a:schemeClr val="bg1"/>
              </a:solidFill>
              <a:latin typeface="江城黑体 400W" panose="020B0500000000000000" pitchFamily="34" charset="-122"/>
              <a:ea typeface="江城黑体 400W" panose="020B05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BAB4214-5066-468D-A0A3-593B5C41D2FB}"/>
              </a:ext>
            </a:extLst>
          </p:cNvPr>
          <p:cNvSpPr/>
          <p:nvPr/>
        </p:nvSpPr>
        <p:spPr>
          <a:xfrm>
            <a:off x="1269751" y="2826160"/>
            <a:ext cx="2918666" cy="707886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9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小标题文字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BE5EDCA-4708-429B-AB2A-EF59CCCFF87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6988" y="421638"/>
            <a:ext cx="2965423" cy="1129191"/>
            <a:chOff x="456057" y="445146"/>
            <a:chExt cx="2965423" cy="112919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ADD1C16-DEBB-458E-85AC-724FB44A15C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56057" y="445146"/>
              <a:ext cx="2965423" cy="766979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/>
            <a:p>
              <a:pPr algn="ctr"/>
              <a:r>
                <a:rPr lang="zh-CN" altLang="en-US" sz="4450" dirty="0">
                  <a:ln w="14129">
                    <a:solidFill>
                      <a:srgbClr val="FA20CF"/>
                    </a:solidFill>
                  </a:ln>
                  <a:solidFill>
                    <a:srgbClr val="FA20CF">
                      <a:alpha val="9000"/>
                    </a:srgbClr>
                  </a:solidFill>
                  <a:effectLst>
                    <a:glow rad="101600">
                      <a:srgbClr val="FA20CF">
                        <a:alpha val="37000"/>
                      </a:srgb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标题</a:t>
              </a:r>
              <a:r>
                <a:rPr lang="zh-CN" altLang="en-US" sz="4450" dirty="0">
                  <a:ln w="14129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内容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315936E-B91E-4C56-9AA4-C3F8DC183183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24966" y="1081279"/>
              <a:ext cx="2511253" cy="493058"/>
            </a:xfrm>
            <a:prstGeom prst="rect">
              <a:avLst/>
            </a:prstGeom>
            <a:noFill/>
            <a:ln w="19050">
              <a:noFill/>
            </a:ln>
            <a:effectLst>
              <a:glow rad="56515">
                <a:srgbClr val="FF0000">
                  <a:alpha val="40000"/>
                </a:srgbClr>
              </a:glow>
            </a:effectLst>
          </p:spPr>
          <p:txBody>
            <a:bodyPr wrap="square" lIns="81382" tIns="40691" rIns="81382" bIns="40691" rtlCol="0">
              <a:spAutoFit/>
            </a:bodyPr>
            <a:lstStyle>
              <a:defPPr>
                <a:defRPr lang="zh-CN"/>
              </a:defPPr>
              <a:lvl1pPr algn="ctr">
                <a:defRPr sz="4000">
                  <a:ln w="15875">
                    <a:solidFill>
                      <a:schemeClr val="bg1"/>
                    </a:solidFill>
                  </a:ln>
                  <a:solidFill>
                    <a:schemeClr val="bg1">
                      <a:alpha val="9000"/>
                    </a:schemeClr>
                  </a:solidFill>
                  <a:effectLst>
                    <a:glow rad="101600">
                      <a:schemeClr val="bg1">
                        <a:alpha val="37000"/>
                      </a:schemeClr>
                    </a:glo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defRPr>
              </a:lvl1pPr>
            </a:lstStyle>
            <a:p>
              <a:r>
                <a:rPr lang="en-US" altLang="zh-CN" sz="2670" dirty="0">
                  <a:ln w="8477">
                    <a:solidFill>
                      <a:schemeClr val="bg1"/>
                    </a:solidFill>
                  </a:ln>
                  <a:solidFill>
                    <a:schemeClr val="bg1">
                      <a:alpha val="0"/>
                    </a:schemeClr>
                  </a:solidFill>
                </a:rPr>
                <a:t>Title content</a:t>
              </a:r>
              <a:endParaRPr lang="zh-CN" altLang="en-US" sz="2670" dirty="0">
                <a:ln w="8477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29852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夜晚亮着灯的招牌&#10;&#10;低可信度描述已自动生成">
            <a:extLst>
              <a:ext uri="{FF2B5EF4-FFF2-40B4-BE49-F238E27FC236}">
                <a16:creationId xmlns:a16="http://schemas.microsoft.com/office/drawing/2014/main" id="{21C385DF-5FAC-4841-8ADD-AF53E21315B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52303" r="9577" b="952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34A04047-359F-41C6-B727-54A8E0D5E5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7030A0">
                  <a:alpha val="48000"/>
                </a:srgbClr>
              </a:gs>
              <a:gs pos="43400">
                <a:srgbClr val="30246C">
                  <a:alpha val="49000"/>
                </a:srgbClr>
              </a:gs>
              <a:gs pos="100000">
                <a:srgbClr val="FA20CF">
                  <a:alpha val="1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BCD718A-2AF5-467B-8DB9-D730C673AB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CAFA7862-A0EF-48EA-8C89-D6D753E67A22}"/>
              </a:ext>
            </a:extLst>
          </p:cNvPr>
          <p:cNvSpPr/>
          <p:nvPr/>
        </p:nvSpPr>
        <p:spPr>
          <a:xfrm rot="8428645">
            <a:off x="670906" y="-2201941"/>
            <a:ext cx="11557563" cy="11557567"/>
          </a:xfrm>
          <a:prstGeom prst="arc">
            <a:avLst>
              <a:gd name="adj1" fmla="val 415618"/>
              <a:gd name="adj2" fmla="val 4437479"/>
            </a:avLst>
          </a:prstGeom>
          <a:ln w="19050" cap="rnd">
            <a:solidFill>
              <a:srgbClr val="F0C9F3">
                <a:alpha val="49000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063B8AFF-436B-47EB-89A3-7B08254E42C7}"/>
              </a:ext>
            </a:extLst>
          </p:cNvPr>
          <p:cNvSpPr/>
          <p:nvPr/>
        </p:nvSpPr>
        <p:spPr>
          <a:xfrm rot="13534783">
            <a:off x="683685" y="-2247704"/>
            <a:ext cx="11534036" cy="11534050"/>
          </a:xfrm>
          <a:prstGeom prst="arc">
            <a:avLst>
              <a:gd name="adj1" fmla="val 19588951"/>
              <a:gd name="adj2" fmla="val 21087046"/>
            </a:avLst>
          </a:prstGeom>
          <a:ln w="38100" cap="rnd">
            <a:solidFill>
              <a:srgbClr val="FCD3FD"/>
            </a:solidFill>
            <a:round/>
          </a:ln>
          <a:effectLst>
            <a:glow rad="76200">
              <a:srgbClr val="F0C9F3">
                <a:alpha val="2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glow>
                  <a:srgbClr val="FCD3FD"/>
                </a:glow>
              </a:effectLst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7382AC5C-B99D-4D48-9278-A45BC8E39CA6}"/>
              </a:ext>
            </a:extLst>
          </p:cNvPr>
          <p:cNvSpPr/>
          <p:nvPr/>
        </p:nvSpPr>
        <p:spPr>
          <a:xfrm rot="2089003">
            <a:off x="269836" y="-2123354"/>
            <a:ext cx="11534032" cy="11534054"/>
          </a:xfrm>
          <a:prstGeom prst="arc">
            <a:avLst>
              <a:gd name="adj1" fmla="val 19791066"/>
              <a:gd name="adj2" fmla="val 21460505"/>
            </a:avLst>
          </a:prstGeom>
          <a:ln w="38100" cap="rnd">
            <a:solidFill>
              <a:srgbClr val="FCD3FD"/>
            </a:solidFill>
            <a:round/>
          </a:ln>
          <a:effectLst>
            <a:glow rad="114300">
              <a:srgbClr val="F0C9F3">
                <a:alpha val="2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glow>
                  <a:srgbClr val="FCD3FD"/>
                </a:glow>
              </a:effectLst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619DEFA-55E1-43B2-ACCD-83B22E283AFA}"/>
              </a:ext>
            </a:extLst>
          </p:cNvPr>
          <p:cNvSpPr/>
          <p:nvPr/>
        </p:nvSpPr>
        <p:spPr>
          <a:xfrm>
            <a:off x="1257039" y="0"/>
            <a:ext cx="9916860" cy="6858000"/>
          </a:xfrm>
          <a:custGeom>
            <a:avLst/>
            <a:gdLst>
              <a:gd name="connsiteX0" fmla="*/ 8062297 w 9916860"/>
              <a:gd name="connsiteY0" fmla="*/ 0 h 6858000"/>
              <a:gd name="connsiteX1" fmla="*/ 8360814 w 9916860"/>
              <a:gd name="connsiteY1" fmla="*/ 0 h 6858000"/>
              <a:gd name="connsiteX2" fmla="*/ 8464569 w 9916860"/>
              <a:gd name="connsiteY2" fmla="*/ 97542 h 6858000"/>
              <a:gd name="connsiteX3" fmla="*/ 9916860 w 9916860"/>
              <a:gd name="connsiteY3" fmla="*/ 3554788 h 6858000"/>
              <a:gd name="connsiteX4" fmla="*/ 8628750 w 9916860"/>
              <a:gd name="connsiteY4" fmla="*/ 6842232 h 6858000"/>
              <a:gd name="connsiteX5" fmla="*/ 8613504 w 9916860"/>
              <a:gd name="connsiteY5" fmla="*/ 6858000 h 6858000"/>
              <a:gd name="connsiteX6" fmla="*/ 8337566 w 9916860"/>
              <a:gd name="connsiteY6" fmla="*/ 6858000 h 6858000"/>
              <a:gd name="connsiteX7" fmla="*/ 8481885 w 9916860"/>
              <a:gd name="connsiteY7" fmla="*/ 6708827 h 6858000"/>
              <a:gd name="connsiteX8" fmla="*/ 9718453 w 9916860"/>
              <a:gd name="connsiteY8" fmla="*/ 3554788 h 6858000"/>
              <a:gd name="connsiteX9" fmla="*/ 8158962 w 9916860"/>
              <a:gd name="connsiteY9" fmla="*/ 82517 h 6858000"/>
              <a:gd name="connsiteX10" fmla="*/ 1556046 w 9916860"/>
              <a:gd name="connsiteY10" fmla="*/ 0 h 6858000"/>
              <a:gd name="connsiteX11" fmla="*/ 1854563 w 9916860"/>
              <a:gd name="connsiteY11" fmla="*/ 0 h 6858000"/>
              <a:gd name="connsiteX12" fmla="*/ 1757898 w 9916860"/>
              <a:gd name="connsiteY12" fmla="*/ 82517 h 6858000"/>
              <a:gd name="connsiteX13" fmla="*/ 198407 w 9916860"/>
              <a:gd name="connsiteY13" fmla="*/ 3554788 h 6858000"/>
              <a:gd name="connsiteX14" fmla="*/ 1434975 w 9916860"/>
              <a:gd name="connsiteY14" fmla="*/ 6708827 h 6858000"/>
              <a:gd name="connsiteX15" fmla="*/ 1579295 w 9916860"/>
              <a:gd name="connsiteY15" fmla="*/ 6858000 h 6858000"/>
              <a:gd name="connsiteX16" fmla="*/ 1303356 w 9916860"/>
              <a:gd name="connsiteY16" fmla="*/ 6858000 h 6858000"/>
              <a:gd name="connsiteX17" fmla="*/ 1288111 w 9916860"/>
              <a:gd name="connsiteY17" fmla="*/ 6842232 h 6858000"/>
              <a:gd name="connsiteX18" fmla="*/ 0 w 9916860"/>
              <a:gd name="connsiteY18" fmla="*/ 3554788 h 6858000"/>
              <a:gd name="connsiteX19" fmla="*/ 1452291 w 9916860"/>
              <a:gd name="connsiteY19" fmla="*/ 975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916860" h="6858000">
                <a:moveTo>
                  <a:pt x="8062297" y="0"/>
                </a:moveTo>
                <a:lnTo>
                  <a:pt x="8360814" y="0"/>
                </a:lnTo>
                <a:lnTo>
                  <a:pt x="8464569" y="97542"/>
                </a:lnTo>
                <a:cubicBezTo>
                  <a:pt x="9361869" y="982329"/>
                  <a:pt x="9916860" y="2204650"/>
                  <a:pt x="9916860" y="3554788"/>
                </a:cubicBezTo>
                <a:cubicBezTo>
                  <a:pt x="9916860" y="4820543"/>
                  <a:pt x="9429075" y="5973958"/>
                  <a:pt x="8628750" y="6842232"/>
                </a:cubicBezTo>
                <a:lnTo>
                  <a:pt x="8613504" y="6858000"/>
                </a:lnTo>
                <a:lnTo>
                  <a:pt x="8337566" y="6858000"/>
                </a:lnTo>
                <a:lnTo>
                  <a:pt x="8481885" y="6708827"/>
                </a:lnTo>
                <a:cubicBezTo>
                  <a:pt x="9250186" y="5875788"/>
                  <a:pt x="9718453" y="4769178"/>
                  <a:pt x="9718453" y="3554788"/>
                </a:cubicBezTo>
                <a:cubicBezTo>
                  <a:pt x="9718453" y="2178479"/>
                  <a:pt x="9116990" y="940609"/>
                  <a:pt x="8158962" y="82517"/>
                </a:cubicBezTo>
                <a:close/>
                <a:moveTo>
                  <a:pt x="1556046" y="0"/>
                </a:moveTo>
                <a:lnTo>
                  <a:pt x="1854563" y="0"/>
                </a:lnTo>
                <a:lnTo>
                  <a:pt x="1757898" y="82517"/>
                </a:lnTo>
                <a:cubicBezTo>
                  <a:pt x="799870" y="940609"/>
                  <a:pt x="198407" y="2178479"/>
                  <a:pt x="198407" y="3554788"/>
                </a:cubicBezTo>
                <a:cubicBezTo>
                  <a:pt x="198407" y="4769178"/>
                  <a:pt x="666674" y="5875788"/>
                  <a:pt x="1434975" y="6708827"/>
                </a:cubicBezTo>
                <a:lnTo>
                  <a:pt x="1579295" y="6858000"/>
                </a:lnTo>
                <a:lnTo>
                  <a:pt x="1303356" y="6858000"/>
                </a:lnTo>
                <a:lnTo>
                  <a:pt x="1288111" y="6842232"/>
                </a:lnTo>
                <a:cubicBezTo>
                  <a:pt x="487786" y="5973958"/>
                  <a:pt x="0" y="4820543"/>
                  <a:pt x="0" y="3554788"/>
                </a:cubicBezTo>
                <a:cubicBezTo>
                  <a:pt x="0" y="2204650"/>
                  <a:pt x="554991" y="982329"/>
                  <a:pt x="1452291" y="97542"/>
                </a:cubicBezTo>
                <a:close/>
              </a:path>
            </a:pathLst>
          </a:custGeom>
          <a:solidFill>
            <a:srgbClr val="FA20CF">
              <a:alpha val="91000"/>
            </a:srgbClr>
          </a:solidFill>
          <a:ln w="12700">
            <a:noFill/>
          </a:ln>
          <a:effectLst>
            <a:glow rad="127000">
              <a:srgbClr val="FA20CF">
                <a:alpha val="40000"/>
              </a:srgbClr>
            </a:glow>
          </a:effectLst>
        </p:spPr>
        <p:txBody>
          <a:bodyPr wrap="square" rtlCol="0">
            <a:noAutofit/>
          </a:bodyPr>
          <a:lstStyle/>
          <a:p>
            <a:pPr algn="ctr"/>
            <a:endParaRPr lang="zh-CN" altLang="en-US" sz="8000">
              <a:ln w="15875">
                <a:solidFill>
                  <a:srgbClr val="FA20CF"/>
                </a:solidFill>
              </a:ln>
              <a:solidFill>
                <a:srgbClr val="FA20CF">
                  <a:alpha val="9000"/>
                </a:srgbClr>
              </a:solidFill>
              <a:effectLst>
                <a:glow rad="101600">
                  <a:srgbClr val="FA20CF">
                    <a:alpha val="37000"/>
                  </a:srgbClr>
                </a:glo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43DA2A49-A6BB-4B01-8C00-258B1B7731EA}"/>
              </a:ext>
            </a:extLst>
          </p:cNvPr>
          <p:cNvSpPr/>
          <p:nvPr/>
        </p:nvSpPr>
        <p:spPr>
          <a:xfrm rot="13534783">
            <a:off x="2753929" y="114560"/>
            <a:ext cx="6911776" cy="6911774"/>
          </a:xfrm>
          <a:prstGeom prst="arc">
            <a:avLst>
              <a:gd name="adj1" fmla="val 16200000"/>
              <a:gd name="adj2" fmla="val 10914744"/>
            </a:avLst>
          </a:prstGeom>
          <a:ln w="38100" cap="rnd">
            <a:solidFill>
              <a:srgbClr val="FCD3FD"/>
            </a:solidFill>
            <a:round/>
          </a:ln>
          <a:effectLst>
            <a:glow rad="88900">
              <a:srgbClr val="F0C9F3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A3D4DA3E-F1C7-4771-9FC2-066B47B28BED}"/>
              </a:ext>
            </a:extLst>
          </p:cNvPr>
          <p:cNvSpPr/>
          <p:nvPr/>
        </p:nvSpPr>
        <p:spPr>
          <a:xfrm rot="2403946">
            <a:off x="3150629" y="511259"/>
            <a:ext cx="6118380" cy="6118382"/>
          </a:xfrm>
          <a:prstGeom prst="arc">
            <a:avLst>
              <a:gd name="adj1" fmla="val 15589907"/>
              <a:gd name="adj2" fmla="val 11790271"/>
            </a:avLst>
          </a:prstGeom>
          <a:ln w="19050" cap="rnd">
            <a:solidFill>
              <a:srgbClr val="F0C9F3">
                <a:alpha val="49000"/>
              </a:srgbClr>
            </a:solidFill>
            <a:round/>
          </a:ln>
          <a:effectLst>
            <a:glow rad="88900">
              <a:srgbClr val="FA20CF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06426413-373D-4181-A763-36B84CEE5DC8}"/>
              </a:ext>
            </a:extLst>
          </p:cNvPr>
          <p:cNvSpPr/>
          <p:nvPr/>
        </p:nvSpPr>
        <p:spPr>
          <a:xfrm rot="1081000">
            <a:off x="4858798" y="133071"/>
            <a:ext cx="5170115" cy="5170117"/>
          </a:xfrm>
          <a:prstGeom prst="arc">
            <a:avLst>
              <a:gd name="adj1" fmla="val 16692322"/>
              <a:gd name="adj2" fmla="val 19390881"/>
            </a:avLst>
          </a:prstGeom>
          <a:ln w="88900">
            <a:solidFill>
              <a:srgbClr val="FCD3FD"/>
            </a:solidFill>
          </a:ln>
          <a:effectLst>
            <a:glow rad="88900">
              <a:srgbClr val="F0C9F3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E2F37CCC-E223-4411-A3C0-2818EFF82C71}"/>
              </a:ext>
            </a:extLst>
          </p:cNvPr>
          <p:cNvSpPr/>
          <p:nvPr/>
        </p:nvSpPr>
        <p:spPr>
          <a:xfrm rot="10547566">
            <a:off x="2614623" y="2081803"/>
            <a:ext cx="5170115" cy="5170117"/>
          </a:xfrm>
          <a:prstGeom prst="arc">
            <a:avLst>
              <a:gd name="adj1" fmla="val 18790771"/>
              <a:gd name="adj2" fmla="val 20331634"/>
            </a:avLst>
          </a:prstGeom>
          <a:ln w="88900">
            <a:solidFill>
              <a:srgbClr val="FCD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6ACC883E-F6A8-4F2C-B574-5610053C0903}"/>
              </a:ext>
            </a:extLst>
          </p:cNvPr>
          <p:cNvSpPr/>
          <p:nvPr/>
        </p:nvSpPr>
        <p:spPr>
          <a:xfrm rot="13534783">
            <a:off x="2240366" y="-337356"/>
            <a:ext cx="7857200" cy="7857197"/>
          </a:xfrm>
          <a:prstGeom prst="arc">
            <a:avLst>
              <a:gd name="adj1" fmla="val 19904113"/>
              <a:gd name="adj2" fmla="val 1083206"/>
            </a:avLst>
          </a:prstGeom>
          <a:ln w="50800" cap="rnd">
            <a:solidFill>
              <a:srgbClr val="FA20CF">
                <a:alpha val="43000"/>
              </a:srgbClr>
            </a:solidFill>
            <a:round/>
          </a:ln>
          <a:effectLst>
            <a:glow rad="63500">
              <a:srgbClr val="FA20CF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49D8C9D4-A0C9-465E-976D-BE1635FD4BCD}"/>
              </a:ext>
            </a:extLst>
          </p:cNvPr>
          <p:cNvSpPr/>
          <p:nvPr/>
        </p:nvSpPr>
        <p:spPr>
          <a:xfrm rot="9097156">
            <a:off x="883432" y="-2498334"/>
            <a:ext cx="11534032" cy="11534054"/>
          </a:xfrm>
          <a:prstGeom prst="arc">
            <a:avLst>
              <a:gd name="adj1" fmla="val 21082498"/>
              <a:gd name="adj2" fmla="val 1063286"/>
            </a:avLst>
          </a:prstGeom>
          <a:ln w="38100" cap="rnd">
            <a:solidFill>
              <a:srgbClr val="FCD3FD"/>
            </a:solidFill>
            <a:round/>
          </a:ln>
          <a:effectLst>
            <a:glow rad="76200">
              <a:srgbClr val="F0C9F3">
                <a:alpha val="24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>
                  <a:srgbClr val="FCD3FD"/>
                </a:glow>
              </a:effectLst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89CAEAB-DE51-43F3-B92A-8A8F33C0E2B2}"/>
              </a:ext>
            </a:extLst>
          </p:cNvPr>
          <p:cNvSpPr txBox="1"/>
          <p:nvPr/>
        </p:nvSpPr>
        <p:spPr>
          <a:xfrm>
            <a:off x="3653479" y="3935413"/>
            <a:ext cx="48410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</a:t>
            </a:r>
            <a:r>
              <a:rPr lang="en-US" altLang="zh-CN" sz="1400">
                <a:solidFill>
                  <a:schemeClr val="bg1"/>
                </a:solidFill>
              </a:rPr>
              <a:t>, consectetueradipiscing </a:t>
            </a:r>
            <a:r>
              <a:rPr lang="en-US" altLang="zh-CN" sz="1400" dirty="0">
                <a:solidFill>
                  <a:schemeClr val="bg1"/>
                </a:solidFill>
              </a:rPr>
              <a:t>elit</a:t>
            </a:r>
            <a:r>
              <a:rPr lang="en-US" altLang="zh-CN" sz="1400">
                <a:solidFill>
                  <a:schemeClr val="bg1"/>
                </a:solidFill>
              </a:rPr>
              <a:t>. </a:t>
            </a: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Maecenas </a:t>
            </a:r>
            <a:r>
              <a:rPr lang="en-US" altLang="zh-CN" sz="1400" dirty="0">
                <a:solidFill>
                  <a:schemeClr val="bg1"/>
                </a:solidFill>
              </a:rPr>
              <a:t>porttitor </a:t>
            </a:r>
            <a:r>
              <a:rPr lang="en-US" altLang="zh-CN" sz="1400">
                <a:solidFill>
                  <a:schemeClr val="bg1"/>
                </a:solidFill>
              </a:rPr>
              <a:t>congue massaNunc viverra </a:t>
            </a: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 </a:t>
            </a:r>
            <a:r>
              <a:rPr lang="en-US" altLang="zh-CN" sz="1400" dirty="0">
                <a:solidFill>
                  <a:schemeClr val="bg1"/>
                </a:solidFill>
              </a:rPr>
              <a:t>Fusce est. Vivamus a tellus.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endParaRPr lang="zh-CN" altLang="en-US" sz="1400">
              <a:solidFill>
                <a:schemeClr val="bg1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7D8E197B-CB82-470B-855C-651A0BA2FA70}"/>
              </a:ext>
            </a:extLst>
          </p:cNvPr>
          <p:cNvCxnSpPr>
            <a:cxnSpLocks/>
          </p:cNvCxnSpPr>
          <p:nvPr/>
        </p:nvCxnSpPr>
        <p:spPr>
          <a:xfrm flipH="1">
            <a:off x="4224340" y="3657145"/>
            <a:ext cx="1395410" cy="0"/>
          </a:xfrm>
          <a:prstGeom prst="line">
            <a:avLst/>
          </a:prstGeom>
          <a:noFill/>
          <a:ln w="381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4A99953C-A210-441C-8281-F8BA535BD406}"/>
              </a:ext>
            </a:extLst>
          </p:cNvPr>
          <p:cNvCxnSpPr>
            <a:cxnSpLocks/>
          </p:cNvCxnSpPr>
          <p:nvPr/>
        </p:nvCxnSpPr>
        <p:spPr>
          <a:xfrm flipH="1">
            <a:off x="3832226" y="3819070"/>
            <a:ext cx="1416049" cy="0"/>
          </a:xfrm>
          <a:prstGeom prst="line">
            <a:avLst/>
          </a:prstGeom>
          <a:noFill/>
          <a:ln w="25400" cap="rnd">
            <a:solidFill>
              <a:srgbClr val="FA20CF"/>
            </a:solidFill>
          </a:ln>
          <a:effectLst>
            <a:glow rad="63500">
              <a:srgbClr val="FA20CF">
                <a:alpha val="40000"/>
              </a:srgbClr>
            </a:glow>
          </a:effectLst>
        </p:spPr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07C2F2F-79AD-4D47-B8E6-E819FB6D4566}"/>
              </a:ext>
            </a:extLst>
          </p:cNvPr>
          <p:cNvCxnSpPr>
            <a:cxnSpLocks/>
          </p:cNvCxnSpPr>
          <p:nvPr/>
        </p:nvCxnSpPr>
        <p:spPr>
          <a:xfrm>
            <a:off x="7177090" y="2173515"/>
            <a:ext cx="1395410" cy="0"/>
          </a:xfrm>
          <a:prstGeom prst="line">
            <a:avLst/>
          </a:prstGeom>
          <a:noFill/>
          <a:ln w="381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20872DB-6064-416E-B6E9-C509DBC1CEA0}"/>
              </a:ext>
            </a:extLst>
          </p:cNvPr>
          <p:cNvCxnSpPr>
            <a:cxnSpLocks/>
          </p:cNvCxnSpPr>
          <p:nvPr/>
        </p:nvCxnSpPr>
        <p:spPr>
          <a:xfrm>
            <a:off x="6784976" y="2335440"/>
            <a:ext cx="1416049" cy="0"/>
          </a:xfrm>
          <a:prstGeom prst="line">
            <a:avLst/>
          </a:prstGeom>
          <a:noFill/>
          <a:ln w="25400" cap="rnd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</p:cxnSp>
      <p:pic>
        <p:nvPicPr>
          <p:cNvPr id="31" name="图形 30" descr="游戏控制器 轮廓">
            <a:extLst>
              <a:ext uri="{FF2B5EF4-FFF2-40B4-BE49-F238E27FC236}">
                <a16:creationId xmlns:a16="http://schemas.microsoft.com/office/drawing/2014/main" id="{A267F40F-C9D3-4109-BFE6-0468D2E851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366456">
            <a:off x="1819030" y="2184616"/>
            <a:ext cx="990825" cy="990825"/>
          </a:xfrm>
          <a:prstGeom prst="rect">
            <a:avLst/>
          </a:prstGeom>
          <a:effectLst>
            <a:glow rad="63500">
              <a:srgbClr val="FA20CF">
                <a:alpha val="40000"/>
              </a:srgbClr>
            </a:glow>
          </a:effectLst>
        </p:spPr>
      </p:pic>
      <p:pic>
        <p:nvPicPr>
          <p:cNvPr id="33" name="图形 32" descr="男性宇航员 轮廓">
            <a:extLst>
              <a:ext uri="{FF2B5EF4-FFF2-40B4-BE49-F238E27FC236}">
                <a16:creationId xmlns:a16="http://schemas.microsoft.com/office/drawing/2014/main" id="{5597CCB4-C642-4BD3-96EA-64943DF024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93046">
            <a:off x="9595026" y="1994422"/>
            <a:ext cx="1134627" cy="1134627"/>
          </a:xfrm>
          <a:prstGeom prst="rect">
            <a:avLst/>
          </a:prstGeom>
          <a:effectLst>
            <a:glow rad="63500">
              <a:srgbClr val="F0C9F3">
                <a:alpha val="40000"/>
              </a:srgbClr>
            </a:glow>
          </a:effectLst>
        </p:spPr>
      </p:pic>
      <p:pic>
        <p:nvPicPr>
          <p:cNvPr id="3" name="图形 2" descr="幽灵 轮廓">
            <a:extLst>
              <a:ext uri="{FF2B5EF4-FFF2-40B4-BE49-F238E27FC236}">
                <a16:creationId xmlns:a16="http://schemas.microsoft.com/office/drawing/2014/main" id="{F079A4FE-06AD-4A1D-AE03-5D1DA2D746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86222">
            <a:off x="7812763" y="6007834"/>
            <a:ext cx="914400" cy="914400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63D76820-3646-4E36-8826-0D5D536130CA}"/>
              </a:ext>
            </a:extLst>
          </p:cNvPr>
          <p:cNvSpPr/>
          <p:nvPr/>
        </p:nvSpPr>
        <p:spPr>
          <a:xfrm>
            <a:off x="4486433" y="2510064"/>
            <a:ext cx="3297604" cy="1015663"/>
          </a:xfrm>
          <a:prstGeom prst="rect">
            <a:avLst/>
          </a:prstGeom>
          <a:noFill/>
          <a:ln w="19050"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n w="15875">
                  <a:solidFill>
                    <a:srgbClr val="FA20CF"/>
                  </a:solidFill>
                </a:ln>
                <a:solidFill>
                  <a:srgbClr val="FA20CF">
                    <a:alpha val="9000"/>
                  </a:srgbClr>
                </a:solidFill>
                <a:effectLst>
                  <a:glow rad="101600">
                    <a:srgbClr val="FA20CF">
                      <a:alpha val="37000"/>
                    </a:srgb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第三</a:t>
            </a:r>
            <a:r>
              <a:rPr lang="zh-CN" altLang="en-US" sz="60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9000"/>
                  </a:schemeClr>
                </a:solidFill>
                <a:effectLst>
                  <a:glow rad="101600">
                    <a:schemeClr val="bg1">
                      <a:alpha val="37000"/>
                    </a:schemeClr>
                  </a:glo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章节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61376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宽&quot;,&quot;Kind&quot;:&quot;System&quot;,&quot;OldGuidesSetting&quot;:{&quot;HeaderHeight&quot;:15.0,&quot;FooterHeight&quot;:9.0,&quot;SideMargin&quot;:5.5,&quot;TopMargin&quot;:0.0,&quot;BottomMargin&quot;:0.0,&quot;IntervalMargin&quot;:2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397;#369716;#39423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671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5"/>
  <p:tag name="SHAPEREFLECTION" val="-2.147484E+09"/>
  <p:tag name="HEIGHT" val="99.90205"/>
  <p:tag name="WIDTH" val="262.3572"/>
  <p:tag name="LEFT" val="21.48031"/>
  <p:tag name="TOP" val="29.556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1.25"/>
  <p:tag name="LINERULEAFTER" val="0"/>
  <p:tag name="MARGINBOTTOM" val="3.6"/>
  <p:tag name="MARGINRIGHT" val="7.2"/>
  <p:tag name="MARGINLEFT" val="7.2"/>
  <p:tag name="MARGINTOP" val="3.6"/>
  <p:tag name="FONTSIZE" val="50"/>
  <p:tag name="SOFTEDGE" val="0"/>
  <p:tag name="SHAPEGLOW" val="5"/>
  <p:tag name="SHAPEREFLECTION" val="-2.147484E+09"/>
  <p:tag name="HEIGHT" val="67.85622"/>
  <p:tag name="WIDTH" val="262.3572"/>
  <p:tag name="LEFT" val="21.48031"/>
  <p:tag name="TOP" val="29.556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.75"/>
  <p:tag name="LINERULEAFTER" val="0"/>
  <p:tag name="MARGINBOTTOM" val="3.6"/>
  <p:tag name="MARGINRIGHT" val="7.2"/>
  <p:tag name="MARGINLEFT" val="7.2"/>
  <p:tag name="MARGINTOP" val="3.6"/>
  <p:tag name="FONTSIZE" val="30"/>
  <p:tag name="SOFTEDGE" val="0"/>
  <p:tag name="SHAPEGLOW" val="5"/>
  <p:tag name="SHAPEREFLECTION" val="-2.147484E+09"/>
  <p:tag name="HEIGHT" val="43.62189"/>
  <p:tag name="WIDTH" val="222.1758"/>
  <p:tag name="LEFT" val="36.42402"/>
  <p:tag name="TOP" val="85.836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28;#385114;#131048;#54541;#54541;#54541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5"/>
  <p:tag name="SHAPEREFLECTION" val="-2.147484E+09"/>
  <p:tag name="HEIGHT" val="99.90205"/>
  <p:tag name="WIDTH" val="262.3572"/>
  <p:tag name="LEFT" val="21.48031"/>
  <p:tag name="TOP" val="29.556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1.25"/>
  <p:tag name="LINERULEAFTER" val="0"/>
  <p:tag name="MARGINBOTTOM" val="3.6"/>
  <p:tag name="MARGINRIGHT" val="7.2"/>
  <p:tag name="MARGINLEFT" val="7.2"/>
  <p:tag name="MARGINTOP" val="3.6"/>
  <p:tag name="FONTSIZE" val="50"/>
  <p:tag name="SOFTEDGE" val="0"/>
  <p:tag name="SHAPEGLOW" val="5"/>
  <p:tag name="SHAPEREFLECTION" val="-2.147484E+09"/>
  <p:tag name="HEIGHT" val="67.85622"/>
  <p:tag name="WIDTH" val="262.3572"/>
  <p:tag name="LEFT" val="21.48031"/>
  <p:tag name="TOP" val="29.556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.75"/>
  <p:tag name="LINERULEAFTER" val="0"/>
  <p:tag name="MARGINBOTTOM" val="3.6"/>
  <p:tag name="MARGINRIGHT" val="7.2"/>
  <p:tag name="MARGINLEFT" val="7.2"/>
  <p:tag name="MARGINTOP" val="3.6"/>
  <p:tag name="FONTSIZE" val="30"/>
  <p:tag name="SOFTEDGE" val="0"/>
  <p:tag name="SHAPEGLOW" val="5"/>
  <p:tag name="SHAPEREFLECTION" val="-2.147484E+09"/>
  <p:tag name="HEIGHT" val="43.62189"/>
  <p:tag name="WIDTH" val="222.1758"/>
  <p:tag name="LEFT" val="36.42402"/>
  <p:tag name="TOP" val="85.836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397;#369716;#39423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28;#385114;#131048;#54541;#54541;#54541;#399987;#399986;#379397;#394116;#384051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780;#79402;#400780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5"/>
  <p:tag name="SHAPEREFLECTION" val="-2.147484E+09"/>
  <p:tag name="HEIGHT" val="99.90205"/>
  <p:tag name="WIDTH" val="262.3572"/>
  <p:tag name="LEFT" val="21.48031"/>
  <p:tag name="TOP" val="29.5561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1.25"/>
  <p:tag name="LINERULEAFTER" val="0"/>
  <p:tag name="MARGINBOTTOM" val="3.6"/>
  <p:tag name="MARGINRIGHT" val="7.2"/>
  <p:tag name="MARGINLEFT" val="7.2"/>
  <p:tag name="MARGINTOP" val="3.6"/>
  <p:tag name="FONTSIZE" val="50"/>
  <p:tag name="SOFTEDGE" val="0"/>
  <p:tag name="SHAPEGLOW" val="5"/>
  <p:tag name="SHAPEREFLECTION" val="-2.147484E+09"/>
  <p:tag name="HEIGHT" val="67.85622"/>
  <p:tag name="WIDTH" val="262.3572"/>
  <p:tag name="LEFT" val="21.48031"/>
  <p:tag name="TOP" val="29.556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.75"/>
  <p:tag name="LINERULEAFTER" val="0"/>
  <p:tag name="MARGINBOTTOM" val="3.6"/>
  <p:tag name="MARGINRIGHT" val="7.2"/>
  <p:tag name="MARGINLEFT" val="7.2"/>
  <p:tag name="MARGINTOP" val="3.6"/>
  <p:tag name="FONTSIZE" val="30"/>
  <p:tag name="SOFTEDGE" val="0"/>
  <p:tag name="SHAPEGLOW" val="5"/>
  <p:tag name="SHAPEREFLECTION" val="-2.147484E+09"/>
  <p:tag name="HEIGHT" val="43.62189"/>
  <p:tag name="WIDTH" val="222.1758"/>
  <p:tag name="LEFT" val="36.42402"/>
  <p:tag name="TOP" val="85.836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5"/>
  <p:tag name="SHAPEREFLECTION" val="-2.147484E+09"/>
  <p:tag name="HEIGHT" val="99.90205"/>
  <p:tag name="WIDTH" val="262.3572"/>
  <p:tag name="LEFT" val="21.48031"/>
  <p:tag name="TOP" val="29.556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1.25"/>
  <p:tag name="LINERULEAFTER" val="0"/>
  <p:tag name="MARGINBOTTOM" val="3.6"/>
  <p:tag name="MARGINRIGHT" val="7.2"/>
  <p:tag name="MARGINLEFT" val="7.2"/>
  <p:tag name="MARGINTOP" val="3.6"/>
  <p:tag name="FONTSIZE" val="50"/>
  <p:tag name="SOFTEDGE" val="0"/>
  <p:tag name="SHAPEGLOW" val="5"/>
  <p:tag name="SHAPEREFLECTION" val="-2.147484E+09"/>
  <p:tag name="HEIGHT" val="67.85622"/>
  <p:tag name="WIDTH" val="262.3572"/>
  <p:tag name="LEFT" val="21.48031"/>
  <p:tag name="TOP" val="29.556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.75"/>
  <p:tag name="LINERULEAFTER" val="0"/>
  <p:tag name="MARGINBOTTOM" val="3.6"/>
  <p:tag name="MARGINRIGHT" val="7.2"/>
  <p:tag name="MARGINLEFT" val="7.2"/>
  <p:tag name="MARGINTOP" val="3.6"/>
  <p:tag name="FONTSIZE" val="30"/>
  <p:tag name="SOFTEDGE" val="0"/>
  <p:tag name="SHAPEGLOW" val="5"/>
  <p:tag name="SHAPEREFLECTION" val="-2.147484E+09"/>
  <p:tag name="HEIGHT" val="43.62189"/>
  <p:tag name="WIDTH" val="222.1758"/>
  <p:tag name="LEFT" val="36.42402"/>
  <p:tag name="TOP" val="85.836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819;#161314;#406996;#408203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5"/>
  <p:tag name="SHAPEREFLECTION" val="-2.147484E+09"/>
  <p:tag name="HEIGHT" val="99.90205"/>
  <p:tag name="WIDTH" val="262.3572"/>
  <p:tag name="LEFT" val="21.48031"/>
  <p:tag name="TOP" val="29.5561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1.25"/>
  <p:tag name="LINERULEAFTER" val="0"/>
  <p:tag name="MARGINBOTTOM" val="3.6"/>
  <p:tag name="MARGINRIGHT" val="7.2"/>
  <p:tag name="MARGINLEFT" val="7.2"/>
  <p:tag name="MARGINTOP" val="3.6"/>
  <p:tag name="FONTSIZE" val="50"/>
  <p:tag name="SOFTEDGE" val="0"/>
  <p:tag name="SHAPEGLOW" val="5"/>
  <p:tag name="SHAPEREFLECTION" val="-2.147484E+09"/>
  <p:tag name="HEIGHT" val="67.85622"/>
  <p:tag name="WIDTH" val="262.3572"/>
  <p:tag name="LEFT" val="21.48031"/>
  <p:tag name="TOP" val="29.556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027;#379694;#399986;#400053;#165828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.75"/>
  <p:tag name="LINERULEAFTER" val="0"/>
  <p:tag name="MARGINBOTTOM" val="3.6"/>
  <p:tag name="MARGINRIGHT" val="7.2"/>
  <p:tag name="MARGINLEFT" val="7.2"/>
  <p:tag name="MARGINTOP" val="3.6"/>
  <p:tag name="FONTSIZE" val="30"/>
  <p:tag name="SOFTEDGE" val="0"/>
  <p:tag name="SHAPEGLOW" val="5"/>
  <p:tag name="SHAPEREFLECTION" val="-2.147484E+09"/>
  <p:tag name="HEIGHT" val="43.62189"/>
  <p:tag name="WIDTH" val="222.1758"/>
  <p:tag name="LEFT" val="36.42402"/>
  <p:tag name="TOP" val="85.836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023;#399130;#401945;#104112;#10556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397;#369716;#39423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027;#379694;#399986;#400053;#16582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56;#401356;#401356;#176806;#168978;#180329;#369012;#369321;#369320;#1494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5"/>
  <p:tag name="SHAPEREFLECTION" val="-2.147484E+09"/>
  <p:tag name="HEIGHT" val="99.90205"/>
  <p:tag name="WIDTH" val="262.3572"/>
  <p:tag name="LEFT" val="21.48031"/>
  <p:tag name="TOP" val="29.556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1.25"/>
  <p:tag name="LINERULEAFTER" val="0"/>
  <p:tag name="MARGINBOTTOM" val="3.6"/>
  <p:tag name="MARGINRIGHT" val="7.2"/>
  <p:tag name="MARGINLEFT" val="7.2"/>
  <p:tag name="MARGINTOP" val="3.6"/>
  <p:tag name="FONTSIZE" val="50"/>
  <p:tag name="SOFTEDGE" val="0"/>
  <p:tag name="SHAPEGLOW" val="5"/>
  <p:tag name="SHAPEREFLECTION" val="-2.147484E+09"/>
  <p:tag name="HEIGHT" val="67.85622"/>
  <p:tag name="WIDTH" val="262.3572"/>
  <p:tag name="LEFT" val="21.48031"/>
  <p:tag name="TOP" val="29.556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8"/>
  <p:tag name="TEXTREFLECTION" val="0"/>
  <p:tag name="TEXTLINEWEIGHT" val=".75"/>
  <p:tag name="LINERULEAFTER" val="0"/>
  <p:tag name="MARGINBOTTOM" val="3.6"/>
  <p:tag name="MARGINRIGHT" val="7.2"/>
  <p:tag name="MARGINLEFT" val="7.2"/>
  <p:tag name="MARGINTOP" val="3.6"/>
  <p:tag name="FONTSIZE" val="30"/>
  <p:tag name="SOFTEDGE" val="0"/>
  <p:tag name="SHAPEGLOW" val="5"/>
  <p:tag name="SHAPEREFLECTION" val="-2.147484E+09"/>
  <p:tag name="HEIGHT" val="43.62189"/>
  <p:tag name="WIDTH" val="222.1758"/>
  <p:tag name="LEFT" val="36.42402"/>
  <p:tag name="TOP" val="85.836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</TotalTime>
  <Words>647</Words>
  <Application>Microsoft Office PowerPoint</Application>
  <PresentationFormat>宽屏</PresentationFormat>
  <Paragraphs>128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OPPOSans B</vt:lpstr>
      <vt:lpstr>江城黑体 400W</vt:lpstr>
      <vt:lpstr>微软雅黑</vt:lpstr>
      <vt:lpstr>等线</vt:lpstr>
      <vt:lpstr>等线 Light</vt:lpstr>
      <vt:lpstr>江城斜黑体 900W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霓虹灯效果赛博朋克复古电子游戏风ppt模板</dc:title>
  <dc:creator>常小二</dc:creator>
  <cp:keywords>P界达人</cp:keywords>
  <dc:description>www.51pptmoban.com</dc:description>
  <cp:lastModifiedBy>Win user</cp:lastModifiedBy>
  <cp:revision>632</cp:revision>
  <dcterms:created xsi:type="dcterms:W3CDTF">2020-07-24T10:39:25Z</dcterms:created>
  <dcterms:modified xsi:type="dcterms:W3CDTF">2022-01-26T06:32:15Z</dcterms:modified>
</cp:coreProperties>
</file>