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tags/tag2.xml" ContentType="application/vnd.openxmlformats-officedocument.presentationml.tags+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6"/>
  </p:notesMasterIdLst>
  <p:handoutMasterIdLst>
    <p:handoutMasterId r:id="rId57"/>
  </p:handoutMasterIdLst>
  <p:sldIdLst>
    <p:sldId id="260" r:id="rId2"/>
    <p:sldId id="317" r:id="rId3"/>
    <p:sldId id="370" r:id="rId4"/>
    <p:sldId id="268" r:id="rId5"/>
    <p:sldId id="346" r:id="rId6"/>
    <p:sldId id="345" r:id="rId7"/>
    <p:sldId id="347" r:id="rId8"/>
    <p:sldId id="356" r:id="rId9"/>
    <p:sldId id="348" r:id="rId10"/>
    <p:sldId id="349" r:id="rId11"/>
    <p:sldId id="357" r:id="rId12"/>
    <p:sldId id="378" r:id="rId13"/>
    <p:sldId id="297" r:id="rId14"/>
    <p:sldId id="316" r:id="rId15"/>
    <p:sldId id="360" r:id="rId16"/>
    <p:sldId id="361" r:id="rId17"/>
    <p:sldId id="279" r:id="rId18"/>
    <p:sldId id="326" r:id="rId19"/>
    <p:sldId id="353" r:id="rId20"/>
    <p:sldId id="323" r:id="rId21"/>
    <p:sldId id="321" r:id="rId22"/>
    <p:sldId id="379" r:id="rId23"/>
    <p:sldId id="272" r:id="rId24"/>
    <p:sldId id="364" r:id="rId25"/>
    <p:sldId id="332" r:id="rId26"/>
    <p:sldId id="380" r:id="rId27"/>
    <p:sldId id="274" r:id="rId28"/>
    <p:sldId id="333" r:id="rId29"/>
    <p:sldId id="344" r:id="rId30"/>
    <p:sldId id="381" r:id="rId31"/>
    <p:sldId id="363" r:id="rId32"/>
    <p:sldId id="320" r:id="rId33"/>
    <p:sldId id="281" r:id="rId34"/>
    <p:sldId id="271" r:id="rId35"/>
    <p:sldId id="375" r:id="rId36"/>
    <p:sldId id="376" r:id="rId37"/>
    <p:sldId id="377" r:id="rId38"/>
    <p:sldId id="382" r:id="rId39"/>
    <p:sldId id="351" r:id="rId40"/>
    <p:sldId id="354" r:id="rId41"/>
    <p:sldId id="355" r:id="rId42"/>
    <p:sldId id="362" r:id="rId43"/>
    <p:sldId id="315" r:id="rId44"/>
    <p:sldId id="371" r:id="rId45"/>
    <p:sldId id="372" r:id="rId46"/>
    <p:sldId id="373" r:id="rId47"/>
    <p:sldId id="374" r:id="rId48"/>
    <p:sldId id="314" r:id="rId49"/>
    <p:sldId id="383" r:id="rId50"/>
    <p:sldId id="384" r:id="rId51"/>
    <p:sldId id="368" r:id="rId52"/>
    <p:sldId id="261" r:id="rId53"/>
    <p:sldId id="552" r:id="rId54"/>
    <p:sldId id="553" r:id="rId5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7BF881AB-1F82-4E3C-B615-E1CD909D908E}">
          <p14:sldIdLst>
            <p14:sldId id="260"/>
            <p14:sldId id="317"/>
            <p14:sldId id="370"/>
            <p14:sldId id="268"/>
            <p14:sldId id="346"/>
            <p14:sldId id="345"/>
            <p14:sldId id="347"/>
            <p14:sldId id="356"/>
            <p14:sldId id="348"/>
            <p14:sldId id="349"/>
            <p14:sldId id="357"/>
            <p14:sldId id="378"/>
            <p14:sldId id="297"/>
            <p14:sldId id="316"/>
            <p14:sldId id="360"/>
            <p14:sldId id="361"/>
            <p14:sldId id="279"/>
            <p14:sldId id="326"/>
            <p14:sldId id="353"/>
            <p14:sldId id="323"/>
            <p14:sldId id="321"/>
            <p14:sldId id="379"/>
            <p14:sldId id="272"/>
            <p14:sldId id="364"/>
            <p14:sldId id="332"/>
            <p14:sldId id="380"/>
            <p14:sldId id="274"/>
            <p14:sldId id="333"/>
            <p14:sldId id="344"/>
            <p14:sldId id="381"/>
            <p14:sldId id="363"/>
            <p14:sldId id="320"/>
            <p14:sldId id="281"/>
            <p14:sldId id="271"/>
          </p14:sldIdLst>
        </p14:section>
        <p14:section name="附送转场页" id="{C8904EAF-1930-40BE-9856-99FE90E1EF1F}">
          <p14:sldIdLst>
            <p14:sldId id="375"/>
            <p14:sldId id="376"/>
            <p14:sldId id="377"/>
            <p14:sldId id="382"/>
            <p14:sldId id="351"/>
            <p14:sldId id="354"/>
            <p14:sldId id="355"/>
            <p14:sldId id="362"/>
            <p14:sldId id="315"/>
            <p14:sldId id="371"/>
            <p14:sldId id="372"/>
            <p14:sldId id="373"/>
            <p14:sldId id="374"/>
          </p14:sldIdLst>
        </p14:section>
        <p14:section name="使用说明" id="{DC522FF2-78D2-4B4E-9BE3-CD04F5CC01F3}">
          <p14:sldIdLst>
            <p14:sldId id="314"/>
          </p14:sldIdLst>
        </p14:section>
        <p14:section name="使用说明页" id="{8A6F2277-3240-43A3-A408-379CB3CA34F8}">
          <p14:sldIdLst>
            <p14:sldId id="383"/>
            <p14:sldId id="384"/>
          </p14:sldIdLst>
        </p14:section>
        <p14:section name="可用素材页" id="{16883FB8-6602-4FC8-8462-551414E269F8}">
          <p14:sldIdLst>
            <p14:sldId id="368"/>
            <p14:sldId id="261"/>
            <p14:sldId id="552"/>
            <p14:sldId id="553"/>
          </p14:sldIdLst>
        </p14:section>
      </p14:sectionLst>
    </p:ext>
    <p:ext uri="{EFAFB233-063F-42B5-8137-9DF3F51BA10A}">
      <p15:sldGuideLst xmlns:p15="http://schemas.microsoft.com/office/powerpoint/2012/main">
        <p15:guide id="3" orient="horz" pos="1842" userDrawn="1">
          <p15:clr>
            <a:srgbClr val="A4A3A4"/>
          </p15:clr>
        </p15:guide>
        <p15:guide id="4" pos="3545" userDrawn="1">
          <p15:clr>
            <a:srgbClr val="A4A3A4"/>
          </p15:clr>
        </p15:guide>
        <p15:guide id="5" pos="4339" userDrawn="1">
          <p15:clr>
            <a:srgbClr val="A4A3A4"/>
          </p15:clr>
        </p15:guide>
        <p15:guide id="6" pos="4498" userDrawn="1">
          <p15:clr>
            <a:srgbClr val="A4A3A4"/>
          </p15:clr>
        </p15:guide>
        <p15:guide id="7" pos="5496" userDrawn="1">
          <p15:clr>
            <a:srgbClr val="A4A3A4"/>
          </p15:clr>
        </p15:guide>
        <p15:guide id="8" orient="horz" pos="3362" userDrawn="1">
          <p15:clr>
            <a:srgbClr val="A4A3A4"/>
          </p15:clr>
        </p15:guide>
        <p15:guide id="9" orient="horz" pos="3725"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DF6EB"/>
    <a:srgbClr val="404040"/>
    <a:srgbClr val="FBEDD7"/>
    <a:srgbClr val="898886"/>
    <a:srgbClr val="EDEBE6"/>
    <a:srgbClr val="929292"/>
    <a:srgbClr val="262626"/>
    <a:srgbClr val="85543A"/>
    <a:srgbClr val="C2AA86"/>
    <a:srgbClr val="C29B8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533" autoAdjust="0"/>
    <p:restoredTop sz="86648" autoAdjust="0"/>
  </p:normalViewPr>
  <p:slideViewPr>
    <p:cSldViewPr snapToGrid="0" showGuides="1">
      <p:cViewPr varScale="1">
        <p:scale>
          <a:sx n="90" d="100"/>
          <a:sy n="90" d="100"/>
        </p:scale>
        <p:origin x="348" y="96"/>
      </p:cViewPr>
      <p:guideLst>
        <p:guide orient="horz" pos="1842"/>
        <p:guide pos="3545"/>
        <p:guide pos="4339"/>
        <p:guide pos="4498"/>
        <p:guide pos="5496"/>
        <p:guide orient="horz" pos="3362"/>
        <p:guide orient="horz" pos="3725"/>
      </p:guideLst>
    </p:cSldViewPr>
  </p:slideViewPr>
  <p:outlineViewPr>
    <p:cViewPr>
      <p:scale>
        <a:sx n="33" d="100"/>
        <a:sy n="33" d="100"/>
      </p:scale>
      <p:origin x="0" y="0"/>
    </p:cViewPr>
  </p:outlineViewPr>
  <p:notesTextViewPr>
    <p:cViewPr>
      <p:scale>
        <a:sx n="1" d="1"/>
        <a:sy n="1" d="1"/>
      </p:scale>
      <p:origin x="0" y="0"/>
    </p:cViewPr>
  </p:notesTextViewPr>
  <p:sorterViewPr>
    <p:cViewPr varScale="1">
      <p:scale>
        <a:sx n="1" d="1"/>
        <a:sy n="1" d="1"/>
      </p:scale>
      <p:origin x="0" y="-1464"/>
    </p:cViewPr>
  </p:sorterViewPr>
  <p:notesViewPr>
    <p:cSldViewPr snapToGrid="0" showGuides="1">
      <p:cViewPr varScale="1">
        <p:scale>
          <a:sx n="56" d="100"/>
          <a:sy n="56" d="100"/>
        </p:scale>
        <p:origin x="3278" y="5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presProps" Target="presProps.xml"/><Relationship Id="rId5" Type="http://schemas.openxmlformats.org/officeDocument/2006/relationships/slide" Target="slides/slide4.xml"/><Relationship Id="rId61" Type="http://schemas.openxmlformats.org/officeDocument/2006/relationships/tableStyles" Target="tableStyle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handoutMaster" Target="handoutMasters/handoutMaster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a:solidFill>
                <a:schemeClr val="bg1"/>
              </a:solidFill>
            </a:ln>
          </c:spPr>
          <c:dPt>
            <c:idx val="0"/>
            <c:bubble3D val="0"/>
            <c:spPr>
              <a:solidFill>
                <a:schemeClr val="accent1"/>
              </a:solidFill>
              <a:ln w="19050">
                <a:solidFill>
                  <a:schemeClr val="bg1"/>
                </a:solidFill>
              </a:ln>
              <a:effectLst/>
            </c:spPr>
            <c:extLst>
              <c:ext xmlns:c16="http://schemas.microsoft.com/office/drawing/2014/chart" uri="{C3380CC4-5D6E-409C-BE32-E72D297353CC}">
                <c16:uniqueId val="{00000001-4FCB-422A-B8A7-3ACC226B28C5}"/>
              </c:ext>
            </c:extLst>
          </c:dPt>
          <c:dPt>
            <c:idx val="1"/>
            <c:bubble3D val="0"/>
            <c:spPr>
              <a:solidFill>
                <a:schemeClr val="accent2"/>
              </a:solidFill>
              <a:ln w="19050">
                <a:solidFill>
                  <a:schemeClr val="bg1"/>
                </a:solidFill>
              </a:ln>
              <a:effectLst/>
            </c:spPr>
            <c:extLst>
              <c:ext xmlns:c16="http://schemas.microsoft.com/office/drawing/2014/chart" uri="{C3380CC4-5D6E-409C-BE32-E72D297353CC}">
                <c16:uniqueId val="{00000003-4FCB-422A-B8A7-3ACC226B28C5}"/>
              </c:ext>
            </c:extLst>
          </c:dPt>
          <c:dPt>
            <c:idx val="2"/>
            <c:bubble3D val="0"/>
            <c:spPr>
              <a:solidFill>
                <a:schemeClr val="accent3"/>
              </a:solidFill>
              <a:ln w="19050">
                <a:solidFill>
                  <a:schemeClr val="bg1"/>
                </a:solidFill>
              </a:ln>
              <a:effectLst/>
            </c:spPr>
            <c:extLst>
              <c:ext xmlns:c16="http://schemas.microsoft.com/office/drawing/2014/chart" uri="{C3380CC4-5D6E-409C-BE32-E72D297353CC}">
                <c16:uniqueId val="{00000005-4FCB-422A-B8A7-3ACC226B28C5}"/>
              </c:ext>
            </c:extLst>
          </c:dPt>
          <c:dPt>
            <c:idx val="3"/>
            <c:bubble3D val="0"/>
            <c:spPr>
              <a:solidFill>
                <a:schemeClr val="accent5"/>
              </a:solidFill>
              <a:ln w="19050">
                <a:solidFill>
                  <a:schemeClr val="bg1"/>
                </a:solidFill>
              </a:ln>
              <a:effectLst/>
            </c:spPr>
            <c:extLst>
              <c:ext xmlns:c16="http://schemas.microsoft.com/office/drawing/2014/chart" uri="{C3380CC4-5D6E-409C-BE32-E72D297353CC}">
                <c16:uniqueId val="{00000007-4FCB-422A-B8A7-3ACC226B28C5}"/>
              </c:ext>
            </c:extLst>
          </c:dPt>
          <c:cat>
            <c:strRef>
              <c:f>Sheet1!$A$2:$A$5</c:f>
              <c:strCache>
                <c:ptCount val="4"/>
                <c:pt idx="0">
                  <c:v>女性</c:v>
                </c:pt>
                <c:pt idx="1">
                  <c:v>男性</c:v>
                </c:pt>
                <c:pt idx="2">
                  <c:v>幼儿</c:v>
                </c:pt>
                <c:pt idx="3">
                  <c:v>老年</c:v>
                </c:pt>
              </c:strCache>
            </c:strRef>
          </c:cat>
          <c:val>
            <c:numRef>
              <c:f>Sheet1!$B$2:$B$5</c:f>
              <c:numCache>
                <c:formatCode>0%</c:formatCode>
                <c:ptCount val="4"/>
                <c:pt idx="0">
                  <c:v>0.52</c:v>
                </c:pt>
                <c:pt idx="1">
                  <c:v>0.2</c:v>
                </c:pt>
                <c:pt idx="2">
                  <c:v>0.15</c:v>
                </c:pt>
                <c:pt idx="3">
                  <c:v>0.13</c:v>
                </c:pt>
              </c:numCache>
            </c:numRef>
          </c:val>
          <c:extLst>
            <c:ext xmlns:c16="http://schemas.microsoft.com/office/drawing/2014/chart" uri="{C3380CC4-5D6E-409C-BE32-E72D297353CC}">
              <c16:uniqueId val="{00000008-4FCB-422A-B8A7-3ACC226B28C5}"/>
            </c:ext>
          </c:extLst>
        </c:ser>
        <c:dLbls>
          <c:showLegendKey val="0"/>
          <c:showVal val="0"/>
          <c:showCatName val="0"/>
          <c:showSerName val="0"/>
          <c:showPercent val="0"/>
          <c:showBubbleSize val="0"/>
          <c:showLeaderLines val="1"/>
        </c:dLbls>
        <c:firstSliceAng val="150"/>
        <c:holeSize val="70"/>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a:extLst>
              <a:ext uri="{FF2B5EF4-FFF2-40B4-BE49-F238E27FC236}">
                <a16:creationId xmlns:a16="http://schemas.microsoft.com/office/drawing/2014/main" id="{F2FD7351-A9E7-4F5B-98CD-CBBBFC31CA5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a:extLst>
              <a:ext uri="{FF2B5EF4-FFF2-40B4-BE49-F238E27FC236}">
                <a16:creationId xmlns:a16="http://schemas.microsoft.com/office/drawing/2014/main" id="{448698B1-D30E-4AA4-960C-F811888A2526}"/>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3B373C8B-AE6D-459D-B9CC-7AEAEE025F49}" type="datetimeFigureOut">
              <a:rPr lang="zh-CN" altLang="en-US" smtClean="0"/>
              <a:t>2022/1/26</a:t>
            </a:fld>
            <a:endParaRPr lang="zh-CN" altLang="en-US"/>
          </a:p>
        </p:txBody>
      </p:sp>
      <p:sp>
        <p:nvSpPr>
          <p:cNvPr id="4" name="页脚占位符 3">
            <a:extLst>
              <a:ext uri="{FF2B5EF4-FFF2-40B4-BE49-F238E27FC236}">
                <a16:creationId xmlns:a16="http://schemas.microsoft.com/office/drawing/2014/main" id="{963B2D95-FB75-420A-A82A-D14CA2422744}"/>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a:extLst>
              <a:ext uri="{FF2B5EF4-FFF2-40B4-BE49-F238E27FC236}">
                <a16:creationId xmlns:a16="http://schemas.microsoft.com/office/drawing/2014/main" id="{BA05A036-70C5-428C-AFA9-8C8714512BC0}"/>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B633176F-8232-4CCE-9F1F-C85079D37190}" type="slidenum">
              <a:rPr lang="zh-CN" altLang="en-US" smtClean="0"/>
              <a:t>‹#›</a:t>
            </a:fld>
            <a:endParaRPr lang="zh-CN" altLang="en-US"/>
          </a:p>
        </p:txBody>
      </p:sp>
    </p:spTree>
    <p:extLst>
      <p:ext uri="{BB962C8B-B14F-4D97-AF65-F5344CB8AC3E}">
        <p14:creationId xmlns:p14="http://schemas.microsoft.com/office/powerpoint/2010/main" val="24783404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506D052-55B6-4E91-8B2A-DD6ACBCAF9FC}" type="datetimeFigureOut">
              <a:rPr lang="zh-CN" altLang="en-US" smtClean="0"/>
              <a:t>2022/1/26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CD7CE66-8046-4465-AA00-52A47F87FC95}" type="slidenum">
              <a:rPr lang="zh-CN" altLang="en-US" smtClean="0"/>
              <a:t>‹#›</a:t>
            </a:fld>
            <a:endParaRPr lang="zh-CN" altLang="en-US"/>
          </a:p>
        </p:txBody>
      </p:sp>
    </p:spTree>
    <p:extLst>
      <p:ext uri="{BB962C8B-B14F-4D97-AF65-F5344CB8AC3E}">
        <p14:creationId xmlns:p14="http://schemas.microsoft.com/office/powerpoint/2010/main" val="281801564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CD7CE66-8046-4465-AA00-52A47F87FC95}" type="slidenum">
              <a:rPr lang="zh-CN" altLang="en-US" smtClean="0"/>
              <a:t>3</a:t>
            </a:fld>
            <a:endParaRPr lang="zh-CN" altLang="en-US"/>
          </a:p>
        </p:txBody>
      </p:sp>
    </p:spTree>
    <p:extLst>
      <p:ext uri="{BB962C8B-B14F-4D97-AF65-F5344CB8AC3E}">
        <p14:creationId xmlns:p14="http://schemas.microsoft.com/office/powerpoint/2010/main" val="382378750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CD7CE66-8046-4465-AA00-52A47F87FC95}" type="slidenum">
              <a:rPr lang="zh-CN" altLang="en-US" smtClean="0"/>
              <a:t>40</a:t>
            </a:fld>
            <a:endParaRPr lang="zh-CN" altLang="en-US"/>
          </a:p>
        </p:txBody>
      </p:sp>
    </p:spTree>
    <p:extLst>
      <p:ext uri="{BB962C8B-B14F-4D97-AF65-F5344CB8AC3E}">
        <p14:creationId xmlns:p14="http://schemas.microsoft.com/office/powerpoint/2010/main" val="271604216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CD7CE66-8046-4465-AA00-52A47F87FC95}" type="slidenum">
              <a:rPr lang="zh-CN" altLang="en-US" smtClean="0"/>
              <a:t>46</a:t>
            </a:fld>
            <a:endParaRPr lang="zh-CN" altLang="en-US"/>
          </a:p>
        </p:txBody>
      </p:sp>
    </p:spTree>
    <p:extLst>
      <p:ext uri="{BB962C8B-B14F-4D97-AF65-F5344CB8AC3E}">
        <p14:creationId xmlns:p14="http://schemas.microsoft.com/office/powerpoint/2010/main" val="226800723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CD7CE66-8046-4465-AA00-52A47F87FC95}" type="slidenum">
              <a:rPr lang="zh-CN" altLang="en-US" smtClean="0"/>
              <a:t>48</a:t>
            </a:fld>
            <a:endParaRPr lang="zh-CN" altLang="en-US"/>
          </a:p>
        </p:txBody>
      </p:sp>
    </p:spTree>
    <p:extLst>
      <p:ext uri="{BB962C8B-B14F-4D97-AF65-F5344CB8AC3E}">
        <p14:creationId xmlns:p14="http://schemas.microsoft.com/office/powerpoint/2010/main" val="120254932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CD7CE66-8046-4465-AA00-52A47F87FC95}" type="slidenum">
              <a:rPr lang="zh-CN" altLang="en-US" smtClean="0"/>
              <a:t>8</a:t>
            </a:fld>
            <a:endParaRPr lang="zh-CN" altLang="en-US"/>
          </a:p>
        </p:txBody>
      </p:sp>
    </p:spTree>
    <p:extLst>
      <p:ext uri="{BB962C8B-B14F-4D97-AF65-F5344CB8AC3E}">
        <p14:creationId xmlns:p14="http://schemas.microsoft.com/office/powerpoint/2010/main" val="101823214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CD7CE66-8046-4465-AA00-52A47F87FC95}" type="slidenum">
              <a:rPr lang="zh-CN" altLang="en-US" smtClean="0"/>
              <a:t>10</a:t>
            </a:fld>
            <a:endParaRPr lang="zh-CN" altLang="en-US"/>
          </a:p>
        </p:txBody>
      </p:sp>
    </p:spTree>
    <p:extLst>
      <p:ext uri="{BB962C8B-B14F-4D97-AF65-F5344CB8AC3E}">
        <p14:creationId xmlns:p14="http://schemas.microsoft.com/office/powerpoint/2010/main" val="213241844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CD7CE66-8046-4465-AA00-52A47F87FC95}" type="slidenum">
              <a:rPr lang="zh-CN" altLang="en-US" smtClean="0"/>
              <a:t>13</a:t>
            </a:fld>
            <a:endParaRPr lang="zh-CN" altLang="en-US"/>
          </a:p>
        </p:txBody>
      </p:sp>
    </p:spTree>
    <p:extLst>
      <p:ext uri="{BB962C8B-B14F-4D97-AF65-F5344CB8AC3E}">
        <p14:creationId xmlns:p14="http://schemas.microsoft.com/office/powerpoint/2010/main" val="306137337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CD7CE66-8046-4465-AA00-52A47F87FC95}" type="slidenum">
              <a:rPr lang="zh-CN" altLang="en-US" smtClean="0"/>
              <a:t>17</a:t>
            </a:fld>
            <a:endParaRPr lang="zh-CN" altLang="en-US"/>
          </a:p>
        </p:txBody>
      </p:sp>
    </p:spTree>
    <p:extLst>
      <p:ext uri="{BB962C8B-B14F-4D97-AF65-F5344CB8AC3E}">
        <p14:creationId xmlns:p14="http://schemas.microsoft.com/office/powerpoint/2010/main" val="205962554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CD7CE66-8046-4465-AA00-52A47F87FC95}" type="slidenum">
              <a:rPr lang="zh-CN" altLang="en-US" smtClean="0"/>
              <a:t>18</a:t>
            </a:fld>
            <a:endParaRPr lang="zh-CN" altLang="en-US"/>
          </a:p>
        </p:txBody>
      </p:sp>
    </p:spTree>
    <p:extLst>
      <p:ext uri="{BB962C8B-B14F-4D97-AF65-F5344CB8AC3E}">
        <p14:creationId xmlns:p14="http://schemas.microsoft.com/office/powerpoint/2010/main" val="301780758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CD7CE66-8046-4465-AA00-52A47F87FC95}" type="slidenum">
              <a:rPr lang="zh-CN" altLang="en-US" smtClean="0"/>
              <a:t>21</a:t>
            </a:fld>
            <a:endParaRPr lang="zh-CN" altLang="en-US"/>
          </a:p>
        </p:txBody>
      </p:sp>
    </p:spTree>
    <p:extLst>
      <p:ext uri="{BB962C8B-B14F-4D97-AF65-F5344CB8AC3E}">
        <p14:creationId xmlns:p14="http://schemas.microsoft.com/office/powerpoint/2010/main" val="192579572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CD7CE66-8046-4465-AA00-52A47F87FC95}" type="slidenum">
              <a:rPr lang="zh-CN" altLang="en-US" smtClean="0"/>
              <a:t>22</a:t>
            </a:fld>
            <a:endParaRPr lang="zh-CN" altLang="en-US"/>
          </a:p>
        </p:txBody>
      </p:sp>
    </p:spTree>
    <p:extLst>
      <p:ext uri="{BB962C8B-B14F-4D97-AF65-F5344CB8AC3E}">
        <p14:creationId xmlns:p14="http://schemas.microsoft.com/office/powerpoint/2010/main" val="250354891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CD7CE66-8046-4465-AA00-52A47F87FC95}" type="slidenum">
              <a:rPr lang="zh-CN" altLang="en-US" smtClean="0"/>
              <a:t>39</a:t>
            </a:fld>
            <a:endParaRPr lang="zh-CN" altLang="en-US"/>
          </a:p>
        </p:txBody>
      </p:sp>
    </p:spTree>
    <p:extLst>
      <p:ext uri="{BB962C8B-B14F-4D97-AF65-F5344CB8AC3E}">
        <p14:creationId xmlns:p14="http://schemas.microsoft.com/office/powerpoint/2010/main" val="47854637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jpe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11.png"/></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Master" Target="../slideMasters/slideMaster1.xml"/><Relationship Id="rId4" Type="http://schemas.openxmlformats.org/officeDocument/2006/relationships/image" Target="../media/image15.png"/></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Master" Target="../slideMasters/slideMaster1.xml"/><Relationship Id="rId4" Type="http://schemas.openxmlformats.org/officeDocument/2006/relationships/image" Target="../media/image15.png"/></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封面页">
    <p:spTree>
      <p:nvGrpSpPr>
        <p:cNvPr id="1" name=""/>
        <p:cNvGrpSpPr/>
        <p:nvPr/>
      </p:nvGrpSpPr>
      <p:grpSpPr>
        <a:xfrm>
          <a:off x="0" y="0"/>
          <a:ext cx="0" cy="0"/>
          <a:chOff x="0" y="0"/>
          <a:chExt cx="0" cy="0"/>
        </a:xfrm>
      </p:grpSpPr>
      <p:pic>
        <p:nvPicPr>
          <p:cNvPr id="2" name="图片 1" descr="白色的伞&#10;&#10;中度可信度描述已自动生成">
            <a:extLst>
              <a:ext uri="{FF2B5EF4-FFF2-40B4-BE49-F238E27FC236}">
                <a16:creationId xmlns:a16="http://schemas.microsoft.com/office/drawing/2014/main" id="{364591DA-E0C1-496B-8E67-15D92324E23E}"/>
              </a:ext>
            </a:extLst>
          </p:cNvPr>
          <p:cNvPicPr>
            <a:picLocks noChangeAspect="1"/>
          </p:cNvPicPr>
          <p:nvPr userDrawn="1"/>
        </p:nvPicPr>
        <p:blipFill>
          <a:blip r:embed="rId2" cstate="screen">
            <a:alphaModFix amt="20000"/>
            <a:extLst>
              <a:ext uri="{28A0092B-C50C-407E-A947-70E740481C1C}">
                <a14:useLocalDpi xmlns:a14="http://schemas.microsoft.com/office/drawing/2010/main"/>
              </a:ext>
            </a:extLst>
          </a:blip>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5" name="任意多边形: 形状 4">
            <a:extLst>
              <a:ext uri="{FF2B5EF4-FFF2-40B4-BE49-F238E27FC236}">
                <a16:creationId xmlns:a16="http://schemas.microsoft.com/office/drawing/2014/main" id="{A8D1EBFC-D312-461B-94A8-E9CAC53927F7}"/>
              </a:ext>
            </a:extLst>
          </p:cNvPr>
          <p:cNvSpPr/>
          <p:nvPr userDrawn="1"/>
        </p:nvSpPr>
        <p:spPr>
          <a:xfrm>
            <a:off x="-129976" y="1768463"/>
            <a:ext cx="6517378" cy="5135411"/>
          </a:xfrm>
          <a:custGeom>
            <a:avLst/>
            <a:gdLst>
              <a:gd name="connsiteX0" fmla="*/ 3314700 w 6629400"/>
              <a:gd name="connsiteY0" fmla="*/ 0 h 5223679"/>
              <a:gd name="connsiteX1" fmla="*/ 6629400 w 6629400"/>
              <a:gd name="connsiteY1" fmla="*/ 3314700 h 5223679"/>
              <a:gd name="connsiteX2" fmla="*/ 6063302 w 6629400"/>
              <a:gd name="connsiteY2" fmla="*/ 5167980 h 5223679"/>
              <a:gd name="connsiteX3" fmla="*/ 6021651 w 6629400"/>
              <a:gd name="connsiteY3" fmla="*/ 5223679 h 5223679"/>
              <a:gd name="connsiteX4" fmla="*/ 607750 w 6629400"/>
              <a:gd name="connsiteY4" fmla="*/ 5223679 h 5223679"/>
              <a:gd name="connsiteX5" fmla="*/ 566099 w 6629400"/>
              <a:gd name="connsiteY5" fmla="*/ 5167980 h 5223679"/>
              <a:gd name="connsiteX6" fmla="*/ 0 w 6629400"/>
              <a:gd name="connsiteY6" fmla="*/ 3314700 h 5223679"/>
              <a:gd name="connsiteX7" fmla="*/ 3314700 w 6629400"/>
              <a:gd name="connsiteY7" fmla="*/ 0 h 5223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629400" h="5223679">
                <a:moveTo>
                  <a:pt x="3314700" y="0"/>
                </a:moveTo>
                <a:cubicBezTo>
                  <a:pt x="5145358" y="0"/>
                  <a:pt x="6629400" y="1484042"/>
                  <a:pt x="6629400" y="3314700"/>
                </a:cubicBezTo>
                <a:cubicBezTo>
                  <a:pt x="6629400" y="4001197"/>
                  <a:pt x="6420707" y="4638951"/>
                  <a:pt x="6063302" y="5167980"/>
                </a:cubicBezTo>
                <a:lnTo>
                  <a:pt x="6021651" y="5223679"/>
                </a:lnTo>
                <a:lnTo>
                  <a:pt x="607750" y="5223679"/>
                </a:lnTo>
                <a:lnTo>
                  <a:pt x="566099" y="5167980"/>
                </a:lnTo>
                <a:cubicBezTo>
                  <a:pt x="208694" y="4638951"/>
                  <a:pt x="0" y="4001197"/>
                  <a:pt x="0" y="3314700"/>
                </a:cubicBezTo>
                <a:cubicBezTo>
                  <a:pt x="0" y="1484042"/>
                  <a:pt x="1484042" y="0"/>
                  <a:pt x="3314700"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 name="文本框 5">
            <a:extLst>
              <a:ext uri="{FF2B5EF4-FFF2-40B4-BE49-F238E27FC236}">
                <a16:creationId xmlns:a16="http://schemas.microsoft.com/office/drawing/2014/main" id="{CBF713CA-F855-40F6-B0E5-7D9DE71E9BD3}"/>
              </a:ext>
            </a:extLst>
          </p:cNvPr>
          <p:cNvSpPr txBox="1"/>
          <p:nvPr userDrawn="1"/>
        </p:nvSpPr>
        <p:spPr>
          <a:xfrm>
            <a:off x="-266333" y="2258542"/>
            <a:ext cx="5922702" cy="5473347"/>
          </a:xfrm>
          <a:prstGeom prst="rect">
            <a:avLst/>
          </a:prstGeom>
          <a:noFill/>
        </p:spPr>
        <p:txBody>
          <a:bodyPr wrap="none" lIns="0" tIns="0" rIns="0" bIns="0" rtlCol="0">
            <a:prstTxWarp prst="textCircle">
              <a:avLst>
                <a:gd name="adj" fmla="val 18338773"/>
              </a:avLst>
            </a:prstTxWarp>
            <a:spAutoFit/>
          </a:bodyPr>
          <a:lstStyle/>
          <a:p>
            <a:r>
              <a:rPr lang="en-US" altLang="zh-CN" dirty="0">
                <a:solidFill>
                  <a:schemeClr val="bg1">
                    <a:alpha val="28000"/>
                  </a:schemeClr>
                </a:solidFill>
                <a:cs typeface="Calibri" panose="020F0502020204030204" pitchFamily="34" charset="0"/>
              </a:rPr>
              <a:t>Hat in the life       Hat in the life</a:t>
            </a:r>
            <a:r>
              <a:rPr lang="zh-CN" altLang="en-US" dirty="0">
                <a:solidFill>
                  <a:schemeClr val="bg1">
                    <a:alpha val="28000"/>
                  </a:schemeClr>
                </a:solidFill>
                <a:cs typeface="Calibri" panose="020F0502020204030204" pitchFamily="34" charset="0"/>
              </a:rPr>
              <a:t>        </a:t>
            </a:r>
            <a:r>
              <a:rPr lang="en-US" altLang="zh-CN" dirty="0">
                <a:solidFill>
                  <a:schemeClr val="bg1">
                    <a:alpha val="28000"/>
                  </a:schemeClr>
                </a:solidFill>
                <a:cs typeface="Calibri" panose="020F0502020204030204" pitchFamily="34" charset="0"/>
              </a:rPr>
              <a:t>Hat in the life</a:t>
            </a:r>
            <a:endParaRPr lang="zh-CN" altLang="en-US" dirty="0">
              <a:solidFill>
                <a:schemeClr val="bg1">
                  <a:alpha val="28000"/>
                </a:schemeClr>
              </a:solidFill>
              <a:cs typeface="Calibri" panose="020F0502020204030204" pitchFamily="34" charset="0"/>
            </a:endParaRPr>
          </a:p>
          <a:p>
            <a:pPr algn="l"/>
            <a:endParaRPr lang="zh-CN" altLang="en-US" dirty="0">
              <a:solidFill>
                <a:schemeClr val="bg1">
                  <a:alpha val="28000"/>
                </a:schemeClr>
              </a:solidFill>
              <a:cs typeface="Calibri" panose="020F0502020204030204" pitchFamily="34" charset="0"/>
            </a:endParaRPr>
          </a:p>
        </p:txBody>
      </p:sp>
      <p:sp>
        <p:nvSpPr>
          <p:cNvPr id="7" name="文本框 6">
            <a:extLst>
              <a:ext uri="{FF2B5EF4-FFF2-40B4-BE49-F238E27FC236}">
                <a16:creationId xmlns:a16="http://schemas.microsoft.com/office/drawing/2014/main" id="{5552BFFC-6B99-4117-BAFC-14E1E5835B5B}"/>
              </a:ext>
            </a:extLst>
          </p:cNvPr>
          <p:cNvSpPr txBox="1"/>
          <p:nvPr userDrawn="1"/>
        </p:nvSpPr>
        <p:spPr>
          <a:xfrm>
            <a:off x="494583" y="2355269"/>
            <a:ext cx="5713368" cy="5279893"/>
          </a:xfrm>
          <a:prstGeom prst="rect">
            <a:avLst/>
          </a:prstGeom>
          <a:noFill/>
        </p:spPr>
        <p:txBody>
          <a:bodyPr wrap="none" lIns="0" tIns="0" rIns="0" bIns="0" rtlCol="0">
            <a:prstTxWarp prst="textArchUp">
              <a:avLst>
                <a:gd name="adj" fmla="val 9268722"/>
              </a:avLst>
            </a:prstTxWarp>
            <a:spAutoFit/>
          </a:bodyPr>
          <a:lstStyle/>
          <a:p>
            <a:r>
              <a:rPr lang="en-US" altLang="zh-CN" dirty="0">
                <a:solidFill>
                  <a:schemeClr val="bg1">
                    <a:alpha val="28000"/>
                  </a:schemeClr>
                </a:solidFill>
                <a:cs typeface="Calibri" panose="020F0502020204030204" pitchFamily="34" charset="0"/>
              </a:rPr>
              <a:t>Hat in the life       Hat in the life</a:t>
            </a:r>
            <a:r>
              <a:rPr lang="zh-CN" altLang="en-US" dirty="0">
                <a:solidFill>
                  <a:schemeClr val="bg1">
                    <a:alpha val="28000"/>
                  </a:schemeClr>
                </a:solidFill>
                <a:cs typeface="Calibri" panose="020F0502020204030204" pitchFamily="34" charset="0"/>
              </a:rPr>
              <a:t>        </a:t>
            </a:r>
            <a:r>
              <a:rPr lang="en-US" altLang="zh-CN" dirty="0">
                <a:solidFill>
                  <a:schemeClr val="bg1">
                    <a:alpha val="28000"/>
                  </a:schemeClr>
                </a:solidFill>
                <a:cs typeface="Calibri" panose="020F0502020204030204" pitchFamily="34" charset="0"/>
              </a:rPr>
              <a:t>Hat in the life</a:t>
            </a:r>
            <a:endParaRPr lang="zh-CN" altLang="en-US" dirty="0">
              <a:solidFill>
                <a:schemeClr val="bg1">
                  <a:alpha val="28000"/>
                </a:schemeClr>
              </a:solidFill>
              <a:cs typeface="Calibri" panose="020F0502020204030204" pitchFamily="34" charset="0"/>
            </a:endParaRPr>
          </a:p>
          <a:p>
            <a:pPr algn="l"/>
            <a:endParaRPr lang="zh-CN" altLang="en-US" dirty="0">
              <a:solidFill>
                <a:schemeClr val="bg1">
                  <a:alpha val="28000"/>
                </a:schemeClr>
              </a:solidFill>
              <a:cs typeface="Calibri" panose="020F0502020204030204" pitchFamily="34" charset="0"/>
            </a:endParaRPr>
          </a:p>
        </p:txBody>
      </p:sp>
      <p:pic>
        <p:nvPicPr>
          <p:cNvPr id="8" name="图片 7" descr="女人戴着帽子&#10;&#10;描述已自动生成">
            <a:extLst>
              <a:ext uri="{FF2B5EF4-FFF2-40B4-BE49-F238E27FC236}">
                <a16:creationId xmlns:a16="http://schemas.microsoft.com/office/drawing/2014/main" id="{CD60A9FA-31A4-45DD-899B-04BA05AAC644}"/>
              </a:ext>
            </a:extLst>
          </p:cNvPr>
          <p:cNvPicPr>
            <a:picLocks noChangeAspect="1"/>
          </p:cNvPicPr>
          <p:nvPr userDrawn="1"/>
        </p:nvPicPr>
        <p:blipFill>
          <a:blip r:embed="rId3" cstate="screen">
            <a:extLst>
              <a:ext uri="{28A0092B-C50C-407E-A947-70E740481C1C}">
                <a14:useLocalDpi xmlns:a14="http://schemas.microsoft.com/office/drawing/2010/main"/>
              </a:ext>
            </a:extLst>
          </a:blip>
          <a:srcRect l="10957"/>
          <a:stretch>
            <a:fillRect/>
          </a:stretch>
        </p:blipFill>
        <p:spPr>
          <a:xfrm rot="21181099">
            <a:off x="-352691" y="100445"/>
            <a:ext cx="9577620" cy="7170768"/>
          </a:xfrm>
          <a:custGeom>
            <a:avLst/>
            <a:gdLst>
              <a:gd name="connsiteX0" fmla="*/ 5833885 w 9577620"/>
              <a:gd name="connsiteY0" fmla="*/ 0 h 7170768"/>
              <a:gd name="connsiteX1" fmla="*/ 9577619 w 9577620"/>
              <a:gd name="connsiteY1" fmla="*/ 458458 h 7170768"/>
              <a:gd name="connsiteX2" fmla="*/ 9577620 w 9577620"/>
              <a:gd name="connsiteY2" fmla="*/ 7170768 h 7170768"/>
              <a:gd name="connsiteX3" fmla="*/ 7969573 w 9577620"/>
              <a:gd name="connsiteY3" fmla="*/ 7170768 h 7170768"/>
              <a:gd name="connsiteX4" fmla="*/ 0 w 9577620"/>
              <a:gd name="connsiteY4" fmla="*/ 6194814 h 7170768"/>
              <a:gd name="connsiteX5" fmla="*/ 758618 w 9577620"/>
              <a:gd name="connsiteY5" fmla="*/ 0 h 7170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577620" h="7170768">
                <a:moveTo>
                  <a:pt x="5833885" y="0"/>
                </a:moveTo>
                <a:lnTo>
                  <a:pt x="9577619" y="458458"/>
                </a:lnTo>
                <a:lnTo>
                  <a:pt x="9577620" y="7170768"/>
                </a:lnTo>
                <a:lnTo>
                  <a:pt x="7969573" y="7170768"/>
                </a:lnTo>
                <a:lnTo>
                  <a:pt x="0" y="6194814"/>
                </a:lnTo>
                <a:lnTo>
                  <a:pt x="758618" y="0"/>
                </a:lnTo>
                <a:close/>
              </a:path>
            </a:pathLst>
          </a:custGeom>
        </p:spPr>
      </p:pic>
      <p:grpSp>
        <p:nvGrpSpPr>
          <p:cNvPr id="9" name="组合 8">
            <a:extLst>
              <a:ext uri="{FF2B5EF4-FFF2-40B4-BE49-F238E27FC236}">
                <a16:creationId xmlns:a16="http://schemas.microsoft.com/office/drawing/2014/main" id="{0BA4A7A8-8C44-4B07-89FC-A6F07CE8BAAA}"/>
              </a:ext>
            </a:extLst>
          </p:cNvPr>
          <p:cNvGrpSpPr/>
          <p:nvPr userDrawn="1"/>
        </p:nvGrpSpPr>
        <p:grpSpPr>
          <a:xfrm>
            <a:off x="7393954" y="3638443"/>
            <a:ext cx="4105275" cy="556260"/>
            <a:chOff x="7393954" y="3638443"/>
            <a:chExt cx="4105275" cy="556260"/>
          </a:xfrm>
        </p:grpSpPr>
        <p:cxnSp>
          <p:nvCxnSpPr>
            <p:cNvPr id="16" name="直接连接符 15">
              <a:extLst>
                <a:ext uri="{FF2B5EF4-FFF2-40B4-BE49-F238E27FC236}">
                  <a16:creationId xmlns:a16="http://schemas.microsoft.com/office/drawing/2014/main" id="{0E496D84-4A8B-44EC-BC82-44EB7AD39043}"/>
                </a:ext>
              </a:extLst>
            </p:cNvPr>
            <p:cNvCxnSpPr>
              <a:cxnSpLocks/>
            </p:cNvCxnSpPr>
            <p:nvPr userDrawn="1"/>
          </p:nvCxnSpPr>
          <p:spPr>
            <a:xfrm>
              <a:off x="7397013" y="3638443"/>
              <a:ext cx="4099156" cy="0"/>
            </a:xfrm>
            <a:prstGeom prst="line">
              <a:avLst/>
            </a:prstGeom>
            <a:ln w="12700" cmpd="sng">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0ED16F47-0DB3-4076-9BD3-B0412C206FE4}"/>
                </a:ext>
              </a:extLst>
            </p:cNvPr>
            <p:cNvCxnSpPr>
              <a:cxnSpLocks/>
            </p:cNvCxnSpPr>
            <p:nvPr userDrawn="1"/>
          </p:nvCxnSpPr>
          <p:spPr>
            <a:xfrm>
              <a:off x="7393954" y="4194703"/>
              <a:ext cx="4105275" cy="0"/>
            </a:xfrm>
            <a:prstGeom prst="line">
              <a:avLst/>
            </a:prstGeom>
            <a:ln w="12700" cmpd="sng">
              <a:solidFill>
                <a:schemeClr val="accent2"/>
              </a:solidFill>
            </a:ln>
          </p:spPr>
          <p:style>
            <a:lnRef idx="1">
              <a:schemeClr val="accent1"/>
            </a:lnRef>
            <a:fillRef idx="0">
              <a:schemeClr val="accent1"/>
            </a:fillRef>
            <a:effectRef idx="0">
              <a:schemeClr val="accent1"/>
            </a:effectRef>
            <a:fontRef idx="minor">
              <a:schemeClr val="tx1"/>
            </a:fontRef>
          </p:style>
        </p:cxnSp>
      </p:grpSp>
      <p:cxnSp>
        <p:nvCxnSpPr>
          <p:cNvPr id="28" name="直接连接符 27">
            <a:extLst>
              <a:ext uri="{FF2B5EF4-FFF2-40B4-BE49-F238E27FC236}">
                <a16:creationId xmlns:a16="http://schemas.microsoft.com/office/drawing/2014/main" id="{27BB4A0E-513F-4958-96E1-76286AF1E91E}"/>
              </a:ext>
            </a:extLst>
          </p:cNvPr>
          <p:cNvCxnSpPr>
            <a:cxnSpLocks/>
          </p:cNvCxnSpPr>
          <p:nvPr userDrawn="1"/>
        </p:nvCxnSpPr>
        <p:spPr>
          <a:xfrm>
            <a:off x="7399550" y="6129826"/>
            <a:ext cx="2272446" cy="0"/>
          </a:xfrm>
          <a:prstGeom prst="line">
            <a:avLst/>
          </a:prstGeom>
          <a:ln w="6350" cmpd="sng">
            <a:solidFill>
              <a:schemeClr val="accent2"/>
            </a:solidFill>
          </a:ln>
        </p:spPr>
        <p:style>
          <a:lnRef idx="1">
            <a:schemeClr val="accent1"/>
          </a:lnRef>
          <a:fillRef idx="0">
            <a:schemeClr val="accent1"/>
          </a:fillRef>
          <a:effectRef idx="0">
            <a:schemeClr val="accent1"/>
          </a:effectRef>
          <a:fontRef idx="minor">
            <a:schemeClr val="tx1"/>
          </a:fontRef>
        </p:style>
      </p:cxnSp>
      <p:grpSp>
        <p:nvGrpSpPr>
          <p:cNvPr id="29" name="组合 28">
            <a:extLst>
              <a:ext uri="{FF2B5EF4-FFF2-40B4-BE49-F238E27FC236}">
                <a16:creationId xmlns:a16="http://schemas.microsoft.com/office/drawing/2014/main" id="{EF317E26-3F07-4946-890D-555F1884E63A}"/>
              </a:ext>
            </a:extLst>
          </p:cNvPr>
          <p:cNvGrpSpPr/>
          <p:nvPr userDrawn="1"/>
        </p:nvGrpSpPr>
        <p:grpSpPr>
          <a:xfrm rot="10800000">
            <a:off x="9582534" y="5897417"/>
            <a:ext cx="232410" cy="464818"/>
            <a:chOff x="8258175" y="4617720"/>
            <a:chExt cx="541020" cy="1082040"/>
          </a:xfrm>
        </p:grpSpPr>
        <p:sp>
          <p:nvSpPr>
            <p:cNvPr id="30" name="弧形 29">
              <a:extLst>
                <a:ext uri="{FF2B5EF4-FFF2-40B4-BE49-F238E27FC236}">
                  <a16:creationId xmlns:a16="http://schemas.microsoft.com/office/drawing/2014/main" id="{CE5B6728-5918-4AAB-BEB7-AF0184830CEA}"/>
                </a:ext>
              </a:extLst>
            </p:cNvPr>
            <p:cNvSpPr/>
            <p:nvPr/>
          </p:nvSpPr>
          <p:spPr>
            <a:xfrm>
              <a:off x="8258175" y="5158740"/>
              <a:ext cx="541020" cy="541020"/>
            </a:xfrm>
            <a:prstGeom prst="arc">
              <a:avLst/>
            </a:prstGeom>
            <a:ln w="6350">
              <a:solidFill>
                <a:schemeClr val="accent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1" name="弧形 30">
              <a:extLst>
                <a:ext uri="{FF2B5EF4-FFF2-40B4-BE49-F238E27FC236}">
                  <a16:creationId xmlns:a16="http://schemas.microsoft.com/office/drawing/2014/main" id="{B694E310-316F-4161-AEAF-11107BEB4ADB}"/>
                </a:ext>
              </a:extLst>
            </p:cNvPr>
            <p:cNvSpPr/>
            <p:nvPr/>
          </p:nvSpPr>
          <p:spPr>
            <a:xfrm flipV="1">
              <a:off x="8258175" y="4617720"/>
              <a:ext cx="541020" cy="541020"/>
            </a:xfrm>
            <a:prstGeom prst="arc">
              <a:avLst/>
            </a:prstGeom>
            <a:ln w="6350">
              <a:solidFill>
                <a:schemeClr val="accent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pic>
        <p:nvPicPr>
          <p:cNvPr id="32" name="图片 31">
            <a:extLst>
              <a:ext uri="{FF2B5EF4-FFF2-40B4-BE49-F238E27FC236}">
                <a16:creationId xmlns:a16="http://schemas.microsoft.com/office/drawing/2014/main" id="{7BFFB691-B6AE-4753-86FC-885761DC6773}"/>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9892785" y="261717"/>
            <a:ext cx="1892778" cy="849978"/>
          </a:xfrm>
          <a:prstGeom prst="rect">
            <a:avLst/>
          </a:prstGeom>
        </p:spPr>
      </p:pic>
      <p:sp>
        <p:nvSpPr>
          <p:cNvPr id="4" name="文本占位符 3">
            <a:extLst>
              <a:ext uri="{FF2B5EF4-FFF2-40B4-BE49-F238E27FC236}">
                <a16:creationId xmlns:a16="http://schemas.microsoft.com/office/drawing/2014/main" id="{2CDBA032-743D-4010-A891-5D831F8F56F7}"/>
              </a:ext>
            </a:extLst>
          </p:cNvPr>
          <p:cNvSpPr>
            <a:spLocks noGrp="1"/>
          </p:cNvSpPr>
          <p:nvPr>
            <p:ph type="body" sz="quarter" idx="10" hasCustomPrompt="1"/>
          </p:nvPr>
        </p:nvSpPr>
        <p:spPr>
          <a:xfrm>
            <a:off x="8070349" y="3728613"/>
            <a:ext cx="335317" cy="375920"/>
          </a:xfrm>
          <a:prstGeom prst="rect">
            <a:avLst/>
          </a:prstGeom>
        </p:spPr>
        <p:txBody>
          <a:bodyPr lIns="0" tIns="0" rIns="0" bIns="0" anchor="ctr"/>
          <a:lstStyle>
            <a:lvl1pPr marL="0" indent="0" algn="ctr">
              <a:buNone/>
              <a:defRPr sz="1800">
                <a:latin typeface="+mj-ea"/>
                <a:ea typeface="+mj-ea"/>
              </a:defRPr>
            </a:lvl1pPr>
          </a:lstStyle>
          <a:p>
            <a:pPr lvl="0"/>
            <a:r>
              <a:rPr lang="zh-CN" altLang="en-US" dirty="0"/>
              <a:t>输</a:t>
            </a:r>
          </a:p>
        </p:txBody>
      </p:sp>
      <p:grpSp>
        <p:nvGrpSpPr>
          <p:cNvPr id="11" name="组合 10">
            <a:extLst>
              <a:ext uri="{FF2B5EF4-FFF2-40B4-BE49-F238E27FC236}">
                <a16:creationId xmlns:a16="http://schemas.microsoft.com/office/drawing/2014/main" id="{3D7FF7DB-94EA-46C2-B6B4-3F2EA3C36DA3}"/>
              </a:ext>
            </a:extLst>
          </p:cNvPr>
          <p:cNvGrpSpPr/>
          <p:nvPr userDrawn="1"/>
        </p:nvGrpSpPr>
        <p:grpSpPr>
          <a:xfrm>
            <a:off x="7752492" y="3833919"/>
            <a:ext cx="3388199" cy="165306"/>
            <a:chOff x="7752492" y="3833919"/>
            <a:chExt cx="3388199" cy="165306"/>
          </a:xfrm>
        </p:grpSpPr>
        <p:sp>
          <p:nvSpPr>
            <p:cNvPr id="33" name="椭圆 32">
              <a:extLst>
                <a:ext uri="{FF2B5EF4-FFF2-40B4-BE49-F238E27FC236}">
                  <a16:creationId xmlns:a16="http://schemas.microsoft.com/office/drawing/2014/main" id="{5C8F5288-8EA8-4198-B737-309B3315F660}"/>
                </a:ext>
              </a:extLst>
            </p:cNvPr>
            <p:cNvSpPr/>
            <p:nvPr/>
          </p:nvSpPr>
          <p:spPr>
            <a:xfrm>
              <a:off x="9363940" y="3833919"/>
              <a:ext cx="165306" cy="165306"/>
            </a:xfrm>
            <a:prstGeom prst="ellipse">
              <a:avLst/>
            </a:prstGeom>
            <a:no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4" name="椭圆 33">
              <a:extLst>
                <a:ext uri="{FF2B5EF4-FFF2-40B4-BE49-F238E27FC236}">
                  <a16:creationId xmlns:a16="http://schemas.microsoft.com/office/drawing/2014/main" id="{71491F21-FDF6-4076-807E-D1079D653AE3}"/>
                </a:ext>
              </a:extLst>
            </p:cNvPr>
            <p:cNvSpPr/>
            <p:nvPr/>
          </p:nvSpPr>
          <p:spPr>
            <a:xfrm>
              <a:off x="10169664" y="3833919"/>
              <a:ext cx="165306" cy="165306"/>
            </a:xfrm>
            <a:prstGeom prst="ellipse">
              <a:avLst/>
            </a:prstGeom>
            <a:no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7" name="椭圆 26">
              <a:extLst>
                <a:ext uri="{FF2B5EF4-FFF2-40B4-BE49-F238E27FC236}">
                  <a16:creationId xmlns:a16="http://schemas.microsoft.com/office/drawing/2014/main" id="{9CBD7E45-F881-499B-9900-328426DB8C58}"/>
                </a:ext>
              </a:extLst>
            </p:cNvPr>
            <p:cNvSpPr/>
            <p:nvPr/>
          </p:nvSpPr>
          <p:spPr>
            <a:xfrm>
              <a:off x="8558216" y="3833919"/>
              <a:ext cx="165306" cy="165306"/>
            </a:xfrm>
            <a:prstGeom prst="ellipse">
              <a:avLst/>
            </a:prstGeom>
            <a:no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5" name="椭圆 34">
              <a:extLst>
                <a:ext uri="{FF2B5EF4-FFF2-40B4-BE49-F238E27FC236}">
                  <a16:creationId xmlns:a16="http://schemas.microsoft.com/office/drawing/2014/main" id="{1077F637-1032-4623-854C-9327C4E2D7C2}"/>
                </a:ext>
              </a:extLst>
            </p:cNvPr>
            <p:cNvSpPr/>
            <p:nvPr/>
          </p:nvSpPr>
          <p:spPr>
            <a:xfrm>
              <a:off x="7752492" y="3833919"/>
              <a:ext cx="165306" cy="165306"/>
            </a:xfrm>
            <a:prstGeom prst="ellipse">
              <a:avLst/>
            </a:prstGeom>
            <a:solidFill>
              <a:srgbClr val="85543A"/>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6" name="椭圆 35">
              <a:extLst>
                <a:ext uri="{FF2B5EF4-FFF2-40B4-BE49-F238E27FC236}">
                  <a16:creationId xmlns:a16="http://schemas.microsoft.com/office/drawing/2014/main" id="{F6F80DFA-EA5E-42A8-BDBD-F1BF8B241A83}"/>
                </a:ext>
              </a:extLst>
            </p:cNvPr>
            <p:cNvSpPr/>
            <p:nvPr userDrawn="1"/>
          </p:nvSpPr>
          <p:spPr>
            <a:xfrm>
              <a:off x="10975385" y="3833919"/>
              <a:ext cx="165306" cy="165306"/>
            </a:xfrm>
            <a:prstGeom prst="ellipse">
              <a:avLst/>
            </a:prstGeom>
            <a:no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
        <p:nvSpPr>
          <p:cNvPr id="37" name="文本占位符 3">
            <a:extLst>
              <a:ext uri="{FF2B5EF4-FFF2-40B4-BE49-F238E27FC236}">
                <a16:creationId xmlns:a16="http://schemas.microsoft.com/office/drawing/2014/main" id="{63E666ED-24D7-495E-8CF7-3CACC931D9C0}"/>
              </a:ext>
            </a:extLst>
          </p:cNvPr>
          <p:cNvSpPr>
            <a:spLocks noGrp="1"/>
          </p:cNvSpPr>
          <p:nvPr>
            <p:ph type="body" sz="quarter" idx="11" hasCustomPrompt="1"/>
          </p:nvPr>
        </p:nvSpPr>
        <p:spPr>
          <a:xfrm>
            <a:off x="8873664" y="3728613"/>
            <a:ext cx="335317" cy="375920"/>
          </a:xfrm>
          <a:prstGeom prst="rect">
            <a:avLst/>
          </a:prstGeom>
        </p:spPr>
        <p:txBody>
          <a:bodyPr lIns="0" tIns="0" rIns="0" bIns="0" anchor="ctr"/>
          <a:lstStyle>
            <a:lvl1pPr marL="0" indent="0" algn="ctr">
              <a:buNone/>
              <a:defRPr sz="1800">
                <a:latin typeface="+mj-ea"/>
                <a:ea typeface="+mj-ea"/>
              </a:defRPr>
            </a:lvl1pPr>
          </a:lstStyle>
          <a:p>
            <a:pPr lvl="0"/>
            <a:r>
              <a:rPr lang="zh-CN" altLang="en-US" dirty="0"/>
              <a:t>入</a:t>
            </a:r>
          </a:p>
        </p:txBody>
      </p:sp>
      <p:sp>
        <p:nvSpPr>
          <p:cNvPr id="38" name="文本占位符 3">
            <a:extLst>
              <a:ext uri="{FF2B5EF4-FFF2-40B4-BE49-F238E27FC236}">
                <a16:creationId xmlns:a16="http://schemas.microsoft.com/office/drawing/2014/main" id="{97C270BF-D3BB-49BC-8A22-7C6517F313C0}"/>
              </a:ext>
            </a:extLst>
          </p:cNvPr>
          <p:cNvSpPr>
            <a:spLocks noGrp="1"/>
          </p:cNvSpPr>
          <p:nvPr>
            <p:ph type="body" sz="quarter" idx="12" hasCustomPrompt="1"/>
          </p:nvPr>
        </p:nvSpPr>
        <p:spPr>
          <a:xfrm>
            <a:off x="9676979" y="3728613"/>
            <a:ext cx="335317" cy="375920"/>
          </a:xfrm>
          <a:prstGeom prst="rect">
            <a:avLst/>
          </a:prstGeom>
        </p:spPr>
        <p:txBody>
          <a:bodyPr lIns="0" tIns="0" rIns="0" bIns="0" anchor="ctr"/>
          <a:lstStyle>
            <a:lvl1pPr marL="0" indent="0" algn="ctr">
              <a:buNone/>
              <a:defRPr sz="1800">
                <a:latin typeface="+mj-ea"/>
                <a:ea typeface="+mj-ea"/>
              </a:defRPr>
            </a:lvl1pPr>
          </a:lstStyle>
          <a:p>
            <a:pPr lvl="0"/>
            <a:r>
              <a:rPr lang="zh-CN" altLang="en-US" dirty="0"/>
              <a:t>标</a:t>
            </a:r>
          </a:p>
        </p:txBody>
      </p:sp>
      <p:sp>
        <p:nvSpPr>
          <p:cNvPr id="39" name="文本占位符 3">
            <a:extLst>
              <a:ext uri="{FF2B5EF4-FFF2-40B4-BE49-F238E27FC236}">
                <a16:creationId xmlns:a16="http://schemas.microsoft.com/office/drawing/2014/main" id="{37962E9A-E22C-45E5-B599-E6A908DDD652}"/>
              </a:ext>
            </a:extLst>
          </p:cNvPr>
          <p:cNvSpPr>
            <a:spLocks noGrp="1"/>
          </p:cNvSpPr>
          <p:nvPr>
            <p:ph type="body" sz="quarter" idx="13" hasCustomPrompt="1"/>
          </p:nvPr>
        </p:nvSpPr>
        <p:spPr>
          <a:xfrm>
            <a:off x="10480294" y="3728613"/>
            <a:ext cx="335317" cy="375920"/>
          </a:xfrm>
          <a:prstGeom prst="rect">
            <a:avLst/>
          </a:prstGeom>
        </p:spPr>
        <p:txBody>
          <a:bodyPr lIns="0" tIns="0" rIns="0" bIns="0" anchor="ctr"/>
          <a:lstStyle>
            <a:lvl1pPr marL="0" indent="0" algn="ctr">
              <a:buNone/>
              <a:defRPr sz="1800">
                <a:latin typeface="+mj-ea"/>
                <a:ea typeface="+mj-ea"/>
              </a:defRPr>
            </a:lvl1pPr>
          </a:lstStyle>
          <a:p>
            <a:pPr lvl="0"/>
            <a:r>
              <a:rPr lang="zh-CN" altLang="en-US" dirty="0"/>
              <a:t>题</a:t>
            </a:r>
          </a:p>
        </p:txBody>
      </p:sp>
      <p:sp>
        <p:nvSpPr>
          <p:cNvPr id="41" name="矩形 40">
            <a:extLst>
              <a:ext uri="{FF2B5EF4-FFF2-40B4-BE49-F238E27FC236}">
                <a16:creationId xmlns:a16="http://schemas.microsoft.com/office/drawing/2014/main" id="{AAFD5B79-3CD8-4C54-B77A-21F95D26F310}"/>
              </a:ext>
            </a:extLst>
          </p:cNvPr>
          <p:cNvSpPr/>
          <p:nvPr/>
        </p:nvSpPr>
        <p:spPr>
          <a:xfrm>
            <a:off x="9918698" y="1167175"/>
            <a:ext cx="1577972" cy="39079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占位符 12">
            <a:extLst>
              <a:ext uri="{FF2B5EF4-FFF2-40B4-BE49-F238E27FC236}">
                <a16:creationId xmlns:a16="http://schemas.microsoft.com/office/drawing/2014/main" id="{D3ABCDEF-96CE-43AC-9D48-415FA8F914CC}"/>
              </a:ext>
            </a:extLst>
          </p:cNvPr>
          <p:cNvSpPr>
            <a:spLocks noGrp="1"/>
          </p:cNvSpPr>
          <p:nvPr>
            <p:ph type="body" sz="quarter" idx="14" hasCustomPrompt="1"/>
          </p:nvPr>
        </p:nvSpPr>
        <p:spPr>
          <a:xfrm>
            <a:off x="10039982" y="1251773"/>
            <a:ext cx="1335405" cy="221599"/>
          </a:xfrm>
          <a:prstGeom prst="rect">
            <a:avLst/>
          </a:prstGeom>
          <a:noFill/>
        </p:spPr>
        <p:txBody>
          <a:bodyPr wrap="square" lIns="0" tIns="0" rIns="0" bIns="0" rtlCol="0" anchor="ctr">
            <a:spAutoFit/>
          </a:bodyPr>
          <a:lstStyle>
            <a:lvl1pPr marL="0" indent="0" algn="dist">
              <a:buNone/>
              <a:defRPr lang="zh-CN" altLang="en-US" sz="1600" dirty="0">
                <a:solidFill>
                  <a:schemeClr val="accent4">
                    <a:alpha val="60784"/>
                  </a:schemeClr>
                </a:solidFill>
                <a:latin typeface="思源宋体 CN Medium" panose="02020500000000000000" pitchFamily="18" charset="-122"/>
                <a:ea typeface="思源宋体 CN Medium" panose="02020500000000000000" pitchFamily="18" charset="-122"/>
              </a:defRPr>
            </a:lvl1pPr>
          </a:lstStyle>
          <a:p>
            <a:pPr marL="0" lvl="0" algn="dist"/>
            <a:r>
              <a:rPr lang="zh-CN" altLang="en-US" dirty="0"/>
              <a:t>输入副标题</a:t>
            </a:r>
          </a:p>
        </p:txBody>
      </p:sp>
      <p:sp>
        <p:nvSpPr>
          <p:cNvPr id="44" name="文本占位符 43">
            <a:extLst>
              <a:ext uri="{FF2B5EF4-FFF2-40B4-BE49-F238E27FC236}">
                <a16:creationId xmlns:a16="http://schemas.microsoft.com/office/drawing/2014/main" id="{764DCF3B-234B-4DE4-A6F5-CF3126C03CF7}"/>
              </a:ext>
            </a:extLst>
          </p:cNvPr>
          <p:cNvSpPr>
            <a:spLocks noGrp="1"/>
          </p:cNvSpPr>
          <p:nvPr>
            <p:ph type="body" sz="quarter" idx="15" hasCustomPrompt="1"/>
          </p:nvPr>
        </p:nvSpPr>
        <p:spPr>
          <a:xfrm>
            <a:off x="7204367" y="990604"/>
            <a:ext cx="2120900" cy="2527300"/>
          </a:xfrm>
          <a:prstGeom prst="rect">
            <a:avLst/>
          </a:prstGeom>
        </p:spPr>
        <p:txBody>
          <a:bodyPr lIns="0" tIns="0" rIns="0" bIns="0" anchor="ctr"/>
          <a:lstStyle>
            <a:lvl1pPr marL="0" indent="0">
              <a:buNone/>
              <a:defRPr sz="23900">
                <a:solidFill>
                  <a:schemeClr val="accent1"/>
                </a:solidFill>
                <a:latin typeface="+mj-lt"/>
              </a:defRPr>
            </a:lvl1pPr>
          </a:lstStyle>
          <a:p>
            <a:pPr lvl="0"/>
            <a:r>
              <a:rPr lang="en-US" altLang="zh-CN" dirty="0"/>
              <a:t>T</a:t>
            </a:r>
            <a:endParaRPr lang="zh-CN" altLang="en-US" dirty="0"/>
          </a:p>
        </p:txBody>
      </p:sp>
      <p:sp>
        <p:nvSpPr>
          <p:cNvPr id="51" name="文本占位符 43">
            <a:extLst>
              <a:ext uri="{FF2B5EF4-FFF2-40B4-BE49-F238E27FC236}">
                <a16:creationId xmlns:a16="http://schemas.microsoft.com/office/drawing/2014/main" id="{A5674E7C-6D47-49E4-B21E-39DF2820F328}"/>
              </a:ext>
            </a:extLst>
          </p:cNvPr>
          <p:cNvSpPr>
            <a:spLocks noGrp="1"/>
          </p:cNvSpPr>
          <p:nvPr>
            <p:ph type="body" sz="quarter" idx="16" hasCustomPrompt="1"/>
          </p:nvPr>
        </p:nvSpPr>
        <p:spPr>
          <a:xfrm>
            <a:off x="8455257" y="2241611"/>
            <a:ext cx="3797703" cy="1187982"/>
          </a:xfrm>
          <a:prstGeom prst="rect">
            <a:avLst/>
          </a:prstGeom>
        </p:spPr>
        <p:txBody>
          <a:bodyPr lIns="0" tIns="0" rIns="0" bIns="0" anchor="ctr"/>
          <a:lstStyle>
            <a:lvl1pPr marL="0" indent="0">
              <a:buNone/>
              <a:defRPr sz="8800">
                <a:solidFill>
                  <a:schemeClr val="tx1">
                    <a:lumMod val="85000"/>
                    <a:lumOff val="15000"/>
                  </a:schemeClr>
                </a:solidFill>
                <a:latin typeface="+mj-lt"/>
              </a:defRPr>
            </a:lvl1pPr>
          </a:lstStyle>
          <a:p>
            <a:pPr lvl="0"/>
            <a:r>
              <a:rPr lang="en-US" altLang="zh-CN" dirty="0"/>
              <a:t>TITLE</a:t>
            </a:r>
            <a:endParaRPr lang="zh-CN" altLang="en-US" dirty="0"/>
          </a:p>
        </p:txBody>
      </p:sp>
    </p:spTree>
    <p:extLst>
      <p:ext uri="{BB962C8B-B14F-4D97-AF65-F5344CB8AC3E}">
        <p14:creationId xmlns:p14="http://schemas.microsoft.com/office/powerpoint/2010/main" val="1605415577"/>
      </p:ext>
    </p:extLst>
  </p:cSld>
  <p:clrMapOvr>
    <a:masterClrMapping/>
  </p:clrMapOvr>
  <p:extLst>
    <p:ext uri="{DCECCB84-F9BA-43D5-87BE-67443E8EF086}">
      <p15:sldGuideLst xmlns:p15="http://schemas.microsoft.com/office/powerpoint/2012/main">
        <p15:guide id="1"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页4">
    <p:spTree>
      <p:nvGrpSpPr>
        <p:cNvPr id="1" name=""/>
        <p:cNvGrpSpPr/>
        <p:nvPr/>
      </p:nvGrpSpPr>
      <p:grpSpPr>
        <a:xfrm>
          <a:off x="0" y="0"/>
          <a:ext cx="0" cy="0"/>
          <a:chOff x="0" y="0"/>
          <a:chExt cx="0" cy="0"/>
        </a:xfrm>
      </p:grpSpPr>
      <p:pic>
        <p:nvPicPr>
          <p:cNvPr id="2" name="图片 1" descr="白色的伞&#10;&#10;中度可信度描述已自动生成">
            <a:extLst>
              <a:ext uri="{FF2B5EF4-FFF2-40B4-BE49-F238E27FC236}">
                <a16:creationId xmlns:a16="http://schemas.microsoft.com/office/drawing/2014/main" id="{364591DA-E0C1-496B-8E67-15D92324E23E}"/>
              </a:ext>
            </a:extLst>
          </p:cNvPr>
          <p:cNvPicPr>
            <a:picLocks noChangeAspect="1"/>
          </p:cNvPicPr>
          <p:nvPr userDrawn="1"/>
        </p:nvPicPr>
        <p:blipFill>
          <a:blip r:embed="rId2" cstate="screen">
            <a:alphaModFix amt="20000"/>
            <a:extLst>
              <a:ext uri="{28A0092B-C50C-407E-A947-70E740481C1C}">
                <a14:useLocalDpi xmlns:a14="http://schemas.microsoft.com/office/drawing/2010/main"/>
              </a:ext>
            </a:extLst>
          </a:blip>
          <a:srcRect/>
          <a:stretch>
            <a:fillRect/>
          </a:stretch>
        </p:blipFill>
        <p:spPr>
          <a:xfrm>
            <a:off x="-1"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5" name="矩形: 圆角 4">
            <a:extLst>
              <a:ext uri="{FF2B5EF4-FFF2-40B4-BE49-F238E27FC236}">
                <a16:creationId xmlns:a16="http://schemas.microsoft.com/office/drawing/2014/main" id="{D2007AD1-237F-4782-98FA-7E6AE891AA40}"/>
              </a:ext>
            </a:extLst>
          </p:cNvPr>
          <p:cNvSpPr/>
          <p:nvPr userDrawn="1"/>
        </p:nvSpPr>
        <p:spPr>
          <a:xfrm>
            <a:off x="876040" y="3072626"/>
            <a:ext cx="539115" cy="18000"/>
          </a:xfrm>
          <a:prstGeom prst="roundRect">
            <a:avLst>
              <a:gd name="adj" fmla="val 0"/>
            </a:avLst>
          </a:prstGeom>
          <a:solidFill>
            <a:srgbClr val="8554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6" name="矩形 5">
            <a:extLst>
              <a:ext uri="{FF2B5EF4-FFF2-40B4-BE49-F238E27FC236}">
                <a16:creationId xmlns:a16="http://schemas.microsoft.com/office/drawing/2014/main" id="{E1D8A356-AD2B-406C-9A2B-151D715DF63D}"/>
              </a:ext>
            </a:extLst>
          </p:cNvPr>
          <p:cNvSpPr/>
          <p:nvPr userDrawn="1"/>
        </p:nvSpPr>
        <p:spPr>
          <a:xfrm>
            <a:off x="867677" y="2365622"/>
            <a:ext cx="1906482" cy="250898"/>
          </a:xfrm>
          <a:prstGeom prst="rect">
            <a:avLst/>
          </a:prstGeom>
          <a:solidFill>
            <a:schemeClr val="accent1">
              <a:alpha val="1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extLst>
              <a:ext uri="{FF2B5EF4-FFF2-40B4-BE49-F238E27FC236}">
                <a16:creationId xmlns:a16="http://schemas.microsoft.com/office/drawing/2014/main" id="{2E682266-EF0D-4BD1-AFAD-FE32D2AF2C44}"/>
              </a:ext>
            </a:extLst>
          </p:cNvPr>
          <p:cNvSpPr/>
          <p:nvPr/>
        </p:nvSpPr>
        <p:spPr>
          <a:xfrm>
            <a:off x="6359712" y="828444"/>
            <a:ext cx="4989684" cy="102341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extLst>
              <a:ext uri="{FF2B5EF4-FFF2-40B4-BE49-F238E27FC236}">
                <a16:creationId xmlns:a16="http://schemas.microsoft.com/office/drawing/2014/main" id="{86EE6BCC-F1A0-4400-A8CF-9D2B9CF6ABB5}"/>
              </a:ext>
            </a:extLst>
          </p:cNvPr>
          <p:cNvSpPr/>
          <p:nvPr/>
        </p:nvSpPr>
        <p:spPr>
          <a:xfrm>
            <a:off x="6359712" y="2231480"/>
            <a:ext cx="4989684" cy="1023417"/>
          </a:xfrm>
          <a:prstGeom prst="rect">
            <a:avLst/>
          </a:prstGeom>
          <a:solidFill>
            <a:schemeClr val="accent5">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4"/>
              </a:solidFill>
            </a:endParaRPr>
          </a:p>
        </p:txBody>
      </p:sp>
      <p:sp>
        <p:nvSpPr>
          <p:cNvPr id="18" name="矩形 17">
            <a:extLst>
              <a:ext uri="{FF2B5EF4-FFF2-40B4-BE49-F238E27FC236}">
                <a16:creationId xmlns:a16="http://schemas.microsoft.com/office/drawing/2014/main" id="{78AA7559-FC3D-4A4F-9F01-49B92B7A72A3}"/>
              </a:ext>
            </a:extLst>
          </p:cNvPr>
          <p:cNvSpPr/>
          <p:nvPr/>
        </p:nvSpPr>
        <p:spPr>
          <a:xfrm>
            <a:off x="6359712" y="3634516"/>
            <a:ext cx="4989684" cy="1023417"/>
          </a:xfrm>
          <a:prstGeom prst="rect">
            <a:avLst/>
          </a:prstGeom>
          <a:solidFill>
            <a:schemeClr val="accent5">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4"/>
              </a:solidFill>
            </a:endParaRPr>
          </a:p>
        </p:txBody>
      </p:sp>
      <p:sp>
        <p:nvSpPr>
          <p:cNvPr id="22" name="矩形 21">
            <a:extLst>
              <a:ext uri="{FF2B5EF4-FFF2-40B4-BE49-F238E27FC236}">
                <a16:creationId xmlns:a16="http://schemas.microsoft.com/office/drawing/2014/main" id="{BA26263B-A146-42D3-BB2A-EECAEB07D0F8}"/>
              </a:ext>
            </a:extLst>
          </p:cNvPr>
          <p:cNvSpPr/>
          <p:nvPr/>
        </p:nvSpPr>
        <p:spPr>
          <a:xfrm>
            <a:off x="6359712" y="5037552"/>
            <a:ext cx="4989684" cy="1023417"/>
          </a:xfrm>
          <a:prstGeom prst="rect">
            <a:avLst/>
          </a:prstGeom>
          <a:solidFill>
            <a:schemeClr val="accent5">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4"/>
              </a:solidFill>
            </a:endParaRPr>
          </a:p>
        </p:txBody>
      </p:sp>
    </p:spTree>
    <p:extLst>
      <p:ext uri="{BB962C8B-B14F-4D97-AF65-F5344CB8AC3E}">
        <p14:creationId xmlns:p14="http://schemas.microsoft.com/office/powerpoint/2010/main" val="252505987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内容页5">
    <p:spTree>
      <p:nvGrpSpPr>
        <p:cNvPr id="1" name=""/>
        <p:cNvGrpSpPr/>
        <p:nvPr/>
      </p:nvGrpSpPr>
      <p:grpSpPr>
        <a:xfrm>
          <a:off x="0" y="0"/>
          <a:ext cx="0" cy="0"/>
          <a:chOff x="0" y="0"/>
          <a:chExt cx="0" cy="0"/>
        </a:xfrm>
      </p:grpSpPr>
      <p:pic>
        <p:nvPicPr>
          <p:cNvPr id="2" name="图片 1" descr="白色的伞&#10;&#10;中度可信度描述已自动生成">
            <a:extLst>
              <a:ext uri="{FF2B5EF4-FFF2-40B4-BE49-F238E27FC236}">
                <a16:creationId xmlns:a16="http://schemas.microsoft.com/office/drawing/2014/main" id="{364591DA-E0C1-496B-8E67-15D92324E23E}"/>
              </a:ext>
            </a:extLst>
          </p:cNvPr>
          <p:cNvPicPr>
            <a:picLocks noChangeAspect="1"/>
          </p:cNvPicPr>
          <p:nvPr userDrawn="1"/>
        </p:nvPicPr>
        <p:blipFill>
          <a:blip r:embed="rId2" cstate="screen">
            <a:alphaModFix amt="20000"/>
            <a:extLst>
              <a:ext uri="{28A0092B-C50C-407E-A947-70E740481C1C}">
                <a14:useLocalDpi xmlns:a14="http://schemas.microsoft.com/office/drawing/2010/main"/>
              </a:ext>
            </a:extLst>
          </a:blip>
          <a:srcRect/>
          <a:stretch>
            <a:fillRect/>
          </a:stretch>
        </p:blipFill>
        <p:spPr>
          <a:xfrm>
            <a:off x="-1"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89" name="图片占位符 88">
            <a:extLst>
              <a:ext uri="{FF2B5EF4-FFF2-40B4-BE49-F238E27FC236}">
                <a16:creationId xmlns:a16="http://schemas.microsoft.com/office/drawing/2014/main" id="{44E036F6-0CAD-4100-B83A-EB51D9BFEEBD}"/>
              </a:ext>
            </a:extLst>
          </p:cNvPr>
          <p:cNvSpPr>
            <a:spLocks noGrp="1"/>
          </p:cNvSpPr>
          <p:nvPr>
            <p:ph type="pic" sz="quarter" idx="10"/>
          </p:nvPr>
        </p:nvSpPr>
        <p:spPr>
          <a:xfrm>
            <a:off x="0" y="0"/>
            <a:ext cx="12192000" cy="4892675"/>
          </a:xfrm>
          <a:prstGeom prst="rect">
            <a:avLst/>
          </a:prstGeom>
        </p:spPr>
        <p:txBody>
          <a:bodyPr/>
          <a:lstStyle/>
          <a:p>
            <a:endParaRPr lang="zh-CN" altLang="en-US"/>
          </a:p>
        </p:txBody>
      </p:sp>
      <p:grpSp>
        <p:nvGrpSpPr>
          <p:cNvPr id="21" name="组合 20">
            <a:extLst>
              <a:ext uri="{FF2B5EF4-FFF2-40B4-BE49-F238E27FC236}">
                <a16:creationId xmlns:a16="http://schemas.microsoft.com/office/drawing/2014/main" id="{6EBA53A3-A0EF-4A33-B874-819BCCA8BEB1}"/>
              </a:ext>
            </a:extLst>
          </p:cNvPr>
          <p:cNvGrpSpPr/>
          <p:nvPr userDrawn="1"/>
        </p:nvGrpSpPr>
        <p:grpSpPr>
          <a:xfrm>
            <a:off x="52035" y="4892039"/>
            <a:ext cx="12087931" cy="319915"/>
            <a:chOff x="52035" y="4892039"/>
            <a:chExt cx="12087931" cy="319915"/>
          </a:xfrm>
        </p:grpSpPr>
        <p:cxnSp>
          <p:nvCxnSpPr>
            <p:cNvPr id="22" name="直接连接符 21">
              <a:extLst>
                <a:ext uri="{FF2B5EF4-FFF2-40B4-BE49-F238E27FC236}">
                  <a16:creationId xmlns:a16="http://schemas.microsoft.com/office/drawing/2014/main" id="{984A6E98-84F9-4DEB-B165-B70F59732C99}"/>
                </a:ext>
              </a:extLst>
            </p:cNvPr>
            <p:cNvCxnSpPr>
              <a:cxnSpLocks/>
            </p:cNvCxnSpPr>
            <p:nvPr/>
          </p:nvCxnSpPr>
          <p:spPr>
            <a:xfrm>
              <a:off x="52035" y="4892039"/>
              <a:ext cx="0" cy="319915"/>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23" name="直接连接符 22">
              <a:extLst>
                <a:ext uri="{FF2B5EF4-FFF2-40B4-BE49-F238E27FC236}">
                  <a16:creationId xmlns:a16="http://schemas.microsoft.com/office/drawing/2014/main" id="{99FA3E7A-C3E6-4169-BAE1-CAD79ABA6240}"/>
                </a:ext>
              </a:extLst>
            </p:cNvPr>
            <p:cNvCxnSpPr>
              <a:cxnSpLocks/>
            </p:cNvCxnSpPr>
            <p:nvPr/>
          </p:nvCxnSpPr>
          <p:spPr>
            <a:xfrm>
              <a:off x="238003" y="4892039"/>
              <a:ext cx="0" cy="133287"/>
            </a:xfrm>
            <a:prstGeom prst="line">
              <a:avLst/>
            </a:prstGeom>
            <a:ln w="12700" cap="flat" cmpd="sng" algn="ctr">
              <a:solidFill>
                <a:schemeClr val="accent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4" name="直接连接符 23">
              <a:extLst>
                <a:ext uri="{FF2B5EF4-FFF2-40B4-BE49-F238E27FC236}">
                  <a16:creationId xmlns:a16="http://schemas.microsoft.com/office/drawing/2014/main" id="{2D8D02E1-14A3-496E-8081-FAC020F51908}"/>
                </a:ext>
              </a:extLst>
            </p:cNvPr>
            <p:cNvCxnSpPr>
              <a:cxnSpLocks/>
            </p:cNvCxnSpPr>
            <p:nvPr/>
          </p:nvCxnSpPr>
          <p:spPr>
            <a:xfrm>
              <a:off x="423971" y="4892039"/>
              <a:ext cx="0" cy="133287"/>
            </a:xfrm>
            <a:prstGeom prst="line">
              <a:avLst/>
            </a:prstGeom>
            <a:ln w="12700" cap="flat" cmpd="sng" algn="ctr">
              <a:solidFill>
                <a:schemeClr val="accent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5" name="直接连接符 24">
              <a:extLst>
                <a:ext uri="{FF2B5EF4-FFF2-40B4-BE49-F238E27FC236}">
                  <a16:creationId xmlns:a16="http://schemas.microsoft.com/office/drawing/2014/main" id="{9CBBA190-A167-4DED-BEC9-BC13E38B532C}"/>
                </a:ext>
              </a:extLst>
            </p:cNvPr>
            <p:cNvCxnSpPr>
              <a:cxnSpLocks/>
            </p:cNvCxnSpPr>
            <p:nvPr/>
          </p:nvCxnSpPr>
          <p:spPr>
            <a:xfrm>
              <a:off x="609939" y="4892039"/>
              <a:ext cx="0" cy="133287"/>
            </a:xfrm>
            <a:prstGeom prst="line">
              <a:avLst/>
            </a:prstGeom>
            <a:ln w="12700" cap="flat" cmpd="sng" algn="ctr">
              <a:solidFill>
                <a:schemeClr val="accent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6" name="直接连接符 25">
              <a:extLst>
                <a:ext uri="{FF2B5EF4-FFF2-40B4-BE49-F238E27FC236}">
                  <a16:creationId xmlns:a16="http://schemas.microsoft.com/office/drawing/2014/main" id="{6A98765D-942E-4D0B-B184-859E76458985}"/>
                </a:ext>
              </a:extLst>
            </p:cNvPr>
            <p:cNvCxnSpPr>
              <a:cxnSpLocks/>
            </p:cNvCxnSpPr>
            <p:nvPr/>
          </p:nvCxnSpPr>
          <p:spPr>
            <a:xfrm>
              <a:off x="795907" y="4892039"/>
              <a:ext cx="0" cy="133287"/>
            </a:xfrm>
            <a:prstGeom prst="line">
              <a:avLst/>
            </a:prstGeom>
            <a:ln w="12700" cap="flat" cmpd="sng" algn="ctr">
              <a:solidFill>
                <a:schemeClr val="accent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7" name="直接连接符 26">
              <a:extLst>
                <a:ext uri="{FF2B5EF4-FFF2-40B4-BE49-F238E27FC236}">
                  <a16:creationId xmlns:a16="http://schemas.microsoft.com/office/drawing/2014/main" id="{9706C680-DFDE-42AC-8F29-BD3A1D4D88C0}"/>
                </a:ext>
              </a:extLst>
            </p:cNvPr>
            <p:cNvCxnSpPr/>
            <p:nvPr/>
          </p:nvCxnSpPr>
          <p:spPr>
            <a:xfrm>
              <a:off x="981875" y="4892039"/>
              <a:ext cx="0" cy="319915"/>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28" name="直接连接符 27">
              <a:extLst>
                <a:ext uri="{FF2B5EF4-FFF2-40B4-BE49-F238E27FC236}">
                  <a16:creationId xmlns:a16="http://schemas.microsoft.com/office/drawing/2014/main" id="{A9EADF30-6E07-41E9-9DEF-991C23EB4E83}"/>
                </a:ext>
              </a:extLst>
            </p:cNvPr>
            <p:cNvCxnSpPr>
              <a:cxnSpLocks/>
            </p:cNvCxnSpPr>
            <p:nvPr/>
          </p:nvCxnSpPr>
          <p:spPr>
            <a:xfrm>
              <a:off x="1167843" y="4892039"/>
              <a:ext cx="0" cy="133287"/>
            </a:xfrm>
            <a:prstGeom prst="line">
              <a:avLst/>
            </a:prstGeom>
            <a:ln w="12700" cap="flat" cmpd="sng" algn="ctr">
              <a:solidFill>
                <a:schemeClr val="accent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9" name="直接连接符 28">
              <a:extLst>
                <a:ext uri="{FF2B5EF4-FFF2-40B4-BE49-F238E27FC236}">
                  <a16:creationId xmlns:a16="http://schemas.microsoft.com/office/drawing/2014/main" id="{6ECAE266-A952-41FA-B500-12FD71D3707D}"/>
                </a:ext>
              </a:extLst>
            </p:cNvPr>
            <p:cNvCxnSpPr>
              <a:cxnSpLocks/>
            </p:cNvCxnSpPr>
            <p:nvPr/>
          </p:nvCxnSpPr>
          <p:spPr>
            <a:xfrm>
              <a:off x="1353811" y="4892039"/>
              <a:ext cx="0" cy="133287"/>
            </a:xfrm>
            <a:prstGeom prst="line">
              <a:avLst/>
            </a:prstGeom>
            <a:ln w="12700" cap="flat" cmpd="sng" algn="ctr">
              <a:solidFill>
                <a:schemeClr val="accent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a16="http://schemas.microsoft.com/office/drawing/2014/main" id="{4FC329A0-C49C-4605-B2AD-38A48DCB78A6}"/>
                </a:ext>
              </a:extLst>
            </p:cNvPr>
            <p:cNvCxnSpPr>
              <a:cxnSpLocks/>
            </p:cNvCxnSpPr>
            <p:nvPr/>
          </p:nvCxnSpPr>
          <p:spPr>
            <a:xfrm>
              <a:off x="1539779" y="4892039"/>
              <a:ext cx="0" cy="133287"/>
            </a:xfrm>
            <a:prstGeom prst="line">
              <a:avLst/>
            </a:prstGeom>
            <a:ln w="12700" cap="flat" cmpd="sng" algn="ctr">
              <a:solidFill>
                <a:schemeClr val="accent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31" name="直接连接符 30">
              <a:extLst>
                <a:ext uri="{FF2B5EF4-FFF2-40B4-BE49-F238E27FC236}">
                  <a16:creationId xmlns:a16="http://schemas.microsoft.com/office/drawing/2014/main" id="{D9815E57-C891-4384-AC8F-ACCC58F6312A}"/>
                </a:ext>
              </a:extLst>
            </p:cNvPr>
            <p:cNvCxnSpPr>
              <a:cxnSpLocks/>
            </p:cNvCxnSpPr>
            <p:nvPr/>
          </p:nvCxnSpPr>
          <p:spPr>
            <a:xfrm>
              <a:off x="1725747" y="4892039"/>
              <a:ext cx="0" cy="133287"/>
            </a:xfrm>
            <a:prstGeom prst="line">
              <a:avLst/>
            </a:prstGeom>
            <a:ln w="12700" cap="flat" cmpd="sng" algn="ctr">
              <a:solidFill>
                <a:schemeClr val="accent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32" name="直接连接符 31">
              <a:extLst>
                <a:ext uri="{FF2B5EF4-FFF2-40B4-BE49-F238E27FC236}">
                  <a16:creationId xmlns:a16="http://schemas.microsoft.com/office/drawing/2014/main" id="{E7A54DFE-F941-491E-9F03-C78F537DFCE5}"/>
                </a:ext>
              </a:extLst>
            </p:cNvPr>
            <p:cNvCxnSpPr/>
            <p:nvPr/>
          </p:nvCxnSpPr>
          <p:spPr>
            <a:xfrm>
              <a:off x="1911715" y="4892039"/>
              <a:ext cx="0" cy="319915"/>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33" name="直接连接符 32">
              <a:extLst>
                <a:ext uri="{FF2B5EF4-FFF2-40B4-BE49-F238E27FC236}">
                  <a16:creationId xmlns:a16="http://schemas.microsoft.com/office/drawing/2014/main" id="{AEF26D24-D46D-48E6-9B36-0E99F288BB23}"/>
                </a:ext>
              </a:extLst>
            </p:cNvPr>
            <p:cNvCxnSpPr>
              <a:cxnSpLocks/>
            </p:cNvCxnSpPr>
            <p:nvPr/>
          </p:nvCxnSpPr>
          <p:spPr>
            <a:xfrm>
              <a:off x="2097683" y="4892039"/>
              <a:ext cx="0" cy="133287"/>
            </a:xfrm>
            <a:prstGeom prst="line">
              <a:avLst/>
            </a:prstGeom>
            <a:ln w="12700" cap="flat" cmpd="sng" algn="ctr">
              <a:solidFill>
                <a:schemeClr val="accent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34" name="直接连接符 33">
              <a:extLst>
                <a:ext uri="{FF2B5EF4-FFF2-40B4-BE49-F238E27FC236}">
                  <a16:creationId xmlns:a16="http://schemas.microsoft.com/office/drawing/2014/main" id="{EA2D91DE-ECD5-46F3-A6FA-FAD071CD3BDF}"/>
                </a:ext>
              </a:extLst>
            </p:cNvPr>
            <p:cNvCxnSpPr>
              <a:cxnSpLocks/>
            </p:cNvCxnSpPr>
            <p:nvPr/>
          </p:nvCxnSpPr>
          <p:spPr>
            <a:xfrm>
              <a:off x="2283651" y="4892039"/>
              <a:ext cx="0" cy="133287"/>
            </a:xfrm>
            <a:prstGeom prst="line">
              <a:avLst/>
            </a:prstGeom>
            <a:ln w="12700" cap="flat" cmpd="sng" algn="ctr">
              <a:solidFill>
                <a:schemeClr val="accent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35" name="直接连接符 34">
              <a:extLst>
                <a:ext uri="{FF2B5EF4-FFF2-40B4-BE49-F238E27FC236}">
                  <a16:creationId xmlns:a16="http://schemas.microsoft.com/office/drawing/2014/main" id="{09D216AE-35E6-4DFE-986F-3F2EE08F39E1}"/>
                </a:ext>
              </a:extLst>
            </p:cNvPr>
            <p:cNvCxnSpPr>
              <a:cxnSpLocks/>
            </p:cNvCxnSpPr>
            <p:nvPr/>
          </p:nvCxnSpPr>
          <p:spPr>
            <a:xfrm>
              <a:off x="2469619" y="4892039"/>
              <a:ext cx="0" cy="133287"/>
            </a:xfrm>
            <a:prstGeom prst="line">
              <a:avLst/>
            </a:prstGeom>
            <a:ln w="12700" cap="flat" cmpd="sng" algn="ctr">
              <a:solidFill>
                <a:schemeClr val="accent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36" name="直接连接符 35">
              <a:extLst>
                <a:ext uri="{FF2B5EF4-FFF2-40B4-BE49-F238E27FC236}">
                  <a16:creationId xmlns:a16="http://schemas.microsoft.com/office/drawing/2014/main" id="{FEEBA4C3-2A28-467B-9D7C-3959D0EF319C}"/>
                </a:ext>
              </a:extLst>
            </p:cNvPr>
            <p:cNvCxnSpPr>
              <a:cxnSpLocks/>
            </p:cNvCxnSpPr>
            <p:nvPr/>
          </p:nvCxnSpPr>
          <p:spPr>
            <a:xfrm>
              <a:off x="2655587" y="4892039"/>
              <a:ext cx="0" cy="133287"/>
            </a:xfrm>
            <a:prstGeom prst="line">
              <a:avLst/>
            </a:prstGeom>
            <a:ln w="12700" cap="flat" cmpd="sng" algn="ctr">
              <a:solidFill>
                <a:schemeClr val="accent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37" name="直接连接符 36">
              <a:extLst>
                <a:ext uri="{FF2B5EF4-FFF2-40B4-BE49-F238E27FC236}">
                  <a16:creationId xmlns:a16="http://schemas.microsoft.com/office/drawing/2014/main" id="{36122B14-257F-4CBE-BAE0-07F2279F4B5A}"/>
                </a:ext>
              </a:extLst>
            </p:cNvPr>
            <p:cNvCxnSpPr/>
            <p:nvPr/>
          </p:nvCxnSpPr>
          <p:spPr>
            <a:xfrm>
              <a:off x="2841555" y="4892039"/>
              <a:ext cx="0" cy="319915"/>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38" name="直接连接符 37">
              <a:extLst>
                <a:ext uri="{FF2B5EF4-FFF2-40B4-BE49-F238E27FC236}">
                  <a16:creationId xmlns:a16="http://schemas.microsoft.com/office/drawing/2014/main" id="{0E9B4C68-27C5-4276-9A38-833989EC306F}"/>
                </a:ext>
              </a:extLst>
            </p:cNvPr>
            <p:cNvCxnSpPr>
              <a:cxnSpLocks/>
            </p:cNvCxnSpPr>
            <p:nvPr/>
          </p:nvCxnSpPr>
          <p:spPr>
            <a:xfrm>
              <a:off x="3027523" y="4892039"/>
              <a:ext cx="0" cy="133287"/>
            </a:xfrm>
            <a:prstGeom prst="line">
              <a:avLst/>
            </a:prstGeom>
            <a:ln w="12700" cap="flat" cmpd="sng" algn="ctr">
              <a:solidFill>
                <a:schemeClr val="accent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39" name="直接连接符 38">
              <a:extLst>
                <a:ext uri="{FF2B5EF4-FFF2-40B4-BE49-F238E27FC236}">
                  <a16:creationId xmlns:a16="http://schemas.microsoft.com/office/drawing/2014/main" id="{A731B3D4-3B70-456F-8B50-A8522D4DACC5}"/>
                </a:ext>
              </a:extLst>
            </p:cNvPr>
            <p:cNvCxnSpPr>
              <a:cxnSpLocks/>
            </p:cNvCxnSpPr>
            <p:nvPr/>
          </p:nvCxnSpPr>
          <p:spPr>
            <a:xfrm>
              <a:off x="3213491" y="4892039"/>
              <a:ext cx="0" cy="133287"/>
            </a:xfrm>
            <a:prstGeom prst="line">
              <a:avLst/>
            </a:prstGeom>
            <a:ln w="12700" cap="flat" cmpd="sng" algn="ctr">
              <a:solidFill>
                <a:schemeClr val="accent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0" name="直接连接符 39">
              <a:extLst>
                <a:ext uri="{FF2B5EF4-FFF2-40B4-BE49-F238E27FC236}">
                  <a16:creationId xmlns:a16="http://schemas.microsoft.com/office/drawing/2014/main" id="{08A6EE34-562D-4BCA-BDC7-7906B43DEAF3}"/>
                </a:ext>
              </a:extLst>
            </p:cNvPr>
            <p:cNvCxnSpPr>
              <a:cxnSpLocks/>
            </p:cNvCxnSpPr>
            <p:nvPr/>
          </p:nvCxnSpPr>
          <p:spPr>
            <a:xfrm>
              <a:off x="3399459" y="4892039"/>
              <a:ext cx="0" cy="133287"/>
            </a:xfrm>
            <a:prstGeom prst="line">
              <a:avLst/>
            </a:prstGeom>
            <a:ln w="12700" cap="flat" cmpd="sng" algn="ctr">
              <a:solidFill>
                <a:schemeClr val="accent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1" name="直接连接符 40">
              <a:extLst>
                <a:ext uri="{FF2B5EF4-FFF2-40B4-BE49-F238E27FC236}">
                  <a16:creationId xmlns:a16="http://schemas.microsoft.com/office/drawing/2014/main" id="{8E9816F6-3330-4E8C-8B1D-3688FFDE65BE}"/>
                </a:ext>
              </a:extLst>
            </p:cNvPr>
            <p:cNvCxnSpPr>
              <a:cxnSpLocks/>
            </p:cNvCxnSpPr>
            <p:nvPr/>
          </p:nvCxnSpPr>
          <p:spPr>
            <a:xfrm>
              <a:off x="3585427" y="4892039"/>
              <a:ext cx="0" cy="133287"/>
            </a:xfrm>
            <a:prstGeom prst="line">
              <a:avLst/>
            </a:prstGeom>
            <a:ln w="12700" cap="flat" cmpd="sng" algn="ctr">
              <a:solidFill>
                <a:schemeClr val="accent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2" name="直接连接符 41">
              <a:extLst>
                <a:ext uri="{FF2B5EF4-FFF2-40B4-BE49-F238E27FC236}">
                  <a16:creationId xmlns:a16="http://schemas.microsoft.com/office/drawing/2014/main" id="{30DDBAAF-3A21-469F-8E55-09B00EAD5C3D}"/>
                </a:ext>
              </a:extLst>
            </p:cNvPr>
            <p:cNvCxnSpPr/>
            <p:nvPr/>
          </p:nvCxnSpPr>
          <p:spPr>
            <a:xfrm>
              <a:off x="3771395" y="4892039"/>
              <a:ext cx="0" cy="319915"/>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43" name="直接连接符 42">
              <a:extLst>
                <a:ext uri="{FF2B5EF4-FFF2-40B4-BE49-F238E27FC236}">
                  <a16:creationId xmlns:a16="http://schemas.microsoft.com/office/drawing/2014/main" id="{FAB71DBC-3CD2-42E2-95B6-D516FD6646E6}"/>
                </a:ext>
              </a:extLst>
            </p:cNvPr>
            <p:cNvCxnSpPr>
              <a:cxnSpLocks/>
            </p:cNvCxnSpPr>
            <p:nvPr/>
          </p:nvCxnSpPr>
          <p:spPr>
            <a:xfrm>
              <a:off x="3957363" y="4892039"/>
              <a:ext cx="0" cy="133287"/>
            </a:xfrm>
            <a:prstGeom prst="line">
              <a:avLst/>
            </a:prstGeom>
            <a:ln w="12700" cap="flat" cmpd="sng" algn="ctr">
              <a:solidFill>
                <a:schemeClr val="accent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4" name="直接连接符 43">
              <a:extLst>
                <a:ext uri="{FF2B5EF4-FFF2-40B4-BE49-F238E27FC236}">
                  <a16:creationId xmlns:a16="http://schemas.microsoft.com/office/drawing/2014/main" id="{D3CA083D-E507-44DC-B78B-151C18961B76}"/>
                </a:ext>
              </a:extLst>
            </p:cNvPr>
            <p:cNvCxnSpPr>
              <a:cxnSpLocks/>
            </p:cNvCxnSpPr>
            <p:nvPr/>
          </p:nvCxnSpPr>
          <p:spPr>
            <a:xfrm>
              <a:off x="4143331" y="4892039"/>
              <a:ext cx="0" cy="133287"/>
            </a:xfrm>
            <a:prstGeom prst="line">
              <a:avLst/>
            </a:prstGeom>
            <a:ln w="12700" cap="flat" cmpd="sng" algn="ctr">
              <a:solidFill>
                <a:schemeClr val="accent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5" name="直接连接符 44">
              <a:extLst>
                <a:ext uri="{FF2B5EF4-FFF2-40B4-BE49-F238E27FC236}">
                  <a16:creationId xmlns:a16="http://schemas.microsoft.com/office/drawing/2014/main" id="{8B10867D-2626-4CD5-B9CB-05AE7AE11155}"/>
                </a:ext>
              </a:extLst>
            </p:cNvPr>
            <p:cNvCxnSpPr>
              <a:cxnSpLocks/>
            </p:cNvCxnSpPr>
            <p:nvPr/>
          </p:nvCxnSpPr>
          <p:spPr>
            <a:xfrm>
              <a:off x="4329299" y="4892039"/>
              <a:ext cx="0" cy="133287"/>
            </a:xfrm>
            <a:prstGeom prst="line">
              <a:avLst/>
            </a:prstGeom>
            <a:ln w="12700" cap="flat" cmpd="sng" algn="ctr">
              <a:solidFill>
                <a:schemeClr val="accent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6" name="直接连接符 45">
              <a:extLst>
                <a:ext uri="{FF2B5EF4-FFF2-40B4-BE49-F238E27FC236}">
                  <a16:creationId xmlns:a16="http://schemas.microsoft.com/office/drawing/2014/main" id="{C390FFE2-6DF5-4081-B91B-FFBA5F63DECA}"/>
                </a:ext>
              </a:extLst>
            </p:cNvPr>
            <p:cNvCxnSpPr>
              <a:cxnSpLocks/>
            </p:cNvCxnSpPr>
            <p:nvPr/>
          </p:nvCxnSpPr>
          <p:spPr>
            <a:xfrm>
              <a:off x="4515267" y="4892039"/>
              <a:ext cx="0" cy="133287"/>
            </a:xfrm>
            <a:prstGeom prst="line">
              <a:avLst/>
            </a:prstGeom>
            <a:ln w="12700" cap="flat" cmpd="sng" algn="ctr">
              <a:solidFill>
                <a:schemeClr val="accent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7" name="直接连接符 46">
              <a:extLst>
                <a:ext uri="{FF2B5EF4-FFF2-40B4-BE49-F238E27FC236}">
                  <a16:creationId xmlns:a16="http://schemas.microsoft.com/office/drawing/2014/main" id="{154F7746-FEEC-4B7D-B585-1DEE784E2C60}"/>
                </a:ext>
              </a:extLst>
            </p:cNvPr>
            <p:cNvCxnSpPr/>
            <p:nvPr/>
          </p:nvCxnSpPr>
          <p:spPr>
            <a:xfrm>
              <a:off x="4701235" y="4892039"/>
              <a:ext cx="0" cy="319915"/>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48" name="直接连接符 47">
              <a:extLst>
                <a:ext uri="{FF2B5EF4-FFF2-40B4-BE49-F238E27FC236}">
                  <a16:creationId xmlns:a16="http://schemas.microsoft.com/office/drawing/2014/main" id="{B4A49014-F7C6-4203-B62C-A1C7BA520D54}"/>
                </a:ext>
              </a:extLst>
            </p:cNvPr>
            <p:cNvCxnSpPr>
              <a:cxnSpLocks/>
            </p:cNvCxnSpPr>
            <p:nvPr/>
          </p:nvCxnSpPr>
          <p:spPr>
            <a:xfrm>
              <a:off x="4887203" y="4892039"/>
              <a:ext cx="0" cy="133287"/>
            </a:xfrm>
            <a:prstGeom prst="line">
              <a:avLst/>
            </a:prstGeom>
            <a:ln w="12700" cap="flat" cmpd="sng" algn="ctr">
              <a:solidFill>
                <a:schemeClr val="accent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9" name="直接连接符 48">
              <a:extLst>
                <a:ext uri="{FF2B5EF4-FFF2-40B4-BE49-F238E27FC236}">
                  <a16:creationId xmlns:a16="http://schemas.microsoft.com/office/drawing/2014/main" id="{2A208121-61F0-469B-BBA7-D4825DC7579E}"/>
                </a:ext>
              </a:extLst>
            </p:cNvPr>
            <p:cNvCxnSpPr>
              <a:cxnSpLocks/>
            </p:cNvCxnSpPr>
            <p:nvPr/>
          </p:nvCxnSpPr>
          <p:spPr>
            <a:xfrm>
              <a:off x="5073171" y="4892039"/>
              <a:ext cx="0" cy="133287"/>
            </a:xfrm>
            <a:prstGeom prst="line">
              <a:avLst/>
            </a:prstGeom>
            <a:ln w="12700" cap="flat" cmpd="sng" algn="ctr">
              <a:solidFill>
                <a:schemeClr val="accent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50" name="直接连接符 49">
              <a:extLst>
                <a:ext uri="{FF2B5EF4-FFF2-40B4-BE49-F238E27FC236}">
                  <a16:creationId xmlns:a16="http://schemas.microsoft.com/office/drawing/2014/main" id="{AA793BCE-4E80-430E-BE2D-46A5E923E43F}"/>
                </a:ext>
              </a:extLst>
            </p:cNvPr>
            <p:cNvCxnSpPr>
              <a:cxnSpLocks/>
            </p:cNvCxnSpPr>
            <p:nvPr/>
          </p:nvCxnSpPr>
          <p:spPr>
            <a:xfrm>
              <a:off x="5259139" y="4892039"/>
              <a:ext cx="0" cy="133287"/>
            </a:xfrm>
            <a:prstGeom prst="line">
              <a:avLst/>
            </a:prstGeom>
            <a:ln w="12700" cap="flat" cmpd="sng" algn="ctr">
              <a:solidFill>
                <a:schemeClr val="accent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51" name="直接连接符 50">
              <a:extLst>
                <a:ext uri="{FF2B5EF4-FFF2-40B4-BE49-F238E27FC236}">
                  <a16:creationId xmlns:a16="http://schemas.microsoft.com/office/drawing/2014/main" id="{88C8B387-E80B-45DE-B6E4-A82C35F21575}"/>
                </a:ext>
              </a:extLst>
            </p:cNvPr>
            <p:cNvCxnSpPr>
              <a:cxnSpLocks/>
            </p:cNvCxnSpPr>
            <p:nvPr/>
          </p:nvCxnSpPr>
          <p:spPr>
            <a:xfrm>
              <a:off x="5445107" y="4892039"/>
              <a:ext cx="0" cy="133287"/>
            </a:xfrm>
            <a:prstGeom prst="line">
              <a:avLst/>
            </a:prstGeom>
            <a:ln w="12700" cap="flat" cmpd="sng" algn="ctr">
              <a:solidFill>
                <a:schemeClr val="accent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52" name="直接连接符 51">
              <a:extLst>
                <a:ext uri="{FF2B5EF4-FFF2-40B4-BE49-F238E27FC236}">
                  <a16:creationId xmlns:a16="http://schemas.microsoft.com/office/drawing/2014/main" id="{E8663112-3795-4B2A-8BB0-0D50F7EA8A36}"/>
                </a:ext>
              </a:extLst>
            </p:cNvPr>
            <p:cNvCxnSpPr/>
            <p:nvPr/>
          </p:nvCxnSpPr>
          <p:spPr>
            <a:xfrm>
              <a:off x="5631075" y="4892039"/>
              <a:ext cx="0" cy="319915"/>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53" name="直接连接符 52">
              <a:extLst>
                <a:ext uri="{FF2B5EF4-FFF2-40B4-BE49-F238E27FC236}">
                  <a16:creationId xmlns:a16="http://schemas.microsoft.com/office/drawing/2014/main" id="{9AA85EE8-50C3-4471-9F01-CDC72ABC5E2A}"/>
                </a:ext>
              </a:extLst>
            </p:cNvPr>
            <p:cNvCxnSpPr>
              <a:cxnSpLocks/>
            </p:cNvCxnSpPr>
            <p:nvPr/>
          </p:nvCxnSpPr>
          <p:spPr>
            <a:xfrm>
              <a:off x="5817043" y="4892039"/>
              <a:ext cx="0" cy="133287"/>
            </a:xfrm>
            <a:prstGeom prst="line">
              <a:avLst/>
            </a:prstGeom>
            <a:ln w="12700" cap="flat" cmpd="sng" algn="ctr">
              <a:solidFill>
                <a:schemeClr val="accent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54" name="直接连接符 53">
              <a:extLst>
                <a:ext uri="{FF2B5EF4-FFF2-40B4-BE49-F238E27FC236}">
                  <a16:creationId xmlns:a16="http://schemas.microsoft.com/office/drawing/2014/main" id="{0DA34C14-E041-4C04-A148-30FCB8BBAE1D}"/>
                </a:ext>
              </a:extLst>
            </p:cNvPr>
            <p:cNvCxnSpPr>
              <a:cxnSpLocks/>
            </p:cNvCxnSpPr>
            <p:nvPr/>
          </p:nvCxnSpPr>
          <p:spPr>
            <a:xfrm>
              <a:off x="6003011" y="4892039"/>
              <a:ext cx="0" cy="133287"/>
            </a:xfrm>
            <a:prstGeom prst="line">
              <a:avLst/>
            </a:prstGeom>
            <a:ln w="12700" cap="flat" cmpd="sng" algn="ctr">
              <a:solidFill>
                <a:schemeClr val="accent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55" name="直接连接符 54">
              <a:extLst>
                <a:ext uri="{FF2B5EF4-FFF2-40B4-BE49-F238E27FC236}">
                  <a16:creationId xmlns:a16="http://schemas.microsoft.com/office/drawing/2014/main" id="{E039DA62-1A5F-4E9B-8092-EEE4C4C781E9}"/>
                </a:ext>
              </a:extLst>
            </p:cNvPr>
            <p:cNvCxnSpPr>
              <a:cxnSpLocks/>
            </p:cNvCxnSpPr>
            <p:nvPr/>
          </p:nvCxnSpPr>
          <p:spPr>
            <a:xfrm>
              <a:off x="6188979" y="4892039"/>
              <a:ext cx="0" cy="133287"/>
            </a:xfrm>
            <a:prstGeom prst="line">
              <a:avLst/>
            </a:prstGeom>
            <a:ln w="12700" cap="flat" cmpd="sng" algn="ctr">
              <a:solidFill>
                <a:schemeClr val="accent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56" name="直接连接符 55">
              <a:extLst>
                <a:ext uri="{FF2B5EF4-FFF2-40B4-BE49-F238E27FC236}">
                  <a16:creationId xmlns:a16="http://schemas.microsoft.com/office/drawing/2014/main" id="{3E5E2934-E91B-4B83-91E9-5B3142AA1717}"/>
                </a:ext>
              </a:extLst>
            </p:cNvPr>
            <p:cNvCxnSpPr>
              <a:cxnSpLocks/>
            </p:cNvCxnSpPr>
            <p:nvPr/>
          </p:nvCxnSpPr>
          <p:spPr>
            <a:xfrm>
              <a:off x="6374947" y="4892039"/>
              <a:ext cx="0" cy="133287"/>
            </a:xfrm>
            <a:prstGeom prst="line">
              <a:avLst/>
            </a:prstGeom>
            <a:ln w="12700" cap="flat" cmpd="sng" algn="ctr">
              <a:solidFill>
                <a:schemeClr val="accent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57" name="直接连接符 56">
              <a:extLst>
                <a:ext uri="{FF2B5EF4-FFF2-40B4-BE49-F238E27FC236}">
                  <a16:creationId xmlns:a16="http://schemas.microsoft.com/office/drawing/2014/main" id="{3E178FB1-60E4-4DD6-8BE2-683A2CAF67C0}"/>
                </a:ext>
              </a:extLst>
            </p:cNvPr>
            <p:cNvCxnSpPr/>
            <p:nvPr/>
          </p:nvCxnSpPr>
          <p:spPr>
            <a:xfrm>
              <a:off x="6560915" y="4892039"/>
              <a:ext cx="0" cy="319915"/>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58" name="直接连接符 57">
              <a:extLst>
                <a:ext uri="{FF2B5EF4-FFF2-40B4-BE49-F238E27FC236}">
                  <a16:creationId xmlns:a16="http://schemas.microsoft.com/office/drawing/2014/main" id="{25DEC82A-B175-4ABF-A966-27733E8DB2E7}"/>
                </a:ext>
              </a:extLst>
            </p:cNvPr>
            <p:cNvCxnSpPr>
              <a:cxnSpLocks/>
            </p:cNvCxnSpPr>
            <p:nvPr/>
          </p:nvCxnSpPr>
          <p:spPr>
            <a:xfrm>
              <a:off x="6746883" y="4892039"/>
              <a:ext cx="0" cy="133287"/>
            </a:xfrm>
            <a:prstGeom prst="line">
              <a:avLst/>
            </a:prstGeom>
            <a:ln w="12700" cap="flat" cmpd="sng" algn="ctr">
              <a:solidFill>
                <a:schemeClr val="accent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59" name="直接连接符 58">
              <a:extLst>
                <a:ext uri="{FF2B5EF4-FFF2-40B4-BE49-F238E27FC236}">
                  <a16:creationId xmlns:a16="http://schemas.microsoft.com/office/drawing/2014/main" id="{7F8ADB24-569B-49AA-85A8-8A4B1A60C50C}"/>
                </a:ext>
              </a:extLst>
            </p:cNvPr>
            <p:cNvCxnSpPr>
              <a:cxnSpLocks/>
            </p:cNvCxnSpPr>
            <p:nvPr/>
          </p:nvCxnSpPr>
          <p:spPr>
            <a:xfrm>
              <a:off x="6932851" y="4892039"/>
              <a:ext cx="0" cy="133287"/>
            </a:xfrm>
            <a:prstGeom prst="line">
              <a:avLst/>
            </a:prstGeom>
            <a:ln w="12700" cap="flat" cmpd="sng" algn="ctr">
              <a:solidFill>
                <a:schemeClr val="accent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60" name="直接连接符 59">
              <a:extLst>
                <a:ext uri="{FF2B5EF4-FFF2-40B4-BE49-F238E27FC236}">
                  <a16:creationId xmlns:a16="http://schemas.microsoft.com/office/drawing/2014/main" id="{4DECB839-AF7F-4B8A-92E7-CF40F8957120}"/>
                </a:ext>
              </a:extLst>
            </p:cNvPr>
            <p:cNvCxnSpPr>
              <a:cxnSpLocks/>
            </p:cNvCxnSpPr>
            <p:nvPr/>
          </p:nvCxnSpPr>
          <p:spPr>
            <a:xfrm>
              <a:off x="7118819" y="4892039"/>
              <a:ext cx="0" cy="133287"/>
            </a:xfrm>
            <a:prstGeom prst="line">
              <a:avLst/>
            </a:prstGeom>
            <a:ln w="12700" cap="flat" cmpd="sng" algn="ctr">
              <a:solidFill>
                <a:schemeClr val="accent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61" name="直接连接符 60">
              <a:extLst>
                <a:ext uri="{FF2B5EF4-FFF2-40B4-BE49-F238E27FC236}">
                  <a16:creationId xmlns:a16="http://schemas.microsoft.com/office/drawing/2014/main" id="{0CB907B5-18EB-46F0-B6D2-4A5CFB69DA23}"/>
                </a:ext>
              </a:extLst>
            </p:cNvPr>
            <p:cNvCxnSpPr>
              <a:cxnSpLocks/>
            </p:cNvCxnSpPr>
            <p:nvPr/>
          </p:nvCxnSpPr>
          <p:spPr>
            <a:xfrm>
              <a:off x="7304787" y="4892039"/>
              <a:ext cx="0" cy="133287"/>
            </a:xfrm>
            <a:prstGeom prst="line">
              <a:avLst/>
            </a:prstGeom>
            <a:ln w="12700" cap="flat" cmpd="sng" algn="ctr">
              <a:solidFill>
                <a:schemeClr val="accent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62" name="直接连接符 61">
              <a:extLst>
                <a:ext uri="{FF2B5EF4-FFF2-40B4-BE49-F238E27FC236}">
                  <a16:creationId xmlns:a16="http://schemas.microsoft.com/office/drawing/2014/main" id="{54228B8E-9AC2-4F17-ACBA-219636D266E8}"/>
                </a:ext>
              </a:extLst>
            </p:cNvPr>
            <p:cNvCxnSpPr/>
            <p:nvPr/>
          </p:nvCxnSpPr>
          <p:spPr>
            <a:xfrm>
              <a:off x="7490755" y="4892039"/>
              <a:ext cx="0" cy="319915"/>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63" name="直接连接符 62">
              <a:extLst>
                <a:ext uri="{FF2B5EF4-FFF2-40B4-BE49-F238E27FC236}">
                  <a16:creationId xmlns:a16="http://schemas.microsoft.com/office/drawing/2014/main" id="{1DFC0F48-CB3C-4C36-B509-D9FCCC9C9042}"/>
                </a:ext>
              </a:extLst>
            </p:cNvPr>
            <p:cNvCxnSpPr>
              <a:cxnSpLocks/>
            </p:cNvCxnSpPr>
            <p:nvPr/>
          </p:nvCxnSpPr>
          <p:spPr>
            <a:xfrm>
              <a:off x="7676723" y="4892039"/>
              <a:ext cx="0" cy="133287"/>
            </a:xfrm>
            <a:prstGeom prst="line">
              <a:avLst/>
            </a:prstGeom>
            <a:ln w="12700" cap="flat" cmpd="sng" algn="ctr">
              <a:solidFill>
                <a:schemeClr val="accent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64" name="直接连接符 63">
              <a:extLst>
                <a:ext uri="{FF2B5EF4-FFF2-40B4-BE49-F238E27FC236}">
                  <a16:creationId xmlns:a16="http://schemas.microsoft.com/office/drawing/2014/main" id="{02BE35D7-3FCB-4664-89C0-F4E038C819E9}"/>
                </a:ext>
              </a:extLst>
            </p:cNvPr>
            <p:cNvCxnSpPr>
              <a:cxnSpLocks/>
            </p:cNvCxnSpPr>
            <p:nvPr/>
          </p:nvCxnSpPr>
          <p:spPr>
            <a:xfrm>
              <a:off x="7862691" y="4892039"/>
              <a:ext cx="0" cy="133287"/>
            </a:xfrm>
            <a:prstGeom prst="line">
              <a:avLst/>
            </a:prstGeom>
            <a:ln w="12700" cap="flat" cmpd="sng" algn="ctr">
              <a:solidFill>
                <a:schemeClr val="accent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65" name="直接连接符 64">
              <a:extLst>
                <a:ext uri="{FF2B5EF4-FFF2-40B4-BE49-F238E27FC236}">
                  <a16:creationId xmlns:a16="http://schemas.microsoft.com/office/drawing/2014/main" id="{E1EE1238-5034-46C5-B062-6FD3CBDC1652}"/>
                </a:ext>
              </a:extLst>
            </p:cNvPr>
            <p:cNvCxnSpPr>
              <a:cxnSpLocks/>
            </p:cNvCxnSpPr>
            <p:nvPr/>
          </p:nvCxnSpPr>
          <p:spPr>
            <a:xfrm>
              <a:off x="8048659" y="4892039"/>
              <a:ext cx="0" cy="133287"/>
            </a:xfrm>
            <a:prstGeom prst="line">
              <a:avLst/>
            </a:prstGeom>
            <a:ln w="12700" cap="flat" cmpd="sng" algn="ctr">
              <a:solidFill>
                <a:schemeClr val="accent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66" name="直接连接符 65">
              <a:extLst>
                <a:ext uri="{FF2B5EF4-FFF2-40B4-BE49-F238E27FC236}">
                  <a16:creationId xmlns:a16="http://schemas.microsoft.com/office/drawing/2014/main" id="{61CA4BE9-3123-4DF3-974B-FC447CD4F309}"/>
                </a:ext>
              </a:extLst>
            </p:cNvPr>
            <p:cNvCxnSpPr>
              <a:cxnSpLocks/>
            </p:cNvCxnSpPr>
            <p:nvPr/>
          </p:nvCxnSpPr>
          <p:spPr>
            <a:xfrm>
              <a:off x="8234627" y="4892039"/>
              <a:ext cx="0" cy="133287"/>
            </a:xfrm>
            <a:prstGeom prst="line">
              <a:avLst/>
            </a:prstGeom>
            <a:ln w="12700" cap="flat" cmpd="sng" algn="ctr">
              <a:solidFill>
                <a:schemeClr val="accent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67" name="直接连接符 66">
              <a:extLst>
                <a:ext uri="{FF2B5EF4-FFF2-40B4-BE49-F238E27FC236}">
                  <a16:creationId xmlns:a16="http://schemas.microsoft.com/office/drawing/2014/main" id="{1F75E75F-7C87-455D-90F3-9BDF49155401}"/>
                </a:ext>
              </a:extLst>
            </p:cNvPr>
            <p:cNvCxnSpPr/>
            <p:nvPr/>
          </p:nvCxnSpPr>
          <p:spPr>
            <a:xfrm>
              <a:off x="8420595" y="4892039"/>
              <a:ext cx="0" cy="319915"/>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68" name="直接连接符 67">
              <a:extLst>
                <a:ext uri="{FF2B5EF4-FFF2-40B4-BE49-F238E27FC236}">
                  <a16:creationId xmlns:a16="http://schemas.microsoft.com/office/drawing/2014/main" id="{CE4E6F9A-B998-46D5-B45F-9317EA647276}"/>
                </a:ext>
              </a:extLst>
            </p:cNvPr>
            <p:cNvCxnSpPr>
              <a:cxnSpLocks/>
            </p:cNvCxnSpPr>
            <p:nvPr/>
          </p:nvCxnSpPr>
          <p:spPr>
            <a:xfrm>
              <a:off x="8606563" y="4892039"/>
              <a:ext cx="0" cy="133287"/>
            </a:xfrm>
            <a:prstGeom prst="line">
              <a:avLst/>
            </a:prstGeom>
            <a:ln w="12700" cap="flat" cmpd="sng" algn="ctr">
              <a:solidFill>
                <a:schemeClr val="accent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69" name="直接连接符 68">
              <a:extLst>
                <a:ext uri="{FF2B5EF4-FFF2-40B4-BE49-F238E27FC236}">
                  <a16:creationId xmlns:a16="http://schemas.microsoft.com/office/drawing/2014/main" id="{67DB46B9-0D8D-4115-8E70-F8C7258CFC4E}"/>
                </a:ext>
              </a:extLst>
            </p:cNvPr>
            <p:cNvCxnSpPr>
              <a:cxnSpLocks/>
            </p:cNvCxnSpPr>
            <p:nvPr/>
          </p:nvCxnSpPr>
          <p:spPr>
            <a:xfrm>
              <a:off x="8792531" y="4892039"/>
              <a:ext cx="0" cy="133287"/>
            </a:xfrm>
            <a:prstGeom prst="line">
              <a:avLst/>
            </a:prstGeom>
            <a:ln w="12700" cap="flat" cmpd="sng" algn="ctr">
              <a:solidFill>
                <a:schemeClr val="accent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70" name="直接连接符 69">
              <a:extLst>
                <a:ext uri="{FF2B5EF4-FFF2-40B4-BE49-F238E27FC236}">
                  <a16:creationId xmlns:a16="http://schemas.microsoft.com/office/drawing/2014/main" id="{4A130EEB-4818-4BB3-AEA7-91FA7FDB6D4D}"/>
                </a:ext>
              </a:extLst>
            </p:cNvPr>
            <p:cNvCxnSpPr>
              <a:cxnSpLocks/>
            </p:cNvCxnSpPr>
            <p:nvPr/>
          </p:nvCxnSpPr>
          <p:spPr>
            <a:xfrm>
              <a:off x="8978499" y="4892039"/>
              <a:ext cx="0" cy="133287"/>
            </a:xfrm>
            <a:prstGeom prst="line">
              <a:avLst/>
            </a:prstGeom>
            <a:ln w="12700" cap="flat" cmpd="sng" algn="ctr">
              <a:solidFill>
                <a:schemeClr val="accent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71" name="直接连接符 70">
              <a:extLst>
                <a:ext uri="{FF2B5EF4-FFF2-40B4-BE49-F238E27FC236}">
                  <a16:creationId xmlns:a16="http://schemas.microsoft.com/office/drawing/2014/main" id="{5ECAE658-18D9-48AB-B677-80CC7ACD8761}"/>
                </a:ext>
              </a:extLst>
            </p:cNvPr>
            <p:cNvCxnSpPr>
              <a:cxnSpLocks/>
            </p:cNvCxnSpPr>
            <p:nvPr/>
          </p:nvCxnSpPr>
          <p:spPr>
            <a:xfrm>
              <a:off x="9164467" y="4892039"/>
              <a:ext cx="0" cy="133287"/>
            </a:xfrm>
            <a:prstGeom prst="line">
              <a:avLst/>
            </a:prstGeom>
            <a:ln w="12700" cap="flat" cmpd="sng" algn="ctr">
              <a:solidFill>
                <a:schemeClr val="accent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72" name="直接连接符 71">
              <a:extLst>
                <a:ext uri="{FF2B5EF4-FFF2-40B4-BE49-F238E27FC236}">
                  <a16:creationId xmlns:a16="http://schemas.microsoft.com/office/drawing/2014/main" id="{B99D28C7-DDDF-43C2-8E85-D23C19E43709}"/>
                </a:ext>
              </a:extLst>
            </p:cNvPr>
            <p:cNvCxnSpPr/>
            <p:nvPr/>
          </p:nvCxnSpPr>
          <p:spPr>
            <a:xfrm>
              <a:off x="9350435" y="4892039"/>
              <a:ext cx="0" cy="319915"/>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73" name="直接连接符 72">
              <a:extLst>
                <a:ext uri="{FF2B5EF4-FFF2-40B4-BE49-F238E27FC236}">
                  <a16:creationId xmlns:a16="http://schemas.microsoft.com/office/drawing/2014/main" id="{DFC2C275-DA15-4BEB-8FA1-11BBAF09A559}"/>
                </a:ext>
              </a:extLst>
            </p:cNvPr>
            <p:cNvCxnSpPr>
              <a:cxnSpLocks/>
            </p:cNvCxnSpPr>
            <p:nvPr/>
          </p:nvCxnSpPr>
          <p:spPr>
            <a:xfrm>
              <a:off x="9536403" y="4892039"/>
              <a:ext cx="0" cy="133287"/>
            </a:xfrm>
            <a:prstGeom prst="line">
              <a:avLst/>
            </a:prstGeom>
            <a:ln w="12700" cap="flat" cmpd="sng" algn="ctr">
              <a:solidFill>
                <a:schemeClr val="accent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74" name="直接连接符 73">
              <a:extLst>
                <a:ext uri="{FF2B5EF4-FFF2-40B4-BE49-F238E27FC236}">
                  <a16:creationId xmlns:a16="http://schemas.microsoft.com/office/drawing/2014/main" id="{72597D5A-3915-4B58-905D-5A169F1DE519}"/>
                </a:ext>
              </a:extLst>
            </p:cNvPr>
            <p:cNvCxnSpPr>
              <a:cxnSpLocks/>
            </p:cNvCxnSpPr>
            <p:nvPr/>
          </p:nvCxnSpPr>
          <p:spPr>
            <a:xfrm>
              <a:off x="9722371" y="4892039"/>
              <a:ext cx="0" cy="133287"/>
            </a:xfrm>
            <a:prstGeom prst="line">
              <a:avLst/>
            </a:prstGeom>
            <a:ln w="12700" cap="flat" cmpd="sng" algn="ctr">
              <a:solidFill>
                <a:schemeClr val="accent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75" name="直接连接符 74">
              <a:extLst>
                <a:ext uri="{FF2B5EF4-FFF2-40B4-BE49-F238E27FC236}">
                  <a16:creationId xmlns:a16="http://schemas.microsoft.com/office/drawing/2014/main" id="{6A466DF9-1406-4EBC-9E8B-07C1707BAE49}"/>
                </a:ext>
              </a:extLst>
            </p:cNvPr>
            <p:cNvCxnSpPr>
              <a:cxnSpLocks/>
            </p:cNvCxnSpPr>
            <p:nvPr/>
          </p:nvCxnSpPr>
          <p:spPr>
            <a:xfrm>
              <a:off x="9908339" y="4892039"/>
              <a:ext cx="0" cy="133287"/>
            </a:xfrm>
            <a:prstGeom prst="line">
              <a:avLst/>
            </a:prstGeom>
            <a:ln w="12700" cap="flat" cmpd="sng" algn="ctr">
              <a:solidFill>
                <a:schemeClr val="accent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76" name="直接连接符 75">
              <a:extLst>
                <a:ext uri="{FF2B5EF4-FFF2-40B4-BE49-F238E27FC236}">
                  <a16:creationId xmlns:a16="http://schemas.microsoft.com/office/drawing/2014/main" id="{FA6384DB-520F-48A8-B48A-7E32510A515C}"/>
                </a:ext>
              </a:extLst>
            </p:cNvPr>
            <p:cNvCxnSpPr>
              <a:cxnSpLocks/>
            </p:cNvCxnSpPr>
            <p:nvPr/>
          </p:nvCxnSpPr>
          <p:spPr>
            <a:xfrm>
              <a:off x="10094307" y="4892039"/>
              <a:ext cx="0" cy="133287"/>
            </a:xfrm>
            <a:prstGeom prst="line">
              <a:avLst/>
            </a:prstGeom>
            <a:ln w="12700" cap="flat" cmpd="sng" algn="ctr">
              <a:solidFill>
                <a:schemeClr val="accent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77" name="直接连接符 76">
              <a:extLst>
                <a:ext uri="{FF2B5EF4-FFF2-40B4-BE49-F238E27FC236}">
                  <a16:creationId xmlns:a16="http://schemas.microsoft.com/office/drawing/2014/main" id="{B298C959-61B5-4D39-B5E7-F143EBB0433F}"/>
                </a:ext>
              </a:extLst>
            </p:cNvPr>
            <p:cNvCxnSpPr/>
            <p:nvPr/>
          </p:nvCxnSpPr>
          <p:spPr>
            <a:xfrm>
              <a:off x="10280275" y="4892039"/>
              <a:ext cx="0" cy="319915"/>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78" name="直接连接符 77">
              <a:extLst>
                <a:ext uri="{FF2B5EF4-FFF2-40B4-BE49-F238E27FC236}">
                  <a16:creationId xmlns:a16="http://schemas.microsoft.com/office/drawing/2014/main" id="{524BAF7E-B8C6-42BD-8A14-6F4B49838D3E}"/>
                </a:ext>
              </a:extLst>
            </p:cNvPr>
            <p:cNvCxnSpPr>
              <a:cxnSpLocks/>
            </p:cNvCxnSpPr>
            <p:nvPr/>
          </p:nvCxnSpPr>
          <p:spPr>
            <a:xfrm>
              <a:off x="10466243" y="4892039"/>
              <a:ext cx="0" cy="133287"/>
            </a:xfrm>
            <a:prstGeom prst="line">
              <a:avLst/>
            </a:prstGeom>
            <a:ln w="12700" cap="flat" cmpd="sng" algn="ctr">
              <a:solidFill>
                <a:schemeClr val="accent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79" name="直接连接符 78">
              <a:extLst>
                <a:ext uri="{FF2B5EF4-FFF2-40B4-BE49-F238E27FC236}">
                  <a16:creationId xmlns:a16="http://schemas.microsoft.com/office/drawing/2014/main" id="{39F2EC91-47BE-4402-A741-D571AFAEC406}"/>
                </a:ext>
              </a:extLst>
            </p:cNvPr>
            <p:cNvCxnSpPr>
              <a:cxnSpLocks/>
            </p:cNvCxnSpPr>
            <p:nvPr/>
          </p:nvCxnSpPr>
          <p:spPr>
            <a:xfrm>
              <a:off x="10652211" y="4892039"/>
              <a:ext cx="0" cy="133287"/>
            </a:xfrm>
            <a:prstGeom prst="line">
              <a:avLst/>
            </a:prstGeom>
            <a:ln w="12700" cap="flat" cmpd="sng" algn="ctr">
              <a:solidFill>
                <a:schemeClr val="accent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80" name="直接连接符 79">
              <a:extLst>
                <a:ext uri="{FF2B5EF4-FFF2-40B4-BE49-F238E27FC236}">
                  <a16:creationId xmlns:a16="http://schemas.microsoft.com/office/drawing/2014/main" id="{19BEFAC1-07FC-4949-BFDC-13FF9BE4B508}"/>
                </a:ext>
              </a:extLst>
            </p:cNvPr>
            <p:cNvCxnSpPr>
              <a:cxnSpLocks/>
            </p:cNvCxnSpPr>
            <p:nvPr/>
          </p:nvCxnSpPr>
          <p:spPr>
            <a:xfrm>
              <a:off x="10838179" y="4892039"/>
              <a:ext cx="0" cy="133287"/>
            </a:xfrm>
            <a:prstGeom prst="line">
              <a:avLst/>
            </a:prstGeom>
            <a:ln w="12700" cap="flat" cmpd="sng" algn="ctr">
              <a:solidFill>
                <a:schemeClr val="accent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81" name="直接连接符 80">
              <a:extLst>
                <a:ext uri="{FF2B5EF4-FFF2-40B4-BE49-F238E27FC236}">
                  <a16:creationId xmlns:a16="http://schemas.microsoft.com/office/drawing/2014/main" id="{DD9E5849-4256-4E92-870A-42D5D8F1C124}"/>
                </a:ext>
              </a:extLst>
            </p:cNvPr>
            <p:cNvCxnSpPr>
              <a:cxnSpLocks/>
            </p:cNvCxnSpPr>
            <p:nvPr/>
          </p:nvCxnSpPr>
          <p:spPr>
            <a:xfrm>
              <a:off x="11024147" y="4892039"/>
              <a:ext cx="0" cy="133287"/>
            </a:xfrm>
            <a:prstGeom prst="line">
              <a:avLst/>
            </a:prstGeom>
            <a:ln w="12700" cap="flat" cmpd="sng" algn="ctr">
              <a:solidFill>
                <a:schemeClr val="accent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82" name="直接连接符 81">
              <a:extLst>
                <a:ext uri="{FF2B5EF4-FFF2-40B4-BE49-F238E27FC236}">
                  <a16:creationId xmlns:a16="http://schemas.microsoft.com/office/drawing/2014/main" id="{33CDDC63-19CC-4FD4-BD3F-5E6C69218A42}"/>
                </a:ext>
              </a:extLst>
            </p:cNvPr>
            <p:cNvCxnSpPr/>
            <p:nvPr/>
          </p:nvCxnSpPr>
          <p:spPr>
            <a:xfrm>
              <a:off x="11210115" y="4892039"/>
              <a:ext cx="0" cy="319915"/>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83" name="直接连接符 82">
              <a:extLst>
                <a:ext uri="{FF2B5EF4-FFF2-40B4-BE49-F238E27FC236}">
                  <a16:creationId xmlns:a16="http://schemas.microsoft.com/office/drawing/2014/main" id="{E72BAED3-0940-4075-B5EA-EE79B3FC741C}"/>
                </a:ext>
              </a:extLst>
            </p:cNvPr>
            <p:cNvCxnSpPr>
              <a:cxnSpLocks/>
            </p:cNvCxnSpPr>
            <p:nvPr/>
          </p:nvCxnSpPr>
          <p:spPr>
            <a:xfrm>
              <a:off x="11396083" y="4892039"/>
              <a:ext cx="0" cy="133287"/>
            </a:xfrm>
            <a:prstGeom prst="line">
              <a:avLst/>
            </a:prstGeom>
            <a:ln w="12700" cap="flat" cmpd="sng" algn="ctr">
              <a:solidFill>
                <a:schemeClr val="accent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84" name="直接连接符 83">
              <a:extLst>
                <a:ext uri="{FF2B5EF4-FFF2-40B4-BE49-F238E27FC236}">
                  <a16:creationId xmlns:a16="http://schemas.microsoft.com/office/drawing/2014/main" id="{7A24BBDF-AC85-4310-A2CB-9C99D93D0258}"/>
                </a:ext>
              </a:extLst>
            </p:cNvPr>
            <p:cNvCxnSpPr>
              <a:cxnSpLocks/>
            </p:cNvCxnSpPr>
            <p:nvPr/>
          </p:nvCxnSpPr>
          <p:spPr>
            <a:xfrm>
              <a:off x="11582051" y="4892039"/>
              <a:ext cx="0" cy="133287"/>
            </a:xfrm>
            <a:prstGeom prst="line">
              <a:avLst/>
            </a:prstGeom>
            <a:ln w="12700" cap="flat" cmpd="sng" algn="ctr">
              <a:solidFill>
                <a:schemeClr val="accent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85" name="直接连接符 84">
              <a:extLst>
                <a:ext uri="{FF2B5EF4-FFF2-40B4-BE49-F238E27FC236}">
                  <a16:creationId xmlns:a16="http://schemas.microsoft.com/office/drawing/2014/main" id="{2495FDAD-8BD2-410D-A8E8-7D566568729B}"/>
                </a:ext>
              </a:extLst>
            </p:cNvPr>
            <p:cNvCxnSpPr>
              <a:cxnSpLocks/>
            </p:cNvCxnSpPr>
            <p:nvPr/>
          </p:nvCxnSpPr>
          <p:spPr>
            <a:xfrm>
              <a:off x="11768019" y="4892039"/>
              <a:ext cx="0" cy="133287"/>
            </a:xfrm>
            <a:prstGeom prst="line">
              <a:avLst/>
            </a:prstGeom>
            <a:ln w="12700" cap="flat" cmpd="sng" algn="ctr">
              <a:solidFill>
                <a:schemeClr val="accent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86" name="直接连接符 85">
              <a:extLst>
                <a:ext uri="{FF2B5EF4-FFF2-40B4-BE49-F238E27FC236}">
                  <a16:creationId xmlns:a16="http://schemas.microsoft.com/office/drawing/2014/main" id="{033E9AA6-2019-46A7-A713-7FF78A360CB8}"/>
                </a:ext>
              </a:extLst>
            </p:cNvPr>
            <p:cNvCxnSpPr>
              <a:cxnSpLocks/>
            </p:cNvCxnSpPr>
            <p:nvPr/>
          </p:nvCxnSpPr>
          <p:spPr>
            <a:xfrm>
              <a:off x="11953987" y="4892039"/>
              <a:ext cx="0" cy="133287"/>
            </a:xfrm>
            <a:prstGeom prst="line">
              <a:avLst/>
            </a:prstGeom>
            <a:ln w="12700" cap="flat" cmpd="sng" algn="ctr">
              <a:solidFill>
                <a:schemeClr val="accent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87" name="直接连接符 86">
              <a:extLst>
                <a:ext uri="{FF2B5EF4-FFF2-40B4-BE49-F238E27FC236}">
                  <a16:creationId xmlns:a16="http://schemas.microsoft.com/office/drawing/2014/main" id="{6EF15D32-9638-45B0-9AC0-4768A81092D3}"/>
                </a:ext>
              </a:extLst>
            </p:cNvPr>
            <p:cNvCxnSpPr/>
            <p:nvPr/>
          </p:nvCxnSpPr>
          <p:spPr>
            <a:xfrm>
              <a:off x="12139966" y="4892039"/>
              <a:ext cx="0" cy="319915"/>
            </a:xfrm>
            <a:prstGeom prst="line">
              <a:avLst/>
            </a:prstGeom>
            <a:ln w="12700"/>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67368053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内容页6">
    <p:spTree>
      <p:nvGrpSpPr>
        <p:cNvPr id="1" name=""/>
        <p:cNvGrpSpPr/>
        <p:nvPr/>
      </p:nvGrpSpPr>
      <p:grpSpPr>
        <a:xfrm>
          <a:off x="0" y="0"/>
          <a:ext cx="0" cy="0"/>
          <a:chOff x="0" y="0"/>
          <a:chExt cx="0" cy="0"/>
        </a:xfrm>
      </p:grpSpPr>
      <p:pic>
        <p:nvPicPr>
          <p:cNvPr id="2" name="图片 1" descr="白色的伞&#10;&#10;中度可信度描述已自动生成">
            <a:extLst>
              <a:ext uri="{FF2B5EF4-FFF2-40B4-BE49-F238E27FC236}">
                <a16:creationId xmlns:a16="http://schemas.microsoft.com/office/drawing/2014/main" id="{364591DA-E0C1-496B-8E67-15D92324E23E}"/>
              </a:ext>
            </a:extLst>
          </p:cNvPr>
          <p:cNvPicPr>
            <a:picLocks noChangeAspect="1"/>
          </p:cNvPicPr>
          <p:nvPr userDrawn="1"/>
        </p:nvPicPr>
        <p:blipFill>
          <a:blip r:embed="rId2" cstate="screen">
            <a:alphaModFix amt="20000"/>
            <a:extLst>
              <a:ext uri="{28A0092B-C50C-407E-A947-70E740481C1C}">
                <a14:useLocalDpi xmlns:a14="http://schemas.microsoft.com/office/drawing/2010/main"/>
              </a:ext>
            </a:extLst>
          </a:blip>
          <a:srcRect/>
          <a:stretch>
            <a:fillRect/>
          </a:stretch>
        </p:blipFill>
        <p:spPr>
          <a:xfrm>
            <a:off x="-1"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4" name="图表占位符 3">
            <a:extLst>
              <a:ext uri="{FF2B5EF4-FFF2-40B4-BE49-F238E27FC236}">
                <a16:creationId xmlns:a16="http://schemas.microsoft.com/office/drawing/2014/main" id="{081ECBEF-AA7F-4170-9F62-BDF253E20C68}"/>
              </a:ext>
            </a:extLst>
          </p:cNvPr>
          <p:cNvSpPr>
            <a:spLocks noGrp="1"/>
          </p:cNvSpPr>
          <p:nvPr>
            <p:ph type="chart" sz="quarter" idx="10"/>
          </p:nvPr>
        </p:nvSpPr>
        <p:spPr>
          <a:xfrm>
            <a:off x="3970338" y="1284288"/>
            <a:ext cx="7083425" cy="4711700"/>
          </a:xfrm>
          <a:prstGeom prst="rect">
            <a:avLst/>
          </a:prstGeom>
        </p:spPr>
        <p:txBody>
          <a:bodyPr/>
          <a:lstStyle/>
          <a:p>
            <a:endParaRPr lang="zh-CN" altLang="en-US"/>
          </a:p>
        </p:txBody>
      </p:sp>
      <p:sp>
        <p:nvSpPr>
          <p:cNvPr id="90" name="矩形 89">
            <a:extLst>
              <a:ext uri="{FF2B5EF4-FFF2-40B4-BE49-F238E27FC236}">
                <a16:creationId xmlns:a16="http://schemas.microsoft.com/office/drawing/2014/main" id="{0031E963-C5E1-43D7-B3E8-7E6F9C31A409}"/>
              </a:ext>
            </a:extLst>
          </p:cNvPr>
          <p:cNvSpPr/>
          <p:nvPr userDrawn="1"/>
        </p:nvSpPr>
        <p:spPr>
          <a:xfrm>
            <a:off x="709238" y="2355601"/>
            <a:ext cx="4026485" cy="250898"/>
          </a:xfrm>
          <a:prstGeom prst="rect">
            <a:avLst/>
          </a:prstGeom>
          <a:solidFill>
            <a:schemeClr val="accent1">
              <a:alpha val="1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57605860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内容页7">
    <p:spTree>
      <p:nvGrpSpPr>
        <p:cNvPr id="1" name=""/>
        <p:cNvGrpSpPr/>
        <p:nvPr/>
      </p:nvGrpSpPr>
      <p:grpSpPr>
        <a:xfrm>
          <a:off x="0" y="0"/>
          <a:ext cx="0" cy="0"/>
          <a:chOff x="0" y="0"/>
          <a:chExt cx="0" cy="0"/>
        </a:xfrm>
      </p:grpSpPr>
      <p:pic>
        <p:nvPicPr>
          <p:cNvPr id="2" name="图片 1" descr="白色的伞&#10;&#10;中度可信度描述已自动生成">
            <a:extLst>
              <a:ext uri="{FF2B5EF4-FFF2-40B4-BE49-F238E27FC236}">
                <a16:creationId xmlns:a16="http://schemas.microsoft.com/office/drawing/2014/main" id="{364591DA-E0C1-496B-8E67-15D92324E23E}"/>
              </a:ext>
            </a:extLst>
          </p:cNvPr>
          <p:cNvPicPr>
            <a:picLocks noChangeAspect="1"/>
          </p:cNvPicPr>
          <p:nvPr userDrawn="1"/>
        </p:nvPicPr>
        <p:blipFill>
          <a:blip r:embed="rId2" cstate="screen">
            <a:alphaModFix amt="20000"/>
            <a:extLst>
              <a:ext uri="{28A0092B-C50C-407E-A947-70E740481C1C}">
                <a14:useLocalDpi xmlns:a14="http://schemas.microsoft.com/office/drawing/2010/main"/>
              </a:ext>
            </a:extLst>
          </a:blip>
          <a:srcRect/>
          <a:stretch>
            <a:fillRect/>
          </a:stretch>
        </p:blipFill>
        <p:spPr>
          <a:xfrm>
            <a:off x="-1"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18" name="图片占位符 17">
            <a:extLst>
              <a:ext uri="{FF2B5EF4-FFF2-40B4-BE49-F238E27FC236}">
                <a16:creationId xmlns:a16="http://schemas.microsoft.com/office/drawing/2014/main" id="{871F382D-EB33-4E7D-94B4-55AD7AD951E2}"/>
              </a:ext>
            </a:extLst>
          </p:cNvPr>
          <p:cNvSpPr>
            <a:spLocks noGrp="1"/>
          </p:cNvSpPr>
          <p:nvPr>
            <p:ph type="pic" sz="quarter" idx="10"/>
          </p:nvPr>
        </p:nvSpPr>
        <p:spPr>
          <a:xfrm>
            <a:off x="0" y="0"/>
            <a:ext cx="12192000" cy="4510088"/>
          </a:xfrm>
          <a:prstGeom prst="rect">
            <a:avLst/>
          </a:prstGeom>
        </p:spPr>
        <p:txBody>
          <a:bodyPr/>
          <a:lstStyle/>
          <a:p>
            <a:endParaRPr lang="zh-CN" altLang="en-US"/>
          </a:p>
        </p:txBody>
      </p:sp>
      <p:sp>
        <p:nvSpPr>
          <p:cNvPr id="3" name="矩形 2">
            <a:extLst>
              <a:ext uri="{FF2B5EF4-FFF2-40B4-BE49-F238E27FC236}">
                <a16:creationId xmlns:a16="http://schemas.microsoft.com/office/drawing/2014/main" id="{360F9C61-6F50-4E56-81AD-A26DD5750ECF}"/>
              </a:ext>
            </a:extLst>
          </p:cNvPr>
          <p:cNvSpPr/>
          <p:nvPr userDrawn="1"/>
        </p:nvSpPr>
        <p:spPr>
          <a:xfrm>
            <a:off x="0" y="4119552"/>
            <a:ext cx="12192000" cy="40238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a:extLst>
              <a:ext uri="{FF2B5EF4-FFF2-40B4-BE49-F238E27FC236}">
                <a16:creationId xmlns:a16="http://schemas.microsoft.com/office/drawing/2014/main" id="{D4182CA9-343C-4A5A-956B-00BEFDC0EA23}"/>
              </a:ext>
            </a:extLst>
          </p:cNvPr>
          <p:cNvSpPr>
            <a:spLocks/>
          </p:cNvSpPr>
          <p:nvPr/>
        </p:nvSpPr>
        <p:spPr>
          <a:xfrm flipV="1">
            <a:off x="695325" y="5091068"/>
            <a:ext cx="144000" cy="144000"/>
          </a:xfrm>
          <a:prstGeom prst="ellipse">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21" name="文本占位符 19">
            <a:extLst>
              <a:ext uri="{FF2B5EF4-FFF2-40B4-BE49-F238E27FC236}">
                <a16:creationId xmlns:a16="http://schemas.microsoft.com/office/drawing/2014/main" id="{857CC17B-4848-4CFA-ABD2-71E04D87E819}"/>
              </a:ext>
            </a:extLst>
          </p:cNvPr>
          <p:cNvSpPr>
            <a:spLocks noGrp="1"/>
          </p:cNvSpPr>
          <p:nvPr>
            <p:ph type="body" sz="quarter" idx="12" hasCustomPrompt="1"/>
          </p:nvPr>
        </p:nvSpPr>
        <p:spPr>
          <a:xfrm>
            <a:off x="7107651" y="5038419"/>
            <a:ext cx="955394" cy="249299"/>
          </a:xfrm>
          <a:prstGeom prst="rect">
            <a:avLst/>
          </a:prstGeom>
          <a:noFill/>
        </p:spPr>
        <p:txBody>
          <a:bodyPr wrap="square" lIns="0" tIns="0" rIns="0" bIns="0" rtlCol="0">
            <a:spAutoFit/>
          </a:bodyPr>
          <a:lstStyle>
            <a:lvl1pPr marL="0" indent="0">
              <a:buNone/>
              <a:defRPr kumimoji="0" lang="zh-CN" altLang="en-US" sz="1800" b="1" i="0" u="none" strike="noStrike" cap="none" spc="0" normalizeH="0" baseline="0" dirty="0">
                <a:ln>
                  <a:noFill/>
                </a:ln>
                <a:solidFill>
                  <a:schemeClr val="accent1"/>
                </a:solidFill>
                <a:effectLst/>
                <a:uLnTx/>
                <a:uFillTx/>
                <a:latin typeface="Times New Roman"/>
                <a:ea typeface="思源宋体 CN Medium"/>
              </a:defRPr>
            </a:lvl1pPr>
          </a:lstStyle>
          <a:p>
            <a:pPr marL="0" lvl="0" algn="dist"/>
            <a:r>
              <a:rPr lang="zh-CN" altLang="en-US" dirty="0"/>
              <a:t>输入标题</a:t>
            </a:r>
          </a:p>
        </p:txBody>
      </p:sp>
      <p:sp>
        <p:nvSpPr>
          <p:cNvPr id="13" name="椭圆 12">
            <a:extLst>
              <a:ext uri="{FF2B5EF4-FFF2-40B4-BE49-F238E27FC236}">
                <a16:creationId xmlns:a16="http://schemas.microsoft.com/office/drawing/2014/main" id="{351D7C3E-57E8-491F-887D-64E661C779C6}"/>
              </a:ext>
            </a:extLst>
          </p:cNvPr>
          <p:cNvSpPr>
            <a:spLocks/>
          </p:cNvSpPr>
          <p:nvPr/>
        </p:nvSpPr>
        <p:spPr>
          <a:xfrm flipV="1">
            <a:off x="6786689" y="5091068"/>
            <a:ext cx="144000" cy="144000"/>
          </a:xfrm>
          <a:prstGeom prst="ellipse">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20" name="文本占位符 19">
            <a:extLst>
              <a:ext uri="{FF2B5EF4-FFF2-40B4-BE49-F238E27FC236}">
                <a16:creationId xmlns:a16="http://schemas.microsoft.com/office/drawing/2014/main" id="{2C1A4792-0F80-4509-B3FC-A70D504ECA56}"/>
              </a:ext>
            </a:extLst>
          </p:cNvPr>
          <p:cNvSpPr>
            <a:spLocks noGrp="1"/>
          </p:cNvSpPr>
          <p:nvPr>
            <p:ph type="body" sz="quarter" idx="11" hasCustomPrompt="1"/>
          </p:nvPr>
        </p:nvSpPr>
        <p:spPr>
          <a:xfrm>
            <a:off x="1016940" y="5038419"/>
            <a:ext cx="954087" cy="249299"/>
          </a:xfrm>
          <a:prstGeom prst="rect">
            <a:avLst/>
          </a:prstGeom>
          <a:noFill/>
        </p:spPr>
        <p:txBody>
          <a:bodyPr wrap="square" lIns="0" tIns="0" rIns="0" bIns="0" rtlCol="0">
            <a:spAutoFit/>
          </a:bodyPr>
          <a:lstStyle>
            <a:lvl1pPr marL="0" indent="0">
              <a:buNone/>
              <a:defRPr kumimoji="0" lang="zh-CN" altLang="en-US" sz="1800" b="1" i="0" u="none" strike="noStrike" cap="none" spc="0" normalizeH="0" baseline="0" dirty="0">
                <a:ln>
                  <a:noFill/>
                </a:ln>
                <a:solidFill>
                  <a:schemeClr val="accent1"/>
                </a:solidFill>
                <a:effectLst/>
                <a:uLnTx/>
                <a:uFillTx/>
                <a:latin typeface="Times New Roman"/>
                <a:ea typeface="思源宋体 CN Medium"/>
              </a:defRPr>
            </a:lvl1pPr>
          </a:lstStyle>
          <a:p>
            <a:pPr marL="0" lvl="0" algn="dist"/>
            <a:r>
              <a:rPr lang="zh-CN" altLang="en-US" dirty="0"/>
              <a:t>输入标题</a:t>
            </a:r>
          </a:p>
        </p:txBody>
      </p:sp>
    </p:spTree>
    <p:extLst>
      <p:ext uri="{BB962C8B-B14F-4D97-AF65-F5344CB8AC3E}">
        <p14:creationId xmlns:p14="http://schemas.microsoft.com/office/powerpoint/2010/main" val="177755383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内容页8">
    <p:spTree>
      <p:nvGrpSpPr>
        <p:cNvPr id="1" name=""/>
        <p:cNvGrpSpPr/>
        <p:nvPr/>
      </p:nvGrpSpPr>
      <p:grpSpPr>
        <a:xfrm>
          <a:off x="0" y="0"/>
          <a:ext cx="0" cy="0"/>
          <a:chOff x="0" y="0"/>
          <a:chExt cx="0" cy="0"/>
        </a:xfrm>
      </p:grpSpPr>
      <p:pic>
        <p:nvPicPr>
          <p:cNvPr id="2" name="图片 1" descr="白色的伞&#10;&#10;中度可信度描述已自动生成">
            <a:extLst>
              <a:ext uri="{FF2B5EF4-FFF2-40B4-BE49-F238E27FC236}">
                <a16:creationId xmlns:a16="http://schemas.microsoft.com/office/drawing/2014/main" id="{364591DA-E0C1-496B-8E67-15D92324E23E}"/>
              </a:ext>
            </a:extLst>
          </p:cNvPr>
          <p:cNvPicPr>
            <a:picLocks noChangeAspect="1"/>
          </p:cNvPicPr>
          <p:nvPr userDrawn="1"/>
        </p:nvPicPr>
        <p:blipFill>
          <a:blip r:embed="rId2" cstate="screen">
            <a:alphaModFix amt="20000"/>
            <a:extLst>
              <a:ext uri="{28A0092B-C50C-407E-A947-70E740481C1C}">
                <a14:useLocalDpi xmlns:a14="http://schemas.microsoft.com/office/drawing/2010/main"/>
              </a:ext>
            </a:extLst>
          </a:blip>
          <a:srcRect/>
          <a:stretch>
            <a:fillRect/>
          </a:stretch>
        </p:blipFill>
        <p:spPr>
          <a:xfrm>
            <a:off x="-1"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7" name="图片占位符 6">
            <a:extLst>
              <a:ext uri="{FF2B5EF4-FFF2-40B4-BE49-F238E27FC236}">
                <a16:creationId xmlns:a16="http://schemas.microsoft.com/office/drawing/2014/main" id="{ECA6961B-574B-44C3-8875-907E1746EF0F}"/>
              </a:ext>
            </a:extLst>
          </p:cNvPr>
          <p:cNvSpPr>
            <a:spLocks noGrp="1"/>
          </p:cNvSpPr>
          <p:nvPr>
            <p:ph type="pic" sz="quarter" idx="11"/>
          </p:nvPr>
        </p:nvSpPr>
        <p:spPr>
          <a:xfrm>
            <a:off x="8572500" y="2262188"/>
            <a:ext cx="2820988" cy="4040187"/>
          </a:xfrm>
          <a:prstGeom prst="rect">
            <a:avLst/>
          </a:prstGeom>
        </p:spPr>
        <p:txBody>
          <a:bodyPr/>
          <a:lstStyle/>
          <a:p>
            <a:endParaRPr lang="zh-CN" altLang="en-US"/>
          </a:p>
        </p:txBody>
      </p:sp>
      <p:sp>
        <p:nvSpPr>
          <p:cNvPr id="5" name="图片占位符 4">
            <a:extLst>
              <a:ext uri="{FF2B5EF4-FFF2-40B4-BE49-F238E27FC236}">
                <a16:creationId xmlns:a16="http://schemas.microsoft.com/office/drawing/2014/main" id="{2C24563B-ABE0-4C5C-B5CA-5EA2326375FD}"/>
              </a:ext>
            </a:extLst>
          </p:cNvPr>
          <p:cNvSpPr>
            <a:spLocks noGrp="1"/>
          </p:cNvSpPr>
          <p:nvPr>
            <p:ph type="pic" sz="quarter" idx="10"/>
          </p:nvPr>
        </p:nvSpPr>
        <p:spPr>
          <a:xfrm>
            <a:off x="781050" y="566738"/>
            <a:ext cx="2820605" cy="4049712"/>
          </a:xfrm>
          <a:prstGeom prst="rect">
            <a:avLst/>
          </a:prstGeom>
        </p:spPr>
        <p:txBody>
          <a:bodyPr/>
          <a:lstStyle/>
          <a:p>
            <a:endParaRPr lang="zh-CN" altLang="en-US"/>
          </a:p>
        </p:txBody>
      </p:sp>
      <p:sp>
        <p:nvSpPr>
          <p:cNvPr id="33" name="文本占位符 19">
            <a:extLst>
              <a:ext uri="{FF2B5EF4-FFF2-40B4-BE49-F238E27FC236}">
                <a16:creationId xmlns:a16="http://schemas.microsoft.com/office/drawing/2014/main" id="{162DD117-87BB-4312-A8C3-032597CDCA28}"/>
              </a:ext>
            </a:extLst>
          </p:cNvPr>
          <p:cNvSpPr>
            <a:spLocks noGrp="1"/>
          </p:cNvSpPr>
          <p:nvPr>
            <p:ph type="body" sz="quarter" idx="13" hasCustomPrompt="1"/>
          </p:nvPr>
        </p:nvSpPr>
        <p:spPr>
          <a:xfrm>
            <a:off x="9522216" y="555394"/>
            <a:ext cx="923330" cy="276999"/>
          </a:xfrm>
          <a:prstGeom prst="rect">
            <a:avLst/>
          </a:prstGeom>
          <a:noFill/>
        </p:spPr>
        <p:txBody>
          <a:bodyPr wrap="none" lIns="0" tIns="0" rIns="0" bIns="0" rtlCol="0">
            <a:spAutoFit/>
          </a:bodyPr>
          <a:lstStyle>
            <a:lvl1pPr marL="0" indent="0">
              <a:buNone/>
              <a:defRPr lang="zh-CN" altLang="en-US" sz="1800" dirty="0">
                <a:solidFill>
                  <a:schemeClr val="accent1"/>
                </a:solidFill>
                <a:latin typeface="+mj-ea"/>
                <a:ea typeface="+mj-ea"/>
              </a:defRPr>
            </a:lvl1pPr>
          </a:lstStyle>
          <a:p>
            <a:pPr marL="0" lvl="0"/>
            <a:r>
              <a:rPr lang="zh-CN" altLang="en-US" dirty="0"/>
              <a:t>输入标题</a:t>
            </a:r>
          </a:p>
        </p:txBody>
      </p:sp>
      <p:sp>
        <p:nvSpPr>
          <p:cNvPr id="32" name="文本占位符 19">
            <a:extLst>
              <a:ext uri="{FF2B5EF4-FFF2-40B4-BE49-F238E27FC236}">
                <a16:creationId xmlns:a16="http://schemas.microsoft.com/office/drawing/2014/main" id="{AC9BB5F3-C025-41A3-861A-35C72E1652F1}"/>
              </a:ext>
            </a:extLst>
          </p:cNvPr>
          <p:cNvSpPr>
            <a:spLocks noGrp="1"/>
          </p:cNvSpPr>
          <p:nvPr>
            <p:ph type="body" sz="quarter" idx="12" hasCustomPrompt="1"/>
          </p:nvPr>
        </p:nvSpPr>
        <p:spPr>
          <a:xfrm>
            <a:off x="1729347" y="4808311"/>
            <a:ext cx="923330" cy="276999"/>
          </a:xfrm>
          <a:prstGeom prst="rect">
            <a:avLst/>
          </a:prstGeom>
          <a:noFill/>
        </p:spPr>
        <p:txBody>
          <a:bodyPr wrap="none" lIns="0" tIns="0" rIns="0" bIns="0" rtlCol="0">
            <a:spAutoFit/>
          </a:bodyPr>
          <a:lstStyle>
            <a:lvl1pPr marL="0" indent="0">
              <a:buNone/>
              <a:defRPr lang="zh-CN" altLang="en-US" sz="1800" dirty="0">
                <a:solidFill>
                  <a:schemeClr val="accent1"/>
                </a:solidFill>
                <a:latin typeface="+mj-ea"/>
                <a:ea typeface="+mj-ea"/>
              </a:defRPr>
            </a:lvl1pPr>
          </a:lstStyle>
          <a:p>
            <a:pPr marL="0" lvl="0"/>
            <a:r>
              <a:rPr lang="zh-CN" altLang="en-US" dirty="0"/>
              <a:t>输入标题</a:t>
            </a:r>
          </a:p>
        </p:txBody>
      </p:sp>
      <p:sp>
        <p:nvSpPr>
          <p:cNvPr id="17" name="矩形 16">
            <a:extLst>
              <a:ext uri="{FF2B5EF4-FFF2-40B4-BE49-F238E27FC236}">
                <a16:creationId xmlns:a16="http://schemas.microsoft.com/office/drawing/2014/main" id="{0E50E48A-6D41-4360-A031-7F214F204364}"/>
              </a:ext>
            </a:extLst>
          </p:cNvPr>
          <p:cNvSpPr/>
          <p:nvPr/>
        </p:nvSpPr>
        <p:spPr>
          <a:xfrm>
            <a:off x="6403472" y="2262758"/>
            <a:ext cx="1397258" cy="2508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 name="组合 18">
            <a:extLst>
              <a:ext uri="{FF2B5EF4-FFF2-40B4-BE49-F238E27FC236}">
                <a16:creationId xmlns:a16="http://schemas.microsoft.com/office/drawing/2014/main" id="{79337D43-9D5B-47AE-A868-82DBF4EE8DE2}"/>
              </a:ext>
            </a:extLst>
          </p:cNvPr>
          <p:cNvGrpSpPr/>
          <p:nvPr/>
        </p:nvGrpSpPr>
        <p:grpSpPr>
          <a:xfrm rot="5400000">
            <a:off x="6883051" y="1805755"/>
            <a:ext cx="318350" cy="1160149"/>
            <a:chOff x="11042809" y="3196649"/>
            <a:chExt cx="464818" cy="1701904"/>
          </a:xfrm>
        </p:grpSpPr>
        <p:cxnSp>
          <p:nvCxnSpPr>
            <p:cNvPr id="22" name="直接连接符 21">
              <a:extLst>
                <a:ext uri="{FF2B5EF4-FFF2-40B4-BE49-F238E27FC236}">
                  <a16:creationId xmlns:a16="http://schemas.microsoft.com/office/drawing/2014/main" id="{B489F0BE-A3C8-4E3B-A7BE-E150CF330DC7}"/>
                </a:ext>
              </a:extLst>
            </p:cNvPr>
            <p:cNvCxnSpPr>
              <a:cxnSpLocks/>
            </p:cNvCxnSpPr>
            <p:nvPr/>
          </p:nvCxnSpPr>
          <p:spPr>
            <a:xfrm rot="16200000" flipH="1">
              <a:off x="10492300" y="3979571"/>
              <a:ext cx="1565843" cy="0"/>
            </a:xfrm>
            <a:prstGeom prst="line">
              <a:avLst/>
            </a:prstGeom>
            <a:ln w="6350">
              <a:solidFill>
                <a:schemeClr val="accent5">
                  <a:alpha val="40000"/>
                </a:schemeClr>
              </a:solidFill>
            </a:ln>
          </p:spPr>
          <p:style>
            <a:lnRef idx="1">
              <a:schemeClr val="accent1"/>
            </a:lnRef>
            <a:fillRef idx="0">
              <a:schemeClr val="accent1"/>
            </a:fillRef>
            <a:effectRef idx="0">
              <a:schemeClr val="accent1"/>
            </a:effectRef>
            <a:fontRef idx="minor">
              <a:schemeClr val="tx1"/>
            </a:fontRef>
          </p:style>
        </p:cxnSp>
        <p:grpSp>
          <p:nvGrpSpPr>
            <p:cNvPr id="23" name="组合 22">
              <a:extLst>
                <a:ext uri="{FF2B5EF4-FFF2-40B4-BE49-F238E27FC236}">
                  <a16:creationId xmlns:a16="http://schemas.microsoft.com/office/drawing/2014/main" id="{7DA63744-E289-46CD-A2B3-8C26FAD4A3BB}"/>
                </a:ext>
              </a:extLst>
            </p:cNvPr>
            <p:cNvGrpSpPr/>
            <p:nvPr/>
          </p:nvGrpSpPr>
          <p:grpSpPr>
            <a:xfrm rot="16200000">
              <a:off x="11159013" y="4549939"/>
              <a:ext cx="232410" cy="464818"/>
              <a:chOff x="8258175" y="4617720"/>
              <a:chExt cx="541020" cy="1082040"/>
            </a:xfrm>
          </p:grpSpPr>
          <p:sp>
            <p:nvSpPr>
              <p:cNvPr id="24" name="弧形 23">
                <a:extLst>
                  <a:ext uri="{FF2B5EF4-FFF2-40B4-BE49-F238E27FC236}">
                    <a16:creationId xmlns:a16="http://schemas.microsoft.com/office/drawing/2014/main" id="{234F1C42-D422-4103-9E20-266B3907F30C}"/>
                  </a:ext>
                </a:extLst>
              </p:cNvPr>
              <p:cNvSpPr/>
              <p:nvPr/>
            </p:nvSpPr>
            <p:spPr>
              <a:xfrm>
                <a:off x="8258175" y="5158740"/>
                <a:ext cx="541020" cy="541020"/>
              </a:xfrm>
              <a:prstGeom prst="arc">
                <a:avLst/>
              </a:prstGeom>
              <a:ln w="6350">
                <a:solidFill>
                  <a:schemeClr val="accent5">
                    <a:alpha val="4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5" name="弧形 24">
                <a:extLst>
                  <a:ext uri="{FF2B5EF4-FFF2-40B4-BE49-F238E27FC236}">
                    <a16:creationId xmlns:a16="http://schemas.microsoft.com/office/drawing/2014/main" id="{2CBF978F-D552-4CB5-B969-B59B09EEB279}"/>
                  </a:ext>
                </a:extLst>
              </p:cNvPr>
              <p:cNvSpPr/>
              <p:nvPr/>
            </p:nvSpPr>
            <p:spPr>
              <a:xfrm flipV="1">
                <a:off x="8258175" y="4617720"/>
                <a:ext cx="541020" cy="541020"/>
              </a:xfrm>
              <a:prstGeom prst="arc">
                <a:avLst/>
              </a:prstGeom>
              <a:ln w="6350">
                <a:solidFill>
                  <a:schemeClr val="accent5">
                    <a:alpha val="4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cxnSp>
        <p:nvCxnSpPr>
          <p:cNvPr id="30" name="直接连接符 29">
            <a:extLst>
              <a:ext uri="{FF2B5EF4-FFF2-40B4-BE49-F238E27FC236}">
                <a16:creationId xmlns:a16="http://schemas.microsoft.com/office/drawing/2014/main" id="{C15219DC-9D59-4119-8C2D-C6EC295533E6}"/>
              </a:ext>
            </a:extLst>
          </p:cNvPr>
          <p:cNvCxnSpPr>
            <a:cxnSpLocks/>
          </p:cNvCxnSpPr>
          <p:nvPr/>
        </p:nvCxnSpPr>
        <p:spPr>
          <a:xfrm>
            <a:off x="1924312" y="5187183"/>
            <a:ext cx="533400" cy="0"/>
          </a:xfrm>
          <a:prstGeom prst="line">
            <a:avLst/>
          </a:prstGeom>
          <a:ln w="63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1" name="直接连接符 30">
            <a:extLst>
              <a:ext uri="{FF2B5EF4-FFF2-40B4-BE49-F238E27FC236}">
                <a16:creationId xmlns:a16="http://schemas.microsoft.com/office/drawing/2014/main" id="{B045B188-79BD-42A2-9AD4-4942BADE8046}"/>
              </a:ext>
            </a:extLst>
          </p:cNvPr>
          <p:cNvCxnSpPr>
            <a:cxnSpLocks/>
          </p:cNvCxnSpPr>
          <p:nvPr/>
        </p:nvCxnSpPr>
        <p:spPr>
          <a:xfrm>
            <a:off x="9717181" y="962842"/>
            <a:ext cx="533400" cy="0"/>
          </a:xfrm>
          <a:prstGeom prst="line">
            <a:avLst/>
          </a:prstGeom>
          <a:ln w="63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7225919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内容页9">
    <p:spTree>
      <p:nvGrpSpPr>
        <p:cNvPr id="1" name=""/>
        <p:cNvGrpSpPr/>
        <p:nvPr/>
      </p:nvGrpSpPr>
      <p:grpSpPr>
        <a:xfrm>
          <a:off x="0" y="0"/>
          <a:ext cx="0" cy="0"/>
          <a:chOff x="0" y="0"/>
          <a:chExt cx="0" cy="0"/>
        </a:xfrm>
      </p:grpSpPr>
      <p:sp>
        <p:nvSpPr>
          <p:cNvPr id="16" name="椭圆 15">
            <a:extLst>
              <a:ext uri="{FF2B5EF4-FFF2-40B4-BE49-F238E27FC236}">
                <a16:creationId xmlns:a16="http://schemas.microsoft.com/office/drawing/2014/main" id="{CD051B3F-5706-4882-8791-5A4320A76752}"/>
              </a:ext>
            </a:extLst>
          </p:cNvPr>
          <p:cNvSpPr/>
          <p:nvPr userDrawn="1"/>
        </p:nvSpPr>
        <p:spPr>
          <a:xfrm>
            <a:off x="9196077" y="3033029"/>
            <a:ext cx="1165128" cy="1165127"/>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a:extLst>
              <a:ext uri="{FF2B5EF4-FFF2-40B4-BE49-F238E27FC236}">
                <a16:creationId xmlns:a16="http://schemas.microsoft.com/office/drawing/2014/main" id="{30C1CE54-6FA2-454F-A27D-34131D5A1123}"/>
              </a:ext>
            </a:extLst>
          </p:cNvPr>
          <p:cNvSpPr/>
          <p:nvPr userDrawn="1"/>
        </p:nvSpPr>
        <p:spPr>
          <a:xfrm>
            <a:off x="9196077" y="4714613"/>
            <a:ext cx="1165128" cy="1165127"/>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椭圆 17">
            <a:extLst>
              <a:ext uri="{FF2B5EF4-FFF2-40B4-BE49-F238E27FC236}">
                <a16:creationId xmlns:a16="http://schemas.microsoft.com/office/drawing/2014/main" id="{2B45C5E7-AE2B-4B51-BA9D-46FDC973565A}"/>
              </a:ext>
            </a:extLst>
          </p:cNvPr>
          <p:cNvSpPr/>
          <p:nvPr userDrawn="1"/>
        </p:nvSpPr>
        <p:spPr>
          <a:xfrm>
            <a:off x="6535550" y="4714613"/>
            <a:ext cx="1165128" cy="1165127"/>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a:extLst>
              <a:ext uri="{FF2B5EF4-FFF2-40B4-BE49-F238E27FC236}">
                <a16:creationId xmlns:a16="http://schemas.microsoft.com/office/drawing/2014/main" id="{269C7B0C-5A5A-4D8E-BB07-A93FEC841812}"/>
              </a:ext>
            </a:extLst>
          </p:cNvPr>
          <p:cNvSpPr/>
          <p:nvPr userDrawn="1"/>
        </p:nvSpPr>
        <p:spPr>
          <a:xfrm>
            <a:off x="6535550" y="3033029"/>
            <a:ext cx="1165128" cy="1165127"/>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descr="白色的伞&#10;&#10;中度可信度描述已自动生成">
            <a:extLst>
              <a:ext uri="{FF2B5EF4-FFF2-40B4-BE49-F238E27FC236}">
                <a16:creationId xmlns:a16="http://schemas.microsoft.com/office/drawing/2014/main" id="{364591DA-E0C1-496B-8E67-15D92324E23E}"/>
              </a:ext>
            </a:extLst>
          </p:cNvPr>
          <p:cNvPicPr>
            <a:picLocks noChangeAspect="1"/>
          </p:cNvPicPr>
          <p:nvPr userDrawn="1"/>
        </p:nvPicPr>
        <p:blipFill>
          <a:blip r:embed="rId2" cstate="screen">
            <a:alphaModFix amt="20000"/>
            <a:extLst>
              <a:ext uri="{28A0092B-C50C-407E-A947-70E740481C1C}">
                <a14:useLocalDpi xmlns:a14="http://schemas.microsoft.com/office/drawing/2010/main"/>
              </a:ext>
            </a:extLst>
          </a:blip>
          <a:srcRect/>
          <a:stretch>
            <a:fillRect/>
          </a:stretch>
        </p:blipFill>
        <p:spPr>
          <a:xfrm>
            <a:off x="-1"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28" name="图片占位符 27">
            <a:extLst>
              <a:ext uri="{FF2B5EF4-FFF2-40B4-BE49-F238E27FC236}">
                <a16:creationId xmlns:a16="http://schemas.microsoft.com/office/drawing/2014/main" id="{105FAA44-08AE-4E89-BACB-182CA839FE0F}"/>
              </a:ext>
            </a:extLst>
          </p:cNvPr>
          <p:cNvSpPr>
            <a:spLocks noGrp="1"/>
          </p:cNvSpPr>
          <p:nvPr>
            <p:ph type="pic" sz="quarter" idx="10"/>
          </p:nvPr>
        </p:nvSpPr>
        <p:spPr>
          <a:xfrm>
            <a:off x="0" y="-3175"/>
            <a:ext cx="5129213" cy="6858000"/>
          </a:xfrm>
          <a:prstGeom prst="rect">
            <a:avLst/>
          </a:prstGeom>
        </p:spPr>
        <p:txBody>
          <a:bodyPr/>
          <a:lstStyle/>
          <a:p>
            <a:endParaRPr lang="zh-CN" altLang="en-US"/>
          </a:p>
        </p:txBody>
      </p:sp>
      <p:sp>
        <p:nvSpPr>
          <p:cNvPr id="3" name="矩形 2">
            <a:extLst>
              <a:ext uri="{FF2B5EF4-FFF2-40B4-BE49-F238E27FC236}">
                <a16:creationId xmlns:a16="http://schemas.microsoft.com/office/drawing/2014/main" id="{860D1BA9-30EE-4306-B36A-692B57A13228}"/>
              </a:ext>
            </a:extLst>
          </p:cNvPr>
          <p:cNvSpPr/>
          <p:nvPr userDrawn="1"/>
        </p:nvSpPr>
        <p:spPr>
          <a:xfrm>
            <a:off x="5128554" y="-3809"/>
            <a:ext cx="269778" cy="686181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 name="直接连接符 4">
            <a:extLst>
              <a:ext uri="{FF2B5EF4-FFF2-40B4-BE49-F238E27FC236}">
                <a16:creationId xmlns:a16="http://schemas.microsoft.com/office/drawing/2014/main" id="{8A610813-005D-4D42-A8D1-119A6F4DDFF4}"/>
              </a:ext>
            </a:extLst>
          </p:cNvPr>
          <p:cNvCxnSpPr>
            <a:cxnSpLocks/>
          </p:cNvCxnSpPr>
          <p:nvPr userDrawn="1"/>
        </p:nvCxnSpPr>
        <p:spPr>
          <a:xfrm>
            <a:off x="5263443" y="554496"/>
            <a:ext cx="0" cy="5754229"/>
          </a:xfrm>
          <a:prstGeom prst="line">
            <a:avLst/>
          </a:prstGeom>
          <a:ln w="6350">
            <a:solidFill>
              <a:schemeClr val="accent4">
                <a:lumMod val="20000"/>
                <a:lumOff val="80000"/>
                <a:alpha val="40000"/>
              </a:schemeClr>
            </a:solidFill>
          </a:ln>
        </p:spPr>
        <p:style>
          <a:lnRef idx="1">
            <a:schemeClr val="accent1"/>
          </a:lnRef>
          <a:fillRef idx="0">
            <a:schemeClr val="accent1"/>
          </a:fillRef>
          <a:effectRef idx="0">
            <a:schemeClr val="accent1"/>
          </a:effectRef>
          <a:fontRef idx="minor">
            <a:schemeClr val="tx1"/>
          </a:fontRef>
        </p:style>
      </p:cxnSp>
      <p:sp>
        <p:nvSpPr>
          <p:cNvPr id="11" name="矩形 10">
            <a:extLst>
              <a:ext uri="{FF2B5EF4-FFF2-40B4-BE49-F238E27FC236}">
                <a16:creationId xmlns:a16="http://schemas.microsoft.com/office/drawing/2014/main" id="{AA81CC39-03D1-4E41-9526-91F016FFE7E5}"/>
              </a:ext>
            </a:extLst>
          </p:cNvPr>
          <p:cNvSpPr/>
          <p:nvPr/>
        </p:nvSpPr>
        <p:spPr>
          <a:xfrm>
            <a:off x="6384388" y="1957011"/>
            <a:ext cx="4821555" cy="250898"/>
          </a:xfrm>
          <a:prstGeom prst="rect">
            <a:avLst/>
          </a:prstGeom>
          <a:solidFill>
            <a:schemeClr val="accent1">
              <a:alpha val="1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4" name="组合 23">
            <a:extLst>
              <a:ext uri="{FF2B5EF4-FFF2-40B4-BE49-F238E27FC236}">
                <a16:creationId xmlns:a16="http://schemas.microsoft.com/office/drawing/2014/main" id="{8C4EAD9A-6CA7-4E09-B52C-F76A23403E4F}"/>
              </a:ext>
            </a:extLst>
          </p:cNvPr>
          <p:cNvGrpSpPr/>
          <p:nvPr/>
        </p:nvGrpSpPr>
        <p:grpSpPr>
          <a:xfrm rot="5400000" flipV="1">
            <a:off x="5179598" y="383876"/>
            <a:ext cx="168716" cy="337432"/>
            <a:chOff x="8258175" y="4617720"/>
            <a:chExt cx="541020" cy="1082040"/>
          </a:xfrm>
        </p:grpSpPr>
        <p:sp>
          <p:nvSpPr>
            <p:cNvPr id="25" name="弧形 24">
              <a:extLst>
                <a:ext uri="{FF2B5EF4-FFF2-40B4-BE49-F238E27FC236}">
                  <a16:creationId xmlns:a16="http://schemas.microsoft.com/office/drawing/2014/main" id="{697A6614-7BEC-4A8F-91A5-158B362D0B5E}"/>
                </a:ext>
              </a:extLst>
            </p:cNvPr>
            <p:cNvSpPr/>
            <p:nvPr/>
          </p:nvSpPr>
          <p:spPr>
            <a:xfrm>
              <a:off x="8258175" y="5158740"/>
              <a:ext cx="541020" cy="541020"/>
            </a:xfrm>
            <a:prstGeom prst="arc">
              <a:avLst/>
            </a:prstGeom>
            <a:ln w="6350">
              <a:solidFill>
                <a:schemeClr val="accent5">
                  <a:alpha val="4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6" name="弧形 25">
              <a:extLst>
                <a:ext uri="{FF2B5EF4-FFF2-40B4-BE49-F238E27FC236}">
                  <a16:creationId xmlns:a16="http://schemas.microsoft.com/office/drawing/2014/main" id="{11215CFB-DF59-4D0D-9EFE-4D4BFFF728CB}"/>
                </a:ext>
              </a:extLst>
            </p:cNvPr>
            <p:cNvSpPr/>
            <p:nvPr/>
          </p:nvSpPr>
          <p:spPr>
            <a:xfrm flipV="1">
              <a:off x="8258175" y="4617720"/>
              <a:ext cx="541020" cy="541020"/>
            </a:xfrm>
            <a:prstGeom prst="arc">
              <a:avLst/>
            </a:prstGeom>
            <a:ln w="6350">
              <a:solidFill>
                <a:schemeClr val="accent5">
                  <a:alpha val="4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spTree>
    <p:extLst>
      <p:ext uri="{BB962C8B-B14F-4D97-AF65-F5344CB8AC3E}">
        <p14:creationId xmlns:p14="http://schemas.microsoft.com/office/powerpoint/2010/main" val="292357659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内容页10">
    <p:spTree>
      <p:nvGrpSpPr>
        <p:cNvPr id="1" name=""/>
        <p:cNvGrpSpPr/>
        <p:nvPr/>
      </p:nvGrpSpPr>
      <p:grpSpPr>
        <a:xfrm>
          <a:off x="0" y="0"/>
          <a:ext cx="0" cy="0"/>
          <a:chOff x="0" y="0"/>
          <a:chExt cx="0" cy="0"/>
        </a:xfrm>
      </p:grpSpPr>
      <p:pic>
        <p:nvPicPr>
          <p:cNvPr id="2" name="图片 1" descr="白色的伞&#10;&#10;中度可信度描述已自动生成">
            <a:extLst>
              <a:ext uri="{FF2B5EF4-FFF2-40B4-BE49-F238E27FC236}">
                <a16:creationId xmlns:a16="http://schemas.microsoft.com/office/drawing/2014/main" id="{364591DA-E0C1-496B-8E67-15D92324E23E}"/>
              </a:ext>
            </a:extLst>
          </p:cNvPr>
          <p:cNvPicPr>
            <a:picLocks noChangeAspect="1"/>
          </p:cNvPicPr>
          <p:nvPr userDrawn="1"/>
        </p:nvPicPr>
        <p:blipFill>
          <a:blip r:embed="rId2" cstate="screen">
            <a:alphaModFix amt="20000"/>
            <a:extLst>
              <a:ext uri="{28A0092B-C50C-407E-A947-70E740481C1C}">
                <a14:useLocalDpi xmlns:a14="http://schemas.microsoft.com/office/drawing/2010/main"/>
              </a:ext>
            </a:extLst>
          </a:blip>
          <a:srcRect/>
          <a:stretch>
            <a:fillRect/>
          </a:stretch>
        </p:blipFill>
        <p:spPr>
          <a:xfrm>
            <a:off x="-1"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3" name="矩形 2">
            <a:extLst>
              <a:ext uri="{FF2B5EF4-FFF2-40B4-BE49-F238E27FC236}">
                <a16:creationId xmlns:a16="http://schemas.microsoft.com/office/drawing/2014/main" id="{6E985084-1AC6-4467-B1DE-C60E0DBFD6E3}"/>
              </a:ext>
            </a:extLst>
          </p:cNvPr>
          <p:cNvSpPr/>
          <p:nvPr userDrawn="1"/>
        </p:nvSpPr>
        <p:spPr>
          <a:xfrm>
            <a:off x="0" y="4537276"/>
            <a:ext cx="12192000" cy="232072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a16="http://schemas.microsoft.com/office/drawing/2014/main" id="{6B020F6D-450E-4E12-A75B-BA0306FAAB66}"/>
              </a:ext>
            </a:extLst>
          </p:cNvPr>
          <p:cNvSpPr/>
          <p:nvPr/>
        </p:nvSpPr>
        <p:spPr>
          <a:xfrm>
            <a:off x="7465886" y="1007727"/>
            <a:ext cx="1927352" cy="250898"/>
          </a:xfrm>
          <a:prstGeom prst="rect">
            <a:avLst/>
          </a:prstGeom>
          <a:solidFill>
            <a:schemeClr val="accent1">
              <a:alpha val="1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a:extLst>
              <a:ext uri="{FF2B5EF4-FFF2-40B4-BE49-F238E27FC236}">
                <a16:creationId xmlns:a16="http://schemas.microsoft.com/office/drawing/2014/main" id="{ED6BE2CB-A28F-48F5-9CDC-1E5E7E1786B1}"/>
              </a:ext>
            </a:extLst>
          </p:cNvPr>
          <p:cNvSpPr/>
          <p:nvPr/>
        </p:nvSpPr>
        <p:spPr>
          <a:xfrm flipH="1">
            <a:off x="2803526" y="1442084"/>
            <a:ext cx="4587237" cy="2508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a:extLst>
              <a:ext uri="{FF2B5EF4-FFF2-40B4-BE49-F238E27FC236}">
                <a16:creationId xmlns:a16="http://schemas.microsoft.com/office/drawing/2014/main" id="{5D825B56-E946-4ECE-9146-DE1DAEB5F11F}"/>
              </a:ext>
            </a:extLst>
          </p:cNvPr>
          <p:cNvCxnSpPr>
            <a:cxnSpLocks/>
          </p:cNvCxnSpPr>
          <p:nvPr/>
        </p:nvCxnSpPr>
        <p:spPr>
          <a:xfrm>
            <a:off x="3169287" y="1565158"/>
            <a:ext cx="3932788" cy="0"/>
          </a:xfrm>
          <a:prstGeom prst="line">
            <a:avLst/>
          </a:prstGeom>
          <a:ln w="6350">
            <a:solidFill>
              <a:schemeClr val="accent5">
                <a:alpha val="40000"/>
              </a:schemeClr>
            </a:solidFill>
          </a:ln>
        </p:spPr>
        <p:style>
          <a:lnRef idx="1">
            <a:schemeClr val="accent1"/>
          </a:lnRef>
          <a:fillRef idx="0">
            <a:schemeClr val="accent1"/>
          </a:fillRef>
          <a:effectRef idx="0">
            <a:schemeClr val="accent1"/>
          </a:effectRef>
          <a:fontRef idx="minor">
            <a:schemeClr val="tx1"/>
          </a:fontRef>
        </p:style>
      </p:cxnSp>
      <p:grpSp>
        <p:nvGrpSpPr>
          <p:cNvPr id="10" name="组合 9">
            <a:extLst>
              <a:ext uri="{FF2B5EF4-FFF2-40B4-BE49-F238E27FC236}">
                <a16:creationId xmlns:a16="http://schemas.microsoft.com/office/drawing/2014/main" id="{FB996CC8-4E82-4320-8EF8-4DA8C865227B}"/>
              </a:ext>
            </a:extLst>
          </p:cNvPr>
          <p:cNvGrpSpPr/>
          <p:nvPr/>
        </p:nvGrpSpPr>
        <p:grpSpPr>
          <a:xfrm flipH="1">
            <a:off x="7026294" y="1405981"/>
            <a:ext cx="182795" cy="318350"/>
            <a:chOff x="8258175" y="4617720"/>
            <a:chExt cx="541020" cy="1082040"/>
          </a:xfrm>
        </p:grpSpPr>
        <p:sp>
          <p:nvSpPr>
            <p:cNvPr id="12" name="弧形 11">
              <a:extLst>
                <a:ext uri="{FF2B5EF4-FFF2-40B4-BE49-F238E27FC236}">
                  <a16:creationId xmlns:a16="http://schemas.microsoft.com/office/drawing/2014/main" id="{0535FCC5-59AE-4F11-9A56-06219EB6BA38}"/>
                </a:ext>
              </a:extLst>
            </p:cNvPr>
            <p:cNvSpPr/>
            <p:nvPr/>
          </p:nvSpPr>
          <p:spPr>
            <a:xfrm>
              <a:off x="8258175" y="5158740"/>
              <a:ext cx="541020" cy="541020"/>
            </a:xfrm>
            <a:prstGeom prst="arc">
              <a:avLst/>
            </a:prstGeom>
            <a:ln w="6350">
              <a:solidFill>
                <a:schemeClr val="accent5">
                  <a:alpha val="4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3" name="弧形 12">
              <a:extLst>
                <a:ext uri="{FF2B5EF4-FFF2-40B4-BE49-F238E27FC236}">
                  <a16:creationId xmlns:a16="http://schemas.microsoft.com/office/drawing/2014/main" id="{BB91E443-7B2D-4959-887F-6B24B174EBD6}"/>
                </a:ext>
              </a:extLst>
            </p:cNvPr>
            <p:cNvSpPr/>
            <p:nvPr/>
          </p:nvSpPr>
          <p:spPr>
            <a:xfrm flipV="1">
              <a:off x="8258175" y="4617720"/>
              <a:ext cx="541020" cy="541020"/>
            </a:xfrm>
            <a:prstGeom prst="arc">
              <a:avLst/>
            </a:prstGeom>
            <a:ln w="6350">
              <a:solidFill>
                <a:schemeClr val="accent5">
                  <a:alpha val="4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sp>
        <p:nvSpPr>
          <p:cNvPr id="32" name="图片占位符 31">
            <a:extLst>
              <a:ext uri="{FF2B5EF4-FFF2-40B4-BE49-F238E27FC236}">
                <a16:creationId xmlns:a16="http://schemas.microsoft.com/office/drawing/2014/main" id="{A2AF2AED-20A0-4EB4-9E8E-6847EE5CA364}"/>
              </a:ext>
            </a:extLst>
          </p:cNvPr>
          <p:cNvSpPr>
            <a:spLocks noGrp="1"/>
          </p:cNvSpPr>
          <p:nvPr>
            <p:ph type="pic" sz="quarter" idx="11"/>
          </p:nvPr>
        </p:nvSpPr>
        <p:spPr>
          <a:xfrm>
            <a:off x="6586538" y="3109913"/>
            <a:ext cx="4770437" cy="3181350"/>
          </a:xfrm>
          <a:prstGeom prst="rect">
            <a:avLst/>
          </a:prstGeom>
        </p:spPr>
        <p:txBody>
          <a:bodyPr/>
          <a:lstStyle/>
          <a:p>
            <a:endParaRPr lang="zh-CN" altLang="en-US"/>
          </a:p>
        </p:txBody>
      </p:sp>
      <p:sp>
        <p:nvSpPr>
          <p:cNvPr id="30" name="图片占位符 29">
            <a:extLst>
              <a:ext uri="{FF2B5EF4-FFF2-40B4-BE49-F238E27FC236}">
                <a16:creationId xmlns:a16="http://schemas.microsoft.com/office/drawing/2014/main" id="{096845D4-2361-4090-8F23-0E7268652B30}"/>
              </a:ext>
            </a:extLst>
          </p:cNvPr>
          <p:cNvSpPr>
            <a:spLocks noGrp="1"/>
          </p:cNvSpPr>
          <p:nvPr>
            <p:ph type="pic" sz="quarter" idx="10"/>
          </p:nvPr>
        </p:nvSpPr>
        <p:spPr>
          <a:xfrm>
            <a:off x="813164" y="3109913"/>
            <a:ext cx="4771661" cy="3180752"/>
          </a:xfrm>
          <a:prstGeom prst="rect">
            <a:avLst/>
          </a:prstGeom>
        </p:spPr>
        <p:txBody>
          <a:bodyPr/>
          <a:lstStyle/>
          <a:p>
            <a:endParaRPr lang="zh-CN" altLang="en-US"/>
          </a:p>
        </p:txBody>
      </p:sp>
      <p:sp>
        <p:nvSpPr>
          <p:cNvPr id="17" name="矩形 16">
            <a:extLst>
              <a:ext uri="{FF2B5EF4-FFF2-40B4-BE49-F238E27FC236}">
                <a16:creationId xmlns:a16="http://schemas.microsoft.com/office/drawing/2014/main" id="{9826F3D9-19E0-4B3B-90AA-390F50C3E227}"/>
              </a:ext>
            </a:extLst>
          </p:cNvPr>
          <p:cNvSpPr/>
          <p:nvPr/>
        </p:nvSpPr>
        <p:spPr>
          <a:xfrm>
            <a:off x="813165" y="3110388"/>
            <a:ext cx="1656715" cy="38157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 name="组合 18">
            <a:extLst>
              <a:ext uri="{FF2B5EF4-FFF2-40B4-BE49-F238E27FC236}">
                <a16:creationId xmlns:a16="http://schemas.microsoft.com/office/drawing/2014/main" id="{4E1989CF-42B8-4746-AA4C-E10FB06E6B17}"/>
              </a:ext>
            </a:extLst>
          </p:cNvPr>
          <p:cNvGrpSpPr/>
          <p:nvPr/>
        </p:nvGrpSpPr>
        <p:grpSpPr>
          <a:xfrm>
            <a:off x="940679" y="3248047"/>
            <a:ext cx="1401686" cy="106252"/>
            <a:chOff x="834548" y="3214082"/>
            <a:chExt cx="1401686" cy="106252"/>
          </a:xfrm>
        </p:grpSpPr>
        <p:sp>
          <p:nvSpPr>
            <p:cNvPr id="20" name="椭圆 19">
              <a:extLst>
                <a:ext uri="{FF2B5EF4-FFF2-40B4-BE49-F238E27FC236}">
                  <a16:creationId xmlns:a16="http://schemas.microsoft.com/office/drawing/2014/main" id="{DF67A629-FE6E-4F74-83A7-AFC69BC0039D}"/>
                </a:ext>
              </a:extLst>
            </p:cNvPr>
            <p:cNvSpPr/>
            <p:nvPr/>
          </p:nvSpPr>
          <p:spPr>
            <a:xfrm>
              <a:off x="834548" y="3214082"/>
              <a:ext cx="106254" cy="106252"/>
            </a:xfrm>
            <a:prstGeom prst="ellipse">
              <a:avLst/>
            </a:prstGeom>
            <a:noFill/>
            <a:ln w="127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solidFill>
                    <a:schemeClr val="accent1"/>
                  </a:solidFill>
                </a:ln>
                <a:noFill/>
              </a:endParaRPr>
            </a:p>
          </p:txBody>
        </p:sp>
        <p:sp>
          <p:nvSpPr>
            <p:cNvPr id="21" name="椭圆 20">
              <a:extLst>
                <a:ext uri="{FF2B5EF4-FFF2-40B4-BE49-F238E27FC236}">
                  <a16:creationId xmlns:a16="http://schemas.microsoft.com/office/drawing/2014/main" id="{D2AE8279-4178-4410-8E6C-CE17E5FB1410}"/>
                </a:ext>
              </a:extLst>
            </p:cNvPr>
            <p:cNvSpPr/>
            <p:nvPr/>
          </p:nvSpPr>
          <p:spPr>
            <a:xfrm>
              <a:off x="2129980" y="3214082"/>
              <a:ext cx="106254" cy="106252"/>
            </a:xfrm>
            <a:prstGeom prst="ellipse">
              <a:avLst/>
            </a:prstGeom>
            <a:noFill/>
            <a:ln w="127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solidFill>
                    <a:schemeClr val="accent1"/>
                  </a:solidFill>
                </a:ln>
                <a:noFill/>
              </a:endParaRPr>
            </a:p>
          </p:txBody>
        </p:sp>
      </p:grpSp>
      <p:sp>
        <p:nvSpPr>
          <p:cNvPr id="23" name="矩形 22">
            <a:extLst>
              <a:ext uri="{FF2B5EF4-FFF2-40B4-BE49-F238E27FC236}">
                <a16:creationId xmlns:a16="http://schemas.microsoft.com/office/drawing/2014/main" id="{6F2A0BBC-5CED-41DC-B620-324A32409D70}"/>
              </a:ext>
            </a:extLst>
          </p:cNvPr>
          <p:cNvSpPr/>
          <p:nvPr/>
        </p:nvSpPr>
        <p:spPr>
          <a:xfrm>
            <a:off x="9700736" y="3110388"/>
            <a:ext cx="1656715" cy="38157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a:extLst>
              <a:ext uri="{FF2B5EF4-FFF2-40B4-BE49-F238E27FC236}">
                <a16:creationId xmlns:a16="http://schemas.microsoft.com/office/drawing/2014/main" id="{98411158-D7AF-45D0-BE28-7AE86CA00161}"/>
              </a:ext>
            </a:extLst>
          </p:cNvPr>
          <p:cNvSpPr/>
          <p:nvPr/>
        </p:nvSpPr>
        <p:spPr>
          <a:xfrm>
            <a:off x="9828250" y="3248047"/>
            <a:ext cx="106254" cy="106252"/>
          </a:xfrm>
          <a:prstGeom prst="ellipse">
            <a:avLst/>
          </a:prstGeom>
          <a:noFill/>
          <a:ln w="127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solidFill>
                  <a:schemeClr val="accent1"/>
                </a:solidFill>
              </a:ln>
              <a:noFill/>
            </a:endParaRPr>
          </a:p>
        </p:txBody>
      </p:sp>
      <p:sp>
        <p:nvSpPr>
          <p:cNvPr id="27" name="椭圆 26">
            <a:extLst>
              <a:ext uri="{FF2B5EF4-FFF2-40B4-BE49-F238E27FC236}">
                <a16:creationId xmlns:a16="http://schemas.microsoft.com/office/drawing/2014/main" id="{FF4AFC19-7BDD-4182-B2AC-F1F2AE1C59F4}"/>
              </a:ext>
            </a:extLst>
          </p:cNvPr>
          <p:cNvSpPr/>
          <p:nvPr/>
        </p:nvSpPr>
        <p:spPr>
          <a:xfrm>
            <a:off x="11123682" y="3248047"/>
            <a:ext cx="106254" cy="106252"/>
          </a:xfrm>
          <a:prstGeom prst="ellipse">
            <a:avLst/>
          </a:prstGeom>
          <a:noFill/>
          <a:ln w="127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solidFill>
                  <a:schemeClr val="accent1"/>
                </a:solidFill>
              </a:ln>
              <a:noFill/>
            </a:endParaRPr>
          </a:p>
        </p:txBody>
      </p:sp>
    </p:spTree>
    <p:extLst>
      <p:ext uri="{BB962C8B-B14F-4D97-AF65-F5344CB8AC3E}">
        <p14:creationId xmlns:p14="http://schemas.microsoft.com/office/powerpoint/2010/main" val="3132902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内容页11">
    <p:spTree>
      <p:nvGrpSpPr>
        <p:cNvPr id="1" name=""/>
        <p:cNvGrpSpPr/>
        <p:nvPr/>
      </p:nvGrpSpPr>
      <p:grpSpPr>
        <a:xfrm>
          <a:off x="0" y="0"/>
          <a:ext cx="0" cy="0"/>
          <a:chOff x="0" y="0"/>
          <a:chExt cx="0" cy="0"/>
        </a:xfrm>
      </p:grpSpPr>
      <p:sp>
        <p:nvSpPr>
          <p:cNvPr id="21" name="图片占位符 20">
            <a:extLst>
              <a:ext uri="{FF2B5EF4-FFF2-40B4-BE49-F238E27FC236}">
                <a16:creationId xmlns:a16="http://schemas.microsoft.com/office/drawing/2014/main" id="{BB962C12-ABF9-45DB-B5D2-004EB7B612AF}"/>
              </a:ext>
            </a:extLst>
          </p:cNvPr>
          <p:cNvSpPr>
            <a:spLocks noGrp="1"/>
          </p:cNvSpPr>
          <p:nvPr>
            <p:ph type="pic" sz="quarter" idx="11"/>
          </p:nvPr>
        </p:nvSpPr>
        <p:spPr>
          <a:xfrm>
            <a:off x="8113713" y="3779838"/>
            <a:ext cx="3184525" cy="1935162"/>
          </a:xfrm>
          <a:prstGeom prst="rect">
            <a:avLst/>
          </a:prstGeom>
        </p:spPr>
        <p:txBody>
          <a:bodyPr/>
          <a:lstStyle/>
          <a:p>
            <a:endParaRPr lang="zh-CN" altLang="en-US"/>
          </a:p>
        </p:txBody>
      </p:sp>
      <p:pic>
        <p:nvPicPr>
          <p:cNvPr id="2" name="图片 1" descr="白色的伞&#10;&#10;中度可信度描述已自动生成">
            <a:extLst>
              <a:ext uri="{FF2B5EF4-FFF2-40B4-BE49-F238E27FC236}">
                <a16:creationId xmlns:a16="http://schemas.microsoft.com/office/drawing/2014/main" id="{364591DA-E0C1-496B-8E67-15D92324E23E}"/>
              </a:ext>
            </a:extLst>
          </p:cNvPr>
          <p:cNvPicPr>
            <a:picLocks noChangeAspect="1"/>
          </p:cNvPicPr>
          <p:nvPr userDrawn="1"/>
        </p:nvPicPr>
        <p:blipFill>
          <a:blip r:embed="rId2" cstate="screen">
            <a:alphaModFix amt="20000"/>
            <a:extLst>
              <a:ext uri="{28A0092B-C50C-407E-A947-70E740481C1C}">
                <a14:useLocalDpi xmlns:a14="http://schemas.microsoft.com/office/drawing/2010/main"/>
              </a:ext>
            </a:extLst>
          </a:blip>
          <a:srcRect/>
          <a:stretch>
            <a:fillRect/>
          </a:stretch>
        </p:blipFill>
        <p:spPr>
          <a:xfrm>
            <a:off x="-1"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19" name="图片占位符 18">
            <a:extLst>
              <a:ext uri="{FF2B5EF4-FFF2-40B4-BE49-F238E27FC236}">
                <a16:creationId xmlns:a16="http://schemas.microsoft.com/office/drawing/2014/main" id="{CD465CE4-1A78-4E0C-8822-DFCF943168A6}"/>
              </a:ext>
            </a:extLst>
          </p:cNvPr>
          <p:cNvSpPr>
            <a:spLocks noGrp="1"/>
          </p:cNvSpPr>
          <p:nvPr>
            <p:ph type="pic" sz="quarter" idx="10"/>
          </p:nvPr>
        </p:nvSpPr>
        <p:spPr>
          <a:xfrm>
            <a:off x="4503738" y="1390650"/>
            <a:ext cx="3184525" cy="4324350"/>
          </a:xfrm>
          <a:prstGeom prst="rect">
            <a:avLst/>
          </a:prstGeom>
        </p:spPr>
        <p:txBody>
          <a:bodyPr/>
          <a:lstStyle/>
          <a:p>
            <a:endParaRPr lang="zh-CN" altLang="en-US"/>
          </a:p>
        </p:txBody>
      </p:sp>
      <p:sp>
        <p:nvSpPr>
          <p:cNvPr id="14" name="矩形 13">
            <a:extLst>
              <a:ext uri="{FF2B5EF4-FFF2-40B4-BE49-F238E27FC236}">
                <a16:creationId xmlns:a16="http://schemas.microsoft.com/office/drawing/2014/main" id="{38DDBAE9-91B4-4CF6-9FDB-D360E28A87B6}"/>
              </a:ext>
            </a:extLst>
          </p:cNvPr>
          <p:cNvSpPr/>
          <p:nvPr userDrawn="1"/>
        </p:nvSpPr>
        <p:spPr>
          <a:xfrm>
            <a:off x="683826" y="2626844"/>
            <a:ext cx="1937453" cy="250898"/>
          </a:xfrm>
          <a:prstGeom prst="rect">
            <a:avLst/>
          </a:prstGeom>
          <a:solidFill>
            <a:schemeClr val="accent1">
              <a:alpha val="1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a:extLst>
              <a:ext uri="{FF2B5EF4-FFF2-40B4-BE49-F238E27FC236}">
                <a16:creationId xmlns:a16="http://schemas.microsoft.com/office/drawing/2014/main" id="{561DC556-8089-4D46-A50C-95F08F75DC48}"/>
              </a:ext>
            </a:extLst>
          </p:cNvPr>
          <p:cNvSpPr/>
          <p:nvPr userDrawn="1"/>
        </p:nvSpPr>
        <p:spPr>
          <a:xfrm>
            <a:off x="675692" y="1643839"/>
            <a:ext cx="2646628" cy="250898"/>
          </a:xfrm>
          <a:prstGeom prst="rect">
            <a:avLst/>
          </a:prstGeom>
          <a:solidFill>
            <a:schemeClr val="accent1">
              <a:alpha val="1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2477250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内容页12">
    <p:spTree>
      <p:nvGrpSpPr>
        <p:cNvPr id="1" name=""/>
        <p:cNvGrpSpPr/>
        <p:nvPr/>
      </p:nvGrpSpPr>
      <p:grpSpPr>
        <a:xfrm>
          <a:off x="0" y="0"/>
          <a:ext cx="0" cy="0"/>
          <a:chOff x="0" y="0"/>
          <a:chExt cx="0" cy="0"/>
        </a:xfrm>
      </p:grpSpPr>
      <p:sp>
        <p:nvSpPr>
          <p:cNvPr id="26" name="图片占位符 25">
            <a:extLst>
              <a:ext uri="{FF2B5EF4-FFF2-40B4-BE49-F238E27FC236}">
                <a16:creationId xmlns:a16="http://schemas.microsoft.com/office/drawing/2014/main" id="{CD8D41F9-CDAA-4047-94B6-F232C25017A3}"/>
              </a:ext>
            </a:extLst>
          </p:cNvPr>
          <p:cNvSpPr>
            <a:spLocks noGrp="1"/>
          </p:cNvSpPr>
          <p:nvPr>
            <p:ph type="pic" sz="quarter" idx="11"/>
          </p:nvPr>
        </p:nvSpPr>
        <p:spPr>
          <a:xfrm>
            <a:off x="717630" y="2939970"/>
            <a:ext cx="4919242" cy="2308305"/>
          </a:xfrm>
          <a:prstGeom prst="rect">
            <a:avLst/>
          </a:prstGeom>
        </p:spPr>
        <p:txBody>
          <a:bodyPr/>
          <a:lstStyle/>
          <a:p>
            <a:endParaRPr lang="zh-CN" altLang="en-US"/>
          </a:p>
        </p:txBody>
      </p:sp>
      <p:sp>
        <p:nvSpPr>
          <p:cNvPr id="24" name="图片占位符 23">
            <a:extLst>
              <a:ext uri="{FF2B5EF4-FFF2-40B4-BE49-F238E27FC236}">
                <a16:creationId xmlns:a16="http://schemas.microsoft.com/office/drawing/2014/main" id="{11953D1C-CD56-401B-B24C-A0C1DF8BC828}"/>
              </a:ext>
            </a:extLst>
          </p:cNvPr>
          <p:cNvSpPr>
            <a:spLocks noGrp="1"/>
          </p:cNvSpPr>
          <p:nvPr>
            <p:ph type="pic" sz="quarter" idx="10"/>
          </p:nvPr>
        </p:nvSpPr>
        <p:spPr>
          <a:xfrm>
            <a:off x="695325" y="549275"/>
            <a:ext cx="10801350" cy="2055813"/>
          </a:xfrm>
          <a:prstGeom prst="rect">
            <a:avLst/>
          </a:prstGeom>
        </p:spPr>
        <p:txBody>
          <a:bodyPr/>
          <a:lstStyle/>
          <a:p>
            <a:endParaRPr lang="zh-CN" altLang="en-US"/>
          </a:p>
        </p:txBody>
      </p:sp>
      <p:pic>
        <p:nvPicPr>
          <p:cNvPr id="2" name="图片 1" descr="白色的伞&#10;&#10;中度可信度描述已自动生成">
            <a:extLst>
              <a:ext uri="{FF2B5EF4-FFF2-40B4-BE49-F238E27FC236}">
                <a16:creationId xmlns:a16="http://schemas.microsoft.com/office/drawing/2014/main" id="{364591DA-E0C1-496B-8E67-15D92324E23E}"/>
              </a:ext>
            </a:extLst>
          </p:cNvPr>
          <p:cNvPicPr>
            <a:picLocks noChangeAspect="1"/>
          </p:cNvPicPr>
          <p:nvPr userDrawn="1"/>
        </p:nvPicPr>
        <p:blipFill>
          <a:blip r:embed="rId2" cstate="screen">
            <a:alphaModFix amt="20000"/>
            <a:extLst>
              <a:ext uri="{28A0092B-C50C-407E-A947-70E740481C1C}">
                <a14:useLocalDpi xmlns:a14="http://schemas.microsoft.com/office/drawing/2010/main"/>
              </a:ext>
            </a:extLst>
          </a:blip>
          <a:srcRect/>
          <a:stretch>
            <a:fillRect/>
          </a:stretch>
        </p:blipFill>
        <p:spPr>
          <a:xfrm>
            <a:off x="-1"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18" name="矩形 17">
            <a:extLst>
              <a:ext uri="{FF2B5EF4-FFF2-40B4-BE49-F238E27FC236}">
                <a16:creationId xmlns:a16="http://schemas.microsoft.com/office/drawing/2014/main" id="{504B1135-CAFA-4AB4-93CE-5FEE0CDEEE14}"/>
              </a:ext>
            </a:extLst>
          </p:cNvPr>
          <p:cNvSpPr/>
          <p:nvPr userDrawn="1"/>
        </p:nvSpPr>
        <p:spPr>
          <a:xfrm>
            <a:off x="695325" y="6274581"/>
            <a:ext cx="864000" cy="36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1"/>
              </a:solidFill>
            </a:endParaRPr>
          </a:p>
        </p:txBody>
      </p:sp>
    </p:spTree>
    <p:extLst>
      <p:ext uri="{BB962C8B-B14F-4D97-AF65-F5344CB8AC3E}">
        <p14:creationId xmlns:p14="http://schemas.microsoft.com/office/powerpoint/2010/main" val="227017352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内容页13">
    <p:spTree>
      <p:nvGrpSpPr>
        <p:cNvPr id="1" name=""/>
        <p:cNvGrpSpPr/>
        <p:nvPr/>
      </p:nvGrpSpPr>
      <p:grpSpPr>
        <a:xfrm>
          <a:off x="0" y="0"/>
          <a:ext cx="0" cy="0"/>
          <a:chOff x="0" y="0"/>
          <a:chExt cx="0" cy="0"/>
        </a:xfrm>
      </p:grpSpPr>
      <p:pic>
        <p:nvPicPr>
          <p:cNvPr id="2" name="图片 1" descr="白色的伞&#10;&#10;中度可信度描述已自动生成">
            <a:extLst>
              <a:ext uri="{FF2B5EF4-FFF2-40B4-BE49-F238E27FC236}">
                <a16:creationId xmlns:a16="http://schemas.microsoft.com/office/drawing/2014/main" id="{364591DA-E0C1-496B-8E67-15D92324E23E}"/>
              </a:ext>
            </a:extLst>
          </p:cNvPr>
          <p:cNvPicPr>
            <a:picLocks noChangeAspect="1"/>
          </p:cNvPicPr>
          <p:nvPr userDrawn="1"/>
        </p:nvPicPr>
        <p:blipFill>
          <a:blip r:embed="rId2" cstate="screen">
            <a:alphaModFix amt="20000"/>
            <a:extLst>
              <a:ext uri="{28A0092B-C50C-407E-A947-70E740481C1C}">
                <a14:useLocalDpi xmlns:a14="http://schemas.microsoft.com/office/drawing/2010/main"/>
              </a:ext>
            </a:extLst>
          </a:blip>
          <a:srcRect/>
          <a:stretch>
            <a:fillRect/>
          </a:stretch>
        </p:blipFill>
        <p:spPr>
          <a:xfrm>
            <a:off x="-1"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8" name="矩形 7">
            <a:extLst>
              <a:ext uri="{FF2B5EF4-FFF2-40B4-BE49-F238E27FC236}">
                <a16:creationId xmlns:a16="http://schemas.microsoft.com/office/drawing/2014/main" id="{94823A30-2790-4EF7-BA92-4E04E0FC3630}"/>
              </a:ext>
            </a:extLst>
          </p:cNvPr>
          <p:cNvSpPr/>
          <p:nvPr userDrawn="1"/>
        </p:nvSpPr>
        <p:spPr>
          <a:xfrm>
            <a:off x="4635418" y="2487986"/>
            <a:ext cx="2921166" cy="343825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图片占位符 25">
            <a:extLst>
              <a:ext uri="{FF2B5EF4-FFF2-40B4-BE49-F238E27FC236}">
                <a16:creationId xmlns:a16="http://schemas.microsoft.com/office/drawing/2014/main" id="{A6D1BD5E-DD53-462E-A636-F9359BAF5A6C}"/>
              </a:ext>
            </a:extLst>
          </p:cNvPr>
          <p:cNvSpPr>
            <a:spLocks noGrp="1"/>
          </p:cNvSpPr>
          <p:nvPr>
            <p:ph type="pic" sz="quarter" idx="11"/>
          </p:nvPr>
        </p:nvSpPr>
        <p:spPr>
          <a:xfrm>
            <a:off x="4920973" y="3992882"/>
            <a:ext cx="2350056" cy="1647825"/>
          </a:xfrm>
          <a:prstGeom prst="rect">
            <a:avLst/>
          </a:prstGeom>
        </p:spPr>
        <p:txBody>
          <a:bodyPr/>
          <a:lstStyle/>
          <a:p>
            <a:endParaRPr lang="zh-CN" altLang="en-US"/>
          </a:p>
        </p:txBody>
      </p:sp>
      <p:sp>
        <p:nvSpPr>
          <p:cNvPr id="16" name="矩形 15">
            <a:extLst>
              <a:ext uri="{FF2B5EF4-FFF2-40B4-BE49-F238E27FC236}">
                <a16:creationId xmlns:a16="http://schemas.microsoft.com/office/drawing/2014/main" id="{4FDD2042-8B7F-4E0D-823F-A0C018764E1B}"/>
              </a:ext>
            </a:extLst>
          </p:cNvPr>
          <p:cNvSpPr/>
          <p:nvPr userDrawn="1"/>
        </p:nvSpPr>
        <p:spPr>
          <a:xfrm>
            <a:off x="934677" y="2487986"/>
            <a:ext cx="2921166" cy="3438251"/>
          </a:xfrm>
          <a:prstGeom prst="rect">
            <a:avLst/>
          </a:prstGeom>
          <a:solidFill>
            <a:schemeClr val="accent5">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图片占位符 23">
            <a:extLst>
              <a:ext uri="{FF2B5EF4-FFF2-40B4-BE49-F238E27FC236}">
                <a16:creationId xmlns:a16="http://schemas.microsoft.com/office/drawing/2014/main" id="{87CF5979-E870-4A02-B8CE-D50523A272DE}"/>
              </a:ext>
            </a:extLst>
          </p:cNvPr>
          <p:cNvSpPr>
            <a:spLocks noGrp="1"/>
          </p:cNvSpPr>
          <p:nvPr>
            <p:ph type="pic" sz="quarter" idx="10"/>
          </p:nvPr>
        </p:nvSpPr>
        <p:spPr>
          <a:xfrm>
            <a:off x="1220232" y="3992882"/>
            <a:ext cx="2350056" cy="1647825"/>
          </a:xfrm>
          <a:prstGeom prst="rect">
            <a:avLst/>
          </a:prstGeom>
        </p:spPr>
        <p:txBody>
          <a:bodyPr/>
          <a:lstStyle/>
          <a:p>
            <a:endParaRPr lang="zh-CN" altLang="en-US"/>
          </a:p>
        </p:txBody>
      </p:sp>
      <p:sp>
        <p:nvSpPr>
          <p:cNvPr id="4" name="矩形 3">
            <a:extLst>
              <a:ext uri="{FF2B5EF4-FFF2-40B4-BE49-F238E27FC236}">
                <a16:creationId xmlns:a16="http://schemas.microsoft.com/office/drawing/2014/main" id="{46641C90-06EA-4F2F-84A7-FD987FF6167C}"/>
              </a:ext>
            </a:extLst>
          </p:cNvPr>
          <p:cNvSpPr/>
          <p:nvPr/>
        </p:nvSpPr>
        <p:spPr>
          <a:xfrm>
            <a:off x="6514714" y="1200091"/>
            <a:ext cx="2755900" cy="250897"/>
          </a:xfrm>
          <a:prstGeom prst="rect">
            <a:avLst/>
          </a:prstGeom>
          <a:solidFill>
            <a:schemeClr val="accent1">
              <a:alpha val="1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0" name="文本框 9">
            <a:extLst>
              <a:ext uri="{FF2B5EF4-FFF2-40B4-BE49-F238E27FC236}">
                <a16:creationId xmlns:a16="http://schemas.microsoft.com/office/drawing/2014/main" id="{B9EC67F2-15F5-45CE-8C6E-D9117284C084}"/>
              </a:ext>
            </a:extLst>
          </p:cNvPr>
          <p:cNvSpPr txBox="1"/>
          <p:nvPr userDrawn="1"/>
        </p:nvSpPr>
        <p:spPr>
          <a:xfrm>
            <a:off x="4899803" y="2697988"/>
            <a:ext cx="307777" cy="369332"/>
          </a:xfrm>
          <a:prstGeom prst="rect">
            <a:avLst/>
          </a:prstGeom>
          <a:noFill/>
        </p:spPr>
        <p:txBody>
          <a:bodyPr wrap="none" lIns="0" tIns="0" rIns="0" bIns="0" rtlCol="0">
            <a:spAutoFit/>
          </a:bodyPr>
          <a:lstStyle/>
          <a:p>
            <a:pPr algn="l"/>
            <a:r>
              <a:rPr lang="en-US" altLang="zh-CN" sz="2400" b="1" dirty="0">
                <a:solidFill>
                  <a:schemeClr val="bg1">
                    <a:alpha val="65000"/>
                  </a:schemeClr>
                </a:solidFill>
              </a:rPr>
              <a:t>02</a:t>
            </a:r>
            <a:endParaRPr lang="zh-CN" altLang="en-US" sz="2400" b="1" dirty="0">
              <a:solidFill>
                <a:schemeClr val="bg1">
                  <a:alpha val="65000"/>
                </a:schemeClr>
              </a:solidFill>
            </a:endParaRPr>
          </a:p>
        </p:txBody>
      </p:sp>
      <p:sp>
        <p:nvSpPr>
          <p:cNvPr id="12" name="矩形 11">
            <a:extLst>
              <a:ext uri="{FF2B5EF4-FFF2-40B4-BE49-F238E27FC236}">
                <a16:creationId xmlns:a16="http://schemas.microsoft.com/office/drawing/2014/main" id="{6817A439-E6D6-4F29-9FB8-E0BF2B1FB358}"/>
              </a:ext>
            </a:extLst>
          </p:cNvPr>
          <p:cNvSpPr/>
          <p:nvPr userDrawn="1"/>
        </p:nvSpPr>
        <p:spPr>
          <a:xfrm>
            <a:off x="8336158" y="2487986"/>
            <a:ext cx="2921166" cy="3438251"/>
          </a:xfrm>
          <a:prstGeom prst="rect">
            <a:avLst/>
          </a:prstGeom>
          <a:solidFill>
            <a:schemeClr val="accent5">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a:extLst>
              <a:ext uri="{FF2B5EF4-FFF2-40B4-BE49-F238E27FC236}">
                <a16:creationId xmlns:a16="http://schemas.microsoft.com/office/drawing/2014/main" id="{B60CBEE8-74CE-4B6D-BDF5-FCD56B4B336A}"/>
              </a:ext>
            </a:extLst>
          </p:cNvPr>
          <p:cNvSpPr txBox="1"/>
          <p:nvPr userDrawn="1"/>
        </p:nvSpPr>
        <p:spPr>
          <a:xfrm>
            <a:off x="8600543" y="2697988"/>
            <a:ext cx="307777" cy="369332"/>
          </a:xfrm>
          <a:prstGeom prst="rect">
            <a:avLst/>
          </a:prstGeom>
          <a:noFill/>
        </p:spPr>
        <p:txBody>
          <a:bodyPr wrap="none" lIns="0" tIns="0" rIns="0" bIns="0" rtlCol="0">
            <a:spAutoFit/>
          </a:bodyPr>
          <a:lstStyle/>
          <a:p>
            <a:pPr algn="l"/>
            <a:r>
              <a:rPr lang="en-US" altLang="zh-CN" sz="2400" b="1" dirty="0">
                <a:solidFill>
                  <a:schemeClr val="tx1">
                    <a:lumMod val="75000"/>
                    <a:lumOff val="25000"/>
                  </a:schemeClr>
                </a:solidFill>
              </a:rPr>
              <a:t>03</a:t>
            </a:r>
            <a:endParaRPr lang="zh-CN" altLang="en-US" sz="2400" b="1" dirty="0">
              <a:solidFill>
                <a:schemeClr val="tx1">
                  <a:lumMod val="75000"/>
                  <a:lumOff val="25000"/>
                </a:schemeClr>
              </a:solidFill>
            </a:endParaRPr>
          </a:p>
        </p:txBody>
      </p:sp>
      <p:sp>
        <p:nvSpPr>
          <p:cNvPr id="18" name="文本框 17">
            <a:extLst>
              <a:ext uri="{FF2B5EF4-FFF2-40B4-BE49-F238E27FC236}">
                <a16:creationId xmlns:a16="http://schemas.microsoft.com/office/drawing/2014/main" id="{795A70E4-C693-48DB-9014-CA29A2E395D0}"/>
              </a:ext>
            </a:extLst>
          </p:cNvPr>
          <p:cNvSpPr txBox="1"/>
          <p:nvPr userDrawn="1"/>
        </p:nvSpPr>
        <p:spPr>
          <a:xfrm>
            <a:off x="1199062" y="2697988"/>
            <a:ext cx="307777" cy="369332"/>
          </a:xfrm>
          <a:prstGeom prst="rect">
            <a:avLst/>
          </a:prstGeom>
          <a:noFill/>
        </p:spPr>
        <p:txBody>
          <a:bodyPr wrap="none" lIns="0" tIns="0" rIns="0" bIns="0" rtlCol="0">
            <a:spAutoFit/>
          </a:bodyPr>
          <a:lstStyle/>
          <a:p>
            <a:pPr algn="l"/>
            <a:r>
              <a:rPr lang="en-US" altLang="zh-CN" sz="2400" b="1" dirty="0">
                <a:solidFill>
                  <a:schemeClr val="tx1">
                    <a:lumMod val="75000"/>
                    <a:lumOff val="25000"/>
                  </a:schemeClr>
                </a:solidFill>
              </a:rPr>
              <a:t>01</a:t>
            </a:r>
            <a:endParaRPr lang="zh-CN" altLang="en-US" sz="2400" b="1" dirty="0">
              <a:solidFill>
                <a:schemeClr val="tx1">
                  <a:lumMod val="75000"/>
                  <a:lumOff val="25000"/>
                </a:schemeClr>
              </a:solidFill>
            </a:endParaRPr>
          </a:p>
        </p:txBody>
      </p:sp>
      <p:grpSp>
        <p:nvGrpSpPr>
          <p:cNvPr id="20" name="组合 19">
            <a:extLst>
              <a:ext uri="{FF2B5EF4-FFF2-40B4-BE49-F238E27FC236}">
                <a16:creationId xmlns:a16="http://schemas.microsoft.com/office/drawing/2014/main" id="{942BE0DB-7118-4A24-B2AE-23DC67C962F5}"/>
              </a:ext>
            </a:extLst>
          </p:cNvPr>
          <p:cNvGrpSpPr/>
          <p:nvPr userDrawn="1"/>
        </p:nvGrpSpPr>
        <p:grpSpPr>
          <a:xfrm>
            <a:off x="2921387" y="1818405"/>
            <a:ext cx="6349227" cy="0"/>
            <a:chOff x="2921387" y="1818405"/>
            <a:chExt cx="6349227" cy="0"/>
          </a:xfrm>
        </p:grpSpPr>
        <p:cxnSp>
          <p:nvCxnSpPr>
            <p:cNvPr id="21" name="直接连接符 20">
              <a:extLst>
                <a:ext uri="{FF2B5EF4-FFF2-40B4-BE49-F238E27FC236}">
                  <a16:creationId xmlns:a16="http://schemas.microsoft.com/office/drawing/2014/main" id="{D2A5B280-DD9C-4B62-920E-8A38BF78DD82}"/>
                </a:ext>
              </a:extLst>
            </p:cNvPr>
            <p:cNvCxnSpPr>
              <a:cxnSpLocks/>
            </p:cNvCxnSpPr>
            <p:nvPr/>
          </p:nvCxnSpPr>
          <p:spPr>
            <a:xfrm>
              <a:off x="2921387" y="1818405"/>
              <a:ext cx="1989001" cy="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22" name="直接连接符 21">
              <a:extLst>
                <a:ext uri="{FF2B5EF4-FFF2-40B4-BE49-F238E27FC236}">
                  <a16:creationId xmlns:a16="http://schemas.microsoft.com/office/drawing/2014/main" id="{81358BA7-C0EC-451F-BEF0-44781C60CE6B}"/>
                </a:ext>
              </a:extLst>
            </p:cNvPr>
            <p:cNvCxnSpPr/>
            <p:nvPr/>
          </p:nvCxnSpPr>
          <p:spPr>
            <a:xfrm>
              <a:off x="7281613" y="1818405"/>
              <a:ext cx="1989001" cy="0"/>
            </a:xfrm>
            <a:prstGeom prst="line">
              <a:avLst/>
            </a:prstGeom>
            <a:ln w="12700"/>
          </p:spPr>
          <p:style>
            <a:lnRef idx="1">
              <a:schemeClr val="accent1"/>
            </a:lnRef>
            <a:fillRef idx="0">
              <a:schemeClr val="accent1"/>
            </a:fillRef>
            <a:effectRef idx="0">
              <a:schemeClr val="accent1"/>
            </a:effectRef>
            <a:fontRef idx="minor">
              <a:schemeClr val="tx1"/>
            </a:fontRef>
          </p:style>
        </p:cxnSp>
      </p:grpSp>
      <p:sp>
        <p:nvSpPr>
          <p:cNvPr id="27" name="图片占位符 25">
            <a:extLst>
              <a:ext uri="{FF2B5EF4-FFF2-40B4-BE49-F238E27FC236}">
                <a16:creationId xmlns:a16="http://schemas.microsoft.com/office/drawing/2014/main" id="{CEA847E8-E343-4E99-B1A4-1864A111C5D5}"/>
              </a:ext>
            </a:extLst>
          </p:cNvPr>
          <p:cNvSpPr>
            <a:spLocks noGrp="1"/>
          </p:cNvSpPr>
          <p:nvPr>
            <p:ph type="pic" sz="quarter" idx="12"/>
          </p:nvPr>
        </p:nvSpPr>
        <p:spPr>
          <a:xfrm>
            <a:off x="8621713" y="3992882"/>
            <a:ext cx="2350056" cy="1647825"/>
          </a:xfrm>
          <a:prstGeom prst="rect">
            <a:avLst/>
          </a:prstGeom>
        </p:spPr>
        <p:txBody>
          <a:bodyPr/>
          <a:lstStyle/>
          <a:p>
            <a:endParaRPr lang="zh-CN" altLang="en-US"/>
          </a:p>
        </p:txBody>
      </p:sp>
    </p:spTree>
    <p:extLst>
      <p:ext uri="{BB962C8B-B14F-4D97-AF65-F5344CB8AC3E}">
        <p14:creationId xmlns:p14="http://schemas.microsoft.com/office/powerpoint/2010/main" val="234224437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pic>
        <p:nvPicPr>
          <p:cNvPr id="2" name="图片 1" descr="白色的伞&#10;&#10;中度可信度描述已自动生成">
            <a:extLst>
              <a:ext uri="{FF2B5EF4-FFF2-40B4-BE49-F238E27FC236}">
                <a16:creationId xmlns:a16="http://schemas.microsoft.com/office/drawing/2014/main" id="{364591DA-E0C1-496B-8E67-15D92324E23E}"/>
              </a:ext>
            </a:extLst>
          </p:cNvPr>
          <p:cNvPicPr>
            <a:picLocks noChangeAspect="1"/>
          </p:cNvPicPr>
          <p:nvPr userDrawn="1"/>
        </p:nvPicPr>
        <p:blipFill>
          <a:blip r:embed="rId2" cstate="screen">
            <a:alphaModFix amt="20000"/>
            <a:extLst>
              <a:ext uri="{28A0092B-C50C-407E-A947-70E740481C1C}">
                <a14:useLocalDpi xmlns:a14="http://schemas.microsoft.com/office/drawing/2010/main"/>
              </a:ext>
            </a:extLst>
          </a:blip>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14" name="文本框 13">
            <a:extLst>
              <a:ext uri="{FF2B5EF4-FFF2-40B4-BE49-F238E27FC236}">
                <a16:creationId xmlns:a16="http://schemas.microsoft.com/office/drawing/2014/main" id="{6B556D53-06A1-48F5-A8D7-D8C226F4327E}"/>
              </a:ext>
            </a:extLst>
          </p:cNvPr>
          <p:cNvSpPr txBox="1"/>
          <p:nvPr userDrawn="1"/>
        </p:nvSpPr>
        <p:spPr>
          <a:xfrm flipH="1">
            <a:off x="1020572" y="888843"/>
            <a:ext cx="2671318" cy="1015663"/>
          </a:xfrm>
          <a:prstGeom prst="rect">
            <a:avLst/>
          </a:prstGeom>
          <a:noFill/>
        </p:spPr>
        <p:txBody>
          <a:bodyPr wrap="square" lIns="0" tIns="0" rIns="0" bIns="0" rtlCol="0">
            <a:spAutoFit/>
          </a:bodyPr>
          <a:lstStyle/>
          <a:p>
            <a:pPr algn="dist"/>
            <a:r>
              <a:rPr lang="zh-CN" altLang="en-US" sz="6600" dirty="0">
                <a:solidFill>
                  <a:schemeClr val="accent1"/>
                </a:solidFill>
                <a:latin typeface="+mj-ea"/>
                <a:ea typeface="+mj-ea"/>
              </a:rPr>
              <a:t>目录</a:t>
            </a:r>
          </a:p>
        </p:txBody>
      </p:sp>
      <p:sp>
        <p:nvSpPr>
          <p:cNvPr id="15" name="文本框 14">
            <a:extLst>
              <a:ext uri="{FF2B5EF4-FFF2-40B4-BE49-F238E27FC236}">
                <a16:creationId xmlns:a16="http://schemas.microsoft.com/office/drawing/2014/main" id="{C78C5996-832B-4609-A01C-31AA19884E1A}"/>
              </a:ext>
            </a:extLst>
          </p:cNvPr>
          <p:cNvSpPr txBox="1"/>
          <p:nvPr userDrawn="1"/>
        </p:nvSpPr>
        <p:spPr>
          <a:xfrm>
            <a:off x="1106300" y="1546572"/>
            <a:ext cx="3974654" cy="677108"/>
          </a:xfrm>
          <a:prstGeom prst="rect">
            <a:avLst/>
          </a:prstGeom>
          <a:noFill/>
        </p:spPr>
        <p:txBody>
          <a:bodyPr wrap="square" lIns="0" tIns="0" rIns="0" bIns="0" rtlCol="0">
            <a:spAutoFit/>
          </a:bodyPr>
          <a:lstStyle/>
          <a:p>
            <a:pPr algn="dist"/>
            <a:r>
              <a:rPr lang="en-US" altLang="zh-CN" sz="4400" b="1" dirty="0">
                <a:ln w="6350">
                  <a:noFill/>
                </a:ln>
                <a:gradFill flip="none" rotWithShape="1">
                  <a:gsLst>
                    <a:gs pos="21000">
                      <a:schemeClr val="accent1">
                        <a:alpha val="0"/>
                      </a:schemeClr>
                    </a:gs>
                    <a:gs pos="100000">
                      <a:schemeClr val="accent1">
                        <a:alpha val="16000"/>
                      </a:schemeClr>
                    </a:gs>
                  </a:gsLst>
                  <a:lin ang="5400000" scaled="1"/>
                  <a:tileRect/>
                </a:gradFill>
                <a:latin typeface="+mj-lt"/>
                <a:cs typeface="Times New Roman" panose="02020603050405020304" pitchFamily="18" charset="0"/>
              </a:rPr>
              <a:t>CONTENTS</a:t>
            </a:r>
            <a:endParaRPr lang="zh-CN" altLang="en-US" sz="4400" b="1" dirty="0">
              <a:ln w="6350">
                <a:noFill/>
              </a:ln>
              <a:gradFill flip="none" rotWithShape="1">
                <a:gsLst>
                  <a:gs pos="21000">
                    <a:schemeClr val="accent1">
                      <a:alpha val="0"/>
                    </a:schemeClr>
                  </a:gs>
                  <a:gs pos="100000">
                    <a:schemeClr val="accent1">
                      <a:alpha val="16000"/>
                    </a:schemeClr>
                  </a:gs>
                </a:gsLst>
                <a:lin ang="5400000" scaled="1"/>
                <a:tileRect/>
              </a:gradFill>
              <a:latin typeface="+mj-lt"/>
              <a:cs typeface="Times New Roman" panose="02020603050405020304" pitchFamily="18" charset="0"/>
            </a:endParaRPr>
          </a:p>
        </p:txBody>
      </p:sp>
      <p:pic>
        <p:nvPicPr>
          <p:cNvPr id="18" name="图片 17" descr="人戴着帽子&#10;&#10;描述已自动生成">
            <a:extLst>
              <a:ext uri="{FF2B5EF4-FFF2-40B4-BE49-F238E27FC236}">
                <a16:creationId xmlns:a16="http://schemas.microsoft.com/office/drawing/2014/main" id="{5FA4D52F-EAC9-471B-828E-EB36416B6AC0}"/>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6196772" y="-1"/>
            <a:ext cx="5988203" cy="6858002"/>
          </a:xfrm>
          <a:prstGeom prst="rect">
            <a:avLst/>
          </a:prstGeom>
        </p:spPr>
      </p:pic>
      <p:sp>
        <p:nvSpPr>
          <p:cNvPr id="19" name="矩形 18">
            <a:extLst>
              <a:ext uri="{FF2B5EF4-FFF2-40B4-BE49-F238E27FC236}">
                <a16:creationId xmlns:a16="http://schemas.microsoft.com/office/drawing/2014/main" id="{152EC277-577A-4990-ABB4-D63BC75CA6E3}"/>
              </a:ext>
            </a:extLst>
          </p:cNvPr>
          <p:cNvSpPr/>
          <p:nvPr userDrawn="1"/>
        </p:nvSpPr>
        <p:spPr>
          <a:xfrm>
            <a:off x="705052" y="2487169"/>
            <a:ext cx="9565541" cy="382155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20" name="文本框 19">
            <a:extLst>
              <a:ext uri="{FF2B5EF4-FFF2-40B4-BE49-F238E27FC236}">
                <a16:creationId xmlns:a16="http://schemas.microsoft.com/office/drawing/2014/main" id="{F5CD62E2-6E39-4472-930B-7C5D4724AC0D}"/>
              </a:ext>
            </a:extLst>
          </p:cNvPr>
          <p:cNvSpPr txBox="1"/>
          <p:nvPr userDrawn="1"/>
        </p:nvSpPr>
        <p:spPr>
          <a:xfrm>
            <a:off x="3918426" y="4960587"/>
            <a:ext cx="4966571" cy="2462213"/>
          </a:xfrm>
          <a:prstGeom prst="rect">
            <a:avLst/>
          </a:prstGeom>
          <a:noFill/>
        </p:spPr>
        <p:txBody>
          <a:bodyPr wrap="square" lIns="0" tIns="0" rIns="0" bIns="0" rtlCol="0">
            <a:spAutoFit/>
          </a:bodyPr>
          <a:lstStyle/>
          <a:p>
            <a:pPr algn="dist"/>
            <a:r>
              <a:rPr lang="en-US" altLang="zh-CN" sz="8000" b="1" dirty="0">
                <a:ln w="6350">
                  <a:noFill/>
                </a:ln>
                <a:solidFill>
                  <a:schemeClr val="accent5">
                    <a:alpha val="3000"/>
                  </a:schemeClr>
                </a:solidFill>
                <a:latin typeface="Times New Roman" panose="02020603050405020304" pitchFamily="18" charset="0"/>
                <a:cs typeface="Times New Roman" panose="02020603050405020304" pitchFamily="18" charset="0"/>
              </a:rPr>
              <a:t>CONTENTS</a:t>
            </a:r>
            <a:endParaRPr lang="zh-CN" altLang="en-US" sz="8000" b="1" dirty="0">
              <a:ln w="6350">
                <a:noFill/>
              </a:ln>
              <a:solidFill>
                <a:schemeClr val="accent5">
                  <a:alpha val="3000"/>
                </a:schemeClr>
              </a:solidFill>
              <a:latin typeface="Times New Roman" panose="02020603050405020304" pitchFamily="18" charset="0"/>
              <a:cs typeface="Times New Roman" panose="02020603050405020304" pitchFamily="18" charset="0"/>
            </a:endParaRPr>
          </a:p>
        </p:txBody>
      </p:sp>
      <p:pic>
        <p:nvPicPr>
          <p:cNvPr id="21" name="图片 20" descr="小孩戴着帽子&#10;&#10;描述已自动生成">
            <a:extLst>
              <a:ext uri="{FF2B5EF4-FFF2-40B4-BE49-F238E27FC236}">
                <a16:creationId xmlns:a16="http://schemas.microsoft.com/office/drawing/2014/main" id="{48D6B33B-826E-4672-BF7B-A993F13EB906}"/>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4816805" y="1"/>
            <a:ext cx="7366613" cy="6858000"/>
          </a:xfrm>
          <a:prstGeom prst="rect">
            <a:avLst/>
          </a:prstGeom>
        </p:spPr>
      </p:pic>
    </p:spTree>
    <p:extLst>
      <p:ext uri="{BB962C8B-B14F-4D97-AF65-F5344CB8AC3E}">
        <p14:creationId xmlns:p14="http://schemas.microsoft.com/office/powerpoint/2010/main" val="150990661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内容页14">
    <p:spTree>
      <p:nvGrpSpPr>
        <p:cNvPr id="1" name=""/>
        <p:cNvGrpSpPr/>
        <p:nvPr/>
      </p:nvGrpSpPr>
      <p:grpSpPr>
        <a:xfrm>
          <a:off x="0" y="0"/>
          <a:ext cx="0" cy="0"/>
          <a:chOff x="0" y="0"/>
          <a:chExt cx="0" cy="0"/>
        </a:xfrm>
      </p:grpSpPr>
      <p:pic>
        <p:nvPicPr>
          <p:cNvPr id="2" name="图片 1" descr="白色的伞&#10;&#10;中度可信度描述已自动生成">
            <a:extLst>
              <a:ext uri="{FF2B5EF4-FFF2-40B4-BE49-F238E27FC236}">
                <a16:creationId xmlns:a16="http://schemas.microsoft.com/office/drawing/2014/main" id="{364591DA-E0C1-496B-8E67-15D92324E23E}"/>
              </a:ext>
            </a:extLst>
          </p:cNvPr>
          <p:cNvPicPr>
            <a:picLocks noChangeAspect="1"/>
          </p:cNvPicPr>
          <p:nvPr userDrawn="1"/>
        </p:nvPicPr>
        <p:blipFill>
          <a:blip r:embed="rId2" cstate="screen">
            <a:alphaModFix amt="20000"/>
            <a:extLst>
              <a:ext uri="{28A0092B-C50C-407E-A947-70E740481C1C}">
                <a14:useLocalDpi xmlns:a14="http://schemas.microsoft.com/office/drawing/2010/main"/>
              </a:ext>
            </a:extLst>
          </a:blip>
          <a:srcRect/>
          <a:stretch>
            <a:fillRect/>
          </a:stretch>
        </p:blipFill>
        <p:spPr>
          <a:xfrm>
            <a:off x="-1"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3" name="矩形 2">
            <a:extLst>
              <a:ext uri="{FF2B5EF4-FFF2-40B4-BE49-F238E27FC236}">
                <a16:creationId xmlns:a16="http://schemas.microsoft.com/office/drawing/2014/main" id="{888C04F9-DAD4-44C7-A448-ECBB186A3308}"/>
              </a:ext>
            </a:extLst>
          </p:cNvPr>
          <p:cNvSpPr/>
          <p:nvPr userDrawn="1"/>
        </p:nvSpPr>
        <p:spPr>
          <a:xfrm>
            <a:off x="0" y="4628845"/>
            <a:ext cx="12192000" cy="222915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图片占位符 31">
            <a:extLst>
              <a:ext uri="{FF2B5EF4-FFF2-40B4-BE49-F238E27FC236}">
                <a16:creationId xmlns:a16="http://schemas.microsoft.com/office/drawing/2014/main" id="{F3BAD1FD-94F2-4E0D-8F3F-7E3CC32BDA7B}"/>
              </a:ext>
            </a:extLst>
          </p:cNvPr>
          <p:cNvSpPr>
            <a:spLocks noGrp="1"/>
          </p:cNvSpPr>
          <p:nvPr>
            <p:ph type="pic" sz="quarter" idx="11"/>
          </p:nvPr>
        </p:nvSpPr>
        <p:spPr>
          <a:xfrm>
            <a:off x="3770217" y="3401569"/>
            <a:ext cx="1906271" cy="2904029"/>
          </a:xfrm>
          <a:prstGeom prst="rect">
            <a:avLst/>
          </a:prstGeom>
        </p:spPr>
        <p:txBody>
          <a:bodyPr/>
          <a:lstStyle/>
          <a:p>
            <a:endParaRPr lang="zh-CN" altLang="en-US"/>
          </a:p>
        </p:txBody>
      </p:sp>
      <p:sp>
        <p:nvSpPr>
          <p:cNvPr id="34" name="图片占位符 31">
            <a:extLst>
              <a:ext uri="{FF2B5EF4-FFF2-40B4-BE49-F238E27FC236}">
                <a16:creationId xmlns:a16="http://schemas.microsoft.com/office/drawing/2014/main" id="{093A6D9F-D405-4838-9ABC-E4CCE570A4B1}"/>
              </a:ext>
            </a:extLst>
          </p:cNvPr>
          <p:cNvSpPr>
            <a:spLocks noGrp="1"/>
          </p:cNvSpPr>
          <p:nvPr>
            <p:ph type="pic" sz="quarter" idx="12"/>
          </p:nvPr>
        </p:nvSpPr>
        <p:spPr>
          <a:xfrm>
            <a:off x="6524434" y="3401569"/>
            <a:ext cx="1906271" cy="2904029"/>
          </a:xfrm>
          <a:prstGeom prst="rect">
            <a:avLst/>
          </a:prstGeom>
        </p:spPr>
        <p:txBody>
          <a:bodyPr/>
          <a:lstStyle/>
          <a:p>
            <a:endParaRPr lang="zh-CN" altLang="en-US"/>
          </a:p>
        </p:txBody>
      </p:sp>
      <p:sp>
        <p:nvSpPr>
          <p:cNvPr id="35" name="图片占位符 31">
            <a:extLst>
              <a:ext uri="{FF2B5EF4-FFF2-40B4-BE49-F238E27FC236}">
                <a16:creationId xmlns:a16="http://schemas.microsoft.com/office/drawing/2014/main" id="{F27676D4-7DEB-4A94-8A44-0CEB66811663}"/>
              </a:ext>
            </a:extLst>
          </p:cNvPr>
          <p:cNvSpPr>
            <a:spLocks noGrp="1"/>
          </p:cNvSpPr>
          <p:nvPr>
            <p:ph type="pic" sz="quarter" idx="13"/>
          </p:nvPr>
        </p:nvSpPr>
        <p:spPr>
          <a:xfrm>
            <a:off x="9278651" y="3401569"/>
            <a:ext cx="1906271" cy="2904029"/>
          </a:xfrm>
          <a:prstGeom prst="rect">
            <a:avLst/>
          </a:prstGeom>
        </p:spPr>
        <p:txBody>
          <a:bodyPr/>
          <a:lstStyle/>
          <a:p>
            <a:endParaRPr lang="zh-CN" altLang="en-US"/>
          </a:p>
        </p:txBody>
      </p:sp>
      <p:sp>
        <p:nvSpPr>
          <p:cNvPr id="32" name="图片占位符 31">
            <a:extLst>
              <a:ext uri="{FF2B5EF4-FFF2-40B4-BE49-F238E27FC236}">
                <a16:creationId xmlns:a16="http://schemas.microsoft.com/office/drawing/2014/main" id="{4C534BBA-1CDA-4326-BFE9-AD88EE076411}"/>
              </a:ext>
            </a:extLst>
          </p:cNvPr>
          <p:cNvSpPr>
            <a:spLocks noGrp="1"/>
          </p:cNvSpPr>
          <p:nvPr>
            <p:ph type="pic" sz="quarter" idx="10"/>
          </p:nvPr>
        </p:nvSpPr>
        <p:spPr>
          <a:xfrm>
            <a:off x="1016000" y="3401569"/>
            <a:ext cx="1906271" cy="2904029"/>
          </a:xfrm>
          <a:prstGeom prst="rect">
            <a:avLst/>
          </a:prstGeom>
        </p:spPr>
        <p:txBody>
          <a:bodyPr/>
          <a:lstStyle/>
          <a:p>
            <a:endParaRPr lang="zh-CN" altLang="en-US"/>
          </a:p>
        </p:txBody>
      </p:sp>
      <p:sp>
        <p:nvSpPr>
          <p:cNvPr id="22" name="矩形 21">
            <a:extLst>
              <a:ext uri="{FF2B5EF4-FFF2-40B4-BE49-F238E27FC236}">
                <a16:creationId xmlns:a16="http://schemas.microsoft.com/office/drawing/2014/main" id="{718E2C2A-ED72-4B46-A43E-7C5E31310606}"/>
              </a:ext>
            </a:extLst>
          </p:cNvPr>
          <p:cNvSpPr/>
          <p:nvPr/>
        </p:nvSpPr>
        <p:spPr>
          <a:xfrm>
            <a:off x="1015696" y="2052395"/>
            <a:ext cx="457200"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18" name="矩形 17">
            <a:extLst>
              <a:ext uri="{FF2B5EF4-FFF2-40B4-BE49-F238E27FC236}">
                <a16:creationId xmlns:a16="http://schemas.microsoft.com/office/drawing/2014/main" id="{4EF7CA8C-3631-4681-B705-8AFAA41544CD}"/>
              </a:ext>
            </a:extLst>
          </p:cNvPr>
          <p:cNvSpPr/>
          <p:nvPr/>
        </p:nvSpPr>
        <p:spPr>
          <a:xfrm>
            <a:off x="3761599" y="2052395"/>
            <a:ext cx="457200" cy="91440"/>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5">
                  <a:lumMod val="50000"/>
                </a:schemeClr>
              </a:solidFill>
            </a:endParaRPr>
          </a:p>
        </p:txBody>
      </p:sp>
      <p:sp>
        <p:nvSpPr>
          <p:cNvPr id="14" name="矩形 13">
            <a:extLst>
              <a:ext uri="{FF2B5EF4-FFF2-40B4-BE49-F238E27FC236}">
                <a16:creationId xmlns:a16="http://schemas.microsoft.com/office/drawing/2014/main" id="{3CE84BDA-A60B-460B-A682-E478D5F9F912}"/>
              </a:ext>
            </a:extLst>
          </p:cNvPr>
          <p:cNvSpPr/>
          <p:nvPr/>
        </p:nvSpPr>
        <p:spPr>
          <a:xfrm>
            <a:off x="6515817" y="2052395"/>
            <a:ext cx="457200" cy="91440"/>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extLst>
              <a:ext uri="{FF2B5EF4-FFF2-40B4-BE49-F238E27FC236}">
                <a16:creationId xmlns:a16="http://schemas.microsoft.com/office/drawing/2014/main" id="{8B6EE0C7-FD8B-4BFE-9950-2DF9040FE8E2}"/>
              </a:ext>
            </a:extLst>
          </p:cNvPr>
          <p:cNvSpPr/>
          <p:nvPr/>
        </p:nvSpPr>
        <p:spPr>
          <a:xfrm>
            <a:off x="9270034" y="2052395"/>
            <a:ext cx="457200" cy="9144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a:extLst>
              <a:ext uri="{FF2B5EF4-FFF2-40B4-BE49-F238E27FC236}">
                <a16:creationId xmlns:a16="http://schemas.microsoft.com/office/drawing/2014/main" id="{38CCCA97-2CF1-4CDF-96D1-B5BDBD20F2CA}"/>
              </a:ext>
            </a:extLst>
          </p:cNvPr>
          <p:cNvSpPr/>
          <p:nvPr/>
        </p:nvSpPr>
        <p:spPr>
          <a:xfrm>
            <a:off x="6864096" y="897350"/>
            <a:ext cx="2603725" cy="250898"/>
          </a:xfrm>
          <a:prstGeom prst="rect">
            <a:avLst/>
          </a:prstGeom>
          <a:solidFill>
            <a:schemeClr val="accent1">
              <a:alpha val="1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8" name="组合 27">
            <a:extLst>
              <a:ext uri="{FF2B5EF4-FFF2-40B4-BE49-F238E27FC236}">
                <a16:creationId xmlns:a16="http://schemas.microsoft.com/office/drawing/2014/main" id="{92F476A5-5477-4184-BF45-774B0B7D91D4}"/>
              </a:ext>
            </a:extLst>
          </p:cNvPr>
          <p:cNvGrpSpPr/>
          <p:nvPr/>
        </p:nvGrpSpPr>
        <p:grpSpPr>
          <a:xfrm>
            <a:off x="2730043" y="1378836"/>
            <a:ext cx="6731914" cy="0"/>
            <a:chOff x="2724178" y="1378836"/>
            <a:chExt cx="6731914" cy="0"/>
          </a:xfrm>
        </p:grpSpPr>
        <p:cxnSp>
          <p:nvCxnSpPr>
            <p:cNvPr id="29" name="直接连接符 28">
              <a:extLst>
                <a:ext uri="{FF2B5EF4-FFF2-40B4-BE49-F238E27FC236}">
                  <a16:creationId xmlns:a16="http://schemas.microsoft.com/office/drawing/2014/main" id="{7B1837BD-2657-4026-B540-5F513195C6DC}"/>
                </a:ext>
              </a:extLst>
            </p:cNvPr>
            <p:cNvCxnSpPr>
              <a:cxnSpLocks/>
            </p:cNvCxnSpPr>
            <p:nvPr/>
          </p:nvCxnSpPr>
          <p:spPr>
            <a:xfrm>
              <a:off x="2724178" y="1378836"/>
              <a:ext cx="2303110" cy="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a16="http://schemas.microsoft.com/office/drawing/2014/main" id="{711A0E58-186F-41D2-BCE4-69CA64D97138}"/>
                </a:ext>
              </a:extLst>
            </p:cNvPr>
            <p:cNvCxnSpPr>
              <a:cxnSpLocks/>
            </p:cNvCxnSpPr>
            <p:nvPr/>
          </p:nvCxnSpPr>
          <p:spPr>
            <a:xfrm>
              <a:off x="7152982" y="1378836"/>
              <a:ext cx="2303110" cy="0"/>
            </a:xfrm>
            <a:prstGeom prst="line">
              <a:avLst/>
            </a:prstGeom>
            <a:ln w="12700"/>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73816021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内容页15">
    <p:spTree>
      <p:nvGrpSpPr>
        <p:cNvPr id="1" name=""/>
        <p:cNvGrpSpPr/>
        <p:nvPr/>
      </p:nvGrpSpPr>
      <p:grpSpPr>
        <a:xfrm>
          <a:off x="0" y="0"/>
          <a:ext cx="0" cy="0"/>
          <a:chOff x="0" y="0"/>
          <a:chExt cx="0" cy="0"/>
        </a:xfrm>
      </p:grpSpPr>
      <p:pic>
        <p:nvPicPr>
          <p:cNvPr id="2" name="图片 1" descr="白色的伞&#10;&#10;中度可信度描述已自动生成">
            <a:extLst>
              <a:ext uri="{FF2B5EF4-FFF2-40B4-BE49-F238E27FC236}">
                <a16:creationId xmlns:a16="http://schemas.microsoft.com/office/drawing/2014/main" id="{364591DA-E0C1-496B-8E67-15D92324E23E}"/>
              </a:ext>
            </a:extLst>
          </p:cNvPr>
          <p:cNvPicPr>
            <a:picLocks noChangeAspect="1"/>
          </p:cNvPicPr>
          <p:nvPr userDrawn="1"/>
        </p:nvPicPr>
        <p:blipFill>
          <a:blip r:embed="rId2" cstate="screen">
            <a:alphaModFix amt="20000"/>
            <a:extLst>
              <a:ext uri="{28A0092B-C50C-407E-A947-70E740481C1C}">
                <a14:useLocalDpi xmlns:a14="http://schemas.microsoft.com/office/drawing/2010/main"/>
              </a:ext>
            </a:extLst>
          </a:blip>
          <a:srcRect/>
          <a:stretch>
            <a:fillRect/>
          </a:stretch>
        </p:blipFill>
        <p:spPr>
          <a:xfrm>
            <a:off x="-1"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11" name="矩形 10">
            <a:extLst>
              <a:ext uri="{FF2B5EF4-FFF2-40B4-BE49-F238E27FC236}">
                <a16:creationId xmlns:a16="http://schemas.microsoft.com/office/drawing/2014/main" id="{1CD760B0-4199-4010-BA05-4D2683C42FA5}"/>
              </a:ext>
            </a:extLst>
          </p:cNvPr>
          <p:cNvSpPr>
            <a:spLocks/>
          </p:cNvSpPr>
          <p:nvPr/>
        </p:nvSpPr>
        <p:spPr>
          <a:xfrm>
            <a:off x="701354" y="2747109"/>
            <a:ext cx="1750691" cy="204276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图片占位符 26">
            <a:extLst>
              <a:ext uri="{FF2B5EF4-FFF2-40B4-BE49-F238E27FC236}">
                <a16:creationId xmlns:a16="http://schemas.microsoft.com/office/drawing/2014/main" id="{E626D755-A102-4EFE-ACB0-AF94E83414C9}"/>
              </a:ext>
            </a:extLst>
          </p:cNvPr>
          <p:cNvSpPr>
            <a:spLocks noGrp="1"/>
          </p:cNvSpPr>
          <p:nvPr>
            <p:ph type="pic" sz="quarter" idx="10"/>
          </p:nvPr>
        </p:nvSpPr>
        <p:spPr>
          <a:xfrm>
            <a:off x="903288" y="2644775"/>
            <a:ext cx="1647825" cy="1947863"/>
          </a:xfrm>
          <a:prstGeom prst="rect">
            <a:avLst/>
          </a:prstGeom>
        </p:spPr>
        <p:txBody>
          <a:bodyPr/>
          <a:lstStyle/>
          <a:p>
            <a:endParaRPr lang="zh-CN" altLang="en-US"/>
          </a:p>
        </p:txBody>
      </p:sp>
      <p:sp>
        <p:nvSpPr>
          <p:cNvPr id="4" name="矩形 3">
            <a:extLst>
              <a:ext uri="{FF2B5EF4-FFF2-40B4-BE49-F238E27FC236}">
                <a16:creationId xmlns:a16="http://schemas.microsoft.com/office/drawing/2014/main" id="{BB1F443E-DBDC-437F-8A67-C04695E0BEE4}"/>
              </a:ext>
            </a:extLst>
          </p:cNvPr>
          <p:cNvSpPr/>
          <p:nvPr userDrawn="1"/>
        </p:nvSpPr>
        <p:spPr>
          <a:xfrm>
            <a:off x="709630" y="1652871"/>
            <a:ext cx="3523695" cy="250898"/>
          </a:xfrm>
          <a:prstGeom prst="rect">
            <a:avLst/>
          </a:prstGeom>
          <a:solidFill>
            <a:schemeClr val="accent1">
              <a:alpha val="1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descr="男人戴着帽子&#10;&#10;描述已自动生成">
            <a:extLst>
              <a:ext uri="{FF2B5EF4-FFF2-40B4-BE49-F238E27FC236}">
                <a16:creationId xmlns:a16="http://schemas.microsoft.com/office/drawing/2014/main" id="{1CB1CFB5-63BD-48A6-9386-C411DFA50E18}"/>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8577145" y="1186669"/>
            <a:ext cx="3614855" cy="5671332"/>
          </a:xfrm>
          <a:prstGeom prst="rect">
            <a:avLst/>
          </a:prstGeom>
          <a:effectLst>
            <a:outerShdw blurRad="5857938" dist="3968281" dir="15300001" sx="96000" sy="96000" algn="tr" rotWithShape="0">
              <a:prstClr val="black">
                <a:alpha val="13000"/>
              </a:prstClr>
            </a:outerShdw>
          </a:effectLst>
        </p:spPr>
      </p:pic>
      <p:cxnSp>
        <p:nvCxnSpPr>
          <p:cNvPr id="13" name="直接连接符 12">
            <a:extLst>
              <a:ext uri="{FF2B5EF4-FFF2-40B4-BE49-F238E27FC236}">
                <a16:creationId xmlns:a16="http://schemas.microsoft.com/office/drawing/2014/main" id="{23A2886A-027A-4E8C-AFF8-0CD4BE2AD54D}"/>
              </a:ext>
            </a:extLst>
          </p:cNvPr>
          <p:cNvCxnSpPr>
            <a:cxnSpLocks/>
          </p:cNvCxnSpPr>
          <p:nvPr userDrawn="1"/>
        </p:nvCxnSpPr>
        <p:spPr>
          <a:xfrm>
            <a:off x="1252608" y="5508308"/>
            <a:ext cx="648182" cy="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06B74EB1-AA06-4C02-8BE1-3AE8F830C14C}"/>
              </a:ext>
            </a:extLst>
          </p:cNvPr>
          <p:cNvCxnSpPr>
            <a:cxnSpLocks/>
          </p:cNvCxnSpPr>
          <p:nvPr userDrawn="1"/>
        </p:nvCxnSpPr>
        <p:spPr>
          <a:xfrm>
            <a:off x="4193553" y="3051985"/>
            <a:ext cx="648182" cy="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25" name="直接连接符 24">
            <a:extLst>
              <a:ext uri="{FF2B5EF4-FFF2-40B4-BE49-F238E27FC236}">
                <a16:creationId xmlns:a16="http://schemas.microsoft.com/office/drawing/2014/main" id="{41FBA56A-C7F1-4C16-95E3-8CEFCDB87823}"/>
              </a:ext>
            </a:extLst>
          </p:cNvPr>
          <p:cNvCxnSpPr>
            <a:cxnSpLocks/>
          </p:cNvCxnSpPr>
          <p:nvPr userDrawn="1"/>
        </p:nvCxnSpPr>
        <p:spPr>
          <a:xfrm>
            <a:off x="7145185" y="5508389"/>
            <a:ext cx="648182" cy="0"/>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28" name="矩形 27">
            <a:extLst>
              <a:ext uri="{FF2B5EF4-FFF2-40B4-BE49-F238E27FC236}">
                <a16:creationId xmlns:a16="http://schemas.microsoft.com/office/drawing/2014/main" id="{0F1DDAC1-6AF2-48FB-9AE5-C119D6C7080C}"/>
              </a:ext>
            </a:extLst>
          </p:cNvPr>
          <p:cNvSpPr>
            <a:spLocks/>
          </p:cNvSpPr>
          <p:nvPr userDrawn="1"/>
        </p:nvSpPr>
        <p:spPr>
          <a:xfrm>
            <a:off x="6593931" y="2747109"/>
            <a:ext cx="1750691" cy="204276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图片占位符 26">
            <a:extLst>
              <a:ext uri="{FF2B5EF4-FFF2-40B4-BE49-F238E27FC236}">
                <a16:creationId xmlns:a16="http://schemas.microsoft.com/office/drawing/2014/main" id="{DD0D8BAD-7874-4C41-A38E-531ECE0A1FE8}"/>
              </a:ext>
            </a:extLst>
          </p:cNvPr>
          <p:cNvSpPr>
            <a:spLocks noGrp="1"/>
          </p:cNvSpPr>
          <p:nvPr>
            <p:ph type="pic" sz="quarter" idx="11"/>
          </p:nvPr>
        </p:nvSpPr>
        <p:spPr>
          <a:xfrm>
            <a:off x="6795865" y="2644775"/>
            <a:ext cx="1647825" cy="1947863"/>
          </a:xfrm>
          <a:prstGeom prst="rect">
            <a:avLst/>
          </a:prstGeom>
        </p:spPr>
        <p:txBody>
          <a:bodyPr/>
          <a:lstStyle/>
          <a:p>
            <a:endParaRPr lang="zh-CN" altLang="en-US"/>
          </a:p>
        </p:txBody>
      </p:sp>
      <p:sp>
        <p:nvSpPr>
          <p:cNvPr id="30" name="矩形 29">
            <a:extLst>
              <a:ext uri="{FF2B5EF4-FFF2-40B4-BE49-F238E27FC236}">
                <a16:creationId xmlns:a16="http://schemas.microsoft.com/office/drawing/2014/main" id="{538E81A4-70A2-457D-887E-562D92F5C6CF}"/>
              </a:ext>
            </a:extLst>
          </p:cNvPr>
          <p:cNvSpPr>
            <a:spLocks/>
          </p:cNvSpPr>
          <p:nvPr userDrawn="1"/>
        </p:nvSpPr>
        <p:spPr>
          <a:xfrm>
            <a:off x="3642299" y="4258442"/>
            <a:ext cx="1750691" cy="204276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图片占位符 26">
            <a:extLst>
              <a:ext uri="{FF2B5EF4-FFF2-40B4-BE49-F238E27FC236}">
                <a16:creationId xmlns:a16="http://schemas.microsoft.com/office/drawing/2014/main" id="{EB95E918-C387-4832-B4FC-9FFB9CEB4ADA}"/>
              </a:ext>
            </a:extLst>
          </p:cNvPr>
          <p:cNvSpPr>
            <a:spLocks noGrp="1"/>
          </p:cNvSpPr>
          <p:nvPr>
            <p:ph type="pic" sz="quarter" idx="12"/>
          </p:nvPr>
        </p:nvSpPr>
        <p:spPr>
          <a:xfrm>
            <a:off x="3849577" y="4156108"/>
            <a:ext cx="1647825" cy="1947863"/>
          </a:xfrm>
          <a:prstGeom prst="rect">
            <a:avLst/>
          </a:prstGeom>
        </p:spPr>
        <p:txBody>
          <a:bodyPr/>
          <a:lstStyle/>
          <a:p>
            <a:endParaRPr lang="zh-CN" altLang="en-US"/>
          </a:p>
        </p:txBody>
      </p:sp>
    </p:spTree>
    <p:extLst>
      <p:ext uri="{BB962C8B-B14F-4D97-AF65-F5344CB8AC3E}">
        <p14:creationId xmlns:p14="http://schemas.microsoft.com/office/powerpoint/2010/main" val="174748261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副标题页-2">
    <p:spTree>
      <p:nvGrpSpPr>
        <p:cNvPr id="1" name=""/>
        <p:cNvGrpSpPr/>
        <p:nvPr/>
      </p:nvGrpSpPr>
      <p:grpSpPr>
        <a:xfrm>
          <a:off x="0" y="0"/>
          <a:ext cx="0" cy="0"/>
          <a:chOff x="0" y="0"/>
          <a:chExt cx="0" cy="0"/>
        </a:xfrm>
      </p:grpSpPr>
      <p:sp>
        <p:nvSpPr>
          <p:cNvPr id="21" name="图片占位符 20">
            <a:extLst>
              <a:ext uri="{FF2B5EF4-FFF2-40B4-BE49-F238E27FC236}">
                <a16:creationId xmlns:a16="http://schemas.microsoft.com/office/drawing/2014/main" id="{34DEC4AA-24A8-4F7D-9EFC-D6501A887626}"/>
              </a:ext>
            </a:extLst>
          </p:cNvPr>
          <p:cNvSpPr>
            <a:spLocks noGrp="1"/>
          </p:cNvSpPr>
          <p:nvPr>
            <p:ph type="pic" sz="quarter" idx="10"/>
          </p:nvPr>
        </p:nvSpPr>
        <p:spPr>
          <a:xfrm>
            <a:off x="3098800" y="1038225"/>
            <a:ext cx="8394700" cy="4707255"/>
          </a:xfrm>
          <a:prstGeom prst="rect">
            <a:avLst/>
          </a:prstGeom>
        </p:spPr>
        <p:txBody>
          <a:bodyPr/>
          <a:lstStyle/>
          <a:p>
            <a:endParaRPr lang="zh-CN" altLang="en-US" dirty="0"/>
          </a:p>
        </p:txBody>
      </p:sp>
      <p:pic>
        <p:nvPicPr>
          <p:cNvPr id="2" name="图片 1" descr="白色的伞&#10;&#10;中度可信度描述已自动生成">
            <a:extLst>
              <a:ext uri="{FF2B5EF4-FFF2-40B4-BE49-F238E27FC236}">
                <a16:creationId xmlns:a16="http://schemas.microsoft.com/office/drawing/2014/main" id="{364591DA-E0C1-496B-8E67-15D92324E23E}"/>
              </a:ext>
            </a:extLst>
          </p:cNvPr>
          <p:cNvPicPr>
            <a:picLocks noChangeAspect="1"/>
          </p:cNvPicPr>
          <p:nvPr userDrawn="1"/>
        </p:nvPicPr>
        <p:blipFill>
          <a:blip r:embed="rId2" cstate="screen">
            <a:alphaModFix amt="20000"/>
            <a:extLst>
              <a:ext uri="{28A0092B-C50C-407E-A947-70E740481C1C}">
                <a14:useLocalDpi xmlns:a14="http://schemas.microsoft.com/office/drawing/2010/main"/>
              </a:ext>
            </a:extLst>
          </a:blip>
          <a:srcRect/>
          <a:stretch>
            <a:fillRect/>
          </a:stretch>
        </p:blipFill>
        <p:spPr>
          <a:xfrm>
            <a:off x="-1"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9" name="矩形 8">
            <a:extLst>
              <a:ext uri="{FF2B5EF4-FFF2-40B4-BE49-F238E27FC236}">
                <a16:creationId xmlns:a16="http://schemas.microsoft.com/office/drawing/2014/main" id="{FC9DA04E-9C20-41F0-84B2-59A979648D44}"/>
              </a:ext>
            </a:extLst>
          </p:cNvPr>
          <p:cNvSpPr/>
          <p:nvPr userDrawn="1"/>
        </p:nvSpPr>
        <p:spPr>
          <a:xfrm>
            <a:off x="695325" y="5716352"/>
            <a:ext cx="1712209" cy="4571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a:extLst>
              <a:ext uri="{FF2B5EF4-FFF2-40B4-BE49-F238E27FC236}">
                <a16:creationId xmlns:a16="http://schemas.microsoft.com/office/drawing/2014/main" id="{496305C2-B060-4165-821D-7AE5E77A86B6}"/>
              </a:ext>
            </a:extLst>
          </p:cNvPr>
          <p:cNvGrpSpPr/>
          <p:nvPr userDrawn="1"/>
        </p:nvGrpSpPr>
        <p:grpSpPr>
          <a:xfrm>
            <a:off x="11241386" y="549275"/>
            <a:ext cx="252000" cy="179070"/>
            <a:chOff x="11053763" y="549275"/>
            <a:chExt cx="442912" cy="179070"/>
          </a:xfrm>
        </p:grpSpPr>
        <p:cxnSp>
          <p:nvCxnSpPr>
            <p:cNvPr id="13" name="直接连接符 12">
              <a:extLst>
                <a:ext uri="{FF2B5EF4-FFF2-40B4-BE49-F238E27FC236}">
                  <a16:creationId xmlns:a16="http://schemas.microsoft.com/office/drawing/2014/main" id="{D1B0098E-245C-4133-9CD1-E8D26D665655}"/>
                </a:ext>
              </a:extLst>
            </p:cNvPr>
            <p:cNvCxnSpPr>
              <a:cxnSpLocks/>
            </p:cNvCxnSpPr>
            <p:nvPr/>
          </p:nvCxnSpPr>
          <p:spPr>
            <a:xfrm>
              <a:off x="11053763" y="549275"/>
              <a:ext cx="442912" cy="0"/>
            </a:xfrm>
            <a:prstGeom prst="line">
              <a:avLst/>
            </a:prstGeom>
            <a:ln w="127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a:extLst>
                <a:ext uri="{FF2B5EF4-FFF2-40B4-BE49-F238E27FC236}">
                  <a16:creationId xmlns:a16="http://schemas.microsoft.com/office/drawing/2014/main" id="{5F6A8EBB-C054-4164-91DF-471B981663E5}"/>
                </a:ext>
              </a:extLst>
            </p:cNvPr>
            <p:cNvCxnSpPr>
              <a:cxnSpLocks/>
            </p:cNvCxnSpPr>
            <p:nvPr/>
          </p:nvCxnSpPr>
          <p:spPr>
            <a:xfrm>
              <a:off x="11053763" y="636905"/>
              <a:ext cx="442912" cy="0"/>
            </a:xfrm>
            <a:prstGeom prst="line">
              <a:avLst/>
            </a:prstGeom>
            <a:ln w="127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a16="http://schemas.microsoft.com/office/drawing/2014/main" id="{A02AED33-CD68-4FC4-B2C8-A081B64212DF}"/>
                </a:ext>
              </a:extLst>
            </p:cNvPr>
            <p:cNvCxnSpPr>
              <a:cxnSpLocks/>
            </p:cNvCxnSpPr>
            <p:nvPr/>
          </p:nvCxnSpPr>
          <p:spPr>
            <a:xfrm>
              <a:off x="11053763" y="728345"/>
              <a:ext cx="442912" cy="0"/>
            </a:xfrm>
            <a:prstGeom prst="line">
              <a:avLst/>
            </a:prstGeom>
            <a:ln w="127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sp>
        <p:nvSpPr>
          <p:cNvPr id="5" name="文本框 4">
            <a:extLst>
              <a:ext uri="{FF2B5EF4-FFF2-40B4-BE49-F238E27FC236}">
                <a16:creationId xmlns:a16="http://schemas.microsoft.com/office/drawing/2014/main" id="{5BAC67F2-B847-4440-B5F9-1F5929D7A541}"/>
              </a:ext>
            </a:extLst>
          </p:cNvPr>
          <p:cNvSpPr txBox="1"/>
          <p:nvPr userDrawn="1"/>
        </p:nvSpPr>
        <p:spPr>
          <a:xfrm>
            <a:off x="11151787" y="5153466"/>
            <a:ext cx="218008" cy="307777"/>
          </a:xfrm>
          <a:prstGeom prst="rect">
            <a:avLst/>
          </a:prstGeom>
          <a:noFill/>
        </p:spPr>
        <p:txBody>
          <a:bodyPr wrap="none" lIns="0" tIns="0" rIns="0" bIns="0" rtlCol="0">
            <a:spAutoFit/>
          </a:bodyPr>
          <a:lstStyle/>
          <a:p>
            <a:pPr algn="l"/>
            <a:r>
              <a:rPr lang="en-US" altLang="zh-CN" sz="2000" spc="-150" dirty="0">
                <a:solidFill>
                  <a:schemeClr val="accent2">
                    <a:lumMod val="20000"/>
                    <a:lumOff val="80000"/>
                  </a:schemeClr>
                </a:solidFill>
              </a:rPr>
              <a:t>03</a:t>
            </a:r>
            <a:endParaRPr lang="zh-CN" altLang="en-US" sz="2000" spc="-150" dirty="0">
              <a:solidFill>
                <a:schemeClr val="accent2">
                  <a:lumMod val="20000"/>
                  <a:lumOff val="80000"/>
                </a:schemeClr>
              </a:solidFill>
            </a:endParaRPr>
          </a:p>
        </p:txBody>
      </p:sp>
      <p:sp>
        <p:nvSpPr>
          <p:cNvPr id="16" name="椭圆 15">
            <a:extLst>
              <a:ext uri="{FF2B5EF4-FFF2-40B4-BE49-F238E27FC236}">
                <a16:creationId xmlns:a16="http://schemas.microsoft.com/office/drawing/2014/main" id="{230331B3-2A81-4167-952F-FAF665DFA46C}"/>
              </a:ext>
            </a:extLst>
          </p:cNvPr>
          <p:cNvSpPr/>
          <p:nvPr userDrawn="1"/>
        </p:nvSpPr>
        <p:spPr>
          <a:xfrm>
            <a:off x="9346877" y="6163494"/>
            <a:ext cx="115536" cy="115534"/>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a:extLst>
              <a:ext uri="{FF2B5EF4-FFF2-40B4-BE49-F238E27FC236}">
                <a16:creationId xmlns:a16="http://schemas.microsoft.com/office/drawing/2014/main" id="{8D6DDEEB-D754-499E-984F-1D602D7C9B26}"/>
              </a:ext>
            </a:extLst>
          </p:cNvPr>
          <p:cNvSpPr/>
          <p:nvPr userDrawn="1"/>
        </p:nvSpPr>
        <p:spPr>
          <a:xfrm>
            <a:off x="9832082" y="6163494"/>
            <a:ext cx="115536" cy="115534"/>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a:extLst>
              <a:ext uri="{FF2B5EF4-FFF2-40B4-BE49-F238E27FC236}">
                <a16:creationId xmlns:a16="http://schemas.microsoft.com/office/drawing/2014/main" id="{A41415EA-C72E-4EBF-A4EC-EA84B5BD4DA5}"/>
              </a:ext>
            </a:extLst>
          </p:cNvPr>
          <p:cNvSpPr/>
          <p:nvPr userDrawn="1"/>
        </p:nvSpPr>
        <p:spPr>
          <a:xfrm>
            <a:off x="10317287" y="6163494"/>
            <a:ext cx="115536" cy="115534"/>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a:extLst>
              <a:ext uri="{FF2B5EF4-FFF2-40B4-BE49-F238E27FC236}">
                <a16:creationId xmlns:a16="http://schemas.microsoft.com/office/drawing/2014/main" id="{054F8ECF-4320-4F13-942E-6CA39DDE62A9}"/>
              </a:ext>
            </a:extLst>
          </p:cNvPr>
          <p:cNvSpPr/>
          <p:nvPr userDrawn="1"/>
        </p:nvSpPr>
        <p:spPr>
          <a:xfrm>
            <a:off x="10802493" y="6163494"/>
            <a:ext cx="115536" cy="115534"/>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圆角 3">
            <a:extLst>
              <a:ext uri="{FF2B5EF4-FFF2-40B4-BE49-F238E27FC236}">
                <a16:creationId xmlns:a16="http://schemas.microsoft.com/office/drawing/2014/main" id="{18B1E8D2-B17E-40EC-BDBB-8A109CC6F017}"/>
              </a:ext>
            </a:extLst>
          </p:cNvPr>
          <p:cNvSpPr/>
          <p:nvPr userDrawn="1"/>
        </p:nvSpPr>
        <p:spPr>
          <a:xfrm>
            <a:off x="11053763" y="1038328"/>
            <a:ext cx="442911" cy="4723743"/>
          </a:xfrm>
          <a:prstGeom prst="roundRect">
            <a:avLst>
              <a:gd name="adj" fmla="val 0"/>
            </a:avLst>
          </a:prstGeom>
          <a:solidFill>
            <a:schemeClr val="accent1"/>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a:extLst>
              <a:ext uri="{FF2B5EF4-FFF2-40B4-BE49-F238E27FC236}">
                <a16:creationId xmlns:a16="http://schemas.microsoft.com/office/drawing/2014/main" id="{E8586FBA-F0E0-4655-90BA-01B61F167E59}"/>
              </a:ext>
            </a:extLst>
          </p:cNvPr>
          <p:cNvCxnSpPr>
            <a:cxnSpLocks/>
          </p:cNvCxnSpPr>
          <p:nvPr userDrawn="1"/>
        </p:nvCxnSpPr>
        <p:spPr>
          <a:xfrm>
            <a:off x="11275218" y="1700213"/>
            <a:ext cx="0" cy="3217227"/>
          </a:xfrm>
          <a:prstGeom prst="line">
            <a:avLst/>
          </a:prstGeom>
          <a:ln w="6350">
            <a:solidFill>
              <a:schemeClr val="accent4">
                <a:lumMod val="20000"/>
                <a:lumOff val="80000"/>
                <a:alpha val="4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60800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内容页16">
    <p:spTree>
      <p:nvGrpSpPr>
        <p:cNvPr id="1" name=""/>
        <p:cNvGrpSpPr/>
        <p:nvPr/>
      </p:nvGrpSpPr>
      <p:grpSpPr>
        <a:xfrm>
          <a:off x="0" y="0"/>
          <a:ext cx="0" cy="0"/>
          <a:chOff x="0" y="0"/>
          <a:chExt cx="0" cy="0"/>
        </a:xfrm>
      </p:grpSpPr>
      <p:pic>
        <p:nvPicPr>
          <p:cNvPr id="2" name="图片 1" descr="白色的伞&#10;&#10;中度可信度描述已自动生成">
            <a:extLst>
              <a:ext uri="{FF2B5EF4-FFF2-40B4-BE49-F238E27FC236}">
                <a16:creationId xmlns:a16="http://schemas.microsoft.com/office/drawing/2014/main" id="{364591DA-E0C1-496B-8E67-15D92324E23E}"/>
              </a:ext>
            </a:extLst>
          </p:cNvPr>
          <p:cNvPicPr>
            <a:picLocks noChangeAspect="1"/>
          </p:cNvPicPr>
          <p:nvPr userDrawn="1"/>
        </p:nvPicPr>
        <p:blipFill>
          <a:blip r:embed="rId2" cstate="screen">
            <a:alphaModFix amt="20000"/>
            <a:extLst>
              <a:ext uri="{28A0092B-C50C-407E-A947-70E740481C1C}">
                <a14:useLocalDpi xmlns:a14="http://schemas.microsoft.com/office/drawing/2010/main"/>
              </a:ext>
            </a:extLst>
          </a:blip>
          <a:srcRect/>
          <a:stretch>
            <a:fillRect/>
          </a:stretch>
        </p:blipFill>
        <p:spPr>
          <a:xfrm>
            <a:off x="-1"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9" name="椭圆 8">
            <a:extLst>
              <a:ext uri="{FF2B5EF4-FFF2-40B4-BE49-F238E27FC236}">
                <a16:creationId xmlns:a16="http://schemas.microsoft.com/office/drawing/2014/main" id="{B99094B4-0135-4C3B-B7FD-976FC1697300}"/>
              </a:ext>
            </a:extLst>
          </p:cNvPr>
          <p:cNvSpPr/>
          <p:nvPr userDrawn="1"/>
        </p:nvSpPr>
        <p:spPr>
          <a:xfrm>
            <a:off x="5021913" y="2542139"/>
            <a:ext cx="2148174" cy="2148174"/>
          </a:xfrm>
          <a:prstGeom prst="ellipse">
            <a:avLst/>
          </a:prstGeom>
          <a:solidFill>
            <a:schemeClr val="bg1"/>
          </a:solidFill>
          <a:ln w="6350">
            <a:solidFill>
              <a:schemeClr val="accent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a:extLst>
              <a:ext uri="{FF2B5EF4-FFF2-40B4-BE49-F238E27FC236}">
                <a16:creationId xmlns:a16="http://schemas.microsoft.com/office/drawing/2014/main" id="{A9586353-1343-4DF5-9A2C-F1279A3DDE38}"/>
              </a:ext>
            </a:extLst>
          </p:cNvPr>
          <p:cNvSpPr/>
          <p:nvPr userDrawn="1"/>
        </p:nvSpPr>
        <p:spPr>
          <a:xfrm>
            <a:off x="8194133" y="2542139"/>
            <a:ext cx="2148174" cy="2148174"/>
          </a:xfrm>
          <a:prstGeom prst="ellipse">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a:extLst>
              <a:ext uri="{FF2B5EF4-FFF2-40B4-BE49-F238E27FC236}">
                <a16:creationId xmlns:a16="http://schemas.microsoft.com/office/drawing/2014/main" id="{EF68FC95-3424-4B83-B9F7-1EBB0F2FF1D2}"/>
              </a:ext>
            </a:extLst>
          </p:cNvPr>
          <p:cNvSpPr/>
          <p:nvPr userDrawn="1"/>
        </p:nvSpPr>
        <p:spPr>
          <a:xfrm>
            <a:off x="1907754" y="2542139"/>
            <a:ext cx="2148174" cy="2148174"/>
          </a:xfrm>
          <a:prstGeom prst="ellipse">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extLst>
              <a:ext uri="{FF2B5EF4-FFF2-40B4-BE49-F238E27FC236}">
                <a16:creationId xmlns:a16="http://schemas.microsoft.com/office/drawing/2014/main" id="{2C684661-70BD-4186-9857-8C10C79151F3}"/>
              </a:ext>
            </a:extLst>
          </p:cNvPr>
          <p:cNvSpPr/>
          <p:nvPr userDrawn="1"/>
        </p:nvSpPr>
        <p:spPr>
          <a:xfrm>
            <a:off x="6100368" y="1207879"/>
            <a:ext cx="4356866" cy="250898"/>
          </a:xfrm>
          <a:prstGeom prst="rect">
            <a:avLst/>
          </a:prstGeom>
          <a:solidFill>
            <a:schemeClr val="accent1">
              <a:alpha val="1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03019453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内容页17">
    <p:spTree>
      <p:nvGrpSpPr>
        <p:cNvPr id="1" name=""/>
        <p:cNvGrpSpPr/>
        <p:nvPr/>
      </p:nvGrpSpPr>
      <p:grpSpPr>
        <a:xfrm>
          <a:off x="0" y="0"/>
          <a:ext cx="0" cy="0"/>
          <a:chOff x="0" y="0"/>
          <a:chExt cx="0" cy="0"/>
        </a:xfrm>
      </p:grpSpPr>
      <p:pic>
        <p:nvPicPr>
          <p:cNvPr id="2" name="图片 1" descr="白色的伞&#10;&#10;中度可信度描述已自动生成">
            <a:extLst>
              <a:ext uri="{FF2B5EF4-FFF2-40B4-BE49-F238E27FC236}">
                <a16:creationId xmlns:a16="http://schemas.microsoft.com/office/drawing/2014/main" id="{364591DA-E0C1-496B-8E67-15D92324E23E}"/>
              </a:ext>
            </a:extLst>
          </p:cNvPr>
          <p:cNvPicPr>
            <a:picLocks noChangeAspect="1"/>
          </p:cNvPicPr>
          <p:nvPr userDrawn="1"/>
        </p:nvPicPr>
        <p:blipFill>
          <a:blip r:embed="rId2" cstate="screen">
            <a:alphaModFix amt="20000"/>
            <a:extLst>
              <a:ext uri="{28A0092B-C50C-407E-A947-70E740481C1C}">
                <a14:useLocalDpi xmlns:a14="http://schemas.microsoft.com/office/drawing/2010/main"/>
              </a:ext>
            </a:extLst>
          </a:blip>
          <a:srcRect/>
          <a:stretch>
            <a:fillRect/>
          </a:stretch>
        </p:blipFill>
        <p:spPr>
          <a:xfrm>
            <a:off x="-1"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8" name="矩形 7">
            <a:extLst>
              <a:ext uri="{FF2B5EF4-FFF2-40B4-BE49-F238E27FC236}">
                <a16:creationId xmlns:a16="http://schemas.microsoft.com/office/drawing/2014/main" id="{9D9D0123-3FC9-44BF-B9A0-B0C4C6E76FE6}"/>
              </a:ext>
            </a:extLst>
          </p:cNvPr>
          <p:cNvSpPr/>
          <p:nvPr userDrawn="1"/>
        </p:nvSpPr>
        <p:spPr>
          <a:xfrm>
            <a:off x="3268980" y="1258300"/>
            <a:ext cx="5631180" cy="250898"/>
          </a:xfrm>
          <a:prstGeom prst="rect">
            <a:avLst/>
          </a:prstGeom>
          <a:solidFill>
            <a:schemeClr val="accent1">
              <a:alpha val="1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组合 10">
            <a:extLst>
              <a:ext uri="{FF2B5EF4-FFF2-40B4-BE49-F238E27FC236}">
                <a16:creationId xmlns:a16="http://schemas.microsoft.com/office/drawing/2014/main" id="{0CBDD195-4460-4190-A27C-C636C02B4FA4}"/>
              </a:ext>
            </a:extLst>
          </p:cNvPr>
          <p:cNvGrpSpPr/>
          <p:nvPr userDrawn="1"/>
        </p:nvGrpSpPr>
        <p:grpSpPr>
          <a:xfrm>
            <a:off x="2730043" y="1739786"/>
            <a:ext cx="6731914" cy="0"/>
            <a:chOff x="2724178" y="1378836"/>
            <a:chExt cx="6731914" cy="0"/>
          </a:xfrm>
        </p:grpSpPr>
        <p:cxnSp>
          <p:nvCxnSpPr>
            <p:cNvPr id="13" name="直接连接符 12">
              <a:extLst>
                <a:ext uri="{FF2B5EF4-FFF2-40B4-BE49-F238E27FC236}">
                  <a16:creationId xmlns:a16="http://schemas.microsoft.com/office/drawing/2014/main" id="{57AD5EEE-007D-43D1-9E02-26C68DD39D69}"/>
                </a:ext>
              </a:extLst>
            </p:cNvPr>
            <p:cNvCxnSpPr>
              <a:cxnSpLocks/>
            </p:cNvCxnSpPr>
            <p:nvPr/>
          </p:nvCxnSpPr>
          <p:spPr>
            <a:xfrm>
              <a:off x="2724178" y="1378836"/>
              <a:ext cx="2303110" cy="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14" name="直接连接符 13">
              <a:extLst>
                <a:ext uri="{FF2B5EF4-FFF2-40B4-BE49-F238E27FC236}">
                  <a16:creationId xmlns:a16="http://schemas.microsoft.com/office/drawing/2014/main" id="{AD533D3C-6226-46DF-9939-2AF934630162}"/>
                </a:ext>
              </a:extLst>
            </p:cNvPr>
            <p:cNvCxnSpPr>
              <a:cxnSpLocks/>
            </p:cNvCxnSpPr>
            <p:nvPr/>
          </p:nvCxnSpPr>
          <p:spPr>
            <a:xfrm>
              <a:off x="7152982" y="1378836"/>
              <a:ext cx="2303110" cy="0"/>
            </a:xfrm>
            <a:prstGeom prst="line">
              <a:avLst/>
            </a:prstGeom>
            <a:ln w="12700"/>
          </p:spPr>
          <p:style>
            <a:lnRef idx="1">
              <a:schemeClr val="accent1"/>
            </a:lnRef>
            <a:fillRef idx="0">
              <a:schemeClr val="accent1"/>
            </a:fillRef>
            <a:effectRef idx="0">
              <a:schemeClr val="accent1"/>
            </a:effectRef>
            <a:fontRef idx="minor">
              <a:schemeClr val="tx1"/>
            </a:fontRef>
          </p:style>
        </p:cxnSp>
      </p:grpSp>
      <p:sp>
        <p:nvSpPr>
          <p:cNvPr id="16" name="矩形 15">
            <a:extLst>
              <a:ext uri="{FF2B5EF4-FFF2-40B4-BE49-F238E27FC236}">
                <a16:creationId xmlns:a16="http://schemas.microsoft.com/office/drawing/2014/main" id="{371865DC-4525-4790-8712-743F06C694A9}"/>
              </a:ext>
            </a:extLst>
          </p:cNvPr>
          <p:cNvSpPr>
            <a:spLocks/>
          </p:cNvSpPr>
          <p:nvPr userDrawn="1"/>
        </p:nvSpPr>
        <p:spPr>
          <a:xfrm>
            <a:off x="850179" y="2780284"/>
            <a:ext cx="2283493" cy="3080777"/>
          </a:xfrm>
          <a:prstGeom prst="rect">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0" name="矩形 19">
            <a:extLst>
              <a:ext uri="{FF2B5EF4-FFF2-40B4-BE49-F238E27FC236}">
                <a16:creationId xmlns:a16="http://schemas.microsoft.com/office/drawing/2014/main" id="{4CF06FF1-780D-4FBC-8981-63EB26E20DE3}"/>
              </a:ext>
            </a:extLst>
          </p:cNvPr>
          <p:cNvSpPr>
            <a:spLocks/>
          </p:cNvSpPr>
          <p:nvPr userDrawn="1"/>
        </p:nvSpPr>
        <p:spPr>
          <a:xfrm>
            <a:off x="3585858" y="2780284"/>
            <a:ext cx="2283493" cy="3080777"/>
          </a:xfrm>
          <a:prstGeom prst="rect">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4" name="矩形 23">
            <a:extLst>
              <a:ext uri="{FF2B5EF4-FFF2-40B4-BE49-F238E27FC236}">
                <a16:creationId xmlns:a16="http://schemas.microsoft.com/office/drawing/2014/main" id="{A899A6F4-073F-4205-8E6D-B88DE012FCA4}"/>
              </a:ext>
            </a:extLst>
          </p:cNvPr>
          <p:cNvSpPr>
            <a:spLocks/>
          </p:cNvSpPr>
          <p:nvPr userDrawn="1"/>
        </p:nvSpPr>
        <p:spPr>
          <a:xfrm>
            <a:off x="6321537" y="2780284"/>
            <a:ext cx="2283493" cy="3080777"/>
          </a:xfrm>
          <a:prstGeom prst="rect">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8" name="矩形 27">
            <a:extLst>
              <a:ext uri="{FF2B5EF4-FFF2-40B4-BE49-F238E27FC236}">
                <a16:creationId xmlns:a16="http://schemas.microsoft.com/office/drawing/2014/main" id="{E79434EC-9769-4C1F-A612-FF240C9422A8}"/>
              </a:ext>
            </a:extLst>
          </p:cNvPr>
          <p:cNvSpPr>
            <a:spLocks/>
          </p:cNvSpPr>
          <p:nvPr userDrawn="1"/>
        </p:nvSpPr>
        <p:spPr>
          <a:xfrm>
            <a:off x="9057216" y="2780284"/>
            <a:ext cx="2283493" cy="3080777"/>
          </a:xfrm>
          <a:prstGeom prst="rect">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103007525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内容页18">
    <p:spTree>
      <p:nvGrpSpPr>
        <p:cNvPr id="1" name=""/>
        <p:cNvGrpSpPr/>
        <p:nvPr/>
      </p:nvGrpSpPr>
      <p:grpSpPr>
        <a:xfrm>
          <a:off x="0" y="0"/>
          <a:ext cx="0" cy="0"/>
          <a:chOff x="0" y="0"/>
          <a:chExt cx="0" cy="0"/>
        </a:xfrm>
      </p:grpSpPr>
      <p:pic>
        <p:nvPicPr>
          <p:cNvPr id="2" name="图片 1" descr="白色的伞&#10;&#10;中度可信度描述已自动生成">
            <a:extLst>
              <a:ext uri="{FF2B5EF4-FFF2-40B4-BE49-F238E27FC236}">
                <a16:creationId xmlns:a16="http://schemas.microsoft.com/office/drawing/2014/main" id="{364591DA-E0C1-496B-8E67-15D92324E23E}"/>
              </a:ext>
            </a:extLst>
          </p:cNvPr>
          <p:cNvPicPr>
            <a:picLocks noChangeAspect="1"/>
          </p:cNvPicPr>
          <p:nvPr userDrawn="1"/>
        </p:nvPicPr>
        <p:blipFill>
          <a:blip r:embed="rId2" cstate="screen">
            <a:alphaModFix amt="20000"/>
            <a:extLst>
              <a:ext uri="{28A0092B-C50C-407E-A947-70E740481C1C}">
                <a14:useLocalDpi xmlns:a14="http://schemas.microsoft.com/office/drawing/2010/main"/>
              </a:ext>
            </a:extLst>
          </a:blip>
          <a:srcRect/>
          <a:stretch>
            <a:fillRect/>
          </a:stretch>
        </p:blipFill>
        <p:spPr>
          <a:xfrm>
            <a:off x="-1"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pic>
        <p:nvPicPr>
          <p:cNvPr id="12" name="图片 11" descr="男人戴着帽子&#10;&#10;描述已自动生成">
            <a:extLst>
              <a:ext uri="{FF2B5EF4-FFF2-40B4-BE49-F238E27FC236}">
                <a16:creationId xmlns:a16="http://schemas.microsoft.com/office/drawing/2014/main" id="{F8E8D3F4-F853-4A6B-AB09-C9A789646CAD}"/>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a:fillRect/>
          </a:stretch>
        </p:blipFill>
        <p:spPr>
          <a:xfrm>
            <a:off x="7620000" y="0"/>
            <a:ext cx="4572000" cy="6858000"/>
          </a:xfrm>
          <a:custGeom>
            <a:avLst/>
            <a:gdLst>
              <a:gd name="connsiteX0" fmla="*/ 3199022 w 4572000"/>
              <a:gd name="connsiteY0" fmla="*/ 5756457 h 6858000"/>
              <a:gd name="connsiteX1" fmla="*/ 4572000 w 4572000"/>
              <a:gd name="connsiteY1" fmla="*/ 5756457 h 6858000"/>
              <a:gd name="connsiteX2" fmla="*/ 4572000 w 4572000"/>
              <a:gd name="connsiteY2" fmla="*/ 6858000 h 6858000"/>
              <a:gd name="connsiteX3" fmla="*/ 3199022 w 4572000"/>
              <a:gd name="connsiteY3" fmla="*/ 6858000 h 6858000"/>
              <a:gd name="connsiteX4" fmla="*/ 1373817 w 4572000"/>
              <a:gd name="connsiteY4" fmla="*/ 5756457 h 6858000"/>
              <a:gd name="connsiteX5" fmla="*/ 3153303 w 4572000"/>
              <a:gd name="connsiteY5" fmla="*/ 5756457 h 6858000"/>
              <a:gd name="connsiteX6" fmla="*/ 3153303 w 4572000"/>
              <a:gd name="connsiteY6" fmla="*/ 6858000 h 6858000"/>
              <a:gd name="connsiteX7" fmla="*/ 1373817 w 4572000"/>
              <a:gd name="connsiteY7" fmla="*/ 6858000 h 6858000"/>
              <a:gd name="connsiteX8" fmla="*/ 0 w 4572000"/>
              <a:gd name="connsiteY8" fmla="*/ 5756457 h 6858000"/>
              <a:gd name="connsiteX9" fmla="*/ 1328098 w 4572000"/>
              <a:gd name="connsiteY9" fmla="*/ 5756457 h 6858000"/>
              <a:gd name="connsiteX10" fmla="*/ 1328098 w 4572000"/>
              <a:gd name="connsiteY10" fmla="*/ 6858000 h 6858000"/>
              <a:gd name="connsiteX11" fmla="*/ 0 w 4572000"/>
              <a:gd name="connsiteY11" fmla="*/ 6858000 h 6858000"/>
              <a:gd name="connsiteX12" fmla="*/ 1373817 w 4572000"/>
              <a:gd name="connsiteY12" fmla="*/ 4354617 h 6858000"/>
              <a:gd name="connsiteX13" fmla="*/ 4572000 w 4572000"/>
              <a:gd name="connsiteY13" fmla="*/ 4354617 h 6858000"/>
              <a:gd name="connsiteX14" fmla="*/ 4572000 w 4572000"/>
              <a:gd name="connsiteY14" fmla="*/ 5710738 h 6858000"/>
              <a:gd name="connsiteX15" fmla="*/ 3199022 w 4572000"/>
              <a:gd name="connsiteY15" fmla="*/ 5710738 h 6858000"/>
              <a:gd name="connsiteX16" fmla="*/ 3199022 w 4572000"/>
              <a:gd name="connsiteY16" fmla="*/ 4354618 h 6858000"/>
              <a:gd name="connsiteX17" fmla="*/ 3153303 w 4572000"/>
              <a:gd name="connsiteY17" fmla="*/ 4354618 h 6858000"/>
              <a:gd name="connsiteX18" fmla="*/ 3153303 w 4572000"/>
              <a:gd name="connsiteY18" fmla="*/ 5710738 h 6858000"/>
              <a:gd name="connsiteX19" fmla="*/ 1373817 w 4572000"/>
              <a:gd name="connsiteY19" fmla="*/ 5710738 h 6858000"/>
              <a:gd name="connsiteX20" fmla="*/ 0 w 4572000"/>
              <a:gd name="connsiteY20" fmla="*/ 4354617 h 6858000"/>
              <a:gd name="connsiteX21" fmla="*/ 1328098 w 4572000"/>
              <a:gd name="connsiteY21" fmla="*/ 4354617 h 6858000"/>
              <a:gd name="connsiteX22" fmla="*/ 1328098 w 4572000"/>
              <a:gd name="connsiteY22" fmla="*/ 5710738 h 6858000"/>
              <a:gd name="connsiteX23" fmla="*/ 0 w 4572000"/>
              <a:gd name="connsiteY23" fmla="*/ 5710738 h 6858000"/>
              <a:gd name="connsiteX24" fmla="*/ 1373817 w 4572000"/>
              <a:gd name="connsiteY24" fmla="*/ 2952776 h 6858000"/>
              <a:gd name="connsiteX25" fmla="*/ 4572000 w 4572000"/>
              <a:gd name="connsiteY25" fmla="*/ 2952776 h 6858000"/>
              <a:gd name="connsiteX26" fmla="*/ 4572000 w 4572000"/>
              <a:gd name="connsiteY26" fmla="*/ 4308898 h 6858000"/>
              <a:gd name="connsiteX27" fmla="*/ 1373817 w 4572000"/>
              <a:gd name="connsiteY27" fmla="*/ 4308898 h 6858000"/>
              <a:gd name="connsiteX28" fmla="*/ 0 w 4572000"/>
              <a:gd name="connsiteY28" fmla="*/ 2952776 h 6858000"/>
              <a:gd name="connsiteX29" fmla="*/ 1328098 w 4572000"/>
              <a:gd name="connsiteY29" fmla="*/ 2952776 h 6858000"/>
              <a:gd name="connsiteX30" fmla="*/ 1328098 w 4572000"/>
              <a:gd name="connsiteY30" fmla="*/ 4308898 h 6858000"/>
              <a:gd name="connsiteX31" fmla="*/ 0 w 4572000"/>
              <a:gd name="connsiteY31" fmla="*/ 4308898 h 6858000"/>
              <a:gd name="connsiteX32" fmla="*/ 3176164 w 4572000"/>
              <a:gd name="connsiteY32" fmla="*/ 1550935 h 6858000"/>
              <a:gd name="connsiteX33" fmla="*/ 4572000 w 4572000"/>
              <a:gd name="connsiteY33" fmla="*/ 1550935 h 6858000"/>
              <a:gd name="connsiteX34" fmla="*/ 4572000 w 4572000"/>
              <a:gd name="connsiteY34" fmla="*/ 2907057 h 6858000"/>
              <a:gd name="connsiteX35" fmla="*/ 3176164 w 4572000"/>
              <a:gd name="connsiteY35" fmla="*/ 2907057 h 6858000"/>
              <a:gd name="connsiteX36" fmla="*/ 0 w 4572000"/>
              <a:gd name="connsiteY36" fmla="*/ 1550935 h 6858000"/>
              <a:gd name="connsiteX37" fmla="*/ 3130445 w 4572000"/>
              <a:gd name="connsiteY37" fmla="*/ 1550935 h 6858000"/>
              <a:gd name="connsiteX38" fmla="*/ 3130445 w 4572000"/>
              <a:gd name="connsiteY38" fmla="*/ 2907057 h 6858000"/>
              <a:gd name="connsiteX39" fmla="*/ 1373817 w 4572000"/>
              <a:gd name="connsiteY39" fmla="*/ 2907057 h 6858000"/>
              <a:gd name="connsiteX40" fmla="*/ 1328098 w 4572000"/>
              <a:gd name="connsiteY40" fmla="*/ 2907057 h 6858000"/>
              <a:gd name="connsiteX41" fmla="*/ 0 w 4572000"/>
              <a:gd name="connsiteY41" fmla="*/ 2907057 h 6858000"/>
              <a:gd name="connsiteX42" fmla="*/ 3176164 w 4572000"/>
              <a:gd name="connsiteY42" fmla="*/ 0 h 6858000"/>
              <a:gd name="connsiteX43" fmla="*/ 4572000 w 4572000"/>
              <a:gd name="connsiteY43" fmla="*/ 0 h 6858000"/>
              <a:gd name="connsiteX44" fmla="*/ 4572000 w 4572000"/>
              <a:gd name="connsiteY44" fmla="*/ 1505216 h 6858000"/>
              <a:gd name="connsiteX45" fmla="*/ 3176164 w 4572000"/>
              <a:gd name="connsiteY45" fmla="*/ 1505216 h 6858000"/>
              <a:gd name="connsiteX46" fmla="*/ 1419537 w 4572000"/>
              <a:gd name="connsiteY46" fmla="*/ 0 h 6858000"/>
              <a:gd name="connsiteX47" fmla="*/ 3130445 w 4572000"/>
              <a:gd name="connsiteY47" fmla="*/ 0 h 6858000"/>
              <a:gd name="connsiteX48" fmla="*/ 3130445 w 4572000"/>
              <a:gd name="connsiteY48" fmla="*/ 1505216 h 6858000"/>
              <a:gd name="connsiteX49" fmla="*/ 1419537 w 4572000"/>
              <a:gd name="connsiteY49" fmla="*/ 1505216 h 6858000"/>
              <a:gd name="connsiteX50" fmla="*/ 0 w 4572000"/>
              <a:gd name="connsiteY50" fmla="*/ 0 h 6858000"/>
              <a:gd name="connsiteX51" fmla="*/ 1373818 w 4572000"/>
              <a:gd name="connsiteY51" fmla="*/ 0 h 6858000"/>
              <a:gd name="connsiteX52" fmla="*/ 1373818 w 4572000"/>
              <a:gd name="connsiteY52" fmla="*/ 1505216 h 6858000"/>
              <a:gd name="connsiteX53" fmla="*/ 0 w 4572000"/>
              <a:gd name="connsiteY53" fmla="*/ 1505216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4572000" h="6858000">
                <a:moveTo>
                  <a:pt x="3199022" y="5756457"/>
                </a:moveTo>
                <a:lnTo>
                  <a:pt x="4572000" y="5756457"/>
                </a:lnTo>
                <a:lnTo>
                  <a:pt x="4572000" y="6858000"/>
                </a:lnTo>
                <a:lnTo>
                  <a:pt x="3199022" y="6858000"/>
                </a:lnTo>
                <a:close/>
                <a:moveTo>
                  <a:pt x="1373817" y="5756457"/>
                </a:moveTo>
                <a:lnTo>
                  <a:pt x="3153303" y="5756457"/>
                </a:lnTo>
                <a:lnTo>
                  <a:pt x="3153303" y="6858000"/>
                </a:lnTo>
                <a:lnTo>
                  <a:pt x="1373817" y="6858000"/>
                </a:lnTo>
                <a:close/>
                <a:moveTo>
                  <a:pt x="0" y="5756457"/>
                </a:moveTo>
                <a:lnTo>
                  <a:pt x="1328098" y="5756457"/>
                </a:lnTo>
                <a:lnTo>
                  <a:pt x="1328098" y="6858000"/>
                </a:lnTo>
                <a:lnTo>
                  <a:pt x="0" y="6858000"/>
                </a:lnTo>
                <a:close/>
                <a:moveTo>
                  <a:pt x="1373817" y="4354617"/>
                </a:moveTo>
                <a:lnTo>
                  <a:pt x="4572000" y="4354617"/>
                </a:lnTo>
                <a:lnTo>
                  <a:pt x="4572000" y="5710738"/>
                </a:lnTo>
                <a:lnTo>
                  <a:pt x="3199022" y="5710738"/>
                </a:lnTo>
                <a:lnTo>
                  <a:pt x="3199022" y="4354618"/>
                </a:lnTo>
                <a:lnTo>
                  <a:pt x="3153303" y="4354618"/>
                </a:lnTo>
                <a:lnTo>
                  <a:pt x="3153303" y="5710738"/>
                </a:lnTo>
                <a:lnTo>
                  <a:pt x="1373817" y="5710738"/>
                </a:lnTo>
                <a:close/>
                <a:moveTo>
                  <a:pt x="0" y="4354617"/>
                </a:moveTo>
                <a:lnTo>
                  <a:pt x="1328098" y="4354617"/>
                </a:lnTo>
                <a:lnTo>
                  <a:pt x="1328098" y="5710738"/>
                </a:lnTo>
                <a:lnTo>
                  <a:pt x="0" y="5710738"/>
                </a:lnTo>
                <a:close/>
                <a:moveTo>
                  <a:pt x="1373817" y="2952776"/>
                </a:moveTo>
                <a:lnTo>
                  <a:pt x="4572000" y="2952776"/>
                </a:lnTo>
                <a:lnTo>
                  <a:pt x="4572000" y="4308898"/>
                </a:lnTo>
                <a:lnTo>
                  <a:pt x="1373817" y="4308898"/>
                </a:lnTo>
                <a:close/>
                <a:moveTo>
                  <a:pt x="0" y="2952776"/>
                </a:moveTo>
                <a:lnTo>
                  <a:pt x="1328098" y="2952776"/>
                </a:lnTo>
                <a:lnTo>
                  <a:pt x="1328098" y="4308898"/>
                </a:lnTo>
                <a:lnTo>
                  <a:pt x="0" y="4308898"/>
                </a:lnTo>
                <a:close/>
                <a:moveTo>
                  <a:pt x="3176164" y="1550935"/>
                </a:moveTo>
                <a:lnTo>
                  <a:pt x="4572000" y="1550935"/>
                </a:lnTo>
                <a:lnTo>
                  <a:pt x="4572000" y="2907057"/>
                </a:lnTo>
                <a:lnTo>
                  <a:pt x="3176164" y="2907057"/>
                </a:lnTo>
                <a:close/>
                <a:moveTo>
                  <a:pt x="0" y="1550935"/>
                </a:moveTo>
                <a:lnTo>
                  <a:pt x="3130445" y="1550935"/>
                </a:lnTo>
                <a:lnTo>
                  <a:pt x="3130445" y="2907057"/>
                </a:lnTo>
                <a:lnTo>
                  <a:pt x="1373817" y="2907057"/>
                </a:lnTo>
                <a:lnTo>
                  <a:pt x="1328098" y="2907057"/>
                </a:lnTo>
                <a:lnTo>
                  <a:pt x="0" y="2907057"/>
                </a:lnTo>
                <a:close/>
                <a:moveTo>
                  <a:pt x="3176164" y="0"/>
                </a:moveTo>
                <a:lnTo>
                  <a:pt x="4572000" y="0"/>
                </a:lnTo>
                <a:lnTo>
                  <a:pt x="4572000" y="1505216"/>
                </a:lnTo>
                <a:lnTo>
                  <a:pt x="3176164" y="1505216"/>
                </a:lnTo>
                <a:close/>
                <a:moveTo>
                  <a:pt x="1419537" y="0"/>
                </a:moveTo>
                <a:lnTo>
                  <a:pt x="3130445" y="0"/>
                </a:lnTo>
                <a:lnTo>
                  <a:pt x="3130445" y="1505216"/>
                </a:lnTo>
                <a:lnTo>
                  <a:pt x="1419537" y="1505216"/>
                </a:lnTo>
                <a:close/>
                <a:moveTo>
                  <a:pt x="0" y="0"/>
                </a:moveTo>
                <a:lnTo>
                  <a:pt x="1373818" y="0"/>
                </a:lnTo>
                <a:lnTo>
                  <a:pt x="1373818" y="1505216"/>
                </a:lnTo>
                <a:lnTo>
                  <a:pt x="0" y="1505216"/>
                </a:lnTo>
                <a:close/>
              </a:path>
            </a:pathLst>
          </a:custGeom>
        </p:spPr>
      </p:pic>
      <p:sp>
        <p:nvSpPr>
          <p:cNvPr id="4" name="文本占位符 3">
            <a:extLst>
              <a:ext uri="{FF2B5EF4-FFF2-40B4-BE49-F238E27FC236}">
                <a16:creationId xmlns:a16="http://schemas.microsoft.com/office/drawing/2014/main" id="{C2AFA1F5-FBD5-4A40-B79B-F090CD017D8F}"/>
              </a:ext>
            </a:extLst>
          </p:cNvPr>
          <p:cNvSpPr>
            <a:spLocks noGrp="1"/>
          </p:cNvSpPr>
          <p:nvPr>
            <p:ph type="body" sz="quarter" idx="10" hasCustomPrompt="1"/>
          </p:nvPr>
        </p:nvSpPr>
        <p:spPr>
          <a:xfrm>
            <a:off x="703130" y="2881176"/>
            <a:ext cx="2314389" cy="276999"/>
          </a:xfrm>
          <a:prstGeom prst="rect">
            <a:avLst/>
          </a:prstGeom>
          <a:noFill/>
        </p:spPr>
        <p:txBody>
          <a:bodyPr wrap="square" lIns="0" tIns="0" rIns="0" bIns="0" rtlCol="0">
            <a:spAutoFit/>
          </a:bodyPr>
          <a:lstStyle>
            <a:lvl1pPr marL="0" indent="0">
              <a:buNone/>
              <a:defRPr kumimoji="0" lang="zh-CN" altLang="en-US" sz="1800" b="1" i="0" u="none" strike="noStrike" cap="none" spc="0" normalizeH="0" baseline="0" dirty="0">
                <a:ln>
                  <a:noFill/>
                </a:ln>
                <a:solidFill>
                  <a:schemeClr val="accent1"/>
                </a:solidFill>
                <a:effectLst/>
                <a:uLnTx/>
                <a:uFillTx/>
                <a:latin typeface="Times New Roman"/>
                <a:ea typeface="思源宋体 CN Medium"/>
              </a:defRPr>
            </a:lvl1pPr>
          </a:lstStyle>
          <a:p>
            <a:pPr marL="0" lvl="0" algn="dist"/>
            <a:r>
              <a:rPr lang="zh-CN" altLang="en-US" dirty="0"/>
              <a:t>此处输入标题</a:t>
            </a:r>
          </a:p>
        </p:txBody>
      </p:sp>
      <p:sp>
        <p:nvSpPr>
          <p:cNvPr id="27" name="文本占位符 3">
            <a:extLst>
              <a:ext uri="{FF2B5EF4-FFF2-40B4-BE49-F238E27FC236}">
                <a16:creationId xmlns:a16="http://schemas.microsoft.com/office/drawing/2014/main" id="{BC5FFE03-253B-4198-A427-AC7CFE2B80C2}"/>
              </a:ext>
            </a:extLst>
          </p:cNvPr>
          <p:cNvSpPr>
            <a:spLocks noGrp="1"/>
          </p:cNvSpPr>
          <p:nvPr>
            <p:ph type="body" sz="quarter" idx="11" hasCustomPrompt="1"/>
          </p:nvPr>
        </p:nvSpPr>
        <p:spPr>
          <a:xfrm>
            <a:off x="680083" y="4546113"/>
            <a:ext cx="1203581" cy="276999"/>
          </a:xfrm>
          <a:prstGeom prst="rect">
            <a:avLst/>
          </a:prstGeom>
          <a:noFill/>
        </p:spPr>
        <p:txBody>
          <a:bodyPr wrap="square" lIns="0" tIns="0" rIns="0" bIns="0" rtlCol="0">
            <a:spAutoFit/>
          </a:bodyPr>
          <a:lstStyle>
            <a:lvl1pPr marL="0" indent="0">
              <a:buNone/>
              <a:defRPr kumimoji="0" lang="zh-CN" altLang="en-US" sz="1800" b="1" i="0" u="none" strike="noStrike" cap="none" spc="0" normalizeH="0" baseline="0" dirty="0">
                <a:ln>
                  <a:noFill/>
                </a:ln>
                <a:solidFill>
                  <a:schemeClr val="accent1"/>
                </a:solidFill>
                <a:effectLst/>
                <a:uLnTx/>
                <a:uFillTx/>
                <a:latin typeface="Times New Roman"/>
                <a:ea typeface="思源宋体 CN Medium"/>
              </a:defRPr>
            </a:lvl1pPr>
          </a:lstStyle>
          <a:p>
            <a:pPr marL="0" lvl="0" algn="dist"/>
            <a:r>
              <a:rPr lang="zh-CN" altLang="en-US" dirty="0"/>
              <a:t>输入标题</a:t>
            </a:r>
          </a:p>
        </p:txBody>
      </p:sp>
      <p:sp>
        <p:nvSpPr>
          <p:cNvPr id="21" name="矩形 20">
            <a:extLst>
              <a:ext uri="{FF2B5EF4-FFF2-40B4-BE49-F238E27FC236}">
                <a16:creationId xmlns:a16="http://schemas.microsoft.com/office/drawing/2014/main" id="{12F1026D-5A56-4A2D-B97B-4A1D04388788}"/>
              </a:ext>
            </a:extLst>
          </p:cNvPr>
          <p:cNvSpPr/>
          <p:nvPr userDrawn="1"/>
        </p:nvSpPr>
        <p:spPr>
          <a:xfrm>
            <a:off x="695325" y="6263006"/>
            <a:ext cx="864000" cy="45719"/>
          </a:xfrm>
          <a:prstGeom prst="rect">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3" name="矩形 22">
            <a:extLst>
              <a:ext uri="{FF2B5EF4-FFF2-40B4-BE49-F238E27FC236}">
                <a16:creationId xmlns:a16="http://schemas.microsoft.com/office/drawing/2014/main" id="{20C2E916-2558-4E5F-A702-D26927CE98B7}"/>
              </a:ext>
            </a:extLst>
          </p:cNvPr>
          <p:cNvSpPr/>
          <p:nvPr userDrawn="1"/>
        </p:nvSpPr>
        <p:spPr>
          <a:xfrm>
            <a:off x="695326" y="1828727"/>
            <a:ext cx="6258820" cy="298310"/>
          </a:xfrm>
          <a:prstGeom prst="rect">
            <a:avLst/>
          </a:prstGeom>
          <a:solidFill>
            <a:schemeClr val="accent1">
              <a:alpha val="1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83693108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内容页19">
    <p:spTree>
      <p:nvGrpSpPr>
        <p:cNvPr id="1" name=""/>
        <p:cNvGrpSpPr/>
        <p:nvPr/>
      </p:nvGrpSpPr>
      <p:grpSpPr>
        <a:xfrm>
          <a:off x="0" y="0"/>
          <a:ext cx="0" cy="0"/>
          <a:chOff x="0" y="0"/>
          <a:chExt cx="0" cy="0"/>
        </a:xfrm>
      </p:grpSpPr>
      <p:sp>
        <p:nvSpPr>
          <p:cNvPr id="5" name="图片占位符 4">
            <a:extLst>
              <a:ext uri="{FF2B5EF4-FFF2-40B4-BE49-F238E27FC236}">
                <a16:creationId xmlns:a16="http://schemas.microsoft.com/office/drawing/2014/main" id="{979CED9A-63D4-4D51-8F2A-A015FFA883DA}"/>
              </a:ext>
            </a:extLst>
          </p:cNvPr>
          <p:cNvSpPr>
            <a:spLocks noGrp="1"/>
          </p:cNvSpPr>
          <p:nvPr>
            <p:ph type="pic" sz="quarter" idx="10"/>
          </p:nvPr>
        </p:nvSpPr>
        <p:spPr>
          <a:xfrm>
            <a:off x="695326" y="2874310"/>
            <a:ext cx="1700634" cy="1934881"/>
          </a:xfrm>
          <a:prstGeom prst="rect">
            <a:avLst/>
          </a:prstGeom>
        </p:spPr>
        <p:txBody>
          <a:bodyPr/>
          <a:lstStyle/>
          <a:p>
            <a:endParaRPr lang="zh-CN" altLang="en-US"/>
          </a:p>
        </p:txBody>
      </p:sp>
      <p:sp>
        <p:nvSpPr>
          <p:cNvPr id="25" name="图片占位符 4">
            <a:extLst>
              <a:ext uri="{FF2B5EF4-FFF2-40B4-BE49-F238E27FC236}">
                <a16:creationId xmlns:a16="http://schemas.microsoft.com/office/drawing/2014/main" id="{9ACB0A2E-1A95-427D-AA32-41FF1E54B484}"/>
              </a:ext>
            </a:extLst>
          </p:cNvPr>
          <p:cNvSpPr>
            <a:spLocks noGrp="1"/>
          </p:cNvSpPr>
          <p:nvPr>
            <p:ph type="pic" sz="quarter" idx="11"/>
          </p:nvPr>
        </p:nvSpPr>
        <p:spPr>
          <a:xfrm>
            <a:off x="2778075" y="2874310"/>
            <a:ext cx="1700634" cy="1934881"/>
          </a:xfrm>
          <a:prstGeom prst="rect">
            <a:avLst/>
          </a:prstGeom>
        </p:spPr>
        <p:txBody>
          <a:bodyPr/>
          <a:lstStyle/>
          <a:p>
            <a:endParaRPr lang="zh-CN" altLang="en-US"/>
          </a:p>
        </p:txBody>
      </p:sp>
      <p:sp>
        <p:nvSpPr>
          <p:cNvPr id="29" name="图片占位符 4">
            <a:extLst>
              <a:ext uri="{FF2B5EF4-FFF2-40B4-BE49-F238E27FC236}">
                <a16:creationId xmlns:a16="http://schemas.microsoft.com/office/drawing/2014/main" id="{4AEFB802-57B5-4CF5-B03D-4410BA228306}"/>
              </a:ext>
            </a:extLst>
          </p:cNvPr>
          <p:cNvSpPr>
            <a:spLocks noGrp="1"/>
          </p:cNvSpPr>
          <p:nvPr>
            <p:ph type="pic" sz="quarter" idx="12"/>
          </p:nvPr>
        </p:nvSpPr>
        <p:spPr>
          <a:xfrm>
            <a:off x="7687650" y="2874310"/>
            <a:ext cx="1700634" cy="1934881"/>
          </a:xfrm>
          <a:prstGeom prst="rect">
            <a:avLst/>
          </a:prstGeom>
        </p:spPr>
        <p:txBody>
          <a:bodyPr/>
          <a:lstStyle/>
          <a:p>
            <a:endParaRPr lang="zh-CN" altLang="en-US"/>
          </a:p>
        </p:txBody>
      </p:sp>
      <p:sp>
        <p:nvSpPr>
          <p:cNvPr id="30" name="图片占位符 4">
            <a:extLst>
              <a:ext uri="{FF2B5EF4-FFF2-40B4-BE49-F238E27FC236}">
                <a16:creationId xmlns:a16="http://schemas.microsoft.com/office/drawing/2014/main" id="{F223225E-5D97-498B-AC4C-9395D24A34DB}"/>
              </a:ext>
            </a:extLst>
          </p:cNvPr>
          <p:cNvSpPr>
            <a:spLocks noGrp="1"/>
          </p:cNvSpPr>
          <p:nvPr>
            <p:ph type="pic" sz="quarter" idx="13"/>
          </p:nvPr>
        </p:nvSpPr>
        <p:spPr>
          <a:xfrm>
            <a:off x="9770399" y="2874310"/>
            <a:ext cx="1700634" cy="1934881"/>
          </a:xfrm>
          <a:prstGeom prst="rect">
            <a:avLst/>
          </a:prstGeom>
        </p:spPr>
        <p:txBody>
          <a:bodyPr/>
          <a:lstStyle/>
          <a:p>
            <a:endParaRPr lang="zh-CN" altLang="en-US"/>
          </a:p>
        </p:txBody>
      </p:sp>
      <p:sp>
        <p:nvSpPr>
          <p:cNvPr id="7" name="图片占位符 6">
            <a:extLst>
              <a:ext uri="{FF2B5EF4-FFF2-40B4-BE49-F238E27FC236}">
                <a16:creationId xmlns:a16="http://schemas.microsoft.com/office/drawing/2014/main" id="{56DEFDB6-832E-43B7-A07E-87BF3DAB6CF9}"/>
              </a:ext>
            </a:extLst>
          </p:cNvPr>
          <p:cNvSpPr>
            <a:spLocks noGrp="1"/>
          </p:cNvSpPr>
          <p:nvPr>
            <p:ph type="pic" sz="quarter" idx="14"/>
          </p:nvPr>
        </p:nvSpPr>
        <p:spPr>
          <a:xfrm>
            <a:off x="4877700" y="2360613"/>
            <a:ext cx="2431150" cy="2962275"/>
          </a:xfrm>
          <a:prstGeom prst="rect">
            <a:avLst/>
          </a:prstGeom>
        </p:spPr>
        <p:txBody>
          <a:bodyPr/>
          <a:lstStyle/>
          <a:p>
            <a:endParaRPr lang="zh-CN" altLang="en-US"/>
          </a:p>
        </p:txBody>
      </p:sp>
      <p:pic>
        <p:nvPicPr>
          <p:cNvPr id="2" name="图片 1" descr="白色的伞&#10;&#10;中度可信度描述已自动生成">
            <a:extLst>
              <a:ext uri="{FF2B5EF4-FFF2-40B4-BE49-F238E27FC236}">
                <a16:creationId xmlns:a16="http://schemas.microsoft.com/office/drawing/2014/main" id="{364591DA-E0C1-496B-8E67-15D92324E23E}"/>
              </a:ext>
            </a:extLst>
          </p:cNvPr>
          <p:cNvPicPr>
            <a:picLocks noChangeAspect="1"/>
          </p:cNvPicPr>
          <p:nvPr userDrawn="1"/>
        </p:nvPicPr>
        <p:blipFill>
          <a:blip r:embed="rId2" cstate="screen">
            <a:alphaModFix amt="20000"/>
            <a:extLst>
              <a:ext uri="{28A0092B-C50C-407E-A947-70E740481C1C}">
                <a14:useLocalDpi xmlns:a14="http://schemas.microsoft.com/office/drawing/2010/main"/>
              </a:ext>
            </a:extLst>
          </a:blip>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16" name="矩形 15">
            <a:extLst>
              <a:ext uri="{FF2B5EF4-FFF2-40B4-BE49-F238E27FC236}">
                <a16:creationId xmlns:a16="http://schemas.microsoft.com/office/drawing/2014/main" id="{C58D7C57-0D00-473A-8620-3978C9D1B4BB}"/>
              </a:ext>
            </a:extLst>
          </p:cNvPr>
          <p:cNvSpPr/>
          <p:nvPr/>
        </p:nvSpPr>
        <p:spPr>
          <a:xfrm>
            <a:off x="6514714" y="1061191"/>
            <a:ext cx="3939926" cy="250897"/>
          </a:xfrm>
          <a:prstGeom prst="rect">
            <a:avLst/>
          </a:prstGeom>
          <a:solidFill>
            <a:schemeClr val="accent1">
              <a:alpha val="1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nvGrpSpPr>
          <p:cNvPr id="20" name="组合 19">
            <a:extLst>
              <a:ext uri="{FF2B5EF4-FFF2-40B4-BE49-F238E27FC236}">
                <a16:creationId xmlns:a16="http://schemas.microsoft.com/office/drawing/2014/main" id="{186B16D7-4B3E-47FE-A65E-C9AEA9BD8915}"/>
              </a:ext>
            </a:extLst>
          </p:cNvPr>
          <p:cNvGrpSpPr/>
          <p:nvPr userDrawn="1"/>
        </p:nvGrpSpPr>
        <p:grpSpPr>
          <a:xfrm>
            <a:off x="1777293" y="1679505"/>
            <a:ext cx="8637415" cy="0"/>
            <a:chOff x="1817225" y="1818405"/>
            <a:chExt cx="8637415" cy="0"/>
          </a:xfrm>
        </p:grpSpPr>
        <p:cxnSp>
          <p:nvCxnSpPr>
            <p:cNvPr id="22" name="直接连接符 21">
              <a:extLst>
                <a:ext uri="{FF2B5EF4-FFF2-40B4-BE49-F238E27FC236}">
                  <a16:creationId xmlns:a16="http://schemas.microsoft.com/office/drawing/2014/main" id="{EF3AEA54-4A11-4AFF-B851-80ACD46F776C}"/>
                </a:ext>
              </a:extLst>
            </p:cNvPr>
            <p:cNvCxnSpPr>
              <a:cxnSpLocks/>
            </p:cNvCxnSpPr>
            <p:nvPr/>
          </p:nvCxnSpPr>
          <p:spPr>
            <a:xfrm>
              <a:off x="1817225" y="1818405"/>
              <a:ext cx="3093163" cy="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24" name="直接连接符 23">
              <a:extLst>
                <a:ext uri="{FF2B5EF4-FFF2-40B4-BE49-F238E27FC236}">
                  <a16:creationId xmlns:a16="http://schemas.microsoft.com/office/drawing/2014/main" id="{53E4EA3E-D967-4A7A-B1CA-24796C122E88}"/>
                </a:ext>
              </a:extLst>
            </p:cNvPr>
            <p:cNvCxnSpPr>
              <a:cxnSpLocks/>
            </p:cNvCxnSpPr>
            <p:nvPr/>
          </p:nvCxnSpPr>
          <p:spPr>
            <a:xfrm>
              <a:off x="7281613" y="1818405"/>
              <a:ext cx="3173027" cy="0"/>
            </a:xfrm>
            <a:prstGeom prst="line">
              <a:avLst/>
            </a:prstGeom>
            <a:ln w="12700"/>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92222463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内容页20">
    <p:spTree>
      <p:nvGrpSpPr>
        <p:cNvPr id="1" name=""/>
        <p:cNvGrpSpPr/>
        <p:nvPr/>
      </p:nvGrpSpPr>
      <p:grpSpPr>
        <a:xfrm>
          <a:off x="0" y="0"/>
          <a:ext cx="0" cy="0"/>
          <a:chOff x="0" y="0"/>
          <a:chExt cx="0" cy="0"/>
        </a:xfrm>
      </p:grpSpPr>
      <p:pic>
        <p:nvPicPr>
          <p:cNvPr id="2" name="图片 1" descr="白色的伞&#10;&#10;中度可信度描述已自动生成">
            <a:extLst>
              <a:ext uri="{FF2B5EF4-FFF2-40B4-BE49-F238E27FC236}">
                <a16:creationId xmlns:a16="http://schemas.microsoft.com/office/drawing/2014/main" id="{364591DA-E0C1-496B-8E67-15D92324E23E}"/>
              </a:ext>
            </a:extLst>
          </p:cNvPr>
          <p:cNvPicPr>
            <a:picLocks noChangeAspect="1"/>
          </p:cNvPicPr>
          <p:nvPr userDrawn="1"/>
        </p:nvPicPr>
        <p:blipFill>
          <a:blip r:embed="rId2" cstate="screen">
            <a:alphaModFix amt="20000"/>
            <a:extLst>
              <a:ext uri="{28A0092B-C50C-407E-A947-70E740481C1C}">
                <a14:useLocalDpi xmlns:a14="http://schemas.microsoft.com/office/drawing/2010/main"/>
              </a:ext>
            </a:extLst>
          </a:blip>
          <a:srcRect/>
          <a:stretch>
            <a:fillRect/>
          </a:stretch>
        </p:blipFill>
        <p:spPr>
          <a:xfrm>
            <a:off x="-1"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4" name="矩形 3">
            <a:extLst>
              <a:ext uri="{FF2B5EF4-FFF2-40B4-BE49-F238E27FC236}">
                <a16:creationId xmlns:a16="http://schemas.microsoft.com/office/drawing/2014/main" id="{51A70C53-FD11-4801-8DC6-740C9079355A}"/>
              </a:ext>
            </a:extLst>
          </p:cNvPr>
          <p:cNvSpPr/>
          <p:nvPr userDrawn="1"/>
        </p:nvSpPr>
        <p:spPr>
          <a:xfrm>
            <a:off x="682367" y="526207"/>
            <a:ext cx="10814308" cy="5782518"/>
          </a:xfrm>
          <a:prstGeom prst="rect">
            <a:avLst/>
          </a:prstGeom>
          <a:noFill/>
          <a:ln w="6350">
            <a:solidFill>
              <a:schemeClr val="tx1">
                <a:lumMod val="75000"/>
                <a:lumOff val="25000"/>
                <a:alpha val="4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5" name="组合 4">
            <a:extLst>
              <a:ext uri="{FF2B5EF4-FFF2-40B4-BE49-F238E27FC236}">
                <a16:creationId xmlns:a16="http://schemas.microsoft.com/office/drawing/2014/main" id="{42BF1905-5701-43C3-9600-46C7B83FEF03}"/>
              </a:ext>
            </a:extLst>
          </p:cNvPr>
          <p:cNvGrpSpPr/>
          <p:nvPr userDrawn="1"/>
        </p:nvGrpSpPr>
        <p:grpSpPr>
          <a:xfrm>
            <a:off x="682367" y="526207"/>
            <a:ext cx="10810552" cy="5782518"/>
            <a:chOff x="682367" y="526206"/>
            <a:chExt cx="10810552" cy="5782518"/>
          </a:xfrm>
        </p:grpSpPr>
        <p:grpSp>
          <p:nvGrpSpPr>
            <p:cNvPr id="6" name="组合 5">
              <a:extLst>
                <a:ext uri="{FF2B5EF4-FFF2-40B4-BE49-F238E27FC236}">
                  <a16:creationId xmlns:a16="http://schemas.microsoft.com/office/drawing/2014/main" id="{6A4A3503-59FF-45C6-81FB-9C1A9DD4C9D6}"/>
                </a:ext>
              </a:extLst>
            </p:cNvPr>
            <p:cNvGrpSpPr/>
            <p:nvPr/>
          </p:nvGrpSpPr>
          <p:grpSpPr>
            <a:xfrm>
              <a:off x="682367" y="526206"/>
              <a:ext cx="1925552" cy="5782518"/>
              <a:chOff x="682367" y="526206"/>
              <a:chExt cx="1925552" cy="5782518"/>
            </a:xfrm>
          </p:grpSpPr>
          <p:sp>
            <p:nvSpPr>
              <p:cNvPr id="31" name="矩形 30">
                <a:extLst>
                  <a:ext uri="{FF2B5EF4-FFF2-40B4-BE49-F238E27FC236}">
                    <a16:creationId xmlns:a16="http://schemas.microsoft.com/office/drawing/2014/main" id="{DA6CA7BB-3221-42DF-8E26-B77586AD694B}"/>
                  </a:ext>
                </a:extLst>
              </p:cNvPr>
              <p:cNvSpPr/>
              <p:nvPr/>
            </p:nvSpPr>
            <p:spPr>
              <a:xfrm>
                <a:off x="682367" y="2454107"/>
                <a:ext cx="1925552" cy="1927506"/>
              </a:xfrm>
              <a:prstGeom prst="rect">
                <a:avLst/>
              </a:prstGeom>
              <a:solidFill>
                <a:schemeClr val="accent1"/>
              </a:solidFill>
              <a:ln w="6350">
                <a:solidFill>
                  <a:schemeClr val="tx1">
                    <a:lumMod val="75000"/>
                    <a:lumOff val="25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a:extLst>
                  <a:ext uri="{FF2B5EF4-FFF2-40B4-BE49-F238E27FC236}">
                    <a16:creationId xmlns:a16="http://schemas.microsoft.com/office/drawing/2014/main" id="{92A115E1-6674-4C47-84F3-05869801086D}"/>
                  </a:ext>
                </a:extLst>
              </p:cNvPr>
              <p:cNvSpPr/>
              <p:nvPr/>
            </p:nvSpPr>
            <p:spPr>
              <a:xfrm>
                <a:off x="682367" y="526206"/>
                <a:ext cx="1925552" cy="1927506"/>
              </a:xfrm>
              <a:prstGeom prst="rect">
                <a:avLst/>
              </a:prstGeom>
              <a:noFill/>
              <a:ln w="6350">
                <a:solidFill>
                  <a:schemeClr val="tx1">
                    <a:lumMod val="75000"/>
                    <a:lumOff val="25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4" name="组合 33">
                <a:extLst>
                  <a:ext uri="{FF2B5EF4-FFF2-40B4-BE49-F238E27FC236}">
                    <a16:creationId xmlns:a16="http://schemas.microsoft.com/office/drawing/2014/main" id="{3F95AC2E-62B2-4A03-B5FE-88B7E7ED4B38}"/>
                  </a:ext>
                </a:extLst>
              </p:cNvPr>
              <p:cNvGrpSpPr/>
              <p:nvPr/>
            </p:nvGrpSpPr>
            <p:grpSpPr>
              <a:xfrm>
                <a:off x="1202205" y="1984917"/>
                <a:ext cx="770412" cy="369332"/>
                <a:chOff x="1207995" y="1948341"/>
                <a:chExt cx="770412" cy="369332"/>
              </a:xfrm>
            </p:grpSpPr>
            <p:sp>
              <p:nvSpPr>
                <p:cNvPr id="47" name="文本框 46">
                  <a:extLst>
                    <a:ext uri="{FF2B5EF4-FFF2-40B4-BE49-F238E27FC236}">
                      <a16:creationId xmlns:a16="http://schemas.microsoft.com/office/drawing/2014/main" id="{00E1EE55-CD40-4EAF-BADE-3DC98E6F92D0}"/>
                    </a:ext>
                  </a:extLst>
                </p:cNvPr>
                <p:cNvSpPr txBox="1"/>
                <p:nvPr/>
              </p:nvSpPr>
              <p:spPr>
                <a:xfrm>
                  <a:off x="1207995" y="2068752"/>
                  <a:ext cx="419987" cy="215444"/>
                </a:xfrm>
                <a:prstGeom prst="rect">
                  <a:avLst/>
                </a:prstGeom>
                <a:noFill/>
              </p:spPr>
              <p:txBody>
                <a:bodyPr wrap="none" lIns="0" tIns="0" rIns="0" bIns="0" rtlCol="0">
                  <a:spAutoFit/>
                </a:bodyPr>
                <a:lstStyle/>
                <a:p>
                  <a:pPr algn="l"/>
                  <a:r>
                    <a:rPr lang="en-US" altLang="zh-CN" sz="1400" b="1" dirty="0"/>
                    <a:t>RMB</a:t>
                  </a:r>
                  <a:endParaRPr lang="zh-CN" altLang="en-US" sz="1400" b="1" dirty="0"/>
                </a:p>
              </p:txBody>
            </p:sp>
            <p:sp>
              <p:nvSpPr>
                <p:cNvPr id="48" name="文本框 47">
                  <a:extLst>
                    <a:ext uri="{FF2B5EF4-FFF2-40B4-BE49-F238E27FC236}">
                      <a16:creationId xmlns:a16="http://schemas.microsoft.com/office/drawing/2014/main" id="{1E98A2CB-FB57-457F-9E9B-9B614069E839}"/>
                    </a:ext>
                  </a:extLst>
                </p:cNvPr>
                <p:cNvSpPr txBox="1"/>
                <p:nvPr/>
              </p:nvSpPr>
              <p:spPr>
                <a:xfrm>
                  <a:off x="1670630" y="1948341"/>
                  <a:ext cx="307777" cy="369332"/>
                </a:xfrm>
                <a:prstGeom prst="rect">
                  <a:avLst/>
                </a:prstGeom>
                <a:noFill/>
              </p:spPr>
              <p:txBody>
                <a:bodyPr wrap="none" lIns="0" tIns="0" rIns="0" bIns="0" rtlCol="0">
                  <a:spAutoFit/>
                </a:bodyPr>
                <a:lstStyle/>
                <a:p>
                  <a:pPr algn="l"/>
                  <a:r>
                    <a:rPr kumimoji="0" lang="en-US" altLang="zh-CN" sz="2400" b="1" i="0" u="none" strike="noStrike" kern="1200" cap="none" spc="0" normalizeH="0" baseline="0" noProof="0" dirty="0">
                      <a:ln>
                        <a:noFill/>
                      </a:ln>
                      <a:solidFill>
                        <a:prstClr val="black"/>
                      </a:solidFill>
                      <a:effectLst/>
                      <a:uLnTx/>
                      <a:uFillTx/>
                      <a:latin typeface="Times New Roman"/>
                      <a:ea typeface="思源宋体 CN ExtraLight"/>
                      <a:cs typeface="+mn-cs"/>
                    </a:rPr>
                    <a:t>89</a:t>
                  </a:r>
                  <a:endParaRPr lang="zh-CN" altLang="en-US" sz="2400" b="1" dirty="0"/>
                </a:p>
              </p:txBody>
            </p:sp>
          </p:grpSp>
          <p:grpSp>
            <p:nvGrpSpPr>
              <p:cNvPr id="37" name="组合 36">
                <a:extLst>
                  <a:ext uri="{FF2B5EF4-FFF2-40B4-BE49-F238E27FC236}">
                    <a16:creationId xmlns:a16="http://schemas.microsoft.com/office/drawing/2014/main" id="{3838AAFA-074E-4F3A-8076-22D86568431F}"/>
                  </a:ext>
                </a:extLst>
              </p:cNvPr>
              <p:cNvGrpSpPr/>
              <p:nvPr/>
            </p:nvGrpSpPr>
            <p:grpSpPr>
              <a:xfrm>
                <a:off x="1106049" y="3910789"/>
                <a:ext cx="1078188" cy="369332"/>
                <a:chOff x="1112486" y="3910789"/>
                <a:chExt cx="1078188" cy="369332"/>
              </a:xfrm>
            </p:grpSpPr>
            <p:sp>
              <p:nvSpPr>
                <p:cNvPr id="45" name="文本框 44">
                  <a:extLst>
                    <a:ext uri="{FF2B5EF4-FFF2-40B4-BE49-F238E27FC236}">
                      <a16:creationId xmlns:a16="http://schemas.microsoft.com/office/drawing/2014/main" id="{025F7E0B-AD20-44F9-A0F5-5DE357BAC3D0}"/>
                    </a:ext>
                  </a:extLst>
                </p:cNvPr>
                <p:cNvSpPr txBox="1"/>
                <p:nvPr/>
              </p:nvSpPr>
              <p:spPr>
                <a:xfrm>
                  <a:off x="1112486" y="4031200"/>
                  <a:ext cx="419987" cy="215444"/>
                </a:xfrm>
                <a:prstGeom prst="rect">
                  <a:avLst/>
                </a:prstGeom>
                <a:noFill/>
              </p:spPr>
              <p:txBody>
                <a:bodyPr wrap="none" lIns="0" tIns="0" rIns="0" bIns="0" rtlCol="0">
                  <a:spAutoFit/>
                </a:bodyPr>
                <a:lstStyle/>
                <a:p>
                  <a:pPr algn="l"/>
                  <a:r>
                    <a:rPr lang="en-US" altLang="zh-CN" sz="1400" b="1" dirty="0">
                      <a:solidFill>
                        <a:schemeClr val="accent5"/>
                      </a:solidFill>
                    </a:rPr>
                    <a:t>RMB</a:t>
                  </a:r>
                  <a:endParaRPr lang="zh-CN" altLang="en-US" sz="1400" b="1" dirty="0">
                    <a:solidFill>
                      <a:schemeClr val="accent5"/>
                    </a:solidFill>
                  </a:endParaRPr>
                </a:p>
              </p:txBody>
            </p:sp>
            <p:sp>
              <p:nvSpPr>
                <p:cNvPr id="46" name="文本框 45">
                  <a:extLst>
                    <a:ext uri="{FF2B5EF4-FFF2-40B4-BE49-F238E27FC236}">
                      <a16:creationId xmlns:a16="http://schemas.microsoft.com/office/drawing/2014/main" id="{F41CBACC-588F-4060-8E51-DC0D3EB94575}"/>
                    </a:ext>
                  </a:extLst>
                </p:cNvPr>
                <p:cNvSpPr txBox="1"/>
                <p:nvPr/>
              </p:nvSpPr>
              <p:spPr>
                <a:xfrm>
                  <a:off x="1575121" y="3910789"/>
                  <a:ext cx="615553" cy="369332"/>
                </a:xfrm>
                <a:prstGeom prst="rect">
                  <a:avLst/>
                </a:prstGeom>
                <a:noFill/>
              </p:spPr>
              <p:txBody>
                <a:bodyPr wrap="square" lIns="0" tIns="0" rIns="0" bIns="0" rtlCol="0">
                  <a:spAutoFit/>
                </a:bodyPr>
                <a:lstStyle/>
                <a:p>
                  <a:pPr algn="l"/>
                  <a:r>
                    <a:rPr kumimoji="0" lang="en-US" altLang="zh-CN" sz="2400" b="1" i="0" u="none" strike="noStrike" kern="1200" cap="none" spc="0" normalizeH="0" baseline="0" noProof="0" dirty="0">
                      <a:ln>
                        <a:noFill/>
                      </a:ln>
                      <a:solidFill>
                        <a:schemeClr val="accent5"/>
                      </a:solidFill>
                      <a:effectLst/>
                      <a:uLnTx/>
                      <a:uFillTx/>
                      <a:latin typeface="Times New Roman"/>
                      <a:ea typeface="思源宋体 CN ExtraLight"/>
                      <a:cs typeface="+mn-cs"/>
                    </a:rPr>
                    <a:t>128</a:t>
                  </a:r>
                  <a:endParaRPr lang="zh-CN" altLang="en-US" sz="2400" b="1" dirty="0">
                    <a:solidFill>
                      <a:schemeClr val="accent5"/>
                    </a:solidFill>
                  </a:endParaRPr>
                </a:p>
              </p:txBody>
            </p:sp>
          </p:grpSp>
          <p:sp>
            <p:nvSpPr>
              <p:cNvPr id="40" name="矩形 39">
                <a:extLst>
                  <a:ext uri="{FF2B5EF4-FFF2-40B4-BE49-F238E27FC236}">
                    <a16:creationId xmlns:a16="http://schemas.microsoft.com/office/drawing/2014/main" id="{8E7C78CB-6618-436E-BC58-FCC827F1A15D}"/>
                  </a:ext>
                </a:extLst>
              </p:cNvPr>
              <p:cNvSpPr/>
              <p:nvPr/>
            </p:nvSpPr>
            <p:spPr>
              <a:xfrm>
                <a:off x="682367" y="4381218"/>
                <a:ext cx="1925552" cy="1927506"/>
              </a:xfrm>
              <a:prstGeom prst="rect">
                <a:avLst/>
              </a:prstGeom>
              <a:noFill/>
              <a:ln w="6350">
                <a:solidFill>
                  <a:schemeClr val="tx1">
                    <a:lumMod val="75000"/>
                    <a:lumOff val="25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1" name="组合 40">
                <a:extLst>
                  <a:ext uri="{FF2B5EF4-FFF2-40B4-BE49-F238E27FC236}">
                    <a16:creationId xmlns:a16="http://schemas.microsoft.com/office/drawing/2014/main" id="{59FB8193-488B-4DC7-A213-3BF8A58FA2D4}"/>
                  </a:ext>
                </a:extLst>
              </p:cNvPr>
              <p:cNvGrpSpPr/>
              <p:nvPr/>
            </p:nvGrpSpPr>
            <p:grpSpPr>
              <a:xfrm>
                <a:off x="1182993" y="5833430"/>
                <a:ext cx="924300" cy="369332"/>
                <a:chOff x="1099613" y="5833430"/>
                <a:chExt cx="924300" cy="369332"/>
              </a:xfrm>
            </p:grpSpPr>
            <p:sp>
              <p:nvSpPr>
                <p:cNvPr id="43" name="文本框 42">
                  <a:extLst>
                    <a:ext uri="{FF2B5EF4-FFF2-40B4-BE49-F238E27FC236}">
                      <a16:creationId xmlns:a16="http://schemas.microsoft.com/office/drawing/2014/main" id="{AFACBD14-04CC-4312-996A-07FD77732863}"/>
                    </a:ext>
                  </a:extLst>
                </p:cNvPr>
                <p:cNvSpPr txBox="1"/>
                <p:nvPr/>
              </p:nvSpPr>
              <p:spPr>
                <a:xfrm>
                  <a:off x="1099613" y="5953841"/>
                  <a:ext cx="419987" cy="215444"/>
                </a:xfrm>
                <a:prstGeom prst="rect">
                  <a:avLst/>
                </a:prstGeom>
                <a:noFill/>
              </p:spPr>
              <p:txBody>
                <a:bodyPr wrap="none" lIns="0" tIns="0" rIns="0" bIns="0" rtlCol="0">
                  <a:spAutoFit/>
                </a:bodyPr>
                <a:lstStyle/>
                <a:p>
                  <a:pPr algn="l"/>
                  <a:r>
                    <a:rPr lang="en-US" altLang="zh-CN" sz="1400" b="1" dirty="0"/>
                    <a:t>RMB</a:t>
                  </a:r>
                  <a:endParaRPr lang="zh-CN" altLang="en-US" sz="1400" b="1" dirty="0"/>
                </a:p>
              </p:txBody>
            </p:sp>
            <p:sp>
              <p:nvSpPr>
                <p:cNvPr id="44" name="文本框 43">
                  <a:extLst>
                    <a:ext uri="{FF2B5EF4-FFF2-40B4-BE49-F238E27FC236}">
                      <a16:creationId xmlns:a16="http://schemas.microsoft.com/office/drawing/2014/main" id="{F76FB35D-74D8-425B-85C0-BFD1A66606B5}"/>
                    </a:ext>
                  </a:extLst>
                </p:cNvPr>
                <p:cNvSpPr txBox="1"/>
                <p:nvPr/>
              </p:nvSpPr>
              <p:spPr>
                <a:xfrm>
                  <a:off x="1562248" y="5833430"/>
                  <a:ext cx="461665" cy="369332"/>
                </a:xfrm>
                <a:prstGeom prst="rect">
                  <a:avLst/>
                </a:prstGeom>
                <a:noFill/>
              </p:spPr>
              <p:txBody>
                <a:bodyPr wrap="none" lIns="0" tIns="0" rIns="0" bIns="0" rtlCol="0">
                  <a:spAutoFit/>
                </a:bodyPr>
                <a:lstStyle/>
                <a:p>
                  <a:pPr algn="l"/>
                  <a:r>
                    <a:rPr kumimoji="0" lang="en-US" altLang="zh-CN" sz="2400" b="1" i="0" u="none" strike="noStrike" kern="1200" cap="none" spc="0" normalizeH="0" baseline="0" noProof="0" dirty="0">
                      <a:ln>
                        <a:noFill/>
                      </a:ln>
                      <a:solidFill>
                        <a:prstClr val="black"/>
                      </a:solidFill>
                      <a:effectLst/>
                      <a:uLnTx/>
                      <a:uFillTx/>
                      <a:latin typeface="Times New Roman"/>
                      <a:ea typeface="思源宋体 CN ExtraLight"/>
                      <a:cs typeface="+mn-cs"/>
                    </a:rPr>
                    <a:t>109</a:t>
                  </a:r>
                  <a:endParaRPr lang="zh-CN" altLang="en-US" sz="2400" b="1" dirty="0"/>
                </a:p>
              </p:txBody>
            </p:sp>
          </p:grpSp>
        </p:grpSp>
        <p:grpSp>
          <p:nvGrpSpPr>
            <p:cNvPr id="7" name="组合 6">
              <a:extLst>
                <a:ext uri="{FF2B5EF4-FFF2-40B4-BE49-F238E27FC236}">
                  <a16:creationId xmlns:a16="http://schemas.microsoft.com/office/drawing/2014/main" id="{0944FB4C-B36E-4E80-8C59-DD6B0BFF2D64}"/>
                </a:ext>
              </a:extLst>
            </p:cNvPr>
            <p:cNvGrpSpPr/>
            <p:nvPr/>
          </p:nvGrpSpPr>
          <p:grpSpPr>
            <a:xfrm>
              <a:off x="9567367" y="526206"/>
              <a:ext cx="1925552" cy="5782518"/>
              <a:chOff x="9567367" y="526206"/>
              <a:chExt cx="1925552" cy="5782518"/>
            </a:xfrm>
          </p:grpSpPr>
          <p:grpSp>
            <p:nvGrpSpPr>
              <p:cNvPr id="8" name="组合 7">
                <a:extLst>
                  <a:ext uri="{FF2B5EF4-FFF2-40B4-BE49-F238E27FC236}">
                    <a16:creationId xmlns:a16="http://schemas.microsoft.com/office/drawing/2014/main" id="{6E8659F9-77F0-4F12-AA03-B2B955EF6CA7}"/>
                  </a:ext>
                </a:extLst>
              </p:cNvPr>
              <p:cNvGrpSpPr/>
              <p:nvPr/>
            </p:nvGrpSpPr>
            <p:grpSpPr>
              <a:xfrm>
                <a:off x="9567367" y="526206"/>
                <a:ext cx="1925552" cy="1927506"/>
                <a:chOff x="9567367" y="526206"/>
                <a:chExt cx="1925552" cy="1927506"/>
              </a:xfrm>
            </p:grpSpPr>
            <p:grpSp>
              <p:nvGrpSpPr>
                <p:cNvPr id="24" name="组合 23">
                  <a:extLst>
                    <a:ext uri="{FF2B5EF4-FFF2-40B4-BE49-F238E27FC236}">
                      <a16:creationId xmlns:a16="http://schemas.microsoft.com/office/drawing/2014/main" id="{417AB5BE-0F5A-41FE-A30B-6C9C69430608}"/>
                    </a:ext>
                  </a:extLst>
                </p:cNvPr>
                <p:cNvGrpSpPr/>
                <p:nvPr/>
              </p:nvGrpSpPr>
              <p:grpSpPr>
                <a:xfrm>
                  <a:off x="10173700" y="1985731"/>
                  <a:ext cx="739932" cy="369332"/>
                  <a:chOff x="10087781" y="1985731"/>
                  <a:chExt cx="739932" cy="369332"/>
                </a:xfrm>
              </p:grpSpPr>
              <p:sp>
                <p:nvSpPr>
                  <p:cNvPr id="29" name="文本框 28">
                    <a:extLst>
                      <a:ext uri="{FF2B5EF4-FFF2-40B4-BE49-F238E27FC236}">
                        <a16:creationId xmlns:a16="http://schemas.microsoft.com/office/drawing/2014/main" id="{B46151AC-AABA-4B56-A234-1A0DDB03D30C}"/>
                      </a:ext>
                    </a:extLst>
                  </p:cNvPr>
                  <p:cNvSpPr txBox="1"/>
                  <p:nvPr/>
                </p:nvSpPr>
                <p:spPr>
                  <a:xfrm>
                    <a:off x="10087781" y="2106142"/>
                    <a:ext cx="419987" cy="215444"/>
                  </a:xfrm>
                  <a:prstGeom prst="rect">
                    <a:avLst/>
                  </a:prstGeom>
                  <a:noFill/>
                </p:spPr>
                <p:txBody>
                  <a:bodyPr wrap="none" lIns="0" tIns="0" rIns="0" bIns="0" rtlCol="0">
                    <a:spAutoFit/>
                  </a:bodyPr>
                  <a:lstStyle/>
                  <a:p>
                    <a:pPr algn="l"/>
                    <a:r>
                      <a:rPr lang="en-US" altLang="zh-CN" sz="1400" b="1" dirty="0"/>
                      <a:t>RMB</a:t>
                    </a:r>
                    <a:endParaRPr lang="zh-CN" altLang="en-US" sz="1400" b="1" dirty="0"/>
                  </a:p>
                </p:txBody>
              </p:sp>
              <p:sp>
                <p:nvSpPr>
                  <p:cNvPr id="30" name="文本框 29">
                    <a:extLst>
                      <a:ext uri="{FF2B5EF4-FFF2-40B4-BE49-F238E27FC236}">
                        <a16:creationId xmlns:a16="http://schemas.microsoft.com/office/drawing/2014/main" id="{D015414E-2334-40DD-88CD-290964E60A46}"/>
                      </a:ext>
                    </a:extLst>
                  </p:cNvPr>
                  <p:cNvSpPr txBox="1"/>
                  <p:nvPr/>
                </p:nvSpPr>
                <p:spPr>
                  <a:xfrm>
                    <a:off x="10519936" y="1985731"/>
                    <a:ext cx="307777" cy="369332"/>
                  </a:xfrm>
                  <a:prstGeom prst="rect">
                    <a:avLst/>
                  </a:prstGeom>
                  <a:noFill/>
                </p:spPr>
                <p:txBody>
                  <a:bodyPr wrap="none" lIns="0" tIns="0" rIns="0" bIns="0" rtlCol="0">
                    <a:spAutoFit/>
                  </a:bodyPr>
                  <a:lstStyle/>
                  <a:p>
                    <a:pPr algn="l"/>
                    <a:r>
                      <a:rPr kumimoji="0" lang="en-US" altLang="zh-CN" sz="2400" b="1" i="0" u="none" strike="noStrike" kern="1200" cap="none" spc="0" normalizeH="0" baseline="0" noProof="0" dirty="0">
                        <a:ln>
                          <a:noFill/>
                        </a:ln>
                        <a:solidFill>
                          <a:prstClr val="black"/>
                        </a:solidFill>
                        <a:effectLst/>
                        <a:uLnTx/>
                        <a:uFillTx/>
                        <a:latin typeface="Times New Roman"/>
                        <a:ea typeface="思源宋体 CN ExtraLight"/>
                        <a:cs typeface="+mn-cs"/>
                      </a:rPr>
                      <a:t>69</a:t>
                    </a:r>
                    <a:endParaRPr lang="zh-CN" altLang="en-US" sz="2400" b="1" dirty="0"/>
                  </a:p>
                </p:txBody>
              </p:sp>
            </p:grpSp>
            <p:sp>
              <p:nvSpPr>
                <p:cNvPr id="27" name="矩形 26">
                  <a:extLst>
                    <a:ext uri="{FF2B5EF4-FFF2-40B4-BE49-F238E27FC236}">
                      <a16:creationId xmlns:a16="http://schemas.microsoft.com/office/drawing/2014/main" id="{AC467DF3-32B2-409B-B53F-3A22DAFAF04F}"/>
                    </a:ext>
                  </a:extLst>
                </p:cNvPr>
                <p:cNvSpPr/>
                <p:nvPr/>
              </p:nvSpPr>
              <p:spPr>
                <a:xfrm>
                  <a:off x="9567367" y="526206"/>
                  <a:ext cx="1925552" cy="1927506"/>
                </a:xfrm>
                <a:prstGeom prst="rect">
                  <a:avLst/>
                </a:prstGeom>
                <a:noFill/>
                <a:ln w="6350">
                  <a:solidFill>
                    <a:schemeClr val="tx1">
                      <a:lumMod val="75000"/>
                      <a:lumOff val="25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 name="组合 8">
                <a:extLst>
                  <a:ext uri="{FF2B5EF4-FFF2-40B4-BE49-F238E27FC236}">
                    <a16:creationId xmlns:a16="http://schemas.microsoft.com/office/drawing/2014/main" id="{76416820-DF71-471B-84E9-19BEBB8225C9}"/>
                  </a:ext>
                </a:extLst>
              </p:cNvPr>
              <p:cNvGrpSpPr/>
              <p:nvPr/>
            </p:nvGrpSpPr>
            <p:grpSpPr>
              <a:xfrm>
                <a:off x="9567367" y="2453712"/>
                <a:ext cx="1925552" cy="1927506"/>
                <a:chOff x="9584253" y="2453712"/>
                <a:chExt cx="1925552" cy="1927506"/>
              </a:xfrm>
            </p:grpSpPr>
            <p:sp>
              <p:nvSpPr>
                <p:cNvPr id="18" name="矩形 17">
                  <a:extLst>
                    <a:ext uri="{FF2B5EF4-FFF2-40B4-BE49-F238E27FC236}">
                      <a16:creationId xmlns:a16="http://schemas.microsoft.com/office/drawing/2014/main" id="{6DDB79B4-B7DD-4889-B02C-D40ACD6A0935}"/>
                    </a:ext>
                  </a:extLst>
                </p:cNvPr>
                <p:cNvSpPr/>
                <p:nvPr/>
              </p:nvSpPr>
              <p:spPr>
                <a:xfrm>
                  <a:off x="9584253" y="2453712"/>
                  <a:ext cx="1925552" cy="1927506"/>
                </a:xfrm>
                <a:prstGeom prst="rect">
                  <a:avLst/>
                </a:prstGeom>
                <a:solidFill>
                  <a:schemeClr val="accent1"/>
                </a:solidFill>
                <a:ln w="6350">
                  <a:solidFill>
                    <a:schemeClr val="tx1">
                      <a:lumMod val="75000"/>
                      <a:lumOff val="25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组合 19">
                  <a:extLst>
                    <a:ext uri="{FF2B5EF4-FFF2-40B4-BE49-F238E27FC236}">
                      <a16:creationId xmlns:a16="http://schemas.microsoft.com/office/drawing/2014/main" id="{5B44BA38-2F21-4C0A-9EDC-F9081FAB1D73}"/>
                    </a:ext>
                  </a:extLst>
                </p:cNvPr>
                <p:cNvGrpSpPr/>
                <p:nvPr/>
              </p:nvGrpSpPr>
              <p:grpSpPr>
                <a:xfrm>
                  <a:off x="10177063" y="3912224"/>
                  <a:ext cx="739932" cy="369332"/>
                  <a:chOff x="10014751" y="3912224"/>
                  <a:chExt cx="739932" cy="369332"/>
                </a:xfrm>
              </p:grpSpPr>
              <p:sp>
                <p:nvSpPr>
                  <p:cNvPr id="22" name="文本框 21">
                    <a:extLst>
                      <a:ext uri="{FF2B5EF4-FFF2-40B4-BE49-F238E27FC236}">
                        <a16:creationId xmlns:a16="http://schemas.microsoft.com/office/drawing/2014/main" id="{6B7CC137-5F42-44D4-B532-544681D6F299}"/>
                      </a:ext>
                    </a:extLst>
                  </p:cNvPr>
                  <p:cNvSpPr txBox="1"/>
                  <p:nvPr/>
                </p:nvSpPr>
                <p:spPr>
                  <a:xfrm>
                    <a:off x="10014751" y="4032635"/>
                    <a:ext cx="419987" cy="215444"/>
                  </a:xfrm>
                  <a:prstGeom prst="rect">
                    <a:avLst/>
                  </a:prstGeom>
                  <a:noFill/>
                </p:spPr>
                <p:txBody>
                  <a:bodyPr wrap="none" lIns="0" tIns="0" rIns="0" bIns="0" rtlCol="0">
                    <a:spAutoFit/>
                  </a:bodyPr>
                  <a:lstStyle/>
                  <a:p>
                    <a:pPr algn="l"/>
                    <a:r>
                      <a:rPr lang="en-US" altLang="zh-CN" sz="1400" b="1" dirty="0">
                        <a:solidFill>
                          <a:schemeClr val="accent5"/>
                        </a:solidFill>
                      </a:rPr>
                      <a:t>RMB</a:t>
                    </a:r>
                    <a:endParaRPr lang="zh-CN" altLang="en-US" sz="1400" b="1" dirty="0">
                      <a:solidFill>
                        <a:schemeClr val="accent5"/>
                      </a:solidFill>
                    </a:endParaRPr>
                  </a:p>
                </p:txBody>
              </p:sp>
              <p:sp>
                <p:nvSpPr>
                  <p:cNvPr id="23" name="文本框 22">
                    <a:extLst>
                      <a:ext uri="{FF2B5EF4-FFF2-40B4-BE49-F238E27FC236}">
                        <a16:creationId xmlns:a16="http://schemas.microsoft.com/office/drawing/2014/main" id="{D67D4D0C-8105-465A-AE17-5E71A1A77F65}"/>
                      </a:ext>
                    </a:extLst>
                  </p:cNvPr>
                  <p:cNvSpPr txBox="1"/>
                  <p:nvPr/>
                </p:nvSpPr>
                <p:spPr>
                  <a:xfrm>
                    <a:off x="10446906" y="3912224"/>
                    <a:ext cx="307777" cy="369332"/>
                  </a:xfrm>
                  <a:prstGeom prst="rect">
                    <a:avLst/>
                  </a:prstGeom>
                  <a:noFill/>
                </p:spPr>
                <p:txBody>
                  <a:bodyPr wrap="none" lIns="0" tIns="0" rIns="0" bIns="0" rtlCol="0">
                    <a:spAutoFit/>
                  </a:bodyPr>
                  <a:lstStyle/>
                  <a:p>
                    <a:pPr algn="l"/>
                    <a:r>
                      <a:rPr kumimoji="0" lang="en-US" altLang="zh-CN" sz="2400" b="1" i="0" u="none" strike="noStrike" kern="1200" cap="none" spc="0" normalizeH="0" baseline="0" noProof="0" dirty="0">
                        <a:ln>
                          <a:noFill/>
                        </a:ln>
                        <a:solidFill>
                          <a:schemeClr val="accent5"/>
                        </a:solidFill>
                        <a:effectLst/>
                        <a:uLnTx/>
                        <a:uFillTx/>
                        <a:latin typeface="Times New Roman"/>
                        <a:ea typeface="思源宋体 CN ExtraLight"/>
                        <a:cs typeface="+mn-cs"/>
                      </a:rPr>
                      <a:t>99</a:t>
                    </a:r>
                    <a:endParaRPr lang="zh-CN" altLang="en-US" sz="2400" b="1" dirty="0">
                      <a:solidFill>
                        <a:schemeClr val="accent5"/>
                      </a:solidFill>
                    </a:endParaRPr>
                  </a:p>
                </p:txBody>
              </p:sp>
            </p:grpSp>
          </p:grpSp>
          <p:grpSp>
            <p:nvGrpSpPr>
              <p:cNvPr id="12" name="组合 11">
                <a:extLst>
                  <a:ext uri="{FF2B5EF4-FFF2-40B4-BE49-F238E27FC236}">
                    <a16:creationId xmlns:a16="http://schemas.microsoft.com/office/drawing/2014/main" id="{FB2D5316-D6DE-426C-AEF1-37D06CA0EFDA}"/>
                  </a:ext>
                </a:extLst>
              </p:cNvPr>
              <p:cNvGrpSpPr/>
              <p:nvPr/>
            </p:nvGrpSpPr>
            <p:grpSpPr>
              <a:xfrm>
                <a:off x="9567367" y="4381218"/>
                <a:ext cx="1925552" cy="1927506"/>
                <a:chOff x="9584253" y="4381218"/>
                <a:chExt cx="1925552" cy="1927506"/>
              </a:xfrm>
            </p:grpSpPr>
            <p:sp>
              <p:nvSpPr>
                <p:cNvPr id="14" name="矩形 13">
                  <a:extLst>
                    <a:ext uri="{FF2B5EF4-FFF2-40B4-BE49-F238E27FC236}">
                      <a16:creationId xmlns:a16="http://schemas.microsoft.com/office/drawing/2014/main" id="{5540A73E-1BE5-4A95-A94D-19282C6F086D}"/>
                    </a:ext>
                  </a:extLst>
                </p:cNvPr>
                <p:cNvSpPr/>
                <p:nvPr/>
              </p:nvSpPr>
              <p:spPr>
                <a:xfrm>
                  <a:off x="9584253" y="4381218"/>
                  <a:ext cx="1925552" cy="1927506"/>
                </a:xfrm>
                <a:prstGeom prst="rect">
                  <a:avLst/>
                </a:prstGeom>
                <a:noFill/>
                <a:ln w="6350">
                  <a:solidFill>
                    <a:schemeClr val="tx1">
                      <a:lumMod val="75000"/>
                      <a:lumOff val="25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组合 14">
                  <a:extLst>
                    <a:ext uri="{FF2B5EF4-FFF2-40B4-BE49-F238E27FC236}">
                      <a16:creationId xmlns:a16="http://schemas.microsoft.com/office/drawing/2014/main" id="{0FF783F7-8314-4127-8328-285A7058AF2A}"/>
                    </a:ext>
                  </a:extLst>
                </p:cNvPr>
                <p:cNvGrpSpPr/>
                <p:nvPr/>
              </p:nvGrpSpPr>
              <p:grpSpPr>
                <a:xfrm>
                  <a:off x="10052269" y="5831840"/>
                  <a:ext cx="989520" cy="369332"/>
                  <a:chOff x="10003599" y="5831840"/>
                  <a:chExt cx="989520" cy="369332"/>
                </a:xfrm>
              </p:grpSpPr>
              <p:sp>
                <p:nvSpPr>
                  <p:cNvPr id="16" name="文本框 15">
                    <a:extLst>
                      <a:ext uri="{FF2B5EF4-FFF2-40B4-BE49-F238E27FC236}">
                        <a16:creationId xmlns:a16="http://schemas.microsoft.com/office/drawing/2014/main" id="{04BCBFA0-A759-49E2-84B8-6347671386B4}"/>
                      </a:ext>
                    </a:extLst>
                  </p:cNvPr>
                  <p:cNvSpPr txBox="1"/>
                  <p:nvPr/>
                </p:nvSpPr>
                <p:spPr>
                  <a:xfrm>
                    <a:off x="10003599" y="5959735"/>
                    <a:ext cx="419987" cy="215444"/>
                  </a:xfrm>
                  <a:prstGeom prst="rect">
                    <a:avLst/>
                  </a:prstGeom>
                  <a:noFill/>
                </p:spPr>
                <p:txBody>
                  <a:bodyPr wrap="none" lIns="0" tIns="0" rIns="0" bIns="0" rtlCol="0">
                    <a:spAutoFit/>
                  </a:bodyPr>
                  <a:lstStyle/>
                  <a:p>
                    <a:pPr algn="l"/>
                    <a:r>
                      <a:rPr lang="en-US" altLang="zh-CN" sz="1400" b="1" dirty="0"/>
                      <a:t>RMB</a:t>
                    </a:r>
                    <a:endParaRPr lang="zh-CN" altLang="en-US" sz="1400" b="1" dirty="0"/>
                  </a:p>
                </p:txBody>
              </p:sp>
              <p:sp>
                <p:nvSpPr>
                  <p:cNvPr id="17" name="文本框 16">
                    <a:extLst>
                      <a:ext uri="{FF2B5EF4-FFF2-40B4-BE49-F238E27FC236}">
                        <a16:creationId xmlns:a16="http://schemas.microsoft.com/office/drawing/2014/main" id="{1502B515-051E-46BA-AFAF-DF4846F4B67E}"/>
                      </a:ext>
                    </a:extLst>
                  </p:cNvPr>
                  <p:cNvSpPr txBox="1"/>
                  <p:nvPr/>
                </p:nvSpPr>
                <p:spPr>
                  <a:xfrm>
                    <a:off x="10435754" y="5831840"/>
                    <a:ext cx="557365" cy="369332"/>
                  </a:xfrm>
                  <a:prstGeom prst="rect">
                    <a:avLst/>
                  </a:prstGeom>
                  <a:noFill/>
                </p:spPr>
                <p:txBody>
                  <a:bodyPr wrap="square" lIns="0" tIns="0" rIns="0" bIns="0" rtlCol="0">
                    <a:spAutoFit/>
                  </a:bodyPr>
                  <a:lstStyle/>
                  <a:p>
                    <a:pPr algn="l"/>
                    <a:r>
                      <a:rPr kumimoji="0" lang="en-US" altLang="zh-CN" sz="2400" b="1" i="0" u="none" strike="noStrike" kern="1200" cap="none" spc="0" normalizeH="0" baseline="0" noProof="0" dirty="0">
                        <a:ln>
                          <a:noFill/>
                        </a:ln>
                        <a:solidFill>
                          <a:prstClr val="black"/>
                        </a:solidFill>
                        <a:effectLst/>
                        <a:uLnTx/>
                        <a:uFillTx/>
                        <a:latin typeface="Times New Roman"/>
                        <a:ea typeface="思源宋体 CN ExtraLight"/>
                        <a:cs typeface="+mn-cs"/>
                      </a:rPr>
                      <a:t>109</a:t>
                    </a:r>
                    <a:endParaRPr lang="zh-CN" altLang="en-US" sz="2400" b="1" dirty="0"/>
                  </a:p>
                </p:txBody>
              </p:sp>
            </p:grpSp>
          </p:grpSp>
        </p:grpSp>
      </p:grpSp>
      <p:sp>
        <p:nvSpPr>
          <p:cNvPr id="49" name="textcount">
            <a:extLst>
              <a:ext uri="{FF2B5EF4-FFF2-40B4-BE49-F238E27FC236}">
                <a16:creationId xmlns:a16="http://schemas.microsoft.com/office/drawing/2014/main" id="{404C2B30-16EC-46D3-9591-0E728D9D8D25}"/>
              </a:ext>
            </a:extLst>
          </p:cNvPr>
          <p:cNvSpPr txBox="1">
            <a:spLocks/>
          </p:cNvSpPr>
          <p:nvPr userDrawn="1"/>
        </p:nvSpPr>
        <p:spPr>
          <a:xfrm>
            <a:off x="3882800" y="741394"/>
            <a:ext cx="4426401" cy="615553"/>
          </a:xfrm>
          <a:prstGeom prst="rect">
            <a:avLst/>
          </a:prstGeom>
          <a:noFill/>
        </p:spPr>
        <p:txBody>
          <a:bodyPr vert="horz" wrap="square" lIns="0" tIns="0" rIns="0" bIns="0" rtlCol="0" anchor="ctr">
            <a:spAutoFit/>
          </a:bodyPr>
          <a:lstStyle/>
          <a:p>
            <a:pPr algn="dist"/>
            <a:r>
              <a:rPr kumimoji="0" lang="en-US" altLang="zh-CN" sz="4000" b="1" i="0" u="none" strike="noStrike" kern="1200" cap="none" spc="300" normalizeH="0" baseline="0" noProof="0" dirty="0">
                <a:ln>
                  <a:noFill/>
                </a:ln>
                <a:solidFill>
                  <a:schemeClr val="accent1"/>
                </a:solidFill>
                <a:effectLst/>
                <a:uLnTx/>
                <a:uFillTx/>
                <a:latin typeface="Times New Roman"/>
                <a:ea typeface="思源黑体 CN Regular"/>
                <a:cs typeface="Times New Roman" panose="02020603050405020304" pitchFamily="18" charset="0"/>
              </a:rPr>
              <a:t>HOT </a:t>
            </a:r>
            <a:r>
              <a:rPr kumimoji="0" lang="en-US" altLang="zh-CN" sz="4000" b="1" i="0" u="none" strike="noStrike" kern="1200" cap="none" spc="300" normalizeH="0" baseline="0" noProof="0" dirty="0">
                <a:ln>
                  <a:noFill/>
                </a:ln>
                <a:solidFill>
                  <a:schemeClr val="tx1">
                    <a:lumMod val="75000"/>
                    <a:lumOff val="25000"/>
                  </a:schemeClr>
                </a:solidFill>
                <a:effectLst/>
                <a:uLnTx/>
                <a:uFillTx/>
                <a:latin typeface="Times New Roman"/>
                <a:ea typeface="思源黑体 CN Regular"/>
                <a:cs typeface="Times New Roman" panose="02020603050405020304" pitchFamily="18" charset="0"/>
              </a:rPr>
              <a:t>ON SALES</a:t>
            </a:r>
          </a:p>
        </p:txBody>
      </p:sp>
      <p:sp>
        <p:nvSpPr>
          <p:cNvPr id="50" name="文本框 49">
            <a:extLst>
              <a:ext uri="{FF2B5EF4-FFF2-40B4-BE49-F238E27FC236}">
                <a16:creationId xmlns:a16="http://schemas.microsoft.com/office/drawing/2014/main" id="{AC41D9A9-C96D-4038-9D9A-5033B4924E5B}"/>
              </a:ext>
            </a:extLst>
          </p:cNvPr>
          <p:cNvSpPr txBox="1">
            <a:spLocks/>
          </p:cNvSpPr>
          <p:nvPr userDrawn="1"/>
        </p:nvSpPr>
        <p:spPr>
          <a:xfrm>
            <a:off x="4663440" y="1414719"/>
            <a:ext cx="2865120" cy="314830"/>
          </a:xfrm>
          <a:prstGeom prst="rect">
            <a:avLst/>
          </a:prstGeom>
          <a:noFill/>
        </p:spPr>
        <p:txBody>
          <a:bodyPr wrap="square" lIns="0" tIns="0" rIns="0" bIns="0" rtlCol="0">
            <a:spAutoFit/>
          </a:bodyPr>
          <a:lstStyle/>
          <a:p>
            <a:pPr algn="dist">
              <a:lnSpc>
                <a:spcPct val="125000"/>
              </a:lnSpc>
            </a:pPr>
            <a:r>
              <a:rPr lang="zh-CN" altLang="en-US" dirty="0">
                <a:solidFill>
                  <a:schemeClr val="accent1"/>
                </a:solidFill>
                <a:latin typeface="+mj-ea"/>
                <a:ea typeface="+mj-ea"/>
              </a:rPr>
              <a:t>热</a:t>
            </a:r>
            <a:r>
              <a:rPr lang="en-US" altLang="zh-CN" dirty="0">
                <a:solidFill>
                  <a:schemeClr val="accent1"/>
                </a:solidFill>
                <a:latin typeface="+mj-ea"/>
                <a:ea typeface="+mj-ea"/>
              </a:rPr>
              <a:t>/</a:t>
            </a:r>
            <a:r>
              <a:rPr lang="zh-CN" altLang="en-US" dirty="0">
                <a:solidFill>
                  <a:schemeClr val="accent1"/>
                </a:solidFill>
                <a:latin typeface="+mj-ea"/>
                <a:ea typeface="+mj-ea"/>
              </a:rPr>
              <a:t>销</a:t>
            </a:r>
            <a:r>
              <a:rPr lang="en-US" altLang="zh-CN" dirty="0">
                <a:solidFill>
                  <a:schemeClr val="accent1"/>
                </a:solidFill>
                <a:latin typeface="+mj-ea"/>
                <a:ea typeface="+mj-ea"/>
              </a:rPr>
              <a:t>/</a:t>
            </a:r>
            <a:r>
              <a:rPr lang="zh-CN" altLang="en-US" dirty="0">
                <a:solidFill>
                  <a:schemeClr val="accent1"/>
                </a:solidFill>
                <a:latin typeface="+mj-ea"/>
                <a:ea typeface="+mj-ea"/>
              </a:rPr>
              <a:t>产</a:t>
            </a:r>
            <a:r>
              <a:rPr lang="en-US" altLang="zh-CN" dirty="0">
                <a:solidFill>
                  <a:schemeClr val="accent1"/>
                </a:solidFill>
                <a:latin typeface="+mj-ea"/>
                <a:ea typeface="+mj-ea"/>
              </a:rPr>
              <a:t>/</a:t>
            </a:r>
            <a:r>
              <a:rPr lang="zh-CN" altLang="en-US" dirty="0">
                <a:solidFill>
                  <a:schemeClr val="accent1"/>
                </a:solidFill>
                <a:latin typeface="+mj-ea"/>
                <a:ea typeface="+mj-ea"/>
              </a:rPr>
              <a:t>品</a:t>
            </a:r>
          </a:p>
        </p:txBody>
      </p:sp>
      <p:grpSp>
        <p:nvGrpSpPr>
          <p:cNvPr id="51" name="组合 50">
            <a:extLst>
              <a:ext uri="{FF2B5EF4-FFF2-40B4-BE49-F238E27FC236}">
                <a16:creationId xmlns:a16="http://schemas.microsoft.com/office/drawing/2014/main" id="{A5541FA5-38AD-4DDF-9176-0DC1F708B3E2}"/>
              </a:ext>
            </a:extLst>
          </p:cNvPr>
          <p:cNvGrpSpPr/>
          <p:nvPr userDrawn="1"/>
        </p:nvGrpSpPr>
        <p:grpSpPr>
          <a:xfrm>
            <a:off x="5355130" y="5003493"/>
            <a:ext cx="1481741" cy="677108"/>
            <a:chOff x="5587387" y="5599074"/>
            <a:chExt cx="1481741" cy="677108"/>
          </a:xfrm>
        </p:grpSpPr>
        <p:sp>
          <p:nvSpPr>
            <p:cNvPr id="52" name="文本框 51">
              <a:extLst>
                <a:ext uri="{FF2B5EF4-FFF2-40B4-BE49-F238E27FC236}">
                  <a16:creationId xmlns:a16="http://schemas.microsoft.com/office/drawing/2014/main" id="{C780597F-18D7-4E11-B981-9C2DF2B481C2}"/>
                </a:ext>
              </a:extLst>
            </p:cNvPr>
            <p:cNvSpPr txBox="1"/>
            <p:nvPr/>
          </p:nvSpPr>
          <p:spPr>
            <a:xfrm>
              <a:off x="5587387" y="5887125"/>
              <a:ext cx="599523" cy="307777"/>
            </a:xfrm>
            <a:prstGeom prst="rect">
              <a:avLst/>
            </a:prstGeom>
            <a:noFill/>
          </p:spPr>
          <p:txBody>
            <a:bodyPr wrap="none" lIns="0" tIns="0" rIns="0" bIns="0" rtlCol="0">
              <a:spAutoFit/>
            </a:bodyPr>
            <a:lstStyle/>
            <a:p>
              <a:pPr algn="l"/>
              <a:r>
                <a:rPr lang="en-US" altLang="zh-CN" sz="2000" b="1" dirty="0"/>
                <a:t>RMB</a:t>
              </a:r>
              <a:endParaRPr lang="zh-CN" altLang="en-US" sz="2000" b="1" dirty="0"/>
            </a:p>
          </p:txBody>
        </p:sp>
        <p:sp>
          <p:nvSpPr>
            <p:cNvPr id="53" name="文本框 52">
              <a:extLst>
                <a:ext uri="{FF2B5EF4-FFF2-40B4-BE49-F238E27FC236}">
                  <a16:creationId xmlns:a16="http://schemas.microsoft.com/office/drawing/2014/main" id="{A4428C70-5884-4F76-A374-C59A695E5CC6}"/>
                </a:ext>
              </a:extLst>
            </p:cNvPr>
            <p:cNvSpPr txBox="1"/>
            <p:nvPr/>
          </p:nvSpPr>
          <p:spPr>
            <a:xfrm>
              <a:off x="6222742" y="5599074"/>
              <a:ext cx="846386" cy="677108"/>
            </a:xfrm>
            <a:prstGeom prst="rect">
              <a:avLst/>
            </a:prstGeom>
            <a:noFill/>
          </p:spPr>
          <p:txBody>
            <a:bodyPr wrap="none" lIns="0" tIns="0" rIns="0" bIns="0" rtlCol="0">
              <a:spAutoFit/>
            </a:bodyPr>
            <a:lstStyle/>
            <a:p>
              <a:pPr algn="l"/>
              <a:r>
                <a:rPr kumimoji="0" lang="en-US" altLang="zh-CN" sz="4400" b="1" i="0" u="none" strike="noStrike" kern="1200" cap="none" spc="0" normalizeH="0" baseline="0" noProof="0" dirty="0">
                  <a:ln>
                    <a:noFill/>
                  </a:ln>
                  <a:solidFill>
                    <a:prstClr val="black"/>
                  </a:solidFill>
                  <a:effectLst/>
                  <a:uLnTx/>
                  <a:uFillTx/>
                  <a:latin typeface="Times New Roman"/>
                  <a:ea typeface="思源宋体 CN ExtraLight"/>
                  <a:cs typeface="+mn-cs"/>
                </a:rPr>
                <a:t>199</a:t>
              </a:r>
              <a:endParaRPr lang="zh-CN" altLang="en-US" sz="4400" b="1" dirty="0"/>
            </a:p>
          </p:txBody>
        </p:sp>
      </p:grpSp>
      <p:grpSp>
        <p:nvGrpSpPr>
          <p:cNvPr id="54" name="组合 53">
            <a:extLst>
              <a:ext uri="{FF2B5EF4-FFF2-40B4-BE49-F238E27FC236}">
                <a16:creationId xmlns:a16="http://schemas.microsoft.com/office/drawing/2014/main" id="{BFC2B817-EC7C-4E35-A50A-344A601A166F}"/>
              </a:ext>
            </a:extLst>
          </p:cNvPr>
          <p:cNvGrpSpPr/>
          <p:nvPr userDrawn="1"/>
        </p:nvGrpSpPr>
        <p:grpSpPr>
          <a:xfrm>
            <a:off x="4885762" y="5678759"/>
            <a:ext cx="2420476" cy="508454"/>
            <a:chOff x="4885762" y="5620884"/>
            <a:chExt cx="2420476" cy="508454"/>
          </a:xfrm>
        </p:grpSpPr>
        <p:sp>
          <p:nvSpPr>
            <p:cNvPr id="55" name="矩形 54">
              <a:extLst>
                <a:ext uri="{FF2B5EF4-FFF2-40B4-BE49-F238E27FC236}">
                  <a16:creationId xmlns:a16="http://schemas.microsoft.com/office/drawing/2014/main" id="{E3AD12E0-2536-4E49-8B49-819AF12C98CC}"/>
                </a:ext>
              </a:extLst>
            </p:cNvPr>
            <p:cNvSpPr/>
            <p:nvPr/>
          </p:nvSpPr>
          <p:spPr>
            <a:xfrm>
              <a:off x="4885762" y="5620884"/>
              <a:ext cx="2420476" cy="50845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文本框 55">
              <a:extLst>
                <a:ext uri="{FF2B5EF4-FFF2-40B4-BE49-F238E27FC236}">
                  <a16:creationId xmlns:a16="http://schemas.microsoft.com/office/drawing/2014/main" id="{A5402B40-FA2E-4662-AAB1-10827FA30230}"/>
                </a:ext>
              </a:extLst>
            </p:cNvPr>
            <p:cNvSpPr txBox="1"/>
            <p:nvPr/>
          </p:nvSpPr>
          <p:spPr>
            <a:xfrm>
              <a:off x="5328286" y="5721223"/>
              <a:ext cx="1535429" cy="307777"/>
            </a:xfrm>
            <a:prstGeom prst="rect">
              <a:avLst/>
            </a:prstGeom>
            <a:noFill/>
          </p:spPr>
          <p:txBody>
            <a:bodyPr wrap="square" lIns="0" tIns="0" rIns="0" bIns="0" rtlCol="0">
              <a:spAutoFit/>
            </a:bodyPr>
            <a:lstStyle/>
            <a:p>
              <a:pPr algn="dist"/>
              <a:r>
                <a:rPr lang="zh-CN" altLang="en-US" sz="2000" dirty="0">
                  <a:solidFill>
                    <a:schemeClr val="accent5"/>
                  </a:solidFill>
                  <a:latin typeface="+mj-ea"/>
                  <a:ea typeface="+mj-ea"/>
                </a:rPr>
                <a:t>鸭舌帽</a:t>
              </a:r>
            </a:p>
          </p:txBody>
        </p:sp>
      </p:grpSp>
    </p:spTree>
    <p:extLst>
      <p:ext uri="{BB962C8B-B14F-4D97-AF65-F5344CB8AC3E}">
        <p14:creationId xmlns:p14="http://schemas.microsoft.com/office/powerpoint/2010/main" val="246484395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内容页21">
    <p:spTree>
      <p:nvGrpSpPr>
        <p:cNvPr id="1" name=""/>
        <p:cNvGrpSpPr/>
        <p:nvPr/>
      </p:nvGrpSpPr>
      <p:grpSpPr>
        <a:xfrm>
          <a:off x="0" y="0"/>
          <a:ext cx="0" cy="0"/>
          <a:chOff x="0" y="0"/>
          <a:chExt cx="0" cy="0"/>
        </a:xfrm>
      </p:grpSpPr>
      <p:pic>
        <p:nvPicPr>
          <p:cNvPr id="2" name="图片 1" descr="白色的伞&#10;&#10;中度可信度描述已自动生成">
            <a:extLst>
              <a:ext uri="{FF2B5EF4-FFF2-40B4-BE49-F238E27FC236}">
                <a16:creationId xmlns:a16="http://schemas.microsoft.com/office/drawing/2014/main" id="{364591DA-E0C1-496B-8E67-15D92324E23E}"/>
              </a:ext>
            </a:extLst>
          </p:cNvPr>
          <p:cNvPicPr>
            <a:picLocks noChangeAspect="1"/>
          </p:cNvPicPr>
          <p:nvPr userDrawn="1"/>
        </p:nvPicPr>
        <p:blipFill>
          <a:blip r:embed="rId2" cstate="screen">
            <a:alphaModFix amt="20000"/>
            <a:extLst>
              <a:ext uri="{28A0092B-C50C-407E-A947-70E740481C1C}">
                <a14:useLocalDpi xmlns:a14="http://schemas.microsoft.com/office/drawing/2010/main"/>
              </a:ext>
            </a:extLst>
          </a:blip>
          <a:srcRect/>
          <a:stretch>
            <a:fillRect/>
          </a:stretch>
        </p:blipFill>
        <p:spPr>
          <a:xfrm>
            <a:off x="-1"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pic>
        <p:nvPicPr>
          <p:cNvPr id="3" name="图片 2" descr="人站在雪地上&#10;&#10;描述已自动生成">
            <a:extLst>
              <a:ext uri="{FF2B5EF4-FFF2-40B4-BE49-F238E27FC236}">
                <a16:creationId xmlns:a16="http://schemas.microsoft.com/office/drawing/2014/main" id="{FC70C99C-A92E-44C7-80B4-73BCC572D66F}"/>
              </a:ext>
            </a:extLst>
          </p:cNvPr>
          <p:cNvPicPr>
            <a:picLocks noChangeAspect="1"/>
          </p:cNvPicPr>
          <p:nvPr userDrawn="1"/>
        </p:nvPicPr>
        <p:blipFill>
          <a:blip r:embed="rId3" cstate="screen">
            <a:alphaModFix amt="20000"/>
            <a:extLst>
              <a:ext uri="{28A0092B-C50C-407E-A947-70E740481C1C}">
                <a14:useLocalDpi xmlns:a14="http://schemas.microsoft.com/office/drawing/2010/main"/>
              </a:ext>
            </a:extLst>
          </a:blip>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5" name="文本框 4">
            <a:extLst>
              <a:ext uri="{FF2B5EF4-FFF2-40B4-BE49-F238E27FC236}">
                <a16:creationId xmlns:a16="http://schemas.microsoft.com/office/drawing/2014/main" id="{1FFAEE36-2BD9-4D9F-BD35-683D0414BBA7}"/>
              </a:ext>
            </a:extLst>
          </p:cNvPr>
          <p:cNvSpPr txBox="1"/>
          <p:nvPr userDrawn="1"/>
        </p:nvSpPr>
        <p:spPr>
          <a:xfrm>
            <a:off x="2395728" y="6031726"/>
            <a:ext cx="2732943" cy="184666"/>
          </a:xfrm>
          <a:prstGeom prst="rect">
            <a:avLst/>
          </a:prstGeom>
          <a:noFill/>
        </p:spPr>
        <p:txBody>
          <a:bodyPr wrap="square" lIns="0" tIns="0" rIns="0" bIns="0" rtlCol="0">
            <a:spAutoFit/>
          </a:bodyPr>
          <a:lstStyle/>
          <a:p>
            <a:pPr algn="dist"/>
            <a:r>
              <a:rPr lang="en-US" altLang="zh-CN" sz="1200" dirty="0"/>
              <a:t>MORE</a:t>
            </a:r>
          </a:p>
        </p:txBody>
      </p:sp>
      <p:sp>
        <p:nvSpPr>
          <p:cNvPr id="6" name="文本框 5">
            <a:extLst>
              <a:ext uri="{FF2B5EF4-FFF2-40B4-BE49-F238E27FC236}">
                <a16:creationId xmlns:a16="http://schemas.microsoft.com/office/drawing/2014/main" id="{1363253B-510C-4881-9EA3-5BA4F69494AC}"/>
              </a:ext>
            </a:extLst>
          </p:cNvPr>
          <p:cNvSpPr txBox="1"/>
          <p:nvPr userDrawn="1"/>
        </p:nvSpPr>
        <p:spPr>
          <a:xfrm>
            <a:off x="6861338" y="6028370"/>
            <a:ext cx="3256971" cy="184666"/>
          </a:xfrm>
          <a:prstGeom prst="rect">
            <a:avLst/>
          </a:prstGeom>
          <a:noFill/>
        </p:spPr>
        <p:txBody>
          <a:bodyPr wrap="square" lIns="0" tIns="0" rIns="0" bIns="0" rtlCol="0">
            <a:spAutoFit/>
          </a:bodyPr>
          <a:lstStyle/>
          <a:p>
            <a:pPr algn="dist"/>
            <a:r>
              <a:rPr lang="en-US" altLang="zh-CN" sz="1200" dirty="0"/>
              <a:t>PRODUCT</a:t>
            </a:r>
          </a:p>
        </p:txBody>
      </p:sp>
    </p:spTree>
    <p:extLst>
      <p:ext uri="{BB962C8B-B14F-4D97-AF65-F5344CB8AC3E}">
        <p14:creationId xmlns:p14="http://schemas.microsoft.com/office/powerpoint/2010/main" val="216974500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内容页22">
    <p:spTree>
      <p:nvGrpSpPr>
        <p:cNvPr id="1" name=""/>
        <p:cNvGrpSpPr/>
        <p:nvPr/>
      </p:nvGrpSpPr>
      <p:grpSpPr>
        <a:xfrm>
          <a:off x="0" y="0"/>
          <a:ext cx="0" cy="0"/>
          <a:chOff x="0" y="0"/>
          <a:chExt cx="0" cy="0"/>
        </a:xfrm>
      </p:grpSpPr>
      <p:pic>
        <p:nvPicPr>
          <p:cNvPr id="2" name="图片 1" descr="白色的伞&#10;&#10;中度可信度描述已自动生成">
            <a:extLst>
              <a:ext uri="{FF2B5EF4-FFF2-40B4-BE49-F238E27FC236}">
                <a16:creationId xmlns:a16="http://schemas.microsoft.com/office/drawing/2014/main" id="{364591DA-E0C1-496B-8E67-15D92324E23E}"/>
              </a:ext>
            </a:extLst>
          </p:cNvPr>
          <p:cNvPicPr>
            <a:picLocks noChangeAspect="1"/>
          </p:cNvPicPr>
          <p:nvPr userDrawn="1"/>
        </p:nvPicPr>
        <p:blipFill>
          <a:blip r:embed="rId2" cstate="screen">
            <a:alphaModFix amt="20000"/>
            <a:extLst>
              <a:ext uri="{28A0092B-C50C-407E-A947-70E740481C1C}">
                <a14:useLocalDpi xmlns:a14="http://schemas.microsoft.com/office/drawing/2010/main"/>
              </a:ext>
            </a:extLst>
          </a:blip>
          <a:srcRect/>
          <a:stretch>
            <a:fillRect/>
          </a:stretch>
        </p:blipFill>
        <p:spPr>
          <a:xfrm>
            <a:off x="-1"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11" name="图片占位符 10">
            <a:extLst>
              <a:ext uri="{FF2B5EF4-FFF2-40B4-BE49-F238E27FC236}">
                <a16:creationId xmlns:a16="http://schemas.microsoft.com/office/drawing/2014/main" id="{705AB7CC-8A01-4F77-9E11-68C6DE6FC047}"/>
              </a:ext>
            </a:extLst>
          </p:cNvPr>
          <p:cNvSpPr>
            <a:spLocks noGrp="1"/>
          </p:cNvSpPr>
          <p:nvPr>
            <p:ph type="pic" sz="quarter" idx="10"/>
          </p:nvPr>
        </p:nvSpPr>
        <p:spPr>
          <a:xfrm>
            <a:off x="0" y="0"/>
            <a:ext cx="12192000" cy="6858000"/>
          </a:xfrm>
          <a:prstGeom prst="rect">
            <a:avLst/>
          </a:prstGeom>
        </p:spPr>
        <p:txBody>
          <a:bodyPr/>
          <a:lstStyle/>
          <a:p>
            <a:endParaRPr lang="zh-CN" altLang="en-US"/>
          </a:p>
        </p:txBody>
      </p:sp>
      <p:sp>
        <p:nvSpPr>
          <p:cNvPr id="6" name="矩形 5">
            <a:extLst>
              <a:ext uri="{FF2B5EF4-FFF2-40B4-BE49-F238E27FC236}">
                <a16:creationId xmlns:a16="http://schemas.microsoft.com/office/drawing/2014/main" id="{5DCA01A9-2B0C-49EA-8ECE-BDF03DD39CCA}"/>
              </a:ext>
            </a:extLst>
          </p:cNvPr>
          <p:cNvSpPr/>
          <p:nvPr userDrawn="1"/>
        </p:nvSpPr>
        <p:spPr>
          <a:xfrm>
            <a:off x="984573" y="5810003"/>
            <a:ext cx="498722" cy="498722"/>
          </a:xfrm>
          <a:prstGeom prst="rect">
            <a:avLst/>
          </a:prstGeom>
          <a:pattFill prst="wdUpDiag">
            <a:fgClr>
              <a:schemeClr val="accent1"/>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a16="http://schemas.microsoft.com/office/drawing/2014/main" id="{F0C2BEBA-49BB-409B-8B54-08196A0C7D7B}"/>
              </a:ext>
            </a:extLst>
          </p:cNvPr>
          <p:cNvSpPr/>
          <p:nvPr userDrawn="1"/>
        </p:nvSpPr>
        <p:spPr>
          <a:xfrm>
            <a:off x="3193848" y="5810003"/>
            <a:ext cx="498722" cy="498722"/>
          </a:xfrm>
          <a:prstGeom prst="rect">
            <a:avLst/>
          </a:prstGeom>
          <a:pattFill prst="wdUpDiag">
            <a:fgClr>
              <a:schemeClr val="accent1"/>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5643784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过渡页1">
    <p:bg>
      <p:bgPr>
        <a:solidFill>
          <a:schemeClr val="accent1"/>
        </a:solidFill>
        <a:effectLst/>
      </p:bgPr>
    </p:bg>
    <p:spTree>
      <p:nvGrpSpPr>
        <p:cNvPr id="1" name=""/>
        <p:cNvGrpSpPr/>
        <p:nvPr/>
      </p:nvGrpSpPr>
      <p:grpSpPr>
        <a:xfrm>
          <a:off x="0" y="0"/>
          <a:ext cx="0" cy="0"/>
          <a:chOff x="0" y="0"/>
          <a:chExt cx="0" cy="0"/>
        </a:xfrm>
      </p:grpSpPr>
      <p:sp>
        <p:nvSpPr>
          <p:cNvPr id="38" name="图片占位符 37">
            <a:extLst>
              <a:ext uri="{FF2B5EF4-FFF2-40B4-BE49-F238E27FC236}">
                <a16:creationId xmlns:a16="http://schemas.microsoft.com/office/drawing/2014/main" id="{CC6C3083-88F1-4F0E-B8F1-895AE8EAE5AB}"/>
              </a:ext>
            </a:extLst>
          </p:cNvPr>
          <p:cNvSpPr>
            <a:spLocks noGrp="1"/>
          </p:cNvSpPr>
          <p:nvPr>
            <p:ph type="pic" sz="quarter" idx="11"/>
          </p:nvPr>
        </p:nvSpPr>
        <p:spPr>
          <a:xfrm>
            <a:off x="5537200" y="549275"/>
            <a:ext cx="5959475" cy="3733800"/>
          </a:xfrm>
          <a:prstGeom prst="rect">
            <a:avLst/>
          </a:prstGeom>
        </p:spPr>
        <p:txBody>
          <a:bodyPr/>
          <a:lstStyle/>
          <a:p>
            <a:endParaRPr lang="zh-CN" altLang="en-US"/>
          </a:p>
        </p:txBody>
      </p:sp>
      <p:pic>
        <p:nvPicPr>
          <p:cNvPr id="2" name="图片 1" descr="白色的伞&#10;&#10;中度可信度描述已自动生成">
            <a:extLst>
              <a:ext uri="{FF2B5EF4-FFF2-40B4-BE49-F238E27FC236}">
                <a16:creationId xmlns:a16="http://schemas.microsoft.com/office/drawing/2014/main" id="{364591DA-E0C1-496B-8E67-15D92324E23E}"/>
              </a:ext>
            </a:extLst>
          </p:cNvPr>
          <p:cNvPicPr>
            <a:picLocks noChangeAspect="1"/>
          </p:cNvPicPr>
          <p:nvPr userDrawn="1"/>
        </p:nvPicPr>
        <p:blipFill>
          <a:blip r:embed="rId2" cstate="screen">
            <a:alphaModFix amt="20000"/>
            <a:extLst>
              <a:ext uri="{28A0092B-C50C-407E-A947-70E740481C1C}">
                <a14:useLocalDpi xmlns:a14="http://schemas.microsoft.com/office/drawing/2010/main"/>
              </a:ext>
            </a:extLst>
          </a:blip>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33" name="文本框 32">
            <a:extLst>
              <a:ext uri="{FF2B5EF4-FFF2-40B4-BE49-F238E27FC236}">
                <a16:creationId xmlns:a16="http://schemas.microsoft.com/office/drawing/2014/main" id="{CD352F36-9874-48CB-B9B7-655214F513B2}"/>
              </a:ext>
            </a:extLst>
          </p:cNvPr>
          <p:cNvSpPr txBox="1"/>
          <p:nvPr userDrawn="1"/>
        </p:nvSpPr>
        <p:spPr>
          <a:xfrm rot="16200000">
            <a:off x="8872912" y="-2609745"/>
            <a:ext cx="1015663" cy="5622517"/>
          </a:xfrm>
          <a:prstGeom prst="rect">
            <a:avLst/>
          </a:prstGeom>
          <a:noFill/>
        </p:spPr>
        <p:txBody>
          <a:bodyPr vert="eaVert" wrap="square" lIns="0" tIns="0" rIns="0" bIns="0" rtlCol="0">
            <a:spAutoFit/>
          </a:bodyPr>
          <a:lstStyle/>
          <a:p>
            <a:pPr algn="dist"/>
            <a:r>
              <a:rPr lang="en-US" altLang="zh-CN" sz="6600" b="1" dirty="0">
                <a:solidFill>
                  <a:schemeClr val="accent5">
                    <a:alpha val="7000"/>
                  </a:schemeClr>
                </a:solidFill>
              </a:rPr>
              <a:t>FASHIONH</a:t>
            </a:r>
            <a:endParaRPr lang="zh-CN" altLang="en-US" sz="6600" b="1" dirty="0">
              <a:solidFill>
                <a:schemeClr val="accent5">
                  <a:alpha val="7000"/>
                </a:schemeClr>
              </a:solidFill>
            </a:endParaRPr>
          </a:p>
        </p:txBody>
      </p:sp>
      <p:sp>
        <p:nvSpPr>
          <p:cNvPr id="35" name="任意多边形: 形状 34">
            <a:extLst>
              <a:ext uri="{FF2B5EF4-FFF2-40B4-BE49-F238E27FC236}">
                <a16:creationId xmlns:a16="http://schemas.microsoft.com/office/drawing/2014/main" id="{D968C5FA-7947-4407-B209-4B1194A03220}"/>
              </a:ext>
            </a:extLst>
          </p:cNvPr>
          <p:cNvSpPr/>
          <p:nvPr userDrawn="1"/>
        </p:nvSpPr>
        <p:spPr>
          <a:xfrm>
            <a:off x="776385" y="-23446"/>
            <a:ext cx="2858974" cy="1378912"/>
          </a:xfrm>
          <a:custGeom>
            <a:avLst/>
            <a:gdLst>
              <a:gd name="connsiteX0" fmla="*/ 0 w 2858974"/>
              <a:gd name="connsiteY0" fmla="*/ 0 h 1378912"/>
              <a:gd name="connsiteX1" fmla="*/ 2858974 w 2858974"/>
              <a:gd name="connsiteY1" fmla="*/ 0 h 1378912"/>
              <a:gd name="connsiteX2" fmla="*/ 2854270 w 2858974"/>
              <a:gd name="connsiteY2" fmla="*/ 93167 h 1378912"/>
              <a:gd name="connsiteX3" fmla="*/ 1429487 w 2858974"/>
              <a:gd name="connsiteY3" fmla="*/ 1378912 h 1378912"/>
              <a:gd name="connsiteX4" fmla="*/ 4704 w 2858974"/>
              <a:gd name="connsiteY4" fmla="*/ 93167 h 13789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8974" h="1378912">
                <a:moveTo>
                  <a:pt x="0" y="0"/>
                </a:moveTo>
                <a:lnTo>
                  <a:pt x="2858974" y="0"/>
                </a:lnTo>
                <a:lnTo>
                  <a:pt x="2854270" y="93167"/>
                </a:lnTo>
                <a:cubicBezTo>
                  <a:pt x="2780928" y="815351"/>
                  <a:pt x="2171022" y="1378912"/>
                  <a:pt x="1429487" y="1378912"/>
                </a:cubicBezTo>
                <a:cubicBezTo>
                  <a:pt x="687953" y="1378912"/>
                  <a:pt x="78046" y="815351"/>
                  <a:pt x="4704" y="93167"/>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 name="文本占位符 3">
            <a:extLst>
              <a:ext uri="{FF2B5EF4-FFF2-40B4-BE49-F238E27FC236}">
                <a16:creationId xmlns:a16="http://schemas.microsoft.com/office/drawing/2014/main" id="{07505419-3CF5-43E5-976F-26FB0E821737}"/>
              </a:ext>
            </a:extLst>
          </p:cNvPr>
          <p:cNvSpPr>
            <a:spLocks noGrp="1"/>
          </p:cNvSpPr>
          <p:nvPr>
            <p:ph type="body" sz="quarter" idx="10" hasCustomPrompt="1"/>
          </p:nvPr>
        </p:nvSpPr>
        <p:spPr>
          <a:xfrm>
            <a:off x="1095733" y="0"/>
            <a:ext cx="2220278" cy="1152030"/>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lgn="ctr">
              <a:buNone/>
              <a:defRPr lang="zh-CN" altLang="en-US" sz="9600" b="1" dirty="0">
                <a:solidFill>
                  <a:schemeClr val="accent1">
                    <a:alpha val="99000"/>
                  </a:schemeClr>
                </a:solidFill>
                <a:latin typeface="+mn-lt"/>
              </a:defRPr>
            </a:lvl1pPr>
          </a:lstStyle>
          <a:p>
            <a:pPr marL="0" lvl="0" algn="ctr"/>
            <a:r>
              <a:rPr lang="en-US" altLang="zh-CN" dirty="0"/>
              <a:t>01</a:t>
            </a:r>
            <a:endParaRPr lang="zh-CN" altLang="en-US" dirty="0"/>
          </a:p>
        </p:txBody>
      </p:sp>
      <p:sp>
        <p:nvSpPr>
          <p:cNvPr id="32" name="文本框 31">
            <a:extLst>
              <a:ext uri="{FF2B5EF4-FFF2-40B4-BE49-F238E27FC236}">
                <a16:creationId xmlns:a16="http://schemas.microsoft.com/office/drawing/2014/main" id="{0ED77698-7950-41FA-820D-EA38C2D90DBA}"/>
              </a:ext>
            </a:extLst>
          </p:cNvPr>
          <p:cNvSpPr txBox="1"/>
          <p:nvPr userDrawn="1"/>
        </p:nvSpPr>
        <p:spPr>
          <a:xfrm rot="16200000">
            <a:off x="2311608" y="3857980"/>
            <a:ext cx="1015663" cy="5638877"/>
          </a:xfrm>
          <a:prstGeom prst="rect">
            <a:avLst/>
          </a:prstGeom>
          <a:noFill/>
        </p:spPr>
        <p:txBody>
          <a:bodyPr vert="eaVert" wrap="square" lIns="0" tIns="0" rIns="0" bIns="0" rtlCol="0">
            <a:spAutoFit/>
          </a:bodyPr>
          <a:lstStyle/>
          <a:p>
            <a:pPr algn="dist"/>
            <a:r>
              <a:rPr lang="en-US" altLang="zh-CN" sz="6600" b="1" dirty="0">
                <a:solidFill>
                  <a:schemeClr val="accent5">
                    <a:alpha val="7000"/>
                  </a:schemeClr>
                </a:solidFill>
              </a:rPr>
              <a:t>SHIONHAT</a:t>
            </a:r>
            <a:endParaRPr lang="zh-CN" altLang="en-US" sz="6600" b="1" dirty="0">
              <a:solidFill>
                <a:schemeClr val="accent5">
                  <a:alpha val="7000"/>
                </a:schemeClr>
              </a:solidFill>
            </a:endParaRPr>
          </a:p>
        </p:txBody>
      </p:sp>
      <p:sp>
        <p:nvSpPr>
          <p:cNvPr id="43" name="文本占位符 42">
            <a:extLst>
              <a:ext uri="{FF2B5EF4-FFF2-40B4-BE49-F238E27FC236}">
                <a16:creationId xmlns:a16="http://schemas.microsoft.com/office/drawing/2014/main" id="{5D7EA30D-D009-425E-BDB8-C296946A1D42}"/>
              </a:ext>
            </a:extLst>
          </p:cNvPr>
          <p:cNvSpPr>
            <a:spLocks noGrp="1"/>
          </p:cNvSpPr>
          <p:nvPr>
            <p:ph type="body" sz="quarter" idx="14" hasCustomPrompt="1"/>
          </p:nvPr>
        </p:nvSpPr>
        <p:spPr>
          <a:xfrm>
            <a:off x="4150994" y="5615147"/>
            <a:ext cx="1945006" cy="276999"/>
          </a:xfrm>
          <a:prstGeom prst="rect">
            <a:avLst/>
          </a:prstGeom>
          <a:noFill/>
        </p:spPr>
        <p:txBody>
          <a:bodyPr wrap="square" lIns="0" tIns="0" rIns="0" bIns="0" rtlCol="0" anchor="ctr">
            <a:spAutoFit/>
          </a:bodyPr>
          <a:lstStyle>
            <a:lvl1pPr marL="0" indent="0">
              <a:buNone/>
              <a:defRPr lang="zh-CN" altLang="en-US" sz="1800" dirty="0">
                <a:solidFill>
                  <a:schemeClr val="accent1"/>
                </a:solidFill>
                <a:latin typeface="+mj-ea"/>
                <a:ea typeface="+mj-ea"/>
              </a:defRPr>
            </a:lvl1pPr>
          </a:lstStyle>
          <a:p>
            <a:pPr marL="0" lvl="0" algn="dist"/>
            <a:r>
              <a:rPr lang="zh-CN" altLang="en-US" dirty="0"/>
              <a:t>中</a:t>
            </a:r>
            <a:r>
              <a:rPr lang="en-US" altLang="zh-CN" dirty="0"/>
              <a:t>/</a:t>
            </a:r>
            <a:r>
              <a:rPr lang="zh-CN" altLang="en-US" dirty="0"/>
              <a:t>文</a:t>
            </a:r>
            <a:r>
              <a:rPr lang="en-US" altLang="zh-CN" dirty="0"/>
              <a:t>/</a:t>
            </a:r>
            <a:r>
              <a:rPr lang="zh-CN" altLang="en-US" dirty="0"/>
              <a:t>标</a:t>
            </a:r>
            <a:r>
              <a:rPr lang="en-US" altLang="zh-CN" dirty="0"/>
              <a:t>/</a:t>
            </a:r>
            <a:r>
              <a:rPr lang="zh-CN" altLang="en-US" dirty="0"/>
              <a:t>题</a:t>
            </a:r>
          </a:p>
        </p:txBody>
      </p:sp>
      <p:sp>
        <p:nvSpPr>
          <p:cNvPr id="41" name="文本占位符 39">
            <a:extLst>
              <a:ext uri="{FF2B5EF4-FFF2-40B4-BE49-F238E27FC236}">
                <a16:creationId xmlns:a16="http://schemas.microsoft.com/office/drawing/2014/main" id="{615081FE-BA23-4720-8DB9-7E460BB22DF5}"/>
              </a:ext>
            </a:extLst>
          </p:cNvPr>
          <p:cNvSpPr>
            <a:spLocks noGrp="1"/>
          </p:cNvSpPr>
          <p:nvPr>
            <p:ph type="body" sz="quarter" idx="13" hasCustomPrompt="1"/>
          </p:nvPr>
        </p:nvSpPr>
        <p:spPr>
          <a:xfrm>
            <a:off x="1229741" y="3868769"/>
            <a:ext cx="4445360" cy="674224"/>
          </a:xfrm>
          <a:prstGeom prst="rect">
            <a:avLst/>
          </a:prstGeom>
          <a:noFill/>
        </p:spPr>
        <p:txBody>
          <a:bodyPr wrap="square" lIns="0" tIns="0" rIns="0" bIns="0" rtlCol="0">
            <a:spAutoFit/>
          </a:bodyPr>
          <a:lstStyle>
            <a:lvl1pPr marL="0" indent="0" algn="dist">
              <a:buNone/>
              <a:defRPr kumimoji="0" lang="zh-CN" altLang="en-US" sz="4000" b="1" i="0" u="none" strike="noStrike" cap="none" spc="200" normalizeH="0" baseline="0" dirty="0">
                <a:ln>
                  <a:noFill/>
                </a:ln>
                <a:solidFill>
                  <a:schemeClr val="tx1">
                    <a:lumMod val="75000"/>
                    <a:lumOff val="25000"/>
                  </a:schemeClr>
                </a:solidFill>
                <a:effectLst/>
                <a:uLnTx/>
                <a:uFillTx/>
                <a:latin typeface="+mj-lt"/>
                <a:ea typeface="思源黑体 CN Regular"/>
              </a:defRPr>
            </a:lvl1pPr>
          </a:lstStyle>
          <a:p>
            <a:pPr marL="0" lvl="0" algn="dist">
              <a:lnSpc>
                <a:spcPct val="120000"/>
              </a:lnSpc>
            </a:pPr>
            <a:r>
              <a:rPr lang="en-US" altLang="zh-CN" dirty="0"/>
              <a:t>YOUR TITLE</a:t>
            </a:r>
            <a:endParaRPr lang="zh-CN" altLang="en-US" dirty="0"/>
          </a:p>
        </p:txBody>
      </p:sp>
      <p:sp>
        <p:nvSpPr>
          <p:cNvPr id="40" name="文本占位符 39">
            <a:extLst>
              <a:ext uri="{FF2B5EF4-FFF2-40B4-BE49-F238E27FC236}">
                <a16:creationId xmlns:a16="http://schemas.microsoft.com/office/drawing/2014/main" id="{1EE0D018-D916-4155-B7E5-670A18D190E7}"/>
              </a:ext>
            </a:extLst>
          </p:cNvPr>
          <p:cNvSpPr>
            <a:spLocks noGrp="1"/>
          </p:cNvSpPr>
          <p:nvPr>
            <p:ph type="body" sz="quarter" idx="12" hasCustomPrompt="1"/>
          </p:nvPr>
        </p:nvSpPr>
        <p:spPr>
          <a:xfrm>
            <a:off x="1229741" y="2940898"/>
            <a:ext cx="3204046" cy="1095621"/>
          </a:xfrm>
          <a:prstGeom prst="rect">
            <a:avLst/>
          </a:prstGeom>
          <a:noFill/>
        </p:spPr>
        <p:txBody>
          <a:bodyPr wrap="square" lIns="0" tIns="0" rIns="0" bIns="0" rtlCol="0">
            <a:spAutoFit/>
          </a:bodyPr>
          <a:lstStyle>
            <a:lvl1pPr marL="0" indent="0">
              <a:buNone/>
              <a:defRPr kumimoji="0" lang="zh-CN" altLang="en-US" sz="6500" b="1" i="0" u="none" strike="noStrike" cap="none" spc="200" normalizeH="0" baseline="0" dirty="0">
                <a:ln>
                  <a:noFill/>
                </a:ln>
                <a:solidFill>
                  <a:schemeClr val="accent1"/>
                </a:solidFill>
                <a:effectLst/>
                <a:uLnTx/>
                <a:uFillTx/>
                <a:latin typeface="+mj-lt"/>
                <a:ea typeface="思源黑体 CN Regular"/>
              </a:defRPr>
            </a:lvl1pPr>
          </a:lstStyle>
          <a:p>
            <a:pPr marL="0" lvl="0" algn="dist">
              <a:lnSpc>
                <a:spcPct val="120000"/>
              </a:lnSpc>
            </a:pPr>
            <a:r>
              <a:rPr lang="en-US" altLang="zh-CN" dirty="0"/>
              <a:t>ENTER</a:t>
            </a:r>
            <a:endParaRPr lang="zh-CN" altLang="en-US" dirty="0"/>
          </a:p>
        </p:txBody>
      </p:sp>
    </p:spTree>
    <p:extLst>
      <p:ext uri="{BB962C8B-B14F-4D97-AF65-F5344CB8AC3E}">
        <p14:creationId xmlns:p14="http://schemas.microsoft.com/office/powerpoint/2010/main" val="3330820728"/>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空白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3681588059"/>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结尾页">
    <p:spTree>
      <p:nvGrpSpPr>
        <p:cNvPr id="1" name=""/>
        <p:cNvGrpSpPr/>
        <p:nvPr/>
      </p:nvGrpSpPr>
      <p:grpSpPr>
        <a:xfrm>
          <a:off x="0" y="0"/>
          <a:ext cx="0" cy="0"/>
          <a:chOff x="0" y="0"/>
          <a:chExt cx="0" cy="0"/>
        </a:xfrm>
      </p:grpSpPr>
      <p:pic>
        <p:nvPicPr>
          <p:cNvPr id="2" name="图片 1" descr="白色的伞&#10;&#10;中度可信度描述已自动生成">
            <a:extLst>
              <a:ext uri="{FF2B5EF4-FFF2-40B4-BE49-F238E27FC236}">
                <a16:creationId xmlns:a16="http://schemas.microsoft.com/office/drawing/2014/main" id="{364591DA-E0C1-496B-8E67-15D92324E23E}"/>
              </a:ext>
            </a:extLst>
          </p:cNvPr>
          <p:cNvPicPr>
            <a:picLocks noChangeAspect="1"/>
          </p:cNvPicPr>
          <p:nvPr userDrawn="1"/>
        </p:nvPicPr>
        <p:blipFill>
          <a:blip r:embed="rId2" cstate="screen">
            <a:alphaModFix amt="20000"/>
            <a:extLst>
              <a:ext uri="{28A0092B-C50C-407E-A947-70E740481C1C}">
                <a14:useLocalDpi xmlns:a14="http://schemas.microsoft.com/office/drawing/2010/main"/>
              </a:ext>
            </a:extLst>
          </a:blip>
          <a:srcRect/>
          <a:stretch>
            <a:fillRect/>
          </a:stretch>
        </p:blipFill>
        <p:spPr>
          <a:xfrm>
            <a:off x="-1"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3" name="矩形 2">
            <a:extLst>
              <a:ext uri="{FF2B5EF4-FFF2-40B4-BE49-F238E27FC236}">
                <a16:creationId xmlns:a16="http://schemas.microsoft.com/office/drawing/2014/main" id="{E9D0F3A6-E9D9-4139-94CB-CEB5253AAD3A}"/>
              </a:ext>
            </a:extLst>
          </p:cNvPr>
          <p:cNvSpPr/>
          <p:nvPr userDrawn="1"/>
        </p:nvSpPr>
        <p:spPr>
          <a:xfrm>
            <a:off x="695322" y="2819400"/>
            <a:ext cx="5205745" cy="32783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a:extLst>
              <a:ext uri="{FF2B5EF4-FFF2-40B4-BE49-F238E27FC236}">
                <a16:creationId xmlns:a16="http://schemas.microsoft.com/office/drawing/2014/main" id="{914B8C90-78F7-4F9C-9D83-144DF8EEA581}"/>
              </a:ext>
            </a:extLst>
          </p:cNvPr>
          <p:cNvSpPr txBox="1"/>
          <p:nvPr userDrawn="1"/>
        </p:nvSpPr>
        <p:spPr>
          <a:xfrm>
            <a:off x="695325" y="1993864"/>
            <a:ext cx="5205745" cy="1354217"/>
          </a:xfrm>
          <a:prstGeom prst="rect">
            <a:avLst/>
          </a:prstGeom>
          <a:noFill/>
        </p:spPr>
        <p:txBody>
          <a:bodyPr wrap="square" lIns="0" tIns="0" rIns="0" bIns="0" rtlCol="0">
            <a:spAutoFit/>
          </a:bodyPr>
          <a:lstStyle/>
          <a:p>
            <a:pPr algn="dist"/>
            <a:r>
              <a:rPr lang="en-US" altLang="zh-CN" sz="8800" b="1" dirty="0">
                <a:solidFill>
                  <a:schemeClr val="tx1">
                    <a:lumMod val="85000"/>
                    <a:lumOff val="15000"/>
                  </a:schemeClr>
                </a:solidFill>
                <a:latin typeface="+mj-lt"/>
              </a:rPr>
              <a:t>THANKS </a:t>
            </a:r>
            <a:endParaRPr lang="zh-CN" altLang="en-US" sz="8800" b="1" dirty="0">
              <a:solidFill>
                <a:schemeClr val="tx1">
                  <a:lumMod val="85000"/>
                  <a:lumOff val="15000"/>
                </a:schemeClr>
              </a:solidFill>
              <a:latin typeface="+mj-lt"/>
            </a:endParaRPr>
          </a:p>
        </p:txBody>
      </p:sp>
      <p:sp>
        <p:nvSpPr>
          <p:cNvPr id="5" name="文本框 4">
            <a:extLst>
              <a:ext uri="{FF2B5EF4-FFF2-40B4-BE49-F238E27FC236}">
                <a16:creationId xmlns:a16="http://schemas.microsoft.com/office/drawing/2014/main" id="{F47BC684-26CD-4B17-A73F-F6BDC379C0A5}"/>
              </a:ext>
            </a:extLst>
          </p:cNvPr>
          <p:cNvSpPr txBox="1"/>
          <p:nvPr userDrawn="1"/>
        </p:nvSpPr>
        <p:spPr>
          <a:xfrm>
            <a:off x="695327" y="4062218"/>
            <a:ext cx="3739514" cy="430887"/>
          </a:xfrm>
          <a:prstGeom prst="rect">
            <a:avLst/>
          </a:prstGeom>
          <a:noFill/>
        </p:spPr>
        <p:txBody>
          <a:bodyPr wrap="square" lIns="0" tIns="0" rIns="0" bIns="0" rtlCol="0">
            <a:spAutoFit/>
          </a:bodyPr>
          <a:lstStyle/>
          <a:p>
            <a:pPr algn="dist"/>
            <a:r>
              <a:rPr lang="zh-CN" altLang="en-US" sz="2800" dirty="0">
                <a:solidFill>
                  <a:schemeClr val="tx1">
                    <a:lumMod val="65000"/>
                    <a:lumOff val="35000"/>
                  </a:schemeClr>
                </a:solidFill>
                <a:latin typeface="+mj-ea"/>
                <a:ea typeface="+mj-ea"/>
              </a:rPr>
              <a:t>感谢您的观看</a:t>
            </a:r>
            <a:r>
              <a:rPr lang="en-US" altLang="zh-CN" sz="2800" dirty="0">
                <a:solidFill>
                  <a:schemeClr val="tx1">
                    <a:lumMod val="65000"/>
                    <a:lumOff val="35000"/>
                  </a:schemeClr>
                </a:solidFill>
                <a:latin typeface="+mj-ea"/>
                <a:ea typeface="+mj-ea"/>
              </a:rPr>
              <a:t> </a:t>
            </a:r>
            <a:endParaRPr lang="zh-CN" altLang="en-US" sz="2800" dirty="0">
              <a:solidFill>
                <a:schemeClr val="tx1">
                  <a:lumMod val="65000"/>
                  <a:lumOff val="35000"/>
                </a:schemeClr>
              </a:solidFill>
              <a:latin typeface="+mj-ea"/>
              <a:ea typeface="+mj-ea"/>
            </a:endParaRPr>
          </a:p>
        </p:txBody>
      </p:sp>
      <p:pic>
        <p:nvPicPr>
          <p:cNvPr id="6" name="图片 5" descr="男人戴着帽子&#10;&#10;描述已自动生成">
            <a:extLst>
              <a:ext uri="{FF2B5EF4-FFF2-40B4-BE49-F238E27FC236}">
                <a16:creationId xmlns:a16="http://schemas.microsoft.com/office/drawing/2014/main" id="{444A3356-4314-4802-BDE4-8DB130CE4FDF}"/>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7788893" y="472440"/>
            <a:ext cx="5107201" cy="6385560"/>
          </a:xfrm>
          <a:prstGeom prst="rect">
            <a:avLst/>
          </a:prstGeom>
          <a:effectLst>
            <a:outerShdw blurRad="393700" dist="266700" dir="15300000" sx="96000" sy="96000" algn="tr" rotWithShape="0">
              <a:prstClr val="black">
                <a:alpha val="13000"/>
              </a:prstClr>
            </a:outerShdw>
          </a:effectLst>
        </p:spPr>
      </p:pic>
      <p:pic>
        <p:nvPicPr>
          <p:cNvPr id="7" name="Picture 2">
            <a:extLst>
              <a:ext uri="{FF2B5EF4-FFF2-40B4-BE49-F238E27FC236}">
                <a16:creationId xmlns:a16="http://schemas.microsoft.com/office/drawing/2014/main" id="{A1F479FD-C141-46AB-9AA6-27641C363CC1}"/>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4799201" y="-1"/>
            <a:ext cx="5900002" cy="6858001"/>
          </a:xfrm>
          <a:prstGeom prst="rect">
            <a:avLst/>
          </a:prstGeom>
        </p:spPr>
      </p:pic>
      <p:sp>
        <p:nvSpPr>
          <p:cNvPr id="8" name="等腰三角形 7">
            <a:extLst>
              <a:ext uri="{FF2B5EF4-FFF2-40B4-BE49-F238E27FC236}">
                <a16:creationId xmlns:a16="http://schemas.microsoft.com/office/drawing/2014/main" id="{931E4E4E-7ECB-49EE-92B1-EE44D20246A3}"/>
              </a:ext>
            </a:extLst>
          </p:cNvPr>
          <p:cNvSpPr/>
          <p:nvPr userDrawn="1"/>
        </p:nvSpPr>
        <p:spPr>
          <a:xfrm rot="5400000">
            <a:off x="5035497" y="4138572"/>
            <a:ext cx="322686" cy="278178"/>
          </a:xfrm>
          <a:prstGeom prst="triangle">
            <a:avLst/>
          </a:prstGeom>
          <a:solidFill>
            <a:schemeClr val="tx1"/>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pic>
        <p:nvPicPr>
          <p:cNvPr id="9" name="图片 8">
            <a:extLst>
              <a:ext uri="{FF2B5EF4-FFF2-40B4-BE49-F238E27FC236}">
                <a16:creationId xmlns:a16="http://schemas.microsoft.com/office/drawing/2014/main" id="{DDC9B3FC-9963-4241-B106-DB5E6CC9E9A4}"/>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412596" y="5746085"/>
            <a:ext cx="1892778" cy="849978"/>
          </a:xfrm>
          <a:prstGeom prst="rect">
            <a:avLst/>
          </a:prstGeom>
        </p:spPr>
      </p:pic>
    </p:spTree>
    <p:extLst>
      <p:ext uri="{BB962C8B-B14F-4D97-AF65-F5344CB8AC3E}">
        <p14:creationId xmlns:p14="http://schemas.microsoft.com/office/powerpoint/2010/main" val="916184437"/>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过渡页4">
    <p:bg>
      <p:bgPr>
        <a:solidFill>
          <a:schemeClr val="accent1"/>
        </a:solidFill>
        <a:effectLst/>
      </p:bgPr>
    </p:bg>
    <p:spTree>
      <p:nvGrpSpPr>
        <p:cNvPr id="1" name=""/>
        <p:cNvGrpSpPr/>
        <p:nvPr/>
      </p:nvGrpSpPr>
      <p:grpSpPr>
        <a:xfrm>
          <a:off x="0" y="0"/>
          <a:ext cx="0" cy="0"/>
          <a:chOff x="0" y="0"/>
          <a:chExt cx="0" cy="0"/>
        </a:xfrm>
      </p:grpSpPr>
      <p:pic>
        <p:nvPicPr>
          <p:cNvPr id="2" name="图片 1" descr="白色的伞&#10;&#10;中度可信度描述已自动生成">
            <a:extLst>
              <a:ext uri="{FF2B5EF4-FFF2-40B4-BE49-F238E27FC236}">
                <a16:creationId xmlns:a16="http://schemas.microsoft.com/office/drawing/2014/main" id="{364591DA-E0C1-496B-8E67-15D92324E23E}"/>
              </a:ext>
            </a:extLst>
          </p:cNvPr>
          <p:cNvPicPr>
            <a:picLocks noChangeAspect="1"/>
          </p:cNvPicPr>
          <p:nvPr userDrawn="1"/>
        </p:nvPicPr>
        <p:blipFill>
          <a:blip r:embed="rId2" cstate="screen">
            <a:alphaModFix amt="20000"/>
            <a:extLst>
              <a:ext uri="{28A0092B-C50C-407E-A947-70E740481C1C}">
                <a14:useLocalDpi xmlns:a14="http://schemas.microsoft.com/office/drawing/2010/main"/>
              </a:ext>
            </a:extLst>
          </a:blip>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24" name="矩形 23">
            <a:extLst>
              <a:ext uri="{FF2B5EF4-FFF2-40B4-BE49-F238E27FC236}">
                <a16:creationId xmlns:a16="http://schemas.microsoft.com/office/drawing/2014/main" id="{CEB8A90C-C4C9-4BAB-A9FC-4D5A71382046}"/>
              </a:ext>
            </a:extLst>
          </p:cNvPr>
          <p:cNvSpPr/>
          <p:nvPr userDrawn="1"/>
        </p:nvSpPr>
        <p:spPr>
          <a:xfrm flipH="1">
            <a:off x="6508488" y="3546773"/>
            <a:ext cx="2671325" cy="250898"/>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5" name="组合 24">
            <a:extLst>
              <a:ext uri="{FF2B5EF4-FFF2-40B4-BE49-F238E27FC236}">
                <a16:creationId xmlns:a16="http://schemas.microsoft.com/office/drawing/2014/main" id="{9E3653B2-B5C6-4987-A427-63F884CDC458}"/>
              </a:ext>
            </a:extLst>
          </p:cNvPr>
          <p:cNvGrpSpPr/>
          <p:nvPr userDrawn="1"/>
        </p:nvGrpSpPr>
        <p:grpSpPr>
          <a:xfrm rot="16200000" flipH="1">
            <a:off x="7719928" y="2485926"/>
            <a:ext cx="318350" cy="2367837"/>
            <a:chOff x="11042809" y="1888021"/>
            <a:chExt cx="464818" cy="3010532"/>
          </a:xfrm>
        </p:grpSpPr>
        <p:cxnSp>
          <p:nvCxnSpPr>
            <p:cNvPr id="26" name="直接连接符 25">
              <a:extLst>
                <a:ext uri="{FF2B5EF4-FFF2-40B4-BE49-F238E27FC236}">
                  <a16:creationId xmlns:a16="http://schemas.microsoft.com/office/drawing/2014/main" id="{FB92A378-72D2-4C2D-BC27-8AA5F4BF004C}"/>
                </a:ext>
              </a:extLst>
            </p:cNvPr>
            <p:cNvCxnSpPr>
              <a:cxnSpLocks/>
            </p:cNvCxnSpPr>
            <p:nvPr/>
          </p:nvCxnSpPr>
          <p:spPr>
            <a:xfrm rot="16200000" flipH="1">
              <a:off x="9837986" y="3325257"/>
              <a:ext cx="2874472" cy="0"/>
            </a:xfrm>
            <a:prstGeom prst="line">
              <a:avLst/>
            </a:prstGeom>
            <a:ln w="6350">
              <a:solidFill>
                <a:schemeClr val="accent1">
                  <a:alpha val="40000"/>
                </a:schemeClr>
              </a:solidFill>
            </a:ln>
          </p:spPr>
          <p:style>
            <a:lnRef idx="1">
              <a:schemeClr val="accent1"/>
            </a:lnRef>
            <a:fillRef idx="0">
              <a:schemeClr val="accent1"/>
            </a:fillRef>
            <a:effectRef idx="0">
              <a:schemeClr val="accent1"/>
            </a:effectRef>
            <a:fontRef idx="minor">
              <a:schemeClr val="tx1"/>
            </a:fontRef>
          </p:style>
        </p:cxnSp>
        <p:grpSp>
          <p:nvGrpSpPr>
            <p:cNvPr id="27" name="组合 26">
              <a:extLst>
                <a:ext uri="{FF2B5EF4-FFF2-40B4-BE49-F238E27FC236}">
                  <a16:creationId xmlns:a16="http://schemas.microsoft.com/office/drawing/2014/main" id="{3819A631-A691-435A-B79D-BC1C87CD5EE4}"/>
                </a:ext>
              </a:extLst>
            </p:cNvPr>
            <p:cNvGrpSpPr/>
            <p:nvPr/>
          </p:nvGrpSpPr>
          <p:grpSpPr>
            <a:xfrm rot="16200000">
              <a:off x="11159013" y="4549939"/>
              <a:ext cx="232410" cy="464818"/>
              <a:chOff x="8258175" y="4617720"/>
              <a:chExt cx="541020" cy="1082040"/>
            </a:xfrm>
          </p:grpSpPr>
          <p:sp>
            <p:nvSpPr>
              <p:cNvPr id="28" name="弧形 27">
                <a:extLst>
                  <a:ext uri="{FF2B5EF4-FFF2-40B4-BE49-F238E27FC236}">
                    <a16:creationId xmlns:a16="http://schemas.microsoft.com/office/drawing/2014/main" id="{2AD37A87-B06B-4BD8-A4A8-5CCD54C1989F}"/>
                  </a:ext>
                </a:extLst>
              </p:cNvPr>
              <p:cNvSpPr/>
              <p:nvPr/>
            </p:nvSpPr>
            <p:spPr>
              <a:xfrm>
                <a:off x="8258175" y="5158740"/>
                <a:ext cx="541020" cy="541020"/>
              </a:xfrm>
              <a:prstGeom prst="arc">
                <a:avLst/>
              </a:prstGeom>
              <a:ln w="6350">
                <a:solidFill>
                  <a:schemeClr val="accent1">
                    <a:alpha val="4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9" name="弧形 28">
                <a:extLst>
                  <a:ext uri="{FF2B5EF4-FFF2-40B4-BE49-F238E27FC236}">
                    <a16:creationId xmlns:a16="http://schemas.microsoft.com/office/drawing/2014/main" id="{8480EE86-55FB-4B89-9816-2D855F559B41}"/>
                  </a:ext>
                </a:extLst>
              </p:cNvPr>
              <p:cNvSpPr/>
              <p:nvPr/>
            </p:nvSpPr>
            <p:spPr>
              <a:xfrm flipV="1">
                <a:off x="8258175" y="4617720"/>
                <a:ext cx="541020" cy="541020"/>
              </a:xfrm>
              <a:prstGeom prst="arc">
                <a:avLst/>
              </a:prstGeom>
              <a:ln w="6350">
                <a:solidFill>
                  <a:schemeClr val="accent1">
                    <a:alpha val="4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sp>
        <p:nvSpPr>
          <p:cNvPr id="32" name="文本框 31">
            <a:extLst>
              <a:ext uri="{FF2B5EF4-FFF2-40B4-BE49-F238E27FC236}">
                <a16:creationId xmlns:a16="http://schemas.microsoft.com/office/drawing/2014/main" id="{0ED77698-7950-41FA-820D-EA38C2D90DBA}"/>
              </a:ext>
            </a:extLst>
          </p:cNvPr>
          <p:cNvSpPr txBox="1"/>
          <p:nvPr userDrawn="1"/>
        </p:nvSpPr>
        <p:spPr>
          <a:xfrm rot="16200000">
            <a:off x="2311608" y="3857980"/>
            <a:ext cx="1015663" cy="5638877"/>
          </a:xfrm>
          <a:prstGeom prst="rect">
            <a:avLst/>
          </a:prstGeom>
          <a:noFill/>
        </p:spPr>
        <p:txBody>
          <a:bodyPr vert="eaVert" wrap="square" lIns="0" tIns="0" rIns="0" bIns="0" rtlCol="0">
            <a:spAutoFit/>
          </a:bodyPr>
          <a:lstStyle/>
          <a:p>
            <a:pPr algn="dist"/>
            <a:r>
              <a:rPr lang="en-US" altLang="zh-CN" sz="6600" b="1" dirty="0">
                <a:solidFill>
                  <a:schemeClr val="accent5">
                    <a:alpha val="2000"/>
                  </a:schemeClr>
                </a:solidFill>
              </a:rPr>
              <a:t>SHIONHAT</a:t>
            </a:r>
            <a:endParaRPr lang="zh-CN" altLang="en-US" sz="6600" b="1" dirty="0">
              <a:solidFill>
                <a:schemeClr val="accent5">
                  <a:alpha val="2000"/>
                </a:schemeClr>
              </a:solidFill>
            </a:endParaRPr>
          </a:p>
        </p:txBody>
      </p:sp>
      <p:sp>
        <p:nvSpPr>
          <p:cNvPr id="33" name="文本框 32">
            <a:extLst>
              <a:ext uri="{FF2B5EF4-FFF2-40B4-BE49-F238E27FC236}">
                <a16:creationId xmlns:a16="http://schemas.microsoft.com/office/drawing/2014/main" id="{CD352F36-9874-48CB-B9B7-655214F513B2}"/>
              </a:ext>
            </a:extLst>
          </p:cNvPr>
          <p:cNvSpPr txBox="1"/>
          <p:nvPr userDrawn="1"/>
        </p:nvSpPr>
        <p:spPr>
          <a:xfrm rot="16200000">
            <a:off x="8872912" y="-2609745"/>
            <a:ext cx="1015663" cy="5622517"/>
          </a:xfrm>
          <a:prstGeom prst="rect">
            <a:avLst/>
          </a:prstGeom>
          <a:noFill/>
        </p:spPr>
        <p:txBody>
          <a:bodyPr vert="eaVert" wrap="square" lIns="0" tIns="0" rIns="0" bIns="0" rtlCol="0">
            <a:spAutoFit/>
          </a:bodyPr>
          <a:lstStyle/>
          <a:p>
            <a:pPr algn="dist"/>
            <a:r>
              <a:rPr lang="en-US" altLang="zh-CN" sz="6600" b="1" dirty="0">
                <a:solidFill>
                  <a:schemeClr val="accent5">
                    <a:alpha val="2000"/>
                  </a:schemeClr>
                </a:solidFill>
              </a:rPr>
              <a:t>FASHIONH</a:t>
            </a:r>
            <a:endParaRPr lang="zh-CN" altLang="en-US" sz="6600" b="1" dirty="0">
              <a:solidFill>
                <a:schemeClr val="accent5">
                  <a:alpha val="2000"/>
                </a:schemeClr>
              </a:solidFill>
            </a:endParaRPr>
          </a:p>
        </p:txBody>
      </p:sp>
    </p:spTree>
    <p:extLst>
      <p:ext uri="{BB962C8B-B14F-4D97-AF65-F5344CB8AC3E}">
        <p14:creationId xmlns:p14="http://schemas.microsoft.com/office/powerpoint/2010/main" val="236429913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过渡页5">
    <p:bg>
      <p:bgPr>
        <a:solidFill>
          <a:schemeClr val="accent1"/>
        </a:solidFill>
        <a:effectLst/>
      </p:bgPr>
    </p:bg>
    <p:spTree>
      <p:nvGrpSpPr>
        <p:cNvPr id="1" name=""/>
        <p:cNvGrpSpPr/>
        <p:nvPr/>
      </p:nvGrpSpPr>
      <p:grpSpPr>
        <a:xfrm>
          <a:off x="0" y="0"/>
          <a:ext cx="0" cy="0"/>
          <a:chOff x="0" y="0"/>
          <a:chExt cx="0" cy="0"/>
        </a:xfrm>
      </p:grpSpPr>
      <p:pic>
        <p:nvPicPr>
          <p:cNvPr id="2" name="图片 1" descr="白色的伞&#10;&#10;中度可信度描述已自动生成">
            <a:extLst>
              <a:ext uri="{FF2B5EF4-FFF2-40B4-BE49-F238E27FC236}">
                <a16:creationId xmlns:a16="http://schemas.microsoft.com/office/drawing/2014/main" id="{364591DA-E0C1-496B-8E67-15D92324E23E}"/>
              </a:ext>
            </a:extLst>
          </p:cNvPr>
          <p:cNvPicPr>
            <a:picLocks noChangeAspect="1"/>
          </p:cNvPicPr>
          <p:nvPr userDrawn="1"/>
        </p:nvPicPr>
        <p:blipFill>
          <a:blip r:embed="rId2" cstate="screen">
            <a:alphaModFix amt="20000"/>
            <a:extLst>
              <a:ext uri="{28A0092B-C50C-407E-A947-70E740481C1C}">
                <a14:useLocalDpi xmlns:a14="http://schemas.microsoft.com/office/drawing/2010/main"/>
              </a:ext>
            </a:extLst>
          </a:blip>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4" name="图片占位符 3">
            <a:extLst>
              <a:ext uri="{FF2B5EF4-FFF2-40B4-BE49-F238E27FC236}">
                <a16:creationId xmlns:a16="http://schemas.microsoft.com/office/drawing/2014/main" id="{1A6FC788-80A6-486C-ACE0-06A3D988213D}"/>
              </a:ext>
            </a:extLst>
          </p:cNvPr>
          <p:cNvSpPr>
            <a:spLocks noGrp="1"/>
          </p:cNvSpPr>
          <p:nvPr>
            <p:ph type="pic" sz="quarter" idx="10"/>
          </p:nvPr>
        </p:nvSpPr>
        <p:spPr>
          <a:xfrm>
            <a:off x="847725" y="688413"/>
            <a:ext cx="4791075" cy="5213378"/>
          </a:xfrm>
          <a:prstGeom prst="rect">
            <a:avLst/>
          </a:prstGeom>
        </p:spPr>
        <p:txBody>
          <a:bodyPr/>
          <a:lstStyle/>
          <a:p>
            <a:endParaRPr lang="zh-CN" altLang="en-US"/>
          </a:p>
        </p:txBody>
      </p:sp>
      <p:sp>
        <p:nvSpPr>
          <p:cNvPr id="10" name="矩形 9">
            <a:extLst>
              <a:ext uri="{FF2B5EF4-FFF2-40B4-BE49-F238E27FC236}">
                <a16:creationId xmlns:a16="http://schemas.microsoft.com/office/drawing/2014/main" id="{21C0BA59-7C30-4F6C-9632-6D90A0827699}"/>
              </a:ext>
            </a:extLst>
          </p:cNvPr>
          <p:cNvSpPr/>
          <p:nvPr userDrawn="1"/>
        </p:nvSpPr>
        <p:spPr>
          <a:xfrm>
            <a:off x="5537180" y="688413"/>
            <a:ext cx="101699" cy="5213378"/>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a:extLst>
              <a:ext uri="{FF2B5EF4-FFF2-40B4-BE49-F238E27FC236}">
                <a16:creationId xmlns:a16="http://schemas.microsoft.com/office/drawing/2014/main" id="{CEB8A90C-C4C9-4BAB-A9FC-4D5A71382046}"/>
              </a:ext>
            </a:extLst>
          </p:cNvPr>
          <p:cNvSpPr/>
          <p:nvPr userDrawn="1"/>
        </p:nvSpPr>
        <p:spPr>
          <a:xfrm flipH="1">
            <a:off x="6508488" y="3546773"/>
            <a:ext cx="2671325" cy="250898"/>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5" name="组合 24">
            <a:extLst>
              <a:ext uri="{FF2B5EF4-FFF2-40B4-BE49-F238E27FC236}">
                <a16:creationId xmlns:a16="http://schemas.microsoft.com/office/drawing/2014/main" id="{9E3653B2-B5C6-4987-A427-63F884CDC458}"/>
              </a:ext>
            </a:extLst>
          </p:cNvPr>
          <p:cNvGrpSpPr/>
          <p:nvPr userDrawn="1"/>
        </p:nvGrpSpPr>
        <p:grpSpPr>
          <a:xfrm rot="16200000" flipH="1">
            <a:off x="7719928" y="2485926"/>
            <a:ext cx="318350" cy="2367837"/>
            <a:chOff x="11042809" y="1888021"/>
            <a:chExt cx="464818" cy="3010532"/>
          </a:xfrm>
        </p:grpSpPr>
        <p:cxnSp>
          <p:nvCxnSpPr>
            <p:cNvPr id="26" name="直接连接符 25">
              <a:extLst>
                <a:ext uri="{FF2B5EF4-FFF2-40B4-BE49-F238E27FC236}">
                  <a16:creationId xmlns:a16="http://schemas.microsoft.com/office/drawing/2014/main" id="{FB92A378-72D2-4C2D-BC27-8AA5F4BF004C}"/>
                </a:ext>
              </a:extLst>
            </p:cNvPr>
            <p:cNvCxnSpPr>
              <a:cxnSpLocks/>
            </p:cNvCxnSpPr>
            <p:nvPr/>
          </p:nvCxnSpPr>
          <p:spPr>
            <a:xfrm rot="16200000" flipH="1">
              <a:off x="9837986" y="3325257"/>
              <a:ext cx="2874472" cy="0"/>
            </a:xfrm>
            <a:prstGeom prst="line">
              <a:avLst/>
            </a:prstGeom>
            <a:ln w="6350">
              <a:solidFill>
                <a:schemeClr val="accent1">
                  <a:alpha val="40000"/>
                </a:schemeClr>
              </a:solidFill>
            </a:ln>
          </p:spPr>
          <p:style>
            <a:lnRef idx="1">
              <a:schemeClr val="accent1"/>
            </a:lnRef>
            <a:fillRef idx="0">
              <a:schemeClr val="accent1"/>
            </a:fillRef>
            <a:effectRef idx="0">
              <a:schemeClr val="accent1"/>
            </a:effectRef>
            <a:fontRef idx="minor">
              <a:schemeClr val="tx1"/>
            </a:fontRef>
          </p:style>
        </p:cxnSp>
        <p:grpSp>
          <p:nvGrpSpPr>
            <p:cNvPr id="27" name="组合 26">
              <a:extLst>
                <a:ext uri="{FF2B5EF4-FFF2-40B4-BE49-F238E27FC236}">
                  <a16:creationId xmlns:a16="http://schemas.microsoft.com/office/drawing/2014/main" id="{3819A631-A691-435A-B79D-BC1C87CD5EE4}"/>
                </a:ext>
              </a:extLst>
            </p:cNvPr>
            <p:cNvGrpSpPr/>
            <p:nvPr/>
          </p:nvGrpSpPr>
          <p:grpSpPr>
            <a:xfrm rot="16200000">
              <a:off x="11159013" y="4549939"/>
              <a:ext cx="232410" cy="464818"/>
              <a:chOff x="8258175" y="4617720"/>
              <a:chExt cx="541020" cy="1082040"/>
            </a:xfrm>
          </p:grpSpPr>
          <p:sp>
            <p:nvSpPr>
              <p:cNvPr id="28" name="弧形 27">
                <a:extLst>
                  <a:ext uri="{FF2B5EF4-FFF2-40B4-BE49-F238E27FC236}">
                    <a16:creationId xmlns:a16="http://schemas.microsoft.com/office/drawing/2014/main" id="{2AD37A87-B06B-4BD8-A4A8-5CCD54C1989F}"/>
                  </a:ext>
                </a:extLst>
              </p:cNvPr>
              <p:cNvSpPr/>
              <p:nvPr/>
            </p:nvSpPr>
            <p:spPr>
              <a:xfrm>
                <a:off x="8258175" y="5158740"/>
                <a:ext cx="541020" cy="541020"/>
              </a:xfrm>
              <a:prstGeom prst="arc">
                <a:avLst/>
              </a:prstGeom>
              <a:ln w="6350">
                <a:solidFill>
                  <a:schemeClr val="accent1">
                    <a:alpha val="4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9" name="弧形 28">
                <a:extLst>
                  <a:ext uri="{FF2B5EF4-FFF2-40B4-BE49-F238E27FC236}">
                    <a16:creationId xmlns:a16="http://schemas.microsoft.com/office/drawing/2014/main" id="{8480EE86-55FB-4B89-9816-2D855F559B41}"/>
                  </a:ext>
                </a:extLst>
              </p:cNvPr>
              <p:cNvSpPr/>
              <p:nvPr/>
            </p:nvSpPr>
            <p:spPr>
              <a:xfrm flipV="1">
                <a:off x="8258175" y="4617720"/>
                <a:ext cx="541020" cy="541020"/>
              </a:xfrm>
              <a:prstGeom prst="arc">
                <a:avLst/>
              </a:prstGeom>
              <a:ln w="6350">
                <a:solidFill>
                  <a:schemeClr val="accent1">
                    <a:alpha val="4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sp>
        <p:nvSpPr>
          <p:cNvPr id="32" name="文本框 31">
            <a:extLst>
              <a:ext uri="{FF2B5EF4-FFF2-40B4-BE49-F238E27FC236}">
                <a16:creationId xmlns:a16="http://schemas.microsoft.com/office/drawing/2014/main" id="{0ED77698-7950-41FA-820D-EA38C2D90DBA}"/>
              </a:ext>
            </a:extLst>
          </p:cNvPr>
          <p:cNvSpPr txBox="1"/>
          <p:nvPr userDrawn="1"/>
        </p:nvSpPr>
        <p:spPr>
          <a:xfrm rot="16200000">
            <a:off x="2311608" y="3857980"/>
            <a:ext cx="1015663" cy="5638877"/>
          </a:xfrm>
          <a:prstGeom prst="rect">
            <a:avLst/>
          </a:prstGeom>
          <a:noFill/>
        </p:spPr>
        <p:txBody>
          <a:bodyPr vert="eaVert" wrap="square" lIns="0" tIns="0" rIns="0" bIns="0" rtlCol="0">
            <a:spAutoFit/>
          </a:bodyPr>
          <a:lstStyle/>
          <a:p>
            <a:pPr algn="dist"/>
            <a:r>
              <a:rPr lang="en-US" altLang="zh-CN" sz="6600" b="1" dirty="0">
                <a:solidFill>
                  <a:schemeClr val="accent5">
                    <a:alpha val="7000"/>
                  </a:schemeClr>
                </a:solidFill>
              </a:rPr>
              <a:t>SHIONHAT</a:t>
            </a:r>
            <a:endParaRPr lang="zh-CN" altLang="en-US" sz="6600" b="1" dirty="0">
              <a:solidFill>
                <a:schemeClr val="accent5">
                  <a:alpha val="7000"/>
                </a:schemeClr>
              </a:solidFill>
            </a:endParaRPr>
          </a:p>
        </p:txBody>
      </p:sp>
      <p:sp>
        <p:nvSpPr>
          <p:cNvPr id="33" name="文本框 32">
            <a:extLst>
              <a:ext uri="{FF2B5EF4-FFF2-40B4-BE49-F238E27FC236}">
                <a16:creationId xmlns:a16="http://schemas.microsoft.com/office/drawing/2014/main" id="{CD352F36-9874-48CB-B9B7-655214F513B2}"/>
              </a:ext>
            </a:extLst>
          </p:cNvPr>
          <p:cNvSpPr txBox="1"/>
          <p:nvPr userDrawn="1"/>
        </p:nvSpPr>
        <p:spPr>
          <a:xfrm rot="16200000">
            <a:off x="8872912" y="-2609745"/>
            <a:ext cx="1015663" cy="5622517"/>
          </a:xfrm>
          <a:prstGeom prst="rect">
            <a:avLst/>
          </a:prstGeom>
          <a:noFill/>
        </p:spPr>
        <p:txBody>
          <a:bodyPr vert="eaVert" wrap="square" lIns="0" tIns="0" rIns="0" bIns="0" rtlCol="0">
            <a:spAutoFit/>
          </a:bodyPr>
          <a:lstStyle/>
          <a:p>
            <a:pPr algn="dist"/>
            <a:r>
              <a:rPr lang="en-US" altLang="zh-CN" sz="6600" b="1" dirty="0">
                <a:solidFill>
                  <a:schemeClr val="accent5">
                    <a:alpha val="7000"/>
                  </a:schemeClr>
                </a:solidFill>
              </a:rPr>
              <a:t>FASHIONH</a:t>
            </a:r>
            <a:endParaRPr lang="zh-CN" altLang="en-US" sz="6600" b="1" dirty="0">
              <a:solidFill>
                <a:schemeClr val="accent5">
                  <a:alpha val="7000"/>
                </a:schemeClr>
              </a:solidFill>
            </a:endParaRPr>
          </a:p>
        </p:txBody>
      </p:sp>
    </p:spTree>
    <p:extLst>
      <p:ext uri="{BB962C8B-B14F-4D97-AF65-F5344CB8AC3E}">
        <p14:creationId xmlns:p14="http://schemas.microsoft.com/office/powerpoint/2010/main" val="354191322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标注页">
    <p:spTree>
      <p:nvGrpSpPr>
        <p:cNvPr id="1" name=""/>
        <p:cNvGrpSpPr/>
        <p:nvPr/>
      </p:nvGrpSpPr>
      <p:grpSpPr>
        <a:xfrm>
          <a:off x="0" y="0"/>
          <a:ext cx="0" cy="0"/>
          <a:chOff x="0" y="0"/>
          <a:chExt cx="0" cy="0"/>
        </a:xfrm>
      </p:grpSpPr>
      <p:sp>
        <p:nvSpPr>
          <p:cNvPr id="7" name="矩形 6">
            <a:extLst>
              <a:ext uri="{FF2B5EF4-FFF2-40B4-BE49-F238E27FC236}">
                <a16:creationId xmlns:a16="http://schemas.microsoft.com/office/drawing/2014/main" id="{60E4CECB-0564-4F99-B70C-3550565E4137}"/>
              </a:ext>
            </a:extLst>
          </p:cNvPr>
          <p:cNvSpPr/>
          <p:nvPr userDrawn="1"/>
        </p:nvSpPr>
        <p:spPr>
          <a:xfrm>
            <a:off x="11996" y="0"/>
            <a:ext cx="12180003" cy="6858000"/>
          </a:xfrm>
          <a:prstGeom prst="rect">
            <a:avLst/>
          </a:prstGeom>
          <a:solidFill>
            <a:srgbClr val="E63A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 name="矩形 7">
            <a:extLst>
              <a:ext uri="{FF2B5EF4-FFF2-40B4-BE49-F238E27FC236}">
                <a16:creationId xmlns:a16="http://schemas.microsoft.com/office/drawing/2014/main" id="{10A5B992-D95B-4047-B01C-1C8436979973}"/>
              </a:ext>
            </a:extLst>
          </p:cNvPr>
          <p:cNvSpPr/>
          <p:nvPr userDrawn="1"/>
        </p:nvSpPr>
        <p:spPr>
          <a:xfrm>
            <a:off x="626964" y="568470"/>
            <a:ext cx="662361" cy="379656"/>
          </a:xfrm>
          <a:prstGeom prst="rect">
            <a:avLst/>
          </a:prstGeom>
        </p:spPr>
        <p:txBody>
          <a:bodyPr wrap="none">
            <a:spAutoFit/>
          </a:bodyPr>
          <a:lstStyle/>
          <a:p>
            <a:pPr defTabSz="609585"/>
            <a:r>
              <a:rPr lang="zh-CN" altLang="en-US" sz="1800" dirty="0">
                <a:solidFill>
                  <a:schemeClr val="bg1"/>
                </a:solidFill>
                <a:latin typeface="+mj-ea"/>
                <a:ea typeface="+mj-ea"/>
                <a:cs typeface="Segoe UI Light"/>
              </a:rPr>
              <a:t>标注</a:t>
            </a:r>
          </a:p>
        </p:txBody>
      </p:sp>
      <p:sp>
        <p:nvSpPr>
          <p:cNvPr id="9" name="矩形 8">
            <a:extLst>
              <a:ext uri="{FF2B5EF4-FFF2-40B4-BE49-F238E27FC236}">
                <a16:creationId xmlns:a16="http://schemas.microsoft.com/office/drawing/2014/main" id="{28F36AA8-5EE7-478D-BCC8-97CDEA609905}"/>
              </a:ext>
            </a:extLst>
          </p:cNvPr>
          <p:cNvSpPr/>
          <p:nvPr userDrawn="1"/>
        </p:nvSpPr>
        <p:spPr>
          <a:xfrm>
            <a:off x="2450801" y="595724"/>
            <a:ext cx="1402001" cy="5666551"/>
          </a:xfrm>
          <a:prstGeom prst="rect">
            <a:avLst/>
          </a:prstGeom>
        </p:spPr>
        <p:txBody>
          <a:bodyPr wrap="square">
            <a:spAutoFit/>
          </a:bodyPr>
          <a:lstStyle/>
          <a:p>
            <a:pPr defTabSz="609585">
              <a:lnSpc>
                <a:spcPct val="130000"/>
              </a:lnSpc>
            </a:pPr>
            <a:r>
              <a:rPr lang="zh-CN" altLang="en-US" sz="1400" dirty="0">
                <a:solidFill>
                  <a:schemeClr val="bg1"/>
                </a:solidFill>
                <a:latin typeface="+mn-ea"/>
                <a:ea typeface="+mn-ea"/>
                <a:cs typeface="Segoe UI Light"/>
              </a:rPr>
              <a:t>字体使用 </a:t>
            </a:r>
            <a:endParaRPr lang="en-US" altLang="zh-CN" sz="1400" dirty="0">
              <a:solidFill>
                <a:schemeClr val="bg1"/>
              </a:solidFill>
              <a:latin typeface="+mn-ea"/>
              <a:ea typeface="+mn-ea"/>
              <a:cs typeface="Segoe UI Light"/>
            </a:endParaRPr>
          </a:p>
          <a:p>
            <a:pPr defTabSz="609585">
              <a:lnSpc>
                <a:spcPct val="130000"/>
              </a:lnSpc>
            </a:pPr>
            <a:endParaRPr lang="en-US" altLang="zh-CN" sz="1400" dirty="0">
              <a:solidFill>
                <a:schemeClr val="bg1"/>
              </a:solidFill>
              <a:latin typeface="+mn-ea"/>
              <a:ea typeface="+mn-ea"/>
              <a:cs typeface="Segoe UI Light"/>
            </a:endParaRPr>
          </a:p>
          <a:p>
            <a:pPr defTabSz="609585">
              <a:lnSpc>
                <a:spcPct val="130000"/>
              </a:lnSpc>
            </a:pPr>
            <a:endParaRPr lang="en-US" altLang="zh-CN" sz="1400" dirty="0">
              <a:solidFill>
                <a:schemeClr val="bg1"/>
              </a:solidFill>
              <a:latin typeface="+mn-ea"/>
              <a:ea typeface="+mn-ea"/>
              <a:cs typeface="Segoe UI Light"/>
            </a:endParaRPr>
          </a:p>
          <a:p>
            <a:pPr defTabSz="609585">
              <a:lnSpc>
                <a:spcPct val="130000"/>
              </a:lnSpc>
            </a:pPr>
            <a:endParaRPr lang="en-US" altLang="zh-CN" sz="1400" dirty="0">
              <a:solidFill>
                <a:schemeClr val="bg1"/>
              </a:solidFill>
              <a:latin typeface="+mn-ea"/>
              <a:ea typeface="+mn-ea"/>
              <a:cs typeface="Segoe UI Light"/>
            </a:endParaRPr>
          </a:p>
          <a:p>
            <a:pPr defTabSz="609585">
              <a:lnSpc>
                <a:spcPct val="130000"/>
              </a:lnSpc>
            </a:pPr>
            <a:endParaRPr lang="en-US" altLang="zh-CN" sz="1400" dirty="0">
              <a:solidFill>
                <a:schemeClr val="bg1"/>
              </a:solidFill>
              <a:latin typeface="+mn-ea"/>
              <a:ea typeface="+mn-ea"/>
              <a:cs typeface="Segoe UI Light"/>
            </a:endParaRPr>
          </a:p>
          <a:p>
            <a:pPr defTabSz="609585">
              <a:lnSpc>
                <a:spcPct val="130000"/>
              </a:lnSpc>
            </a:pPr>
            <a:r>
              <a:rPr lang="zh-CN" altLang="en-US" sz="1400" dirty="0">
                <a:solidFill>
                  <a:schemeClr val="bg1"/>
                </a:solidFill>
                <a:latin typeface="+mn-ea"/>
                <a:ea typeface="+mn-ea"/>
                <a:cs typeface="Segoe UI Light"/>
              </a:rPr>
              <a:t>行距</a:t>
            </a:r>
            <a:endParaRPr lang="en-US" altLang="zh-CN" sz="1400" dirty="0">
              <a:solidFill>
                <a:schemeClr val="bg1"/>
              </a:solidFill>
              <a:latin typeface="+mn-ea"/>
              <a:ea typeface="+mn-ea"/>
              <a:cs typeface="Segoe UI Light"/>
            </a:endParaRPr>
          </a:p>
          <a:p>
            <a:pPr defTabSz="609585">
              <a:lnSpc>
                <a:spcPct val="130000"/>
              </a:lnSpc>
            </a:pPr>
            <a:endParaRPr lang="en-US" altLang="zh-CN" sz="1400" dirty="0">
              <a:solidFill>
                <a:schemeClr val="bg1"/>
              </a:solidFill>
              <a:latin typeface="+mn-ea"/>
              <a:ea typeface="+mn-ea"/>
              <a:cs typeface="Segoe UI Light"/>
            </a:endParaRPr>
          </a:p>
          <a:p>
            <a:pPr defTabSz="609585">
              <a:lnSpc>
                <a:spcPct val="130000"/>
              </a:lnSpc>
            </a:pPr>
            <a:endParaRPr lang="en-US" altLang="zh-CN" sz="1400" dirty="0">
              <a:solidFill>
                <a:schemeClr val="bg1"/>
              </a:solidFill>
              <a:latin typeface="+mn-ea"/>
              <a:ea typeface="+mn-ea"/>
              <a:cs typeface="Segoe UI Light"/>
            </a:endParaRPr>
          </a:p>
          <a:p>
            <a:pPr defTabSz="609585">
              <a:lnSpc>
                <a:spcPct val="130000"/>
              </a:lnSpc>
            </a:pPr>
            <a:r>
              <a:rPr lang="zh-CN" altLang="en-US" sz="1400" dirty="0">
                <a:solidFill>
                  <a:schemeClr val="bg1"/>
                </a:solidFill>
                <a:latin typeface="+mn-ea"/>
                <a:ea typeface="+mn-ea"/>
                <a:cs typeface="Segoe UI Light"/>
              </a:rPr>
              <a:t>图片出处</a:t>
            </a:r>
          </a:p>
          <a:p>
            <a:pPr defTabSz="609585">
              <a:lnSpc>
                <a:spcPct val="130000"/>
              </a:lnSpc>
            </a:pPr>
            <a:endParaRPr lang="zh-CN" altLang="en-US" sz="1400" dirty="0">
              <a:solidFill>
                <a:schemeClr val="bg1"/>
              </a:solidFill>
              <a:latin typeface="+mn-ea"/>
              <a:ea typeface="+mn-ea"/>
              <a:cs typeface="Segoe UI Light"/>
            </a:endParaRPr>
          </a:p>
          <a:p>
            <a:pPr defTabSz="609585">
              <a:lnSpc>
                <a:spcPct val="130000"/>
              </a:lnSpc>
            </a:pPr>
            <a:endParaRPr lang="zh-CN" altLang="en-US" sz="1400" dirty="0">
              <a:solidFill>
                <a:schemeClr val="bg1"/>
              </a:solidFill>
              <a:latin typeface="+mn-ea"/>
              <a:ea typeface="+mn-ea"/>
              <a:cs typeface="Segoe UI Light"/>
            </a:endParaRPr>
          </a:p>
          <a:p>
            <a:pPr defTabSz="609585">
              <a:lnSpc>
                <a:spcPct val="130000"/>
              </a:lnSpc>
            </a:pPr>
            <a:r>
              <a:rPr lang="zh-CN" altLang="en-US" sz="1400" dirty="0">
                <a:solidFill>
                  <a:schemeClr val="bg1"/>
                </a:solidFill>
                <a:latin typeface="+mn-ea"/>
                <a:ea typeface="+mn-ea"/>
                <a:cs typeface="Segoe UI Light"/>
              </a:rPr>
              <a:t>声明</a:t>
            </a:r>
            <a:endParaRPr lang="en-US" altLang="zh-CN" sz="1400" dirty="0">
              <a:solidFill>
                <a:schemeClr val="bg1"/>
              </a:solidFill>
              <a:latin typeface="+mn-ea"/>
              <a:ea typeface="+mn-ea"/>
              <a:cs typeface="Segoe UI Light"/>
            </a:endParaRPr>
          </a:p>
          <a:p>
            <a:pPr defTabSz="609585">
              <a:lnSpc>
                <a:spcPct val="130000"/>
              </a:lnSpc>
            </a:pPr>
            <a:endParaRPr lang="en-US" altLang="zh-CN" sz="1400" dirty="0">
              <a:solidFill>
                <a:schemeClr val="bg1"/>
              </a:solidFill>
              <a:latin typeface="+mn-ea"/>
              <a:ea typeface="+mn-ea"/>
              <a:cs typeface="Segoe UI Light"/>
            </a:endParaRPr>
          </a:p>
          <a:p>
            <a:pPr defTabSz="609585">
              <a:lnSpc>
                <a:spcPct val="130000"/>
              </a:lnSpc>
            </a:pPr>
            <a:endParaRPr lang="en-US" altLang="zh-CN" sz="1400" dirty="0">
              <a:solidFill>
                <a:schemeClr val="bg1"/>
              </a:solidFill>
              <a:latin typeface="+mn-ea"/>
              <a:ea typeface="+mn-ea"/>
              <a:cs typeface="Segoe UI Light"/>
            </a:endParaRPr>
          </a:p>
          <a:p>
            <a:pPr defTabSz="609585">
              <a:lnSpc>
                <a:spcPct val="130000"/>
              </a:lnSpc>
            </a:pPr>
            <a:endParaRPr lang="en-US" altLang="zh-CN" sz="1400" dirty="0">
              <a:solidFill>
                <a:schemeClr val="bg1"/>
              </a:solidFill>
              <a:latin typeface="+mn-ea"/>
              <a:ea typeface="+mn-ea"/>
              <a:cs typeface="Segoe UI Light"/>
            </a:endParaRPr>
          </a:p>
          <a:p>
            <a:pPr defTabSz="609585">
              <a:lnSpc>
                <a:spcPct val="130000"/>
              </a:lnSpc>
            </a:pPr>
            <a:endParaRPr lang="en-US" altLang="zh-CN" sz="1400" dirty="0">
              <a:solidFill>
                <a:schemeClr val="bg1"/>
              </a:solidFill>
              <a:latin typeface="+mn-ea"/>
              <a:ea typeface="+mn-ea"/>
              <a:cs typeface="Segoe UI Light"/>
            </a:endParaRPr>
          </a:p>
          <a:p>
            <a:pPr defTabSz="609585">
              <a:lnSpc>
                <a:spcPct val="130000"/>
              </a:lnSpc>
            </a:pPr>
            <a:r>
              <a:rPr lang="zh-CN" altLang="en-US" sz="1400" dirty="0">
                <a:solidFill>
                  <a:schemeClr val="bg1"/>
                </a:solidFill>
                <a:latin typeface="+mn-ea"/>
                <a:ea typeface="+mn-ea"/>
                <a:cs typeface="Segoe UI Light"/>
              </a:rPr>
              <a:t>来源</a:t>
            </a:r>
            <a:endParaRPr lang="en-US" altLang="zh-CN" sz="1400" dirty="0">
              <a:solidFill>
                <a:schemeClr val="bg1"/>
              </a:solidFill>
              <a:latin typeface="+mn-ea"/>
              <a:ea typeface="+mn-ea"/>
              <a:cs typeface="Segoe UI Light"/>
            </a:endParaRPr>
          </a:p>
          <a:p>
            <a:pPr defTabSz="609585">
              <a:lnSpc>
                <a:spcPct val="130000"/>
              </a:lnSpc>
            </a:pPr>
            <a:endParaRPr lang="en-US" altLang="zh-CN" sz="1400" dirty="0">
              <a:solidFill>
                <a:schemeClr val="bg1"/>
              </a:solidFill>
              <a:latin typeface="+mn-ea"/>
              <a:ea typeface="+mn-ea"/>
              <a:cs typeface="Segoe UI Light"/>
            </a:endParaRPr>
          </a:p>
          <a:p>
            <a:pPr defTabSz="609585">
              <a:lnSpc>
                <a:spcPct val="130000"/>
              </a:lnSpc>
            </a:pPr>
            <a:endParaRPr lang="en-US" altLang="zh-CN" sz="1400" dirty="0">
              <a:solidFill>
                <a:schemeClr val="bg1"/>
              </a:solidFill>
              <a:latin typeface="+mn-ea"/>
              <a:ea typeface="+mn-ea"/>
              <a:cs typeface="Segoe UI Light"/>
            </a:endParaRPr>
          </a:p>
          <a:p>
            <a:pPr defTabSz="609585">
              <a:lnSpc>
                <a:spcPct val="130000"/>
              </a:lnSpc>
            </a:pPr>
            <a:r>
              <a:rPr lang="zh-CN" altLang="en-US" sz="1400" dirty="0">
                <a:solidFill>
                  <a:schemeClr val="bg1"/>
                </a:solidFill>
                <a:latin typeface="+mn-ea"/>
                <a:ea typeface="+mn-ea"/>
                <a:cs typeface="Segoe UI Light"/>
              </a:rPr>
              <a:t>作者</a:t>
            </a:r>
            <a:endParaRPr lang="en-US" altLang="zh-CN" sz="1400" dirty="0">
              <a:solidFill>
                <a:schemeClr val="bg1"/>
              </a:solidFill>
              <a:latin typeface="+mn-ea"/>
              <a:ea typeface="+mn-ea"/>
              <a:cs typeface="Segoe UI Light"/>
            </a:endParaRPr>
          </a:p>
        </p:txBody>
      </p:sp>
      <p:sp>
        <p:nvSpPr>
          <p:cNvPr id="10" name="矩形 9">
            <a:extLst>
              <a:ext uri="{FF2B5EF4-FFF2-40B4-BE49-F238E27FC236}">
                <a16:creationId xmlns:a16="http://schemas.microsoft.com/office/drawing/2014/main" id="{76570DB9-BA55-4FE6-A598-B038DF11960A}"/>
              </a:ext>
            </a:extLst>
          </p:cNvPr>
          <p:cNvSpPr/>
          <p:nvPr userDrawn="1"/>
        </p:nvSpPr>
        <p:spPr>
          <a:xfrm>
            <a:off x="4159510" y="595724"/>
            <a:ext cx="7074345" cy="5666551"/>
          </a:xfrm>
          <a:prstGeom prst="rect">
            <a:avLst/>
          </a:prstGeom>
        </p:spPr>
        <p:txBody>
          <a:bodyPr wrap="square">
            <a:spAutoFit/>
          </a:bodyPr>
          <a:lstStyle/>
          <a:p>
            <a:pPr defTabSz="609585">
              <a:lnSpc>
                <a:spcPct val="130000"/>
              </a:lnSpc>
            </a:pPr>
            <a:r>
              <a:rPr lang="zh-CN" altLang="en-US" sz="1400" dirty="0">
                <a:solidFill>
                  <a:schemeClr val="bg1"/>
                </a:solidFill>
                <a:latin typeface="+mn-ea"/>
                <a:ea typeface="+mn-ea"/>
                <a:cs typeface="Segoe UI Light"/>
              </a:rPr>
              <a:t>英文 </a:t>
            </a:r>
            <a:r>
              <a:rPr lang="en-US" altLang="zh-CN" sz="1400" dirty="0">
                <a:solidFill>
                  <a:schemeClr val="bg1"/>
                </a:solidFill>
                <a:latin typeface="+mn-ea"/>
                <a:ea typeface="+mn-ea"/>
                <a:cs typeface="Segoe UI Light"/>
              </a:rPr>
              <a:t>Times New Roman</a:t>
            </a:r>
            <a:r>
              <a:rPr lang="zh-CN" altLang="en-US" sz="1400" dirty="0">
                <a:solidFill>
                  <a:schemeClr val="bg1"/>
                </a:solidFill>
                <a:latin typeface="+mn-ea"/>
                <a:ea typeface="+mn-ea"/>
                <a:cs typeface="Segoe UI Light"/>
              </a:rPr>
              <a:t>（可商用字体）</a:t>
            </a:r>
          </a:p>
          <a:p>
            <a:pPr defTabSz="609585">
              <a:lnSpc>
                <a:spcPct val="130000"/>
              </a:lnSpc>
            </a:pPr>
            <a:endParaRPr lang="en-US" altLang="zh-CN" sz="1400" dirty="0">
              <a:solidFill>
                <a:schemeClr val="bg1"/>
              </a:solidFill>
              <a:latin typeface="+mn-ea"/>
              <a:ea typeface="+mn-ea"/>
              <a:cs typeface="Segoe UI Light"/>
            </a:endParaRPr>
          </a:p>
          <a:p>
            <a:pPr defTabSz="609585">
              <a:lnSpc>
                <a:spcPct val="130000"/>
              </a:lnSpc>
            </a:pPr>
            <a:r>
              <a:rPr lang="zh-CN" altLang="en-US" sz="1400" dirty="0">
                <a:solidFill>
                  <a:schemeClr val="bg1"/>
                </a:solidFill>
                <a:latin typeface="+mn-ea"/>
                <a:ea typeface="+mn-ea"/>
                <a:cs typeface="Segoe UI Light"/>
              </a:rPr>
              <a:t>中文标题 思源宋体</a:t>
            </a:r>
            <a:r>
              <a:rPr lang="en-US" altLang="zh-CN" sz="1400" dirty="0">
                <a:solidFill>
                  <a:schemeClr val="bg1"/>
                </a:solidFill>
                <a:latin typeface="+mn-ea"/>
                <a:ea typeface="+mn-ea"/>
                <a:cs typeface="Segoe UI Light"/>
              </a:rPr>
              <a:t>CN </a:t>
            </a:r>
            <a:r>
              <a:rPr lang="en-US" altLang="zh-CN" sz="1400" dirty="0" err="1">
                <a:solidFill>
                  <a:schemeClr val="bg1"/>
                </a:solidFill>
                <a:latin typeface="+mn-ea"/>
                <a:ea typeface="+mn-ea"/>
                <a:cs typeface="Segoe UI Light"/>
              </a:rPr>
              <a:t>Mediium</a:t>
            </a:r>
            <a:r>
              <a:rPr lang="zh-CN" altLang="en-US" sz="1400" dirty="0">
                <a:solidFill>
                  <a:schemeClr val="bg1"/>
                </a:solidFill>
                <a:latin typeface="+mn-ea"/>
                <a:ea typeface="+mn-ea"/>
                <a:cs typeface="Segoe UI Light"/>
              </a:rPr>
              <a:t>（可商用字体）</a:t>
            </a:r>
          </a:p>
          <a:p>
            <a:pPr defTabSz="609585">
              <a:lnSpc>
                <a:spcPct val="130000"/>
              </a:lnSpc>
            </a:pPr>
            <a:r>
              <a:rPr lang="zh-CN" altLang="en-US" sz="1400" dirty="0">
                <a:solidFill>
                  <a:schemeClr val="bg1"/>
                </a:solidFill>
                <a:latin typeface="+mn-ea"/>
                <a:ea typeface="+mn-ea"/>
                <a:cs typeface="Segoe UI Light"/>
              </a:rPr>
              <a:t>中文正文 思源宋体</a:t>
            </a:r>
            <a:r>
              <a:rPr lang="en-US" altLang="zh-CN" sz="1400" dirty="0">
                <a:solidFill>
                  <a:schemeClr val="bg1"/>
                </a:solidFill>
                <a:latin typeface="+mn-ea"/>
                <a:ea typeface="+mn-ea"/>
                <a:cs typeface="Segoe UI Light"/>
              </a:rPr>
              <a:t>CN </a:t>
            </a:r>
            <a:r>
              <a:rPr lang="en-US" altLang="zh-CN" sz="1400" dirty="0" err="1">
                <a:solidFill>
                  <a:schemeClr val="bg1"/>
                </a:solidFill>
                <a:latin typeface="+mn-ea"/>
                <a:ea typeface="+mn-ea"/>
                <a:cs typeface="Segoe UI Light"/>
              </a:rPr>
              <a:t>ExtraLight</a:t>
            </a:r>
            <a:r>
              <a:rPr lang="en-US" altLang="zh-CN" sz="1400" dirty="0">
                <a:solidFill>
                  <a:schemeClr val="bg1"/>
                </a:solidFill>
                <a:latin typeface="+mn-ea"/>
                <a:ea typeface="+mn-ea"/>
                <a:cs typeface="Segoe UI Light"/>
              </a:rPr>
              <a:t> (</a:t>
            </a:r>
            <a:r>
              <a:rPr lang="zh-CN" altLang="en-US" sz="1400" dirty="0">
                <a:solidFill>
                  <a:schemeClr val="bg1"/>
                </a:solidFill>
                <a:latin typeface="+mn-ea"/>
                <a:ea typeface="+mn-ea"/>
                <a:cs typeface="Segoe UI Light"/>
              </a:rPr>
              <a:t>可商用字体</a:t>
            </a:r>
            <a:r>
              <a:rPr lang="en-US" altLang="zh-CN" sz="1400" dirty="0">
                <a:solidFill>
                  <a:schemeClr val="bg1"/>
                </a:solidFill>
                <a:latin typeface="+mn-ea"/>
                <a:ea typeface="+mn-ea"/>
                <a:cs typeface="Segoe UI Light"/>
              </a:rPr>
              <a:t>)</a:t>
            </a:r>
          </a:p>
          <a:p>
            <a:pPr defTabSz="609585">
              <a:lnSpc>
                <a:spcPct val="130000"/>
              </a:lnSpc>
            </a:pPr>
            <a:endParaRPr lang="en-US" altLang="zh-CN" sz="1400" dirty="0">
              <a:solidFill>
                <a:schemeClr val="bg1"/>
              </a:solidFill>
              <a:latin typeface="+mn-ea"/>
              <a:ea typeface="+mn-ea"/>
              <a:cs typeface="Segoe UI Light"/>
            </a:endParaRPr>
          </a:p>
          <a:p>
            <a:pPr defTabSz="609585">
              <a:lnSpc>
                <a:spcPct val="130000"/>
              </a:lnSpc>
            </a:pPr>
            <a:r>
              <a:rPr lang="zh-CN" altLang="en-US" sz="1400" dirty="0">
                <a:solidFill>
                  <a:schemeClr val="bg1"/>
                </a:solidFill>
                <a:latin typeface="+mn-ea"/>
                <a:ea typeface="+mn-ea"/>
                <a:cs typeface="Segoe UI Light"/>
              </a:rPr>
              <a:t>正文 </a:t>
            </a:r>
            <a:r>
              <a:rPr lang="en-US" altLang="zh-CN" sz="1400" dirty="0">
                <a:solidFill>
                  <a:schemeClr val="bg1"/>
                </a:solidFill>
                <a:latin typeface="+mn-ea"/>
                <a:ea typeface="+mn-ea"/>
                <a:cs typeface="Segoe UI Light"/>
              </a:rPr>
              <a:t>1.5</a:t>
            </a:r>
          </a:p>
          <a:p>
            <a:pPr defTabSz="609585">
              <a:lnSpc>
                <a:spcPct val="130000"/>
              </a:lnSpc>
            </a:pPr>
            <a:endParaRPr lang="en-US" altLang="zh-CN" sz="1400" dirty="0">
              <a:solidFill>
                <a:schemeClr val="bg1"/>
              </a:solidFill>
              <a:latin typeface="+mn-ea"/>
              <a:ea typeface="+mn-ea"/>
              <a:cs typeface="Segoe UI Light"/>
            </a:endParaRPr>
          </a:p>
          <a:p>
            <a:pPr defTabSz="609585">
              <a:lnSpc>
                <a:spcPct val="130000"/>
              </a:lnSpc>
            </a:pPr>
            <a:endParaRPr lang="en-US" altLang="zh-CN" sz="1400" dirty="0">
              <a:solidFill>
                <a:schemeClr val="bg1"/>
              </a:solidFill>
              <a:latin typeface="+mn-ea"/>
              <a:ea typeface="+mn-ea"/>
              <a:cs typeface="Segoe UI Light"/>
            </a:endParaRPr>
          </a:p>
          <a:p>
            <a:pPr defTabSz="609585">
              <a:lnSpc>
                <a:spcPct val="130000"/>
              </a:lnSpc>
            </a:pPr>
            <a:r>
              <a:rPr lang="en-US" altLang="zh-CN" sz="1400" dirty="0">
                <a:solidFill>
                  <a:schemeClr val="bg1"/>
                </a:solidFill>
                <a:latin typeface="+mn-ea"/>
                <a:ea typeface="+mn-ea"/>
                <a:cs typeface="Segoe UI Light"/>
              </a:rPr>
              <a:t>https://pixabay.com</a:t>
            </a:r>
            <a:r>
              <a:rPr lang="zh-CN" altLang="en-US" sz="1400" dirty="0">
                <a:solidFill>
                  <a:schemeClr val="bg1"/>
                </a:solidFill>
                <a:latin typeface="+mn-ea"/>
                <a:ea typeface="+mn-ea"/>
                <a:cs typeface="Segoe UI Light"/>
              </a:rPr>
              <a:t>（可商用素材网站）</a:t>
            </a:r>
          </a:p>
          <a:p>
            <a:pPr defTabSz="609585">
              <a:lnSpc>
                <a:spcPct val="130000"/>
              </a:lnSpc>
            </a:pPr>
            <a:r>
              <a:rPr lang="en-US" altLang="zh-CN" sz="1400" dirty="0">
                <a:solidFill>
                  <a:schemeClr val="bg1"/>
                </a:solidFill>
                <a:latin typeface="+mn-ea"/>
                <a:ea typeface="+mn-ea"/>
                <a:cs typeface="Segoe UI Light"/>
              </a:rPr>
              <a:t>https://www.freepik.com (</a:t>
            </a:r>
            <a:r>
              <a:rPr lang="zh-CN" altLang="en-US" sz="1400" dirty="0">
                <a:solidFill>
                  <a:schemeClr val="bg1"/>
                </a:solidFill>
                <a:latin typeface="+mn-ea"/>
                <a:ea typeface="+mn-ea"/>
                <a:cs typeface="Segoe UI Light"/>
              </a:rPr>
              <a:t>可商用素材网站）</a:t>
            </a:r>
          </a:p>
          <a:p>
            <a:pPr defTabSz="609585">
              <a:lnSpc>
                <a:spcPct val="130000"/>
              </a:lnSpc>
            </a:pPr>
            <a:endParaRPr lang="zh-CN" altLang="en-US" sz="1400" dirty="0">
              <a:solidFill>
                <a:schemeClr val="bg1"/>
              </a:solidFill>
              <a:latin typeface="+mn-ea"/>
              <a:ea typeface="+mn-ea"/>
              <a:cs typeface="Segoe UI Light"/>
            </a:endParaRPr>
          </a:p>
          <a:p>
            <a:pPr marL="0" marR="0" lvl="0" indent="0" algn="l" defTabSz="609585" rtl="0" eaLnBrk="1" fontAlgn="auto" latinLnBrk="0" hangingPunct="1">
              <a:lnSpc>
                <a:spcPct val="13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chemeClr val="bg1"/>
                </a:solidFill>
                <a:effectLst/>
                <a:uLnTx/>
                <a:uFillTx/>
                <a:latin typeface="+mn-ea"/>
                <a:ea typeface="+mn-ea"/>
              </a:rPr>
              <a:t>本网站所提供的任何信息内容（包括但不限于 </a:t>
            </a:r>
            <a:r>
              <a:rPr kumimoji="0" lang="en-US" altLang="zh-CN" sz="1400" b="0" i="0" u="none" strike="noStrike" kern="1200" cap="none" spc="0" normalizeH="0" baseline="0" noProof="0" dirty="0">
                <a:ln>
                  <a:noFill/>
                </a:ln>
                <a:solidFill>
                  <a:schemeClr val="bg1"/>
                </a:solidFill>
                <a:effectLst/>
                <a:uLnTx/>
                <a:uFillTx/>
                <a:latin typeface="+mn-ea"/>
                <a:ea typeface="+mn-ea"/>
                <a:cs typeface="Segoe UI Light" charset="0"/>
              </a:rPr>
              <a:t>PPT</a:t>
            </a:r>
            <a:r>
              <a:rPr kumimoji="0" lang="zh-CN" altLang="en-US" sz="1400" b="0" i="0" u="none" strike="noStrike" kern="1200" cap="none" spc="0" normalizeH="0" baseline="0" noProof="0" dirty="0">
                <a:ln>
                  <a:noFill/>
                </a:ln>
                <a:solidFill>
                  <a:schemeClr val="bg1"/>
                </a:solidFill>
                <a:effectLst/>
                <a:uLnTx/>
                <a:uFillTx/>
                <a:latin typeface="+mn-ea"/>
                <a:ea typeface="+mn-ea"/>
                <a:cs typeface="Segoe UI Light" charset="0"/>
              </a:rPr>
              <a:t> </a:t>
            </a:r>
            <a:r>
              <a:rPr kumimoji="0" lang="zh-CN" altLang="en-US" sz="1400" b="0" i="0" u="none" strike="noStrike" kern="1200" cap="none" spc="0" normalizeH="0" baseline="0" noProof="0" dirty="0">
                <a:ln>
                  <a:noFill/>
                </a:ln>
                <a:solidFill>
                  <a:schemeClr val="bg1"/>
                </a:solidFill>
                <a:effectLst/>
                <a:uLnTx/>
                <a:uFillTx/>
                <a:latin typeface="+mn-ea"/>
                <a:ea typeface="+mn-ea"/>
              </a:rPr>
              <a:t>模板、</a:t>
            </a:r>
            <a:r>
              <a:rPr kumimoji="0" lang="en-US" altLang="zh-CN" sz="1400" b="0" i="0" u="none" strike="noStrike" kern="1200" cap="none" spc="0" normalizeH="0" baseline="0" noProof="0" dirty="0">
                <a:ln>
                  <a:noFill/>
                </a:ln>
                <a:solidFill>
                  <a:schemeClr val="bg1"/>
                </a:solidFill>
                <a:effectLst/>
                <a:uLnTx/>
                <a:uFillTx/>
                <a:latin typeface="+mn-ea"/>
                <a:ea typeface="+mn-ea"/>
                <a:cs typeface="Segoe UI Light" charset="0"/>
              </a:rPr>
              <a:t>Word</a:t>
            </a:r>
            <a:r>
              <a:rPr kumimoji="0" lang="zh-CN" altLang="en-US" sz="1400" b="0" i="0" u="none" strike="noStrike" kern="1200" cap="none" spc="0" normalizeH="0" baseline="0" noProof="0" dirty="0">
                <a:ln>
                  <a:noFill/>
                </a:ln>
                <a:solidFill>
                  <a:schemeClr val="bg1"/>
                </a:solidFill>
                <a:effectLst/>
                <a:uLnTx/>
                <a:uFillTx/>
                <a:latin typeface="+mn-ea"/>
                <a:ea typeface="+mn-ea"/>
                <a:cs typeface="Segoe UI Light" charset="0"/>
              </a:rPr>
              <a:t> </a:t>
            </a:r>
            <a:r>
              <a:rPr kumimoji="0" lang="zh-CN" altLang="en-US" sz="1400" b="0" i="0" u="none" strike="noStrike" kern="1200" cap="none" spc="0" normalizeH="0" baseline="0" noProof="0" dirty="0">
                <a:ln>
                  <a:noFill/>
                </a:ln>
                <a:solidFill>
                  <a:schemeClr val="bg1"/>
                </a:solidFill>
                <a:effectLst/>
                <a:uLnTx/>
                <a:uFillTx/>
                <a:latin typeface="+mn-ea"/>
                <a:ea typeface="+mn-ea"/>
              </a:rPr>
              <a:t>文档、</a:t>
            </a:r>
            <a:r>
              <a:rPr kumimoji="0" lang="en-US" altLang="zh-CN" sz="1400" b="0" i="0" u="none" strike="noStrike" kern="1200" cap="none" spc="0" normalizeH="0" baseline="0" noProof="0" dirty="0">
                <a:ln>
                  <a:noFill/>
                </a:ln>
                <a:solidFill>
                  <a:schemeClr val="bg1"/>
                </a:solidFill>
                <a:effectLst/>
                <a:uLnTx/>
                <a:uFillTx/>
                <a:latin typeface="+mn-ea"/>
                <a:ea typeface="+mn-ea"/>
                <a:cs typeface="Segoe UI Light" charset="0"/>
              </a:rPr>
              <a:t>Excel</a:t>
            </a:r>
            <a:r>
              <a:rPr kumimoji="0" lang="zh-CN" altLang="en-US" sz="1400" b="0" i="0" u="none" strike="noStrike" kern="1200" cap="none" spc="0" normalizeH="0" baseline="0" noProof="0" dirty="0">
                <a:ln>
                  <a:noFill/>
                </a:ln>
                <a:solidFill>
                  <a:schemeClr val="bg1"/>
                </a:solidFill>
                <a:effectLst/>
                <a:uLnTx/>
                <a:uFillTx/>
                <a:latin typeface="+mn-ea"/>
                <a:ea typeface="+mn-ea"/>
                <a:cs typeface="Segoe UI Light" charset="0"/>
              </a:rPr>
              <a:t> </a:t>
            </a:r>
            <a:r>
              <a:rPr kumimoji="0" lang="zh-CN" altLang="en-US" sz="1400" b="0" i="0" u="none" strike="noStrike" kern="1200" cap="none" spc="0" normalizeH="0" baseline="0" noProof="0" dirty="0">
                <a:ln>
                  <a:noFill/>
                </a:ln>
                <a:solidFill>
                  <a:schemeClr val="bg1"/>
                </a:solidFill>
                <a:effectLst/>
                <a:uLnTx/>
                <a:uFillTx/>
                <a:latin typeface="+mn-ea"/>
                <a:ea typeface="+mn-ea"/>
              </a:rPr>
              <a:t>图表、图片素材等）均受</a:t>
            </a:r>
            <a:r>
              <a:rPr kumimoji="0" lang="en-US" altLang="zh-CN" sz="1400" b="0" i="0" u="none" strike="noStrike" kern="1200" cap="none" spc="0" normalizeH="0" baseline="0" noProof="0" dirty="0">
                <a:ln>
                  <a:noFill/>
                </a:ln>
                <a:solidFill>
                  <a:schemeClr val="bg1"/>
                </a:solidFill>
                <a:effectLst/>
                <a:uLnTx/>
                <a:uFillTx/>
                <a:latin typeface="+mn-ea"/>
                <a:ea typeface="+mn-ea"/>
              </a:rPr>
              <a:t>《</a:t>
            </a:r>
            <a:r>
              <a:rPr kumimoji="0" lang="zh-CN" altLang="en-US" sz="1400" b="0" i="0" u="none" strike="noStrike" kern="1200" cap="none" spc="0" normalizeH="0" baseline="0" noProof="0" dirty="0">
                <a:ln>
                  <a:noFill/>
                </a:ln>
                <a:solidFill>
                  <a:schemeClr val="bg1"/>
                </a:solidFill>
                <a:effectLst/>
                <a:uLnTx/>
                <a:uFillTx/>
                <a:latin typeface="+mn-ea"/>
                <a:ea typeface="+mn-ea"/>
              </a:rPr>
              <a:t>中华人民共和国著作权法</a:t>
            </a:r>
            <a:r>
              <a:rPr kumimoji="0" lang="en-US" altLang="zh-CN" sz="1400" b="0" i="0" u="none" strike="noStrike" kern="1200" cap="none" spc="0" normalizeH="0" baseline="0" noProof="0" dirty="0">
                <a:ln>
                  <a:noFill/>
                </a:ln>
                <a:solidFill>
                  <a:schemeClr val="bg1"/>
                </a:solidFill>
                <a:effectLst/>
                <a:uLnTx/>
                <a:uFillTx/>
                <a:latin typeface="+mn-ea"/>
                <a:ea typeface="+mn-ea"/>
              </a:rPr>
              <a:t>》</a:t>
            </a:r>
            <a:r>
              <a:rPr kumimoji="0" lang="zh-CN" altLang="en-US" sz="1400" b="0" i="0" u="none" strike="noStrike" kern="1200" cap="none" spc="0" normalizeH="0" baseline="0" noProof="0" dirty="0">
                <a:ln>
                  <a:noFill/>
                </a:ln>
                <a:solidFill>
                  <a:schemeClr val="bg1"/>
                </a:solidFill>
                <a:effectLst/>
                <a:uLnTx/>
                <a:uFillTx/>
                <a:latin typeface="+mn-ea"/>
                <a:ea typeface="+mn-ea"/>
              </a:rPr>
              <a:t>、</a:t>
            </a:r>
            <a:r>
              <a:rPr kumimoji="0" lang="en-US" altLang="zh-CN" sz="1400" b="0" i="0" u="none" strike="noStrike" kern="1200" cap="none" spc="0" normalizeH="0" baseline="0" noProof="0" dirty="0">
                <a:ln>
                  <a:noFill/>
                </a:ln>
                <a:solidFill>
                  <a:schemeClr val="bg1"/>
                </a:solidFill>
                <a:effectLst/>
                <a:uLnTx/>
                <a:uFillTx/>
                <a:latin typeface="+mn-ea"/>
                <a:ea typeface="+mn-ea"/>
              </a:rPr>
              <a:t>《</a:t>
            </a:r>
            <a:r>
              <a:rPr kumimoji="0" lang="zh-CN" altLang="en-US" sz="1400" b="0" i="0" u="none" strike="noStrike" kern="1200" cap="none" spc="0" normalizeH="0" baseline="0" noProof="0" dirty="0">
                <a:ln>
                  <a:noFill/>
                </a:ln>
                <a:solidFill>
                  <a:schemeClr val="bg1"/>
                </a:solidFill>
                <a:effectLst/>
                <a:uLnTx/>
                <a:uFillTx/>
                <a:latin typeface="+mn-ea"/>
                <a:ea typeface="+mn-ea"/>
              </a:rPr>
              <a:t>信息网络传播权保护条例</a:t>
            </a:r>
            <a:r>
              <a:rPr kumimoji="0" lang="en-US" altLang="zh-CN" sz="1400" b="0" i="0" u="none" strike="noStrike" kern="1200" cap="none" spc="0" normalizeH="0" baseline="0" noProof="0" dirty="0">
                <a:ln>
                  <a:noFill/>
                </a:ln>
                <a:solidFill>
                  <a:schemeClr val="bg1"/>
                </a:solidFill>
                <a:effectLst/>
                <a:uLnTx/>
                <a:uFillTx/>
                <a:latin typeface="+mn-ea"/>
                <a:ea typeface="+mn-ea"/>
              </a:rPr>
              <a:t>》</a:t>
            </a:r>
            <a:r>
              <a:rPr kumimoji="0" lang="zh-CN" altLang="en-US" sz="1400" b="0" i="0" u="none" strike="noStrike" kern="1200" cap="none" spc="0" normalizeH="0" baseline="0" noProof="0" dirty="0">
                <a:ln>
                  <a:noFill/>
                </a:ln>
                <a:solidFill>
                  <a:schemeClr val="bg1"/>
                </a:solidFill>
                <a:effectLst/>
                <a:uLnTx/>
                <a:uFillTx/>
                <a:latin typeface="+mn-ea"/>
                <a:ea typeface="+mn-ea"/>
              </a:rPr>
              <a:t>及其他适用的法律法规的保护，未经权利人书面明确授权，信息内容的任何部分</a:t>
            </a:r>
            <a:r>
              <a:rPr kumimoji="0" lang="en-US" altLang="zh-CN" sz="1400" b="0" i="0" u="none" strike="noStrike" kern="1200" cap="none" spc="0" normalizeH="0" baseline="0" noProof="0" dirty="0">
                <a:ln>
                  <a:noFill/>
                </a:ln>
                <a:solidFill>
                  <a:schemeClr val="bg1"/>
                </a:solidFill>
                <a:effectLst/>
                <a:uLnTx/>
                <a:uFillTx/>
                <a:latin typeface="+mn-ea"/>
                <a:ea typeface="+mn-ea"/>
              </a:rPr>
              <a:t>(</a:t>
            </a:r>
            <a:r>
              <a:rPr kumimoji="0" lang="zh-CN" altLang="en-US" sz="1400" b="0" i="0" u="none" strike="noStrike" kern="1200" cap="none" spc="0" normalizeH="0" baseline="0" noProof="0" dirty="0">
                <a:ln>
                  <a:noFill/>
                </a:ln>
                <a:solidFill>
                  <a:schemeClr val="bg1"/>
                </a:solidFill>
                <a:effectLst/>
                <a:uLnTx/>
                <a:uFillTx/>
                <a:latin typeface="+mn-ea"/>
                <a:ea typeface="+mn-ea"/>
              </a:rPr>
              <a:t>包括图片或图表</a:t>
            </a:r>
            <a:r>
              <a:rPr kumimoji="0" lang="en-US" altLang="zh-CN" sz="1400" b="0" i="0" u="none" strike="noStrike" kern="1200" cap="none" spc="0" normalizeH="0" baseline="0" noProof="0" dirty="0">
                <a:ln>
                  <a:noFill/>
                </a:ln>
                <a:solidFill>
                  <a:schemeClr val="bg1"/>
                </a:solidFill>
                <a:effectLst/>
                <a:uLnTx/>
                <a:uFillTx/>
                <a:latin typeface="+mn-ea"/>
                <a:ea typeface="+mn-ea"/>
              </a:rPr>
              <a:t>)</a:t>
            </a:r>
            <a:r>
              <a:rPr kumimoji="0" lang="zh-CN" altLang="en-US" sz="1400" b="0" i="0" u="none" strike="noStrike" kern="1200" cap="none" spc="0" normalizeH="0" baseline="0" noProof="0" dirty="0">
                <a:ln>
                  <a:noFill/>
                </a:ln>
                <a:solidFill>
                  <a:schemeClr val="bg1"/>
                </a:solidFill>
                <a:effectLst/>
                <a:uLnTx/>
                <a:uFillTx/>
                <a:latin typeface="+mn-ea"/>
                <a:ea typeface="+mn-ea"/>
              </a:rPr>
              <a:t>不得被全部或部分的复制、传播、销售，否则将承担法律责任。</a:t>
            </a:r>
            <a:endParaRPr kumimoji="0" lang="en-US" altLang="zh-CN" sz="1400" b="0" i="0" u="none" strike="noStrike" kern="1200" cap="none" spc="0" normalizeH="0" baseline="0" noProof="0" dirty="0">
              <a:ln>
                <a:noFill/>
              </a:ln>
              <a:solidFill>
                <a:schemeClr val="bg1"/>
              </a:solidFill>
              <a:effectLst/>
              <a:uLnTx/>
              <a:uFillTx/>
              <a:latin typeface="+mn-ea"/>
              <a:ea typeface="+mn-ea"/>
            </a:endParaRPr>
          </a:p>
          <a:p>
            <a:pPr marL="0" marR="0" lvl="0" indent="0" algn="l" defTabSz="609585" rtl="0" eaLnBrk="1" fontAlgn="auto" latinLnBrk="0" hangingPunct="1">
              <a:lnSpc>
                <a:spcPct val="130000"/>
              </a:lnSpc>
              <a:spcBef>
                <a:spcPts val="0"/>
              </a:spcBef>
              <a:spcAft>
                <a:spcPts val="0"/>
              </a:spcAft>
              <a:buClrTx/>
              <a:buSzTx/>
              <a:buFontTx/>
              <a:buNone/>
              <a:tabLst/>
              <a:defRPr/>
            </a:pPr>
            <a:endParaRPr lang="en-US" altLang="zh-CN" sz="1400" dirty="0">
              <a:solidFill>
                <a:schemeClr val="bg1"/>
              </a:solidFill>
              <a:latin typeface="+mn-ea"/>
              <a:ea typeface="+mn-ea"/>
            </a:endParaRPr>
          </a:p>
          <a:p>
            <a:pPr marL="0" marR="0" lvl="0" indent="0" algn="l" defTabSz="609585" rtl="0" eaLnBrk="1" fontAlgn="auto" latinLnBrk="0" hangingPunct="1">
              <a:lnSpc>
                <a:spcPct val="13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chemeClr val="bg1"/>
                </a:solidFill>
                <a:effectLst/>
                <a:uLnTx/>
                <a:uFillTx/>
                <a:latin typeface="+mn-ea"/>
                <a:ea typeface="+mn-ea"/>
              </a:rPr>
              <a:t>设计灵感来自电影</a:t>
            </a:r>
            <a:r>
              <a:rPr kumimoji="0" lang="en-US" altLang="zh-CN" sz="1400" b="0" i="0" u="none" strike="noStrike" kern="1200" cap="none" spc="0" normalizeH="0" baseline="0" noProof="0" dirty="0">
                <a:ln>
                  <a:noFill/>
                </a:ln>
                <a:solidFill>
                  <a:schemeClr val="bg1"/>
                </a:solidFill>
                <a:effectLst/>
                <a:uLnTx/>
                <a:uFillTx/>
                <a:latin typeface="+mn-ea"/>
                <a:ea typeface="+mn-ea"/>
              </a:rPr>
              <a:t>《</a:t>
            </a:r>
            <a:r>
              <a:rPr kumimoji="0" lang="zh-CN" altLang="en-US" sz="1400" b="0" i="0" u="none" strike="noStrike" kern="1200" cap="none" spc="0" normalizeH="0" baseline="0" noProof="0" dirty="0">
                <a:ln>
                  <a:noFill/>
                </a:ln>
                <a:solidFill>
                  <a:schemeClr val="bg1"/>
                </a:solidFill>
                <a:effectLst/>
                <a:uLnTx/>
                <a:uFillTx/>
                <a:latin typeface="+mn-ea"/>
                <a:ea typeface="+mn-ea"/>
              </a:rPr>
              <a:t>重庆森林</a:t>
            </a:r>
            <a:r>
              <a:rPr kumimoji="0" lang="en-US" altLang="zh-CN" sz="1400" b="0" i="0" u="none" strike="noStrike" kern="1200" cap="none" spc="0" normalizeH="0" baseline="0" noProof="0" dirty="0">
                <a:ln>
                  <a:noFill/>
                </a:ln>
                <a:solidFill>
                  <a:schemeClr val="bg1"/>
                </a:solidFill>
                <a:effectLst/>
                <a:uLnTx/>
                <a:uFillTx/>
                <a:latin typeface="+mn-ea"/>
                <a:ea typeface="+mn-ea"/>
              </a:rPr>
              <a:t>》</a:t>
            </a:r>
            <a:r>
              <a:rPr kumimoji="0" lang="zh-CN" altLang="en-US" sz="1400" b="0" i="0" u="none" strike="noStrike" kern="1200" cap="none" spc="0" normalizeH="0" baseline="0" noProof="0" dirty="0">
                <a:ln>
                  <a:noFill/>
                </a:ln>
                <a:solidFill>
                  <a:schemeClr val="bg1"/>
                </a:solidFill>
                <a:effectLst/>
                <a:uLnTx/>
                <a:uFillTx/>
                <a:latin typeface="+mn-ea"/>
                <a:ea typeface="+mn-ea"/>
              </a:rPr>
              <a:t>海报</a:t>
            </a:r>
            <a:endParaRPr lang="en-US" altLang="zh-CN" sz="1400" dirty="0">
              <a:solidFill>
                <a:schemeClr val="bg1"/>
              </a:solidFill>
              <a:latin typeface="+mn-ea"/>
              <a:ea typeface="+mn-ea"/>
            </a:endParaRPr>
          </a:p>
          <a:p>
            <a:pPr marL="0" marR="0" lvl="0" indent="0" algn="l" defTabSz="609585" rtl="0" eaLnBrk="1" fontAlgn="auto" latinLnBrk="0" hangingPunct="1">
              <a:lnSpc>
                <a:spcPct val="130000"/>
              </a:lnSpc>
              <a:spcBef>
                <a:spcPts val="0"/>
              </a:spcBef>
              <a:spcAft>
                <a:spcPts val="0"/>
              </a:spcAft>
              <a:buClrTx/>
              <a:buSzTx/>
              <a:buFontTx/>
              <a:buNone/>
              <a:tabLst/>
              <a:defRPr/>
            </a:pPr>
            <a:endParaRPr lang="en-US" altLang="zh-CN" sz="1400" dirty="0">
              <a:solidFill>
                <a:schemeClr val="bg1"/>
              </a:solidFill>
              <a:latin typeface="+mn-ea"/>
              <a:ea typeface="+mn-ea"/>
            </a:endParaRPr>
          </a:p>
          <a:p>
            <a:pPr marL="0" marR="0" lvl="0" indent="0" algn="l" defTabSz="609585" rtl="0" eaLnBrk="1" fontAlgn="auto" latinLnBrk="0" hangingPunct="1">
              <a:lnSpc>
                <a:spcPct val="130000"/>
              </a:lnSpc>
              <a:spcBef>
                <a:spcPts val="0"/>
              </a:spcBef>
              <a:spcAft>
                <a:spcPts val="0"/>
              </a:spcAft>
              <a:buClrTx/>
              <a:buSzTx/>
              <a:buFontTx/>
              <a:buNone/>
              <a:tabLst/>
              <a:defRPr/>
            </a:pPr>
            <a:endParaRPr lang="zh-CN" altLang="en-US" sz="1400" dirty="0">
              <a:solidFill>
                <a:schemeClr val="bg1"/>
              </a:solidFill>
              <a:latin typeface="+mn-ea"/>
              <a:ea typeface="+mn-ea"/>
            </a:endParaRPr>
          </a:p>
          <a:p>
            <a:pPr marL="0" marR="0" lvl="0" indent="0" algn="l" defTabSz="609585" rtl="0" eaLnBrk="1" fontAlgn="auto" latinLnBrk="0" hangingPunct="1">
              <a:lnSpc>
                <a:spcPct val="130000"/>
              </a:lnSpc>
              <a:spcBef>
                <a:spcPts val="0"/>
              </a:spcBef>
              <a:spcAft>
                <a:spcPts val="0"/>
              </a:spcAft>
              <a:buClrTx/>
              <a:buSzTx/>
              <a:buFontTx/>
              <a:buNone/>
              <a:tabLst/>
              <a:defRPr/>
            </a:pPr>
            <a:r>
              <a:rPr lang="zh-CN" altLang="en-US" sz="1400" dirty="0">
                <a:solidFill>
                  <a:schemeClr val="bg1"/>
                </a:solidFill>
                <a:latin typeface="+mn-ea"/>
                <a:ea typeface="+mn-ea"/>
              </a:rPr>
              <a:t>瓜瓜 </a:t>
            </a:r>
            <a:r>
              <a:rPr lang="en-US" altLang="zh-CN" sz="1400" dirty="0">
                <a:solidFill>
                  <a:schemeClr val="bg1"/>
                </a:solidFill>
                <a:latin typeface="+mn-ea"/>
                <a:ea typeface="+mn-ea"/>
              </a:rPr>
              <a:t>(</a:t>
            </a:r>
            <a:r>
              <a:rPr lang="zh-CN" altLang="en-US" sz="1400" dirty="0">
                <a:solidFill>
                  <a:schemeClr val="bg1"/>
                </a:solidFill>
                <a:latin typeface="+mn-ea"/>
                <a:ea typeface="+mn-ea"/>
              </a:rPr>
              <a:t>邮箱：</a:t>
            </a:r>
            <a:r>
              <a:rPr lang="en-US" altLang="zh-CN" sz="1400" dirty="0">
                <a:solidFill>
                  <a:schemeClr val="bg1"/>
                </a:solidFill>
                <a:latin typeface="+mn-ea"/>
                <a:ea typeface="+mn-ea"/>
              </a:rPr>
              <a:t>417378659@qq.com )</a:t>
            </a:r>
          </a:p>
        </p:txBody>
      </p:sp>
      <p:pic>
        <p:nvPicPr>
          <p:cNvPr id="11" name="图片 10">
            <a:extLst>
              <a:ext uri="{FF2B5EF4-FFF2-40B4-BE49-F238E27FC236}">
                <a16:creationId xmlns:a16="http://schemas.microsoft.com/office/drawing/2014/main" id="{BA8DB18B-DA28-4BC0-9593-6EEF868ED81B}"/>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0698462" y="83245"/>
            <a:ext cx="1402001" cy="629588"/>
          </a:xfrm>
          <a:prstGeom prst="rect">
            <a:avLst/>
          </a:prstGeom>
        </p:spPr>
      </p:pic>
      <p:sp>
        <p:nvSpPr>
          <p:cNvPr id="12" name="文本框 11">
            <a:extLst>
              <a:ext uri="{FF2B5EF4-FFF2-40B4-BE49-F238E27FC236}">
                <a16:creationId xmlns:a16="http://schemas.microsoft.com/office/drawing/2014/main" id="{8598106C-D9B2-46C5-B295-B7C84B4DDEDB}"/>
              </a:ext>
            </a:extLst>
          </p:cNvPr>
          <p:cNvSpPr txBox="1"/>
          <p:nvPr userDrawn="1"/>
        </p:nvSpPr>
        <p:spPr>
          <a:xfrm>
            <a:off x="-197224" y="-412376"/>
            <a:ext cx="184731" cy="369332"/>
          </a:xfrm>
          <a:prstGeom prst="rect">
            <a:avLst/>
          </a:prstGeom>
          <a:noFill/>
        </p:spPr>
        <p:txBody>
          <a:bodyPr wrap="none" rtlCol="0">
            <a:spAutoFit/>
          </a:bodyPr>
          <a:lstStyle/>
          <a:p>
            <a:endParaRPr kumimoji="1" lang="zh-CN" altLang="en-US" dirty="0"/>
          </a:p>
        </p:txBody>
      </p:sp>
      <p:sp>
        <p:nvSpPr>
          <p:cNvPr id="13" name="文本框 12">
            <a:extLst>
              <a:ext uri="{FF2B5EF4-FFF2-40B4-BE49-F238E27FC236}">
                <a16:creationId xmlns:a16="http://schemas.microsoft.com/office/drawing/2014/main" id="{511BC8F6-2AA1-419D-BA32-12B90B712D48}"/>
              </a:ext>
            </a:extLst>
          </p:cNvPr>
          <p:cNvSpPr txBox="1"/>
          <p:nvPr userDrawn="1"/>
        </p:nvSpPr>
        <p:spPr>
          <a:xfrm>
            <a:off x="-376518" y="-304800"/>
            <a:ext cx="184731" cy="369332"/>
          </a:xfrm>
          <a:prstGeom prst="rect">
            <a:avLst/>
          </a:prstGeom>
          <a:noFill/>
        </p:spPr>
        <p:txBody>
          <a:bodyPr wrap="none" rtlCol="0">
            <a:spAutoFit/>
          </a:bodyPr>
          <a:lstStyle/>
          <a:p>
            <a:endParaRPr kumimoji="1" lang="zh-CN" altLang="en-US" dirty="0"/>
          </a:p>
        </p:txBody>
      </p:sp>
    </p:spTree>
    <p:extLst>
      <p:ext uri="{BB962C8B-B14F-4D97-AF65-F5344CB8AC3E}">
        <p14:creationId xmlns:p14="http://schemas.microsoft.com/office/powerpoint/2010/main" val="104450697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blank">
  <p:cSld name="使用说明页-1">
    <p:spTree>
      <p:nvGrpSpPr>
        <p:cNvPr id="1" name=""/>
        <p:cNvGrpSpPr/>
        <p:nvPr/>
      </p:nvGrpSpPr>
      <p:grpSpPr>
        <a:xfrm>
          <a:off x="0" y="0"/>
          <a:ext cx="0" cy="0"/>
          <a:chOff x="0" y="0"/>
          <a:chExt cx="0" cy="0"/>
        </a:xfrm>
      </p:grpSpPr>
      <p:sp>
        <p:nvSpPr>
          <p:cNvPr id="7" name="矩形 6">
            <a:extLst>
              <a:ext uri="{FF2B5EF4-FFF2-40B4-BE49-F238E27FC236}">
                <a16:creationId xmlns:a16="http://schemas.microsoft.com/office/drawing/2014/main" id="{9A136045-F8BD-46DC-9F9A-5F5DD035DB8C}"/>
              </a:ext>
            </a:extLst>
          </p:cNvPr>
          <p:cNvSpPr/>
          <p:nvPr userDrawn="1"/>
        </p:nvSpPr>
        <p:spPr>
          <a:xfrm>
            <a:off x="440603" y="759873"/>
            <a:ext cx="1713931" cy="369332"/>
          </a:xfrm>
          <a:prstGeom prst="rect">
            <a:avLst/>
          </a:prstGeom>
        </p:spPr>
        <p:txBody>
          <a:bodyPr wrap="none">
            <a:spAutoFit/>
          </a:bodyPr>
          <a:lstStyle/>
          <a:p>
            <a:pPr defTabSz="609585"/>
            <a:r>
              <a:rPr lang="zh-CN" altLang="en-US" sz="1800">
                <a:solidFill>
                  <a:schemeClr val="tx1">
                    <a:lumMod val="75000"/>
                    <a:lumOff val="25000"/>
                  </a:schemeClr>
                </a:solidFill>
                <a:latin typeface="Segoe UI Light"/>
                <a:ea typeface="微软雅黑"/>
                <a:cs typeface="Segoe UI Light"/>
              </a:rPr>
              <a:t>模板使用技巧</a:t>
            </a:r>
            <a:r>
              <a:rPr lang="en-US" altLang="zh-CN" sz="1800">
                <a:solidFill>
                  <a:schemeClr val="tx1">
                    <a:lumMod val="75000"/>
                    <a:lumOff val="25000"/>
                  </a:schemeClr>
                </a:solidFill>
                <a:latin typeface="Segoe UI Light"/>
                <a:ea typeface="微软雅黑"/>
                <a:cs typeface="Segoe UI Light"/>
              </a:rPr>
              <a:t> 1</a:t>
            </a:r>
            <a:endParaRPr lang="zh-CN" altLang="en-US" sz="1800">
              <a:solidFill>
                <a:schemeClr val="tx1">
                  <a:lumMod val="75000"/>
                  <a:lumOff val="25000"/>
                </a:schemeClr>
              </a:solidFill>
              <a:latin typeface="Segoe UI Light"/>
              <a:ea typeface="微软雅黑"/>
              <a:cs typeface="Segoe UI Light"/>
            </a:endParaRPr>
          </a:p>
        </p:txBody>
      </p:sp>
      <p:sp>
        <p:nvSpPr>
          <p:cNvPr id="8" name="矩形 7">
            <a:extLst>
              <a:ext uri="{FF2B5EF4-FFF2-40B4-BE49-F238E27FC236}">
                <a16:creationId xmlns:a16="http://schemas.microsoft.com/office/drawing/2014/main" id="{BEC55853-A36B-473E-BB10-5F673B958413}"/>
              </a:ext>
            </a:extLst>
          </p:cNvPr>
          <p:cNvSpPr/>
          <p:nvPr userDrawn="1"/>
        </p:nvSpPr>
        <p:spPr>
          <a:xfrm>
            <a:off x="440603" y="182445"/>
            <a:ext cx="777777" cy="246221"/>
          </a:xfrm>
          <a:prstGeom prst="rect">
            <a:avLst/>
          </a:prstGeom>
        </p:spPr>
        <p:txBody>
          <a:bodyPr wrap="none">
            <a:spAutoFit/>
          </a:bodyPr>
          <a:lstStyle/>
          <a:p>
            <a:pPr defTabSz="609585"/>
            <a:r>
              <a:rPr kumimoji="1" lang="en-US" altLang="zh-CN" sz="1000" dirty="0" err="1">
                <a:solidFill>
                  <a:schemeClr val="tx1">
                    <a:lumMod val="75000"/>
                    <a:lumOff val="25000"/>
                  </a:schemeClr>
                </a:solidFill>
                <a:latin typeface="Segoe UI Light"/>
                <a:ea typeface="微软雅黑" charset="0"/>
                <a:cs typeface="Segoe UI Light"/>
              </a:rPr>
              <a:t>OfficePLUS</a:t>
            </a:r>
            <a:endParaRPr lang="zh-CN" altLang="en-US" sz="1000" dirty="0">
              <a:solidFill>
                <a:schemeClr val="tx1">
                  <a:lumMod val="75000"/>
                  <a:lumOff val="25000"/>
                </a:schemeClr>
              </a:solidFill>
              <a:latin typeface="Segoe UI Light"/>
              <a:ea typeface="微软雅黑" charset="0"/>
              <a:cs typeface="Segoe UI Light"/>
            </a:endParaRPr>
          </a:p>
        </p:txBody>
      </p:sp>
      <p:sp>
        <p:nvSpPr>
          <p:cNvPr id="9" name="文本框 8">
            <a:extLst>
              <a:ext uri="{FF2B5EF4-FFF2-40B4-BE49-F238E27FC236}">
                <a16:creationId xmlns:a16="http://schemas.microsoft.com/office/drawing/2014/main" id="{26740661-8A08-4EE8-96DD-6F4D727BD1D3}"/>
              </a:ext>
            </a:extLst>
          </p:cNvPr>
          <p:cNvSpPr txBox="1"/>
          <p:nvPr userDrawn="1"/>
        </p:nvSpPr>
        <p:spPr>
          <a:xfrm>
            <a:off x="431800" y="1174234"/>
            <a:ext cx="3467616" cy="584775"/>
          </a:xfrm>
          <a:prstGeom prst="rect">
            <a:avLst/>
          </a:prstGeom>
          <a:noFill/>
        </p:spPr>
        <p:txBody>
          <a:bodyPr wrap="none" rtlCol="0">
            <a:spAutoFit/>
          </a:bodyPr>
          <a:lstStyle/>
          <a:p>
            <a:r>
              <a:rPr lang="zh-CN" altLang="en-US" sz="3200" b="1">
                <a:solidFill>
                  <a:schemeClr val="tx1">
                    <a:lumMod val="85000"/>
                    <a:lumOff val="15000"/>
                  </a:schemeClr>
                </a:solidFill>
                <a:latin typeface="微软雅黑" panose="020B0503020204020204" pitchFamily="34" charset="-122"/>
                <a:ea typeface="微软雅黑" panose="020B0503020204020204" pitchFamily="34" charset="-122"/>
              </a:rPr>
              <a:t>一键调整模板颜色</a:t>
            </a:r>
            <a:endParaRPr lang="en-US" sz="3200" b="1">
              <a:solidFill>
                <a:schemeClr val="tx1">
                  <a:lumMod val="85000"/>
                  <a:lumOff val="15000"/>
                </a:schemeClr>
              </a:solidFill>
              <a:latin typeface="微软雅黑" panose="020B0503020204020204" pitchFamily="34" charset="-122"/>
              <a:ea typeface="微软雅黑" panose="020B0503020204020204" pitchFamily="34" charset="-122"/>
            </a:endParaRPr>
          </a:p>
        </p:txBody>
      </p:sp>
      <p:pic>
        <p:nvPicPr>
          <p:cNvPr id="10" name="图片 9">
            <a:extLst>
              <a:ext uri="{FF2B5EF4-FFF2-40B4-BE49-F238E27FC236}">
                <a16:creationId xmlns:a16="http://schemas.microsoft.com/office/drawing/2014/main" id="{61F2D67C-9D91-4449-9AF3-B6BE05C58025}"/>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31800" y="2138895"/>
            <a:ext cx="5295899" cy="3847021"/>
          </a:xfrm>
          <a:prstGeom prst="rect">
            <a:avLst/>
          </a:prstGeom>
          <a:ln>
            <a:solidFill>
              <a:schemeClr val="bg1">
                <a:lumMod val="65000"/>
              </a:schemeClr>
            </a:solidFill>
          </a:ln>
        </p:spPr>
      </p:pic>
      <p:pic>
        <p:nvPicPr>
          <p:cNvPr id="11" name="图片 10">
            <a:extLst>
              <a:ext uri="{FF2B5EF4-FFF2-40B4-BE49-F238E27FC236}">
                <a16:creationId xmlns:a16="http://schemas.microsoft.com/office/drawing/2014/main" id="{B25B5B9B-870D-4D7A-98DD-64F7343E3EA8}"/>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464300" y="2138895"/>
            <a:ext cx="5295900" cy="3847022"/>
          </a:xfrm>
          <a:prstGeom prst="rect">
            <a:avLst/>
          </a:prstGeom>
          <a:ln>
            <a:solidFill>
              <a:schemeClr val="bg1">
                <a:lumMod val="65000"/>
              </a:schemeClr>
            </a:solidFill>
          </a:ln>
        </p:spPr>
      </p:pic>
      <p:sp>
        <p:nvSpPr>
          <p:cNvPr id="12" name="文本框 11">
            <a:extLst>
              <a:ext uri="{FF2B5EF4-FFF2-40B4-BE49-F238E27FC236}">
                <a16:creationId xmlns:a16="http://schemas.microsoft.com/office/drawing/2014/main" id="{2A0A5746-6175-4F3B-959F-D7C464695D24}"/>
              </a:ext>
            </a:extLst>
          </p:cNvPr>
          <p:cNvSpPr txBox="1"/>
          <p:nvPr userDrawn="1"/>
        </p:nvSpPr>
        <p:spPr>
          <a:xfrm>
            <a:off x="333477" y="6061002"/>
            <a:ext cx="3183885" cy="276999"/>
          </a:xfrm>
          <a:prstGeom prst="rect">
            <a:avLst/>
          </a:prstGeom>
          <a:noFill/>
        </p:spPr>
        <p:txBody>
          <a:bodyPr wrap="none" rtlCol="0">
            <a:spAutoFit/>
          </a:bodyPr>
          <a:lstStyle/>
          <a:p>
            <a:r>
              <a:rPr lang="en-US" sz="1200" spc="150">
                <a:latin typeface="微软雅黑" panose="020B0503020204020204" pitchFamily="34" charset="-122"/>
                <a:ea typeface="微软雅黑" panose="020B0503020204020204" pitchFamily="34" charset="-122"/>
              </a:rPr>
              <a:t>1.</a:t>
            </a:r>
            <a:r>
              <a:rPr lang="zh-CN" altLang="en-US" sz="1200" spc="150">
                <a:latin typeface="微软雅黑" panose="020B0503020204020204" pitchFamily="34" charset="-122"/>
                <a:ea typeface="微软雅黑" panose="020B0503020204020204" pitchFamily="34" charset="-122"/>
              </a:rPr>
              <a:t> 选择“设计”</a:t>
            </a:r>
            <a:r>
              <a:rPr lang="en-US" altLang="zh-CN" sz="1200" spc="150">
                <a:latin typeface="微软雅黑" panose="020B0503020204020204" pitchFamily="34" charset="-122"/>
                <a:ea typeface="微软雅黑" panose="020B0503020204020204" pitchFamily="34" charset="-122"/>
              </a:rPr>
              <a:t>-</a:t>
            </a:r>
            <a:r>
              <a:rPr lang="zh-CN" altLang="en-US" sz="1200" spc="150">
                <a:latin typeface="微软雅黑" panose="020B0503020204020204" pitchFamily="34" charset="-122"/>
                <a:ea typeface="微软雅黑" panose="020B0503020204020204" pitchFamily="34" charset="-122"/>
              </a:rPr>
              <a:t>“变体”</a:t>
            </a:r>
            <a:r>
              <a:rPr lang="en-US" altLang="zh-CN" sz="1200" spc="150">
                <a:latin typeface="微软雅黑" panose="020B0503020204020204" pitchFamily="34" charset="-122"/>
                <a:ea typeface="微软雅黑" panose="020B0503020204020204" pitchFamily="34" charset="-122"/>
              </a:rPr>
              <a:t>-</a:t>
            </a:r>
            <a:r>
              <a:rPr lang="zh-CN" altLang="en-US" sz="1200" spc="150">
                <a:latin typeface="微软雅黑" panose="020B0503020204020204" pitchFamily="34" charset="-122"/>
                <a:ea typeface="微软雅黑" panose="020B0503020204020204" pitchFamily="34" charset="-122"/>
              </a:rPr>
              <a:t>“颜色”；</a:t>
            </a:r>
            <a:endParaRPr lang="en-US" sz="1200" spc="150">
              <a:latin typeface="微软雅黑" panose="020B0503020204020204" pitchFamily="34" charset="-122"/>
              <a:ea typeface="微软雅黑" panose="020B0503020204020204" pitchFamily="34" charset="-122"/>
            </a:endParaRPr>
          </a:p>
        </p:txBody>
      </p:sp>
      <p:sp>
        <p:nvSpPr>
          <p:cNvPr id="13" name="文本框 12">
            <a:extLst>
              <a:ext uri="{FF2B5EF4-FFF2-40B4-BE49-F238E27FC236}">
                <a16:creationId xmlns:a16="http://schemas.microsoft.com/office/drawing/2014/main" id="{CF6E6990-A91C-475D-9269-B3329A3F38E1}"/>
              </a:ext>
            </a:extLst>
          </p:cNvPr>
          <p:cNvSpPr txBox="1"/>
          <p:nvPr userDrawn="1"/>
        </p:nvSpPr>
        <p:spPr>
          <a:xfrm>
            <a:off x="6360651" y="6061002"/>
            <a:ext cx="4562467" cy="276999"/>
          </a:xfrm>
          <a:prstGeom prst="rect">
            <a:avLst/>
          </a:prstGeom>
          <a:noFill/>
        </p:spPr>
        <p:txBody>
          <a:bodyPr wrap="none" rtlCol="0">
            <a:spAutoFit/>
          </a:bodyPr>
          <a:lstStyle/>
          <a:p>
            <a:r>
              <a:rPr lang="en-US" sz="1200" spc="150">
                <a:latin typeface="微软雅黑" panose="020B0503020204020204" pitchFamily="34" charset="-122"/>
                <a:ea typeface="微软雅黑" panose="020B0503020204020204" pitchFamily="34" charset="-122"/>
              </a:rPr>
              <a:t>2.</a:t>
            </a:r>
            <a:r>
              <a:rPr lang="zh-CN" altLang="en-US" sz="1200" spc="150">
                <a:latin typeface="微软雅黑" panose="020B0503020204020204" pitchFamily="34" charset="-122"/>
                <a:ea typeface="微软雅黑" panose="020B0503020204020204" pitchFamily="34" charset="-122"/>
              </a:rPr>
              <a:t> 选择你喜欢的颜色搭配，模板一秒调整为你选颜色。</a:t>
            </a:r>
            <a:endParaRPr lang="en-US" sz="1200" spc="150">
              <a:latin typeface="微软雅黑" panose="020B0503020204020204" pitchFamily="34" charset="-122"/>
              <a:ea typeface="微软雅黑" panose="020B0503020204020204" pitchFamily="34" charset="-122"/>
            </a:endParaRPr>
          </a:p>
        </p:txBody>
      </p:sp>
      <p:pic>
        <p:nvPicPr>
          <p:cNvPr id="14" name="图片 13">
            <a:extLst>
              <a:ext uri="{FF2B5EF4-FFF2-40B4-BE49-F238E27FC236}">
                <a16:creationId xmlns:a16="http://schemas.microsoft.com/office/drawing/2014/main" id="{76D55E2B-144C-401A-AFF6-D4F4FDD7A0DB}"/>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3005928" y="2609333"/>
            <a:ext cx="819667" cy="819667"/>
          </a:xfrm>
          <a:prstGeom prst="rect">
            <a:avLst/>
          </a:prstGeom>
          <a:effectLst>
            <a:outerShdw blurRad="50800" dist="38100" dir="2700000" algn="tl" rotWithShape="0">
              <a:prstClr val="black">
                <a:alpha val="40000"/>
              </a:prstClr>
            </a:outerShdw>
          </a:effectLst>
        </p:spPr>
      </p:pic>
      <p:pic>
        <p:nvPicPr>
          <p:cNvPr id="15" name="图片 14">
            <a:extLst>
              <a:ext uri="{FF2B5EF4-FFF2-40B4-BE49-F238E27FC236}">
                <a16:creationId xmlns:a16="http://schemas.microsoft.com/office/drawing/2014/main" id="{2D04A031-4716-4E90-B503-6347DE1726DC}"/>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10787853" y="4257158"/>
            <a:ext cx="819667" cy="819667"/>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002176825"/>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blank" preserve="1">
  <p:cSld name="使用说明页-2">
    <p:spTree>
      <p:nvGrpSpPr>
        <p:cNvPr id="1" name=""/>
        <p:cNvGrpSpPr/>
        <p:nvPr/>
      </p:nvGrpSpPr>
      <p:grpSpPr>
        <a:xfrm>
          <a:off x="0" y="0"/>
          <a:ext cx="0" cy="0"/>
          <a:chOff x="0" y="0"/>
          <a:chExt cx="0" cy="0"/>
        </a:xfrm>
      </p:grpSpPr>
      <p:sp>
        <p:nvSpPr>
          <p:cNvPr id="16" name="矩形 15">
            <a:extLst>
              <a:ext uri="{FF2B5EF4-FFF2-40B4-BE49-F238E27FC236}">
                <a16:creationId xmlns:a16="http://schemas.microsoft.com/office/drawing/2014/main" id="{D3D37617-DBC5-4385-A3CC-3E51CA154BD8}"/>
              </a:ext>
            </a:extLst>
          </p:cNvPr>
          <p:cNvSpPr/>
          <p:nvPr userDrawn="1"/>
        </p:nvSpPr>
        <p:spPr>
          <a:xfrm>
            <a:off x="440603" y="759873"/>
            <a:ext cx="1750800" cy="369332"/>
          </a:xfrm>
          <a:prstGeom prst="rect">
            <a:avLst/>
          </a:prstGeom>
        </p:spPr>
        <p:txBody>
          <a:bodyPr wrap="none">
            <a:spAutoFit/>
          </a:bodyPr>
          <a:lstStyle/>
          <a:p>
            <a:pPr defTabSz="609585"/>
            <a:r>
              <a:rPr lang="zh-CN" altLang="en-US" sz="1800">
                <a:solidFill>
                  <a:schemeClr val="tx1">
                    <a:lumMod val="75000"/>
                    <a:lumOff val="25000"/>
                  </a:schemeClr>
                </a:solidFill>
                <a:latin typeface="Segoe UI Light"/>
                <a:ea typeface="微软雅黑"/>
                <a:cs typeface="Segoe UI Light"/>
              </a:rPr>
              <a:t>模板使用技巧</a:t>
            </a:r>
            <a:r>
              <a:rPr lang="en-US" altLang="zh-CN" sz="1800">
                <a:solidFill>
                  <a:schemeClr val="tx1">
                    <a:lumMod val="75000"/>
                    <a:lumOff val="25000"/>
                  </a:schemeClr>
                </a:solidFill>
                <a:latin typeface="Segoe UI Light"/>
                <a:ea typeface="微软雅黑"/>
                <a:cs typeface="Segoe UI Light"/>
              </a:rPr>
              <a:t> 2</a:t>
            </a:r>
            <a:endParaRPr lang="zh-CN" altLang="en-US" sz="1800">
              <a:solidFill>
                <a:schemeClr val="tx1">
                  <a:lumMod val="75000"/>
                  <a:lumOff val="25000"/>
                </a:schemeClr>
              </a:solidFill>
              <a:latin typeface="Segoe UI Light"/>
              <a:ea typeface="微软雅黑"/>
              <a:cs typeface="Segoe UI Light"/>
            </a:endParaRPr>
          </a:p>
        </p:txBody>
      </p:sp>
      <p:sp>
        <p:nvSpPr>
          <p:cNvPr id="17" name="矩形 16">
            <a:extLst>
              <a:ext uri="{FF2B5EF4-FFF2-40B4-BE49-F238E27FC236}">
                <a16:creationId xmlns:a16="http://schemas.microsoft.com/office/drawing/2014/main" id="{18537FF0-E837-4FAF-A9FF-B68839D81B6B}"/>
              </a:ext>
            </a:extLst>
          </p:cNvPr>
          <p:cNvSpPr/>
          <p:nvPr userDrawn="1"/>
        </p:nvSpPr>
        <p:spPr>
          <a:xfrm>
            <a:off x="440603" y="182445"/>
            <a:ext cx="777777" cy="246221"/>
          </a:xfrm>
          <a:prstGeom prst="rect">
            <a:avLst/>
          </a:prstGeom>
        </p:spPr>
        <p:txBody>
          <a:bodyPr wrap="none">
            <a:spAutoFit/>
          </a:bodyPr>
          <a:lstStyle/>
          <a:p>
            <a:pPr defTabSz="609585"/>
            <a:r>
              <a:rPr kumimoji="1" lang="en-US" altLang="zh-CN" sz="1000">
                <a:solidFill>
                  <a:schemeClr val="tx1">
                    <a:lumMod val="75000"/>
                    <a:lumOff val="25000"/>
                  </a:schemeClr>
                </a:solidFill>
                <a:latin typeface="Segoe UI Light"/>
                <a:ea typeface="微软雅黑" charset="0"/>
                <a:cs typeface="Segoe UI Light"/>
              </a:rPr>
              <a:t>OfficePLUS</a:t>
            </a:r>
            <a:endParaRPr lang="zh-CN" altLang="en-US" sz="1000">
              <a:solidFill>
                <a:schemeClr val="tx1">
                  <a:lumMod val="75000"/>
                  <a:lumOff val="25000"/>
                </a:schemeClr>
              </a:solidFill>
              <a:latin typeface="Segoe UI Light"/>
              <a:ea typeface="微软雅黑" charset="0"/>
              <a:cs typeface="Segoe UI Light"/>
            </a:endParaRPr>
          </a:p>
        </p:txBody>
      </p:sp>
      <p:pic>
        <p:nvPicPr>
          <p:cNvPr id="18" name="图片 17">
            <a:extLst>
              <a:ext uri="{FF2B5EF4-FFF2-40B4-BE49-F238E27FC236}">
                <a16:creationId xmlns:a16="http://schemas.microsoft.com/office/drawing/2014/main" id="{D87B8CD0-A426-4C33-B36E-51737F484EF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31800" y="2138895"/>
            <a:ext cx="5295899" cy="3847021"/>
          </a:xfrm>
          <a:prstGeom prst="rect">
            <a:avLst/>
          </a:prstGeom>
          <a:ln>
            <a:solidFill>
              <a:schemeClr val="bg1">
                <a:lumMod val="65000"/>
              </a:schemeClr>
            </a:solidFill>
          </a:ln>
        </p:spPr>
      </p:pic>
      <p:pic>
        <p:nvPicPr>
          <p:cNvPr id="19" name="图片 18">
            <a:extLst>
              <a:ext uri="{FF2B5EF4-FFF2-40B4-BE49-F238E27FC236}">
                <a16:creationId xmlns:a16="http://schemas.microsoft.com/office/drawing/2014/main" id="{25165177-0884-45C1-97C4-74750381198C}"/>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464301" y="2138895"/>
            <a:ext cx="5295900" cy="3847022"/>
          </a:xfrm>
          <a:prstGeom prst="rect">
            <a:avLst/>
          </a:prstGeom>
          <a:ln>
            <a:solidFill>
              <a:schemeClr val="bg1">
                <a:lumMod val="65000"/>
              </a:schemeClr>
            </a:solidFill>
          </a:ln>
        </p:spPr>
      </p:pic>
      <p:sp>
        <p:nvSpPr>
          <p:cNvPr id="20" name="文本框 19">
            <a:extLst>
              <a:ext uri="{FF2B5EF4-FFF2-40B4-BE49-F238E27FC236}">
                <a16:creationId xmlns:a16="http://schemas.microsoft.com/office/drawing/2014/main" id="{743BD954-63AD-4657-8D3A-3B6798F6A6E2}"/>
              </a:ext>
            </a:extLst>
          </p:cNvPr>
          <p:cNvSpPr txBox="1"/>
          <p:nvPr userDrawn="1"/>
        </p:nvSpPr>
        <p:spPr>
          <a:xfrm>
            <a:off x="431800" y="1174234"/>
            <a:ext cx="3467616" cy="584775"/>
          </a:xfrm>
          <a:prstGeom prst="rect">
            <a:avLst/>
          </a:prstGeom>
          <a:noFill/>
        </p:spPr>
        <p:txBody>
          <a:bodyPr wrap="none" rtlCol="0">
            <a:spAutoFit/>
          </a:bodyPr>
          <a:lstStyle/>
          <a:p>
            <a:r>
              <a:rPr lang="zh-CN" altLang="en-US" sz="3200" b="1">
                <a:solidFill>
                  <a:schemeClr val="tx1">
                    <a:lumMod val="85000"/>
                    <a:lumOff val="15000"/>
                  </a:schemeClr>
                </a:solidFill>
                <a:latin typeface="微软雅黑" panose="020B0503020204020204" pitchFamily="34" charset="-122"/>
                <a:ea typeface="微软雅黑" panose="020B0503020204020204" pitchFamily="34" charset="-122"/>
              </a:rPr>
              <a:t>随时添加模板样式</a:t>
            </a:r>
            <a:endParaRPr lang="en-US" sz="3200" b="1">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1" name="文本框 20">
            <a:extLst>
              <a:ext uri="{FF2B5EF4-FFF2-40B4-BE49-F238E27FC236}">
                <a16:creationId xmlns:a16="http://schemas.microsoft.com/office/drawing/2014/main" id="{931492C9-5292-4B9D-AE47-6FF0EB9FF810}"/>
              </a:ext>
            </a:extLst>
          </p:cNvPr>
          <p:cNvSpPr txBox="1"/>
          <p:nvPr userDrawn="1"/>
        </p:nvSpPr>
        <p:spPr>
          <a:xfrm>
            <a:off x="333477" y="6061002"/>
            <a:ext cx="3010761" cy="276999"/>
          </a:xfrm>
          <a:prstGeom prst="rect">
            <a:avLst/>
          </a:prstGeom>
          <a:noFill/>
        </p:spPr>
        <p:txBody>
          <a:bodyPr wrap="none" rtlCol="0">
            <a:spAutoFit/>
          </a:bodyPr>
          <a:lstStyle/>
          <a:p>
            <a:r>
              <a:rPr lang="en-US" sz="1200" spc="150">
                <a:latin typeface="微软雅黑" panose="020B0503020204020204" pitchFamily="34" charset="-122"/>
                <a:ea typeface="微软雅黑" panose="020B0503020204020204" pitchFamily="34" charset="-122"/>
              </a:rPr>
              <a:t>1.</a:t>
            </a:r>
            <a:r>
              <a:rPr lang="zh-CN" altLang="en-US" sz="1200" spc="150">
                <a:latin typeface="微软雅黑" panose="020B0503020204020204" pitchFamily="34" charset="-122"/>
                <a:ea typeface="微软雅黑" panose="020B0503020204020204" pitchFamily="34" charset="-122"/>
              </a:rPr>
              <a:t> 选择“开始”</a:t>
            </a:r>
            <a:r>
              <a:rPr lang="en-US" altLang="zh-CN" sz="1200" spc="150">
                <a:latin typeface="微软雅黑" panose="020B0503020204020204" pitchFamily="34" charset="-122"/>
                <a:ea typeface="微软雅黑" panose="020B0503020204020204" pitchFamily="34" charset="-122"/>
              </a:rPr>
              <a:t>-</a:t>
            </a:r>
            <a:r>
              <a:rPr lang="zh-CN" altLang="en-US" sz="1200" spc="150">
                <a:latin typeface="微软雅黑" panose="020B0503020204020204" pitchFamily="34" charset="-122"/>
                <a:ea typeface="微软雅黑" panose="020B0503020204020204" pitchFamily="34" charset="-122"/>
              </a:rPr>
              <a:t>“新建幻灯片”；</a:t>
            </a:r>
            <a:endParaRPr lang="en-US" sz="1200" spc="150">
              <a:latin typeface="微软雅黑" panose="020B0503020204020204" pitchFamily="34" charset="-122"/>
              <a:ea typeface="微软雅黑" panose="020B0503020204020204" pitchFamily="34" charset="-122"/>
            </a:endParaRPr>
          </a:p>
        </p:txBody>
      </p:sp>
      <p:sp>
        <p:nvSpPr>
          <p:cNvPr id="22" name="文本框 21">
            <a:extLst>
              <a:ext uri="{FF2B5EF4-FFF2-40B4-BE49-F238E27FC236}">
                <a16:creationId xmlns:a16="http://schemas.microsoft.com/office/drawing/2014/main" id="{E76824F7-C012-49BE-9474-18B7A6C2F881}"/>
              </a:ext>
            </a:extLst>
          </p:cNvPr>
          <p:cNvSpPr txBox="1"/>
          <p:nvPr userDrawn="1"/>
        </p:nvSpPr>
        <p:spPr>
          <a:xfrm>
            <a:off x="6360651" y="6061002"/>
            <a:ext cx="5256567" cy="276999"/>
          </a:xfrm>
          <a:prstGeom prst="rect">
            <a:avLst/>
          </a:prstGeom>
          <a:noFill/>
        </p:spPr>
        <p:txBody>
          <a:bodyPr wrap="none" rtlCol="0">
            <a:spAutoFit/>
          </a:bodyPr>
          <a:lstStyle/>
          <a:p>
            <a:r>
              <a:rPr lang="en-US" sz="1200" spc="150">
                <a:latin typeface="微软雅黑" panose="020B0503020204020204" pitchFamily="34" charset="-122"/>
                <a:ea typeface="微软雅黑" panose="020B0503020204020204" pitchFamily="34" charset="-122"/>
              </a:rPr>
              <a:t>2.</a:t>
            </a:r>
            <a:r>
              <a:rPr lang="zh-CN" altLang="en-US" sz="1200" spc="150">
                <a:latin typeface="微软雅黑" panose="020B0503020204020204" pitchFamily="34" charset="-122"/>
                <a:ea typeface="微软雅黑" panose="020B0503020204020204" pitchFamily="34" charset="-122"/>
              </a:rPr>
              <a:t> 选择你需要的页面，如封面页，目录页，副标题页，内容页等</a:t>
            </a:r>
            <a:r>
              <a:rPr lang="en-US" altLang="zh-CN" sz="1200" spc="150">
                <a:latin typeface="微软雅黑" panose="020B0503020204020204" pitchFamily="34" charset="-122"/>
                <a:ea typeface="微软雅黑" panose="020B0503020204020204" pitchFamily="34" charset="-122"/>
              </a:rPr>
              <a:t>…</a:t>
            </a:r>
            <a:endParaRPr lang="en-US" sz="1200" spc="150">
              <a:latin typeface="微软雅黑" panose="020B0503020204020204" pitchFamily="34" charset="-122"/>
              <a:ea typeface="微软雅黑" panose="020B0503020204020204" pitchFamily="34" charset="-122"/>
            </a:endParaRPr>
          </a:p>
        </p:txBody>
      </p:sp>
      <p:pic>
        <p:nvPicPr>
          <p:cNvPr id="23" name="图片 22">
            <a:extLst>
              <a:ext uri="{FF2B5EF4-FFF2-40B4-BE49-F238E27FC236}">
                <a16:creationId xmlns:a16="http://schemas.microsoft.com/office/drawing/2014/main" id="{0977B55D-A0A4-4DE2-B2F1-445B514E3F72}"/>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700878" y="2428358"/>
            <a:ext cx="819667" cy="819667"/>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131275718"/>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可用素材页">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6595312B-D8B2-4C00-B28A-79A7EE657781}"/>
              </a:ext>
            </a:extLst>
          </p:cNvPr>
          <p:cNvSpPr/>
          <p:nvPr userDrawn="1"/>
        </p:nvSpPr>
        <p:spPr>
          <a:xfrm>
            <a:off x="440603" y="759873"/>
            <a:ext cx="1107996" cy="369332"/>
          </a:xfrm>
          <a:prstGeom prst="rect">
            <a:avLst/>
          </a:prstGeom>
        </p:spPr>
        <p:txBody>
          <a:bodyPr wrap="none">
            <a:spAutoFit/>
          </a:bodyPr>
          <a:lstStyle/>
          <a:p>
            <a:pPr defTabSz="609585"/>
            <a:r>
              <a:rPr lang="zh-CN" altLang="en-US" sz="1800" dirty="0">
                <a:solidFill>
                  <a:schemeClr val="tx1">
                    <a:lumMod val="75000"/>
                    <a:lumOff val="25000"/>
                  </a:schemeClr>
                </a:solidFill>
                <a:latin typeface="Segoe UI Light"/>
                <a:ea typeface="微软雅黑"/>
                <a:cs typeface="Segoe UI Light"/>
              </a:rPr>
              <a:t>可用素材</a:t>
            </a:r>
          </a:p>
        </p:txBody>
      </p:sp>
      <p:sp>
        <p:nvSpPr>
          <p:cNvPr id="4" name="矩形 3">
            <a:extLst>
              <a:ext uri="{FF2B5EF4-FFF2-40B4-BE49-F238E27FC236}">
                <a16:creationId xmlns:a16="http://schemas.microsoft.com/office/drawing/2014/main" id="{1B6A1C96-1D43-4AA0-9190-AE19CA7211C7}"/>
              </a:ext>
            </a:extLst>
          </p:cNvPr>
          <p:cNvSpPr/>
          <p:nvPr userDrawn="1"/>
        </p:nvSpPr>
        <p:spPr>
          <a:xfrm>
            <a:off x="440603" y="182445"/>
            <a:ext cx="777777" cy="246221"/>
          </a:xfrm>
          <a:prstGeom prst="rect">
            <a:avLst/>
          </a:prstGeom>
        </p:spPr>
        <p:txBody>
          <a:bodyPr wrap="none">
            <a:spAutoFit/>
          </a:bodyPr>
          <a:lstStyle/>
          <a:p>
            <a:pPr defTabSz="609585"/>
            <a:r>
              <a:rPr kumimoji="1" lang="en-US" altLang="zh-CN" sz="1000">
                <a:solidFill>
                  <a:schemeClr val="tx1">
                    <a:lumMod val="75000"/>
                    <a:lumOff val="25000"/>
                  </a:schemeClr>
                </a:solidFill>
                <a:latin typeface="Segoe UI Light"/>
                <a:ea typeface="微软雅黑" charset="0"/>
                <a:cs typeface="Segoe UI Light"/>
              </a:rPr>
              <a:t>OfficePLUS</a:t>
            </a:r>
            <a:endParaRPr lang="zh-CN" altLang="en-US" sz="1000">
              <a:solidFill>
                <a:schemeClr val="tx1">
                  <a:lumMod val="75000"/>
                  <a:lumOff val="25000"/>
                </a:schemeClr>
              </a:solidFill>
              <a:latin typeface="Segoe UI Light"/>
              <a:ea typeface="微软雅黑" charset="0"/>
              <a:cs typeface="Segoe UI Light"/>
            </a:endParaRPr>
          </a:p>
        </p:txBody>
      </p:sp>
      <p:sp>
        <p:nvSpPr>
          <p:cNvPr id="5" name="文本框 4">
            <a:extLst>
              <a:ext uri="{FF2B5EF4-FFF2-40B4-BE49-F238E27FC236}">
                <a16:creationId xmlns:a16="http://schemas.microsoft.com/office/drawing/2014/main" id="{8C6EFF9B-69FE-4D96-8173-E5814F1AD448}"/>
              </a:ext>
            </a:extLst>
          </p:cNvPr>
          <p:cNvSpPr txBox="1"/>
          <p:nvPr userDrawn="1"/>
        </p:nvSpPr>
        <p:spPr>
          <a:xfrm>
            <a:off x="431800" y="1174234"/>
            <a:ext cx="3057247" cy="584775"/>
          </a:xfrm>
          <a:prstGeom prst="rect">
            <a:avLst/>
          </a:prstGeom>
          <a:noFill/>
        </p:spPr>
        <p:txBody>
          <a:bodyPr wrap="none" rtlCol="0">
            <a:spAutoFit/>
          </a:bodyPr>
          <a:lstStyle/>
          <a:p>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rPr>
              <a:t>随时可替换图标</a:t>
            </a:r>
            <a:endParaRPr lang="en-US" sz="32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03041369"/>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背景素材页">
    <p:spTree>
      <p:nvGrpSpPr>
        <p:cNvPr id="1" name=""/>
        <p:cNvGrpSpPr/>
        <p:nvPr/>
      </p:nvGrpSpPr>
      <p:grpSpPr>
        <a:xfrm>
          <a:off x="0" y="0"/>
          <a:ext cx="0" cy="0"/>
          <a:chOff x="0" y="0"/>
          <a:chExt cx="0" cy="0"/>
        </a:xfrm>
      </p:grpSpPr>
      <p:pic>
        <p:nvPicPr>
          <p:cNvPr id="2" name="图片 1" descr="白色的伞&#10;&#10;中度可信度描述已自动生成">
            <a:extLst>
              <a:ext uri="{FF2B5EF4-FFF2-40B4-BE49-F238E27FC236}">
                <a16:creationId xmlns:a16="http://schemas.microsoft.com/office/drawing/2014/main" id="{364591DA-E0C1-496B-8E67-15D92324E23E}"/>
              </a:ext>
            </a:extLst>
          </p:cNvPr>
          <p:cNvPicPr>
            <a:picLocks noChangeAspect="1"/>
          </p:cNvPicPr>
          <p:nvPr userDrawn="1"/>
        </p:nvPicPr>
        <p:blipFill>
          <a:blip r:embed="rId2" cstate="screen">
            <a:alphaModFix amt="20000"/>
            <a:extLst>
              <a:ext uri="{28A0092B-C50C-407E-A947-70E740481C1C}">
                <a14:useLocalDpi xmlns:a14="http://schemas.microsoft.com/office/drawing/2010/main"/>
              </a:ext>
            </a:extLst>
          </a:blip>
          <a:srcRect/>
          <a:stretch>
            <a:fillRect/>
          </a:stretch>
        </p:blipFill>
        <p:spPr>
          <a:xfrm>
            <a:off x="-1"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Tree>
    <p:extLst>
      <p:ext uri="{BB962C8B-B14F-4D97-AF65-F5344CB8AC3E}">
        <p14:creationId xmlns:p14="http://schemas.microsoft.com/office/powerpoint/2010/main" val="4102438214"/>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8D9F4C2-0517-49F7-B308-84D1D22AE3D4}"/>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8B3AD274-67F2-447C-BCE7-635822631CAD}"/>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48E2EA32-5762-4228-9938-5C679E660AB7}"/>
              </a:ext>
            </a:extLst>
          </p:cNvPr>
          <p:cNvSpPr>
            <a:spLocks noGrp="1"/>
          </p:cNvSpPr>
          <p:nvPr>
            <p:ph type="dt" sz="half" idx="10"/>
          </p:nvPr>
        </p:nvSpPr>
        <p:spPr/>
        <p:txBody>
          <a:bodyPr/>
          <a:lstStyle/>
          <a:p>
            <a:fld id="{064D1DEC-8155-4063-8065-DB622E34BCBF}" type="datetimeFigureOut">
              <a:rPr lang="zh-CN" altLang="en-US" smtClean="0"/>
              <a:t>2022/1/26</a:t>
            </a:fld>
            <a:endParaRPr lang="zh-CN" altLang="en-US"/>
          </a:p>
        </p:txBody>
      </p:sp>
      <p:sp>
        <p:nvSpPr>
          <p:cNvPr id="5" name="页脚占位符 4">
            <a:extLst>
              <a:ext uri="{FF2B5EF4-FFF2-40B4-BE49-F238E27FC236}">
                <a16:creationId xmlns:a16="http://schemas.microsoft.com/office/drawing/2014/main" id="{F0E328FC-C91F-48B3-BCE6-7808214D5DEC}"/>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C4B93D05-93BB-44EE-B747-AED32D6DC605}"/>
              </a:ext>
            </a:extLst>
          </p:cNvPr>
          <p:cNvSpPr>
            <a:spLocks noGrp="1"/>
          </p:cNvSpPr>
          <p:nvPr>
            <p:ph type="sldNum" sz="quarter" idx="12"/>
          </p:nvPr>
        </p:nvSpPr>
        <p:spPr/>
        <p:txBody>
          <a:bodyPr/>
          <a:lstStyle/>
          <a:p>
            <a:fld id="{F2C51187-B605-4A0C-9E45-C91F6971633E}" type="slidenum">
              <a:rPr lang="zh-CN" altLang="en-US" smtClean="0"/>
              <a:t>‹#›</a:t>
            </a:fld>
            <a:endParaRPr lang="zh-CN" altLang="en-US"/>
          </a:p>
        </p:txBody>
      </p:sp>
    </p:spTree>
    <p:extLst>
      <p:ext uri="{BB962C8B-B14F-4D97-AF65-F5344CB8AC3E}">
        <p14:creationId xmlns:p14="http://schemas.microsoft.com/office/powerpoint/2010/main" val="420502713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过渡页2">
    <p:bg>
      <p:bgPr>
        <a:solidFill>
          <a:schemeClr val="accent1"/>
        </a:solidFill>
        <a:effectLst/>
      </p:bgPr>
    </p:bg>
    <p:spTree>
      <p:nvGrpSpPr>
        <p:cNvPr id="1" name=""/>
        <p:cNvGrpSpPr/>
        <p:nvPr/>
      </p:nvGrpSpPr>
      <p:grpSpPr>
        <a:xfrm>
          <a:off x="0" y="0"/>
          <a:ext cx="0" cy="0"/>
          <a:chOff x="0" y="0"/>
          <a:chExt cx="0" cy="0"/>
        </a:xfrm>
      </p:grpSpPr>
      <p:pic>
        <p:nvPicPr>
          <p:cNvPr id="2" name="图片 1" descr="白色的伞&#10;&#10;中度可信度描述已自动生成">
            <a:extLst>
              <a:ext uri="{FF2B5EF4-FFF2-40B4-BE49-F238E27FC236}">
                <a16:creationId xmlns:a16="http://schemas.microsoft.com/office/drawing/2014/main" id="{364591DA-E0C1-496B-8E67-15D92324E23E}"/>
              </a:ext>
            </a:extLst>
          </p:cNvPr>
          <p:cNvPicPr>
            <a:picLocks noChangeAspect="1"/>
          </p:cNvPicPr>
          <p:nvPr userDrawn="1"/>
        </p:nvPicPr>
        <p:blipFill>
          <a:blip r:embed="rId2" cstate="screen">
            <a:alphaModFix amt="20000"/>
            <a:extLst>
              <a:ext uri="{28A0092B-C50C-407E-A947-70E740481C1C}">
                <a14:useLocalDpi xmlns:a14="http://schemas.microsoft.com/office/drawing/2010/main"/>
              </a:ext>
            </a:extLst>
          </a:blip>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4" name="图片占位符 3">
            <a:extLst>
              <a:ext uri="{FF2B5EF4-FFF2-40B4-BE49-F238E27FC236}">
                <a16:creationId xmlns:a16="http://schemas.microsoft.com/office/drawing/2014/main" id="{1A6FC788-80A6-486C-ACE0-06A3D988213D}"/>
              </a:ext>
            </a:extLst>
          </p:cNvPr>
          <p:cNvSpPr>
            <a:spLocks noGrp="1"/>
          </p:cNvSpPr>
          <p:nvPr>
            <p:ph type="pic" sz="quarter" idx="10"/>
          </p:nvPr>
        </p:nvSpPr>
        <p:spPr>
          <a:xfrm>
            <a:off x="847725" y="688413"/>
            <a:ext cx="4791075" cy="5213378"/>
          </a:xfrm>
          <a:prstGeom prst="rect">
            <a:avLst/>
          </a:prstGeom>
        </p:spPr>
        <p:txBody>
          <a:bodyPr/>
          <a:lstStyle/>
          <a:p>
            <a:endParaRPr lang="zh-CN" altLang="en-US"/>
          </a:p>
        </p:txBody>
      </p:sp>
      <p:sp>
        <p:nvSpPr>
          <p:cNvPr id="10" name="矩形 9">
            <a:extLst>
              <a:ext uri="{FF2B5EF4-FFF2-40B4-BE49-F238E27FC236}">
                <a16:creationId xmlns:a16="http://schemas.microsoft.com/office/drawing/2014/main" id="{21C0BA59-7C30-4F6C-9632-6D90A0827699}"/>
              </a:ext>
            </a:extLst>
          </p:cNvPr>
          <p:cNvSpPr/>
          <p:nvPr userDrawn="1"/>
        </p:nvSpPr>
        <p:spPr>
          <a:xfrm>
            <a:off x="5537180" y="688413"/>
            <a:ext cx="101699" cy="5213378"/>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a:extLst>
              <a:ext uri="{FF2B5EF4-FFF2-40B4-BE49-F238E27FC236}">
                <a16:creationId xmlns:a16="http://schemas.microsoft.com/office/drawing/2014/main" id="{CEB8A90C-C4C9-4BAB-A9FC-4D5A71382046}"/>
              </a:ext>
            </a:extLst>
          </p:cNvPr>
          <p:cNvSpPr/>
          <p:nvPr userDrawn="1"/>
        </p:nvSpPr>
        <p:spPr>
          <a:xfrm flipH="1">
            <a:off x="6508488" y="3546773"/>
            <a:ext cx="2671325" cy="250898"/>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5" name="组合 24">
            <a:extLst>
              <a:ext uri="{FF2B5EF4-FFF2-40B4-BE49-F238E27FC236}">
                <a16:creationId xmlns:a16="http://schemas.microsoft.com/office/drawing/2014/main" id="{9E3653B2-B5C6-4987-A427-63F884CDC458}"/>
              </a:ext>
            </a:extLst>
          </p:cNvPr>
          <p:cNvGrpSpPr/>
          <p:nvPr userDrawn="1"/>
        </p:nvGrpSpPr>
        <p:grpSpPr>
          <a:xfrm rot="16200000" flipH="1">
            <a:off x="7719928" y="2485926"/>
            <a:ext cx="318350" cy="2367837"/>
            <a:chOff x="11042809" y="1888021"/>
            <a:chExt cx="464818" cy="3010532"/>
          </a:xfrm>
        </p:grpSpPr>
        <p:cxnSp>
          <p:nvCxnSpPr>
            <p:cNvPr id="26" name="直接连接符 25">
              <a:extLst>
                <a:ext uri="{FF2B5EF4-FFF2-40B4-BE49-F238E27FC236}">
                  <a16:creationId xmlns:a16="http://schemas.microsoft.com/office/drawing/2014/main" id="{FB92A378-72D2-4C2D-BC27-8AA5F4BF004C}"/>
                </a:ext>
              </a:extLst>
            </p:cNvPr>
            <p:cNvCxnSpPr>
              <a:cxnSpLocks/>
            </p:cNvCxnSpPr>
            <p:nvPr/>
          </p:nvCxnSpPr>
          <p:spPr>
            <a:xfrm rot="16200000" flipH="1">
              <a:off x="9837986" y="3325257"/>
              <a:ext cx="2874472" cy="0"/>
            </a:xfrm>
            <a:prstGeom prst="line">
              <a:avLst/>
            </a:prstGeom>
            <a:ln w="6350">
              <a:solidFill>
                <a:schemeClr val="accent1">
                  <a:alpha val="40000"/>
                </a:schemeClr>
              </a:solidFill>
            </a:ln>
          </p:spPr>
          <p:style>
            <a:lnRef idx="1">
              <a:schemeClr val="accent1"/>
            </a:lnRef>
            <a:fillRef idx="0">
              <a:schemeClr val="accent1"/>
            </a:fillRef>
            <a:effectRef idx="0">
              <a:schemeClr val="accent1"/>
            </a:effectRef>
            <a:fontRef idx="minor">
              <a:schemeClr val="tx1"/>
            </a:fontRef>
          </p:style>
        </p:cxnSp>
        <p:grpSp>
          <p:nvGrpSpPr>
            <p:cNvPr id="27" name="组合 26">
              <a:extLst>
                <a:ext uri="{FF2B5EF4-FFF2-40B4-BE49-F238E27FC236}">
                  <a16:creationId xmlns:a16="http://schemas.microsoft.com/office/drawing/2014/main" id="{3819A631-A691-435A-B79D-BC1C87CD5EE4}"/>
                </a:ext>
              </a:extLst>
            </p:cNvPr>
            <p:cNvGrpSpPr/>
            <p:nvPr/>
          </p:nvGrpSpPr>
          <p:grpSpPr>
            <a:xfrm rot="16200000">
              <a:off x="11159013" y="4549939"/>
              <a:ext cx="232410" cy="464818"/>
              <a:chOff x="8258175" y="4617720"/>
              <a:chExt cx="541020" cy="1082040"/>
            </a:xfrm>
          </p:grpSpPr>
          <p:sp>
            <p:nvSpPr>
              <p:cNvPr id="28" name="弧形 27">
                <a:extLst>
                  <a:ext uri="{FF2B5EF4-FFF2-40B4-BE49-F238E27FC236}">
                    <a16:creationId xmlns:a16="http://schemas.microsoft.com/office/drawing/2014/main" id="{2AD37A87-B06B-4BD8-A4A8-5CCD54C1989F}"/>
                  </a:ext>
                </a:extLst>
              </p:cNvPr>
              <p:cNvSpPr/>
              <p:nvPr/>
            </p:nvSpPr>
            <p:spPr>
              <a:xfrm>
                <a:off x="8258175" y="5158740"/>
                <a:ext cx="541020" cy="541020"/>
              </a:xfrm>
              <a:prstGeom prst="arc">
                <a:avLst/>
              </a:prstGeom>
              <a:ln w="6350">
                <a:solidFill>
                  <a:schemeClr val="accent1">
                    <a:alpha val="4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9" name="弧形 28">
                <a:extLst>
                  <a:ext uri="{FF2B5EF4-FFF2-40B4-BE49-F238E27FC236}">
                    <a16:creationId xmlns:a16="http://schemas.microsoft.com/office/drawing/2014/main" id="{8480EE86-55FB-4B89-9816-2D855F559B41}"/>
                  </a:ext>
                </a:extLst>
              </p:cNvPr>
              <p:cNvSpPr/>
              <p:nvPr/>
            </p:nvSpPr>
            <p:spPr>
              <a:xfrm flipV="1">
                <a:off x="8258175" y="4617720"/>
                <a:ext cx="541020" cy="541020"/>
              </a:xfrm>
              <a:prstGeom prst="arc">
                <a:avLst/>
              </a:prstGeom>
              <a:ln w="6350">
                <a:solidFill>
                  <a:schemeClr val="accent1">
                    <a:alpha val="4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sp>
        <p:nvSpPr>
          <p:cNvPr id="32" name="文本框 31">
            <a:extLst>
              <a:ext uri="{FF2B5EF4-FFF2-40B4-BE49-F238E27FC236}">
                <a16:creationId xmlns:a16="http://schemas.microsoft.com/office/drawing/2014/main" id="{0ED77698-7950-41FA-820D-EA38C2D90DBA}"/>
              </a:ext>
            </a:extLst>
          </p:cNvPr>
          <p:cNvSpPr txBox="1"/>
          <p:nvPr userDrawn="1"/>
        </p:nvSpPr>
        <p:spPr>
          <a:xfrm rot="16200000">
            <a:off x="2311608" y="3857980"/>
            <a:ext cx="1015663" cy="5638877"/>
          </a:xfrm>
          <a:prstGeom prst="rect">
            <a:avLst/>
          </a:prstGeom>
          <a:noFill/>
        </p:spPr>
        <p:txBody>
          <a:bodyPr vert="eaVert" wrap="square" lIns="0" tIns="0" rIns="0" bIns="0" rtlCol="0">
            <a:spAutoFit/>
          </a:bodyPr>
          <a:lstStyle/>
          <a:p>
            <a:pPr algn="dist"/>
            <a:r>
              <a:rPr lang="en-US" altLang="zh-CN" sz="6600" b="1" dirty="0">
                <a:solidFill>
                  <a:schemeClr val="accent5">
                    <a:alpha val="7000"/>
                  </a:schemeClr>
                </a:solidFill>
              </a:rPr>
              <a:t>SHIONHAT</a:t>
            </a:r>
            <a:endParaRPr lang="zh-CN" altLang="en-US" sz="6600" b="1" dirty="0">
              <a:solidFill>
                <a:schemeClr val="accent5">
                  <a:alpha val="7000"/>
                </a:schemeClr>
              </a:solidFill>
            </a:endParaRPr>
          </a:p>
        </p:txBody>
      </p:sp>
      <p:sp>
        <p:nvSpPr>
          <p:cNvPr id="33" name="文本框 32">
            <a:extLst>
              <a:ext uri="{FF2B5EF4-FFF2-40B4-BE49-F238E27FC236}">
                <a16:creationId xmlns:a16="http://schemas.microsoft.com/office/drawing/2014/main" id="{CD352F36-9874-48CB-B9B7-655214F513B2}"/>
              </a:ext>
            </a:extLst>
          </p:cNvPr>
          <p:cNvSpPr txBox="1"/>
          <p:nvPr userDrawn="1"/>
        </p:nvSpPr>
        <p:spPr>
          <a:xfrm rot="16200000">
            <a:off x="8872912" y="-2609745"/>
            <a:ext cx="1015663" cy="5622517"/>
          </a:xfrm>
          <a:prstGeom prst="rect">
            <a:avLst/>
          </a:prstGeom>
          <a:noFill/>
        </p:spPr>
        <p:txBody>
          <a:bodyPr vert="eaVert" wrap="square" lIns="0" tIns="0" rIns="0" bIns="0" rtlCol="0">
            <a:spAutoFit/>
          </a:bodyPr>
          <a:lstStyle/>
          <a:p>
            <a:pPr algn="dist"/>
            <a:r>
              <a:rPr lang="en-US" altLang="zh-CN" sz="6600" b="1" dirty="0">
                <a:solidFill>
                  <a:schemeClr val="accent5">
                    <a:alpha val="7000"/>
                  </a:schemeClr>
                </a:solidFill>
              </a:rPr>
              <a:t>FASHIONH</a:t>
            </a:r>
            <a:endParaRPr lang="zh-CN" altLang="en-US" sz="6600" b="1" dirty="0">
              <a:solidFill>
                <a:schemeClr val="accent5">
                  <a:alpha val="7000"/>
                </a:schemeClr>
              </a:solidFill>
            </a:endParaRPr>
          </a:p>
        </p:txBody>
      </p:sp>
    </p:spTree>
    <p:extLst>
      <p:ext uri="{BB962C8B-B14F-4D97-AF65-F5344CB8AC3E}">
        <p14:creationId xmlns:p14="http://schemas.microsoft.com/office/powerpoint/2010/main" val="2507321771"/>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5141652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过渡页3">
    <p:bg>
      <p:bgPr>
        <a:solidFill>
          <a:schemeClr val="accent1"/>
        </a:solidFill>
        <a:effectLst/>
      </p:bgPr>
    </p:bg>
    <p:spTree>
      <p:nvGrpSpPr>
        <p:cNvPr id="1" name=""/>
        <p:cNvGrpSpPr/>
        <p:nvPr/>
      </p:nvGrpSpPr>
      <p:grpSpPr>
        <a:xfrm>
          <a:off x="0" y="0"/>
          <a:ext cx="0" cy="0"/>
          <a:chOff x="0" y="0"/>
          <a:chExt cx="0" cy="0"/>
        </a:xfrm>
      </p:grpSpPr>
      <p:pic>
        <p:nvPicPr>
          <p:cNvPr id="2" name="图片 1" descr="白色的伞&#10;&#10;中度可信度描述已自动生成">
            <a:extLst>
              <a:ext uri="{FF2B5EF4-FFF2-40B4-BE49-F238E27FC236}">
                <a16:creationId xmlns:a16="http://schemas.microsoft.com/office/drawing/2014/main" id="{364591DA-E0C1-496B-8E67-15D92324E23E}"/>
              </a:ext>
            </a:extLst>
          </p:cNvPr>
          <p:cNvPicPr>
            <a:picLocks noChangeAspect="1"/>
          </p:cNvPicPr>
          <p:nvPr userDrawn="1"/>
        </p:nvPicPr>
        <p:blipFill>
          <a:blip r:embed="rId2" cstate="screen">
            <a:alphaModFix amt="20000"/>
            <a:extLst>
              <a:ext uri="{28A0092B-C50C-407E-A947-70E740481C1C}">
                <a14:useLocalDpi xmlns:a14="http://schemas.microsoft.com/office/drawing/2010/main"/>
              </a:ext>
            </a:extLst>
          </a:blip>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32" name="文本框 31">
            <a:extLst>
              <a:ext uri="{FF2B5EF4-FFF2-40B4-BE49-F238E27FC236}">
                <a16:creationId xmlns:a16="http://schemas.microsoft.com/office/drawing/2014/main" id="{0ED77698-7950-41FA-820D-EA38C2D90DBA}"/>
              </a:ext>
            </a:extLst>
          </p:cNvPr>
          <p:cNvSpPr txBox="1"/>
          <p:nvPr userDrawn="1"/>
        </p:nvSpPr>
        <p:spPr>
          <a:xfrm rot="16200000">
            <a:off x="2311608" y="3857980"/>
            <a:ext cx="1015663" cy="5638877"/>
          </a:xfrm>
          <a:prstGeom prst="rect">
            <a:avLst/>
          </a:prstGeom>
          <a:noFill/>
        </p:spPr>
        <p:txBody>
          <a:bodyPr vert="eaVert" wrap="square" lIns="0" tIns="0" rIns="0" bIns="0" rtlCol="0">
            <a:spAutoFit/>
          </a:bodyPr>
          <a:lstStyle/>
          <a:p>
            <a:pPr algn="dist"/>
            <a:r>
              <a:rPr lang="en-US" altLang="zh-CN" sz="6600" b="1" dirty="0">
                <a:solidFill>
                  <a:schemeClr val="accent5">
                    <a:alpha val="7000"/>
                  </a:schemeClr>
                </a:solidFill>
              </a:rPr>
              <a:t>SHIONHAT</a:t>
            </a:r>
            <a:endParaRPr lang="zh-CN" altLang="en-US" sz="6600" b="1" dirty="0">
              <a:solidFill>
                <a:schemeClr val="accent5">
                  <a:alpha val="7000"/>
                </a:schemeClr>
              </a:solidFill>
            </a:endParaRPr>
          </a:p>
        </p:txBody>
      </p:sp>
      <p:sp>
        <p:nvSpPr>
          <p:cNvPr id="33" name="文本框 32">
            <a:extLst>
              <a:ext uri="{FF2B5EF4-FFF2-40B4-BE49-F238E27FC236}">
                <a16:creationId xmlns:a16="http://schemas.microsoft.com/office/drawing/2014/main" id="{CD352F36-9874-48CB-B9B7-655214F513B2}"/>
              </a:ext>
            </a:extLst>
          </p:cNvPr>
          <p:cNvSpPr txBox="1"/>
          <p:nvPr userDrawn="1"/>
        </p:nvSpPr>
        <p:spPr>
          <a:xfrm rot="16200000">
            <a:off x="8872912" y="-2609745"/>
            <a:ext cx="1015663" cy="5622517"/>
          </a:xfrm>
          <a:prstGeom prst="rect">
            <a:avLst/>
          </a:prstGeom>
          <a:noFill/>
        </p:spPr>
        <p:txBody>
          <a:bodyPr vert="eaVert" wrap="square" lIns="0" tIns="0" rIns="0" bIns="0" rtlCol="0">
            <a:spAutoFit/>
          </a:bodyPr>
          <a:lstStyle/>
          <a:p>
            <a:pPr algn="dist"/>
            <a:r>
              <a:rPr lang="en-US" altLang="zh-CN" sz="6600" b="1" dirty="0">
                <a:solidFill>
                  <a:schemeClr val="accent5">
                    <a:alpha val="7000"/>
                  </a:schemeClr>
                </a:solidFill>
              </a:rPr>
              <a:t>FASHIONH</a:t>
            </a:r>
            <a:endParaRPr lang="zh-CN" altLang="en-US" sz="6600" b="1" dirty="0">
              <a:solidFill>
                <a:schemeClr val="accent5">
                  <a:alpha val="7000"/>
                </a:schemeClr>
              </a:solidFill>
            </a:endParaRPr>
          </a:p>
        </p:txBody>
      </p:sp>
    </p:spTree>
    <p:extLst>
      <p:ext uri="{BB962C8B-B14F-4D97-AF65-F5344CB8AC3E}">
        <p14:creationId xmlns:p14="http://schemas.microsoft.com/office/powerpoint/2010/main" val="35710889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副标题页-1">
    <p:spTree>
      <p:nvGrpSpPr>
        <p:cNvPr id="1" name=""/>
        <p:cNvGrpSpPr/>
        <p:nvPr/>
      </p:nvGrpSpPr>
      <p:grpSpPr>
        <a:xfrm>
          <a:off x="0" y="0"/>
          <a:ext cx="0" cy="0"/>
          <a:chOff x="0" y="0"/>
          <a:chExt cx="0" cy="0"/>
        </a:xfrm>
      </p:grpSpPr>
      <p:pic>
        <p:nvPicPr>
          <p:cNvPr id="2" name="图片 1" descr="白色的伞&#10;&#10;中度可信度描述已自动生成">
            <a:extLst>
              <a:ext uri="{FF2B5EF4-FFF2-40B4-BE49-F238E27FC236}">
                <a16:creationId xmlns:a16="http://schemas.microsoft.com/office/drawing/2014/main" id="{364591DA-E0C1-496B-8E67-15D92324E23E}"/>
              </a:ext>
            </a:extLst>
          </p:cNvPr>
          <p:cNvPicPr>
            <a:picLocks noChangeAspect="1"/>
          </p:cNvPicPr>
          <p:nvPr userDrawn="1"/>
        </p:nvPicPr>
        <p:blipFill>
          <a:blip r:embed="rId2" cstate="screen">
            <a:alphaModFix amt="20000"/>
            <a:extLst>
              <a:ext uri="{28A0092B-C50C-407E-A947-70E740481C1C}">
                <a14:useLocalDpi xmlns:a14="http://schemas.microsoft.com/office/drawing/2010/main"/>
              </a:ext>
            </a:extLst>
          </a:blip>
          <a:srcRect/>
          <a:stretch>
            <a:fillRect/>
          </a:stretch>
        </p:blipFill>
        <p:spPr>
          <a:xfrm>
            <a:off x="-1"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19" name="图片占位符 18">
            <a:extLst>
              <a:ext uri="{FF2B5EF4-FFF2-40B4-BE49-F238E27FC236}">
                <a16:creationId xmlns:a16="http://schemas.microsoft.com/office/drawing/2014/main" id="{C7660500-5F30-4D0B-855E-29152654AA34}"/>
              </a:ext>
            </a:extLst>
          </p:cNvPr>
          <p:cNvSpPr>
            <a:spLocks noGrp="1"/>
          </p:cNvSpPr>
          <p:nvPr>
            <p:ph type="pic" sz="quarter" idx="10"/>
          </p:nvPr>
        </p:nvSpPr>
        <p:spPr>
          <a:xfrm>
            <a:off x="4641850" y="906463"/>
            <a:ext cx="6865938" cy="4748212"/>
          </a:xfrm>
          <a:prstGeom prst="rect">
            <a:avLst/>
          </a:prstGeom>
        </p:spPr>
        <p:txBody>
          <a:bodyPr/>
          <a:lstStyle/>
          <a:p>
            <a:endParaRPr lang="zh-CN" altLang="en-US"/>
          </a:p>
        </p:txBody>
      </p:sp>
      <p:sp>
        <p:nvSpPr>
          <p:cNvPr id="5" name="椭圆 4">
            <a:extLst>
              <a:ext uri="{FF2B5EF4-FFF2-40B4-BE49-F238E27FC236}">
                <a16:creationId xmlns:a16="http://schemas.microsoft.com/office/drawing/2014/main" id="{AE1D689C-952E-400C-85E3-0C09A8297A5C}"/>
              </a:ext>
            </a:extLst>
          </p:cNvPr>
          <p:cNvSpPr/>
          <p:nvPr userDrawn="1"/>
        </p:nvSpPr>
        <p:spPr>
          <a:xfrm>
            <a:off x="10251277" y="5836594"/>
            <a:ext cx="115536" cy="115534"/>
          </a:xfrm>
          <a:prstGeom prst="ellipse">
            <a:avLst/>
          </a:prstGeom>
          <a:solidFill>
            <a:schemeClr val="accent1"/>
          </a:solid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a:extLst>
              <a:ext uri="{FF2B5EF4-FFF2-40B4-BE49-F238E27FC236}">
                <a16:creationId xmlns:a16="http://schemas.microsoft.com/office/drawing/2014/main" id="{256DD1F3-8D2F-4BF2-BF94-25E279867A83}"/>
              </a:ext>
            </a:extLst>
          </p:cNvPr>
          <p:cNvSpPr/>
          <p:nvPr userDrawn="1"/>
        </p:nvSpPr>
        <p:spPr>
          <a:xfrm>
            <a:off x="10627897" y="5836594"/>
            <a:ext cx="115536" cy="115534"/>
          </a:xfrm>
          <a:prstGeom prst="ellipse">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a:extLst>
              <a:ext uri="{FF2B5EF4-FFF2-40B4-BE49-F238E27FC236}">
                <a16:creationId xmlns:a16="http://schemas.microsoft.com/office/drawing/2014/main" id="{023DF025-0C1A-4A97-8AC1-14DA94CA2887}"/>
              </a:ext>
            </a:extLst>
          </p:cNvPr>
          <p:cNvSpPr/>
          <p:nvPr userDrawn="1"/>
        </p:nvSpPr>
        <p:spPr>
          <a:xfrm>
            <a:off x="11004517" y="5836594"/>
            <a:ext cx="115536" cy="115534"/>
          </a:xfrm>
          <a:prstGeom prst="ellipse">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a:extLst>
              <a:ext uri="{FF2B5EF4-FFF2-40B4-BE49-F238E27FC236}">
                <a16:creationId xmlns:a16="http://schemas.microsoft.com/office/drawing/2014/main" id="{B7C165CC-F31D-4B84-AD3E-DBDBBF66B617}"/>
              </a:ext>
            </a:extLst>
          </p:cNvPr>
          <p:cNvSpPr/>
          <p:nvPr userDrawn="1"/>
        </p:nvSpPr>
        <p:spPr>
          <a:xfrm>
            <a:off x="11381138" y="5836594"/>
            <a:ext cx="115536" cy="115534"/>
          </a:xfrm>
          <a:prstGeom prst="ellipse">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圆角 8">
            <a:extLst>
              <a:ext uri="{FF2B5EF4-FFF2-40B4-BE49-F238E27FC236}">
                <a16:creationId xmlns:a16="http://schemas.microsoft.com/office/drawing/2014/main" id="{AFEC5DC3-DD18-4D9B-9605-C956BAF704D0}"/>
              </a:ext>
            </a:extLst>
          </p:cNvPr>
          <p:cNvSpPr/>
          <p:nvPr userDrawn="1"/>
        </p:nvSpPr>
        <p:spPr>
          <a:xfrm>
            <a:off x="693434" y="5205044"/>
            <a:ext cx="539115" cy="18000"/>
          </a:xfrm>
          <a:prstGeom prst="roundRect">
            <a:avLst>
              <a:gd name="adj" fmla="val 0"/>
            </a:avLst>
          </a:prstGeom>
          <a:solidFill>
            <a:srgbClr val="8554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11" name="矩形: 圆角 10">
            <a:extLst>
              <a:ext uri="{FF2B5EF4-FFF2-40B4-BE49-F238E27FC236}">
                <a16:creationId xmlns:a16="http://schemas.microsoft.com/office/drawing/2014/main" id="{4A283EAF-2325-4D31-B254-687E18D17C50}"/>
              </a:ext>
            </a:extLst>
          </p:cNvPr>
          <p:cNvSpPr/>
          <p:nvPr userDrawn="1"/>
        </p:nvSpPr>
        <p:spPr>
          <a:xfrm>
            <a:off x="11053763" y="913589"/>
            <a:ext cx="442911" cy="4740968"/>
          </a:xfrm>
          <a:prstGeom prst="roundRect">
            <a:avLst>
              <a:gd name="adj" fmla="val 0"/>
            </a:avLst>
          </a:prstGeom>
          <a:solidFill>
            <a:schemeClr val="accent1"/>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a:extLst>
              <a:ext uri="{FF2B5EF4-FFF2-40B4-BE49-F238E27FC236}">
                <a16:creationId xmlns:a16="http://schemas.microsoft.com/office/drawing/2014/main" id="{EB03C77A-C869-4515-B2D5-1E56B6FB5096}"/>
              </a:ext>
            </a:extLst>
          </p:cNvPr>
          <p:cNvSpPr txBox="1"/>
          <p:nvPr userDrawn="1"/>
        </p:nvSpPr>
        <p:spPr>
          <a:xfrm>
            <a:off x="11164611" y="5028727"/>
            <a:ext cx="221214" cy="307777"/>
          </a:xfrm>
          <a:prstGeom prst="rect">
            <a:avLst/>
          </a:prstGeom>
          <a:noFill/>
        </p:spPr>
        <p:txBody>
          <a:bodyPr wrap="none" lIns="0" tIns="0" rIns="0" bIns="0" rtlCol="0">
            <a:spAutoFit/>
          </a:bodyPr>
          <a:lstStyle/>
          <a:p>
            <a:pPr algn="l"/>
            <a:r>
              <a:rPr lang="en-US" altLang="zh-CN" sz="2000" spc="-150" dirty="0">
                <a:solidFill>
                  <a:schemeClr val="accent5">
                    <a:alpha val="70000"/>
                  </a:schemeClr>
                </a:solidFill>
              </a:rPr>
              <a:t>01</a:t>
            </a:r>
            <a:endParaRPr lang="zh-CN" altLang="en-US" sz="2000" spc="-150" dirty="0">
              <a:solidFill>
                <a:schemeClr val="accent5">
                  <a:alpha val="70000"/>
                </a:schemeClr>
              </a:solidFill>
            </a:endParaRPr>
          </a:p>
        </p:txBody>
      </p:sp>
      <p:grpSp>
        <p:nvGrpSpPr>
          <p:cNvPr id="13" name="组合 12">
            <a:extLst>
              <a:ext uri="{FF2B5EF4-FFF2-40B4-BE49-F238E27FC236}">
                <a16:creationId xmlns:a16="http://schemas.microsoft.com/office/drawing/2014/main" id="{4E5A1835-CF14-4883-8D51-FB13A688286B}"/>
              </a:ext>
            </a:extLst>
          </p:cNvPr>
          <p:cNvGrpSpPr/>
          <p:nvPr userDrawn="1"/>
        </p:nvGrpSpPr>
        <p:grpSpPr>
          <a:xfrm>
            <a:off x="11042809" y="1287486"/>
            <a:ext cx="464818" cy="3611067"/>
            <a:chOff x="11042809" y="1287486"/>
            <a:chExt cx="464818" cy="3611067"/>
          </a:xfrm>
        </p:grpSpPr>
        <p:cxnSp>
          <p:nvCxnSpPr>
            <p:cNvPr id="14" name="直接连接符 13">
              <a:extLst>
                <a:ext uri="{FF2B5EF4-FFF2-40B4-BE49-F238E27FC236}">
                  <a16:creationId xmlns:a16="http://schemas.microsoft.com/office/drawing/2014/main" id="{8AB071F1-0589-4E09-8B47-95E3E8686BCB}"/>
                </a:ext>
              </a:extLst>
            </p:cNvPr>
            <p:cNvCxnSpPr>
              <a:cxnSpLocks/>
            </p:cNvCxnSpPr>
            <p:nvPr/>
          </p:nvCxnSpPr>
          <p:spPr>
            <a:xfrm>
              <a:off x="11275218" y="1287486"/>
              <a:ext cx="0" cy="3475014"/>
            </a:xfrm>
            <a:prstGeom prst="line">
              <a:avLst/>
            </a:prstGeom>
            <a:ln w="6350">
              <a:solidFill>
                <a:schemeClr val="accent5">
                  <a:alpha val="40000"/>
                </a:schemeClr>
              </a:solidFill>
            </a:ln>
          </p:spPr>
          <p:style>
            <a:lnRef idx="1">
              <a:schemeClr val="accent1"/>
            </a:lnRef>
            <a:fillRef idx="0">
              <a:schemeClr val="accent1"/>
            </a:fillRef>
            <a:effectRef idx="0">
              <a:schemeClr val="accent1"/>
            </a:effectRef>
            <a:fontRef idx="minor">
              <a:schemeClr val="tx1"/>
            </a:fontRef>
          </p:style>
        </p:cxnSp>
        <p:grpSp>
          <p:nvGrpSpPr>
            <p:cNvPr id="15" name="组合 14">
              <a:extLst>
                <a:ext uri="{FF2B5EF4-FFF2-40B4-BE49-F238E27FC236}">
                  <a16:creationId xmlns:a16="http://schemas.microsoft.com/office/drawing/2014/main" id="{2AFA7C9D-A66D-4B72-A1B4-4628AC3DF70F}"/>
                </a:ext>
              </a:extLst>
            </p:cNvPr>
            <p:cNvGrpSpPr/>
            <p:nvPr/>
          </p:nvGrpSpPr>
          <p:grpSpPr>
            <a:xfrm rot="16200000">
              <a:off x="11159013" y="4549939"/>
              <a:ext cx="232410" cy="464818"/>
              <a:chOff x="8258175" y="4617720"/>
              <a:chExt cx="541020" cy="1082040"/>
            </a:xfrm>
          </p:grpSpPr>
          <p:sp>
            <p:nvSpPr>
              <p:cNvPr id="16" name="弧形 15">
                <a:extLst>
                  <a:ext uri="{FF2B5EF4-FFF2-40B4-BE49-F238E27FC236}">
                    <a16:creationId xmlns:a16="http://schemas.microsoft.com/office/drawing/2014/main" id="{AB66489B-5A0D-43EC-9848-70D802025660}"/>
                  </a:ext>
                </a:extLst>
              </p:cNvPr>
              <p:cNvSpPr/>
              <p:nvPr/>
            </p:nvSpPr>
            <p:spPr>
              <a:xfrm>
                <a:off x="8258175" y="5158740"/>
                <a:ext cx="541020" cy="541020"/>
              </a:xfrm>
              <a:prstGeom prst="arc">
                <a:avLst/>
              </a:prstGeom>
              <a:ln w="6350">
                <a:solidFill>
                  <a:schemeClr val="accent5">
                    <a:alpha val="4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7" name="弧形 16">
                <a:extLst>
                  <a:ext uri="{FF2B5EF4-FFF2-40B4-BE49-F238E27FC236}">
                    <a16:creationId xmlns:a16="http://schemas.microsoft.com/office/drawing/2014/main" id="{3B0A85D6-1050-4F57-AC33-A8E67F2B422D}"/>
                  </a:ext>
                </a:extLst>
              </p:cNvPr>
              <p:cNvSpPr/>
              <p:nvPr/>
            </p:nvSpPr>
            <p:spPr>
              <a:xfrm flipV="1">
                <a:off x="8258175" y="4617720"/>
                <a:ext cx="541020" cy="541020"/>
              </a:xfrm>
              <a:prstGeom prst="arc">
                <a:avLst/>
              </a:prstGeom>
              <a:ln w="6350">
                <a:solidFill>
                  <a:schemeClr val="accent5">
                    <a:alpha val="4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spTree>
    <p:extLst>
      <p:ext uri="{BB962C8B-B14F-4D97-AF65-F5344CB8AC3E}">
        <p14:creationId xmlns:p14="http://schemas.microsoft.com/office/powerpoint/2010/main" val="370839102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内容页1">
    <p:spTree>
      <p:nvGrpSpPr>
        <p:cNvPr id="1" name=""/>
        <p:cNvGrpSpPr/>
        <p:nvPr/>
      </p:nvGrpSpPr>
      <p:grpSpPr>
        <a:xfrm>
          <a:off x="0" y="0"/>
          <a:ext cx="0" cy="0"/>
          <a:chOff x="0" y="0"/>
          <a:chExt cx="0" cy="0"/>
        </a:xfrm>
      </p:grpSpPr>
      <p:pic>
        <p:nvPicPr>
          <p:cNvPr id="2" name="图片 1" descr="白色的伞&#10;&#10;中度可信度描述已自动生成">
            <a:extLst>
              <a:ext uri="{FF2B5EF4-FFF2-40B4-BE49-F238E27FC236}">
                <a16:creationId xmlns:a16="http://schemas.microsoft.com/office/drawing/2014/main" id="{364591DA-E0C1-496B-8E67-15D92324E23E}"/>
              </a:ext>
            </a:extLst>
          </p:cNvPr>
          <p:cNvPicPr>
            <a:picLocks noChangeAspect="1"/>
          </p:cNvPicPr>
          <p:nvPr userDrawn="1"/>
        </p:nvPicPr>
        <p:blipFill>
          <a:blip r:embed="rId2" cstate="screen">
            <a:alphaModFix amt="20000"/>
            <a:extLst>
              <a:ext uri="{28A0092B-C50C-407E-A947-70E740481C1C}">
                <a14:useLocalDpi xmlns:a14="http://schemas.microsoft.com/office/drawing/2010/main"/>
              </a:ext>
            </a:extLst>
          </a:blip>
          <a:srcRect/>
          <a:stretch>
            <a:fillRect/>
          </a:stretch>
        </p:blipFill>
        <p:spPr>
          <a:xfrm>
            <a:off x="-1"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28" name="图片占位符 27">
            <a:extLst>
              <a:ext uri="{FF2B5EF4-FFF2-40B4-BE49-F238E27FC236}">
                <a16:creationId xmlns:a16="http://schemas.microsoft.com/office/drawing/2014/main" id="{F27ED665-A801-463A-8B9D-65443289FDB8}"/>
              </a:ext>
            </a:extLst>
          </p:cNvPr>
          <p:cNvSpPr>
            <a:spLocks noGrp="1"/>
          </p:cNvSpPr>
          <p:nvPr>
            <p:ph type="pic" sz="quarter" idx="10"/>
          </p:nvPr>
        </p:nvSpPr>
        <p:spPr>
          <a:xfrm>
            <a:off x="8819323" y="1821462"/>
            <a:ext cx="3356802" cy="2013096"/>
          </a:xfrm>
          <a:prstGeom prst="rect">
            <a:avLst/>
          </a:prstGeom>
        </p:spPr>
        <p:txBody>
          <a:bodyPr/>
          <a:lstStyle/>
          <a:p>
            <a:endParaRPr lang="zh-CN" altLang="en-US"/>
          </a:p>
        </p:txBody>
      </p:sp>
      <p:sp>
        <p:nvSpPr>
          <p:cNvPr id="3" name="椭圆 2">
            <a:extLst>
              <a:ext uri="{FF2B5EF4-FFF2-40B4-BE49-F238E27FC236}">
                <a16:creationId xmlns:a16="http://schemas.microsoft.com/office/drawing/2014/main" id="{4098BE8A-C070-4789-BEF9-1539FBB35AC2}"/>
              </a:ext>
            </a:extLst>
          </p:cNvPr>
          <p:cNvSpPr/>
          <p:nvPr userDrawn="1"/>
        </p:nvSpPr>
        <p:spPr>
          <a:xfrm>
            <a:off x="3440865" y="1839648"/>
            <a:ext cx="4633480" cy="463348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圆角 5">
            <a:extLst>
              <a:ext uri="{FF2B5EF4-FFF2-40B4-BE49-F238E27FC236}">
                <a16:creationId xmlns:a16="http://schemas.microsoft.com/office/drawing/2014/main" id="{A4EF989C-DA2D-4F73-8591-5B3448EF2E1E}"/>
              </a:ext>
            </a:extLst>
          </p:cNvPr>
          <p:cNvSpPr/>
          <p:nvPr userDrawn="1"/>
        </p:nvSpPr>
        <p:spPr>
          <a:xfrm>
            <a:off x="8804084" y="1333211"/>
            <a:ext cx="539115" cy="18000"/>
          </a:xfrm>
          <a:prstGeom prst="roundRect">
            <a:avLst>
              <a:gd name="adj" fmla="val 0"/>
            </a:avLst>
          </a:prstGeom>
          <a:solidFill>
            <a:srgbClr val="8554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1"/>
              </a:solidFill>
            </a:endParaRPr>
          </a:p>
        </p:txBody>
      </p:sp>
      <p:sp>
        <p:nvSpPr>
          <p:cNvPr id="20" name="矩形 19">
            <a:extLst>
              <a:ext uri="{FF2B5EF4-FFF2-40B4-BE49-F238E27FC236}">
                <a16:creationId xmlns:a16="http://schemas.microsoft.com/office/drawing/2014/main" id="{C3EA66AB-011B-4E8E-91A8-C8A627C3E7D6}"/>
              </a:ext>
            </a:extLst>
          </p:cNvPr>
          <p:cNvSpPr/>
          <p:nvPr userDrawn="1"/>
        </p:nvSpPr>
        <p:spPr>
          <a:xfrm>
            <a:off x="8809164" y="1600591"/>
            <a:ext cx="3399981" cy="250898"/>
          </a:xfrm>
          <a:prstGeom prst="rect">
            <a:avLst/>
          </a:prstGeom>
          <a:solidFill>
            <a:srgbClr val="85543A"/>
          </a:solidFill>
          <a:ln w="190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grpSp>
        <p:nvGrpSpPr>
          <p:cNvPr id="21" name="组合 20">
            <a:extLst>
              <a:ext uri="{FF2B5EF4-FFF2-40B4-BE49-F238E27FC236}">
                <a16:creationId xmlns:a16="http://schemas.microsoft.com/office/drawing/2014/main" id="{AB7FF4A9-CCEF-41A7-B9E6-25E3A88744E4}"/>
              </a:ext>
            </a:extLst>
          </p:cNvPr>
          <p:cNvGrpSpPr/>
          <p:nvPr userDrawn="1"/>
        </p:nvGrpSpPr>
        <p:grpSpPr>
          <a:xfrm rot="5400000">
            <a:off x="10292198" y="228908"/>
            <a:ext cx="318350" cy="2989509"/>
            <a:chOff x="11042809" y="1888021"/>
            <a:chExt cx="464818" cy="3010532"/>
          </a:xfrm>
        </p:grpSpPr>
        <p:cxnSp>
          <p:nvCxnSpPr>
            <p:cNvPr id="22" name="直接连接符 21">
              <a:extLst>
                <a:ext uri="{FF2B5EF4-FFF2-40B4-BE49-F238E27FC236}">
                  <a16:creationId xmlns:a16="http://schemas.microsoft.com/office/drawing/2014/main" id="{1922D166-FF8D-4E41-9CEE-846B5D727400}"/>
                </a:ext>
              </a:extLst>
            </p:cNvPr>
            <p:cNvCxnSpPr>
              <a:cxnSpLocks/>
            </p:cNvCxnSpPr>
            <p:nvPr/>
          </p:nvCxnSpPr>
          <p:spPr>
            <a:xfrm rot="16200000" flipH="1">
              <a:off x="9837986" y="3325257"/>
              <a:ext cx="2874472" cy="0"/>
            </a:xfrm>
            <a:prstGeom prst="line">
              <a:avLst/>
            </a:prstGeom>
            <a:ln w="6350">
              <a:solidFill>
                <a:schemeClr val="accent5">
                  <a:alpha val="40000"/>
                </a:schemeClr>
              </a:solidFill>
            </a:ln>
          </p:spPr>
          <p:style>
            <a:lnRef idx="1">
              <a:schemeClr val="accent1"/>
            </a:lnRef>
            <a:fillRef idx="0">
              <a:schemeClr val="accent1"/>
            </a:fillRef>
            <a:effectRef idx="0">
              <a:schemeClr val="accent1"/>
            </a:effectRef>
            <a:fontRef idx="minor">
              <a:schemeClr val="tx1"/>
            </a:fontRef>
          </p:style>
        </p:cxnSp>
        <p:grpSp>
          <p:nvGrpSpPr>
            <p:cNvPr id="23" name="组合 22">
              <a:extLst>
                <a:ext uri="{FF2B5EF4-FFF2-40B4-BE49-F238E27FC236}">
                  <a16:creationId xmlns:a16="http://schemas.microsoft.com/office/drawing/2014/main" id="{B73535E4-0EA2-4074-8BE2-5052117A7BED}"/>
                </a:ext>
              </a:extLst>
            </p:cNvPr>
            <p:cNvGrpSpPr/>
            <p:nvPr/>
          </p:nvGrpSpPr>
          <p:grpSpPr>
            <a:xfrm rot="16200000">
              <a:off x="11159013" y="4549939"/>
              <a:ext cx="232410" cy="464818"/>
              <a:chOff x="8258175" y="4617720"/>
              <a:chExt cx="541020" cy="1082040"/>
            </a:xfrm>
          </p:grpSpPr>
          <p:sp>
            <p:nvSpPr>
              <p:cNvPr id="24" name="弧形 23">
                <a:extLst>
                  <a:ext uri="{FF2B5EF4-FFF2-40B4-BE49-F238E27FC236}">
                    <a16:creationId xmlns:a16="http://schemas.microsoft.com/office/drawing/2014/main" id="{B77B1948-3E8D-4157-9D7E-A6BE69725749}"/>
                  </a:ext>
                </a:extLst>
              </p:cNvPr>
              <p:cNvSpPr/>
              <p:nvPr/>
            </p:nvSpPr>
            <p:spPr>
              <a:xfrm>
                <a:off x="8258175" y="5158740"/>
                <a:ext cx="541020" cy="541020"/>
              </a:xfrm>
              <a:prstGeom prst="arc">
                <a:avLst/>
              </a:prstGeom>
              <a:ln w="6350">
                <a:solidFill>
                  <a:schemeClr val="accent5">
                    <a:alpha val="4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5" name="弧形 24">
                <a:extLst>
                  <a:ext uri="{FF2B5EF4-FFF2-40B4-BE49-F238E27FC236}">
                    <a16:creationId xmlns:a16="http://schemas.microsoft.com/office/drawing/2014/main" id="{9EC8BB62-CE79-490C-A93C-359578BE4EF6}"/>
                  </a:ext>
                </a:extLst>
              </p:cNvPr>
              <p:cNvSpPr/>
              <p:nvPr/>
            </p:nvSpPr>
            <p:spPr>
              <a:xfrm flipV="1">
                <a:off x="8258175" y="4617720"/>
                <a:ext cx="541020" cy="541020"/>
              </a:xfrm>
              <a:prstGeom prst="arc">
                <a:avLst/>
              </a:prstGeom>
              <a:ln w="6350">
                <a:solidFill>
                  <a:schemeClr val="accent5">
                    <a:alpha val="4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pic>
        <p:nvPicPr>
          <p:cNvPr id="29" name="图片 28" descr="人戴着帽子&#10;&#10;描述已自动生成">
            <a:extLst>
              <a:ext uri="{FF2B5EF4-FFF2-40B4-BE49-F238E27FC236}">
                <a16:creationId xmlns:a16="http://schemas.microsoft.com/office/drawing/2014/main" id="{BB52552C-EBAF-48AC-B2D0-B99BF00CC208}"/>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214208" y="-231613"/>
            <a:ext cx="5543072" cy="8314608"/>
          </a:xfrm>
          <a:prstGeom prst="rect">
            <a:avLst/>
          </a:prstGeom>
          <a:effectLst>
            <a:outerShdw blurRad="304800" dist="38100" algn="l" rotWithShape="0">
              <a:schemeClr val="accent1">
                <a:alpha val="26000"/>
              </a:schemeClr>
            </a:outerShdw>
          </a:effectLst>
        </p:spPr>
      </p:pic>
    </p:spTree>
    <p:extLst>
      <p:ext uri="{BB962C8B-B14F-4D97-AF65-F5344CB8AC3E}">
        <p14:creationId xmlns:p14="http://schemas.microsoft.com/office/powerpoint/2010/main" val="232062771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内容页2">
    <p:bg>
      <p:bgPr>
        <a:solidFill>
          <a:schemeClr val="accent1"/>
        </a:solidFill>
        <a:effectLst/>
      </p:bgPr>
    </p:bg>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2C7BB7C3-2E08-4AD9-B901-541A3CA77060}"/>
              </a:ext>
            </a:extLst>
          </p:cNvPr>
          <p:cNvSpPr/>
          <p:nvPr userDrawn="1"/>
        </p:nvSpPr>
        <p:spPr>
          <a:xfrm>
            <a:off x="0" y="2870522"/>
            <a:ext cx="12192000" cy="39874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2" name="图片占位符 21">
            <a:extLst>
              <a:ext uri="{FF2B5EF4-FFF2-40B4-BE49-F238E27FC236}">
                <a16:creationId xmlns:a16="http://schemas.microsoft.com/office/drawing/2014/main" id="{CAC19272-0642-4975-B098-7736760C477A}"/>
              </a:ext>
            </a:extLst>
          </p:cNvPr>
          <p:cNvSpPr>
            <a:spLocks noGrp="1"/>
          </p:cNvSpPr>
          <p:nvPr>
            <p:ph type="pic" sz="quarter" idx="10"/>
          </p:nvPr>
        </p:nvSpPr>
        <p:spPr>
          <a:xfrm>
            <a:off x="695325" y="601884"/>
            <a:ext cx="4511649" cy="6256116"/>
          </a:xfrm>
          <a:prstGeom prst="rect">
            <a:avLst/>
          </a:prstGeom>
        </p:spPr>
        <p:txBody>
          <a:bodyPr/>
          <a:lstStyle/>
          <a:p>
            <a:endParaRPr lang="zh-CN" altLang="en-US"/>
          </a:p>
        </p:txBody>
      </p:sp>
      <p:sp>
        <p:nvSpPr>
          <p:cNvPr id="20" name="任意多边形: 形状 19">
            <a:extLst>
              <a:ext uri="{FF2B5EF4-FFF2-40B4-BE49-F238E27FC236}">
                <a16:creationId xmlns:a16="http://schemas.microsoft.com/office/drawing/2014/main" id="{B3BD4C6C-2864-4F22-A936-3853AAE5DB2F}"/>
              </a:ext>
            </a:extLst>
          </p:cNvPr>
          <p:cNvSpPr/>
          <p:nvPr userDrawn="1"/>
        </p:nvSpPr>
        <p:spPr>
          <a:xfrm>
            <a:off x="11172824" y="-11430"/>
            <a:ext cx="1019176" cy="996616"/>
          </a:xfrm>
          <a:custGeom>
            <a:avLst/>
            <a:gdLst>
              <a:gd name="connsiteX0" fmla="*/ 0 w 1019176"/>
              <a:gd name="connsiteY0" fmla="*/ 0 h 996616"/>
              <a:gd name="connsiteX1" fmla="*/ 1019176 w 1019176"/>
              <a:gd name="connsiteY1" fmla="*/ 0 h 996616"/>
              <a:gd name="connsiteX2" fmla="*/ 1019176 w 1019176"/>
              <a:gd name="connsiteY2" fmla="*/ 995477 h 996616"/>
              <a:gd name="connsiteX3" fmla="*/ 996616 w 1019176"/>
              <a:gd name="connsiteY3" fmla="*/ 996616 h 996616"/>
              <a:gd name="connsiteX4" fmla="*/ 0 w 1019176"/>
              <a:gd name="connsiteY4" fmla="*/ 0 h 9966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9176" h="996616">
                <a:moveTo>
                  <a:pt x="0" y="0"/>
                </a:moveTo>
                <a:lnTo>
                  <a:pt x="1019176" y="0"/>
                </a:lnTo>
                <a:lnTo>
                  <a:pt x="1019176" y="995477"/>
                </a:lnTo>
                <a:lnTo>
                  <a:pt x="996616" y="996616"/>
                </a:lnTo>
                <a:cubicBezTo>
                  <a:pt x="446200" y="996616"/>
                  <a:pt x="0" y="550416"/>
                  <a:pt x="0" y="0"/>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4" name="矩形: 圆角 13">
            <a:extLst>
              <a:ext uri="{FF2B5EF4-FFF2-40B4-BE49-F238E27FC236}">
                <a16:creationId xmlns:a16="http://schemas.microsoft.com/office/drawing/2014/main" id="{3BC6FB73-1D3F-400C-89EC-2F730A72020A}"/>
              </a:ext>
            </a:extLst>
          </p:cNvPr>
          <p:cNvSpPr/>
          <p:nvPr userDrawn="1"/>
        </p:nvSpPr>
        <p:spPr>
          <a:xfrm>
            <a:off x="4960940" y="4129787"/>
            <a:ext cx="442911" cy="2728213"/>
          </a:xfrm>
          <a:prstGeom prst="roundRect">
            <a:avLst>
              <a:gd name="adj" fmla="val 0"/>
            </a:avLst>
          </a:prstGeom>
          <a:solidFill>
            <a:schemeClr val="accent1"/>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 name="组合 16">
            <a:extLst>
              <a:ext uri="{FF2B5EF4-FFF2-40B4-BE49-F238E27FC236}">
                <a16:creationId xmlns:a16="http://schemas.microsoft.com/office/drawing/2014/main" id="{42CA4289-9ADB-4018-B349-1EA3024725B4}"/>
              </a:ext>
            </a:extLst>
          </p:cNvPr>
          <p:cNvGrpSpPr/>
          <p:nvPr userDrawn="1"/>
        </p:nvGrpSpPr>
        <p:grpSpPr>
          <a:xfrm rot="5400000" flipV="1">
            <a:off x="5066190" y="5867119"/>
            <a:ext cx="232410" cy="464818"/>
            <a:chOff x="8258175" y="4617720"/>
            <a:chExt cx="541020" cy="1082040"/>
          </a:xfrm>
        </p:grpSpPr>
        <p:sp>
          <p:nvSpPr>
            <p:cNvPr id="18" name="弧形 17">
              <a:extLst>
                <a:ext uri="{FF2B5EF4-FFF2-40B4-BE49-F238E27FC236}">
                  <a16:creationId xmlns:a16="http://schemas.microsoft.com/office/drawing/2014/main" id="{526886EF-B14F-4F4D-B212-70534EAFF2F6}"/>
                </a:ext>
              </a:extLst>
            </p:cNvPr>
            <p:cNvSpPr/>
            <p:nvPr/>
          </p:nvSpPr>
          <p:spPr>
            <a:xfrm>
              <a:off x="8258175" y="5158740"/>
              <a:ext cx="541020" cy="541020"/>
            </a:xfrm>
            <a:prstGeom prst="arc">
              <a:avLst/>
            </a:prstGeom>
            <a:ln w="6350">
              <a:solidFill>
                <a:schemeClr val="accent5">
                  <a:alpha val="4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9" name="弧形 18">
              <a:extLst>
                <a:ext uri="{FF2B5EF4-FFF2-40B4-BE49-F238E27FC236}">
                  <a16:creationId xmlns:a16="http://schemas.microsoft.com/office/drawing/2014/main" id="{0ECADBEF-54EF-47EF-8B8A-3BB3AC8EE712}"/>
                </a:ext>
              </a:extLst>
            </p:cNvPr>
            <p:cNvSpPr/>
            <p:nvPr/>
          </p:nvSpPr>
          <p:spPr>
            <a:xfrm flipV="1">
              <a:off x="8258175" y="4617720"/>
              <a:ext cx="541020" cy="541020"/>
            </a:xfrm>
            <a:prstGeom prst="arc">
              <a:avLst/>
            </a:prstGeom>
            <a:ln w="6350">
              <a:solidFill>
                <a:schemeClr val="accent5">
                  <a:alpha val="4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sp>
        <p:nvSpPr>
          <p:cNvPr id="5" name="椭圆 4">
            <a:extLst>
              <a:ext uri="{FF2B5EF4-FFF2-40B4-BE49-F238E27FC236}">
                <a16:creationId xmlns:a16="http://schemas.microsoft.com/office/drawing/2014/main" id="{53593370-27CC-47A1-8A63-90A682B5C11E}"/>
              </a:ext>
            </a:extLst>
          </p:cNvPr>
          <p:cNvSpPr/>
          <p:nvPr userDrawn="1"/>
        </p:nvSpPr>
        <p:spPr>
          <a:xfrm>
            <a:off x="6099175" y="3397334"/>
            <a:ext cx="149432" cy="149430"/>
          </a:xfrm>
          <a:prstGeom prst="ellipse">
            <a:avLst/>
          </a:prstGeom>
          <a:noFill/>
          <a:ln w="12700">
            <a:solidFill>
              <a:srgbClr val="85543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solidFill>
                  <a:schemeClr val="accent1"/>
                </a:solidFill>
              </a:ln>
              <a:noFill/>
            </a:endParaRPr>
          </a:p>
        </p:txBody>
      </p:sp>
      <p:sp>
        <p:nvSpPr>
          <p:cNvPr id="8" name="椭圆 7">
            <a:extLst>
              <a:ext uri="{FF2B5EF4-FFF2-40B4-BE49-F238E27FC236}">
                <a16:creationId xmlns:a16="http://schemas.microsoft.com/office/drawing/2014/main" id="{87E1030D-2DC1-4D4C-99C5-372E08D02254}"/>
              </a:ext>
            </a:extLst>
          </p:cNvPr>
          <p:cNvSpPr/>
          <p:nvPr userDrawn="1"/>
        </p:nvSpPr>
        <p:spPr>
          <a:xfrm>
            <a:off x="6099175" y="5265074"/>
            <a:ext cx="149432" cy="149430"/>
          </a:xfrm>
          <a:prstGeom prst="ellipse">
            <a:avLst/>
          </a:prstGeom>
          <a:noFill/>
          <a:ln w="12700">
            <a:solidFill>
              <a:srgbClr val="85543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solidFill>
                  <a:schemeClr val="accent1"/>
                </a:solidFill>
              </a:ln>
              <a:noFill/>
            </a:endParaRPr>
          </a:p>
        </p:txBody>
      </p:sp>
      <p:cxnSp>
        <p:nvCxnSpPr>
          <p:cNvPr id="16" name="直接连接符 15">
            <a:extLst>
              <a:ext uri="{FF2B5EF4-FFF2-40B4-BE49-F238E27FC236}">
                <a16:creationId xmlns:a16="http://schemas.microsoft.com/office/drawing/2014/main" id="{6F102FBA-CC45-4514-85DB-888DF4DEF693}"/>
              </a:ext>
            </a:extLst>
          </p:cNvPr>
          <p:cNvCxnSpPr>
            <a:cxnSpLocks/>
          </p:cNvCxnSpPr>
          <p:nvPr userDrawn="1"/>
        </p:nvCxnSpPr>
        <p:spPr>
          <a:xfrm flipV="1">
            <a:off x="5182395" y="6119377"/>
            <a:ext cx="0" cy="703063"/>
          </a:xfrm>
          <a:prstGeom prst="line">
            <a:avLst/>
          </a:prstGeom>
          <a:ln w="6350">
            <a:solidFill>
              <a:schemeClr val="accent5">
                <a:alpha val="4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5008208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内容页3">
    <p:spTree>
      <p:nvGrpSpPr>
        <p:cNvPr id="1" name=""/>
        <p:cNvGrpSpPr/>
        <p:nvPr/>
      </p:nvGrpSpPr>
      <p:grpSpPr>
        <a:xfrm>
          <a:off x="0" y="0"/>
          <a:ext cx="0" cy="0"/>
          <a:chOff x="0" y="0"/>
          <a:chExt cx="0" cy="0"/>
        </a:xfrm>
      </p:grpSpPr>
      <p:pic>
        <p:nvPicPr>
          <p:cNvPr id="2" name="图片 1" descr="白色的伞&#10;&#10;中度可信度描述已自动生成">
            <a:extLst>
              <a:ext uri="{FF2B5EF4-FFF2-40B4-BE49-F238E27FC236}">
                <a16:creationId xmlns:a16="http://schemas.microsoft.com/office/drawing/2014/main" id="{364591DA-E0C1-496B-8E67-15D92324E23E}"/>
              </a:ext>
            </a:extLst>
          </p:cNvPr>
          <p:cNvPicPr>
            <a:picLocks noChangeAspect="1"/>
          </p:cNvPicPr>
          <p:nvPr userDrawn="1"/>
        </p:nvPicPr>
        <p:blipFill>
          <a:blip r:embed="rId2" cstate="screen">
            <a:alphaModFix amt="20000"/>
            <a:extLst>
              <a:ext uri="{28A0092B-C50C-407E-A947-70E740481C1C}">
                <a14:useLocalDpi xmlns:a14="http://schemas.microsoft.com/office/drawing/2010/main"/>
              </a:ext>
            </a:extLst>
          </a:blip>
          <a:srcRect/>
          <a:stretch>
            <a:fillRect/>
          </a:stretch>
        </p:blipFill>
        <p:spPr>
          <a:xfrm>
            <a:off x="-1"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131" name="图片占位符 130">
            <a:extLst>
              <a:ext uri="{FF2B5EF4-FFF2-40B4-BE49-F238E27FC236}">
                <a16:creationId xmlns:a16="http://schemas.microsoft.com/office/drawing/2014/main" id="{E333B6FC-ED34-4909-82AE-BF20B763E78E}"/>
              </a:ext>
            </a:extLst>
          </p:cNvPr>
          <p:cNvSpPr>
            <a:spLocks noGrp="1"/>
          </p:cNvSpPr>
          <p:nvPr>
            <p:ph type="pic" sz="quarter" idx="11"/>
          </p:nvPr>
        </p:nvSpPr>
        <p:spPr>
          <a:xfrm>
            <a:off x="8321675" y="4087813"/>
            <a:ext cx="3194050" cy="1927225"/>
          </a:xfrm>
          <a:prstGeom prst="rect">
            <a:avLst/>
          </a:prstGeom>
        </p:spPr>
        <p:txBody>
          <a:bodyPr/>
          <a:lstStyle/>
          <a:p>
            <a:endParaRPr lang="zh-CN" altLang="en-US"/>
          </a:p>
        </p:txBody>
      </p:sp>
      <p:sp>
        <p:nvSpPr>
          <p:cNvPr id="129" name="图片占位符 128">
            <a:extLst>
              <a:ext uri="{FF2B5EF4-FFF2-40B4-BE49-F238E27FC236}">
                <a16:creationId xmlns:a16="http://schemas.microsoft.com/office/drawing/2014/main" id="{9D60FF0F-DB70-4A1B-BC51-E16CBA6E4D7C}"/>
              </a:ext>
            </a:extLst>
          </p:cNvPr>
          <p:cNvSpPr>
            <a:spLocks noGrp="1"/>
          </p:cNvSpPr>
          <p:nvPr>
            <p:ph type="pic" sz="quarter" idx="10"/>
          </p:nvPr>
        </p:nvSpPr>
        <p:spPr>
          <a:xfrm>
            <a:off x="3833813" y="971550"/>
            <a:ext cx="3778250" cy="5886450"/>
          </a:xfrm>
          <a:prstGeom prst="rect">
            <a:avLst/>
          </a:prstGeom>
        </p:spPr>
        <p:txBody>
          <a:bodyPr/>
          <a:lstStyle/>
          <a:p>
            <a:endParaRPr lang="zh-CN" altLang="en-US"/>
          </a:p>
        </p:txBody>
      </p:sp>
      <p:sp>
        <p:nvSpPr>
          <p:cNvPr id="103" name="矩形 102">
            <a:extLst>
              <a:ext uri="{FF2B5EF4-FFF2-40B4-BE49-F238E27FC236}">
                <a16:creationId xmlns:a16="http://schemas.microsoft.com/office/drawing/2014/main" id="{29A35142-F61E-4208-A1E3-8C1810357C20}"/>
              </a:ext>
            </a:extLst>
          </p:cNvPr>
          <p:cNvSpPr/>
          <p:nvPr userDrawn="1"/>
        </p:nvSpPr>
        <p:spPr>
          <a:xfrm>
            <a:off x="8322154" y="2189229"/>
            <a:ext cx="1906482" cy="250898"/>
          </a:xfrm>
          <a:prstGeom prst="rect">
            <a:avLst/>
          </a:prstGeom>
          <a:solidFill>
            <a:schemeClr val="accent1">
              <a:alpha val="1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7" name="矩形 126">
            <a:extLst>
              <a:ext uri="{FF2B5EF4-FFF2-40B4-BE49-F238E27FC236}">
                <a16:creationId xmlns:a16="http://schemas.microsoft.com/office/drawing/2014/main" id="{85888F14-142C-4EFC-9DE8-16D20FD5397B}"/>
              </a:ext>
            </a:extLst>
          </p:cNvPr>
          <p:cNvSpPr/>
          <p:nvPr userDrawn="1"/>
        </p:nvSpPr>
        <p:spPr>
          <a:xfrm>
            <a:off x="8322153" y="1396292"/>
            <a:ext cx="3193191" cy="250898"/>
          </a:xfrm>
          <a:prstGeom prst="rect">
            <a:avLst/>
          </a:prstGeom>
          <a:solidFill>
            <a:schemeClr val="accent1">
              <a:alpha val="1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1" name="组合 120">
            <a:extLst>
              <a:ext uri="{FF2B5EF4-FFF2-40B4-BE49-F238E27FC236}">
                <a16:creationId xmlns:a16="http://schemas.microsoft.com/office/drawing/2014/main" id="{9C4C80D2-2DCF-4787-BF8B-EB45D618D6EE}"/>
              </a:ext>
            </a:extLst>
          </p:cNvPr>
          <p:cNvGrpSpPr/>
          <p:nvPr userDrawn="1"/>
        </p:nvGrpSpPr>
        <p:grpSpPr>
          <a:xfrm>
            <a:off x="11219460" y="4087416"/>
            <a:ext cx="262909" cy="1927623"/>
            <a:chOff x="11219460" y="3985815"/>
            <a:chExt cx="262909" cy="1927623"/>
          </a:xfrm>
        </p:grpSpPr>
        <p:sp>
          <p:nvSpPr>
            <p:cNvPr id="122" name="矩形 121">
              <a:extLst>
                <a:ext uri="{FF2B5EF4-FFF2-40B4-BE49-F238E27FC236}">
                  <a16:creationId xmlns:a16="http://schemas.microsoft.com/office/drawing/2014/main" id="{EB73159F-9B49-45BF-8A56-ED2717915333}"/>
                </a:ext>
              </a:extLst>
            </p:cNvPr>
            <p:cNvSpPr/>
            <p:nvPr/>
          </p:nvSpPr>
          <p:spPr>
            <a:xfrm>
              <a:off x="11219460" y="3985815"/>
              <a:ext cx="262909" cy="192762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23" name="直接连接符 122">
              <a:extLst>
                <a:ext uri="{FF2B5EF4-FFF2-40B4-BE49-F238E27FC236}">
                  <a16:creationId xmlns:a16="http://schemas.microsoft.com/office/drawing/2014/main" id="{8EE09ADE-10D7-476C-A0C4-2ECC46FCE5EF}"/>
                </a:ext>
              </a:extLst>
            </p:cNvPr>
            <p:cNvCxnSpPr>
              <a:cxnSpLocks/>
            </p:cNvCxnSpPr>
            <p:nvPr/>
          </p:nvCxnSpPr>
          <p:spPr>
            <a:xfrm flipV="1">
              <a:off x="11352213" y="4178069"/>
              <a:ext cx="0" cy="1523905"/>
            </a:xfrm>
            <a:prstGeom prst="line">
              <a:avLst/>
            </a:prstGeom>
            <a:ln w="6350">
              <a:solidFill>
                <a:schemeClr val="accent5">
                  <a:alpha val="40000"/>
                </a:schemeClr>
              </a:solidFill>
            </a:ln>
          </p:spPr>
          <p:style>
            <a:lnRef idx="1">
              <a:schemeClr val="accent1"/>
            </a:lnRef>
            <a:fillRef idx="0">
              <a:schemeClr val="accent1"/>
            </a:fillRef>
            <a:effectRef idx="0">
              <a:schemeClr val="accent1"/>
            </a:effectRef>
            <a:fontRef idx="minor">
              <a:schemeClr val="tx1"/>
            </a:fontRef>
          </p:style>
        </p:cxnSp>
        <p:grpSp>
          <p:nvGrpSpPr>
            <p:cNvPr id="124" name="组合 123">
              <a:extLst>
                <a:ext uri="{FF2B5EF4-FFF2-40B4-BE49-F238E27FC236}">
                  <a16:creationId xmlns:a16="http://schemas.microsoft.com/office/drawing/2014/main" id="{21628D50-C70D-4084-B29F-C933FF67F800}"/>
                </a:ext>
              </a:extLst>
            </p:cNvPr>
            <p:cNvGrpSpPr/>
            <p:nvPr/>
          </p:nvGrpSpPr>
          <p:grpSpPr>
            <a:xfrm rot="5400000" flipV="1">
              <a:off x="11292393" y="4038579"/>
              <a:ext cx="119640" cy="239280"/>
              <a:chOff x="8258175" y="4617720"/>
              <a:chExt cx="541020" cy="1082040"/>
            </a:xfrm>
          </p:grpSpPr>
          <p:sp>
            <p:nvSpPr>
              <p:cNvPr id="125" name="弧形 124">
                <a:extLst>
                  <a:ext uri="{FF2B5EF4-FFF2-40B4-BE49-F238E27FC236}">
                    <a16:creationId xmlns:a16="http://schemas.microsoft.com/office/drawing/2014/main" id="{F23E17D0-0684-4383-A859-5229DA9A81F3}"/>
                  </a:ext>
                </a:extLst>
              </p:cNvPr>
              <p:cNvSpPr/>
              <p:nvPr/>
            </p:nvSpPr>
            <p:spPr>
              <a:xfrm>
                <a:off x="8258175" y="5158740"/>
                <a:ext cx="541020" cy="541020"/>
              </a:xfrm>
              <a:prstGeom prst="arc">
                <a:avLst/>
              </a:prstGeom>
              <a:ln w="6350">
                <a:solidFill>
                  <a:schemeClr val="accent5">
                    <a:alpha val="4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26" name="弧形 125">
                <a:extLst>
                  <a:ext uri="{FF2B5EF4-FFF2-40B4-BE49-F238E27FC236}">
                    <a16:creationId xmlns:a16="http://schemas.microsoft.com/office/drawing/2014/main" id="{60682A39-31DF-49AF-BE97-05522F8A1501}"/>
                  </a:ext>
                </a:extLst>
              </p:cNvPr>
              <p:cNvSpPr/>
              <p:nvPr/>
            </p:nvSpPr>
            <p:spPr>
              <a:xfrm flipV="1">
                <a:off x="8258175" y="4617720"/>
                <a:ext cx="541020" cy="541020"/>
              </a:xfrm>
              <a:prstGeom prst="arc">
                <a:avLst/>
              </a:prstGeom>
              <a:ln w="6350">
                <a:solidFill>
                  <a:schemeClr val="accent5">
                    <a:alpha val="4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spTree>
    <p:extLst>
      <p:ext uri="{BB962C8B-B14F-4D97-AF65-F5344CB8AC3E}">
        <p14:creationId xmlns:p14="http://schemas.microsoft.com/office/powerpoint/2010/main" val="1747214138"/>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723871403"/>
      </p:ext>
    </p:extLst>
  </p:cSld>
  <p:clrMap bg1="lt1" tx1="dk1" bg2="lt2" tx2="dk2" accent1="accent1" accent2="accent2" accent3="accent3" accent4="accent4" accent5="accent5" accent6="accent6" hlink="hlink" folHlink="folHlink"/>
  <p:sldLayoutIdLst>
    <p:sldLayoutId id="2147483649" r:id="rId1"/>
    <p:sldLayoutId id="2147483652" r:id="rId2"/>
    <p:sldLayoutId id="2147483681" r:id="rId3"/>
    <p:sldLayoutId id="2147483680" r:id="rId4"/>
    <p:sldLayoutId id="2147483653" r:id="rId5"/>
    <p:sldLayoutId id="2147483655" r:id="rId6"/>
    <p:sldLayoutId id="2147483656" r:id="rId7"/>
    <p:sldLayoutId id="2147483657" r:id="rId8"/>
    <p:sldLayoutId id="2147483651" r:id="rId9"/>
    <p:sldLayoutId id="2147483658" r:id="rId10"/>
    <p:sldLayoutId id="2147483660" r:id="rId11"/>
    <p:sldLayoutId id="2147483662" r:id="rId12"/>
    <p:sldLayoutId id="2147483661" r:id="rId13"/>
    <p:sldLayoutId id="2147483663" r:id="rId14"/>
    <p:sldLayoutId id="2147483664" r:id="rId15"/>
    <p:sldLayoutId id="2147483659" r:id="rId16"/>
    <p:sldLayoutId id="2147483665" r:id="rId17"/>
    <p:sldLayoutId id="2147483666" r:id="rId18"/>
    <p:sldLayoutId id="2147483668" r:id="rId19"/>
    <p:sldLayoutId id="2147483667" r:id="rId20"/>
    <p:sldLayoutId id="2147483669" r:id="rId21"/>
    <p:sldLayoutId id="2147483671" r:id="rId22"/>
    <p:sldLayoutId id="2147483672" r:id="rId23"/>
    <p:sldLayoutId id="2147483673" r:id="rId24"/>
    <p:sldLayoutId id="2147483674" r:id="rId25"/>
    <p:sldLayoutId id="2147483675" r:id="rId26"/>
    <p:sldLayoutId id="2147483670" r:id="rId27"/>
    <p:sldLayoutId id="2147483676" r:id="rId28"/>
    <p:sldLayoutId id="2147483678" r:id="rId29"/>
    <p:sldLayoutId id="2147483650" r:id="rId30"/>
    <p:sldLayoutId id="2147483654" r:id="rId31"/>
    <p:sldLayoutId id="2147483679" r:id="rId32"/>
    <p:sldLayoutId id="2147483682" r:id="rId33"/>
    <p:sldLayoutId id="2147483683" r:id="rId34"/>
    <p:sldLayoutId id="2147483684" r:id="rId35"/>
    <p:sldLayoutId id="2147483685" r:id="rId36"/>
    <p:sldLayoutId id="2147483686" r:id="rId37"/>
    <p:sldLayoutId id="2147483677" r:id="rId38"/>
    <p:sldLayoutId id="2147483687" r:id="rId39"/>
    <p:sldLayoutId id="2147483688" r:id="rId4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840" userDrawn="1">
          <p15:clr>
            <a:srgbClr val="F26B43"/>
          </p15:clr>
        </p15:guide>
        <p15:guide id="2" orient="horz" pos="2160" userDrawn="1">
          <p15:clr>
            <a:srgbClr val="F26B43"/>
          </p15:clr>
        </p15:guide>
        <p15:guide id="3" pos="438" userDrawn="1">
          <p15:clr>
            <a:srgbClr val="F26B43"/>
          </p15:clr>
        </p15:guide>
        <p15:guide id="4" pos="7242" userDrawn="1">
          <p15:clr>
            <a:srgbClr val="F26B43"/>
          </p15:clr>
        </p15:guide>
        <p15:guide id="5" orient="horz" pos="3974" userDrawn="1">
          <p15:clr>
            <a:srgbClr val="F26B43"/>
          </p15:clr>
        </p15:guide>
        <p15:guide id="6" orient="horz" pos="346"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4.xml"/><Relationship Id="rId1" Type="http://schemas.openxmlformats.org/officeDocument/2006/relationships/slideLayout" Target="../slideLayouts/slideLayout14.xml"/><Relationship Id="rId4" Type="http://schemas.openxmlformats.org/officeDocument/2006/relationships/image" Target="../media/image42.jpeg"/></Relationships>
</file>

<file path=ppt/slides/_rels/slide14.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slideLayout" Target="../slideLayouts/slideLayout15.xml"/><Relationship Id="rId6" Type="http://schemas.openxmlformats.org/officeDocument/2006/relationships/image" Target="../media/image47.png"/><Relationship Id="rId5" Type="http://schemas.openxmlformats.org/officeDocument/2006/relationships/image" Target="../media/image46.jpeg"/><Relationship Id="rId4" Type="http://schemas.openxmlformats.org/officeDocument/2006/relationships/image" Target="../media/image45.png"/></Relationships>
</file>

<file path=ppt/slides/_rels/slide15.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image" Target="../media/image48.jpeg"/><Relationship Id="rId1" Type="http://schemas.openxmlformats.org/officeDocument/2006/relationships/slideLayout" Target="../slideLayouts/slideLayout16.xml"/></Relationships>
</file>

<file path=ppt/slides/_rels/slide16.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50.jpeg"/><Relationship Id="rId1" Type="http://schemas.openxmlformats.org/officeDocument/2006/relationships/slideLayout" Target="../slideLayouts/slideLayout17.xml"/><Relationship Id="rId4" Type="http://schemas.microsoft.com/office/2007/relationships/hdphoto" Target="../media/hdphoto2.wdp"/></Relationships>
</file>

<file path=ppt/slides/_rels/slide17.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notesSlide" Target="../notesSlides/notesSlide5.xml"/><Relationship Id="rId1" Type="http://schemas.openxmlformats.org/officeDocument/2006/relationships/slideLayout" Target="../slideLayouts/slideLayout17.xml"/><Relationship Id="rId5" Type="http://schemas.microsoft.com/office/2007/relationships/hdphoto" Target="../media/hdphoto3.wdp"/><Relationship Id="rId4" Type="http://schemas.openxmlformats.org/officeDocument/2006/relationships/image" Target="../media/image53.png"/></Relationships>
</file>

<file path=ppt/slides/_rels/slide18.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6.xml"/><Relationship Id="rId1" Type="http://schemas.openxmlformats.org/officeDocument/2006/relationships/slideLayout" Target="../slideLayouts/slideLayout18.xml"/><Relationship Id="rId5" Type="http://schemas.openxmlformats.org/officeDocument/2006/relationships/image" Target="../media/image55.jpeg"/><Relationship Id="rId4" Type="http://schemas.microsoft.com/office/2007/relationships/hdphoto" Target="../media/hdphoto4.wdp"/></Relationships>
</file>

<file path=ppt/slides/_rels/slide19.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image" Target="../media/image56.jpeg"/><Relationship Id="rId1" Type="http://schemas.openxmlformats.org/officeDocument/2006/relationships/slideLayout" Target="../slideLayouts/slideLayout19.xml"/><Relationship Id="rId4" Type="http://schemas.openxmlformats.org/officeDocument/2006/relationships/image" Target="../media/image58.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image" Target="../media/image59.jpeg"/><Relationship Id="rId1" Type="http://schemas.openxmlformats.org/officeDocument/2006/relationships/slideLayout" Target="../slideLayouts/slideLayout20.xml"/><Relationship Id="rId5" Type="http://schemas.openxmlformats.org/officeDocument/2006/relationships/image" Target="../media/image62.jpeg"/><Relationship Id="rId4" Type="http://schemas.openxmlformats.org/officeDocument/2006/relationships/image" Target="../media/image61.jpeg"/></Relationships>
</file>

<file path=ppt/slides/_rels/slide2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21.xml"/><Relationship Id="rId6" Type="http://schemas.openxmlformats.org/officeDocument/2006/relationships/image" Target="../media/image65.jpeg"/><Relationship Id="rId5" Type="http://schemas.openxmlformats.org/officeDocument/2006/relationships/image" Target="../media/image64.jpeg"/><Relationship Id="rId4" Type="http://schemas.openxmlformats.org/officeDocument/2006/relationships/image" Target="../media/image63.jpeg"/></Relationships>
</file>

<file path=ppt/slides/_rels/slide22.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image" Target="../media/image67.jpeg"/><Relationship Id="rId1" Type="http://schemas.openxmlformats.org/officeDocument/2006/relationships/slideLayout" Target="../slideLayouts/slideLayout2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25.xml.rels><?xml version="1.0" encoding="UTF-8" standalone="yes"?>
<Relationships xmlns="http://schemas.openxmlformats.org/package/2006/relationships"><Relationship Id="rId8" Type="http://schemas.openxmlformats.org/officeDocument/2006/relationships/image" Target="../media/image74.png"/><Relationship Id="rId3" Type="http://schemas.openxmlformats.org/officeDocument/2006/relationships/image" Target="../media/image69.svg"/><Relationship Id="rId7" Type="http://schemas.openxmlformats.org/officeDocument/2006/relationships/image" Target="../media/image73.svg"/><Relationship Id="rId2" Type="http://schemas.openxmlformats.org/officeDocument/2006/relationships/image" Target="../media/image68.png"/><Relationship Id="rId1" Type="http://schemas.openxmlformats.org/officeDocument/2006/relationships/slideLayout" Target="../slideLayouts/slideLayout24.xml"/><Relationship Id="rId6" Type="http://schemas.openxmlformats.org/officeDocument/2006/relationships/image" Target="../media/image72.png"/><Relationship Id="rId5" Type="http://schemas.openxmlformats.org/officeDocument/2006/relationships/image" Target="../media/image71.svg"/><Relationship Id="rId4" Type="http://schemas.openxmlformats.org/officeDocument/2006/relationships/image" Target="../media/image70.png"/><Relationship Id="rId9" Type="http://schemas.openxmlformats.org/officeDocument/2006/relationships/image" Target="../media/image75.svg"/></Relationships>
</file>

<file path=ppt/slides/_rels/slide26.xml.rels><?xml version="1.0" encoding="UTF-8" standalone="yes"?>
<Relationships xmlns="http://schemas.openxmlformats.org/package/2006/relationships"><Relationship Id="rId2" Type="http://schemas.openxmlformats.org/officeDocument/2006/relationships/image" Target="../media/image76.jpeg"/><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slideLayout" Target="../slideLayouts/slideLayout22.xml"/><Relationship Id="rId1" Type="http://schemas.openxmlformats.org/officeDocument/2006/relationships/tags" Target="../tags/tag2.xml"/><Relationship Id="rId4" Type="http://schemas.microsoft.com/office/2007/relationships/hdphoto" Target="../media/hdphoto5.wdp"/></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9.xml.rels><?xml version="1.0" encoding="UTF-8" standalone="yes"?>
<Relationships xmlns="http://schemas.openxmlformats.org/package/2006/relationships"><Relationship Id="rId3" Type="http://schemas.openxmlformats.org/officeDocument/2006/relationships/image" Target="../media/image79.jpeg"/><Relationship Id="rId2" Type="http://schemas.openxmlformats.org/officeDocument/2006/relationships/image" Target="../media/image78.jpeg"/><Relationship Id="rId1" Type="http://schemas.openxmlformats.org/officeDocument/2006/relationships/slideLayout" Target="../slideLayouts/slideLayout26.xml"/><Relationship Id="rId6" Type="http://schemas.openxmlformats.org/officeDocument/2006/relationships/image" Target="../media/image82.jpeg"/><Relationship Id="rId5" Type="http://schemas.openxmlformats.org/officeDocument/2006/relationships/image" Target="../media/image81.jpeg"/><Relationship Id="rId4" Type="http://schemas.openxmlformats.org/officeDocument/2006/relationships/image" Target="../media/image80.jpeg"/></Relationships>
</file>

<file path=ppt/slides/_rels/slide3.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image" Target="../media/image83.jpeg"/><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8" Type="http://schemas.openxmlformats.org/officeDocument/2006/relationships/image" Target="../media/image90.jpeg"/><Relationship Id="rId3" Type="http://schemas.openxmlformats.org/officeDocument/2006/relationships/image" Target="../media/image85.jpeg"/><Relationship Id="rId7" Type="http://schemas.openxmlformats.org/officeDocument/2006/relationships/image" Target="../media/image89.png"/><Relationship Id="rId2" Type="http://schemas.openxmlformats.org/officeDocument/2006/relationships/image" Target="../media/image84.png"/><Relationship Id="rId1" Type="http://schemas.openxmlformats.org/officeDocument/2006/relationships/slideLayout" Target="../slideLayouts/slideLayout27.xml"/><Relationship Id="rId6" Type="http://schemas.openxmlformats.org/officeDocument/2006/relationships/image" Target="../media/image88.png"/><Relationship Id="rId5" Type="http://schemas.openxmlformats.org/officeDocument/2006/relationships/image" Target="../media/image87.jpeg"/><Relationship Id="rId4" Type="http://schemas.openxmlformats.org/officeDocument/2006/relationships/image" Target="../media/image86.png"/></Relationships>
</file>

<file path=ppt/slides/_rels/slide32.xml.rels><?xml version="1.0" encoding="UTF-8" standalone="yes"?>
<Relationships xmlns="http://schemas.openxmlformats.org/package/2006/relationships"><Relationship Id="rId2" Type="http://schemas.openxmlformats.org/officeDocument/2006/relationships/image" Target="../media/image91.png"/><Relationship Id="rId1" Type="http://schemas.openxmlformats.org/officeDocument/2006/relationships/slideLayout" Target="../slideLayouts/slideLayout28.xml"/></Relationships>
</file>

<file path=ppt/slides/_rels/slide33.xml.rels><?xml version="1.0" encoding="UTF-8" standalone="yes"?>
<Relationships xmlns="http://schemas.openxmlformats.org/package/2006/relationships"><Relationship Id="rId2" Type="http://schemas.openxmlformats.org/officeDocument/2006/relationships/image" Target="../media/image92.jpeg"/><Relationship Id="rId1" Type="http://schemas.openxmlformats.org/officeDocument/2006/relationships/slideLayout" Target="../slideLayouts/slideLayout29.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37.xml.rels><?xml version="1.0" encoding="UTF-8" standalone="yes"?>
<Relationships xmlns="http://schemas.openxmlformats.org/package/2006/relationships"><Relationship Id="rId2" Type="http://schemas.openxmlformats.org/officeDocument/2006/relationships/image" Target="../media/image93.jpeg"/><Relationship Id="rId1" Type="http://schemas.openxmlformats.org/officeDocument/2006/relationships/slideLayout" Target="../slideLayouts/slideLayout38.xml"/></Relationships>
</file>

<file path=ppt/slides/_rels/slide38.xml.rels><?xml version="1.0" encoding="UTF-8" standalone="yes"?>
<Relationships xmlns="http://schemas.openxmlformats.org/package/2006/relationships"><Relationship Id="rId2" Type="http://schemas.openxmlformats.org/officeDocument/2006/relationships/image" Target="../media/image94.jpeg"/><Relationship Id="rId1" Type="http://schemas.openxmlformats.org/officeDocument/2006/relationships/slideLayout" Target="../slideLayouts/slideLayout33.xml"/></Relationships>
</file>

<file path=ppt/slides/_rels/slide39.xml.rels><?xml version="1.0" encoding="UTF-8" standalone="yes"?>
<Relationships xmlns="http://schemas.openxmlformats.org/package/2006/relationships"><Relationship Id="rId3" Type="http://schemas.openxmlformats.org/officeDocument/2006/relationships/image" Target="../media/image94.jpeg"/><Relationship Id="rId2" Type="http://schemas.openxmlformats.org/officeDocument/2006/relationships/notesSlide" Target="../notesSlides/notesSlide9.xml"/><Relationship Id="rId1" Type="http://schemas.openxmlformats.org/officeDocument/2006/relationships/slideLayout" Target="../slideLayouts/slideLayout4.xml"/><Relationship Id="rId4" Type="http://schemas.openxmlformats.org/officeDocument/2006/relationships/image" Target="../media/image95.jpeg"/></Relationships>
</file>

<file path=ppt/slides/_rels/slide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slideLayout" Target="../slideLayouts/slideLayout6.xml"/><Relationship Id="rId1" Type="http://schemas.openxmlformats.org/officeDocument/2006/relationships/tags" Target="../tags/tag1.xml"/><Relationship Id="rId4" Type="http://schemas.microsoft.com/office/2007/relationships/hdphoto" Target="../media/hdphoto1.wdp"/></Relationships>
</file>

<file path=ppt/slides/_rels/slide40.xml.rels><?xml version="1.0" encoding="UTF-8" standalone="yes"?>
<Relationships xmlns="http://schemas.openxmlformats.org/package/2006/relationships"><Relationship Id="rId3" Type="http://schemas.openxmlformats.org/officeDocument/2006/relationships/image" Target="../media/image96.jpeg"/><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image" Target="../media/image96.jpeg"/><Relationship Id="rId1" Type="http://schemas.openxmlformats.org/officeDocument/2006/relationships/slideLayout" Target="../slideLayouts/slideLayout4.xml"/><Relationship Id="rId4" Type="http://schemas.microsoft.com/office/2007/relationships/hdphoto" Target="../media/hdphoto6.wdp"/></Relationships>
</file>

<file path=ppt/slides/_rels/slide42.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image" Target="../media/image96.jpeg"/><Relationship Id="rId1" Type="http://schemas.openxmlformats.org/officeDocument/2006/relationships/slideLayout" Target="../slideLayouts/slideLayout4.xml"/><Relationship Id="rId5" Type="http://schemas.openxmlformats.org/officeDocument/2006/relationships/image" Target="../media/image98.jpeg"/><Relationship Id="rId4" Type="http://schemas.microsoft.com/office/2007/relationships/hdphoto" Target="../media/hdphoto6.wdp"/></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4.xml"/></Relationships>
</file>

<file path=ppt/slides/_rels/slide4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35.xml"/><Relationship Id="rId4" Type="http://schemas.openxmlformats.org/officeDocument/2006/relationships/image" Target="../media/image15.png"/></Relationships>
</file>

<file path=ppt/slides/_rels/slide5.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36.xml"/><Relationship Id="rId4" Type="http://schemas.openxmlformats.org/officeDocument/2006/relationships/image" Target="../media/image15.png"/></Relationships>
</file>

<file path=ppt/slides/_rels/slide51.xml.rels><?xml version="1.0" encoding="UTF-8" standalone="yes"?>
<Relationships xmlns="http://schemas.openxmlformats.org/package/2006/relationships"><Relationship Id="rId26" Type="http://schemas.openxmlformats.org/officeDocument/2006/relationships/image" Target="../media/image122.png"/><Relationship Id="rId21" Type="http://schemas.openxmlformats.org/officeDocument/2006/relationships/image" Target="../media/image117.svg"/><Relationship Id="rId42" Type="http://schemas.openxmlformats.org/officeDocument/2006/relationships/image" Target="../media/image138.png"/><Relationship Id="rId47" Type="http://schemas.openxmlformats.org/officeDocument/2006/relationships/image" Target="../media/image143.svg"/><Relationship Id="rId63" Type="http://schemas.openxmlformats.org/officeDocument/2006/relationships/image" Target="../media/image159.svg"/><Relationship Id="rId68" Type="http://schemas.openxmlformats.org/officeDocument/2006/relationships/image" Target="../media/image163.png"/><Relationship Id="rId84" Type="http://schemas.openxmlformats.org/officeDocument/2006/relationships/image" Target="../media/image179.png"/><Relationship Id="rId89" Type="http://schemas.openxmlformats.org/officeDocument/2006/relationships/image" Target="../media/image184.svg"/><Relationship Id="rId16" Type="http://schemas.openxmlformats.org/officeDocument/2006/relationships/image" Target="../media/image112.png"/><Relationship Id="rId11" Type="http://schemas.openxmlformats.org/officeDocument/2006/relationships/image" Target="../media/image107.svg"/><Relationship Id="rId32" Type="http://schemas.openxmlformats.org/officeDocument/2006/relationships/image" Target="../media/image128.png"/><Relationship Id="rId37" Type="http://schemas.openxmlformats.org/officeDocument/2006/relationships/image" Target="../media/image133.svg"/><Relationship Id="rId53" Type="http://schemas.openxmlformats.org/officeDocument/2006/relationships/image" Target="../media/image149.svg"/><Relationship Id="rId58" Type="http://schemas.openxmlformats.org/officeDocument/2006/relationships/image" Target="../media/image154.png"/><Relationship Id="rId74" Type="http://schemas.openxmlformats.org/officeDocument/2006/relationships/image" Target="../media/image169.png"/><Relationship Id="rId79" Type="http://schemas.openxmlformats.org/officeDocument/2006/relationships/image" Target="../media/image174.svg"/><Relationship Id="rId5" Type="http://schemas.openxmlformats.org/officeDocument/2006/relationships/image" Target="../media/image102.svg"/><Relationship Id="rId90" Type="http://schemas.openxmlformats.org/officeDocument/2006/relationships/image" Target="../media/image185.png"/><Relationship Id="rId95" Type="http://schemas.openxmlformats.org/officeDocument/2006/relationships/image" Target="../media/image190.svg"/><Relationship Id="rId22" Type="http://schemas.openxmlformats.org/officeDocument/2006/relationships/image" Target="../media/image118.png"/><Relationship Id="rId27" Type="http://schemas.openxmlformats.org/officeDocument/2006/relationships/image" Target="../media/image123.svg"/><Relationship Id="rId43" Type="http://schemas.openxmlformats.org/officeDocument/2006/relationships/image" Target="../media/image139.svg"/><Relationship Id="rId48" Type="http://schemas.openxmlformats.org/officeDocument/2006/relationships/image" Target="../media/image144.png"/><Relationship Id="rId64" Type="http://schemas.openxmlformats.org/officeDocument/2006/relationships/image" Target="../media/image160.png"/><Relationship Id="rId69" Type="http://schemas.openxmlformats.org/officeDocument/2006/relationships/image" Target="../media/image164.svg"/><Relationship Id="rId80" Type="http://schemas.openxmlformats.org/officeDocument/2006/relationships/image" Target="../media/image175.png"/><Relationship Id="rId85" Type="http://schemas.openxmlformats.org/officeDocument/2006/relationships/image" Target="../media/image180.svg"/><Relationship Id="rId12" Type="http://schemas.openxmlformats.org/officeDocument/2006/relationships/image" Target="../media/image108.png"/><Relationship Id="rId17" Type="http://schemas.openxmlformats.org/officeDocument/2006/relationships/image" Target="../media/image113.svg"/><Relationship Id="rId25" Type="http://schemas.openxmlformats.org/officeDocument/2006/relationships/image" Target="../media/image121.svg"/><Relationship Id="rId33" Type="http://schemas.openxmlformats.org/officeDocument/2006/relationships/image" Target="../media/image129.svg"/><Relationship Id="rId38" Type="http://schemas.openxmlformats.org/officeDocument/2006/relationships/image" Target="../media/image134.png"/><Relationship Id="rId46" Type="http://schemas.openxmlformats.org/officeDocument/2006/relationships/image" Target="../media/image142.png"/><Relationship Id="rId59" Type="http://schemas.openxmlformats.org/officeDocument/2006/relationships/image" Target="../media/image155.svg"/><Relationship Id="rId67" Type="http://schemas.openxmlformats.org/officeDocument/2006/relationships/image" Target="../media/image162.svg"/><Relationship Id="rId20" Type="http://schemas.openxmlformats.org/officeDocument/2006/relationships/image" Target="../media/image116.png"/><Relationship Id="rId41" Type="http://schemas.openxmlformats.org/officeDocument/2006/relationships/image" Target="../media/image137.svg"/><Relationship Id="rId54" Type="http://schemas.openxmlformats.org/officeDocument/2006/relationships/image" Target="../media/image150.png"/><Relationship Id="rId62" Type="http://schemas.openxmlformats.org/officeDocument/2006/relationships/image" Target="../media/image158.png"/><Relationship Id="rId70" Type="http://schemas.openxmlformats.org/officeDocument/2006/relationships/image" Target="../media/image165.png"/><Relationship Id="rId75" Type="http://schemas.openxmlformats.org/officeDocument/2006/relationships/image" Target="../media/image170.svg"/><Relationship Id="rId83" Type="http://schemas.openxmlformats.org/officeDocument/2006/relationships/image" Target="../media/image178.svg"/><Relationship Id="rId88" Type="http://schemas.openxmlformats.org/officeDocument/2006/relationships/image" Target="../media/image183.png"/><Relationship Id="rId91" Type="http://schemas.openxmlformats.org/officeDocument/2006/relationships/image" Target="../media/image186.svg"/><Relationship Id="rId96" Type="http://schemas.openxmlformats.org/officeDocument/2006/relationships/image" Target="../media/image191.png"/><Relationship Id="rId1" Type="http://schemas.openxmlformats.org/officeDocument/2006/relationships/slideLayout" Target="../slideLayouts/slideLayout37.xml"/><Relationship Id="rId6" Type="http://schemas.openxmlformats.org/officeDocument/2006/relationships/image" Target="../media/image103.png"/><Relationship Id="rId15" Type="http://schemas.openxmlformats.org/officeDocument/2006/relationships/image" Target="../media/image111.svg"/><Relationship Id="rId23" Type="http://schemas.openxmlformats.org/officeDocument/2006/relationships/image" Target="../media/image119.svg"/><Relationship Id="rId28" Type="http://schemas.openxmlformats.org/officeDocument/2006/relationships/image" Target="../media/image124.png"/><Relationship Id="rId36" Type="http://schemas.openxmlformats.org/officeDocument/2006/relationships/image" Target="../media/image132.png"/><Relationship Id="rId49" Type="http://schemas.openxmlformats.org/officeDocument/2006/relationships/image" Target="../media/image145.svg"/><Relationship Id="rId57" Type="http://schemas.openxmlformats.org/officeDocument/2006/relationships/image" Target="../media/image153.svg"/><Relationship Id="rId10" Type="http://schemas.openxmlformats.org/officeDocument/2006/relationships/image" Target="../media/image33.png"/><Relationship Id="rId31" Type="http://schemas.openxmlformats.org/officeDocument/2006/relationships/image" Target="../media/image127.svg"/><Relationship Id="rId44" Type="http://schemas.openxmlformats.org/officeDocument/2006/relationships/image" Target="../media/image140.png"/><Relationship Id="rId52" Type="http://schemas.openxmlformats.org/officeDocument/2006/relationships/image" Target="../media/image148.png"/><Relationship Id="rId60" Type="http://schemas.openxmlformats.org/officeDocument/2006/relationships/image" Target="../media/image156.png"/><Relationship Id="rId65" Type="http://schemas.openxmlformats.org/officeDocument/2006/relationships/image" Target="../media/image161.svg"/><Relationship Id="rId73" Type="http://schemas.openxmlformats.org/officeDocument/2006/relationships/image" Target="../media/image168.svg"/><Relationship Id="rId78" Type="http://schemas.openxmlformats.org/officeDocument/2006/relationships/image" Target="../media/image173.png"/><Relationship Id="rId81" Type="http://schemas.openxmlformats.org/officeDocument/2006/relationships/image" Target="../media/image176.svg"/><Relationship Id="rId86" Type="http://schemas.openxmlformats.org/officeDocument/2006/relationships/image" Target="../media/image181.png"/><Relationship Id="rId94" Type="http://schemas.openxmlformats.org/officeDocument/2006/relationships/image" Target="../media/image189.png"/><Relationship Id="rId99" Type="http://schemas.openxmlformats.org/officeDocument/2006/relationships/image" Target="../media/image194.svg"/><Relationship Id="rId101" Type="http://schemas.openxmlformats.org/officeDocument/2006/relationships/image" Target="../media/image196.svg"/><Relationship Id="rId4" Type="http://schemas.openxmlformats.org/officeDocument/2006/relationships/image" Target="../media/image101.png"/><Relationship Id="rId9" Type="http://schemas.openxmlformats.org/officeDocument/2006/relationships/image" Target="../media/image106.svg"/><Relationship Id="rId13" Type="http://schemas.openxmlformats.org/officeDocument/2006/relationships/image" Target="../media/image109.svg"/><Relationship Id="rId18" Type="http://schemas.openxmlformats.org/officeDocument/2006/relationships/image" Target="../media/image114.png"/><Relationship Id="rId39" Type="http://schemas.openxmlformats.org/officeDocument/2006/relationships/image" Target="../media/image135.svg"/><Relationship Id="rId34" Type="http://schemas.openxmlformats.org/officeDocument/2006/relationships/image" Target="../media/image130.png"/><Relationship Id="rId50" Type="http://schemas.openxmlformats.org/officeDocument/2006/relationships/image" Target="../media/image146.png"/><Relationship Id="rId55" Type="http://schemas.openxmlformats.org/officeDocument/2006/relationships/image" Target="../media/image151.svg"/><Relationship Id="rId76" Type="http://schemas.openxmlformats.org/officeDocument/2006/relationships/image" Target="../media/image171.png"/><Relationship Id="rId97" Type="http://schemas.openxmlformats.org/officeDocument/2006/relationships/image" Target="../media/image192.svg"/><Relationship Id="rId7" Type="http://schemas.openxmlformats.org/officeDocument/2006/relationships/image" Target="../media/image104.svg"/><Relationship Id="rId71" Type="http://schemas.openxmlformats.org/officeDocument/2006/relationships/image" Target="../media/image166.svg"/><Relationship Id="rId92" Type="http://schemas.openxmlformats.org/officeDocument/2006/relationships/image" Target="../media/image187.png"/><Relationship Id="rId2" Type="http://schemas.openxmlformats.org/officeDocument/2006/relationships/image" Target="../media/image99.png"/><Relationship Id="rId29" Type="http://schemas.openxmlformats.org/officeDocument/2006/relationships/image" Target="../media/image125.svg"/><Relationship Id="rId24" Type="http://schemas.openxmlformats.org/officeDocument/2006/relationships/image" Target="../media/image120.png"/><Relationship Id="rId40" Type="http://schemas.openxmlformats.org/officeDocument/2006/relationships/image" Target="../media/image136.png"/><Relationship Id="rId45" Type="http://schemas.openxmlformats.org/officeDocument/2006/relationships/image" Target="../media/image141.svg"/><Relationship Id="rId66" Type="http://schemas.openxmlformats.org/officeDocument/2006/relationships/image" Target="../media/image29.png"/><Relationship Id="rId87" Type="http://schemas.openxmlformats.org/officeDocument/2006/relationships/image" Target="../media/image182.svg"/><Relationship Id="rId61" Type="http://schemas.openxmlformats.org/officeDocument/2006/relationships/image" Target="../media/image157.svg"/><Relationship Id="rId82" Type="http://schemas.openxmlformats.org/officeDocument/2006/relationships/image" Target="../media/image177.png"/><Relationship Id="rId19" Type="http://schemas.openxmlformats.org/officeDocument/2006/relationships/image" Target="../media/image115.svg"/><Relationship Id="rId14" Type="http://schemas.openxmlformats.org/officeDocument/2006/relationships/image" Target="../media/image110.png"/><Relationship Id="rId30" Type="http://schemas.openxmlformats.org/officeDocument/2006/relationships/image" Target="../media/image126.png"/><Relationship Id="rId35" Type="http://schemas.openxmlformats.org/officeDocument/2006/relationships/image" Target="../media/image131.svg"/><Relationship Id="rId56" Type="http://schemas.openxmlformats.org/officeDocument/2006/relationships/image" Target="../media/image152.png"/><Relationship Id="rId77" Type="http://schemas.openxmlformats.org/officeDocument/2006/relationships/image" Target="../media/image172.svg"/><Relationship Id="rId100" Type="http://schemas.openxmlformats.org/officeDocument/2006/relationships/image" Target="../media/image195.png"/><Relationship Id="rId8" Type="http://schemas.openxmlformats.org/officeDocument/2006/relationships/image" Target="../media/image105.png"/><Relationship Id="rId51" Type="http://schemas.openxmlformats.org/officeDocument/2006/relationships/image" Target="../media/image147.svg"/><Relationship Id="rId72" Type="http://schemas.openxmlformats.org/officeDocument/2006/relationships/image" Target="../media/image167.png"/><Relationship Id="rId93" Type="http://schemas.openxmlformats.org/officeDocument/2006/relationships/image" Target="../media/image188.svg"/><Relationship Id="rId98" Type="http://schemas.openxmlformats.org/officeDocument/2006/relationships/image" Target="../media/image193.png"/><Relationship Id="rId3" Type="http://schemas.openxmlformats.org/officeDocument/2006/relationships/image" Target="../media/image100.svg"/></Relationships>
</file>

<file path=ppt/slides/_rels/slide52.xml.rels><?xml version="1.0" encoding="UTF-8" standalone="yes"?>
<Relationships xmlns="http://schemas.openxmlformats.org/package/2006/relationships"><Relationship Id="rId3" Type="http://schemas.openxmlformats.org/officeDocument/2006/relationships/image" Target="../media/image198.jpeg"/><Relationship Id="rId2" Type="http://schemas.openxmlformats.org/officeDocument/2006/relationships/image" Target="../media/image197.png"/><Relationship Id="rId1" Type="http://schemas.openxmlformats.org/officeDocument/2006/relationships/slideLayout" Target="../slideLayouts/slideLayout39.xml"/></Relationships>
</file>

<file path=ppt/slides/_rels/slide53.xml.rels><?xml version="1.0" encoding="UTF-8" standalone="yes"?>
<Relationships xmlns="http://schemas.openxmlformats.org/package/2006/relationships"><Relationship Id="rId3" Type="http://schemas.openxmlformats.org/officeDocument/2006/relationships/image" Target="../media/image200.png"/><Relationship Id="rId2" Type="http://schemas.openxmlformats.org/officeDocument/2006/relationships/image" Target="../media/image199.jpeg"/><Relationship Id="rId1" Type="http://schemas.openxmlformats.org/officeDocument/2006/relationships/slideLayout" Target="../slideLayouts/slideLayout40.xml"/><Relationship Id="rId5" Type="http://schemas.openxmlformats.org/officeDocument/2006/relationships/image" Target="../media/image202.jpeg"/><Relationship Id="rId4" Type="http://schemas.openxmlformats.org/officeDocument/2006/relationships/image" Target="../media/image201.jpg"/></Relationships>
</file>

<file path=ppt/slides/_rels/slide54.xml.rels><?xml version="1.0" encoding="UTF-8" standalone="yes"?>
<Relationships xmlns="http://schemas.openxmlformats.org/package/2006/relationships"><Relationship Id="rId3" Type="http://schemas.openxmlformats.org/officeDocument/2006/relationships/image" Target="../media/image203.png"/><Relationship Id="rId2" Type="http://schemas.openxmlformats.org/officeDocument/2006/relationships/hyperlink" Target="http://www.51pptmoban.com/" TargetMode="External"/><Relationship Id="rId1" Type="http://schemas.openxmlformats.org/officeDocument/2006/relationships/slideLayout" Target="../slideLayouts/slideLayout30.xml"/></Relationships>
</file>

<file path=ppt/slides/_rels/slide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8.xml"/><Relationship Id="rId4" Type="http://schemas.openxmlformats.org/officeDocument/2006/relationships/image" Target="../media/image24.jpeg"/></Relationships>
</file>

<file path=ppt/slides/_rels/slide7.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8" Type="http://schemas.openxmlformats.org/officeDocument/2006/relationships/image" Target="../media/image32.svg"/><Relationship Id="rId3" Type="http://schemas.openxmlformats.org/officeDocument/2006/relationships/image" Target="../media/image27.png"/><Relationship Id="rId7" Type="http://schemas.openxmlformats.org/officeDocument/2006/relationships/image" Target="../media/image31.png"/><Relationship Id="rId2" Type="http://schemas.openxmlformats.org/officeDocument/2006/relationships/notesSlide" Target="../notesSlides/notesSlide2.xml"/><Relationship Id="rId1" Type="http://schemas.openxmlformats.org/officeDocument/2006/relationships/slideLayout" Target="../slideLayouts/slideLayout10.xml"/><Relationship Id="rId6" Type="http://schemas.openxmlformats.org/officeDocument/2006/relationships/image" Target="../media/image30.svg"/><Relationship Id="rId5" Type="http://schemas.openxmlformats.org/officeDocument/2006/relationships/image" Target="../media/image29.png"/><Relationship Id="rId10" Type="http://schemas.openxmlformats.org/officeDocument/2006/relationships/image" Target="../media/image34.svg"/><Relationship Id="rId4" Type="http://schemas.openxmlformats.org/officeDocument/2006/relationships/image" Target="../media/image28.svg"/><Relationship Id="rId9" Type="http://schemas.openxmlformats.org/officeDocument/2006/relationships/image" Target="../media/image33.png"/></Relationships>
</file>

<file path=ppt/slides/_rels/slide9.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jpeg"/><Relationship Id="rId1" Type="http://schemas.openxmlformats.org/officeDocument/2006/relationships/slideLayout" Target="../slideLayouts/slideLayout11.xml"/><Relationship Id="rId5" Type="http://schemas.openxmlformats.org/officeDocument/2006/relationships/image" Target="../media/image38.jpeg"/><Relationship Id="rId4" Type="http://schemas.openxmlformats.org/officeDocument/2006/relationships/image" Target="../media/image37.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hidden="1">
            <a:extLst>
              <a:ext uri="{FF2B5EF4-FFF2-40B4-BE49-F238E27FC236}">
                <a16:creationId xmlns:a16="http://schemas.microsoft.com/office/drawing/2014/main" id="{1ADD45DA-AB43-4B63-9699-71CD73B1D918}"/>
              </a:ext>
            </a:extLst>
          </p:cNvPr>
          <p:cNvSpPr/>
          <p:nvPr/>
        </p:nvSpPr>
        <p:spPr>
          <a:xfrm>
            <a:off x="6743701" y="549275"/>
            <a:ext cx="4746855" cy="57594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a:extLst>
              <a:ext uri="{FF2B5EF4-FFF2-40B4-BE49-F238E27FC236}">
                <a16:creationId xmlns:a16="http://schemas.microsoft.com/office/drawing/2014/main" id="{3E8B6A85-BC6D-47D9-A08F-06CADC9BFCFC}"/>
              </a:ext>
            </a:extLst>
          </p:cNvPr>
          <p:cNvSpPr txBox="1"/>
          <p:nvPr/>
        </p:nvSpPr>
        <p:spPr>
          <a:xfrm>
            <a:off x="9942041" y="5791767"/>
            <a:ext cx="1406026" cy="615553"/>
          </a:xfrm>
          <a:prstGeom prst="rect">
            <a:avLst/>
          </a:prstGeom>
          <a:noFill/>
        </p:spPr>
        <p:txBody>
          <a:bodyPr wrap="none" lIns="0" tIns="0" rIns="0" bIns="0" rtlCol="0">
            <a:spAutoFit/>
          </a:bodyPr>
          <a:lstStyle/>
          <a:p>
            <a:pPr algn="l"/>
            <a:r>
              <a:rPr lang="en-US" altLang="zh-CN" sz="4000" dirty="0">
                <a:solidFill>
                  <a:schemeClr val="accent2"/>
                </a:solidFill>
                <a:cs typeface="Times New Roman" panose="02020603050405020304" pitchFamily="18" charset="0"/>
              </a:rPr>
              <a:t>08 / 11</a:t>
            </a:r>
            <a:endParaRPr lang="zh-CN" altLang="en-US" sz="4000" dirty="0">
              <a:solidFill>
                <a:schemeClr val="accent2"/>
              </a:solidFill>
              <a:cs typeface="Times New Roman" panose="02020603050405020304" pitchFamily="18" charset="0"/>
            </a:endParaRPr>
          </a:p>
        </p:txBody>
      </p:sp>
      <p:sp>
        <p:nvSpPr>
          <p:cNvPr id="7" name="文本框 6">
            <a:extLst>
              <a:ext uri="{FF2B5EF4-FFF2-40B4-BE49-F238E27FC236}">
                <a16:creationId xmlns:a16="http://schemas.microsoft.com/office/drawing/2014/main" id="{55429DAA-C56D-4891-ACCA-96E7BE5FB113}"/>
              </a:ext>
            </a:extLst>
          </p:cNvPr>
          <p:cNvSpPr txBox="1"/>
          <p:nvPr/>
        </p:nvSpPr>
        <p:spPr>
          <a:xfrm>
            <a:off x="11307355" y="5917392"/>
            <a:ext cx="246221" cy="387927"/>
          </a:xfrm>
          <a:prstGeom prst="rect">
            <a:avLst/>
          </a:prstGeom>
          <a:noFill/>
        </p:spPr>
        <p:txBody>
          <a:bodyPr vert="eaVert" wrap="none" lIns="0" tIns="0" rIns="0" bIns="0" rtlCol="0">
            <a:spAutoFit/>
          </a:bodyPr>
          <a:lstStyle/>
          <a:p>
            <a:pPr algn="l"/>
            <a:r>
              <a:rPr lang="en-US" altLang="zh-CN" sz="1600" dirty="0">
                <a:solidFill>
                  <a:schemeClr val="accent2"/>
                </a:solidFill>
                <a:cs typeface="Times New Roman" panose="02020603050405020304" pitchFamily="18" charset="0"/>
              </a:rPr>
              <a:t>Mon</a:t>
            </a:r>
            <a:endParaRPr lang="zh-CN" altLang="en-US" sz="1600" dirty="0">
              <a:solidFill>
                <a:schemeClr val="accent2"/>
              </a:solidFill>
              <a:cs typeface="Times New Roman" panose="02020603050405020304" pitchFamily="18" charset="0"/>
            </a:endParaRPr>
          </a:p>
        </p:txBody>
      </p:sp>
      <p:grpSp>
        <p:nvGrpSpPr>
          <p:cNvPr id="4" name="组合 3" hidden="1">
            <a:extLst>
              <a:ext uri="{FF2B5EF4-FFF2-40B4-BE49-F238E27FC236}">
                <a16:creationId xmlns:a16="http://schemas.microsoft.com/office/drawing/2014/main" id="{184E8F8A-B64B-492B-88B9-D419EA2132B3}"/>
              </a:ext>
            </a:extLst>
          </p:cNvPr>
          <p:cNvGrpSpPr/>
          <p:nvPr/>
        </p:nvGrpSpPr>
        <p:grpSpPr>
          <a:xfrm>
            <a:off x="7393954" y="6010008"/>
            <a:ext cx="252000" cy="179070"/>
            <a:chOff x="11053763" y="549275"/>
            <a:chExt cx="442912" cy="179070"/>
          </a:xfrm>
        </p:grpSpPr>
        <p:cxnSp>
          <p:nvCxnSpPr>
            <p:cNvPr id="34" name="直接连接符 33">
              <a:extLst>
                <a:ext uri="{FF2B5EF4-FFF2-40B4-BE49-F238E27FC236}">
                  <a16:creationId xmlns:a16="http://schemas.microsoft.com/office/drawing/2014/main" id="{AD596718-91F8-4B1B-9090-4A41CE9C847F}"/>
                </a:ext>
              </a:extLst>
            </p:cNvPr>
            <p:cNvCxnSpPr>
              <a:cxnSpLocks/>
            </p:cNvCxnSpPr>
            <p:nvPr/>
          </p:nvCxnSpPr>
          <p:spPr>
            <a:xfrm>
              <a:off x="11053763" y="549275"/>
              <a:ext cx="442912" cy="0"/>
            </a:xfrm>
            <a:prstGeom prst="line">
              <a:avLst/>
            </a:prstGeom>
            <a:ln w="12700">
              <a:solidFill>
                <a:srgbClr val="929292"/>
              </a:solidFill>
            </a:ln>
          </p:spPr>
          <p:style>
            <a:lnRef idx="1">
              <a:schemeClr val="accent1"/>
            </a:lnRef>
            <a:fillRef idx="0">
              <a:schemeClr val="accent1"/>
            </a:fillRef>
            <a:effectRef idx="0">
              <a:schemeClr val="accent1"/>
            </a:effectRef>
            <a:fontRef idx="minor">
              <a:schemeClr val="tx1"/>
            </a:fontRef>
          </p:style>
        </p:cxnSp>
        <p:cxnSp>
          <p:nvCxnSpPr>
            <p:cNvPr id="93" name="直接连接符 92">
              <a:extLst>
                <a:ext uri="{FF2B5EF4-FFF2-40B4-BE49-F238E27FC236}">
                  <a16:creationId xmlns:a16="http://schemas.microsoft.com/office/drawing/2014/main" id="{CA16777B-A745-4177-80AB-1422C5EBFC8F}"/>
                </a:ext>
              </a:extLst>
            </p:cNvPr>
            <p:cNvCxnSpPr>
              <a:cxnSpLocks/>
            </p:cNvCxnSpPr>
            <p:nvPr/>
          </p:nvCxnSpPr>
          <p:spPr>
            <a:xfrm>
              <a:off x="11053763" y="636905"/>
              <a:ext cx="442912" cy="0"/>
            </a:xfrm>
            <a:prstGeom prst="line">
              <a:avLst/>
            </a:prstGeom>
            <a:ln w="12700">
              <a:solidFill>
                <a:srgbClr val="929292"/>
              </a:solidFill>
            </a:ln>
          </p:spPr>
          <p:style>
            <a:lnRef idx="1">
              <a:schemeClr val="accent1"/>
            </a:lnRef>
            <a:fillRef idx="0">
              <a:schemeClr val="accent1"/>
            </a:fillRef>
            <a:effectRef idx="0">
              <a:schemeClr val="accent1"/>
            </a:effectRef>
            <a:fontRef idx="minor">
              <a:schemeClr val="tx1"/>
            </a:fontRef>
          </p:style>
        </p:cxnSp>
        <p:cxnSp>
          <p:nvCxnSpPr>
            <p:cNvPr id="94" name="直接连接符 93">
              <a:extLst>
                <a:ext uri="{FF2B5EF4-FFF2-40B4-BE49-F238E27FC236}">
                  <a16:creationId xmlns:a16="http://schemas.microsoft.com/office/drawing/2014/main" id="{C77F8821-8668-4708-BC39-3C749C0ED4D4}"/>
                </a:ext>
              </a:extLst>
            </p:cNvPr>
            <p:cNvCxnSpPr>
              <a:cxnSpLocks/>
            </p:cNvCxnSpPr>
            <p:nvPr/>
          </p:nvCxnSpPr>
          <p:spPr>
            <a:xfrm>
              <a:off x="11053763" y="728345"/>
              <a:ext cx="442912" cy="0"/>
            </a:xfrm>
            <a:prstGeom prst="line">
              <a:avLst/>
            </a:prstGeom>
            <a:ln w="12700">
              <a:solidFill>
                <a:srgbClr val="929292"/>
              </a:solidFill>
            </a:ln>
          </p:spPr>
          <p:style>
            <a:lnRef idx="1">
              <a:schemeClr val="accent1"/>
            </a:lnRef>
            <a:fillRef idx="0">
              <a:schemeClr val="accent1"/>
            </a:fillRef>
            <a:effectRef idx="0">
              <a:schemeClr val="accent1"/>
            </a:effectRef>
            <a:fontRef idx="minor">
              <a:schemeClr val="tx1"/>
            </a:fontRef>
          </p:style>
        </p:cxnSp>
      </p:grpSp>
      <p:sp>
        <p:nvSpPr>
          <p:cNvPr id="62" name="矩形 61">
            <a:extLst>
              <a:ext uri="{FF2B5EF4-FFF2-40B4-BE49-F238E27FC236}">
                <a16:creationId xmlns:a16="http://schemas.microsoft.com/office/drawing/2014/main" id="{27494426-CBCA-4142-8E2D-06C811D4746F}"/>
              </a:ext>
            </a:extLst>
          </p:cNvPr>
          <p:cNvSpPr/>
          <p:nvPr/>
        </p:nvSpPr>
        <p:spPr>
          <a:xfrm>
            <a:off x="9918698" y="1167175"/>
            <a:ext cx="1577972" cy="39079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文本框 88">
            <a:extLst>
              <a:ext uri="{FF2B5EF4-FFF2-40B4-BE49-F238E27FC236}">
                <a16:creationId xmlns:a16="http://schemas.microsoft.com/office/drawing/2014/main" id="{619C72EB-F50F-43D1-AE84-BC260D345526}"/>
              </a:ext>
            </a:extLst>
          </p:cNvPr>
          <p:cNvSpPr txBox="1"/>
          <p:nvPr/>
        </p:nvSpPr>
        <p:spPr>
          <a:xfrm>
            <a:off x="7342942" y="253563"/>
            <a:ext cx="2213748" cy="3677930"/>
          </a:xfrm>
          <a:prstGeom prst="rect">
            <a:avLst/>
          </a:prstGeom>
          <a:noFill/>
        </p:spPr>
        <p:txBody>
          <a:bodyPr wrap="none" lIns="0" tIns="0" rIns="0" bIns="0" rtlCol="0">
            <a:spAutoFit/>
          </a:bodyPr>
          <a:lstStyle>
            <a:defPPr>
              <a:defRPr lang="zh-CN"/>
            </a:defPPr>
            <a:lvl1pPr algn="r">
              <a:defRPr sz="6600" b="1">
                <a:latin typeface="Century Gothic" panose="020B0502020202020204" pitchFamily="34" charset="0"/>
                <a:cs typeface="Calibri" panose="020F0502020204030204" pitchFamily="34" charset="0"/>
              </a:defRPr>
            </a:lvl1pPr>
          </a:lstStyle>
          <a:p>
            <a:pPr algn="dist"/>
            <a:r>
              <a:rPr kumimoji="0" lang="en-US" altLang="zh-CN" sz="23900" b="0" i="0" u="none" strike="noStrike" kern="1200" cap="none" spc="0" normalizeH="0" baseline="0" noProof="0" dirty="0">
                <a:ln>
                  <a:noFill/>
                </a:ln>
                <a:solidFill>
                  <a:schemeClr val="accent1"/>
                </a:solidFill>
                <a:effectLst/>
                <a:uLnTx/>
                <a:uFillTx/>
                <a:latin typeface="+mj-lt"/>
                <a:ea typeface="微软雅黑"/>
                <a:cs typeface="Times New Roman" panose="02020603050405020304" pitchFamily="18" charset="0"/>
              </a:rPr>
              <a:t>H</a:t>
            </a:r>
            <a:endParaRPr lang="zh-CN" altLang="en-US" sz="23900" b="0" dirty="0">
              <a:solidFill>
                <a:schemeClr val="accent1"/>
              </a:solidFill>
              <a:latin typeface="+mj-lt"/>
              <a:cs typeface="Times New Roman" panose="02020603050405020304" pitchFamily="18" charset="0"/>
            </a:endParaRPr>
          </a:p>
        </p:txBody>
      </p:sp>
      <p:sp>
        <p:nvSpPr>
          <p:cNvPr id="90" name="文本框 89">
            <a:extLst>
              <a:ext uri="{FF2B5EF4-FFF2-40B4-BE49-F238E27FC236}">
                <a16:creationId xmlns:a16="http://schemas.microsoft.com/office/drawing/2014/main" id="{7393E9F9-1558-44E5-9AC4-0BD26B1DE2CE}"/>
              </a:ext>
            </a:extLst>
          </p:cNvPr>
          <p:cNvSpPr txBox="1"/>
          <p:nvPr/>
        </p:nvSpPr>
        <p:spPr>
          <a:xfrm>
            <a:off x="9614522" y="1902077"/>
            <a:ext cx="973023" cy="1615827"/>
          </a:xfrm>
          <a:prstGeom prst="rect">
            <a:avLst/>
          </a:prstGeom>
          <a:noFill/>
        </p:spPr>
        <p:txBody>
          <a:bodyPr wrap="none" lIns="0" tIns="0" rIns="0" bIns="0" rtlCol="0">
            <a:spAutoFit/>
          </a:bodyPr>
          <a:lstStyle>
            <a:defPPr>
              <a:defRPr lang="zh-CN"/>
            </a:defPPr>
            <a:lvl1pPr algn="r">
              <a:defRPr sz="6600" b="1">
                <a:latin typeface="Century Gothic" panose="020B0502020202020204" pitchFamily="34" charset="0"/>
                <a:cs typeface="Calibri" panose="020F0502020204030204" pitchFamily="34" charset="0"/>
              </a:defRPr>
            </a:lvl1pPr>
          </a:lstStyle>
          <a:p>
            <a:pPr algn="dist"/>
            <a:r>
              <a:rPr kumimoji="0" lang="en-US" altLang="zh-CN" sz="10500" i="0" u="none" strike="noStrike" kern="1200" cap="none" spc="0" normalizeH="0" baseline="0" noProof="0" dirty="0">
                <a:ln>
                  <a:noFill/>
                </a:ln>
                <a:solidFill>
                  <a:schemeClr val="tx1">
                    <a:lumMod val="85000"/>
                    <a:lumOff val="15000"/>
                  </a:schemeClr>
                </a:solidFill>
                <a:effectLst/>
                <a:uLnTx/>
                <a:uFillTx/>
                <a:latin typeface="+mj-lt"/>
                <a:ea typeface="微软雅黑"/>
                <a:cs typeface="Times New Roman" panose="02020603050405020304" pitchFamily="18" charset="0"/>
              </a:rPr>
              <a:t>A</a:t>
            </a:r>
            <a:endParaRPr lang="zh-CN" altLang="en-US" sz="10500" dirty="0">
              <a:solidFill>
                <a:schemeClr val="tx1">
                  <a:lumMod val="85000"/>
                  <a:lumOff val="15000"/>
                </a:schemeClr>
              </a:solidFill>
              <a:latin typeface="+mj-lt"/>
              <a:cs typeface="Times New Roman" panose="02020603050405020304" pitchFamily="18" charset="0"/>
            </a:endParaRPr>
          </a:p>
        </p:txBody>
      </p:sp>
      <p:sp>
        <p:nvSpPr>
          <p:cNvPr id="91" name="文本框 90">
            <a:extLst>
              <a:ext uri="{FF2B5EF4-FFF2-40B4-BE49-F238E27FC236}">
                <a16:creationId xmlns:a16="http://schemas.microsoft.com/office/drawing/2014/main" id="{E938378E-3D79-4DB6-8365-D9DA2CBEF20B}"/>
              </a:ext>
            </a:extLst>
          </p:cNvPr>
          <p:cNvSpPr txBox="1"/>
          <p:nvPr/>
        </p:nvSpPr>
        <p:spPr>
          <a:xfrm>
            <a:off x="10650331" y="1902077"/>
            <a:ext cx="897682" cy="1615827"/>
          </a:xfrm>
          <a:prstGeom prst="rect">
            <a:avLst/>
          </a:prstGeom>
          <a:noFill/>
        </p:spPr>
        <p:txBody>
          <a:bodyPr wrap="none" lIns="0" tIns="0" rIns="0" bIns="0" rtlCol="0">
            <a:spAutoFit/>
          </a:bodyPr>
          <a:lstStyle>
            <a:defPPr>
              <a:defRPr lang="zh-CN"/>
            </a:defPPr>
            <a:lvl1pPr algn="r">
              <a:defRPr sz="6600" b="1">
                <a:latin typeface="Century Gothic" panose="020B0502020202020204" pitchFamily="34" charset="0"/>
                <a:cs typeface="Calibri" panose="020F0502020204030204" pitchFamily="34" charset="0"/>
              </a:defRPr>
            </a:lvl1pPr>
          </a:lstStyle>
          <a:p>
            <a:pPr algn="dist"/>
            <a:r>
              <a:rPr kumimoji="0" lang="en-US" altLang="zh-CN" sz="10500" i="0" u="none" strike="noStrike" kern="1200" cap="none" spc="0" normalizeH="0" baseline="0" noProof="0" dirty="0">
                <a:ln>
                  <a:noFill/>
                </a:ln>
                <a:solidFill>
                  <a:schemeClr val="tx1">
                    <a:lumMod val="85000"/>
                    <a:lumOff val="15000"/>
                  </a:schemeClr>
                </a:solidFill>
                <a:effectLst/>
                <a:uLnTx/>
                <a:uFillTx/>
                <a:latin typeface="+mj-lt"/>
                <a:ea typeface="微软雅黑"/>
                <a:cs typeface="Times New Roman" panose="02020603050405020304" pitchFamily="18" charset="0"/>
              </a:rPr>
              <a:t>T</a:t>
            </a:r>
            <a:endParaRPr lang="zh-CN" altLang="en-US" sz="10500" dirty="0">
              <a:solidFill>
                <a:schemeClr val="tx1">
                  <a:lumMod val="85000"/>
                  <a:lumOff val="15000"/>
                </a:schemeClr>
              </a:solidFill>
              <a:latin typeface="+mj-lt"/>
              <a:cs typeface="Times New Roman" panose="02020603050405020304" pitchFamily="18" charset="0"/>
            </a:endParaRPr>
          </a:p>
        </p:txBody>
      </p:sp>
      <p:pic>
        <p:nvPicPr>
          <p:cNvPr id="99" name="图片 98" descr="黑色的帽子&#10;&#10;描述已自动生成">
            <a:extLst>
              <a:ext uri="{FF2B5EF4-FFF2-40B4-BE49-F238E27FC236}">
                <a16:creationId xmlns:a16="http://schemas.microsoft.com/office/drawing/2014/main" id="{4C3F7662-CA35-4498-820C-DC64396A1098}"/>
              </a:ext>
            </a:extLst>
          </p:cNvPr>
          <p:cNvPicPr>
            <a:picLocks noChangeAspect="1"/>
          </p:cNvPicPr>
          <p:nvPr/>
        </p:nvPicPr>
        <p:blipFill>
          <a:blip r:embed="rId2"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a:xfrm rot="2300109">
            <a:off x="9651146" y="2044710"/>
            <a:ext cx="1065180" cy="705128"/>
          </a:xfrm>
          <a:custGeom>
            <a:avLst/>
            <a:gdLst>
              <a:gd name="connsiteX0" fmla="*/ 524843 w 925690"/>
              <a:gd name="connsiteY0" fmla="*/ 434194 h 612788"/>
              <a:gd name="connsiteX1" fmla="*/ 533178 w 925690"/>
              <a:gd name="connsiteY1" fmla="*/ 456420 h 612788"/>
              <a:gd name="connsiteX2" fmla="*/ 559468 w 925690"/>
              <a:gd name="connsiteY2" fmla="*/ 466059 h 612788"/>
              <a:gd name="connsiteX3" fmla="*/ 548187 w 925690"/>
              <a:gd name="connsiteY3" fmla="*/ 485181 h 612788"/>
              <a:gd name="connsiteX4" fmla="*/ 661860 w 925690"/>
              <a:gd name="connsiteY4" fmla="*/ 533725 h 612788"/>
              <a:gd name="connsiteX5" fmla="*/ 743663 w 925690"/>
              <a:gd name="connsiteY5" fmla="*/ 483611 h 612788"/>
              <a:gd name="connsiteX6" fmla="*/ 593848 w 925690"/>
              <a:gd name="connsiteY6" fmla="*/ 407788 h 612788"/>
              <a:gd name="connsiteX7" fmla="*/ 587324 w 925690"/>
              <a:gd name="connsiteY7" fmla="*/ 418845 h 612788"/>
              <a:gd name="connsiteX8" fmla="*/ 583186 w 925690"/>
              <a:gd name="connsiteY8" fmla="*/ 409190 h 612788"/>
              <a:gd name="connsiteX9" fmla="*/ 0 w 925690"/>
              <a:gd name="connsiteY9" fmla="*/ 0 h 612788"/>
              <a:gd name="connsiteX10" fmla="*/ 925690 w 925690"/>
              <a:gd name="connsiteY10" fmla="*/ 0 h 612788"/>
              <a:gd name="connsiteX11" fmla="*/ 925690 w 925690"/>
              <a:gd name="connsiteY11" fmla="*/ 612788 h 612788"/>
              <a:gd name="connsiteX12" fmla="*/ 0 w 925690"/>
              <a:gd name="connsiteY12" fmla="*/ 612788 h 612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25690" h="612788">
                <a:moveTo>
                  <a:pt x="524843" y="434194"/>
                </a:moveTo>
                <a:lnTo>
                  <a:pt x="533178" y="456420"/>
                </a:lnTo>
                <a:lnTo>
                  <a:pt x="559468" y="466059"/>
                </a:lnTo>
                <a:lnTo>
                  <a:pt x="548187" y="485181"/>
                </a:lnTo>
                <a:lnTo>
                  <a:pt x="661860" y="533725"/>
                </a:lnTo>
                <a:lnTo>
                  <a:pt x="743663" y="483611"/>
                </a:lnTo>
                <a:lnTo>
                  <a:pt x="593848" y="407788"/>
                </a:lnTo>
                <a:lnTo>
                  <a:pt x="587324" y="418845"/>
                </a:lnTo>
                <a:lnTo>
                  <a:pt x="583186" y="409190"/>
                </a:lnTo>
                <a:close/>
                <a:moveTo>
                  <a:pt x="0" y="0"/>
                </a:moveTo>
                <a:lnTo>
                  <a:pt x="925690" y="0"/>
                </a:lnTo>
                <a:lnTo>
                  <a:pt x="925690" y="612788"/>
                </a:lnTo>
                <a:lnTo>
                  <a:pt x="0" y="612788"/>
                </a:lnTo>
                <a:close/>
              </a:path>
            </a:pathLst>
          </a:custGeom>
        </p:spPr>
      </p:pic>
      <p:sp>
        <p:nvSpPr>
          <p:cNvPr id="9" name="文本占位符 8">
            <a:extLst>
              <a:ext uri="{FF2B5EF4-FFF2-40B4-BE49-F238E27FC236}">
                <a16:creationId xmlns:a16="http://schemas.microsoft.com/office/drawing/2014/main" id="{4F7BB603-8DE8-4229-B62E-DFCFC2B25A46}"/>
              </a:ext>
            </a:extLst>
          </p:cNvPr>
          <p:cNvSpPr>
            <a:spLocks noGrp="1"/>
          </p:cNvSpPr>
          <p:nvPr>
            <p:ph type="body" sz="quarter" idx="10"/>
          </p:nvPr>
        </p:nvSpPr>
        <p:spPr/>
        <p:txBody>
          <a:bodyPr/>
          <a:lstStyle/>
          <a:p>
            <a:r>
              <a:rPr lang="zh-CN" altLang="en-US" dirty="0"/>
              <a:t>顶</a:t>
            </a:r>
          </a:p>
        </p:txBody>
      </p:sp>
      <p:sp>
        <p:nvSpPr>
          <p:cNvPr id="10" name="文本占位符 9">
            <a:extLst>
              <a:ext uri="{FF2B5EF4-FFF2-40B4-BE49-F238E27FC236}">
                <a16:creationId xmlns:a16="http://schemas.microsoft.com/office/drawing/2014/main" id="{4B1018F1-839A-45D5-A3B4-1A7BF8B41F4F}"/>
              </a:ext>
            </a:extLst>
          </p:cNvPr>
          <p:cNvSpPr>
            <a:spLocks noGrp="1"/>
          </p:cNvSpPr>
          <p:nvPr>
            <p:ph type="body" sz="quarter" idx="11"/>
          </p:nvPr>
        </p:nvSpPr>
        <p:spPr/>
        <p:txBody>
          <a:bodyPr/>
          <a:lstStyle/>
          <a:p>
            <a:r>
              <a:rPr lang="zh-CN" altLang="en-US" dirty="0"/>
              <a:t>上</a:t>
            </a:r>
          </a:p>
        </p:txBody>
      </p:sp>
      <p:sp>
        <p:nvSpPr>
          <p:cNvPr id="11" name="文本占位符 10">
            <a:extLst>
              <a:ext uri="{FF2B5EF4-FFF2-40B4-BE49-F238E27FC236}">
                <a16:creationId xmlns:a16="http://schemas.microsoft.com/office/drawing/2014/main" id="{C8DAFBF0-5377-4CB0-9E6C-C002A3993699}"/>
              </a:ext>
            </a:extLst>
          </p:cNvPr>
          <p:cNvSpPr>
            <a:spLocks noGrp="1"/>
          </p:cNvSpPr>
          <p:nvPr>
            <p:ph type="body" sz="quarter" idx="12"/>
          </p:nvPr>
        </p:nvSpPr>
        <p:spPr/>
        <p:txBody>
          <a:bodyPr/>
          <a:lstStyle/>
          <a:p>
            <a:r>
              <a:rPr lang="zh-CN" altLang="en-US" dirty="0"/>
              <a:t>风</a:t>
            </a:r>
          </a:p>
        </p:txBody>
      </p:sp>
      <p:sp>
        <p:nvSpPr>
          <p:cNvPr id="12" name="文本占位符 11">
            <a:extLst>
              <a:ext uri="{FF2B5EF4-FFF2-40B4-BE49-F238E27FC236}">
                <a16:creationId xmlns:a16="http://schemas.microsoft.com/office/drawing/2014/main" id="{4413C18E-C8D3-452D-82CE-D27C24E4B6C7}"/>
              </a:ext>
            </a:extLst>
          </p:cNvPr>
          <p:cNvSpPr>
            <a:spLocks noGrp="1"/>
          </p:cNvSpPr>
          <p:nvPr>
            <p:ph type="body" sz="quarter" idx="13"/>
          </p:nvPr>
        </p:nvSpPr>
        <p:spPr/>
        <p:txBody>
          <a:bodyPr/>
          <a:lstStyle/>
          <a:p>
            <a:r>
              <a:rPr lang="zh-CN" altLang="en-US" dirty="0"/>
              <a:t>光</a:t>
            </a:r>
          </a:p>
        </p:txBody>
      </p:sp>
      <p:sp>
        <p:nvSpPr>
          <p:cNvPr id="13" name="文本占位符 12">
            <a:extLst>
              <a:ext uri="{FF2B5EF4-FFF2-40B4-BE49-F238E27FC236}">
                <a16:creationId xmlns:a16="http://schemas.microsoft.com/office/drawing/2014/main" id="{B4236F5C-FF7D-490C-8527-F880B3E2B372}"/>
              </a:ext>
            </a:extLst>
          </p:cNvPr>
          <p:cNvSpPr>
            <a:spLocks noGrp="1"/>
          </p:cNvSpPr>
          <p:nvPr>
            <p:ph type="body" sz="quarter" idx="14"/>
          </p:nvPr>
        </p:nvSpPr>
        <p:spPr/>
        <p:txBody>
          <a:bodyPr/>
          <a:lstStyle/>
          <a:p>
            <a:pPr algn="dist"/>
            <a:r>
              <a:rPr lang="zh-CN" altLang="en-US" dirty="0"/>
              <a:t>新品帽搭</a:t>
            </a:r>
          </a:p>
        </p:txBody>
      </p:sp>
    </p:spTree>
    <p:extLst>
      <p:ext uri="{BB962C8B-B14F-4D97-AF65-F5344CB8AC3E}">
        <p14:creationId xmlns:p14="http://schemas.microsoft.com/office/powerpoint/2010/main" val="26801196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textcount">
            <a:extLst>
              <a:ext uri="{FF2B5EF4-FFF2-40B4-BE49-F238E27FC236}">
                <a16:creationId xmlns:a16="http://schemas.microsoft.com/office/drawing/2014/main" id="{C42338B2-770A-40A7-BB47-A7DB8AA26D22}"/>
              </a:ext>
            </a:extLst>
          </p:cNvPr>
          <p:cNvSpPr txBox="1">
            <a:spLocks/>
          </p:cNvSpPr>
          <p:nvPr/>
        </p:nvSpPr>
        <p:spPr>
          <a:xfrm>
            <a:off x="709238" y="1899495"/>
            <a:ext cx="4051558" cy="674224"/>
          </a:xfrm>
          <a:prstGeom prst="rect">
            <a:avLst/>
          </a:prstGeom>
          <a:noFill/>
        </p:spPr>
        <p:txBody>
          <a:bodyPr vert="horz" wrap="none" lIns="0" tIns="0" rIns="0" bIns="0" rtlCol="0" anchor="ctr">
            <a:spAutoFit/>
          </a:bodyPr>
          <a:lstStyle/>
          <a:p>
            <a:pPr>
              <a:lnSpc>
                <a:spcPct val="120000"/>
              </a:lnSpc>
            </a:pPr>
            <a:r>
              <a:rPr kumimoji="0" lang="en-US" altLang="zh-CN" sz="4000" b="1" i="0" u="none" strike="noStrike" kern="1200" cap="none" spc="300" normalizeH="0" baseline="0" noProof="0" dirty="0">
                <a:ln>
                  <a:noFill/>
                </a:ln>
                <a:solidFill>
                  <a:schemeClr val="tx1">
                    <a:lumMod val="85000"/>
                    <a:lumOff val="15000"/>
                  </a:schemeClr>
                </a:solidFill>
                <a:effectLst/>
                <a:uLnTx/>
                <a:uFillTx/>
                <a:latin typeface="+mj-lt"/>
                <a:ea typeface="思源黑体 CN Regular"/>
                <a:cs typeface="Times New Roman" panose="02020603050405020304" pitchFamily="18" charset="0"/>
              </a:rPr>
              <a:t>ORIENTATION</a:t>
            </a:r>
            <a:endParaRPr lang="zh-CN" altLang="en-US" sz="4000" b="1" spc="300" dirty="0">
              <a:solidFill>
                <a:schemeClr val="tx1">
                  <a:lumMod val="85000"/>
                  <a:lumOff val="15000"/>
                </a:schemeClr>
              </a:solidFill>
              <a:latin typeface="+mj-lt"/>
              <a:cs typeface="Times New Roman" panose="02020603050405020304" pitchFamily="18" charset="0"/>
            </a:endParaRPr>
          </a:p>
        </p:txBody>
      </p:sp>
      <p:sp>
        <p:nvSpPr>
          <p:cNvPr id="47" name="矩形 46">
            <a:extLst>
              <a:ext uri="{FF2B5EF4-FFF2-40B4-BE49-F238E27FC236}">
                <a16:creationId xmlns:a16="http://schemas.microsoft.com/office/drawing/2014/main" id="{AA0A72DD-D484-4855-89E3-3BA0DF54E954}"/>
              </a:ext>
            </a:extLst>
          </p:cNvPr>
          <p:cNvSpPr/>
          <p:nvPr/>
        </p:nvSpPr>
        <p:spPr>
          <a:xfrm>
            <a:off x="709238" y="2355601"/>
            <a:ext cx="4026485" cy="250898"/>
          </a:xfrm>
          <a:prstGeom prst="rect">
            <a:avLst/>
          </a:prstGeom>
          <a:solidFill>
            <a:schemeClr val="accent1">
              <a:alpha val="1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textcount">
            <a:extLst>
              <a:ext uri="{FF2B5EF4-FFF2-40B4-BE49-F238E27FC236}">
                <a16:creationId xmlns:a16="http://schemas.microsoft.com/office/drawing/2014/main" id="{BE0E4D49-3114-482D-A955-902560A6FA55}"/>
              </a:ext>
            </a:extLst>
          </p:cNvPr>
          <p:cNvSpPr txBox="1">
            <a:spLocks/>
          </p:cNvSpPr>
          <p:nvPr/>
        </p:nvSpPr>
        <p:spPr>
          <a:xfrm>
            <a:off x="709238" y="787011"/>
            <a:ext cx="3199594" cy="1112484"/>
          </a:xfrm>
          <a:prstGeom prst="rect">
            <a:avLst/>
          </a:prstGeom>
          <a:noFill/>
        </p:spPr>
        <p:txBody>
          <a:bodyPr vert="horz" wrap="none" lIns="0" tIns="0" rIns="0" bIns="0" rtlCol="0" anchor="ctr">
            <a:spAutoFit/>
          </a:bodyPr>
          <a:lstStyle/>
          <a:p>
            <a:pPr>
              <a:lnSpc>
                <a:spcPct val="120000"/>
              </a:lnSpc>
            </a:pPr>
            <a:r>
              <a:rPr kumimoji="0" lang="en-US" altLang="zh-CN" sz="6500" b="1" i="0" u="none" strike="noStrike" kern="1200" cap="none" spc="300" normalizeH="0" baseline="0" noProof="0" dirty="0">
                <a:ln>
                  <a:noFill/>
                </a:ln>
                <a:solidFill>
                  <a:schemeClr val="tx1">
                    <a:lumMod val="75000"/>
                    <a:lumOff val="25000"/>
                  </a:schemeClr>
                </a:solidFill>
                <a:effectLst/>
                <a:uLnTx/>
                <a:uFillTx/>
                <a:latin typeface="+mj-lt"/>
                <a:ea typeface="思源黑体 CN Regular"/>
                <a:cs typeface="Times New Roman" panose="02020603050405020304" pitchFamily="18" charset="0"/>
              </a:rPr>
              <a:t>BRAND</a:t>
            </a:r>
            <a:endParaRPr lang="zh-CN" altLang="en-US" sz="6500" b="1" spc="300" dirty="0">
              <a:solidFill>
                <a:schemeClr val="tx1">
                  <a:lumMod val="75000"/>
                  <a:lumOff val="25000"/>
                </a:schemeClr>
              </a:solidFill>
              <a:latin typeface="+mj-lt"/>
              <a:cs typeface="Times New Roman" panose="02020603050405020304" pitchFamily="18" charset="0"/>
            </a:endParaRPr>
          </a:p>
        </p:txBody>
      </p:sp>
      <p:sp>
        <p:nvSpPr>
          <p:cNvPr id="51" name="文本框 50">
            <a:extLst>
              <a:ext uri="{FF2B5EF4-FFF2-40B4-BE49-F238E27FC236}">
                <a16:creationId xmlns:a16="http://schemas.microsoft.com/office/drawing/2014/main" id="{E4F20C41-A486-41CD-B6A3-ADB6DAE662C2}"/>
              </a:ext>
            </a:extLst>
          </p:cNvPr>
          <p:cNvSpPr txBox="1">
            <a:spLocks/>
          </p:cNvSpPr>
          <p:nvPr/>
        </p:nvSpPr>
        <p:spPr>
          <a:xfrm>
            <a:off x="709238" y="2907387"/>
            <a:ext cx="1820602" cy="314830"/>
          </a:xfrm>
          <a:prstGeom prst="rect">
            <a:avLst/>
          </a:prstGeom>
          <a:noFill/>
        </p:spPr>
        <p:txBody>
          <a:bodyPr wrap="square" lIns="0" tIns="0" rIns="0" bIns="0" rtlCol="0">
            <a:spAutoFit/>
          </a:bodyPr>
          <a:lstStyle/>
          <a:p>
            <a:pPr algn="dist">
              <a:lnSpc>
                <a:spcPct val="125000"/>
              </a:lnSpc>
            </a:pPr>
            <a:r>
              <a:rPr lang="zh-CN" altLang="en-US" dirty="0">
                <a:solidFill>
                  <a:schemeClr val="accent1"/>
                </a:solidFill>
                <a:latin typeface="+mj-ea"/>
                <a:ea typeface="+mj-ea"/>
              </a:rPr>
              <a:t>品</a:t>
            </a:r>
            <a:r>
              <a:rPr lang="en-US" altLang="zh-CN" dirty="0">
                <a:solidFill>
                  <a:schemeClr val="accent1"/>
                </a:solidFill>
                <a:latin typeface="+mj-ea"/>
                <a:ea typeface="+mj-ea"/>
              </a:rPr>
              <a:t>/</a:t>
            </a:r>
            <a:r>
              <a:rPr lang="zh-CN" altLang="en-US" dirty="0">
                <a:solidFill>
                  <a:schemeClr val="accent1"/>
                </a:solidFill>
                <a:latin typeface="+mj-ea"/>
                <a:ea typeface="+mj-ea"/>
              </a:rPr>
              <a:t>牌</a:t>
            </a:r>
            <a:r>
              <a:rPr lang="en-US" altLang="zh-CN" dirty="0">
                <a:solidFill>
                  <a:schemeClr val="accent1"/>
                </a:solidFill>
                <a:latin typeface="+mj-ea"/>
                <a:ea typeface="+mj-ea"/>
              </a:rPr>
              <a:t>/</a:t>
            </a:r>
            <a:r>
              <a:rPr lang="zh-CN" altLang="en-US" dirty="0">
                <a:solidFill>
                  <a:schemeClr val="accent1"/>
                </a:solidFill>
                <a:latin typeface="+mj-ea"/>
                <a:ea typeface="+mj-ea"/>
              </a:rPr>
              <a:t>分</a:t>
            </a:r>
            <a:r>
              <a:rPr lang="en-US" altLang="zh-CN" dirty="0">
                <a:solidFill>
                  <a:schemeClr val="accent1"/>
                </a:solidFill>
                <a:latin typeface="+mj-ea"/>
                <a:ea typeface="+mj-ea"/>
              </a:rPr>
              <a:t>/</a:t>
            </a:r>
            <a:r>
              <a:rPr lang="zh-CN" altLang="en-US" dirty="0">
                <a:solidFill>
                  <a:schemeClr val="accent1"/>
                </a:solidFill>
                <a:latin typeface="+mj-ea"/>
                <a:ea typeface="+mj-ea"/>
              </a:rPr>
              <a:t>析</a:t>
            </a:r>
          </a:p>
        </p:txBody>
      </p:sp>
      <p:sp>
        <p:nvSpPr>
          <p:cNvPr id="64" name="文本框 63">
            <a:extLst>
              <a:ext uri="{FF2B5EF4-FFF2-40B4-BE49-F238E27FC236}">
                <a16:creationId xmlns:a16="http://schemas.microsoft.com/office/drawing/2014/main" id="{B0B3C516-D4B2-497E-8330-CB2321AA0E80}"/>
              </a:ext>
            </a:extLst>
          </p:cNvPr>
          <p:cNvSpPr txBox="1"/>
          <p:nvPr/>
        </p:nvSpPr>
        <p:spPr>
          <a:xfrm>
            <a:off x="709237" y="4333172"/>
            <a:ext cx="4257618" cy="1433982"/>
          </a:xfrm>
          <a:prstGeom prst="rect">
            <a:avLst/>
          </a:prstGeom>
          <a:noFill/>
        </p:spPr>
        <p:txBody>
          <a:bodyPr wrap="square" lIns="0" tIns="0" rIns="0" bIns="0" rtlCol="0">
            <a:spAutoFit/>
          </a:bodyPr>
          <a:lstStyle/>
          <a:p>
            <a:pPr algn="just" hangingPunct="0">
              <a:lnSpc>
                <a:spcPct val="150000"/>
              </a:lnSpc>
            </a:pPr>
            <a:r>
              <a:rPr lang="en-US" altLang="zh-CN" sz="1600" dirty="0">
                <a:solidFill>
                  <a:schemeClr val="tx1">
                    <a:lumMod val="75000"/>
                    <a:lumOff val="25000"/>
                    <a:alpha val="70000"/>
                  </a:schemeClr>
                </a:solidFill>
                <a:latin typeface="+mn-ea"/>
              </a:rPr>
              <a:t>20-35</a:t>
            </a:r>
            <a:r>
              <a:rPr lang="zh-CN" altLang="en-US" sz="1600" dirty="0">
                <a:solidFill>
                  <a:schemeClr val="tx1">
                    <a:lumMod val="75000"/>
                    <a:lumOff val="25000"/>
                    <a:alpha val="70000"/>
                  </a:schemeClr>
                </a:solidFill>
                <a:latin typeface="+mn-ea"/>
              </a:rPr>
              <a:t>岁青年男女居多其中女性客户超过男性客户数量的</a:t>
            </a:r>
            <a:r>
              <a:rPr lang="en-US" altLang="zh-CN" sz="1600" dirty="0">
                <a:solidFill>
                  <a:schemeClr val="tx1">
                    <a:lumMod val="75000"/>
                    <a:lumOff val="25000"/>
                    <a:alpha val="70000"/>
                  </a:schemeClr>
                </a:solidFill>
                <a:latin typeface="+mn-ea"/>
              </a:rPr>
              <a:t>2</a:t>
            </a:r>
            <a:r>
              <a:rPr lang="zh-CN" altLang="en-US" sz="1600" dirty="0">
                <a:solidFill>
                  <a:schemeClr val="tx1">
                    <a:lumMod val="75000"/>
                    <a:lumOff val="25000"/>
                    <a:alpha val="70000"/>
                  </a:schemeClr>
                </a:solidFill>
                <a:latin typeface="+mn-ea"/>
              </a:rPr>
              <a:t>倍；其次，「顶上风光」的客户还在不断扩充，主要是年轻一代新手妈妈所带的幼儿群体，以及少部分新潮的老年群体</a:t>
            </a:r>
          </a:p>
        </p:txBody>
      </p:sp>
      <p:grpSp>
        <p:nvGrpSpPr>
          <p:cNvPr id="3" name="组合 2">
            <a:extLst>
              <a:ext uri="{FF2B5EF4-FFF2-40B4-BE49-F238E27FC236}">
                <a16:creationId xmlns:a16="http://schemas.microsoft.com/office/drawing/2014/main" id="{B7E73C97-B966-43AF-B80F-E0BA69E10FD9}"/>
              </a:ext>
            </a:extLst>
          </p:cNvPr>
          <p:cNvGrpSpPr/>
          <p:nvPr/>
        </p:nvGrpSpPr>
        <p:grpSpPr>
          <a:xfrm>
            <a:off x="4073525" y="1417848"/>
            <a:ext cx="7455055" cy="4449025"/>
            <a:chOff x="4073525" y="1417848"/>
            <a:chExt cx="7455055" cy="4449025"/>
          </a:xfrm>
        </p:grpSpPr>
        <p:grpSp>
          <p:nvGrpSpPr>
            <p:cNvPr id="2" name="组合 1">
              <a:extLst>
                <a:ext uri="{FF2B5EF4-FFF2-40B4-BE49-F238E27FC236}">
                  <a16:creationId xmlns:a16="http://schemas.microsoft.com/office/drawing/2014/main" id="{5F702A6C-5DB7-4EEE-A8DB-F07F43502271}"/>
                </a:ext>
              </a:extLst>
            </p:cNvPr>
            <p:cNvGrpSpPr/>
            <p:nvPr/>
          </p:nvGrpSpPr>
          <p:grpSpPr>
            <a:xfrm>
              <a:off x="4073525" y="1417848"/>
              <a:ext cx="6901574" cy="4449025"/>
              <a:chOff x="4073525" y="1417848"/>
              <a:chExt cx="6901574" cy="4449025"/>
            </a:xfrm>
          </p:grpSpPr>
          <p:sp>
            <p:nvSpPr>
              <p:cNvPr id="6" name="文本框 5">
                <a:extLst>
                  <a:ext uri="{FF2B5EF4-FFF2-40B4-BE49-F238E27FC236}">
                    <a16:creationId xmlns:a16="http://schemas.microsoft.com/office/drawing/2014/main" id="{09D50AD9-B378-430D-96E5-A33D03C74517}"/>
                  </a:ext>
                </a:extLst>
              </p:cNvPr>
              <p:cNvSpPr txBox="1"/>
              <p:nvPr/>
            </p:nvSpPr>
            <p:spPr>
              <a:xfrm>
                <a:off x="6812578" y="3503861"/>
                <a:ext cx="1423468" cy="276999"/>
              </a:xfrm>
              <a:prstGeom prst="rect">
                <a:avLst/>
              </a:prstGeom>
              <a:noFill/>
            </p:spPr>
            <p:txBody>
              <a:bodyPr wrap="none" lIns="0" tIns="0" rIns="0" bIns="0" rtlCol="0">
                <a:spAutoFit/>
              </a:bodyPr>
              <a:lstStyle/>
              <a:p>
                <a:pPr algn="ctr"/>
                <a:r>
                  <a:rPr lang="zh-CN" altLang="en-US" b="1" dirty="0">
                    <a:solidFill>
                      <a:schemeClr val="accent1"/>
                    </a:solidFill>
                    <a:latin typeface="+mj-ea"/>
                    <a:ea typeface="+mj-ea"/>
                  </a:rPr>
                  <a:t>客户群体分布</a:t>
                </a:r>
              </a:p>
            </p:txBody>
          </p:sp>
          <p:graphicFrame>
            <p:nvGraphicFramePr>
              <p:cNvPr id="37" name="图表 36">
                <a:extLst>
                  <a:ext uri="{FF2B5EF4-FFF2-40B4-BE49-F238E27FC236}">
                    <a16:creationId xmlns:a16="http://schemas.microsoft.com/office/drawing/2014/main" id="{F7DF760A-3CFE-4B52-8BCA-B5BEB4723F75}"/>
                  </a:ext>
                </a:extLst>
              </p:cNvPr>
              <p:cNvGraphicFramePr/>
              <p:nvPr>
                <p:extLst>
                  <p:ext uri="{D42A27DB-BD31-4B8C-83A1-F6EECF244321}">
                    <p14:modId xmlns:p14="http://schemas.microsoft.com/office/powerpoint/2010/main" val="3218891573"/>
                  </p:ext>
                </p:extLst>
              </p:nvPr>
            </p:nvGraphicFramePr>
            <p:xfrm>
              <a:off x="4073525" y="1417848"/>
              <a:ext cx="6901574" cy="4449025"/>
            </p:xfrm>
            <a:graphic>
              <a:graphicData uri="http://schemas.openxmlformats.org/drawingml/2006/chart">
                <c:chart xmlns:c="http://schemas.openxmlformats.org/drawingml/2006/chart" xmlns:r="http://schemas.openxmlformats.org/officeDocument/2006/relationships" r:id="rId3"/>
              </a:graphicData>
            </a:graphic>
          </p:graphicFrame>
        </p:grpSp>
        <p:sp>
          <p:nvSpPr>
            <p:cNvPr id="41" name="文本框 40">
              <a:extLst>
                <a:ext uri="{FF2B5EF4-FFF2-40B4-BE49-F238E27FC236}">
                  <a16:creationId xmlns:a16="http://schemas.microsoft.com/office/drawing/2014/main" id="{0470F37E-EA36-4F64-83E8-7E6C089A37DE}"/>
                </a:ext>
              </a:extLst>
            </p:cNvPr>
            <p:cNvSpPr txBox="1"/>
            <p:nvPr/>
          </p:nvSpPr>
          <p:spPr>
            <a:xfrm>
              <a:off x="10810435" y="2255372"/>
              <a:ext cx="718145" cy="215444"/>
            </a:xfrm>
            <a:prstGeom prst="rect">
              <a:avLst/>
            </a:prstGeom>
            <a:noFill/>
          </p:spPr>
          <p:txBody>
            <a:bodyPr wrap="none" lIns="0" tIns="0" rIns="0" bIns="0" rtlCol="0">
              <a:spAutoFit/>
            </a:bodyPr>
            <a:lstStyle/>
            <a:p>
              <a:r>
                <a:rPr lang="zh-CN" altLang="en-US" sz="1400" dirty="0">
                  <a:solidFill>
                    <a:schemeClr val="tx1">
                      <a:lumMod val="75000"/>
                      <a:lumOff val="25000"/>
                    </a:schemeClr>
                  </a:solidFill>
                  <a:latin typeface="+mn-ea"/>
                </a:rPr>
                <a:t>女性群体</a:t>
              </a:r>
            </a:p>
          </p:txBody>
        </p:sp>
        <p:sp>
          <p:nvSpPr>
            <p:cNvPr id="53" name="文本框 52">
              <a:extLst>
                <a:ext uri="{FF2B5EF4-FFF2-40B4-BE49-F238E27FC236}">
                  <a16:creationId xmlns:a16="http://schemas.microsoft.com/office/drawing/2014/main" id="{38F91982-7243-434C-8B05-18D09B644363}"/>
                </a:ext>
              </a:extLst>
            </p:cNvPr>
            <p:cNvSpPr txBox="1"/>
            <p:nvPr/>
          </p:nvSpPr>
          <p:spPr>
            <a:xfrm>
              <a:off x="10810435" y="1955490"/>
              <a:ext cx="461665" cy="276999"/>
            </a:xfrm>
            <a:prstGeom prst="rect">
              <a:avLst/>
            </a:prstGeom>
            <a:noFill/>
          </p:spPr>
          <p:txBody>
            <a:bodyPr wrap="none" lIns="0" tIns="0" rIns="0" bIns="0" rtlCol="0">
              <a:spAutoFit/>
            </a:bodyPr>
            <a:lstStyle>
              <a:defPPr>
                <a:defRPr lang="zh-CN"/>
              </a:defPPr>
              <a:lvl1pPr algn="r">
                <a:defRPr sz="2400" b="1">
                  <a:solidFill>
                    <a:schemeClr val="tx1">
                      <a:lumMod val="85000"/>
                      <a:lumOff val="15000"/>
                    </a:schemeClr>
                  </a:solidFill>
                </a:defRPr>
              </a:lvl1pPr>
            </a:lstStyle>
            <a:p>
              <a:pPr algn="l"/>
              <a:r>
                <a:rPr lang="en-US" altLang="zh-CN" sz="1800" dirty="0">
                  <a:solidFill>
                    <a:schemeClr val="tx1">
                      <a:lumMod val="75000"/>
                      <a:lumOff val="25000"/>
                    </a:schemeClr>
                  </a:solidFill>
                </a:rPr>
                <a:t>52%</a:t>
              </a:r>
              <a:endParaRPr lang="zh-CN" altLang="en-US" sz="1800" dirty="0">
                <a:solidFill>
                  <a:schemeClr val="tx1">
                    <a:lumMod val="75000"/>
                    <a:lumOff val="25000"/>
                  </a:schemeClr>
                </a:solidFill>
              </a:endParaRPr>
            </a:p>
          </p:txBody>
        </p:sp>
        <p:sp>
          <p:nvSpPr>
            <p:cNvPr id="43" name="文本框 42">
              <a:extLst>
                <a:ext uri="{FF2B5EF4-FFF2-40B4-BE49-F238E27FC236}">
                  <a16:creationId xmlns:a16="http://schemas.microsoft.com/office/drawing/2014/main" id="{5838DC5B-1072-4F6B-A6E0-DD867B3B1355}"/>
                </a:ext>
              </a:extLst>
            </p:cNvPr>
            <p:cNvSpPr txBox="1"/>
            <p:nvPr/>
          </p:nvSpPr>
          <p:spPr>
            <a:xfrm>
              <a:off x="10810435" y="3185027"/>
              <a:ext cx="718145" cy="215444"/>
            </a:xfrm>
            <a:prstGeom prst="rect">
              <a:avLst/>
            </a:prstGeom>
            <a:noFill/>
          </p:spPr>
          <p:txBody>
            <a:bodyPr wrap="none" lIns="0" tIns="0" rIns="0" bIns="0" rtlCol="0">
              <a:spAutoFit/>
            </a:bodyPr>
            <a:lstStyle/>
            <a:p>
              <a:r>
                <a:rPr lang="zh-CN" altLang="en-US" sz="1400" dirty="0">
                  <a:solidFill>
                    <a:schemeClr val="tx1">
                      <a:lumMod val="75000"/>
                      <a:lumOff val="25000"/>
                    </a:schemeClr>
                  </a:solidFill>
                  <a:latin typeface="+mn-ea"/>
                </a:rPr>
                <a:t>男性青年</a:t>
              </a:r>
            </a:p>
          </p:txBody>
        </p:sp>
        <p:sp>
          <p:nvSpPr>
            <p:cNvPr id="54" name="文本框 53">
              <a:extLst>
                <a:ext uri="{FF2B5EF4-FFF2-40B4-BE49-F238E27FC236}">
                  <a16:creationId xmlns:a16="http://schemas.microsoft.com/office/drawing/2014/main" id="{7774EA21-79C2-407E-9885-E3C39713006A}"/>
                </a:ext>
              </a:extLst>
            </p:cNvPr>
            <p:cNvSpPr txBox="1"/>
            <p:nvPr/>
          </p:nvSpPr>
          <p:spPr>
            <a:xfrm>
              <a:off x="10810435" y="2885145"/>
              <a:ext cx="461665" cy="276999"/>
            </a:xfrm>
            <a:prstGeom prst="rect">
              <a:avLst/>
            </a:prstGeom>
            <a:noFill/>
          </p:spPr>
          <p:txBody>
            <a:bodyPr wrap="none" lIns="0" tIns="0" rIns="0" bIns="0" rtlCol="0">
              <a:spAutoFit/>
            </a:bodyPr>
            <a:lstStyle/>
            <a:p>
              <a:r>
                <a:rPr lang="en-US" altLang="zh-CN" b="1" dirty="0">
                  <a:solidFill>
                    <a:schemeClr val="tx1">
                      <a:lumMod val="75000"/>
                      <a:lumOff val="25000"/>
                    </a:schemeClr>
                  </a:solidFill>
                </a:rPr>
                <a:t>20%</a:t>
              </a:r>
              <a:endParaRPr lang="zh-CN" altLang="en-US" b="1" dirty="0">
                <a:solidFill>
                  <a:schemeClr val="tx1">
                    <a:lumMod val="75000"/>
                    <a:lumOff val="25000"/>
                  </a:schemeClr>
                </a:solidFill>
              </a:endParaRPr>
            </a:p>
          </p:txBody>
        </p:sp>
        <p:sp>
          <p:nvSpPr>
            <p:cNvPr id="46" name="文本框 45">
              <a:extLst>
                <a:ext uri="{FF2B5EF4-FFF2-40B4-BE49-F238E27FC236}">
                  <a16:creationId xmlns:a16="http://schemas.microsoft.com/office/drawing/2014/main" id="{97DC47B4-1AD3-4B0F-968D-8102FE905EC0}"/>
                </a:ext>
              </a:extLst>
            </p:cNvPr>
            <p:cNvSpPr txBox="1"/>
            <p:nvPr/>
          </p:nvSpPr>
          <p:spPr>
            <a:xfrm>
              <a:off x="10810435" y="4114682"/>
              <a:ext cx="718145" cy="215444"/>
            </a:xfrm>
            <a:prstGeom prst="rect">
              <a:avLst/>
            </a:prstGeom>
            <a:noFill/>
          </p:spPr>
          <p:txBody>
            <a:bodyPr wrap="none" lIns="0" tIns="0" rIns="0" bIns="0" rtlCol="0">
              <a:spAutoFit/>
            </a:bodyPr>
            <a:lstStyle/>
            <a:p>
              <a:r>
                <a:rPr lang="zh-CN" altLang="en-US" sz="1400" dirty="0">
                  <a:solidFill>
                    <a:schemeClr val="tx1">
                      <a:lumMod val="75000"/>
                      <a:lumOff val="25000"/>
                    </a:schemeClr>
                  </a:solidFill>
                  <a:latin typeface="+mn-ea"/>
                </a:rPr>
                <a:t>男性青年</a:t>
              </a:r>
            </a:p>
          </p:txBody>
        </p:sp>
        <p:sp>
          <p:nvSpPr>
            <p:cNvPr id="55" name="文本框 54">
              <a:extLst>
                <a:ext uri="{FF2B5EF4-FFF2-40B4-BE49-F238E27FC236}">
                  <a16:creationId xmlns:a16="http://schemas.microsoft.com/office/drawing/2014/main" id="{3AC7A2F1-016F-46D3-8BA5-EAA176C60D43}"/>
                </a:ext>
              </a:extLst>
            </p:cNvPr>
            <p:cNvSpPr txBox="1"/>
            <p:nvPr/>
          </p:nvSpPr>
          <p:spPr>
            <a:xfrm>
              <a:off x="10810435" y="3814800"/>
              <a:ext cx="461665" cy="276999"/>
            </a:xfrm>
            <a:prstGeom prst="rect">
              <a:avLst/>
            </a:prstGeom>
            <a:noFill/>
          </p:spPr>
          <p:txBody>
            <a:bodyPr wrap="none" lIns="0" tIns="0" rIns="0" bIns="0" rtlCol="0">
              <a:spAutoFit/>
            </a:bodyPr>
            <a:lstStyle>
              <a:defPPr>
                <a:defRPr lang="zh-CN"/>
              </a:defPPr>
              <a:lvl1pPr algn="r">
                <a:defRPr sz="2400" b="1">
                  <a:solidFill>
                    <a:schemeClr val="tx1">
                      <a:lumMod val="85000"/>
                      <a:lumOff val="15000"/>
                    </a:schemeClr>
                  </a:solidFill>
                </a:defRPr>
              </a:lvl1pPr>
            </a:lstStyle>
            <a:p>
              <a:pPr algn="l"/>
              <a:r>
                <a:rPr lang="en-US" altLang="zh-CN" sz="1800" dirty="0">
                  <a:solidFill>
                    <a:schemeClr val="tx1">
                      <a:lumMod val="75000"/>
                      <a:lumOff val="25000"/>
                    </a:schemeClr>
                  </a:solidFill>
                </a:rPr>
                <a:t>15%</a:t>
              </a:r>
              <a:endParaRPr lang="zh-CN" altLang="en-US" sz="1800" dirty="0">
                <a:solidFill>
                  <a:schemeClr val="tx1">
                    <a:lumMod val="75000"/>
                    <a:lumOff val="25000"/>
                  </a:schemeClr>
                </a:solidFill>
              </a:endParaRPr>
            </a:p>
          </p:txBody>
        </p:sp>
        <p:sp>
          <p:nvSpPr>
            <p:cNvPr id="42" name="文本框 41">
              <a:extLst>
                <a:ext uri="{FF2B5EF4-FFF2-40B4-BE49-F238E27FC236}">
                  <a16:creationId xmlns:a16="http://schemas.microsoft.com/office/drawing/2014/main" id="{604C94D8-3706-41F0-BEC4-D0521319FA62}"/>
                </a:ext>
              </a:extLst>
            </p:cNvPr>
            <p:cNvSpPr txBox="1"/>
            <p:nvPr/>
          </p:nvSpPr>
          <p:spPr>
            <a:xfrm>
              <a:off x="10810435" y="5044336"/>
              <a:ext cx="718145" cy="215444"/>
            </a:xfrm>
            <a:prstGeom prst="rect">
              <a:avLst/>
            </a:prstGeom>
            <a:noFill/>
          </p:spPr>
          <p:txBody>
            <a:bodyPr wrap="none" lIns="0" tIns="0" rIns="0" bIns="0" rtlCol="0">
              <a:spAutoFit/>
            </a:bodyPr>
            <a:lstStyle/>
            <a:p>
              <a:r>
                <a:rPr lang="zh-CN" altLang="en-US" sz="1400" dirty="0">
                  <a:solidFill>
                    <a:schemeClr val="tx1">
                      <a:lumMod val="75000"/>
                      <a:lumOff val="25000"/>
                    </a:schemeClr>
                  </a:solidFill>
                  <a:latin typeface="+mn-ea"/>
                </a:rPr>
                <a:t>老年群体</a:t>
              </a:r>
            </a:p>
          </p:txBody>
        </p:sp>
        <p:sp>
          <p:nvSpPr>
            <p:cNvPr id="58" name="文本框 57">
              <a:extLst>
                <a:ext uri="{FF2B5EF4-FFF2-40B4-BE49-F238E27FC236}">
                  <a16:creationId xmlns:a16="http://schemas.microsoft.com/office/drawing/2014/main" id="{ABB5E68E-C2EF-47F3-B03D-354813117E80}"/>
                </a:ext>
              </a:extLst>
            </p:cNvPr>
            <p:cNvSpPr txBox="1"/>
            <p:nvPr/>
          </p:nvSpPr>
          <p:spPr>
            <a:xfrm>
              <a:off x="10810435" y="4744454"/>
              <a:ext cx="461665" cy="276999"/>
            </a:xfrm>
            <a:prstGeom prst="rect">
              <a:avLst/>
            </a:prstGeom>
            <a:noFill/>
          </p:spPr>
          <p:txBody>
            <a:bodyPr wrap="none" lIns="0" tIns="0" rIns="0" bIns="0" rtlCol="0">
              <a:spAutoFit/>
            </a:bodyPr>
            <a:lstStyle/>
            <a:p>
              <a:r>
                <a:rPr lang="en-US" altLang="zh-CN" b="1" dirty="0">
                  <a:solidFill>
                    <a:schemeClr val="tx1">
                      <a:lumMod val="75000"/>
                      <a:lumOff val="25000"/>
                    </a:schemeClr>
                  </a:solidFill>
                </a:rPr>
                <a:t>13%</a:t>
              </a:r>
              <a:endParaRPr lang="zh-CN" altLang="en-US" b="1" dirty="0">
                <a:solidFill>
                  <a:schemeClr val="tx1">
                    <a:lumMod val="75000"/>
                    <a:lumOff val="25000"/>
                  </a:schemeClr>
                </a:solidFill>
              </a:endParaRPr>
            </a:p>
          </p:txBody>
        </p:sp>
        <p:sp>
          <p:nvSpPr>
            <p:cNvPr id="27" name="矩形 26">
              <a:extLst>
                <a:ext uri="{FF2B5EF4-FFF2-40B4-BE49-F238E27FC236}">
                  <a16:creationId xmlns:a16="http://schemas.microsoft.com/office/drawing/2014/main" id="{10A27EDF-E1C3-4865-ABB2-876522A6A123}"/>
                </a:ext>
              </a:extLst>
            </p:cNvPr>
            <p:cNvSpPr/>
            <p:nvPr/>
          </p:nvSpPr>
          <p:spPr>
            <a:xfrm>
              <a:off x="10209098" y="2140156"/>
              <a:ext cx="223084" cy="2154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矩形 64">
              <a:extLst>
                <a:ext uri="{FF2B5EF4-FFF2-40B4-BE49-F238E27FC236}">
                  <a16:creationId xmlns:a16="http://schemas.microsoft.com/office/drawing/2014/main" id="{9DC9DF54-7B17-4F32-817C-6C0E90B91A2D}"/>
                </a:ext>
              </a:extLst>
            </p:cNvPr>
            <p:cNvSpPr/>
            <p:nvPr/>
          </p:nvSpPr>
          <p:spPr>
            <a:xfrm>
              <a:off x="10209098" y="3069811"/>
              <a:ext cx="223084" cy="21544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矩形 65">
              <a:extLst>
                <a:ext uri="{FF2B5EF4-FFF2-40B4-BE49-F238E27FC236}">
                  <a16:creationId xmlns:a16="http://schemas.microsoft.com/office/drawing/2014/main" id="{BF7592E8-29C1-459C-80FC-B6E6FC60616A}"/>
                </a:ext>
              </a:extLst>
            </p:cNvPr>
            <p:cNvSpPr/>
            <p:nvPr/>
          </p:nvSpPr>
          <p:spPr>
            <a:xfrm>
              <a:off x="10209098" y="3999466"/>
              <a:ext cx="223084" cy="21544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矩形 66">
              <a:extLst>
                <a:ext uri="{FF2B5EF4-FFF2-40B4-BE49-F238E27FC236}">
                  <a16:creationId xmlns:a16="http://schemas.microsoft.com/office/drawing/2014/main" id="{00A14AF0-70E3-429E-9615-35E8D8BDF123}"/>
                </a:ext>
              </a:extLst>
            </p:cNvPr>
            <p:cNvSpPr/>
            <p:nvPr/>
          </p:nvSpPr>
          <p:spPr>
            <a:xfrm>
              <a:off x="10209098" y="4929120"/>
              <a:ext cx="223084" cy="215445"/>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413338168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33">
            <a:extLst>
              <a:ext uri="{FF2B5EF4-FFF2-40B4-BE49-F238E27FC236}">
                <a16:creationId xmlns:a16="http://schemas.microsoft.com/office/drawing/2014/main" id="{BDAEE974-EE37-4967-8652-B179B7E53E7B}"/>
              </a:ext>
            </a:extLst>
          </p:cNvPr>
          <p:cNvSpPr/>
          <p:nvPr/>
        </p:nvSpPr>
        <p:spPr>
          <a:xfrm>
            <a:off x="0" y="4107977"/>
            <a:ext cx="12192000" cy="40238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1" name="图片 30" descr="人站在墙边&#10;&#10;中度可信度描述已自动生成">
            <a:extLst>
              <a:ext uri="{FF2B5EF4-FFF2-40B4-BE49-F238E27FC236}">
                <a16:creationId xmlns:a16="http://schemas.microsoft.com/office/drawing/2014/main" id="{23D57E60-49FD-43B8-B470-E29E9009397E}"/>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0" y="-1"/>
            <a:ext cx="12192000" cy="4338434"/>
          </a:xfrm>
          <a:prstGeom prst="rect">
            <a:avLst/>
          </a:prstGeom>
          <a:solidFill>
            <a:schemeClr val="bg1"/>
          </a:solidFill>
        </p:spPr>
      </p:pic>
      <p:sp>
        <p:nvSpPr>
          <p:cNvPr id="32" name="矩形: 圆角 31">
            <a:extLst>
              <a:ext uri="{FF2B5EF4-FFF2-40B4-BE49-F238E27FC236}">
                <a16:creationId xmlns:a16="http://schemas.microsoft.com/office/drawing/2014/main" id="{478AC2F6-0470-4F2A-8752-C98FAFE157D9}"/>
              </a:ext>
            </a:extLst>
          </p:cNvPr>
          <p:cNvSpPr/>
          <p:nvPr/>
        </p:nvSpPr>
        <p:spPr>
          <a:xfrm>
            <a:off x="0" y="0"/>
            <a:ext cx="12192000" cy="4230804"/>
          </a:xfrm>
          <a:prstGeom prst="roundRect">
            <a:avLst>
              <a:gd name="adj" fmla="val 0"/>
            </a:avLst>
          </a:prstGeom>
          <a:solidFill>
            <a:schemeClr val="tx1">
              <a:alpha val="17000"/>
            </a:schemeClr>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14" name="组合 13">
            <a:extLst>
              <a:ext uri="{FF2B5EF4-FFF2-40B4-BE49-F238E27FC236}">
                <a16:creationId xmlns:a16="http://schemas.microsoft.com/office/drawing/2014/main" id="{E8325575-3EE7-4879-B0A3-BD73B6C7A261}"/>
              </a:ext>
            </a:extLst>
          </p:cNvPr>
          <p:cNvGrpSpPr/>
          <p:nvPr/>
        </p:nvGrpSpPr>
        <p:grpSpPr>
          <a:xfrm>
            <a:off x="23347204" y="549275"/>
            <a:ext cx="252000" cy="179070"/>
            <a:chOff x="11053763" y="549275"/>
            <a:chExt cx="442912" cy="179070"/>
          </a:xfrm>
        </p:grpSpPr>
        <p:cxnSp>
          <p:nvCxnSpPr>
            <p:cNvPr id="15" name="直接连接符 14">
              <a:extLst>
                <a:ext uri="{FF2B5EF4-FFF2-40B4-BE49-F238E27FC236}">
                  <a16:creationId xmlns:a16="http://schemas.microsoft.com/office/drawing/2014/main" id="{F07D38E6-EC40-4305-80B0-F80BE09039F5}"/>
                </a:ext>
              </a:extLst>
            </p:cNvPr>
            <p:cNvCxnSpPr>
              <a:cxnSpLocks/>
            </p:cNvCxnSpPr>
            <p:nvPr/>
          </p:nvCxnSpPr>
          <p:spPr>
            <a:xfrm>
              <a:off x="11053763" y="549275"/>
              <a:ext cx="442912" cy="0"/>
            </a:xfrm>
            <a:prstGeom prst="line">
              <a:avLst/>
            </a:prstGeom>
            <a:ln w="127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a:extLst>
                <a:ext uri="{FF2B5EF4-FFF2-40B4-BE49-F238E27FC236}">
                  <a16:creationId xmlns:a16="http://schemas.microsoft.com/office/drawing/2014/main" id="{3D585129-E4DA-46C3-8032-23C81B219299}"/>
                </a:ext>
              </a:extLst>
            </p:cNvPr>
            <p:cNvCxnSpPr>
              <a:cxnSpLocks/>
            </p:cNvCxnSpPr>
            <p:nvPr/>
          </p:nvCxnSpPr>
          <p:spPr>
            <a:xfrm>
              <a:off x="11053763" y="636905"/>
              <a:ext cx="442912" cy="0"/>
            </a:xfrm>
            <a:prstGeom prst="line">
              <a:avLst/>
            </a:prstGeom>
            <a:ln w="127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D251F9C6-EAFC-4779-813A-1E8349777A4F}"/>
                </a:ext>
              </a:extLst>
            </p:cNvPr>
            <p:cNvCxnSpPr>
              <a:cxnSpLocks/>
            </p:cNvCxnSpPr>
            <p:nvPr/>
          </p:nvCxnSpPr>
          <p:spPr>
            <a:xfrm>
              <a:off x="11053763" y="728345"/>
              <a:ext cx="442912" cy="0"/>
            </a:xfrm>
            <a:prstGeom prst="line">
              <a:avLst/>
            </a:prstGeom>
            <a:ln w="127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sp>
        <p:nvSpPr>
          <p:cNvPr id="11" name="文本框 10">
            <a:extLst>
              <a:ext uri="{FF2B5EF4-FFF2-40B4-BE49-F238E27FC236}">
                <a16:creationId xmlns:a16="http://schemas.microsoft.com/office/drawing/2014/main" id="{11F240C3-2FE7-4171-936E-7BA7BE6393F2}"/>
              </a:ext>
            </a:extLst>
          </p:cNvPr>
          <p:cNvSpPr txBox="1">
            <a:spLocks/>
          </p:cNvSpPr>
          <p:nvPr/>
        </p:nvSpPr>
        <p:spPr>
          <a:xfrm>
            <a:off x="695325" y="5462354"/>
            <a:ext cx="4709986" cy="695319"/>
          </a:xfrm>
          <a:prstGeom prst="rect">
            <a:avLst/>
          </a:prstGeom>
          <a:noFill/>
        </p:spPr>
        <p:txBody>
          <a:bodyPr wrap="square" lIns="0" tIns="0" rIns="0" bIns="0">
            <a:spAutoFit/>
          </a:bodyPr>
          <a:lstStyle>
            <a:defPPr>
              <a:defRPr lang="zh-CN"/>
            </a:defPPr>
            <a:lvl1pPr algn="just" hangingPunct="0">
              <a:lnSpc>
                <a:spcPct val="150000"/>
              </a:lnSpc>
              <a:defRPr kumimoji="0" sz="1400" b="0" i="0" u="none" strike="noStrike" cap="none" spc="0" normalizeH="0" baseline="0">
                <a:ln>
                  <a:noFill/>
                </a:ln>
                <a:solidFill>
                  <a:schemeClr val="tx1">
                    <a:lumMod val="85000"/>
                    <a:lumOff val="15000"/>
                    <a:alpha val="70000"/>
                  </a:schemeClr>
                </a:solidFill>
                <a:effectLst/>
                <a:uLnTx/>
                <a:uFillTx/>
                <a:latin typeface="Times New Roman"/>
                <a:ea typeface="思源宋体 CN Medium"/>
              </a:defRPr>
            </a:lvl1pPr>
          </a:lstStyle>
          <a:p>
            <a:r>
              <a:rPr lang="zh-CN" altLang="en-US" sz="1600" dirty="0">
                <a:solidFill>
                  <a:schemeClr val="tx1">
                    <a:lumMod val="75000"/>
                    <a:lumOff val="25000"/>
                  </a:schemeClr>
                </a:solidFill>
                <a:latin typeface="+mn-ea"/>
                <a:ea typeface="+mn-ea"/>
              </a:rPr>
              <a:t>时至今日，帽子的礼仪作用早已被大大弱化，人们佩戴帽子，不再是制度的要求，而是个人的选择</a:t>
            </a:r>
          </a:p>
        </p:txBody>
      </p:sp>
      <p:sp>
        <p:nvSpPr>
          <p:cNvPr id="8" name="文本框 7">
            <a:extLst>
              <a:ext uri="{FF2B5EF4-FFF2-40B4-BE49-F238E27FC236}">
                <a16:creationId xmlns:a16="http://schemas.microsoft.com/office/drawing/2014/main" id="{DCA03D81-FD81-42BC-975A-FE3341247533}"/>
              </a:ext>
            </a:extLst>
          </p:cNvPr>
          <p:cNvSpPr txBox="1">
            <a:spLocks/>
          </p:cNvSpPr>
          <p:nvPr/>
        </p:nvSpPr>
        <p:spPr>
          <a:xfrm>
            <a:off x="6786690" y="5440341"/>
            <a:ext cx="4709986" cy="695319"/>
          </a:xfrm>
          <a:prstGeom prst="rect">
            <a:avLst/>
          </a:prstGeom>
          <a:noFill/>
        </p:spPr>
        <p:txBody>
          <a:bodyPr wrap="square" lIns="0" tIns="0" rIns="0" bIns="0">
            <a:spAutoFit/>
          </a:bodyPr>
          <a:lstStyle/>
          <a:p>
            <a:pPr algn="just" hangingPunct="0">
              <a:lnSpc>
                <a:spcPct val="150000"/>
              </a:lnSpc>
            </a:pPr>
            <a:r>
              <a:rPr kumimoji="0" lang="zh-CN" altLang="en-US" sz="1600" b="0" i="0" u="none" strike="noStrike" kern="1200" cap="none" spc="0" normalizeH="0" baseline="0" noProof="0" dirty="0">
                <a:ln>
                  <a:noFill/>
                </a:ln>
                <a:solidFill>
                  <a:schemeClr val="tx1">
                    <a:lumMod val="75000"/>
                    <a:lumOff val="25000"/>
                  </a:schemeClr>
                </a:solidFill>
                <a:effectLst/>
                <a:uLnTx/>
                <a:uFillTx/>
                <a:latin typeface="+mn-ea"/>
                <a:cs typeface="+mn-cs"/>
              </a:rPr>
              <a:t>帽子作为越来越多爱美人士的出行必备装饰品，无论是帽子的颜色还是样式，他们都有着自己的评判观念</a:t>
            </a:r>
            <a:endParaRPr lang="zh-CN" altLang="en-US" sz="1600" dirty="0">
              <a:solidFill>
                <a:schemeClr val="tx1">
                  <a:lumMod val="75000"/>
                  <a:lumOff val="25000"/>
                </a:schemeClr>
              </a:solidFill>
              <a:latin typeface="+mn-ea"/>
            </a:endParaRPr>
          </a:p>
        </p:txBody>
      </p:sp>
      <p:grpSp>
        <p:nvGrpSpPr>
          <p:cNvPr id="2" name="组合 1">
            <a:extLst>
              <a:ext uri="{FF2B5EF4-FFF2-40B4-BE49-F238E27FC236}">
                <a16:creationId xmlns:a16="http://schemas.microsoft.com/office/drawing/2014/main" id="{AC0D28E8-5B7E-4C85-B139-001C0CCA92BB}"/>
              </a:ext>
            </a:extLst>
          </p:cNvPr>
          <p:cNvGrpSpPr/>
          <p:nvPr/>
        </p:nvGrpSpPr>
        <p:grpSpPr>
          <a:xfrm>
            <a:off x="2648047" y="2577909"/>
            <a:ext cx="6895906" cy="1142702"/>
            <a:chOff x="2648047" y="2577909"/>
            <a:chExt cx="6895906" cy="1142702"/>
          </a:xfrm>
        </p:grpSpPr>
        <p:sp>
          <p:nvSpPr>
            <p:cNvPr id="18" name="textcount">
              <a:extLst>
                <a:ext uri="{FF2B5EF4-FFF2-40B4-BE49-F238E27FC236}">
                  <a16:creationId xmlns:a16="http://schemas.microsoft.com/office/drawing/2014/main" id="{4821081A-5137-4FDC-A260-21EAAA836358}"/>
                </a:ext>
              </a:extLst>
            </p:cNvPr>
            <p:cNvSpPr txBox="1">
              <a:spLocks/>
            </p:cNvSpPr>
            <p:nvPr/>
          </p:nvSpPr>
          <p:spPr>
            <a:xfrm>
              <a:off x="2648047" y="2911543"/>
              <a:ext cx="6895906" cy="809068"/>
            </a:xfrm>
            <a:prstGeom prst="rect">
              <a:avLst/>
            </a:prstGeom>
            <a:noFill/>
          </p:spPr>
          <p:txBody>
            <a:bodyPr vert="horz" wrap="square" lIns="0" tIns="0" rIns="0" bIns="0" rtlCol="0" anchor="ctr">
              <a:spAutoFit/>
            </a:bodyPr>
            <a:lstStyle/>
            <a:p>
              <a:pPr algn="ctr">
                <a:lnSpc>
                  <a:spcPct val="120000"/>
                </a:lnSpc>
              </a:pPr>
              <a:r>
                <a:rPr lang="en-US" altLang="zh-CN" sz="4800" b="1" spc="300" dirty="0">
                  <a:solidFill>
                    <a:schemeClr val="bg1"/>
                  </a:solidFill>
                  <a:cs typeface="Times New Roman" panose="02020603050405020304" pitchFamily="18" charset="0"/>
                </a:rPr>
                <a:t>TREND </a:t>
              </a:r>
              <a:r>
                <a:rPr lang="en-US" altLang="zh-CN" sz="4800" b="1" spc="300" dirty="0">
                  <a:solidFill>
                    <a:schemeClr val="accent5"/>
                  </a:solidFill>
                  <a:cs typeface="Times New Roman" panose="02020603050405020304" pitchFamily="18" charset="0"/>
                </a:rPr>
                <a:t>IN FUTURE</a:t>
              </a:r>
            </a:p>
          </p:txBody>
        </p:sp>
        <p:sp>
          <p:nvSpPr>
            <p:cNvPr id="21" name="文本框 20">
              <a:extLst>
                <a:ext uri="{FF2B5EF4-FFF2-40B4-BE49-F238E27FC236}">
                  <a16:creationId xmlns:a16="http://schemas.microsoft.com/office/drawing/2014/main" id="{AF1E4C71-8725-4324-8675-5090A23B8B59}"/>
                </a:ext>
              </a:extLst>
            </p:cNvPr>
            <p:cNvSpPr txBox="1">
              <a:spLocks/>
            </p:cNvSpPr>
            <p:nvPr/>
          </p:nvSpPr>
          <p:spPr>
            <a:xfrm>
              <a:off x="5272088" y="2577909"/>
              <a:ext cx="1647825" cy="314830"/>
            </a:xfrm>
            <a:prstGeom prst="rect">
              <a:avLst/>
            </a:prstGeom>
            <a:noFill/>
          </p:spPr>
          <p:txBody>
            <a:bodyPr wrap="square" lIns="0" tIns="0" rIns="0" bIns="0" rtlCol="0">
              <a:spAutoFit/>
            </a:bodyPr>
            <a:lstStyle/>
            <a:p>
              <a:pPr algn="dist">
                <a:lnSpc>
                  <a:spcPct val="125000"/>
                </a:lnSpc>
              </a:pPr>
              <a:r>
                <a:rPr lang="zh-CN" altLang="en-US" b="1" dirty="0">
                  <a:solidFill>
                    <a:schemeClr val="bg1"/>
                  </a:solidFill>
                  <a:latin typeface="+mj-ea"/>
                  <a:ea typeface="+mj-ea"/>
                </a:rPr>
                <a:t>未来趋势</a:t>
              </a:r>
            </a:p>
          </p:txBody>
        </p:sp>
      </p:grpSp>
      <p:sp>
        <p:nvSpPr>
          <p:cNvPr id="3" name="图片占位符 2">
            <a:extLst>
              <a:ext uri="{FF2B5EF4-FFF2-40B4-BE49-F238E27FC236}">
                <a16:creationId xmlns:a16="http://schemas.microsoft.com/office/drawing/2014/main" id="{DDDB3D6A-8693-442A-AC2D-76EC754AFEF3}"/>
              </a:ext>
            </a:extLst>
          </p:cNvPr>
          <p:cNvSpPr>
            <a:spLocks noGrp="1"/>
          </p:cNvSpPr>
          <p:nvPr>
            <p:ph type="pic" sz="quarter" idx="10"/>
          </p:nvPr>
        </p:nvSpPr>
        <p:spPr/>
      </p:sp>
      <p:sp>
        <p:nvSpPr>
          <p:cNvPr id="12" name="文本占位符 11">
            <a:extLst>
              <a:ext uri="{FF2B5EF4-FFF2-40B4-BE49-F238E27FC236}">
                <a16:creationId xmlns:a16="http://schemas.microsoft.com/office/drawing/2014/main" id="{5049B9BB-35D8-4953-B5B6-59AD3B4E433D}"/>
              </a:ext>
            </a:extLst>
          </p:cNvPr>
          <p:cNvSpPr>
            <a:spLocks noGrp="1"/>
          </p:cNvSpPr>
          <p:nvPr>
            <p:ph type="body" sz="quarter" idx="12"/>
          </p:nvPr>
        </p:nvSpPr>
        <p:spPr/>
        <p:txBody>
          <a:bodyPr/>
          <a:lstStyle/>
          <a:p>
            <a:r>
              <a:rPr lang="zh-CN" altLang="en-US" dirty="0">
                <a:latin typeface="+mj-ea"/>
                <a:ea typeface="+mj-ea"/>
              </a:rPr>
              <a:t>自我评判</a:t>
            </a:r>
          </a:p>
        </p:txBody>
      </p:sp>
      <p:sp>
        <p:nvSpPr>
          <p:cNvPr id="10" name="文本占位符 9">
            <a:extLst>
              <a:ext uri="{FF2B5EF4-FFF2-40B4-BE49-F238E27FC236}">
                <a16:creationId xmlns:a16="http://schemas.microsoft.com/office/drawing/2014/main" id="{D1F20019-8E51-4C5E-AEF1-81CCAC64D58E}"/>
              </a:ext>
            </a:extLst>
          </p:cNvPr>
          <p:cNvSpPr>
            <a:spLocks noGrp="1"/>
          </p:cNvSpPr>
          <p:nvPr>
            <p:ph type="body" sz="quarter" idx="11"/>
          </p:nvPr>
        </p:nvSpPr>
        <p:spPr/>
        <p:txBody>
          <a:bodyPr/>
          <a:lstStyle/>
          <a:p>
            <a:r>
              <a:rPr lang="zh-CN" altLang="en-US" dirty="0">
                <a:latin typeface="+mj-ea"/>
                <a:ea typeface="+mj-ea"/>
              </a:rPr>
              <a:t>个人选择</a:t>
            </a:r>
          </a:p>
        </p:txBody>
      </p:sp>
    </p:spTree>
    <p:extLst>
      <p:ext uri="{BB962C8B-B14F-4D97-AF65-F5344CB8AC3E}">
        <p14:creationId xmlns:p14="http://schemas.microsoft.com/office/powerpoint/2010/main" val="391103505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占位符 10" descr="图片包含 围栏, 建筑, 男人, 站&#10;&#10;描述已自动生成">
            <a:extLst>
              <a:ext uri="{FF2B5EF4-FFF2-40B4-BE49-F238E27FC236}">
                <a16:creationId xmlns:a16="http://schemas.microsoft.com/office/drawing/2014/main" id="{2BB0B960-D369-47FD-8F79-2CA94AA939D3}"/>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a:stretch>
            <a:fillRect/>
          </a:stretch>
        </p:blipFill>
        <p:spPr/>
      </p:pic>
      <p:sp>
        <p:nvSpPr>
          <p:cNvPr id="12" name="矩形 11">
            <a:extLst>
              <a:ext uri="{FF2B5EF4-FFF2-40B4-BE49-F238E27FC236}">
                <a16:creationId xmlns:a16="http://schemas.microsoft.com/office/drawing/2014/main" id="{3344D351-D390-4661-8F60-48B613761923}"/>
              </a:ext>
            </a:extLst>
          </p:cNvPr>
          <p:cNvSpPr/>
          <p:nvPr/>
        </p:nvSpPr>
        <p:spPr>
          <a:xfrm>
            <a:off x="695325" y="2575560"/>
            <a:ext cx="6033279" cy="373316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占位符 8">
            <a:extLst>
              <a:ext uri="{FF2B5EF4-FFF2-40B4-BE49-F238E27FC236}">
                <a16:creationId xmlns:a16="http://schemas.microsoft.com/office/drawing/2014/main" id="{2FF9100E-6D0C-48E5-88A7-0DD514C90ED3}"/>
              </a:ext>
            </a:extLst>
          </p:cNvPr>
          <p:cNvSpPr>
            <a:spLocks noGrp="1"/>
          </p:cNvSpPr>
          <p:nvPr>
            <p:ph type="body" sz="quarter" idx="14"/>
          </p:nvPr>
        </p:nvSpPr>
        <p:spPr>
          <a:xfrm>
            <a:off x="4150994" y="5628997"/>
            <a:ext cx="1945006" cy="249299"/>
          </a:xfrm>
        </p:spPr>
        <p:txBody>
          <a:bodyPr/>
          <a:lstStyle/>
          <a:p>
            <a:pPr algn="dist"/>
            <a:r>
              <a:rPr lang="zh-CN" altLang="en-US" dirty="0"/>
              <a:t>产</a:t>
            </a:r>
            <a:r>
              <a:rPr lang="en-US" altLang="zh-CN" dirty="0"/>
              <a:t>/</a:t>
            </a:r>
            <a:r>
              <a:rPr lang="zh-CN" altLang="en-US" dirty="0"/>
              <a:t>品</a:t>
            </a:r>
            <a:r>
              <a:rPr lang="en-US" altLang="zh-CN" dirty="0"/>
              <a:t>/</a:t>
            </a:r>
            <a:r>
              <a:rPr lang="zh-CN" altLang="en-US" dirty="0"/>
              <a:t>详</a:t>
            </a:r>
            <a:r>
              <a:rPr lang="en-US" altLang="zh-CN" dirty="0"/>
              <a:t>/</a:t>
            </a:r>
            <a:r>
              <a:rPr lang="zh-CN" altLang="en-US" dirty="0"/>
              <a:t>情</a:t>
            </a:r>
          </a:p>
        </p:txBody>
      </p:sp>
      <p:sp>
        <p:nvSpPr>
          <p:cNvPr id="8" name="文本占位符 7">
            <a:extLst>
              <a:ext uri="{FF2B5EF4-FFF2-40B4-BE49-F238E27FC236}">
                <a16:creationId xmlns:a16="http://schemas.microsoft.com/office/drawing/2014/main" id="{89C47670-439F-4BD3-A970-CCA16C94A72A}"/>
              </a:ext>
            </a:extLst>
          </p:cNvPr>
          <p:cNvSpPr>
            <a:spLocks noGrp="1"/>
          </p:cNvSpPr>
          <p:nvPr>
            <p:ph type="body" sz="quarter" idx="13"/>
          </p:nvPr>
        </p:nvSpPr>
        <p:spPr>
          <a:xfrm>
            <a:off x="1229741" y="3868769"/>
            <a:ext cx="2634234" cy="553998"/>
          </a:xfrm>
        </p:spPr>
        <p:txBody>
          <a:bodyPr/>
          <a:lstStyle/>
          <a:p>
            <a:r>
              <a:rPr lang="en-US" altLang="zh-CN" dirty="0"/>
              <a:t>DETAILS</a:t>
            </a:r>
            <a:endParaRPr lang="zh-CN" altLang="en-US" dirty="0"/>
          </a:p>
        </p:txBody>
      </p:sp>
      <p:sp>
        <p:nvSpPr>
          <p:cNvPr id="7" name="文本占位符 6">
            <a:extLst>
              <a:ext uri="{FF2B5EF4-FFF2-40B4-BE49-F238E27FC236}">
                <a16:creationId xmlns:a16="http://schemas.microsoft.com/office/drawing/2014/main" id="{2A475B1A-A0BA-47E2-8767-7749AFB1E5A7}"/>
              </a:ext>
            </a:extLst>
          </p:cNvPr>
          <p:cNvSpPr>
            <a:spLocks noGrp="1"/>
          </p:cNvSpPr>
          <p:nvPr>
            <p:ph type="body" sz="quarter" idx="12"/>
          </p:nvPr>
        </p:nvSpPr>
        <p:spPr>
          <a:xfrm>
            <a:off x="1229740" y="2940898"/>
            <a:ext cx="4221935" cy="1800493"/>
          </a:xfrm>
        </p:spPr>
        <p:txBody>
          <a:bodyPr/>
          <a:lstStyle/>
          <a:p>
            <a:r>
              <a:rPr lang="en-US" altLang="zh-CN" dirty="0"/>
              <a:t>PODUCTS</a:t>
            </a:r>
            <a:endParaRPr lang="zh-CN" altLang="en-US" dirty="0"/>
          </a:p>
        </p:txBody>
      </p:sp>
      <p:sp>
        <p:nvSpPr>
          <p:cNvPr id="5" name="文本占位符 4">
            <a:extLst>
              <a:ext uri="{FF2B5EF4-FFF2-40B4-BE49-F238E27FC236}">
                <a16:creationId xmlns:a16="http://schemas.microsoft.com/office/drawing/2014/main" id="{D2502AFA-4200-4AB7-BCDF-9FF84FD96606}"/>
              </a:ext>
            </a:extLst>
          </p:cNvPr>
          <p:cNvSpPr>
            <a:spLocks noGrp="1"/>
          </p:cNvSpPr>
          <p:nvPr>
            <p:ph type="body" sz="quarter" idx="10"/>
          </p:nvPr>
        </p:nvSpPr>
        <p:spPr/>
        <p:txBody>
          <a:bodyPr/>
          <a:lstStyle/>
          <a:p>
            <a:r>
              <a:rPr lang="en-US" altLang="zh-CN" dirty="0"/>
              <a:t>02</a:t>
            </a:r>
            <a:endParaRPr lang="zh-CN" altLang="en-US" dirty="0"/>
          </a:p>
        </p:txBody>
      </p:sp>
      <p:sp>
        <p:nvSpPr>
          <p:cNvPr id="20" name="矩形 19">
            <a:extLst>
              <a:ext uri="{FF2B5EF4-FFF2-40B4-BE49-F238E27FC236}">
                <a16:creationId xmlns:a16="http://schemas.microsoft.com/office/drawing/2014/main" id="{4F6C3084-E71E-40E5-B5D2-E61D331533BF}"/>
              </a:ext>
            </a:extLst>
          </p:cNvPr>
          <p:cNvSpPr/>
          <p:nvPr/>
        </p:nvSpPr>
        <p:spPr>
          <a:xfrm>
            <a:off x="1229741" y="5627853"/>
            <a:ext cx="2705672" cy="24263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1" name="组合 20">
            <a:extLst>
              <a:ext uri="{FF2B5EF4-FFF2-40B4-BE49-F238E27FC236}">
                <a16:creationId xmlns:a16="http://schemas.microsoft.com/office/drawing/2014/main" id="{A901EB40-FCFE-4590-B016-C39E428F3DCF}"/>
              </a:ext>
            </a:extLst>
          </p:cNvPr>
          <p:cNvGrpSpPr/>
          <p:nvPr/>
        </p:nvGrpSpPr>
        <p:grpSpPr>
          <a:xfrm rot="16200000" flipH="1">
            <a:off x="2477749" y="4569728"/>
            <a:ext cx="318350" cy="2367837"/>
            <a:chOff x="11042809" y="1888021"/>
            <a:chExt cx="464818" cy="3010532"/>
          </a:xfrm>
          <a:noFill/>
        </p:grpSpPr>
        <p:cxnSp>
          <p:nvCxnSpPr>
            <p:cNvPr id="22" name="直接连接符 21">
              <a:extLst>
                <a:ext uri="{FF2B5EF4-FFF2-40B4-BE49-F238E27FC236}">
                  <a16:creationId xmlns:a16="http://schemas.microsoft.com/office/drawing/2014/main" id="{EE084E2E-11B4-4C0E-A45B-370DED1F7AE6}"/>
                </a:ext>
              </a:extLst>
            </p:cNvPr>
            <p:cNvCxnSpPr>
              <a:cxnSpLocks/>
            </p:cNvCxnSpPr>
            <p:nvPr/>
          </p:nvCxnSpPr>
          <p:spPr>
            <a:xfrm rot="16200000" flipH="1">
              <a:off x="9837986" y="3325257"/>
              <a:ext cx="2874472" cy="0"/>
            </a:xfrm>
            <a:prstGeom prst="line">
              <a:avLst/>
            </a:prstGeom>
            <a:grpFill/>
            <a:ln w="6350">
              <a:solidFill>
                <a:schemeClr val="accent5"/>
              </a:solidFill>
            </a:ln>
          </p:spPr>
          <p:style>
            <a:lnRef idx="1">
              <a:schemeClr val="accent1"/>
            </a:lnRef>
            <a:fillRef idx="0">
              <a:schemeClr val="accent1"/>
            </a:fillRef>
            <a:effectRef idx="0">
              <a:schemeClr val="accent1"/>
            </a:effectRef>
            <a:fontRef idx="minor">
              <a:schemeClr val="tx1"/>
            </a:fontRef>
          </p:style>
        </p:cxnSp>
        <p:grpSp>
          <p:nvGrpSpPr>
            <p:cNvPr id="23" name="组合 22">
              <a:extLst>
                <a:ext uri="{FF2B5EF4-FFF2-40B4-BE49-F238E27FC236}">
                  <a16:creationId xmlns:a16="http://schemas.microsoft.com/office/drawing/2014/main" id="{BD8ECB35-A787-47A1-9674-AF85F2CA87F7}"/>
                </a:ext>
              </a:extLst>
            </p:cNvPr>
            <p:cNvGrpSpPr/>
            <p:nvPr/>
          </p:nvGrpSpPr>
          <p:grpSpPr>
            <a:xfrm rot="16200000">
              <a:off x="11159013" y="4549939"/>
              <a:ext cx="232410" cy="464818"/>
              <a:chOff x="8258175" y="4617720"/>
              <a:chExt cx="541020" cy="1082040"/>
            </a:xfrm>
            <a:grpFill/>
          </p:grpSpPr>
          <p:sp>
            <p:nvSpPr>
              <p:cNvPr id="24" name="弧形 23">
                <a:extLst>
                  <a:ext uri="{FF2B5EF4-FFF2-40B4-BE49-F238E27FC236}">
                    <a16:creationId xmlns:a16="http://schemas.microsoft.com/office/drawing/2014/main" id="{A3C0870D-9E7E-42A1-8AFF-77A5E80E3C17}"/>
                  </a:ext>
                </a:extLst>
              </p:cNvPr>
              <p:cNvSpPr/>
              <p:nvPr/>
            </p:nvSpPr>
            <p:spPr>
              <a:xfrm>
                <a:off x="8258175" y="5158740"/>
                <a:ext cx="541020" cy="541020"/>
              </a:xfrm>
              <a:prstGeom prst="arc">
                <a:avLst/>
              </a:prstGeom>
              <a:grpFill/>
              <a:ln w="6350">
                <a:solidFill>
                  <a:schemeClr val="accent5"/>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5" name="弧形 24">
                <a:extLst>
                  <a:ext uri="{FF2B5EF4-FFF2-40B4-BE49-F238E27FC236}">
                    <a16:creationId xmlns:a16="http://schemas.microsoft.com/office/drawing/2014/main" id="{DB7CEC02-B4AA-4971-BB2C-1872D00C5A0D}"/>
                  </a:ext>
                </a:extLst>
              </p:cNvPr>
              <p:cNvSpPr/>
              <p:nvPr/>
            </p:nvSpPr>
            <p:spPr>
              <a:xfrm flipV="1">
                <a:off x="8258175" y="4617720"/>
                <a:ext cx="541020" cy="541020"/>
              </a:xfrm>
              <a:prstGeom prst="arc">
                <a:avLst/>
              </a:prstGeom>
              <a:grpFill/>
              <a:ln w="6350">
                <a:solidFill>
                  <a:schemeClr val="accent5"/>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cxnSp>
        <p:nvCxnSpPr>
          <p:cNvPr id="26" name="直接连接符 25">
            <a:extLst>
              <a:ext uri="{FF2B5EF4-FFF2-40B4-BE49-F238E27FC236}">
                <a16:creationId xmlns:a16="http://schemas.microsoft.com/office/drawing/2014/main" id="{384CE854-6CE9-4356-9716-8F4C3D668A02}"/>
              </a:ext>
            </a:extLst>
          </p:cNvPr>
          <p:cNvCxnSpPr/>
          <p:nvPr/>
        </p:nvCxnSpPr>
        <p:spPr>
          <a:xfrm flipH="1">
            <a:off x="1320800" y="4736465"/>
            <a:ext cx="96646" cy="40703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0" name="组合 9">
            <a:extLst>
              <a:ext uri="{FF2B5EF4-FFF2-40B4-BE49-F238E27FC236}">
                <a16:creationId xmlns:a16="http://schemas.microsoft.com/office/drawing/2014/main" id="{13DBAAAA-D277-48DE-A204-28CBB598100A}"/>
              </a:ext>
            </a:extLst>
          </p:cNvPr>
          <p:cNvGrpSpPr/>
          <p:nvPr/>
        </p:nvGrpSpPr>
        <p:grpSpPr>
          <a:xfrm>
            <a:off x="7151014" y="5354440"/>
            <a:ext cx="4391306" cy="851011"/>
            <a:chOff x="7151014" y="5354440"/>
            <a:chExt cx="4391306" cy="851011"/>
          </a:xfrm>
        </p:grpSpPr>
        <p:sp>
          <p:nvSpPr>
            <p:cNvPr id="38" name="文本框 37">
              <a:extLst>
                <a:ext uri="{FF2B5EF4-FFF2-40B4-BE49-F238E27FC236}">
                  <a16:creationId xmlns:a16="http://schemas.microsoft.com/office/drawing/2014/main" id="{86DA5942-7EDB-443E-BE15-A38597F08CEF}"/>
                </a:ext>
              </a:extLst>
            </p:cNvPr>
            <p:cNvSpPr txBox="1">
              <a:spLocks/>
            </p:cNvSpPr>
            <p:nvPr/>
          </p:nvSpPr>
          <p:spPr>
            <a:xfrm>
              <a:off x="7379614" y="5354440"/>
              <a:ext cx="774251" cy="246221"/>
            </a:xfrm>
            <a:prstGeom prst="rect">
              <a:avLst/>
            </a:prstGeom>
            <a:noFill/>
          </p:spPr>
          <p:txBody>
            <a:bodyPr wrap="none" lIns="0" tIns="0" rIns="0" bIns="0" rtlCol="0">
              <a:spAutoFit/>
            </a:bodyPr>
            <a:lstStyle/>
            <a:p>
              <a:pPr algn="l"/>
              <a:r>
                <a:rPr kumimoji="0" lang="zh-CN" altLang="en-US" sz="1600" b="0" i="0" u="none" strike="noStrike" kern="1200" cap="none" spc="300" normalizeH="0" baseline="0" noProof="0" dirty="0">
                  <a:ln>
                    <a:noFill/>
                  </a:ln>
                  <a:solidFill>
                    <a:schemeClr val="bg1"/>
                  </a:solidFill>
                  <a:effectLst/>
                  <a:uLnTx/>
                  <a:uFillTx/>
                  <a:latin typeface="+mn-ea"/>
                </a:rPr>
                <a:t>新品</a:t>
              </a:r>
              <a:r>
                <a:rPr kumimoji="0" lang="en-US" altLang="zh-CN" sz="1600" b="0" i="0" u="none" strike="noStrike" kern="1200" cap="none" spc="300" normalizeH="0" baseline="0" noProof="0" dirty="0">
                  <a:ln>
                    <a:noFill/>
                  </a:ln>
                  <a:solidFill>
                    <a:schemeClr val="bg1"/>
                  </a:solidFill>
                  <a:effectLst/>
                  <a:uLnTx/>
                  <a:uFillTx/>
                  <a:latin typeface="+mn-ea"/>
                </a:rPr>
                <a:t>IP</a:t>
              </a:r>
              <a:endParaRPr kumimoji="0" lang="zh-CN" altLang="en-US" sz="1600" b="0" i="0" u="none" strike="noStrike" kern="1200" cap="none" spc="300" normalizeH="0" baseline="0" noProof="0" dirty="0">
                <a:ln>
                  <a:noFill/>
                </a:ln>
                <a:solidFill>
                  <a:schemeClr val="bg1"/>
                </a:solidFill>
                <a:effectLst/>
                <a:uLnTx/>
                <a:uFillTx/>
                <a:latin typeface="+mn-ea"/>
              </a:endParaRPr>
            </a:p>
          </p:txBody>
        </p:sp>
        <p:sp>
          <p:nvSpPr>
            <p:cNvPr id="41" name="文本框 40">
              <a:extLst>
                <a:ext uri="{FF2B5EF4-FFF2-40B4-BE49-F238E27FC236}">
                  <a16:creationId xmlns:a16="http://schemas.microsoft.com/office/drawing/2014/main" id="{73E436E8-7E4B-401B-8416-A0FD6C11F8EB}"/>
                </a:ext>
              </a:extLst>
            </p:cNvPr>
            <p:cNvSpPr txBox="1">
              <a:spLocks/>
            </p:cNvSpPr>
            <p:nvPr/>
          </p:nvSpPr>
          <p:spPr>
            <a:xfrm>
              <a:off x="7379614" y="5959230"/>
              <a:ext cx="974626" cy="246221"/>
            </a:xfrm>
            <a:prstGeom prst="rect">
              <a:avLst/>
            </a:prstGeom>
            <a:noFill/>
          </p:spPr>
          <p:txBody>
            <a:bodyPr wrap="none" lIns="0" tIns="0" rIns="0" bIns="0" rtlCol="0">
              <a:spAutoFit/>
            </a:bodyPr>
            <a:lstStyle/>
            <a:p>
              <a:pPr algn="l"/>
              <a:r>
                <a:rPr kumimoji="0" lang="zh-CN" altLang="en-US" sz="1600" b="0" i="0" u="none" strike="noStrike" kern="1200" cap="none" spc="300" normalizeH="0" baseline="0" noProof="0" dirty="0">
                  <a:ln>
                    <a:noFill/>
                  </a:ln>
                  <a:solidFill>
                    <a:schemeClr val="bg1"/>
                  </a:solidFill>
                  <a:effectLst/>
                  <a:uLnTx/>
                  <a:uFillTx/>
                  <a:latin typeface="+mn-ea"/>
                </a:rPr>
                <a:t>设计理念</a:t>
              </a:r>
            </a:p>
          </p:txBody>
        </p:sp>
        <p:sp>
          <p:nvSpPr>
            <p:cNvPr id="36" name="椭圆 35">
              <a:extLst>
                <a:ext uri="{FF2B5EF4-FFF2-40B4-BE49-F238E27FC236}">
                  <a16:creationId xmlns:a16="http://schemas.microsoft.com/office/drawing/2014/main" id="{540B722A-A0B2-4237-8A24-3E1730D377E9}"/>
                </a:ext>
              </a:extLst>
            </p:cNvPr>
            <p:cNvSpPr/>
            <p:nvPr/>
          </p:nvSpPr>
          <p:spPr>
            <a:xfrm>
              <a:off x="7151014" y="5425480"/>
              <a:ext cx="104140" cy="104140"/>
            </a:xfrm>
            <a:prstGeom prst="ellipse">
              <a:avLst/>
            </a:pr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7" name="椭圆 36">
              <a:extLst>
                <a:ext uri="{FF2B5EF4-FFF2-40B4-BE49-F238E27FC236}">
                  <a16:creationId xmlns:a16="http://schemas.microsoft.com/office/drawing/2014/main" id="{6BF5B5AF-57FA-48A7-BF33-0D3E0DDE6741}"/>
                </a:ext>
              </a:extLst>
            </p:cNvPr>
            <p:cNvSpPr/>
            <p:nvPr/>
          </p:nvSpPr>
          <p:spPr>
            <a:xfrm>
              <a:off x="7151014" y="6030270"/>
              <a:ext cx="104140" cy="104140"/>
            </a:xfrm>
            <a:prstGeom prst="ellipse">
              <a:avLst/>
            </a:pr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9" name="文本框 38">
              <a:extLst>
                <a:ext uri="{FF2B5EF4-FFF2-40B4-BE49-F238E27FC236}">
                  <a16:creationId xmlns:a16="http://schemas.microsoft.com/office/drawing/2014/main" id="{E9A211A2-676A-449B-8D1C-0CEF6DED4A3D}"/>
                </a:ext>
              </a:extLst>
            </p:cNvPr>
            <p:cNvSpPr txBox="1">
              <a:spLocks/>
            </p:cNvSpPr>
            <p:nvPr/>
          </p:nvSpPr>
          <p:spPr>
            <a:xfrm>
              <a:off x="8973654" y="5354440"/>
              <a:ext cx="974626" cy="246221"/>
            </a:xfrm>
            <a:prstGeom prst="rect">
              <a:avLst/>
            </a:prstGeom>
            <a:noFill/>
          </p:spPr>
          <p:txBody>
            <a:bodyPr wrap="none" lIns="0" tIns="0" rIns="0" bIns="0" rtlCol="0">
              <a:spAutoFit/>
            </a:bodyPr>
            <a:lstStyle/>
            <a:p>
              <a:pPr algn="l"/>
              <a:r>
                <a:rPr kumimoji="0" lang="zh-CN" altLang="en-US" sz="1600" b="0" i="0" u="none" strike="noStrike" kern="1200" cap="none" spc="300" normalizeH="0" baseline="0" noProof="0" dirty="0">
                  <a:ln>
                    <a:noFill/>
                  </a:ln>
                  <a:solidFill>
                    <a:schemeClr val="bg1"/>
                  </a:solidFill>
                  <a:effectLst/>
                  <a:uLnTx/>
                  <a:uFillTx/>
                  <a:latin typeface="+mn-ea"/>
                </a:rPr>
                <a:t>产品分类</a:t>
              </a:r>
            </a:p>
          </p:txBody>
        </p:sp>
        <p:sp>
          <p:nvSpPr>
            <p:cNvPr id="42" name="文本框 41">
              <a:extLst>
                <a:ext uri="{FF2B5EF4-FFF2-40B4-BE49-F238E27FC236}">
                  <a16:creationId xmlns:a16="http://schemas.microsoft.com/office/drawing/2014/main" id="{6C457A22-3320-403D-98D3-6FD5820FD870}"/>
                </a:ext>
              </a:extLst>
            </p:cNvPr>
            <p:cNvSpPr txBox="1">
              <a:spLocks/>
            </p:cNvSpPr>
            <p:nvPr/>
          </p:nvSpPr>
          <p:spPr>
            <a:xfrm>
              <a:off x="8973654" y="5959230"/>
              <a:ext cx="974626" cy="246221"/>
            </a:xfrm>
            <a:prstGeom prst="rect">
              <a:avLst/>
            </a:prstGeom>
            <a:noFill/>
          </p:spPr>
          <p:txBody>
            <a:bodyPr wrap="none" lIns="0" tIns="0" rIns="0" bIns="0" rtlCol="0">
              <a:spAutoFit/>
            </a:bodyPr>
            <a:lstStyle/>
            <a:p>
              <a:pPr algn="l"/>
              <a:r>
                <a:rPr kumimoji="0" lang="zh-CN" altLang="en-US" sz="1600" b="0" i="0" u="none" strike="noStrike" kern="1200" cap="none" spc="300" normalizeH="0" baseline="0" noProof="0" dirty="0">
                  <a:ln>
                    <a:noFill/>
                  </a:ln>
                  <a:solidFill>
                    <a:schemeClr val="bg1"/>
                  </a:solidFill>
                  <a:effectLst/>
                  <a:uLnTx/>
                  <a:uFillTx/>
                  <a:latin typeface="+mn-ea"/>
                </a:rPr>
                <a:t>产品配色</a:t>
              </a:r>
            </a:p>
          </p:txBody>
        </p:sp>
        <p:sp>
          <p:nvSpPr>
            <p:cNvPr id="32" name="椭圆 31">
              <a:extLst>
                <a:ext uri="{FF2B5EF4-FFF2-40B4-BE49-F238E27FC236}">
                  <a16:creationId xmlns:a16="http://schemas.microsoft.com/office/drawing/2014/main" id="{4E1E911F-A7BC-44BF-B9F9-F61145A0A896}"/>
                </a:ext>
              </a:extLst>
            </p:cNvPr>
            <p:cNvSpPr/>
            <p:nvPr/>
          </p:nvSpPr>
          <p:spPr>
            <a:xfrm>
              <a:off x="8745054" y="5425480"/>
              <a:ext cx="104140" cy="104140"/>
            </a:xfrm>
            <a:prstGeom prst="ellipse">
              <a:avLst/>
            </a:pr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3" name="椭圆 32">
              <a:extLst>
                <a:ext uri="{FF2B5EF4-FFF2-40B4-BE49-F238E27FC236}">
                  <a16:creationId xmlns:a16="http://schemas.microsoft.com/office/drawing/2014/main" id="{852F3CCB-5808-49B1-B43B-03CD703B9827}"/>
                </a:ext>
              </a:extLst>
            </p:cNvPr>
            <p:cNvSpPr/>
            <p:nvPr/>
          </p:nvSpPr>
          <p:spPr>
            <a:xfrm>
              <a:off x="8745054" y="6030270"/>
              <a:ext cx="104140" cy="104140"/>
            </a:xfrm>
            <a:prstGeom prst="ellipse">
              <a:avLst/>
            </a:pr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0" name="文本框 39">
              <a:extLst>
                <a:ext uri="{FF2B5EF4-FFF2-40B4-BE49-F238E27FC236}">
                  <a16:creationId xmlns:a16="http://schemas.microsoft.com/office/drawing/2014/main" id="{D0B28AFA-9A54-427F-B2EF-453A30C45A3C}"/>
                </a:ext>
              </a:extLst>
            </p:cNvPr>
            <p:cNvSpPr txBox="1">
              <a:spLocks/>
            </p:cNvSpPr>
            <p:nvPr/>
          </p:nvSpPr>
          <p:spPr>
            <a:xfrm>
              <a:off x="10567694" y="5354440"/>
              <a:ext cx="974626" cy="246221"/>
            </a:xfrm>
            <a:prstGeom prst="rect">
              <a:avLst/>
            </a:prstGeom>
            <a:noFill/>
          </p:spPr>
          <p:txBody>
            <a:bodyPr wrap="none" lIns="0" tIns="0" rIns="0" bIns="0" rtlCol="0">
              <a:spAutoFit/>
            </a:bodyPr>
            <a:lstStyle/>
            <a:p>
              <a:pPr algn="l"/>
              <a:r>
                <a:rPr kumimoji="0" lang="zh-CN" altLang="en-US" sz="1600" b="0" i="0" u="none" strike="noStrike" kern="1200" cap="none" spc="300" normalizeH="0" baseline="0" noProof="0" dirty="0">
                  <a:ln>
                    <a:noFill/>
                  </a:ln>
                  <a:solidFill>
                    <a:schemeClr val="bg1"/>
                  </a:solidFill>
                  <a:effectLst/>
                  <a:uLnTx/>
                  <a:uFillTx/>
                  <a:latin typeface="+mn-ea"/>
                </a:rPr>
                <a:t>产品展示</a:t>
              </a:r>
            </a:p>
          </p:txBody>
        </p:sp>
        <p:sp>
          <p:nvSpPr>
            <p:cNvPr id="43" name="文本框 42">
              <a:extLst>
                <a:ext uri="{FF2B5EF4-FFF2-40B4-BE49-F238E27FC236}">
                  <a16:creationId xmlns:a16="http://schemas.microsoft.com/office/drawing/2014/main" id="{7177190F-E25C-44A3-90C6-0BA90E65E1CD}"/>
                </a:ext>
              </a:extLst>
            </p:cNvPr>
            <p:cNvSpPr txBox="1">
              <a:spLocks/>
            </p:cNvSpPr>
            <p:nvPr/>
          </p:nvSpPr>
          <p:spPr>
            <a:xfrm>
              <a:off x="10567694" y="5959230"/>
              <a:ext cx="974626" cy="246221"/>
            </a:xfrm>
            <a:prstGeom prst="rect">
              <a:avLst/>
            </a:prstGeom>
            <a:noFill/>
          </p:spPr>
          <p:txBody>
            <a:bodyPr wrap="none" lIns="0" tIns="0" rIns="0" bIns="0" rtlCol="0">
              <a:spAutoFit/>
            </a:bodyPr>
            <a:lstStyle/>
            <a:p>
              <a:pPr algn="l"/>
              <a:r>
                <a:rPr kumimoji="0" lang="zh-CN" altLang="en-US" sz="1600" b="0" i="0" u="none" strike="noStrike" kern="1200" cap="none" spc="300" normalizeH="0" baseline="0" noProof="0" dirty="0">
                  <a:ln>
                    <a:noFill/>
                  </a:ln>
                  <a:solidFill>
                    <a:schemeClr val="bg1"/>
                  </a:solidFill>
                  <a:effectLst/>
                  <a:uLnTx/>
                  <a:uFillTx/>
                  <a:latin typeface="+mn-ea"/>
                </a:rPr>
                <a:t>材质用料</a:t>
              </a:r>
            </a:p>
          </p:txBody>
        </p:sp>
        <p:sp>
          <p:nvSpPr>
            <p:cNvPr id="28" name="椭圆 27">
              <a:extLst>
                <a:ext uri="{FF2B5EF4-FFF2-40B4-BE49-F238E27FC236}">
                  <a16:creationId xmlns:a16="http://schemas.microsoft.com/office/drawing/2014/main" id="{43C084AC-D5E9-4944-9A7A-81D3773FE407}"/>
                </a:ext>
              </a:extLst>
            </p:cNvPr>
            <p:cNvSpPr/>
            <p:nvPr/>
          </p:nvSpPr>
          <p:spPr>
            <a:xfrm>
              <a:off x="10339094" y="5425480"/>
              <a:ext cx="104140" cy="104140"/>
            </a:xfrm>
            <a:prstGeom prst="ellipse">
              <a:avLst/>
            </a:pr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9" name="椭圆 28">
              <a:extLst>
                <a:ext uri="{FF2B5EF4-FFF2-40B4-BE49-F238E27FC236}">
                  <a16:creationId xmlns:a16="http://schemas.microsoft.com/office/drawing/2014/main" id="{21551CAC-C437-4E8A-AB40-3B3FB94109C3}"/>
                </a:ext>
              </a:extLst>
            </p:cNvPr>
            <p:cNvSpPr/>
            <p:nvPr/>
          </p:nvSpPr>
          <p:spPr>
            <a:xfrm>
              <a:off x="10339094" y="6030270"/>
              <a:ext cx="104140" cy="104140"/>
            </a:xfrm>
            <a:prstGeom prst="ellipse">
              <a:avLst/>
            </a:pr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spTree>
    <p:extLst>
      <p:ext uri="{BB962C8B-B14F-4D97-AF65-F5344CB8AC3E}">
        <p14:creationId xmlns:p14="http://schemas.microsoft.com/office/powerpoint/2010/main" val="319258731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6643B0C1-ACAE-4CF4-B516-7364B93D60CD}"/>
              </a:ext>
            </a:extLst>
          </p:cNvPr>
          <p:cNvSpPr txBox="1"/>
          <p:nvPr/>
        </p:nvSpPr>
        <p:spPr>
          <a:xfrm rot="16200000">
            <a:off x="4218562" y="3905506"/>
            <a:ext cx="3754874" cy="3738203"/>
          </a:xfrm>
          <a:prstGeom prst="rect">
            <a:avLst/>
          </a:prstGeom>
          <a:noFill/>
        </p:spPr>
        <p:txBody>
          <a:bodyPr vert="eaVert" wrap="square" lIns="0" tIns="0" rIns="0" bIns="0" rtlCol="0">
            <a:spAutoFit/>
          </a:bodyPr>
          <a:lstStyle/>
          <a:p>
            <a:pPr algn="l"/>
            <a:r>
              <a:rPr lang="en-US" altLang="zh-CN" sz="12200" b="1" dirty="0">
                <a:ln w="12700">
                  <a:noFill/>
                </a:ln>
                <a:solidFill>
                  <a:schemeClr val="accent1">
                    <a:alpha val="3000"/>
                  </a:schemeClr>
                </a:solidFill>
              </a:rPr>
              <a:t>NEW</a:t>
            </a:r>
            <a:endParaRPr lang="zh-CN" altLang="en-US" sz="12200" b="1" dirty="0">
              <a:ln w="12700">
                <a:noFill/>
              </a:ln>
              <a:solidFill>
                <a:schemeClr val="accent1">
                  <a:alpha val="3000"/>
                </a:schemeClr>
              </a:solidFill>
            </a:endParaRPr>
          </a:p>
        </p:txBody>
      </p:sp>
      <p:grpSp>
        <p:nvGrpSpPr>
          <p:cNvPr id="3" name="组合 2">
            <a:extLst>
              <a:ext uri="{FF2B5EF4-FFF2-40B4-BE49-F238E27FC236}">
                <a16:creationId xmlns:a16="http://schemas.microsoft.com/office/drawing/2014/main" id="{CB190350-5959-4494-BC4B-75357F1540E2}"/>
              </a:ext>
            </a:extLst>
          </p:cNvPr>
          <p:cNvGrpSpPr/>
          <p:nvPr/>
        </p:nvGrpSpPr>
        <p:grpSpPr>
          <a:xfrm>
            <a:off x="4347448" y="2226655"/>
            <a:ext cx="4157965" cy="1947267"/>
            <a:chOff x="4341494" y="2226655"/>
            <a:chExt cx="4157965" cy="1947267"/>
          </a:xfrm>
        </p:grpSpPr>
        <p:sp>
          <p:nvSpPr>
            <p:cNvPr id="18" name="textcount">
              <a:extLst>
                <a:ext uri="{FF2B5EF4-FFF2-40B4-BE49-F238E27FC236}">
                  <a16:creationId xmlns:a16="http://schemas.microsoft.com/office/drawing/2014/main" id="{2D976339-0C09-4B20-AE58-1A3322A66C2E}"/>
                </a:ext>
              </a:extLst>
            </p:cNvPr>
            <p:cNvSpPr txBox="1">
              <a:spLocks/>
            </p:cNvSpPr>
            <p:nvPr/>
          </p:nvSpPr>
          <p:spPr>
            <a:xfrm>
              <a:off x="4341494" y="2478458"/>
              <a:ext cx="4157965" cy="1695464"/>
            </a:xfrm>
            <a:prstGeom prst="rect">
              <a:avLst/>
            </a:prstGeom>
            <a:noFill/>
          </p:spPr>
          <p:txBody>
            <a:bodyPr vert="horz" wrap="square" lIns="0" tIns="0" rIns="0" bIns="0" rtlCol="0" anchor="ctr">
              <a:spAutoFit/>
            </a:bodyPr>
            <a:lstStyle/>
            <a:p>
              <a:pPr>
                <a:lnSpc>
                  <a:spcPct val="120000"/>
                </a:lnSpc>
              </a:pPr>
              <a:r>
                <a:rPr lang="en-US" altLang="zh-CN" sz="4800" b="1" spc="300" dirty="0">
                  <a:solidFill>
                    <a:schemeClr val="tx1">
                      <a:lumMod val="75000"/>
                      <a:lumOff val="25000"/>
                    </a:schemeClr>
                  </a:solidFill>
                  <a:latin typeface="+mj-lt"/>
                  <a:cs typeface="Times New Roman" panose="02020603050405020304" pitchFamily="18" charset="0"/>
                </a:rPr>
                <a:t>IP OF NEW</a:t>
              </a:r>
            </a:p>
            <a:p>
              <a:pPr>
                <a:lnSpc>
                  <a:spcPct val="120000"/>
                </a:lnSpc>
              </a:pPr>
              <a:r>
                <a:rPr lang="en-US" altLang="zh-CN" sz="4800" b="1" spc="300" dirty="0">
                  <a:solidFill>
                    <a:schemeClr val="tx1">
                      <a:lumMod val="75000"/>
                      <a:lumOff val="25000"/>
                    </a:schemeClr>
                  </a:solidFill>
                  <a:latin typeface="+mj-lt"/>
                  <a:cs typeface="Times New Roman" panose="02020603050405020304" pitchFamily="18" charset="0"/>
                </a:rPr>
                <a:t>PRODUCT </a:t>
              </a:r>
              <a:endParaRPr lang="zh-CN" altLang="en-US" sz="4800" b="1" spc="300" dirty="0">
                <a:solidFill>
                  <a:schemeClr val="tx1">
                    <a:lumMod val="75000"/>
                    <a:lumOff val="25000"/>
                  </a:schemeClr>
                </a:solidFill>
                <a:latin typeface="+mj-lt"/>
                <a:cs typeface="Times New Roman" panose="02020603050405020304" pitchFamily="18" charset="0"/>
              </a:endParaRPr>
            </a:p>
          </p:txBody>
        </p:sp>
        <p:grpSp>
          <p:nvGrpSpPr>
            <p:cNvPr id="2" name="组合 1">
              <a:extLst>
                <a:ext uri="{FF2B5EF4-FFF2-40B4-BE49-F238E27FC236}">
                  <a16:creationId xmlns:a16="http://schemas.microsoft.com/office/drawing/2014/main" id="{369F1831-797E-4ADA-8719-EA4CBF6AAAB4}"/>
                </a:ext>
              </a:extLst>
            </p:cNvPr>
            <p:cNvGrpSpPr/>
            <p:nvPr/>
          </p:nvGrpSpPr>
          <p:grpSpPr>
            <a:xfrm>
              <a:off x="4368100" y="2226655"/>
              <a:ext cx="3426676" cy="318350"/>
              <a:chOff x="4368100" y="2226655"/>
              <a:chExt cx="3426676" cy="318350"/>
            </a:xfrm>
          </p:grpSpPr>
          <p:sp>
            <p:nvSpPr>
              <p:cNvPr id="25" name="文本框 24">
                <a:extLst>
                  <a:ext uri="{FF2B5EF4-FFF2-40B4-BE49-F238E27FC236}">
                    <a16:creationId xmlns:a16="http://schemas.microsoft.com/office/drawing/2014/main" id="{E1BAE306-1F79-4A6D-A245-EF411C73860F}"/>
                  </a:ext>
                </a:extLst>
              </p:cNvPr>
              <p:cNvSpPr txBox="1"/>
              <p:nvPr/>
            </p:nvSpPr>
            <p:spPr>
              <a:xfrm>
                <a:off x="4368100" y="2232237"/>
                <a:ext cx="1690357" cy="276999"/>
              </a:xfrm>
              <a:prstGeom prst="rect">
                <a:avLst/>
              </a:prstGeom>
              <a:noFill/>
            </p:spPr>
            <p:txBody>
              <a:bodyPr wrap="square" lIns="0" tIns="0" rIns="0" bIns="0" rtlCol="0">
                <a:spAutoFit/>
              </a:bodyPr>
              <a:lstStyle/>
              <a:p>
                <a:pPr algn="dist"/>
                <a:r>
                  <a:rPr lang="zh-CN" altLang="en-US" dirty="0">
                    <a:solidFill>
                      <a:schemeClr val="tx1">
                        <a:lumMod val="75000"/>
                        <a:lumOff val="25000"/>
                      </a:schemeClr>
                    </a:solidFill>
                    <a:latin typeface="+mj-ea"/>
                    <a:ea typeface="+mj-ea"/>
                  </a:rPr>
                  <a:t>新品</a:t>
                </a:r>
                <a:r>
                  <a:rPr lang="en-US" altLang="zh-CN" sz="1600" dirty="0">
                    <a:solidFill>
                      <a:schemeClr val="tx1">
                        <a:lumMod val="75000"/>
                        <a:lumOff val="25000"/>
                      </a:schemeClr>
                    </a:solidFill>
                    <a:latin typeface="思源宋体 CN Medium" panose="02020500000000000000" pitchFamily="18" charset="-122"/>
                    <a:ea typeface="思源宋体 CN Medium" panose="02020500000000000000" pitchFamily="18" charset="-122"/>
                  </a:rPr>
                  <a:t>IP</a:t>
                </a:r>
                <a:endParaRPr lang="zh-CN" altLang="en-US" sz="1600" dirty="0">
                  <a:solidFill>
                    <a:schemeClr val="tx1">
                      <a:lumMod val="75000"/>
                      <a:lumOff val="25000"/>
                    </a:schemeClr>
                  </a:solidFill>
                  <a:latin typeface="思源宋体 CN Medium" panose="02020500000000000000" pitchFamily="18" charset="-122"/>
                  <a:ea typeface="思源宋体 CN Medium" panose="02020500000000000000" pitchFamily="18" charset="-122"/>
                </a:endParaRPr>
              </a:p>
            </p:txBody>
          </p:sp>
          <p:sp>
            <p:nvSpPr>
              <p:cNvPr id="26" name="矩形 25">
                <a:extLst>
                  <a:ext uri="{FF2B5EF4-FFF2-40B4-BE49-F238E27FC236}">
                    <a16:creationId xmlns:a16="http://schemas.microsoft.com/office/drawing/2014/main" id="{D9341049-306C-41BE-B588-AEFBD75A627A}"/>
                  </a:ext>
                </a:extLst>
              </p:cNvPr>
              <p:cNvSpPr/>
              <p:nvPr/>
            </p:nvSpPr>
            <p:spPr>
              <a:xfrm>
                <a:off x="6397518" y="2262758"/>
                <a:ext cx="1397258" cy="2508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7" name="组合 26">
                <a:extLst>
                  <a:ext uri="{FF2B5EF4-FFF2-40B4-BE49-F238E27FC236}">
                    <a16:creationId xmlns:a16="http://schemas.microsoft.com/office/drawing/2014/main" id="{84FC8E50-7471-422E-A30F-E4BE434A25E2}"/>
                  </a:ext>
                </a:extLst>
              </p:cNvPr>
              <p:cNvGrpSpPr/>
              <p:nvPr/>
            </p:nvGrpSpPr>
            <p:grpSpPr>
              <a:xfrm rot="5400000">
                <a:off x="6877097" y="1805755"/>
                <a:ext cx="318350" cy="1160149"/>
                <a:chOff x="11042809" y="3196649"/>
                <a:chExt cx="464818" cy="1701904"/>
              </a:xfrm>
            </p:grpSpPr>
            <p:cxnSp>
              <p:nvCxnSpPr>
                <p:cNvPr id="28" name="直接连接符 27">
                  <a:extLst>
                    <a:ext uri="{FF2B5EF4-FFF2-40B4-BE49-F238E27FC236}">
                      <a16:creationId xmlns:a16="http://schemas.microsoft.com/office/drawing/2014/main" id="{C259323E-B22D-4873-BCC0-26E6B3108EE3}"/>
                    </a:ext>
                  </a:extLst>
                </p:cNvPr>
                <p:cNvCxnSpPr>
                  <a:cxnSpLocks/>
                </p:cNvCxnSpPr>
                <p:nvPr/>
              </p:nvCxnSpPr>
              <p:spPr>
                <a:xfrm rot="16200000" flipH="1">
                  <a:off x="10492300" y="3979571"/>
                  <a:ext cx="1565843" cy="0"/>
                </a:xfrm>
                <a:prstGeom prst="line">
                  <a:avLst/>
                </a:prstGeom>
                <a:ln w="6350">
                  <a:solidFill>
                    <a:schemeClr val="accent5">
                      <a:alpha val="40000"/>
                    </a:schemeClr>
                  </a:solidFill>
                </a:ln>
              </p:spPr>
              <p:style>
                <a:lnRef idx="1">
                  <a:schemeClr val="accent1"/>
                </a:lnRef>
                <a:fillRef idx="0">
                  <a:schemeClr val="accent1"/>
                </a:fillRef>
                <a:effectRef idx="0">
                  <a:schemeClr val="accent1"/>
                </a:effectRef>
                <a:fontRef idx="minor">
                  <a:schemeClr val="tx1"/>
                </a:fontRef>
              </p:style>
            </p:cxnSp>
            <p:grpSp>
              <p:nvGrpSpPr>
                <p:cNvPr id="29" name="组合 28">
                  <a:extLst>
                    <a:ext uri="{FF2B5EF4-FFF2-40B4-BE49-F238E27FC236}">
                      <a16:creationId xmlns:a16="http://schemas.microsoft.com/office/drawing/2014/main" id="{2BE4C5BE-D6E9-4E5B-9200-AABED98636E4}"/>
                    </a:ext>
                  </a:extLst>
                </p:cNvPr>
                <p:cNvGrpSpPr/>
                <p:nvPr/>
              </p:nvGrpSpPr>
              <p:grpSpPr>
                <a:xfrm rot="16200000">
                  <a:off x="11159013" y="4549939"/>
                  <a:ext cx="232410" cy="464818"/>
                  <a:chOff x="8258175" y="4617720"/>
                  <a:chExt cx="541020" cy="1082040"/>
                </a:xfrm>
              </p:grpSpPr>
              <p:sp>
                <p:nvSpPr>
                  <p:cNvPr id="30" name="弧形 29">
                    <a:extLst>
                      <a:ext uri="{FF2B5EF4-FFF2-40B4-BE49-F238E27FC236}">
                        <a16:creationId xmlns:a16="http://schemas.microsoft.com/office/drawing/2014/main" id="{7C140879-144E-4947-944A-F9DB196D9ACE}"/>
                      </a:ext>
                    </a:extLst>
                  </p:cNvPr>
                  <p:cNvSpPr/>
                  <p:nvPr/>
                </p:nvSpPr>
                <p:spPr>
                  <a:xfrm>
                    <a:off x="8258175" y="5158740"/>
                    <a:ext cx="541020" cy="541020"/>
                  </a:xfrm>
                  <a:prstGeom prst="arc">
                    <a:avLst/>
                  </a:prstGeom>
                  <a:ln w="6350">
                    <a:solidFill>
                      <a:schemeClr val="accent5">
                        <a:alpha val="4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1" name="弧形 30">
                    <a:extLst>
                      <a:ext uri="{FF2B5EF4-FFF2-40B4-BE49-F238E27FC236}">
                        <a16:creationId xmlns:a16="http://schemas.microsoft.com/office/drawing/2014/main" id="{544F465C-9881-4778-8538-1713EAC2A742}"/>
                      </a:ext>
                    </a:extLst>
                  </p:cNvPr>
                  <p:cNvSpPr/>
                  <p:nvPr/>
                </p:nvSpPr>
                <p:spPr>
                  <a:xfrm flipV="1">
                    <a:off x="8258175" y="4617720"/>
                    <a:ext cx="541020" cy="541020"/>
                  </a:xfrm>
                  <a:prstGeom prst="arc">
                    <a:avLst/>
                  </a:prstGeom>
                  <a:ln w="6350">
                    <a:solidFill>
                      <a:schemeClr val="accent5">
                        <a:alpha val="4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grpSp>
      </p:grpSp>
      <p:sp>
        <p:nvSpPr>
          <p:cNvPr id="14" name="文本框 13">
            <a:extLst>
              <a:ext uri="{FF2B5EF4-FFF2-40B4-BE49-F238E27FC236}">
                <a16:creationId xmlns:a16="http://schemas.microsoft.com/office/drawing/2014/main" id="{7A6738A5-F9E9-4B15-932B-44E35CF8B629}"/>
              </a:ext>
            </a:extLst>
          </p:cNvPr>
          <p:cNvSpPr txBox="1">
            <a:spLocks/>
          </p:cNvSpPr>
          <p:nvPr/>
        </p:nvSpPr>
        <p:spPr>
          <a:xfrm>
            <a:off x="780370" y="5258623"/>
            <a:ext cx="2821285" cy="1064650"/>
          </a:xfrm>
          <a:prstGeom prst="rect">
            <a:avLst/>
          </a:prstGeom>
          <a:noFill/>
        </p:spPr>
        <p:txBody>
          <a:bodyPr wrap="square" lIns="0" tIns="0" rIns="0" bIns="0" rtlCol="0">
            <a:spAutoFit/>
          </a:bodyPr>
          <a:lstStyle>
            <a:defPPr>
              <a:defRPr lang="zh-CN"/>
            </a:defPPr>
            <a:lvl1pPr algn="just" hangingPunct="0">
              <a:lnSpc>
                <a:spcPct val="200000"/>
              </a:lnSpc>
              <a:defRPr sz="1400">
                <a:solidFill>
                  <a:schemeClr val="tx1">
                    <a:lumMod val="85000"/>
                    <a:lumOff val="15000"/>
                    <a:alpha val="70000"/>
                  </a:schemeClr>
                </a:solidFill>
                <a:latin typeface="思源黑体 CN Regular" panose="020B0500000000000000" pitchFamily="34" charset="-122"/>
                <a:ea typeface="思源黑体 CN Regular" panose="020B0500000000000000" pitchFamily="34" charset="-122"/>
                <a:cs typeface="阿里巴巴普惠体" panose="00020600040101010101" pitchFamily="18" charset="-122"/>
              </a:defRPr>
            </a:lvl1pPr>
          </a:lstStyle>
          <a:p>
            <a:pPr>
              <a:lnSpc>
                <a:spcPct val="150000"/>
              </a:lnSpc>
            </a:pPr>
            <a:r>
              <a:rPr lang="zh-CN" altLang="en-US" sz="1600" dirty="0">
                <a:solidFill>
                  <a:schemeClr val="tx1">
                    <a:lumMod val="75000"/>
                    <a:lumOff val="25000"/>
                    <a:alpha val="70000"/>
                  </a:schemeClr>
                </a:solidFill>
                <a:latin typeface="+mn-ea"/>
                <a:ea typeface="+mn-ea"/>
              </a:rPr>
              <a:t>基于年青一代个性化需求而设计的帽饰系列，简约而不张扬，展现穿戴者的品位和个性</a:t>
            </a:r>
          </a:p>
        </p:txBody>
      </p:sp>
      <p:sp>
        <p:nvSpPr>
          <p:cNvPr id="15" name="文本框 14">
            <a:extLst>
              <a:ext uri="{FF2B5EF4-FFF2-40B4-BE49-F238E27FC236}">
                <a16:creationId xmlns:a16="http://schemas.microsoft.com/office/drawing/2014/main" id="{2D46997A-13F6-41C4-B027-042FEF3316CD}"/>
              </a:ext>
            </a:extLst>
          </p:cNvPr>
          <p:cNvSpPr txBox="1">
            <a:spLocks/>
          </p:cNvSpPr>
          <p:nvPr/>
        </p:nvSpPr>
        <p:spPr>
          <a:xfrm>
            <a:off x="8573239" y="1005706"/>
            <a:ext cx="2838391" cy="1064650"/>
          </a:xfrm>
          <a:prstGeom prst="rect">
            <a:avLst/>
          </a:prstGeom>
          <a:noFill/>
        </p:spPr>
        <p:txBody>
          <a:bodyPr wrap="square" lIns="0" tIns="0" rIns="0" bIns="0" rtlCol="0">
            <a:spAutoFit/>
          </a:bodyPr>
          <a:lstStyle>
            <a:defPPr>
              <a:defRPr lang="zh-CN"/>
            </a:defPPr>
            <a:lvl1pPr algn="just" hangingPunct="0">
              <a:lnSpc>
                <a:spcPct val="200000"/>
              </a:lnSpc>
              <a:defRPr sz="1400">
                <a:solidFill>
                  <a:schemeClr val="tx1">
                    <a:lumMod val="85000"/>
                    <a:lumOff val="15000"/>
                    <a:alpha val="70000"/>
                  </a:schemeClr>
                </a:solidFill>
                <a:latin typeface="思源黑体 CN Regular" panose="020B0500000000000000" pitchFamily="34" charset="-122"/>
                <a:ea typeface="思源黑体 CN Regular" panose="020B0500000000000000" pitchFamily="34" charset="-122"/>
                <a:cs typeface="阿里巴巴普惠体" panose="00020600040101010101" pitchFamily="18" charset="-122"/>
              </a:defRPr>
            </a:lvl1pPr>
          </a:lstStyle>
          <a:p>
            <a:pPr>
              <a:lnSpc>
                <a:spcPct val="150000"/>
              </a:lnSpc>
            </a:pPr>
            <a:r>
              <a:rPr lang="zh-CN" altLang="en-US" sz="1600" dirty="0">
                <a:solidFill>
                  <a:schemeClr val="tx1">
                    <a:lumMod val="75000"/>
                    <a:lumOff val="25000"/>
                    <a:alpha val="70000"/>
                  </a:schemeClr>
                </a:solidFill>
                <a:latin typeface="+mn-ea"/>
                <a:ea typeface="+mn-ea"/>
              </a:rPr>
              <a:t>制作工艺精良，材质考究，表达现代化新女性，自由与创新，舒适雅致，带来美好体验</a:t>
            </a:r>
          </a:p>
        </p:txBody>
      </p:sp>
      <p:pic>
        <p:nvPicPr>
          <p:cNvPr id="32" name="图片 31" descr="女孩躺在沙滩上&#10;&#10;描述已自动生成">
            <a:extLst>
              <a:ext uri="{FF2B5EF4-FFF2-40B4-BE49-F238E27FC236}">
                <a16:creationId xmlns:a16="http://schemas.microsoft.com/office/drawing/2014/main" id="{59E8C1B0-D838-4A73-B0CA-BA40E118985C}"/>
              </a:ext>
            </a:extLst>
          </p:cNvPr>
          <p:cNvPicPr>
            <a:picLocks/>
          </p:cNvPicPr>
          <p:nvPr/>
        </p:nvPicPr>
        <p:blipFill rotWithShape="1">
          <a:blip r:embed="rId3" cstate="screen">
            <a:extLst>
              <a:ext uri="{28A0092B-C50C-407E-A947-70E740481C1C}">
                <a14:useLocalDpi xmlns:a14="http://schemas.microsoft.com/office/drawing/2010/main"/>
              </a:ext>
            </a:extLst>
          </a:blip>
          <a:srcRect/>
          <a:stretch/>
        </p:blipFill>
        <p:spPr>
          <a:xfrm>
            <a:off x="8573239" y="2262758"/>
            <a:ext cx="2821285" cy="4049747"/>
          </a:xfrm>
          <a:prstGeom prst="rect">
            <a:avLst/>
          </a:prstGeom>
        </p:spPr>
      </p:pic>
      <p:pic>
        <p:nvPicPr>
          <p:cNvPr id="33" name="图片 32" descr="女人戴着帽子&#10;&#10;描述已自动生成">
            <a:extLst>
              <a:ext uri="{FF2B5EF4-FFF2-40B4-BE49-F238E27FC236}">
                <a16:creationId xmlns:a16="http://schemas.microsoft.com/office/drawing/2014/main" id="{36408D63-C948-40CD-9349-6E1125C11BE7}"/>
              </a:ext>
            </a:extLst>
          </p:cNvPr>
          <p:cNvPicPr>
            <a:picLocks/>
          </p:cNvPicPr>
          <p:nvPr/>
        </p:nvPicPr>
        <p:blipFill rotWithShape="1">
          <a:blip r:embed="rId4" cstate="screen">
            <a:extLst>
              <a:ext uri="{28A0092B-C50C-407E-A947-70E740481C1C}">
                <a14:useLocalDpi xmlns:a14="http://schemas.microsoft.com/office/drawing/2010/main"/>
              </a:ext>
            </a:extLst>
          </a:blip>
          <a:srcRect/>
          <a:stretch/>
        </p:blipFill>
        <p:spPr>
          <a:xfrm>
            <a:off x="780370" y="567164"/>
            <a:ext cx="2821285" cy="4049747"/>
          </a:xfrm>
          <a:prstGeom prst="rect">
            <a:avLst/>
          </a:prstGeom>
        </p:spPr>
      </p:pic>
      <p:cxnSp>
        <p:nvCxnSpPr>
          <p:cNvPr id="9" name="直接连接符 8">
            <a:extLst>
              <a:ext uri="{FF2B5EF4-FFF2-40B4-BE49-F238E27FC236}">
                <a16:creationId xmlns:a16="http://schemas.microsoft.com/office/drawing/2014/main" id="{F440EA68-5E4B-4E27-9483-CA5921242C93}"/>
              </a:ext>
            </a:extLst>
          </p:cNvPr>
          <p:cNvCxnSpPr>
            <a:cxnSpLocks/>
          </p:cNvCxnSpPr>
          <p:nvPr/>
        </p:nvCxnSpPr>
        <p:spPr>
          <a:xfrm>
            <a:off x="1924312" y="5187183"/>
            <a:ext cx="533400" cy="0"/>
          </a:xfrm>
          <a:prstGeom prst="line">
            <a:avLst/>
          </a:prstGeom>
          <a:ln w="63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4" name="直接连接符 33">
            <a:extLst>
              <a:ext uri="{FF2B5EF4-FFF2-40B4-BE49-F238E27FC236}">
                <a16:creationId xmlns:a16="http://schemas.microsoft.com/office/drawing/2014/main" id="{292ECDA3-51A4-48B4-AC4B-D413C258C4C1}"/>
              </a:ext>
            </a:extLst>
          </p:cNvPr>
          <p:cNvCxnSpPr>
            <a:cxnSpLocks/>
          </p:cNvCxnSpPr>
          <p:nvPr/>
        </p:nvCxnSpPr>
        <p:spPr>
          <a:xfrm>
            <a:off x="9717181" y="962842"/>
            <a:ext cx="533400" cy="0"/>
          </a:xfrm>
          <a:prstGeom prst="line">
            <a:avLst/>
          </a:prstGeom>
          <a:ln w="63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17" name="文本占位符 16">
            <a:extLst>
              <a:ext uri="{FF2B5EF4-FFF2-40B4-BE49-F238E27FC236}">
                <a16:creationId xmlns:a16="http://schemas.microsoft.com/office/drawing/2014/main" id="{A326B1C4-E3F7-4CC4-AD8D-3248707F9719}"/>
              </a:ext>
            </a:extLst>
          </p:cNvPr>
          <p:cNvSpPr>
            <a:spLocks noGrp="1"/>
          </p:cNvSpPr>
          <p:nvPr>
            <p:ph type="body" sz="quarter" idx="13"/>
          </p:nvPr>
        </p:nvSpPr>
        <p:spPr>
          <a:xfrm>
            <a:off x="9522216" y="555394"/>
            <a:ext cx="923330" cy="249299"/>
          </a:xfrm>
        </p:spPr>
        <p:txBody>
          <a:bodyPr/>
          <a:lstStyle/>
          <a:p>
            <a:r>
              <a:rPr lang="zh-CN" altLang="en-US" dirty="0"/>
              <a:t>雅致系列</a:t>
            </a:r>
          </a:p>
        </p:txBody>
      </p:sp>
      <p:sp>
        <p:nvSpPr>
          <p:cNvPr id="16" name="文本占位符 15">
            <a:extLst>
              <a:ext uri="{FF2B5EF4-FFF2-40B4-BE49-F238E27FC236}">
                <a16:creationId xmlns:a16="http://schemas.microsoft.com/office/drawing/2014/main" id="{38A66DB7-5977-4819-8A9E-B375CDE9594B}"/>
              </a:ext>
            </a:extLst>
          </p:cNvPr>
          <p:cNvSpPr>
            <a:spLocks noGrp="1"/>
          </p:cNvSpPr>
          <p:nvPr>
            <p:ph type="body" sz="quarter" idx="12"/>
          </p:nvPr>
        </p:nvSpPr>
        <p:spPr>
          <a:xfrm>
            <a:off x="1729347" y="4808311"/>
            <a:ext cx="923330" cy="249299"/>
          </a:xfrm>
        </p:spPr>
        <p:txBody>
          <a:bodyPr/>
          <a:lstStyle/>
          <a:p>
            <a:r>
              <a:rPr lang="zh-CN" altLang="en-US" dirty="0"/>
              <a:t>率真系列</a:t>
            </a:r>
          </a:p>
        </p:txBody>
      </p:sp>
    </p:spTree>
    <p:extLst>
      <p:ext uri="{BB962C8B-B14F-4D97-AF65-F5344CB8AC3E}">
        <p14:creationId xmlns:p14="http://schemas.microsoft.com/office/powerpoint/2010/main" val="183749628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 name="矩形 63">
            <a:extLst>
              <a:ext uri="{FF2B5EF4-FFF2-40B4-BE49-F238E27FC236}">
                <a16:creationId xmlns:a16="http://schemas.microsoft.com/office/drawing/2014/main" id="{652A6B6B-F707-4661-B86D-1470EF73F0BE}"/>
              </a:ext>
            </a:extLst>
          </p:cNvPr>
          <p:cNvSpPr/>
          <p:nvPr/>
        </p:nvSpPr>
        <p:spPr>
          <a:xfrm>
            <a:off x="5128554" y="-3809"/>
            <a:ext cx="269778" cy="686181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7" name="图片 26" descr="戴着帽子穿着白色衣服的女人&#10;&#10;描述已自动生成">
            <a:extLst>
              <a:ext uri="{FF2B5EF4-FFF2-40B4-BE49-F238E27FC236}">
                <a16:creationId xmlns:a16="http://schemas.microsoft.com/office/drawing/2014/main" id="{531C4FA0-6837-4516-839A-1115900173B1}"/>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l="22072" r="28267"/>
          <a:stretch/>
        </p:blipFill>
        <p:spPr>
          <a:xfrm flipH="1">
            <a:off x="0" y="0"/>
            <a:ext cx="5128554" cy="6858000"/>
          </a:xfrm>
          <a:custGeom>
            <a:avLst/>
            <a:gdLst>
              <a:gd name="connsiteX0" fmla="*/ 5282274 w 5282274"/>
              <a:gd name="connsiteY0" fmla="*/ 0 h 6858000"/>
              <a:gd name="connsiteX1" fmla="*/ 0 w 5282274"/>
              <a:gd name="connsiteY1" fmla="*/ 0 h 6858000"/>
              <a:gd name="connsiteX2" fmla="*/ 0 w 5282274"/>
              <a:gd name="connsiteY2" fmla="*/ 6858000 h 6858000"/>
              <a:gd name="connsiteX3" fmla="*/ 5282274 w 5282274"/>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5282274" h="6858000">
                <a:moveTo>
                  <a:pt x="5282274" y="0"/>
                </a:moveTo>
                <a:lnTo>
                  <a:pt x="0" y="0"/>
                </a:lnTo>
                <a:lnTo>
                  <a:pt x="0" y="6858000"/>
                </a:lnTo>
                <a:lnTo>
                  <a:pt x="5282274" y="6858000"/>
                </a:lnTo>
                <a:close/>
              </a:path>
            </a:pathLst>
          </a:custGeom>
        </p:spPr>
      </p:pic>
      <p:cxnSp>
        <p:nvCxnSpPr>
          <p:cNvPr id="71" name="直接连接符 70">
            <a:extLst>
              <a:ext uri="{FF2B5EF4-FFF2-40B4-BE49-F238E27FC236}">
                <a16:creationId xmlns:a16="http://schemas.microsoft.com/office/drawing/2014/main" id="{4B3D75D2-C1D8-499E-9C9F-95C5DD915C55}"/>
              </a:ext>
            </a:extLst>
          </p:cNvPr>
          <p:cNvCxnSpPr>
            <a:cxnSpLocks/>
          </p:cNvCxnSpPr>
          <p:nvPr/>
        </p:nvCxnSpPr>
        <p:spPr>
          <a:xfrm>
            <a:off x="5263443" y="554496"/>
            <a:ext cx="0" cy="5754229"/>
          </a:xfrm>
          <a:prstGeom prst="line">
            <a:avLst/>
          </a:prstGeom>
          <a:ln w="6350">
            <a:solidFill>
              <a:schemeClr val="accent4">
                <a:lumMod val="20000"/>
                <a:lumOff val="80000"/>
                <a:alpha val="40000"/>
              </a:schemeClr>
            </a:solidFill>
          </a:ln>
        </p:spPr>
        <p:style>
          <a:lnRef idx="1">
            <a:schemeClr val="accent1"/>
          </a:lnRef>
          <a:fillRef idx="0">
            <a:schemeClr val="accent1"/>
          </a:fillRef>
          <a:effectRef idx="0">
            <a:schemeClr val="accent1"/>
          </a:effectRef>
          <a:fontRef idx="minor">
            <a:schemeClr val="tx1"/>
          </a:fontRef>
        </p:style>
      </p:cxnSp>
      <p:sp>
        <p:nvSpPr>
          <p:cNvPr id="23" name="文本框 22">
            <a:extLst>
              <a:ext uri="{FF2B5EF4-FFF2-40B4-BE49-F238E27FC236}">
                <a16:creationId xmlns:a16="http://schemas.microsoft.com/office/drawing/2014/main" id="{FB6E9E6C-2B1B-47D4-A668-F31C197DED82}"/>
              </a:ext>
            </a:extLst>
          </p:cNvPr>
          <p:cNvSpPr txBox="1"/>
          <p:nvPr/>
        </p:nvSpPr>
        <p:spPr>
          <a:xfrm>
            <a:off x="7401177" y="4422363"/>
            <a:ext cx="629981" cy="246221"/>
          </a:xfrm>
          <a:prstGeom prst="rect">
            <a:avLst/>
          </a:prstGeom>
          <a:noFill/>
        </p:spPr>
        <p:txBody>
          <a:bodyPr wrap="none" lIns="0" tIns="0" rIns="0" bIns="0" rtlCol="0">
            <a:spAutoFit/>
          </a:bodyPr>
          <a:lstStyle/>
          <a:p>
            <a:pPr algn="l"/>
            <a:r>
              <a:rPr kumimoji="0" lang="zh-CN" altLang="en-US" sz="1600" b="1" i="0" u="none" strike="noStrike" kern="1200" cap="none" spc="0" normalizeH="0" baseline="0" noProof="0" dirty="0">
                <a:ln>
                  <a:noFill/>
                </a:ln>
                <a:solidFill>
                  <a:schemeClr val="tx1">
                    <a:lumMod val="75000"/>
                    <a:lumOff val="25000"/>
                  </a:schemeClr>
                </a:solidFill>
                <a:effectLst/>
                <a:uLnTx/>
                <a:uFillTx/>
                <a:latin typeface="+mj-ea"/>
                <a:ea typeface="+mj-ea"/>
                <a:cs typeface="+mn-cs"/>
              </a:rPr>
              <a:t>休闲帽</a:t>
            </a:r>
            <a:endParaRPr lang="en-US" altLang="zh-CN" sz="1600" b="1" dirty="0">
              <a:solidFill>
                <a:schemeClr val="tx1">
                  <a:lumMod val="75000"/>
                  <a:lumOff val="25000"/>
                </a:schemeClr>
              </a:solidFill>
              <a:latin typeface="+mj-ea"/>
              <a:ea typeface="+mj-ea"/>
            </a:endParaRPr>
          </a:p>
        </p:txBody>
      </p:sp>
      <p:sp>
        <p:nvSpPr>
          <p:cNvPr id="24" name="文本框 23">
            <a:extLst>
              <a:ext uri="{FF2B5EF4-FFF2-40B4-BE49-F238E27FC236}">
                <a16:creationId xmlns:a16="http://schemas.microsoft.com/office/drawing/2014/main" id="{A2353BE6-02D4-41B5-AF76-A388E32B3999}"/>
              </a:ext>
            </a:extLst>
          </p:cNvPr>
          <p:cNvSpPr txBox="1"/>
          <p:nvPr/>
        </p:nvSpPr>
        <p:spPr>
          <a:xfrm>
            <a:off x="10185250" y="4422363"/>
            <a:ext cx="629981" cy="246221"/>
          </a:xfrm>
          <a:prstGeom prst="rect">
            <a:avLst/>
          </a:prstGeom>
          <a:noFill/>
        </p:spPr>
        <p:txBody>
          <a:bodyPr wrap="none" lIns="0" tIns="0" rIns="0" bIns="0" rtlCol="0">
            <a:spAutoFit/>
          </a:bodyPr>
          <a:lstStyle>
            <a:defPPr>
              <a:defRPr lang="zh-CN"/>
            </a:defPPr>
            <a:lvl1pPr>
              <a:defRPr kumimoji="0" sz="1400" b="1" i="0" u="none" strike="noStrike" cap="none" spc="0" normalizeH="0" baseline="0">
                <a:ln>
                  <a:noFill/>
                </a:ln>
                <a:solidFill>
                  <a:schemeClr val="tx1">
                    <a:lumMod val="75000"/>
                    <a:lumOff val="25000"/>
                  </a:schemeClr>
                </a:solidFill>
                <a:effectLst/>
                <a:uLnTx/>
                <a:uFillTx/>
                <a:latin typeface="Times New Roman"/>
                <a:ea typeface="思源宋体 CN Medium"/>
              </a:defRPr>
            </a:lvl1pPr>
          </a:lstStyle>
          <a:p>
            <a:r>
              <a:rPr lang="zh-CN" altLang="en-US" sz="1600">
                <a:latin typeface="+mj-ea"/>
                <a:ea typeface="+mj-ea"/>
              </a:rPr>
              <a:t>淑女帽</a:t>
            </a:r>
            <a:endParaRPr lang="en-US" altLang="zh-CN" sz="1600" dirty="0">
              <a:latin typeface="+mj-ea"/>
              <a:ea typeface="+mj-ea"/>
            </a:endParaRPr>
          </a:p>
        </p:txBody>
      </p:sp>
      <p:sp>
        <p:nvSpPr>
          <p:cNvPr id="25" name="文本框 24">
            <a:extLst>
              <a:ext uri="{FF2B5EF4-FFF2-40B4-BE49-F238E27FC236}">
                <a16:creationId xmlns:a16="http://schemas.microsoft.com/office/drawing/2014/main" id="{0B0DFD83-B60B-4091-B6FB-A49AD4657025}"/>
              </a:ext>
            </a:extLst>
          </p:cNvPr>
          <p:cNvSpPr txBox="1"/>
          <p:nvPr/>
        </p:nvSpPr>
        <p:spPr>
          <a:xfrm>
            <a:off x="7401177" y="6104311"/>
            <a:ext cx="629981" cy="246221"/>
          </a:xfrm>
          <a:prstGeom prst="rect">
            <a:avLst/>
          </a:prstGeom>
          <a:noFill/>
        </p:spPr>
        <p:txBody>
          <a:bodyPr wrap="none" lIns="0" tIns="0" rIns="0" bIns="0" rtlCol="0">
            <a:spAutoFit/>
          </a:bodyPr>
          <a:lstStyle>
            <a:defPPr>
              <a:defRPr lang="zh-CN"/>
            </a:defPPr>
            <a:lvl1pPr>
              <a:defRPr kumimoji="0" sz="1400" b="1" i="0" u="none" strike="noStrike" cap="none" spc="0" normalizeH="0" baseline="0">
                <a:ln>
                  <a:noFill/>
                </a:ln>
                <a:solidFill>
                  <a:schemeClr val="tx1">
                    <a:lumMod val="75000"/>
                    <a:lumOff val="25000"/>
                  </a:schemeClr>
                </a:solidFill>
                <a:effectLst/>
                <a:uLnTx/>
                <a:uFillTx/>
                <a:latin typeface="Times New Roman"/>
                <a:ea typeface="思源宋体 CN Medium"/>
              </a:defRPr>
            </a:lvl1pPr>
          </a:lstStyle>
          <a:p>
            <a:r>
              <a:rPr lang="zh-CN" altLang="en-US" sz="1600">
                <a:latin typeface="+mj-ea"/>
                <a:ea typeface="+mj-ea"/>
              </a:rPr>
              <a:t>复古帽</a:t>
            </a:r>
            <a:endParaRPr lang="en-US" altLang="zh-CN" sz="1600" dirty="0">
              <a:latin typeface="+mj-ea"/>
              <a:ea typeface="+mj-ea"/>
            </a:endParaRPr>
          </a:p>
        </p:txBody>
      </p:sp>
      <p:sp>
        <p:nvSpPr>
          <p:cNvPr id="26" name="文本框 25">
            <a:extLst>
              <a:ext uri="{FF2B5EF4-FFF2-40B4-BE49-F238E27FC236}">
                <a16:creationId xmlns:a16="http://schemas.microsoft.com/office/drawing/2014/main" id="{29548929-2F0E-44DE-8E4B-154951917019}"/>
              </a:ext>
            </a:extLst>
          </p:cNvPr>
          <p:cNvSpPr txBox="1"/>
          <p:nvPr/>
        </p:nvSpPr>
        <p:spPr>
          <a:xfrm>
            <a:off x="10185250" y="6104311"/>
            <a:ext cx="629981" cy="246221"/>
          </a:xfrm>
          <a:prstGeom prst="rect">
            <a:avLst/>
          </a:prstGeom>
          <a:noFill/>
        </p:spPr>
        <p:txBody>
          <a:bodyPr wrap="none" lIns="0" tIns="0" rIns="0" bIns="0" rtlCol="0">
            <a:spAutoFit/>
          </a:bodyPr>
          <a:lstStyle>
            <a:defPPr>
              <a:defRPr lang="zh-CN"/>
            </a:defPPr>
            <a:lvl1pPr>
              <a:defRPr kumimoji="0" sz="1400" b="1" i="0" u="none" strike="noStrike" cap="none" spc="0" normalizeH="0" baseline="0">
                <a:ln>
                  <a:noFill/>
                </a:ln>
                <a:solidFill>
                  <a:schemeClr val="tx1">
                    <a:lumMod val="75000"/>
                    <a:lumOff val="25000"/>
                  </a:schemeClr>
                </a:solidFill>
                <a:effectLst/>
                <a:uLnTx/>
                <a:uFillTx/>
                <a:latin typeface="Times New Roman"/>
                <a:ea typeface="思源宋体 CN Medium"/>
              </a:defRPr>
            </a:lvl1pPr>
          </a:lstStyle>
          <a:p>
            <a:r>
              <a:rPr lang="zh-CN" altLang="en-US" sz="1600">
                <a:latin typeface="+mj-ea"/>
                <a:ea typeface="+mj-ea"/>
              </a:rPr>
              <a:t>运动帽</a:t>
            </a:r>
            <a:endParaRPr lang="en-US" altLang="zh-CN" sz="1600" dirty="0">
              <a:latin typeface="+mj-ea"/>
              <a:ea typeface="+mj-ea"/>
            </a:endParaRPr>
          </a:p>
        </p:txBody>
      </p:sp>
      <p:pic>
        <p:nvPicPr>
          <p:cNvPr id="11" name="图片 10" descr="黑暗里有星球&#10;&#10;描述已自动生成">
            <a:extLst>
              <a:ext uri="{FF2B5EF4-FFF2-40B4-BE49-F238E27FC236}">
                <a16:creationId xmlns:a16="http://schemas.microsoft.com/office/drawing/2014/main" id="{94A23FAC-EE8D-4743-9EAE-935644F783D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611766" y="5015052"/>
            <a:ext cx="1615667" cy="976973"/>
          </a:xfrm>
          <a:prstGeom prst="rect">
            <a:avLst/>
          </a:prstGeom>
        </p:spPr>
      </p:pic>
      <p:pic>
        <p:nvPicPr>
          <p:cNvPr id="13" name="图片 12" descr="金色的帽子&#10;&#10;低可信度描述已自动生成">
            <a:extLst>
              <a:ext uri="{FF2B5EF4-FFF2-40B4-BE49-F238E27FC236}">
                <a16:creationId xmlns:a16="http://schemas.microsoft.com/office/drawing/2014/main" id="{C1E0CD3C-307C-41CE-BE5E-B2828B312D7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957796" y="3135081"/>
            <a:ext cx="2095400" cy="1441678"/>
          </a:xfrm>
          <a:prstGeom prst="rect">
            <a:avLst/>
          </a:prstGeom>
        </p:spPr>
      </p:pic>
      <p:pic>
        <p:nvPicPr>
          <p:cNvPr id="15" name="图片 14" descr="黑色的帽子&#10;&#10;描述已自动生成">
            <a:extLst>
              <a:ext uri="{FF2B5EF4-FFF2-40B4-BE49-F238E27FC236}">
                <a16:creationId xmlns:a16="http://schemas.microsoft.com/office/drawing/2014/main" id="{43481101-B995-408D-B5A2-FF4AD3704993}"/>
              </a:ext>
            </a:extLst>
          </p:cNvPr>
          <p:cNvPicPr>
            <a:picLocks noChangeAspect="1"/>
          </p:cNvPicPr>
          <p:nvPr/>
        </p:nvPicPr>
        <p:blipFill>
          <a:blip r:embed="rId5" cstate="screen">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6384388" y="3106372"/>
            <a:ext cx="2033579" cy="1346187"/>
          </a:xfrm>
          <a:prstGeom prst="rect">
            <a:avLst/>
          </a:prstGeom>
        </p:spPr>
      </p:pic>
      <p:pic>
        <p:nvPicPr>
          <p:cNvPr id="17" name="图片 16" descr="黑色的帽子&#10;&#10;描述已自动生成">
            <a:extLst>
              <a:ext uri="{FF2B5EF4-FFF2-40B4-BE49-F238E27FC236}">
                <a16:creationId xmlns:a16="http://schemas.microsoft.com/office/drawing/2014/main" id="{1C4A71F6-3A61-44FC-9233-D2334EB9DEBD}"/>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9427584" y="4969467"/>
            <a:ext cx="1327423" cy="1093050"/>
          </a:xfrm>
          <a:prstGeom prst="rect">
            <a:avLst/>
          </a:prstGeom>
        </p:spPr>
      </p:pic>
      <p:sp>
        <p:nvSpPr>
          <p:cNvPr id="28" name="textcount">
            <a:extLst>
              <a:ext uri="{FF2B5EF4-FFF2-40B4-BE49-F238E27FC236}">
                <a16:creationId xmlns:a16="http://schemas.microsoft.com/office/drawing/2014/main" id="{91CD104B-59B1-49E5-82D0-7C235D6246F4}"/>
              </a:ext>
            </a:extLst>
          </p:cNvPr>
          <p:cNvSpPr txBox="1">
            <a:spLocks/>
          </p:cNvSpPr>
          <p:nvPr/>
        </p:nvSpPr>
        <p:spPr>
          <a:xfrm>
            <a:off x="6346559" y="1509789"/>
            <a:ext cx="3214021" cy="674224"/>
          </a:xfrm>
          <a:prstGeom prst="rect">
            <a:avLst/>
          </a:prstGeom>
          <a:noFill/>
        </p:spPr>
        <p:txBody>
          <a:bodyPr vert="horz" wrap="none" lIns="0" tIns="0" rIns="0" bIns="0" rtlCol="0" anchor="ctr">
            <a:spAutoFit/>
          </a:bodyPr>
          <a:lstStyle/>
          <a:p>
            <a:pPr algn="r">
              <a:lnSpc>
                <a:spcPct val="120000"/>
              </a:lnSpc>
            </a:pPr>
            <a:r>
              <a:rPr kumimoji="0" lang="en-US" altLang="zh-CN" sz="4000" b="1" i="0" u="none" strike="noStrike" kern="1200" cap="none" spc="300" normalizeH="0" baseline="0" noProof="0" dirty="0">
                <a:ln>
                  <a:noFill/>
                </a:ln>
                <a:solidFill>
                  <a:schemeClr val="tx1">
                    <a:lumMod val="85000"/>
                    <a:lumOff val="15000"/>
                  </a:schemeClr>
                </a:solidFill>
                <a:effectLst/>
                <a:uLnTx/>
                <a:uFillTx/>
                <a:latin typeface="+mj-lt"/>
                <a:ea typeface="思源黑体 CN Regular"/>
                <a:cs typeface="Times New Roman" panose="02020603050405020304" pitchFamily="18" charset="0"/>
              </a:rPr>
              <a:t>CATEGORY</a:t>
            </a:r>
            <a:endParaRPr lang="zh-CN" altLang="en-US" sz="4000" b="1" spc="300" dirty="0">
              <a:solidFill>
                <a:schemeClr val="tx1">
                  <a:lumMod val="85000"/>
                  <a:lumOff val="15000"/>
                </a:schemeClr>
              </a:solidFill>
              <a:latin typeface="+mj-lt"/>
              <a:cs typeface="Times New Roman" panose="02020603050405020304" pitchFamily="18" charset="0"/>
            </a:endParaRPr>
          </a:p>
        </p:txBody>
      </p:sp>
      <p:sp>
        <p:nvSpPr>
          <p:cNvPr id="30" name="textcount">
            <a:extLst>
              <a:ext uri="{FF2B5EF4-FFF2-40B4-BE49-F238E27FC236}">
                <a16:creationId xmlns:a16="http://schemas.microsoft.com/office/drawing/2014/main" id="{C528B0A9-F899-4FD3-9231-FF20923DF9EB}"/>
              </a:ext>
            </a:extLst>
          </p:cNvPr>
          <p:cNvSpPr txBox="1">
            <a:spLocks/>
          </p:cNvSpPr>
          <p:nvPr/>
        </p:nvSpPr>
        <p:spPr>
          <a:xfrm>
            <a:off x="6292348" y="386243"/>
            <a:ext cx="5005637" cy="1095621"/>
          </a:xfrm>
          <a:prstGeom prst="rect">
            <a:avLst/>
          </a:prstGeom>
          <a:noFill/>
        </p:spPr>
        <p:txBody>
          <a:bodyPr vert="horz" wrap="square" lIns="0" tIns="0" rIns="0" bIns="0" rtlCol="0" anchor="ctr">
            <a:spAutoFit/>
          </a:bodyPr>
          <a:lstStyle/>
          <a:p>
            <a:pPr algn="dist">
              <a:lnSpc>
                <a:spcPct val="120000"/>
              </a:lnSpc>
            </a:pPr>
            <a:r>
              <a:rPr kumimoji="0" lang="en-US" altLang="zh-CN" sz="6500" b="1" i="0" u="none" strike="noStrike" kern="1200" cap="none" spc="300" normalizeH="0" baseline="0" noProof="0" dirty="0">
                <a:ln>
                  <a:noFill/>
                </a:ln>
                <a:solidFill>
                  <a:schemeClr val="tx1">
                    <a:lumMod val="75000"/>
                    <a:lumOff val="25000"/>
                  </a:schemeClr>
                </a:solidFill>
                <a:effectLst/>
                <a:uLnTx/>
                <a:uFillTx/>
                <a:latin typeface="+mj-lt"/>
                <a:ea typeface="思源黑体 CN Regular"/>
                <a:cs typeface="Times New Roman" panose="02020603050405020304" pitchFamily="18" charset="0"/>
              </a:rPr>
              <a:t>PRODUCT</a:t>
            </a:r>
            <a:endParaRPr lang="zh-CN" altLang="en-US" sz="6500" b="1" spc="300" dirty="0">
              <a:solidFill>
                <a:schemeClr val="tx1">
                  <a:lumMod val="75000"/>
                  <a:lumOff val="25000"/>
                </a:schemeClr>
              </a:solidFill>
              <a:latin typeface="+mj-lt"/>
              <a:cs typeface="Times New Roman" panose="02020603050405020304" pitchFamily="18" charset="0"/>
            </a:endParaRPr>
          </a:p>
        </p:txBody>
      </p:sp>
      <p:sp>
        <p:nvSpPr>
          <p:cNvPr id="31" name="矩形 30">
            <a:extLst>
              <a:ext uri="{FF2B5EF4-FFF2-40B4-BE49-F238E27FC236}">
                <a16:creationId xmlns:a16="http://schemas.microsoft.com/office/drawing/2014/main" id="{334B2F06-66A0-4C4E-84E6-5789BB704CDB}"/>
              </a:ext>
            </a:extLst>
          </p:cNvPr>
          <p:cNvSpPr/>
          <p:nvPr/>
        </p:nvSpPr>
        <p:spPr>
          <a:xfrm>
            <a:off x="9623828" y="1712441"/>
            <a:ext cx="1674157" cy="33385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pc="800" dirty="0">
                <a:solidFill>
                  <a:schemeClr val="accent5"/>
                </a:solidFill>
              </a:rPr>
              <a:t> 产品分类</a:t>
            </a:r>
          </a:p>
        </p:txBody>
      </p:sp>
      <p:grpSp>
        <p:nvGrpSpPr>
          <p:cNvPr id="29" name="组合 28">
            <a:extLst>
              <a:ext uri="{FF2B5EF4-FFF2-40B4-BE49-F238E27FC236}">
                <a16:creationId xmlns:a16="http://schemas.microsoft.com/office/drawing/2014/main" id="{A4F1B34F-36EB-4C3E-A6C8-04F49D1F5D28}"/>
              </a:ext>
            </a:extLst>
          </p:cNvPr>
          <p:cNvGrpSpPr/>
          <p:nvPr/>
        </p:nvGrpSpPr>
        <p:grpSpPr>
          <a:xfrm rot="5400000" flipV="1">
            <a:off x="5179598" y="383876"/>
            <a:ext cx="168716" cy="337432"/>
            <a:chOff x="8258175" y="4617720"/>
            <a:chExt cx="541020" cy="1082040"/>
          </a:xfrm>
        </p:grpSpPr>
        <p:sp>
          <p:nvSpPr>
            <p:cNvPr id="33" name="弧形 32">
              <a:extLst>
                <a:ext uri="{FF2B5EF4-FFF2-40B4-BE49-F238E27FC236}">
                  <a16:creationId xmlns:a16="http://schemas.microsoft.com/office/drawing/2014/main" id="{F63968D9-B0D0-4019-9C1F-8357DAE028BD}"/>
                </a:ext>
              </a:extLst>
            </p:cNvPr>
            <p:cNvSpPr/>
            <p:nvPr/>
          </p:nvSpPr>
          <p:spPr>
            <a:xfrm>
              <a:off x="8258175" y="5158740"/>
              <a:ext cx="541020" cy="541020"/>
            </a:xfrm>
            <a:prstGeom prst="arc">
              <a:avLst/>
            </a:prstGeom>
            <a:ln w="6350">
              <a:solidFill>
                <a:schemeClr val="accent5">
                  <a:alpha val="4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4" name="弧形 33">
              <a:extLst>
                <a:ext uri="{FF2B5EF4-FFF2-40B4-BE49-F238E27FC236}">
                  <a16:creationId xmlns:a16="http://schemas.microsoft.com/office/drawing/2014/main" id="{5806C7DC-3AF9-45C8-A81A-7E1B18AAE25A}"/>
                </a:ext>
              </a:extLst>
            </p:cNvPr>
            <p:cNvSpPr/>
            <p:nvPr/>
          </p:nvSpPr>
          <p:spPr>
            <a:xfrm flipV="1">
              <a:off x="8258175" y="4617720"/>
              <a:ext cx="541020" cy="541020"/>
            </a:xfrm>
            <a:prstGeom prst="arc">
              <a:avLst/>
            </a:prstGeom>
            <a:ln w="6350">
              <a:solidFill>
                <a:schemeClr val="accent5">
                  <a:alpha val="4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spTree>
    <p:extLst>
      <p:ext uri="{BB962C8B-B14F-4D97-AF65-F5344CB8AC3E}">
        <p14:creationId xmlns:p14="http://schemas.microsoft.com/office/powerpoint/2010/main" val="113931910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extLst>
              <a:ext uri="{FF2B5EF4-FFF2-40B4-BE49-F238E27FC236}">
                <a16:creationId xmlns:a16="http://schemas.microsoft.com/office/drawing/2014/main" id="{55883B1C-6C46-4C96-ACFD-598925E7D9AD}"/>
              </a:ext>
            </a:extLst>
          </p:cNvPr>
          <p:cNvSpPr/>
          <p:nvPr/>
        </p:nvSpPr>
        <p:spPr>
          <a:xfrm>
            <a:off x="0" y="4537276"/>
            <a:ext cx="12192000" cy="232072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textcount">
            <a:extLst>
              <a:ext uri="{FF2B5EF4-FFF2-40B4-BE49-F238E27FC236}">
                <a16:creationId xmlns:a16="http://schemas.microsoft.com/office/drawing/2014/main" id="{464FEA3A-62AD-4476-BBDE-4C1070CCE2C8}"/>
              </a:ext>
            </a:extLst>
          </p:cNvPr>
          <p:cNvSpPr txBox="1">
            <a:spLocks/>
          </p:cNvSpPr>
          <p:nvPr/>
        </p:nvSpPr>
        <p:spPr>
          <a:xfrm>
            <a:off x="7565123" y="564122"/>
            <a:ext cx="1750479" cy="674224"/>
          </a:xfrm>
          <a:prstGeom prst="rect">
            <a:avLst/>
          </a:prstGeom>
          <a:noFill/>
        </p:spPr>
        <p:txBody>
          <a:bodyPr vert="horz" wrap="none" lIns="0" tIns="0" rIns="0" bIns="0" rtlCol="0" anchor="ctr">
            <a:spAutoFit/>
          </a:bodyPr>
          <a:lstStyle/>
          <a:p>
            <a:pPr algn="r">
              <a:lnSpc>
                <a:spcPct val="120000"/>
              </a:lnSpc>
            </a:pPr>
            <a:r>
              <a:rPr kumimoji="0" lang="en-US" altLang="zh-CN" sz="4000" b="1" i="0" u="none" strike="noStrike" kern="1200" cap="none" spc="300" normalizeH="0" baseline="0" noProof="0" dirty="0">
                <a:ln>
                  <a:noFill/>
                </a:ln>
                <a:solidFill>
                  <a:schemeClr val="tx1">
                    <a:lumMod val="85000"/>
                    <a:lumOff val="15000"/>
                  </a:schemeClr>
                </a:solidFill>
                <a:effectLst/>
                <a:uLnTx/>
                <a:uFillTx/>
                <a:latin typeface="+mj-lt"/>
                <a:ea typeface="思源黑体 CN Regular"/>
                <a:cs typeface="Times New Roman" panose="02020603050405020304" pitchFamily="18" charset="0"/>
              </a:rPr>
              <a:t>SHOW</a:t>
            </a:r>
            <a:endParaRPr lang="zh-CN" altLang="en-US" sz="4000" b="1" spc="300" dirty="0">
              <a:solidFill>
                <a:schemeClr val="tx1">
                  <a:lumMod val="85000"/>
                  <a:lumOff val="15000"/>
                </a:schemeClr>
              </a:solidFill>
              <a:latin typeface="+mj-lt"/>
              <a:cs typeface="Times New Roman" panose="02020603050405020304" pitchFamily="18" charset="0"/>
            </a:endParaRPr>
          </a:p>
        </p:txBody>
      </p:sp>
      <p:sp>
        <p:nvSpPr>
          <p:cNvPr id="21" name="textcount">
            <a:extLst>
              <a:ext uri="{FF2B5EF4-FFF2-40B4-BE49-F238E27FC236}">
                <a16:creationId xmlns:a16="http://schemas.microsoft.com/office/drawing/2014/main" id="{BF26E9FD-9DD6-409E-9EDD-6891371EDCC1}"/>
              </a:ext>
            </a:extLst>
          </p:cNvPr>
          <p:cNvSpPr txBox="1">
            <a:spLocks/>
          </p:cNvSpPr>
          <p:nvPr/>
        </p:nvSpPr>
        <p:spPr>
          <a:xfrm>
            <a:off x="2798763" y="232492"/>
            <a:ext cx="4669155" cy="1095621"/>
          </a:xfrm>
          <a:prstGeom prst="rect">
            <a:avLst/>
          </a:prstGeom>
          <a:noFill/>
        </p:spPr>
        <p:txBody>
          <a:bodyPr vert="horz" wrap="square" lIns="0" tIns="0" rIns="0" bIns="0" rtlCol="0" anchor="ctr">
            <a:spAutoFit/>
          </a:bodyPr>
          <a:lstStyle/>
          <a:p>
            <a:pPr algn="dist">
              <a:lnSpc>
                <a:spcPct val="120000"/>
              </a:lnSpc>
            </a:pPr>
            <a:r>
              <a:rPr kumimoji="0" lang="en-US" altLang="zh-CN" sz="6500" b="1" i="0" u="none" strike="noStrike" kern="1200" cap="none" spc="300" normalizeH="0" baseline="0" noProof="0" dirty="0">
                <a:ln>
                  <a:noFill/>
                </a:ln>
                <a:solidFill>
                  <a:schemeClr val="tx1">
                    <a:lumMod val="75000"/>
                    <a:lumOff val="25000"/>
                  </a:schemeClr>
                </a:solidFill>
                <a:effectLst/>
                <a:uLnTx/>
                <a:uFillTx/>
                <a:latin typeface="+mj-lt"/>
                <a:ea typeface="思源黑体 CN Regular"/>
                <a:cs typeface="Times New Roman" panose="02020603050405020304" pitchFamily="18" charset="0"/>
              </a:rPr>
              <a:t>PRODUCT</a:t>
            </a:r>
            <a:endParaRPr lang="zh-CN" altLang="en-US" sz="6500" b="1" spc="300" dirty="0">
              <a:solidFill>
                <a:schemeClr val="tx1">
                  <a:lumMod val="75000"/>
                  <a:lumOff val="25000"/>
                </a:schemeClr>
              </a:solidFill>
              <a:latin typeface="+mj-lt"/>
              <a:cs typeface="Times New Roman" panose="02020603050405020304" pitchFamily="18" charset="0"/>
            </a:endParaRPr>
          </a:p>
        </p:txBody>
      </p:sp>
      <p:cxnSp>
        <p:nvCxnSpPr>
          <p:cNvPr id="30" name="直接连接符 29">
            <a:extLst>
              <a:ext uri="{FF2B5EF4-FFF2-40B4-BE49-F238E27FC236}">
                <a16:creationId xmlns:a16="http://schemas.microsoft.com/office/drawing/2014/main" id="{9C2C7B6E-AFB9-4770-B815-55ADB9A69A00}"/>
              </a:ext>
            </a:extLst>
          </p:cNvPr>
          <p:cNvCxnSpPr>
            <a:cxnSpLocks/>
          </p:cNvCxnSpPr>
          <p:nvPr/>
        </p:nvCxnSpPr>
        <p:spPr>
          <a:xfrm>
            <a:off x="3169287" y="1565158"/>
            <a:ext cx="3932788" cy="0"/>
          </a:xfrm>
          <a:prstGeom prst="line">
            <a:avLst/>
          </a:prstGeom>
          <a:ln w="6350">
            <a:solidFill>
              <a:schemeClr val="accent5">
                <a:alpha val="40000"/>
              </a:schemeClr>
            </a:solidFill>
          </a:ln>
        </p:spPr>
        <p:style>
          <a:lnRef idx="1">
            <a:schemeClr val="accent1"/>
          </a:lnRef>
          <a:fillRef idx="0">
            <a:schemeClr val="accent1"/>
          </a:fillRef>
          <a:effectRef idx="0">
            <a:schemeClr val="accent1"/>
          </a:effectRef>
          <a:fontRef idx="minor">
            <a:schemeClr val="tx1"/>
          </a:fontRef>
        </p:style>
      </p:cxnSp>
      <p:grpSp>
        <p:nvGrpSpPr>
          <p:cNvPr id="31" name="组合 30">
            <a:extLst>
              <a:ext uri="{FF2B5EF4-FFF2-40B4-BE49-F238E27FC236}">
                <a16:creationId xmlns:a16="http://schemas.microsoft.com/office/drawing/2014/main" id="{3F05D2BC-BB6F-4792-96B9-175A5ABA624C}"/>
              </a:ext>
            </a:extLst>
          </p:cNvPr>
          <p:cNvGrpSpPr/>
          <p:nvPr/>
        </p:nvGrpSpPr>
        <p:grpSpPr>
          <a:xfrm flipH="1">
            <a:off x="7026294" y="1405981"/>
            <a:ext cx="182795" cy="318350"/>
            <a:chOff x="8258175" y="4617720"/>
            <a:chExt cx="541020" cy="1082040"/>
          </a:xfrm>
        </p:grpSpPr>
        <p:sp>
          <p:nvSpPr>
            <p:cNvPr id="32" name="弧形 31">
              <a:extLst>
                <a:ext uri="{FF2B5EF4-FFF2-40B4-BE49-F238E27FC236}">
                  <a16:creationId xmlns:a16="http://schemas.microsoft.com/office/drawing/2014/main" id="{19160AF5-BE2B-4B85-B917-4E3E7ADF63AB}"/>
                </a:ext>
              </a:extLst>
            </p:cNvPr>
            <p:cNvSpPr/>
            <p:nvPr/>
          </p:nvSpPr>
          <p:spPr>
            <a:xfrm>
              <a:off x="8258175" y="5158740"/>
              <a:ext cx="541020" cy="541020"/>
            </a:xfrm>
            <a:prstGeom prst="arc">
              <a:avLst/>
            </a:prstGeom>
            <a:ln w="6350">
              <a:solidFill>
                <a:schemeClr val="accent5">
                  <a:alpha val="4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3" name="弧形 32">
              <a:extLst>
                <a:ext uri="{FF2B5EF4-FFF2-40B4-BE49-F238E27FC236}">
                  <a16:creationId xmlns:a16="http://schemas.microsoft.com/office/drawing/2014/main" id="{DDD6AF87-C7E8-4EC4-9472-5C20B267F0BA}"/>
                </a:ext>
              </a:extLst>
            </p:cNvPr>
            <p:cNvSpPr/>
            <p:nvPr/>
          </p:nvSpPr>
          <p:spPr>
            <a:xfrm flipV="1">
              <a:off x="8258175" y="4617720"/>
              <a:ext cx="541020" cy="541020"/>
            </a:xfrm>
            <a:prstGeom prst="arc">
              <a:avLst/>
            </a:prstGeom>
            <a:ln w="6350">
              <a:solidFill>
                <a:schemeClr val="accent5">
                  <a:alpha val="4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sp>
        <p:nvSpPr>
          <p:cNvPr id="34" name="文本框 33">
            <a:extLst>
              <a:ext uri="{FF2B5EF4-FFF2-40B4-BE49-F238E27FC236}">
                <a16:creationId xmlns:a16="http://schemas.microsoft.com/office/drawing/2014/main" id="{63C32770-ECC7-4241-9331-E9AAE23678C5}"/>
              </a:ext>
            </a:extLst>
          </p:cNvPr>
          <p:cNvSpPr txBox="1"/>
          <p:nvPr/>
        </p:nvSpPr>
        <p:spPr>
          <a:xfrm>
            <a:off x="7641786" y="1446761"/>
            <a:ext cx="1597152" cy="276999"/>
          </a:xfrm>
          <a:prstGeom prst="rect">
            <a:avLst/>
          </a:prstGeom>
          <a:noFill/>
        </p:spPr>
        <p:txBody>
          <a:bodyPr wrap="square" lIns="0" tIns="0" rIns="0" bIns="0" rtlCol="0">
            <a:spAutoFit/>
          </a:bodyPr>
          <a:lstStyle/>
          <a:p>
            <a:pPr algn="dist"/>
            <a:r>
              <a:rPr lang="zh-CN" altLang="en-US" dirty="0">
                <a:solidFill>
                  <a:schemeClr val="tx1">
                    <a:lumMod val="75000"/>
                    <a:lumOff val="25000"/>
                  </a:schemeClr>
                </a:solidFill>
                <a:latin typeface="思源宋体 CN Medium" panose="02020500000000000000" pitchFamily="18" charset="-122"/>
                <a:ea typeface="思源宋体 CN Medium" panose="02020500000000000000" pitchFamily="18" charset="-122"/>
              </a:rPr>
              <a:t>产</a:t>
            </a:r>
            <a:r>
              <a:rPr lang="en-US" altLang="zh-CN" dirty="0">
                <a:solidFill>
                  <a:schemeClr val="tx1">
                    <a:lumMod val="75000"/>
                    <a:lumOff val="25000"/>
                  </a:schemeClr>
                </a:solidFill>
                <a:latin typeface="思源宋体 CN Medium" panose="02020500000000000000" pitchFamily="18" charset="-122"/>
                <a:ea typeface="思源宋体 CN Medium" panose="02020500000000000000" pitchFamily="18" charset="-122"/>
              </a:rPr>
              <a:t>/</a:t>
            </a:r>
            <a:r>
              <a:rPr lang="zh-CN" altLang="en-US" dirty="0">
                <a:solidFill>
                  <a:schemeClr val="tx1">
                    <a:lumMod val="75000"/>
                    <a:lumOff val="25000"/>
                  </a:schemeClr>
                </a:solidFill>
                <a:latin typeface="思源宋体 CN Medium" panose="02020500000000000000" pitchFamily="18" charset="-122"/>
                <a:ea typeface="思源宋体 CN Medium" panose="02020500000000000000" pitchFamily="18" charset="-122"/>
              </a:rPr>
              <a:t>品</a:t>
            </a:r>
            <a:r>
              <a:rPr lang="en-US" altLang="zh-CN" dirty="0">
                <a:solidFill>
                  <a:schemeClr val="tx1">
                    <a:lumMod val="75000"/>
                    <a:lumOff val="25000"/>
                  </a:schemeClr>
                </a:solidFill>
                <a:latin typeface="思源宋体 CN Medium" panose="02020500000000000000" pitchFamily="18" charset="-122"/>
                <a:ea typeface="思源宋体 CN Medium" panose="02020500000000000000" pitchFamily="18" charset="-122"/>
              </a:rPr>
              <a:t>/</a:t>
            </a:r>
            <a:r>
              <a:rPr lang="zh-CN" altLang="en-US" dirty="0">
                <a:solidFill>
                  <a:schemeClr val="tx1">
                    <a:lumMod val="75000"/>
                    <a:lumOff val="25000"/>
                  </a:schemeClr>
                </a:solidFill>
                <a:latin typeface="思源宋体 CN Medium" panose="02020500000000000000" pitchFamily="18" charset="-122"/>
                <a:ea typeface="思源宋体 CN Medium" panose="02020500000000000000" pitchFamily="18" charset="-122"/>
              </a:rPr>
              <a:t>详</a:t>
            </a:r>
            <a:r>
              <a:rPr lang="en-US" altLang="zh-CN" dirty="0">
                <a:solidFill>
                  <a:schemeClr val="tx1">
                    <a:lumMod val="75000"/>
                    <a:lumOff val="25000"/>
                  </a:schemeClr>
                </a:solidFill>
                <a:latin typeface="思源宋体 CN Medium" panose="02020500000000000000" pitchFamily="18" charset="-122"/>
                <a:ea typeface="思源宋体 CN Medium" panose="02020500000000000000" pitchFamily="18" charset="-122"/>
              </a:rPr>
              <a:t>/</a:t>
            </a:r>
            <a:r>
              <a:rPr lang="zh-CN" altLang="en-US" dirty="0">
                <a:solidFill>
                  <a:schemeClr val="tx1">
                    <a:lumMod val="75000"/>
                    <a:lumOff val="25000"/>
                  </a:schemeClr>
                </a:solidFill>
                <a:latin typeface="思源宋体 CN Medium" panose="02020500000000000000" pitchFamily="18" charset="-122"/>
                <a:ea typeface="思源宋体 CN Medium" panose="02020500000000000000" pitchFamily="18" charset="-122"/>
              </a:rPr>
              <a:t>情</a:t>
            </a:r>
          </a:p>
        </p:txBody>
      </p:sp>
      <p:pic>
        <p:nvPicPr>
          <p:cNvPr id="43" name="图片 42" descr="穿着内裤的人&#10;&#10;描述已自动生成">
            <a:extLst>
              <a:ext uri="{FF2B5EF4-FFF2-40B4-BE49-F238E27FC236}">
                <a16:creationId xmlns:a16="http://schemas.microsoft.com/office/drawing/2014/main" id="{414644FE-E546-4709-8C0E-5BD5C67E8898}"/>
              </a:ext>
            </a:extLst>
          </p:cNvPr>
          <p:cNvPicPr>
            <a:picLocks/>
          </p:cNvPicPr>
          <p:nvPr/>
        </p:nvPicPr>
        <p:blipFill rotWithShape="1">
          <a:blip r:embed="rId2" cstate="screen">
            <a:extLst>
              <a:ext uri="{28A0092B-C50C-407E-A947-70E740481C1C}">
                <a14:useLocalDpi xmlns:a14="http://schemas.microsoft.com/office/drawing/2010/main"/>
              </a:ext>
            </a:extLst>
          </a:blip>
          <a:srcRect t="-1"/>
          <a:stretch/>
        </p:blipFill>
        <p:spPr>
          <a:xfrm>
            <a:off x="834549" y="3110388"/>
            <a:ext cx="4771128" cy="3180752"/>
          </a:xfrm>
          <a:prstGeom prst="rect">
            <a:avLst/>
          </a:prstGeom>
        </p:spPr>
      </p:pic>
      <p:pic>
        <p:nvPicPr>
          <p:cNvPr id="45" name="图片 44" descr="男人戴着帽子&#10;&#10;描述已自动生成">
            <a:extLst>
              <a:ext uri="{FF2B5EF4-FFF2-40B4-BE49-F238E27FC236}">
                <a16:creationId xmlns:a16="http://schemas.microsoft.com/office/drawing/2014/main" id="{9A6D22AD-F4CD-4151-A9B2-630BA7817B6C}"/>
              </a:ext>
            </a:extLst>
          </p:cNvPr>
          <p:cNvPicPr>
            <a:picLocks/>
          </p:cNvPicPr>
          <p:nvPr/>
        </p:nvPicPr>
        <p:blipFill>
          <a:blip r:embed="rId3" cstate="screen">
            <a:extLst>
              <a:ext uri="{28A0092B-C50C-407E-A947-70E740481C1C}">
                <a14:useLocalDpi xmlns:a14="http://schemas.microsoft.com/office/drawing/2010/main"/>
              </a:ext>
            </a:extLst>
          </a:blip>
          <a:stretch>
            <a:fillRect/>
          </a:stretch>
        </p:blipFill>
        <p:spPr>
          <a:xfrm>
            <a:off x="6586324" y="3110388"/>
            <a:ext cx="4771128" cy="3180752"/>
          </a:xfrm>
          <a:prstGeom prst="rect">
            <a:avLst/>
          </a:prstGeom>
        </p:spPr>
      </p:pic>
      <p:grpSp>
        <p:nvGrpSpPr>
          <p:cNvPr id="51" name="组合 50">
            <a:extLst>
              <a:ext uri="{FF2B5EF4-FFF2-40B4-BE49-F238E27FC236}">
                <a16:creationId xmlns:a16="http://schemas.microsoft.com/office/drawing/2014/main" id="{4BF4D196-6F37-499A-ADD9-DF5A7FD1F9BF}"/>
              </a:ext>
            </a:extLst>
          </p:cNvPr>
          <p:cNvGrpSpPr/>
          <p:nvPr/>
        </p:nvGrpSpPr>
        <p:grpSpPr>
          <a:xfrm>
            <a:off x="813165" y="3110388"/>
            <a:ext cx="1656715" cy="381571"/>
            <a:chOff x="695325" y="3128709"/>
            <a:chExt cx="1656715" cy="381571"/>
          </a:xfrm>
        </p:grpSpPr>
        <p:sp>
          <p:nvSpPr>
            <p:cNvPr id="8" name="矩形 7">
              <a:extLst>
                <a:ext uri="{FF2B5EF4-FFF2-40B4-BE49-F238E27FC236}">
                  <a16:creationId xmlns:a16="http://schemas.microsoft.com/office/drawing/2014/main" id="{621C66F3-0BEF-4F72-9828-650293397A35}"/>
                </a:ext>
              </a:extLst>
            </p:cNvPr>
            <p:cNvSpPr/>
            <p:nvPr/>
          </p:nvSpPr>
          <p:spPr>
            <a:xfrm>
              <a:off x="695325" y="3128709"/>
              <a:ext cx="1656715" cy="38157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a:extLst>
                <a:ext uri="{FF2B5EF4-FFF2-40B4-BE49-F238E27FC236}">
                  <a16:creationId xmlns:a16="http://schemas.microsoft.com/office/drawing/2014/main" id="{442D9ED8-928B-46BD-9D6B-DDC42EFF7DD8}"/>
                </a:ext>
              </a:extLst>
            </p:cNvPr>
            <p:cNvSpPr txBox="1"/>
            <p:nvPr/>
          </p:nvSpPr>
          <p:spPr>
            <a:xfrm>
              <a:off x="1062017" y="3180995"/>
              <a:ext cx="923330" cy="276999"/>
            </a:xfrm>
            <a:prstGeom prst="rect">
              <a:avLst/>
            </a:prstGeom>
            <a:noFill/>
          </p:spPr>
          <p:txBody>
            <a:bodyPr wrap="none" lIns="0" tIns="0" rIns="0" bIns="0" rtlCol="0">
              <a:spAutoFit/>
            </a:bodyPr>
            <a:lstStyle>
              <a:defPPr>
                <a:defRPr lang="zh-CN"/>
              </a:defPPr>
              <a:lvl1pPr>
                <a:defRPr>
                  <a:solidFill>
                    <a:schemeClr val="accent1"/>
                  </a:solidFill>
                  <a:latin typeface="+mj-ea"/>
                  <a:ea typeface="+mj-ea"/>
                </a:defRPr>
              </a:lvl1pPr>
            </a:lstStyle>
            <a:p>
              <a:r>
                <a:rPr lang="zh-CN" altLang="en-US" dirty="0">
                  <a:solidFill>
                    <a:schemeClr val="bg1"/>
                  </a:solidFill>
                </a:rPr>
                <a:t>温情生活</a:t>
              </a:r>
            </a:p>
          </p:txBody>
        </p:sp>
        <p:grpSp>
          <p:nvGrpSpPr>
            <p:cNvPr id="50" name="组合 49">
              <a:extLst>
                <a:ext uri="{FF2B5EF4-FFF2-40B4-BE49-F238E27FC236}">
                  <a16:creationId xmlns:a16="http://schemas.microsoft.com/office/drawing/2014/main" id="{C15D4423-240F-43A6-A483-3FA19776E3CD}"/>
                </a:ext>
              </a:extLst>
            </p:cNvPr>
            <p:cNvGrpSpPr/>
            <p:nvPr/>
          </p:nvGrpSpPr>
          <p:grpSpPr>
            <a:xfrm>
              <a:off x="822839" y="3266368"/>
              <a:ext cx="1401686" cy="106252"/>
              <a:chOff x="834548" y="3214082"/>
              <a:chExt cx="1401686" cy="106252"/>
            </a:xfrm>
          </p:grpSpPr>
          <p:sp>
            <p:nvSpPr>
              <p:cNvPr id="35" name="椭圆 34">
                <a:extLst>
                  <a:ext uri="{FF2B5EF4-FFF2-40B4-BE49-F238E27FC236}">
                    <a16:creationId xmlns:a16="http://schemas.microsoft.com/office/drawing/2014/main" id="{628E22D5-3F95-4ABB-B56D-1534E84C727C}"/>
                  </a:ext>
                </a:extLst>
              </p:cNvPr>
              <p:cNvSpPr/>
              <p:nvPr/>
            </p:nvSpPr>
            <p:spPr>
              <a:xfrm>
                <a:off x="834548" y="3214082"/>
                <a:ext cx="106254" cy="106252"/>
              </a:xfrm>
              <a:prstGeom prst="ellipse">
                <a:avLst/>
              </a:prstGeom>
              <a:noFill/>
              <a:ln w="127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solidFill>
                      <a:schemeClr val="accent1"/>
                    </a:solidFill>
                  </a:ln>
                  <a:noFill/>
                </a:endParaRPr>
              </a:p>
            </p:txBody>
          </p:sp>
          <p:sp>
            <p:nvSpPr>
              <p:cNvPr id="36" name="椭圆 35">
                <a:extLst>
                  <a:ext uri="{FF2B5EF4-FFF2-40B4-BE49-F238E27FC236}">
                    <a16:creationId xmlns:a16="http://schemas.microsoft.com/office/drawing/2014/main" id="{7F7D0B38-8F0C-4D31-AD24-868FAA899977}"/>
                  </a:ext>
                </a:extLst>
              </p:cNvPr>
              <p:cNvSpPr/>
              <p:nvPr/>
            </p:nvSpPr>
            <p:spPr>
              <a:xfrm>
                <a:off x="2129980" y="3214082"/>
                <a:ext cx="106254" cy="106252"/>
              </a:xfrm>
              <a:prstGeom prst="ellipse">
                <a:avLst/>
              </a:prstGeom>
              <a:noFill/>
              <a:ln w="127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solidFill>
                      <a:schemeClr val="accent1"/>
                    </a:solidFill>
                  </a:ln>
                  <a:noFill/>
                </a:endParaRPr>
              </a:p>
            </p:txBody>
          </p:sp>
        </p:grpSp>
      </p:grpSp>
      <p:grpSp>
        <p:nvGrpSpPr>
          <p:cNvPr id="52" name="组合 51">
            <a:extLst>
              <a:ext uri="{FF2B5EF4-FFF2-40B4-BE49-F238E27FC236}">
                <a16:creationId xmlns:a16="http://schemas.microsoft.com/office/drawing/2014/main" id="{3DC28E0C-D803-4EE7-9340-9E853570CC50}"/>
              </a:ext>
            </a:extLst>
          </p:cNvPr>
          <p:cNvGrpSpPr/>
          <p:nvPr/>
        </p:nvGrpSpPr>
        <p:grpSpPr>
          <a:xfrm>
            <a:off x="9700736" y="3110388"/>
            <a:ext cx="1656715" cy="381571"/>
            <a:chOff x="695325" y="3128709"/>
            <a:chExt cx="1656715" cy="381571"/>
          </a:xfrm>
        </p:grpSpPr>
        <p:sp>
          <p:nvSpPr>
            <p:cNvPr id="53" name="矩形 52">
              <a:extLst>
                <a:ext uri="{FF2B5EF4-FFF2-40B4-BE49-F238E27FC236}">
                  <a16:creationId xmlns:a16="http://schemas.microsoft.com/office/drawing/2014/main" id="{8BD7286A-938C-430C-8224-22AC180A46DB}"/>
                </a:ext>
              </a:extLst>
            </p:cNvPr>
            <p:cNvSpPr/>
            <p:nvPr/>
          </p:nvSpPr>
          <p:spPr>
            <a:xfrm>
              <a:off x="695325" y="3128709"/>
              <a:ext cx="1656715" cy="38157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文本框 53">
              <a:extLst>
                <a:ext uri="{FF2B5EF4-FFF2-40B4-BE49-F238E27FC236}">
                  <a16:creationId xmlns:a16="http://schemas.microsoft.com/office/drawing/2014/main" id="{F57A5C80-1DBE-4A85-9CCD-DC88ABCD44A7}"/>
                </a:ext>
              </a:extLst>
            </p:cNvPr>
            <p:cNvSpPr txBox="1"/>
            <p:nvPr/>
          </p:nvSpPr>
          <p:spPr>
            <a:xfrm>
              <a:off x="1062017" y="3180995"/>
              <a:ext cx="923330" cy="276999"/>
            </a:xfrm>
            <a:prstGeom prst="rect">
              <a:avLst/>
            </a:prstGeom>
            <a:noFill/>
          </p:spPr>
          <p:txBody>
            <a:bodyPr wrap="none" lIns="0" tIns="0" rIns="0" bIns="0" rtlCol="0">
              <a:spAutoFit/>
            </a:bodyPr>
            <a:lstStyle>
              <a:defPPr>
                <a:defRPr lang="zh-CN"/>
              </a:defPPr>
              <a:lvl1pPr>
                <a:defRPr>
                  <a:solidFill>
                    <a:schemeClr val="accent1"/>
                  </a:solidFill>
                  <a:latin typeface="+mj-ea"/>
                  <a:ea typeface="+mj-ea"/>
                </a:defRPr>
              </a:lvl1pPr>
            </a:lstStyle>
            <a:p>
              <a:r>
                <a:rPr lang="zh-CN" altLang="en-US" dirty="0">
                  <a:solidFill>
                    <a:schemeClr val="bg1"/>
                  </a:solidFill>
                </a:rPr>
                <a:t>潮流时尚</a:t>
              </a:r>
            </a:p>
          </p:txBody>
        </p:sp>
        <p:grpSp>
          <p:nvGrpSpPr>
            <p:cNvPr id="55" name="组合 54">
              <a:extLst>
                <a:ext uri="{FF2B5EF4-FFF2-40B4-BE49-F238E27FC236}">
                  <a16:creationId xmlns:a16="http://schemas.microsoft.com/office/drawing/2014/main" id="{1AD49093-7574-4074-97B6-2EA3D1A612F6}"/>
                </a:ext>
              </a:extLst>
            </p:cNvPr>
            <p:cNvGrpSpPr/>
            <p:nvPr/>
          </p:nvGrpSpPr>
          <p:grpSpPr>
            <a:xfrm>
              <a:off x="822839" y="3266368"/>
              <a:ext cx="1401686" cy="106252"/>
              <a:chOff x="834548" y="3214082"/>
              <a:chExt cx="1401686" cy="106252"/>
            </a:xfrm>
          </p:grpSpPr>
          <p:sp>
            <p:nvSpPr>
              <p:cNvPr id="56" name="椭圆 55">
                <a:extLst>
                  <a:ext uri="{FF2B5EF4-FFF2-40B4-BE49-F238E27FC236}">
                    <a16:creationId xmlns:a16="http://schemas.microsoft.com/office/drawing/2014/main" id="{4541653A-3DA1-4E26-ADDF-45D36BF38509}"/>
                  </a:ext>
                </a:extLst>
              </p:cNvPr>
              <p:cNvSpPr/>
              <p:nvPr/>
            </p:nvSpPr>
            <p:spPr>
              <a:xfrm>
                <a:off x="834548" y="3214082"/>
                <a:ext cx="106254" cy="106252"/>
              </a:xfrm>
              <a:prstGeom prst="ellipse">
                <a:avLst/>
              </a:prstGeom>
              <a:noFill/>
              <a:ln w="127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solidFill>
                      <a:schemeClr val="accent1"/>
                    </a:solidFill>
                  </a:ln>
                  <a:noFill/>
                </a:endParaRPr>
              </a:p>
            </p:txBody>
          </p:sp>
          <p:sp>
            <p:nvSpPr>
              <p:cNvPr id="57" name="椭圆 56">
                <a:extLst>
                  <a:ext uri="{FF2B5EF4-FFF2-40B4-BE49-F238E27FC236}">
                    <a16:creationId xmlns:a16="http://schemas.microsoft.com/office/drawing/2014/main" id="{770A944E-4263-4F02-BCD8-65396016BD66}"/>
                  </a:ext>
                </a:extLst>
              </p:cNvPr>
              <p:cNvSpPr/>
              <p:nvPr/>
            </p:nvSpPr>
            <p:spPr>
              <a:xfrm>
                <a:off x="2129980" y="3214082"/>
                <a:ext cx="106254" cy="106252"/>
              </a:xfrm>
              <a:prstGeom prst="ellipse">
                <a:avLst/>
              </a:prstGeom>
              <a:noFill/>
              <a:ln w="127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solidFill>
                      <a:schemeClr val="accent1"/>
                    </a:solidFill>
                  </a:ln>
                  <a:noFill/>
                </a:endParaRPr>
              </a:p>
            </p:txBody>
          </p:sp>
        </p:grpSp>
      </p:grpSp>
      <p:sp>
        <p:nvSpPr>
          <p:cNvPr id="14" name="文本框 13">
            <a:extLst>
              <a:ext uri="{FF2B5EF4-FFF2-40B4-BE49-F238E27FC236}">
                <a16:creationId xmlns:a16="http://schemas.microsoft.com/office/drawing/2014/main" id="{B3B18675-1AA1-4D47-839B-915D548B533A}"/>
              </a:ext>
            </a:extLst>
          </p:cNvPr>
          <p:cNvSpPr txBox="1"/>
          <p:nvPr/>
        </p:nvSpPr>
        <p:spPr>
          <a:xfrm>
            <a:off x="2809454" y="2322972"/>
            <a:ext cx="6594474" cy="246221"/>
          </a:xfrm>
          <a:prstGeom prst="rect">
            <a:avLst/>
          </a:prstGeom>
          <a:noFill/>
        </p:spPr>
        <p:txBody>
          <a:bodyPr wrap="square" lIns="0" tIns="0" rIns="0" bIns="0" rtlCol="0">
            <a:spAutoFit/>
          </a:bodyPr>
          <a:lstStyle/>
          <a:p>
            <a:pPr algn="dist"/>
            <a:r>
              <a:rPr lang="zh-CN" altLang="en-US" sz="1600" dirty="0">
                <a:solidFill>
                  <a:schemeClr val="tx1">
                    <a:lumMod val="85000"/>
                    <a:lumOff val="15000"/>
                  </a:schemeClr>
                </a:solidFill>
                <a:latin typeface="+mn-ea"/>
              </a:rPr>
              <a:t>围绕“简约时尚”理念设计，致力于创造适合所有人的现代生活帽饰</a:t>
            </a:r>
          </a:p>
        </p:txBody>
      </p:sp>
    </p:spTree>
    <p:extLst>
      <p:ext uri="{BB962C8B-B14F-4D97-AF65-F5344CB8AC3E}">
        <p14:creationId xmlns:p14="http://schemas.microsoft.com/office/powerpoint/2010/main" val="164705908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descr="砖墙前的人&#10;&#10;中度可信度描述已自动生成">
            <a:extLst>
              <a:ext uri="{FF2B5EF4-FFF2-40B4-BE49-F238E27FC236}">
                <a16:creationId xmlns:a16="http://schemas.microsoft.com/office/drawing/2014/main" id="{6CEBE2E2-E46E-4B7E-A83A-BBA8C7CE10AC}"/>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flipH="1">
            <a:off x="8113830" y="3779125"/>
            <a:ext cx="3185160" cy="1935480"/>
          </a:xfrm>
          <a:prstGeom prst="rect">
            <a:avLst/>
          </a:prstGeom>
        </p:spPr>
      </p:pic>
      <p:sp>
        <p:nvSpPr>
          <p:cNvPr id="22" name="文本框 21">
            <a:extLst>
              <a:ext uri="{FF2B5EF4-FFF2-40B4-BE49-F238E27FC236}">
                <a16:creationId xmlns:a16="http://schemas.microsoft.com/office/drawing/2014/main" id="{F91D20C1-904B-4429-8CC8-62C1489EA146}"/>
              </a:ext>
            </a:extLst>
          </p:cNvPr>
          <p:cNvSpPr txBox="1"/>
          <p:nvPr/>
        </p:nvSpPr>
        <p:spPr>
          <a:xfrm>
            <a:off x="695325" y="4682072"/>
            <a:ext cx="2951838" cy="1064650"/>
          </a:xfrm>
          <a:prstGeom prst="rect">
            <a:avLst/>
          </a:prstGeom>
          <a:noFill/>
        </p:spPr>
        <p:txBody>
          <a:bodyPr wrap="square" lIns="0" tIns="0" rIns="0" bIns="0" rtlCol="0">
            <a:spAutoFit/>
          </a:bodyPr>
          <a:lstStyle/>
          <a:p>
            <a:pPr algn="just" hangingPunct="0">
              <a:lnSpc>
                <a:spcPct val="150000"/>
              </a:lnSpc>
            </a:pPr>
            <a:r>
              <a:rPr lang="zh-CN" altLang="en-US" sz="1600" dirty="0">
                <a:solidFill>
                  <a:schemeClr val="tx1">
                    <a:lumMod val="85000"/>
                    <a:lumOff val="15000"/>
                    <a:alpha val="70000"/>
                  </a:schemeClr>
                </a:solidFill>
                <a:latin typeface="+mn-ea"/>
                <a:cs typeface="阿里巴巴普惠体" panose="00020600040101010101" pitchFamily="18" charset="-122"/>
              </a:rPr>
              <a:t>圆顶礼帽是每个绅士的必需品，也是文化与修养的代名词</a:t>
            </a:r>
            <a:r>
              <a:rPr lang="en-US" altLang="zh-CN" sz="1600" dirty="0">
                <a:solidFill>
                  <a:schemeClr val="tx1">
                    <a:lumMod val="85000"/>
                    <a:lumOff val="15000"/>
                    <a:alpha val="70000"/>
                  </a:schemeClr>
                </a:solidFill>
                <a:latin typeface="+mn-ea"/>
                <a:cs typeface="阿里巴巴普惠体" panose="00020600040101010101" pitchFamily="18" charset="-122"/>
              </a:rPr>
              <a:t>,</a:t>
            </a:r>
            <a:r>
              <a:rPr lang="zh-CN" altLang="en-US" sz="1600" dirty="0">
                <a:solidFill>
                  <a:schemeClr val="tx1">
                    <a:lumMod val="85000"/>
                    <a:lumOff val="15000"/>
                    <a:alpha val="70000"/>
                  </a:schemeClr>
                </a:solidFill>
                <a:latin typeface="+mn-ea"/>
                <a:cs typeface="阿里巴巴普惠体" panose="00020600040101010101" pitchFamily="18" charset="-122"/>
              </a:rPr>
              <a:t>也是文化与修养的代名词</a:t>
            </a:r>
          </a:p>
        </p:txBody>
      </p:sp>
      <p:pic>
        <p:nvPicPr>
          <p:cNvPr id="32" name="图片 31" descr="戴帽子戴墨镜的男人&#10;&#10;描述已自动生成">
            <a:extLst>
              <a:ext uri="{FF2B5EF4-FFF2-40B4-BE49-F238E27FC236}">
                <a16:creationId xmlns:a16="http://schemas.microsoft.com/office/drawing/2014/main" id="{C758E4E6-4380-43A6-B3FB-26987ECAA14A}"/>
              </a:ext>
            </a:extLst>
          </p:cNvPr>
          <p:cNvPicPr>
            <a:picLocks noChangeAspect="1"/>
          </p:cNvPicPr>
          <p:nvPr/>
        </p:nvPicPr>
        <p:blipFill>
          <a:blip r:embed="rId3" cstate="screen">
            <a:extLst>
              <a:ext uri="{BEBA8EAE-BF5A-486C-A8C5-ECC9F3942E4B}">
                <a14:imgProps xmlns:a14="http://schemas.microsoft.com/office/drawing/2010/main">
                  <a14:imgLayer r:embed="rId4">
                    <a14:imgEffect>
                      <a14:colorTemperature colorTemp="7200"/>
                    </a14:imgEffect>
                    <a14:imgEffect>
                      <a14:saturation sat="0"/>
                    </a14:imgEffect>
                  </a14:imgLayer>
                </a14:imgProps>
              </a:ext>
              <a:ext uri="{28A0092B-C50C-407E-A947-70E740481C1C}">
                <a14:useLocalDpi xmlns:a14="http://schemas.microsoft.com/office/drawing/2010/main"/>
              </a:ext>
            </a:extLst>
          </a:blip>
          <a:srcRect/>
          <a:stretch>
            <a:fillRect/>
          </a:stretch>
        </p:blipFill>
        <p:spPr>
          <a:xfrm flipH="1">
            <a:off x="4503419" y="1391203"/>
            <a:ext cx="3185162" cy="4323402"/>
          </a:xfrm>
          <a:custGeom>
            <a:avLst/>
            <a:gdLst>
              <a:gd name="connsiteX0" fmla="*/ 5052466 w 5052466"/>
              <a:gd name="connsiteY0" fmla="*/ 0 h 6858000"/>
              <a:gd name="connsiteX1" fmla="*/ 0 w 5052466"/>
              <a:gd name="connsiteY1" fmla="*/ 0 h 6858000"/>
              <a:gd name="connsiteX2" fmla="*/ 0 w 5052466"/>
              <a:gd name="connsiteY2" fmla="*/ 6858000 h 6858000"/>
              <a:gd name="connsiteX3" fmla="*/ 5052466 w 5052466"/>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5052466" h="6858000">
                <a:moveTo>
                  <a:pt x="5052466" y="0"/>
                </a:moveTo>
                <a:lnTo>
                  <a:pt x="0" y="0"/>
                </a:lnTo>
                <a:lnTo>
                  <a:pt x="0" y="6858000"/>
                </a:lnTo>
                <a:lnTo>
                  <a:pt x="5052466" y="6858000"/>
                </a:lnTo>
                <a:close/>
              </a:path>
            </a:pathLst>
          </a:custGeom>
        </p:spPr>
      </p:pic>
      <p:grpSp>
        <p:nvGrpSpPr>
          <p:cNvPr id="2" name="组合 1">
            <a:extLst>
              <a:ext uri="{FF2B5EF4-FFF2-40B4-BE49-F238E27FC236}">
                <a16:creationId xmlns:a16="http://schemas.microsoft.com/office/drawing/2014/main" id="{8E16E478-278E-46DE-BB9D-F1B0064C3A20}"/>
              </a:ext>
            </a:extLst>
          </p:cNvPr>
          <p:cNvGrpSpPr/>
          <p:nvPr/>
        </p:nvGrpSpPr>
        <p:grpSpPr>
          <a:xfrm>
            <a:off x="2820507" y="3631621"/>
            <a:ext cx="769441" cy="1219116"/>
            <a:chOff x="2416823" y="4649782"/>
            <a:chExt cx="769441" cy="1219116"/>
          </a:xfrm>
        </p:grpSpPr>
        <p:sp>
          <p:nvSpPr>
            <p:cNvPr id="13" name="文本框 12">
              <a:extLst>
                <a:ext uri="{FF2B5EF4-FFF2-40B4-BE49-F238E27FC236}">
                  <a16:creationId xmlns:a16="http://schemas.microsoft.com/office/drawing/2014/main" id="{DF5705ED-DFD7-49EE-9673-CE465B661540}"/>
                </a:ext>
              </a:extLst>
            </p:cNvPr>
            <p:cNvSpPr txBox="1"/>
            <p:nvPr/>
          </p:nvSpPr>
          <p:spPr>
            <a:xfrm>
              <a:off x="2416823" y="4649782"/>
              <a:ext cx="769441" cy="1219116"/>
            </a:xfrm>
            <a:prstGeom prst="rect">
              <a:avLst/>
            </a:prstGeom>
            <a:noFill/>
          </p:spPr>
          <p:txBody>
            <a:bodyPr wrap="none" lIns="0" tIns="0" rIns="0" bIns="0" rtlCol="0">
              <a:spAutoFit/>
            </a:bodyPr>
            <a:lstStyle/>
            <a:p>
              <a:pPr algn="ctr">
                <a:lnSpc>
                  <a:spcPct val="150000"/>
                </a:lnSpc>
              </a:pPr>
              <a:r>
                <a:rPr lang="en-US" altLang="zh-CN" sz="6000" b="1" dirty="0">
                  <a:solidFill>
                    <a:schemeClr val="accent4">
                      <a:alpha val="70000"/>
                    </a:schemeClr>
                  </a:solidFill>
                </a:rPr>
                <a:t>01</a:t>
              </a:r>
              <a:endParaRPr lang="zh-CN" altLang="en-US" sz="6000" b="1" dirty="0">
                <a:solidFill>
                  <a:schemeClr val="accent4">
                    <a:alpha val="70000"/>
                  </a:schemeClr>
                </a:solidFill>
              </a:endParaRPr>
            </a:p>
          </p:txBody>
        </p:sp>
        <p:sp>
          <p:nvSpPr>
            <p:cNvPr id="17" name="文本框 16">
              <a:extLst>
                <a:ext uri="{FF2B5EF4-FFF2-40B4-BE49-F238E27FC236}">
                  <a16:creationId xmlns:a16="http://schemas.microsoft.com/office/drawing/2014/main" id="{0FE230AD-A75B-483D-A413-2348516D906F}"/>
                </a:ext>
              </a:extLst>
            </p:cNvPr>
            <p:cNvSpPr txBox="1"/>
            <p:nvPr/>
          </p:nvSpPr>
          <p:spPr>
            <a:xfrm>
              <a:off x="2416823" y="4702435"/>
              <a:ext cx="744248" cy="498663"/>
            </a:xfrm>
            <a:prstGeom prst="rect">
              <a:avLst/>
            </a:prstGeom>
            <a:noFill/>
          </p:spPr>
          <p:txBody>
            <a:bodyPr wrap="square">
              <a:spAutoFit/>
            </a:bodyPr>
            <a:lstStyle/>
            <a:p>
              <a:pPr algn="dist">
                <a:lnSpc>
                  <a:spcPct val="150000"/>
                </a:lnSpc>
              </a:pPr>
              <a:r>
                <a:rPr lang="en-US" altLang="zh-CN" sz="2000" dirty="0"/>
                <a:t>TOP</a:t>
              </a:r>
              <a:endParaRPr lang="zh-CN" altLang="en-US" sz="2000" dirty="0"/>
            </a:p>
          </p:txBody>
        </p:sp>
      </p:grpSp>
      <p:sp>
        <p:nvSpPr>
          <p:cNvPr id="12" name="文本框 11">
            <a:extLst>
              <a:ext uri="{FF2B5EF4-FFF2-40B4-BE49-F238E27FC236}">
                <a16:creationId xmlns:a16="http://schemas.microsoft.com/office/drawing/2014/main" id="{87A5AE16-0A03-4932-9963-C03B216D3A1A}"/>
              </a:ext>
            </a:extLst>
          </p:cNvPr>
          <p:cNvSpPr txBox="1"/>
          <p:nvPr/>
        </p:nvSpPr>
        <p:spPr>
          <a:xfrm>
            <a:off x="817221" y="4007463"/>
            <a:ext cx="1635459" cy="276999"/>
          </a:xfrm>
          <a:prstGeom prst="rect">
            <a:avLst/>
          </a:prstGeom>
          <a:noFill/>
        </p:spPr>
        <p:txBody>
          <a:bodyPr wrap="square" lIns="0" tIns="0" rIns="0" bIns="0" rtlCol="0">
            <a:spAutoFit/>
          </a:bodyPr>
          <a:lstStyle/>
          <a:p>
            <a:pPr algn="dist"/>
            <a:r>
              <a:rPr lang="zh-CN" altLang="en-US" dirty="0">
                <a:solidFill>
                  <a:schemeClr val="tx1">
                    <a:lumMod val="75000"/>
                    <a:lumOff val="25000"/>
                  </a:schemeClr>
                </a:solidFill>
                <a:latin typeface="思源宋体 CN Medium" panose="02020500000000000000" pitchFamily="18" charset="-122"/>
                <a:ea typeface="思源宋体 CN Medium" panose="02020500000000000000" pitchFamily="18" charset="-122"/>
              </a:rPr>
              <a:t>圆</a:t>
            </a:r>
            <a:r>
              <a:rPr lang="en-US" altLang="zh-CN" dirty="0">
                <a:solidFill>
                  <a:schemeClr val="tx1">
                    <a:lumMod val="75000"/>
                    <a:lumOff val="25000"/>
                  </a:schemeClr>
                </a:solidFill>
                <a:latin typeface="思源宋体 CN Medium" panose="02020500000000000000" pitchFamily="18" charset="-122"/>
                <a:ea typeface="思源宋体 CN Medium" panose="02020500000000000000" pitchFamily="18" charset="-122"/>
              </a:rPr>
              <a:t>/</a:t>
            </a:r>
            <a:r>
              <a:rPr lang="zh-CN" altLang="en-US" dirty="0">
                <a:solidFill>
                  <a:schemeClr val="tx1">
                    <a:lumMod val="75000"/>
                    <a:lumOff val="25000"/>
                  </a:schemeClr>
                </a:solidFill>
                <a:latin typeface="思源宋体 CN Medium" panose="02020500000000000000" pitchFamily="18" charset="-122"/>
                <a:ea typeface="思源宋体 CN Medium" panose="02020500000000000000" pitchFamily="18" charset="-122"/>
              </a:rPr>
              <a:t>顶</a:t>
            </a:r>
            <a:r>
              <a:rPr lang="en-US" altLang="zh-CN" dirty="0">
                <a:solidFill>
                  <a:schemeClr val="tx1">
                    <a:lumMod val="75000"/>
                    <a:lumOff val="25000"/>
                  </a:schemeClr>
                </a:solidFill>
                <a:latin typeface="思源宋体 CN Medium" panose="02020500000000000000" pitchFamily="18" charset="-122"/>
                <a:ea typeface="思源宋体 CN Medium" panose="02020500000000000000" pitchFamily="18" charset="-122"/>
              </a:rPr>
              <a:t>/</a:t>
            </a:r>
            <a:r>
              <a:rPr lang="zh-CN" altLang="en-US" dirty="0">
                <a:solidFill>
                  <a:schemeClr val="tx1">
                    <a:lumMod val="75000"/>
                    <a:lumOff val="25000"/>
                  </a:schemeClr>
                </a:solidFill>
                <a:latin typeface="思源宋体 CN Medium" panose="02020500000000000000" pitchFamily="18" charset="-122"/>
                <a:ea typeface="思源宋体 CN Medium" panose="02020500000000000000" pitchFamily="18" charset="-122"/>
              </a:rPr>
              <a:t>礼</a:t>
            </a:r>
            <a:r>
              <a:rPr lang="en-US" altLang="zh-CN" dirty="0">
                <a:solidFill>
                  <a:schemeClr val="tx1">
                    <a:lumMod val="75000"/>
                    <a:lumOff val="25000"/>
                  </a:schemeClr>
                </a:solidFill>
                <a:latin typeface="思源宋体 CN Medium" panose="02020500000000000000" pitchFamily="18" charset="-122"/>
                <a:ea typeface="思源宋体 CN Medium" panose="02020500000000000000" pitchFamily="18" charset="-122"/>
              </a:rPr>
              <a:t>/</a:t>
            </a:r>
            <a:r>
              <a:rPr lang="zh-CN" altLang="en-US" dirty="0">
                <a:solidFill>
                  <a:schemeClr val="tx1">
                    <a:lumMod val="75000"/>
                    <a:lumOff val="25000"/>
                  </a:schemeClr>
                </a:solidFill>
                <a:latin typeface="思源宋体 CN Medium" panose="02020500000000000000" pitchFamily="18" charset="-122"/>
                <a:ea typeface="思源宋体 CN Medium" panose="02020500000000000000" pitchFamily="18" charset="-122"/>
              </a:rPr>
              <a:t>帽</a:t>
            </a:r>
          </a:p>
        </p:txBody>
      </p:sp>
      <p:sp>
        <p:nvSpPr>
          <p:cNvPr id="14" name="文本框 13">
            <a:extLst>
              <a:ext uri="{FF2B5EF4-FFF2-40B4-BE49-F238E27FC236}">
                <a16:creationId xmlns:a16="http://schemas.microsoft.com/office/drawing/2014/main" id="{26E5AB7C-8D22-48CF-B180-4594079507EB}"/>
              </a:ext>
            </a:extLst>
          </p:cNvPr>
          <p:cNvSpPr txBox="1"/>
          <p:nvPr/>
        </p:nvSpPr>
        <p:spPr>
          <a:xfrm>
            <a:off x="8113828" y="1245090"/>
            <a:ext cx="3185162" cy="2172646"/>
          </a:xfrm>
          <a:prstGeom prst="rect">
            <a:avLst/>
          </a:prstGeom>
          <a:noFill/>
        </p:spPr>
        <p:txBody>
          <a:bodyPr wrap="square" lIns="0" tIns="0" rIns="0" bIns="0" rtlCol="0">
            <a:spAutoFit/>
          </a:bodyPr>
          <a:lstStyle/>
          <a:p>
            <a:pPr algn="just" hangingPunct="0">
              <a:lnSpc>
                <a:spcPct val="150000"/>
              </a:lnSpc>
            </a:pPr>
            <a:r>
              <a:rPr lang="zh-CN" altLang="en-US" sz="1600" dirty="0">
                <a:solidFill>
                  <a:schemeClr val="tx1">
                    <a:lumMod val="85000"/>
                    <a:lumOff val="15000"/>
                    <a:alpha val="70000"/>
                  </a:schemeClr>
                </a:solidFill>
                <a:latin typeface="+mn-ea"/>
                <a:cs typeface="阿里巴巴普惠体" panose="00020600040101010101" pitchFamily="18" charset="-122"/>
              </a:rPr>
              <a:t>这顶帽子在</a:t>
            </a:r>
            <a:r>
              <a:rPr lang="en-US" altLang="zh-CN" sz="1600" dirty="0">
                <a:solidFill>
                  <a:schemeClr val="tx1">
                    <a:lumMod val="85000"/>
                    <a:lumOff val="15000"/>
                    <a:alpha val="70000"/>
                  </a:schemeClr>
                </a:solidFill>
                <a:latin typeface="+mn-ea"/>
                <a:cs typeface="阿里巴巴普惠体" panose="00020600040101010101" pitchFamily="18" charset="-122"/>
              </a:rPr>
              <a:t>1850</a:t>
            </a:r>
            <a:r>
              <a:rPr lang="zh-CN" altLang="en-US" sz="1600" dirty="0">
                <a:solidFill>
                  <a:schemeClr val="tx1">
                    <a:lumMod val="85000"/>
                    <a:lumOff val="15000"/>
                    <a:alpha val="70000"/>
                  </a:schemeClr>
                </a:solidFill>
                <a:latin typeface="+mn-ea"/>
                <a:cs typeface="阿里巴巴普惠体" panose="00020600040101010101" pitchFamily="18" charset="-122"/>
              </a:rPr>
              <a:t>年时由英国人詹姆斯</a:t>
            </a:r>
            <a:r>
              <a:rPr lang="en-US" altLang="zh-CN" sz="1600" dirty="0">
                <a:solidFill>
                  <a:schemeClr val="tx1">
                    <a:lumMod val="85000"/>
                    <a:lumOff val="15000"/>
                    <a:alpha val="70000"/>
                  </a:schemeClr>
                </a:solidFill>
                <a:latin typeface="+mn-ea"/>
                <a:cs typeface="阿里巴巴普惠体" panose="00020600040101010101" pitchFamily="18" charset="-122"/>
              </a:rPr>
              <a:t>·</a:t>
            </a:r>
            <a:r>
              <a:rPr lang="zh-CN" altLang="en-US" sz="1600" dirty="0">
                <a:solidFill>
                  <a:schemeClr val="tx1">
                    <a:lumMod val="85000"/>
                    <a:lumOff val="15000"/>
                    <a:alpha val="70000"/>
                  </a:schemeClr>
                </a:solidFill>
                <a:latin typeface="+mn-ea"/>
                <a:cs typeface="阿里巴巴普惠体" panose="00020600040101010101" pitchFamily="18" charset="-122"/>
              </a:rPr>
              <a:t>寇克发明，给人们留下最深刻印象的一定是卓别林！他诙谐、幽默的荧幕形象，成为了最具有特点的标签。但因其用特厚纸板压印而成，顶端较硬，不利于穿戴与收纳</a:t>
            </a:r>
            <a:endParaRPr lang="en-US" altLang="zh-CN" sz="1600" dirty="0">
              <a:solidFill>
                <a:schemeClr val="tx1">
                  <a:lumMod val="85000"/>
                  <a:lumOff val="15000"/>
                  <a:alpha val="70000"/>
                </a:schemeClr>
              </a:solidFill>
              <a:latin typeface="+mn-ea"/>
              <a:cs typeface="阿里巴巴普惠体" panose="00020600040101010101" pitchFamily="18" charset="-122"/>
            </a:endParaRPr>
          </a:p>
        </p:txBody>
      </p:sp>
      <p:grpSp>
        <p:nvGrpSpPr>
          <p:cNvPr id="7" name="组合 6">
            <a:extLst>
              <a:ext uri="{FF2B5EF4-FFF2-40B4-BE49-F238E27FC236}">
                <a16:creationId xmlns:a16="http://schemas.microsoft.com/office/drawing/2014/main" id="{F139B27E-EA6F-4800-BF91-7C951F75737B}"/>
              </a:ext>
            </a:extLst>
          </p:cNvPr>
          <p:cNvGrpSpPr/>
          <p:nvPr/>
        </p:nvGrpSpPr>
        <p:grpSpPr>
          <a:xfrm>
            <a:off x="714351" y="3914367"/>
            <a:ext cx="1841199" cy="463191"/>
            <a:chOff x="714351" y="3459808"/>
            <a:chExt cx="1841199" cy="463191"/>
          </a:xfrm>
        </p:grpSpPr>
        <p:cxnSp>
          <p:nvCxnSpPr>
            <p:cNvPr id="4" name="直接连接符 3">
              <a:extLst>
                <a:ext uri="{FF2B5EF4-FFF2-40B4-BE49-F238E27FC236}">
                  <a16:creationId xmlns:a16="http://schemas.microsoft.com/office/drawing/2014/main" id="{E5CD16D6-6BEB-4B82-8328-9C73DA49B74E}"/>
                </a:ext>
              </a:extLst>
            </p:cNvPr>
            <p:cNvCxnSpPr>
              <a:cxnSpLocks/>
            </p:cNvCxnSpPr>
            <p:nvPr/>
          </p:nvCxnSpPr>
          <p:spPr>
            <a:xfrm>
              <a:off x="714351" y="3459808"/>
              <a:ext cx="1841199" cy="0"/>
            </a:xfrm>
            <a:prstGeom prst="line">
              <a:avLst/>
            </a:prstGeom>
            <a:ln w="44450" cmpd="thickThin"/>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a16="http://schemas.microsoft.com/office/drawing/2014/main" id="{9B22F85A-B549-4F9D-BFCB-F6D69319E32C}"/>
                </a:ext>
              </a:extLst>
            </p:cNvPr>
            <p:cNvCxnSpPr>
              <a:cxnSpLocks/>
            </p:cNvCxnSpPr>
            <p:nvPr/>
          </p:nvCxnSpPr>
          <p:spPr>
            <a:xfrm>
              <a:off x="714351" y="3922999"/>
              <a:ext cx="1841199" cy="0"/>
            </a:xfrm>
            <a:prstGeom prst="line">
              <a:avLst/>
            </a:prstGeom>
            <a:ln w="44450" cmpd="thinThick"/>
          </p:spPr>
          <p:style>
            <a:lnRef idx="1">
              <a:schemeClr val="accent1"/>
            </a:lnRef>
            <a:fillRef idx="0">
              <a:schemeClr val="accent1"/>
            </a:fillRef>
            <a:effectRef idx="0">
              <a:schemeClr val="accent1"/>
            </a:effectRef>
            <a:fontRef idx="minor">
              <a:schemeClr val="tx1"/>
            </a:fontRef>
          </p:style>
        </p:cxnSp>
      </p:grpSp>
      <p:sp>
        <p:nvSpPr>
          <p:cNvPr id="16" name="矩形 15">
            <a:extLst>
              <a:ext uri="{FF2B5EF4-FFF2-40B4-BE49-F238E27FC236}">
                <a16:creationId xmlns:a16="http://schemas.microsoft.com/office/drawing/2014/main" id="{179A608C-E6CB-4DE5-8164-A3CBD1F86B2F}"/>
              </a:ext>
            </a:extLst>
          </p:cNvPr>
          <p:cNvSpPr/>
          <p:nvPr/>
        </p:nvSpPr>
        <p:spPr>
          <a:xfrm>
            <a:off x="683826" y="2626844"/>
            <a:ext cx="1937453" cy="250898"/>
          </a:xfrm>
          <a:prstGeom prst="rect">
            <a:avLst/>
          </a:prstGeom>
          <a:solidFill>
            <a:schemeClr val="accent1">
              <a:alpha val="1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a:extLst>
              <a:ext uri="{FF2B5EF4-FFF2-40B4-BE49-F238E27FC236}">
                <a16:creationId xmlns:a16="http://schemas.microsoft.com/office/drawing/2014/main" id="{5036F902-D24A-47E2-935D-CA56D34EB7EA}"/>
              </a:ext>
            </a:extLst>
          </p:cNvPr>
          <p:cNvSpPr/>
          <p:nvPr/>
        </p:nvSpPr>
        <p:spPr>
          <a:xfrm>
            <a:off x="675692" y="1643839"/>
            <a:ext cx="2646628" cy="250898"/>
          </a:xfrm>
          <a:prstGeom prst="rect">
            <a:avLst/>
          </a:prstGeom>
          <a:solidFill>
            <a:schemeClr val="accent1">
              <a:alpha val="1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textcount">
            <a:extLst>
              <a:ext uri="{FF2B5EF4-FFF2-40B4-BE49-F238E27FC236}">
                <a16:creationId xmlns:a16="http://schemas.microsoft.com/office/drawing/2014/main" id="{EEA184B6-EB46-43D0-882A-E703A3B8636D}"/>
              </a:ext>
            </a:extLst>
          </p:cNvPr>
          <p:cNvSpPr txBox="1">
            <a:spLocks/>
          </p:cNvSpPr>
          <p:nvPr/>
        </p:nvSpPr>
        <p:spPr>
          <a:xfrm>
            <a:off x="714351" y="1207374"/>
            <a:ext cx="2537554" cy="674224"/>
          </a:xfrm>
          <a:prstGeom prst="rect">
            <a:avLst/>
          </a:prstGeom>
          <a:noFill/>
        </p:spPr>
        <p:txBody>
          <a:bodyPr vert="horz" wrap="none" lIns="0" tIns="0" rIns="0" bIns="0" rtlCol="0" anchor="ctr">
            <a:spAutoFit/>
          </a:bodyPr>
          <a:lstStyle/>
          <a:p>
            <a:pPr>
              <a:lnSpc>
                <a:spcPct val="120000"/>
              </a:lnSpc>
            </a:pPr>
            <a:r>
              <a:rPr kumimoji="0" lang="en-US" altLang="zh-CN" sz="4000" b="1" i="0" u="none" strike="noStrike" kern="1200" cap="none" spc="300" normalizeH="0" baseline="0" noProof="0" dirty="0">
                <a:ln>
                  <a:noFill/>
                </a:ln>
                <a:solidFill>
                  <a:srgbClr val="85543A"/>
                </a:solidFill>
                <a:effectLst/>
                <a:uLnTx/>
                <a:uFillTx/>
                <a:latin typeface="+mj-lt"/>
                <a:ea typeface="思源宋体 CN ExtraLight"/>
                <a:cs typeface="Times New Roman" panose="02020603050405020304" pitchFamily="18" charset="0"/>
              </a:rPr>
              <a:t>BOWLER</a:t>
            </a:r>
            <a:endParaRPr lang="en-US" altLang="zh-CN" sz="4000" b="1" spc="300" dirty="0">
              <a:solidFill>
                <a:schemeClr val="tx1">
                  <a:lumMod val="75000"/>
                  <a:lumOff val="25000"/>
                </a:schemeClr>
              </a:solidFill>
              <a:latin typeface="+mj-lt"/>
              <a:cs typeface="Times New Roman" panose="02020603050405020304" pitchFamily="18" charset="0"/>
            </a:endParaRPr>
          </a:p>
        </p:txBody>
      </p:sp>
      <p:sp>
        <p:nvSpPr>
          <p:cNvPr id="21" name="textcount">
            <a:extLst>
              <a:ext uri="{FF2B5EF4-FFF2-40B4-BE49-F238E27FC236}">
                <a16:creationId xmlns:a16="http://schemas.microsoft.com/office/drawing/2014/main" id="{432525CD-E474-4673-987E-38D0B4DEDF80}"/>
              </a:ext>
            </a:extLst>
          </p:cNvPr>
          <p:cNvSpPr txBox="1">
            <a:spLocks/>
          </p:cNvSpPr>
          <p:nvPr/>
        </p:nvSpPr>
        <p:spPr>
          <a:xfrm>
            <a:off x="714351" y="1870687"/>
            <a:ext cx="2091919" cy="1095621"/>
          </a:xfrm>
          <a:prstGeom prst="rect">
            <a:avLst/>
          </a:prstGeom>
          <a:noFill/>
        </p:spPr>
        <p:txBody>
          <a:bodyPr vert="horz" wrap="none" lIns="0" tIns="0" rIns="0" bIns="0" rtlCol="0" anchor="ctr">
            <a:spAutoFit/>
          </a:bodyPr>
          <a:lstStyle/>
          <a:p>
            <a:pPr>
              <a:lnSpc>
                <a:spcPct val="120000"/>
              </a:lnSpc>
            </a:pPr>
            <a:r>
              <a:rPr kumimoji="0" lang="en-US" altLang="zh-CN" sz="6500" b="1" i="0" u="none" strike="noStrike" kern="1200" cap="none" spc="300" normalizeH="0" baseline="0" noProof="0" dirty="0">
                <a:ln>
                  <a:noFill/>
                </a:ln>
                <a:solidFill>
                  <a:prstClr val="black">
                    <a:lumMod val="75000"/>
                    <a:lumOff val="25000"/>
                  </a:prstClr>
                </a:solidFill>
                <a:effectLst/>
                <a:uLnTx/>
                <a:uFillTx/>
                <a:latin typeface="+mj-lt"/>
                <a:ea typeface="思源宋体 CN ExtraLight"/>
                <a:cs typeface="Times New Roman" panose="02020603050405020304" pitchFamily="18" charset="0"/>
              </a:rPr>
              <a:t>HAT </a:t>
            </a:r>
            <a:endParaRPr lang="en-US" altLang="zh-CN" sz="6500" b="1" spc="300" dirty="0">
              <a:solidFill>
                <a:schemeClr val="tx1">
                  <a:lumMod val="75000"/>
                  <a:lumOff val="25000"/>
                </a:schemeClr>
              </a:solidFill>
              <a:latin typeface="+mj-lt"/>
              <a:cs typeface="Times New Roman" panose="02020603050405020304" pitchFamily="18" charset="0"/>
            </a:endParaRPr>
          </a:p>
        </p:txBody>
      </p:sp>
    </p:spTree>
    <p:extLst>
      <p:ext uri="{BB962C8B-B14F-4D97-AF65-F5344CB8AC3E}">
        <p14:creationId xmlns:p14="http://schemas.microsoft.com/office/powerpoint/2010/main" val="426343761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9" name="图片 58" descr="人戴着帽子&#10;&#10;描述已自动生成">
            <a:extLst>
              <a:ext uri="{FF2B5EF4-FFF2-40B4-BE49-F238E27FC236}">
                <a16:creationId xmlns:a16="http://schemas.microsoft.com/office/drawing/2014/main" id="{1DEC872E-81AA-4CF6-BCC9-5A75EBC5354B}"/>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r="-170"/>
          <a:stretch/>
        </p:blipFill>
        <p:spPr>
          <a:xfrm>
            <a:off x="91" y="718371"/>
            <a:ext cx="7422497" cy="5589400"/>
          </a:xfrm>
          <a:custGeom>
            <a:avLst/>
            <a:gdLst>
              <a:gd name="connsiteX0" fmla="*/ 0 w 8025556"/>
              <a:gd name="connsiteY0" fmla="*/ 0 h 5532416"/>
              <a:gd name="connsiteX1" fmla="*/ 8025556 w 8025556"/>
              <a:gd name="connsiteY1" fmla="*/ 0 h 5532416"/>
              <a:gd name="connsiteX2" fmla="*/ 8025556 w 8025556"/>
              <a:gd name="connsiteY2" fmla="*/ 5532416 h 5532416"/>
              <a:gd name="connsiteX3" fmla="*/ 0 w 8025556"/>
              <a:gd name="connsiteY3" fmla="*/ 5532416 h 5532416"/>
            </a:gdLst>
            <a:ahLst/>
            <a:cxnLst>
              <a:cxn ang="0">
                <a:pos x="connsiteX0" y="connsiteY0"/>
              </a:cxn>
              <a:cxn ang="0">
                <a:pos x="connsiteX1" y="connsiteY1"/>
              </a:cxn>
              <a:cxn ang="0">
                <a:pos x="connsiteX2" y="connsiteY2"/>
              </a:cxn>
              <a:cxn ang="0">
                <a:pos x="connsiteX3" y="connsiteY3"/>
              </a:cxn>
            </a:cxnLst>
            <a:rect l="l" t="t" r="r" b="b"/>
            <a:pathLst>
              <a:path w="8025556" h="5532416">
                <a:moveTo>
                  <a:pt x="0" y="0"/>
                </a:moveTo>
                <a:lnTo>
                  <a:pt x="8025556" y="0"/>
                </a:lnTo>
                <a:lnTo>
                  <a:pt x="8025556" y="5532416"/>
                </a:lnTo>
                <a:lnTo>
                  <a:pt x="0" y="5532416"/>
                </a:lnTo>
                <a:close/>
              </a:path>
            </a:pathLst>
          </a:custGeom>
        </p:spPr>
      </p:pic>
      <p:cxnSp>
        <p:nvCxnSpPr>
          <p:cNvPr id="24" name="直接连接符 23" hidden="1">
            <a:extLst>
              <a:ext uri="{FF2B5EF4-FFF2-40B4-BE49-F238E27FC236}">
                <a16:creationId xmlns:a16="http://schemas.microsoft.com/office/drawing/2014/main" id="{68F1E5DB-2D6C-4B71-ADB7-D950AB0941FA}"/>
              </a:ext>
            </a:extLst>
          </p:cNvPr>
          <p:cNvCxnSpPr>
            <a:cxnSpLocks/>
          </p:cNvCxnSpPr>
          <p:nvPr/>
        </p:nvCxnSpPr>
        <p:spPr>
          <a:xfrm>
            <a:off x="167833" y="1359281"/>
            <a:ext cx="0" cy="3880803"/>
          </a:xfrm>
          <a:prstGeom prst="line">
            <a:avLst/>
          </a:prstGeom>
          <a:ln w="6350">
            <a:solidFill>
              <a:schemeClr val="accent4">
                <a:lumMod val="20000"/>
                <a:lumOff val="80000"/>
                <a:alpha val="40000"/>
              </a:schemeClr>
            </a:solidFill>
          </a:ln>
        </p:spPr>
        <p:style>
          <a:lnRef idx="1">
            <a:schemeClr val="accent1"/>
          </a:lnRef>
          <a:fillRef idx="0">
            <a:schemeClr val="accent1"/>
          </a:fillRef>
          <a:effectRef idx="0">
            <a:schemeClr val="accent1"/>
          </a:effectRef>
          <a:fontRef idx="minor">
            <a:schemeClr val="tx1"/>
          </a:fontRef>
        </p:style>
      </p:cxnSp>
      <p:sp>
        <p:nvSpPr>
          <p:cNvPr id="13" name="文本框 12">
            <a:extLst>
              <a:ext uri="{FF2B5EF4-FFF2-40B4-BE49-F238E27FC236}">
                <a16:creationId xmlns:a16="http://schemas.microsoft.com/office/drawing/2014/main" id="{84B8C718-6977-4856-99ED-7F9F96C65D27}"/>
              </a:ext>
            </a:extLst>
          </p:cNvPr>
          <p:cNvSpPr txBox="1"/>
          <p:nvPr/>
        </p:nvSpPr>
        <p:spPr>
          <a:xfrm>
            <a:off x="8331688" y="3829239"/>
            <a:ext cx="3164985" cy="2541978"/>
          </a:xfrm>
          <a:prstGeom prst="rect">
            <a:avLst/>
          </a:prstGeom>
          <a:noFill/>
        </p:spPr>
        <p:txBody>
          <a:bodyPr wrap="square" lIns="0" tIns="0" rIns="0" bIns="0" rtlCol="0">
            <a:spAutoFit/>
          </a:bodyPr>
          <a:lstStyle>
            <a:defPPr>
              <a:defRPr lang="zh-CN"/>
            </a:defPPr>
            <a:lvl1pPr algn="just" hangingPunct="0">
              <a:lnSpc>
                <a:spcPct val="125000"/>
              </a:lnSpc>
              <a:defRPr sz="1400">
                <a:solidFill>
                  <a:schemeClr val="tx1">
                    <a:lumMod val="85000"/>
                    <a:lumOff val="15000"/>
                    <a:alpha val="70000"/>
                  </a:schemeClr>
                </a:solidFill>
                <a:latin typeface="思源黑体 CN Regular" panose="020B0500000000000000" pitchFamily="34" charset="-122"/>
                <a:ea typeface="思源黑体 CN Regular" panose="020B0500000000000000" pitchFamily="34" charset="-122"/>
                <a:cs typeface="阿里巴巴普惠体" panose="00020600040101010101" pitchFamily="18" charset="-122"/>
              </a:defRPr>
            </a:lvl1pPr>
          </a:lstStyle>
          <a:p>
            <a:pPr>
              <a:lnSpc>
                <a:spcPct val="150000"/>
              </a:lnSpc>
            </a:pPr>
            <a:r>
              <a:rPr lang="zh-CN" altLang="en-US" sz="1600" dirty="0">
                <a:latin typeface="+mn-ea"/>
                <a:ea typeface="+mn-ea"/>
              </a:rPr>
              <a:t>在帽子系列里，贝蕾帽也算是千古老妖之一，据说它起源于古希腊罗马，当时是罗马人和周边城市主要的交易商品。而后传到法国，也因为它简洁却有个性的造型而深受当地人喜爱，所以我们时常想到法国就想到贝蕾帽</a:t>
            </a:r>
          </a:p>
        </p:txBody>
      </p:sp>
      <p:pic>
        <p:nvPicPr>
          <p:cNvPr id="40" name="图片 39" descr="建筑的摆设布局&#10;&#10;描述已自动生成" hidden="1">
            <a:extLst>
              <a:ext uri="{FF2B5EF4-FFF2-40B4-BE49-F238E27FC236}">
                <a16:creationId xmlns:a16="http://schemas.microsoft.com/office/drawing/2014/main" id="{93A2B7A8-1754-40E9-B78D-108CD702935B}"/>
              </a:ext>
            </a:extLst>
          </p:cNvPr>
          <p:cNvPicPr>
            <a:picLocks noChangeAspect="1"/>
          </p:cNvPicPr>
          <p:nvPr/>
        </p:nvPicPr>
        <p:blipFill rotWithShape="1">
          <a:blip r:embed="rId4" cstate="screen">
            <a:extLst>
              <a:ext uri="{BEBA8EAE-BF5A-486C-A8C5-ECC9F3942E4B}">
                <a14:imgProps xmlns:a14="http://schemas.microsoft.com/office/drawing/2010/main">
                  <a14:imgLayer r:embed="rId5">
                    <a14:imgEffect>
                      <a14:artisticGlowDiffused/>
                    </a14:imgEffect>
                  </a14:imgLayer>
                </a14:imgProps>
              </a:ext>
              <a:ext uri="{28A0092B-C50C-407E-A947-70E740481C1C}">
                <a14:useLocalDpi xmlns:a14="http://schemas.microsoft.com/office/drawing/2010/main"/>
              </a:ext>
            </a:extLst>
          </a:blip>
          <a:srcRect/>
          <a:stretch/>
        </p:blipFill>
        <p:spPr>
          <a:xfrm>
            <a:off x="9992477" y="549275"/>
            <a:ext cx="2199523" cy="5764972"/>
          </a:xfrm>
          <a:prstGeom prst="rect">
            <a:avLst/>
          </a:prstGeom>
        </p:spPr>
      </p:pic>
      <p:sp>
        <p:nvSpPr>
          <p:cNvPr id="18" name="文本框 17">
            <a:extLst>
              <a:ext uri="{FF2B5EF4-FFF2-40B4-BE49-F238E27FC236}">
                <a16:creationId xmlns:a16="http://schemas.microsoft.com/office/drawing/2014/main" id="{456F991B-F0AD-4D98-BF58-7A26D3F2535C}"/>
              </a:ext>
            </a:extLst>
          </p:cNvPr>
          <p:cNvSpPr txBox="1"/>
          <p:nvPr/>
        </p:nvSpPr>
        <p:spPr>
          <a:xfrm>
            <a:off x="8670922" y="2988466"/>
            <a:ext cx="1635459" cy="276999"/>
          </a:xfrm>
          <a:prstGeom prst="rect">
            <a:avLst/>
          </a:prstGeom>
          <a:noFill/>
        </p:spPr>
        <p:txBody>
          <a:bodyPr wrap="square" lIns="0" tIns="0" rIns="0" bIns="0" rtlCol="0">
            <a:spAutoFit/>
          </a:bodyPr>
          <a:lstStyle/>
          <a:p>
            <a:pPr algn="dist"/>
            <a:r>
              <a:rPr lang="zh-CN" altLang="en-US" dirty="0">
                <a:solidFill>
                  <a:schemeClr val="tx1">
                    <a:lumMod val="75000"/>
                    <a:lumOff val="25000"/>
                  </a:schemeClr>
                </a:solidFill>
                <a:latin typeface="思源宋体 CN Medium" panose="02020500000000000000" pitchFamily="18" charset="-122"/>
                <a:ea typeface="思源宋体 CN Medium" panose="02020500000000000000" pitchFamily="18" charset="-122"/>
              </a:rPr>
              <a:t>贝</a:t>
            </a:r>
            <a:r>
              <a:rPr lang="en-US" altLang="zh-CN" dirty="0">
                <a:solidFill>
                  <a:schemeClr val="tx1">
                    <a:lumMod val="75000"/>
                    <a:lumOff val="25000"/>
                  </a:schemeClr>
                </a:solidFill>
                <a:latin typeface="思源宋体 CN Medium" panose="02020500000000000000" pitchFamily="18" charset="-122"/>
                <a:ea typeface="思源宋体 CN Medium" panose="02020500000000000000" pitchFamily="18" charset="-122"/>
              </a:rPr>
              <a:t>/</a:t>
            </a:r>
            <a:r>
              <a:rPr lang="zh-CN" altLang="en-US" dirty="0">
                <a:solidFill>
                  <a:schemeClr val="tx1">
                    <a:lumMod val="75000"/>
                    <a:lumOff val="25000"/>
                  </a:schemeClr>
                </a:solidFill>
                <a:latin typeface="思源宋体 CN Medium" panose="02020500000000000000" pitchFamily="18" charset="-122"/>
                <a:ea typeface="思源宋体 CN Medium" panose="02020500000000000000" pitchFamily="18" charset="-122"/>
              </a:rPr>
              <a:t>雷</a:t>
            </a:r>
            <a:r>
              <a:rPr lang="en-US" altLang="zh-CN" dirty="0">
                <a:solidFill>
                  <a:schemeClr val="tx1">
                    <a:lumMod val="75000"/>
                    <a:lumOff val="25000"/>
                  </a:schemeClr>
                </a:solidFill>
                <a:latin typeface="思源宋体 CN Medium" panose="02020500000000000000" pitchFamily="18" charset="-122"/>
                <a:ea typeface="思源宋体 CN Medium" panose="02020500000000000000" pitchFamily="18" charset="-122"/>
              </a:rPr>
              <a:t>/</a:t>
            </a:r>
            <a:r>
              <a:rPr lang="zh-CN" altLang="en-US" dirty="0">
                <a:solidFill>
                  <a:schemeClr val="tx1">
                    <a:lumMod val="75000"/>
                    <a:lumOff val="25000"/>
                  </a:schemeClr>
                </a:solidFill>
                <a:latin typeface="思源宋体 CN Medium" panose="02020500000000000000" pitchFamily="18" charset="-122"/>
                <a:ea typeface="思源宋体 CN Medium" panose="02020500000000000000" pitchFamily="18" charset="-122"/>
              </a:rPr>
              <a:t>帽</a:t>
            </a:r>
          </a:p>
        </p:txBody>
      </p:sp>
      <p:grpSp>
        <p:nvGrpSpPr>
          <p:cNvPr id="22" name="组合 21">
            <a:extLst>
              <a:ext uri="{FF2B5EF4-FFF2-40B4-BE49-F238E27FC236}">
                <a16:creationId xmlns:a16="http://schemas.microsoft.com/office/drawing/2014/main" id="{E7BFD2BD-518D-43F8-A040-7A1D0DBF6270}"/>
              </a:ext>
            </a:extLst>
          </p:cNvPr>
          <p:cNvGrpSpPr/>
          <p:nvPr/>
        </p:nvGrpSpPr>
        <p:grpSpPr>
          <a:xfrm>
            <a:off x="10766444" y="2896735"/>
            <a:ext cx="769441" cy="1015061"/>
            <a:chOff x="2416823" y="4798691"/>
            <a:chExt cx="769441" cy="1015061"/>
          </a:xfrm>
        </p:grpSpPr>
        <p:sp>
          <p:nvSpPr>
            <p:cNvPr id="23" name="文本框 22">
              <a:extLst>
                <a:ext uri="{FF2B5EF4-FFF2-40B4-BE49-F238E27FC236}">
                  <a16:creationId xmlns:a16="http://schemas.microsoft.com/office/drawing/2014/main" id="{7BACE556-6267-4A37-831C-051D6D2EFB0D}"/>
                </a:ext>
              </a:extLst>
            </p:cNvPr>
            <p:cNvSpPr txBox="1"/>
            <p:nvPr/>
          </p:nvSpPr>
          <p:spPr>
            <a:xfrm>
              <a:off x="2416823" y="4890422"/>
              <a:ext cx="769441" cy="923330"/>
            </a:xfrm>
            <a:prstGeom prst="rect">
              <a:avLst/>
            </a:prstGeom>
            <a:noFill/>
          </p:spPr>
          <p:txBody>
            <a:bodyPr wrap="none" lIns="0" tIns="0" rIns="0" bIns="0" rtlCol="0">
              <a:spAutoFit/>
            </a:bodyPr>
            <a:lstStyle/>
            <a:p>
              <a:pPr algn="ctr"/>
              <a:r>
                <a:rPr lang="en-US" altLang="zh-CN" sz="6000" b="1" dirty="0">
                  <a:solidFill>
                    <a:schemeClr val="accent4">
                      <a:alpha val="70000"/>
                    </a:schemeClr>
                  </a:solidFill>
                </a:rPr>
                <a:t>02</a:t>
              </a:r>
              <a:endParaRPr lang="zh-CN" altLang="en-US" sz="6000" b="1" dirty="0">
                <a:solidFill>
                  <a:schemeClr val="accent4">
                    <a:alpha val="70000"/>
                  </a:schemeClr>
                </a:solidFill>
              </a:endParaRPr>
            </a:p>
          </p:txBody>
        </p:sp>
        <p:sp>
          <p:nvSpPr>
            <p:cNvPr id="25" name="文本框 24">
              <a:extLst>
                <a:ext uri="{FF2B5EF4-FFF2-40B4-BE49-F238E27FC236}">
                  <a16:creationId xmlns:a16="http://schemas.microsoft.com/office/drawing/2014/main" id="{5C397C42-AE07-4248-907A-2E8C7C846A95}"/>
                </a:ext>
              </a:extLst>
            </p:cNvPr>
            <p:cNvSpPr txBox="1"/>
            <p:nvPr/>
          </p:nvSpPr>
          <p:spPr>
            <a:xfrm>
              <a:off x="2416823" y="4798691"/>
              <a:ext cx="744248" cy="400110"/>
            </a:xfrm>
            <a:prstGeom prst="rect">
              <a:avLst/>
            </a:prstGeom>
            <a:noFill/>
          </p:spPr>
          <p:txBody>
            <a:bodyPr wrap="square">
              <a:spAutoFit/>
            </a:bodyPr>
            <a:lstStyle/>
            <a:p>
              <a:pPr algn="dist"/>
              <a:r>
                <a:rPr lang="en-US" altLang="zh-CN" sz="2000" dirty="0"/>
                <a:t>TOP</a:t>
              </a:r>
              <a:endParaRPr lang="zh-CN" altLang="en-US" sz="2000" dirty="0"/>
            </a:p>
          </p:txBody>
        </p:sp>
      </p:grpSp>
      <p:sp>
        <p:nvSpPr>
          <p:cNvPr id="26" name="textcount">
            <a:extLst>
              <a:ext uri="{FF2B5EF4-FFF2-40B4-BE49-F238E27FC236}">
                <a16:creationId xmlns:a16="http://schemas.microsoft.com/office/drawing/2014/main" id="{EBCED74A-0521-429B-B1E3-2927071DCB8B}"/>
              </a:ext>
            </a:extLst>
          </p:cNvPr>
          <p:cNvSpPr txBox="1">
            <a:spLocks/>
          </p:cNvSpPr>
          <p:nvPr/>
        </p:nvSpPr>
        <p:spPr>
          <a:xfrm>
            <a:off x="7926828" y="414197"/>
            <a:ext cx="3630439" cy="1095621"/>
          </a:xfrm>
          <a:prstGeom prst="rect">
            <a:avLst/>
          </a:prstGeom>
          <a:noFill/>
        </p:spPr>
        <p:txBody>
          <a:bodyPr vert="horz" wrap="square" lIns="0" tIns="0" rIns="0" bIns="0" rtlCol="0" anchor="ctr">
            <a:spAutoFit/>
          </a:bodyPr>
          <a:lstStyle/>
          <a:p>
            <a:pPr algn="dist">
              <a:lnSpc>
                <a:spcPct val="120000"/>
              </a:lnSpc>
            </a:pPr>
            <a:r>
              <a:rPr lang="en-US" altLang="zh-CN" sz="6500" b="1" spc="300" dirty="0">
                <a:solidFill>
                  <a:schemeClr val="accent1"/>
                </a:solidFill>
                <a:latin typeface="+mj-lt"/>
                <a:cs typeface="Times New Roman" panose="02020603050405020304" pitchFamily="18" charset="0"/>
              </a:rPr>
              <a:t>BERET</a:t>
            </a:r>
          </a:p>
        </p:txBody>
      </p:sp>
      <p:sp>
        <p:nvSpPr>
          <p:cNvPr id="27" name="textcount">
            <a:extLst>
              <a:ext uri="{FF2B5EF4-FFF2-40B4-BE49-F238E27FC236}">
                <a16:creationId xmlns:a16="http://schemas.microsoft.com/office/drawing/2014/main" id="{04428781-2C40-43DA-B553-E60755D76466}"/>
              </a:ext>
            </a:extLst>
          </p:cNvPr>
          <p:cNvSpPr txBox="1">
            <a:spLocks/>
          </p:cNvSpPr>
          <p:nvPr/>
        </p:nvSpPr>
        <p:spPr>
          <a:xfrm>
            <a:off x="10091288" y="1468992"/>
            <a:ext cx="1465979" cy="741678"/>
          </a:xfrm>
          <a:prstGeom prst="rect">
            <a:avLst/>
          </a:prstGeom>
          <a:noFill/>
        </p:spPr>
        <p:txBody>
          <a:bodyPr vert="horz" wrap="none" lIns="0" tIns="0" rIns="0" bIns="0" rtlCol="0" anchor="ctr">
            <a:spAutoFit/>
          </a:bodyPr>
          <a:lstStyle/>
          <a:p>
            <a:pPr algn="r">
              <a:lnSpc>
                <a:spcPct val="120000"/>
              </a:lnSpc>
            </a:pPr>
            <a:r>
              <a:rPr kumimoji="0" lang="en-US" altLang="zh-CN" sz="4400" b="1" i="0" u="none" strike="noStrike" kern="1200" cap="none" spc="300" normalizeH="0" baseline="0" noProof="0" dirty="0">
                <a:ln>
                  <a:noFill/>
                </a:ln>
                <a:solidFill>
                  <a:prstClr val="black">
                    <a:lumMod val="75000"/>
                    <a:lumOff val="25000"/>
                  </a:prstClr>
                </a:solidFill>
                <a:effectLst/>
                <a:uLnTx/>
                <a:uFillTx/>
                <a:latin typeface="+mj-lt"/>
                <a:ea typeface="思源宋体 CN ExtraLight"/>
                <a:cs typeface="Times New Roman" panose="02020603050405020304" pitchFamily="18" charset="0"/>
              </a:rPr>
              <a:t>HAT </a:t>
            </a:r>
            <a:endParaRPr lang="en-US" altLang="zh-CN" sz="4400" b="1" spc="300" dirty="0">
              <a:solidFill>
                <a:schemeClr val="tx1">
                  <a:lumMod val="75000"/>
                  <a:lumOff val="25000"/>
                </a:schemeClr>
              </a:solidFill>
              <a:latin typeface="+mj-lt"/>
              <a:cs typeface="Times New Roman" panose="02020603050405020304" pitchFamily="18" charset="0"/>
            </a:endParaRPr>
          </a:p>
        </p:txBody>
      </p:sp>
      <p:sp>
        <p:nvSpPr>
          <p:cNvPr id="28" name="矩形 27">
            <a:extLst>
              <a:ext uri="{FF2B5EF4-FFF2-40B4-BE49-F238E27FC236}">
                <a16:creationId xmlns:a16="http://schemas.microsoft.com/office/drawing/2014/main" id="{9DDBABB8-8670-4A6E-83FE-4AEA1EE1D915}"/>
              </a:ext>
            </a:extLst>
          </p:cNvPr>
          <p:cNvSpPr/>
          <p:nvPr/>
        </p:nvSpPr>
        <p:spPr>
          <a:xfrm>
            <a:off x="9930384" y="1970373"/>
            <a:ext cx="1566291" cy="250898"/>
          </a:xfrm>
          <a:prstGeom prst="rect">
            <a:avLst/>
          </a:prstGeom>
          <a:solidFill>
            <a:schemeClr val="accent1">
              <a:alpha val="1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zh-CN" altLang="en-US"/>
          </a:p>
        </p:txBody>
      </p:sp>
      <p:sp>
        <p:nvSpPr>
          <p:cNvPr id="29" name="矩形 28">
            <a:extLst>
              <a:ext uri="{FF2B5EF4-FFF2-40B4-BE49-F238E27FC236}">
                <a16:creationId xmlns:a16="http://schemas.microsoft.com/office/drawing/2014/main" id="{7D21728A-8A74-4460-A8C5-455BD1A5B851}"/>
              </a:ext>
            </a:extLst>
          </p:cNvPr>
          <p:cNvSpPr/>
          <p:nvPr/>
        </p:nvSpPr>
        <p:spPr>
          <a:xfrm>
            <a:off x="8508999" y="1174515"/>
            <a:ext cx="2987675" cy="250898"/>
          </a:xfrm>
          <a:prstGeom prst="rect">
            <a:avLst/>
          </a:prstGeom>
          <a:solidFill>
            <a:schemeClr val="accent1">
              <a:alpha val="1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zh-CN" altLang="en-US"/>
          </a:p>
        </p:txBody>
      </p:sp>
      <p:grpSp>
        <p:nvGrpSpPr>
          <p:cNvPr id="17" name="组合 16">
            <a:extLst>
              <a:ext uri="{FF2B5EF4-FFF2-40B4-BE49-F238E27FC236}">
                <a16:creationId xmlns:a16="http://schemas.microsoft.com/office/drawing/2014/main" id="{34DCA1B8-E9D2-4425-84B0-9E9F559266E9}"/>
              </a:ext>
            </a:extLst>
          </p:cNvPr>
          <p:cNvGrpSpPr/>
          <p:nvPr/>
        </p:nvGrpSpPr>
        <p:grpSpPr>
          <a:xfrm>
            <a:off x="8670922" y="3386985"/>
            <a:ext cx="1617505" cy="246221"/>
            <a:chOff x="8763158" y="3407346"/>
            <a:chExt cx="1617505" cy="246221"/>
          </a:xfrm>
        </p:grpSpPr>
        <p:sp>
          <p:nvSpPr>
            <p:cNvPr id="33" name="文本框 32">
              <a:extLst>
                <a:ext uri="{FF2B5EF4-FFF2-40B4-BE49-F238E27FC236}">
                  <a16:creationId xmlns:a16="http://schemas.microsoft.com/office/drawing/2014/main" id="{3F441200-527A-4F69-9AE5-F8A65DCB6484}"/>
                </a:ext>
              </a:extLst>
            </p:cNvPr>
            <p:cNvSpPr txBox="1"/>
            <p:nvPr/>
          </p:nvSpPr>
          <p:spPr>
            <a:xfrm>
              <a:off x="9196166" y="3407346"/>
              <a:ext cx="769442" cy="246221"/>
            </a:xfrm>
            <a:prstGeom prst="rect">
              <a:avLst/>
            </a:prstGeom>
            <a:noFill/>
          </p:spPr>
          <p:txBody>
            <a:bodyPr wrap="square" lIns="0" tIns="0" rIns="0" bIns="0" rtlCol="0">
              <a:spAutoFit/>
            </a:bodyPr>
            <a:lstStyle>
              <a:defPPr>
                <a:defRPr lang="zh-CN"/>
              </a:defPPr>
              <a:lvl1pPr algn="dist">
                <a:defRPr>
                  <a:solidFill>
                    <a:schemeClr val="tx1">
                      <a:lumMod val="75000"/>
                      <a:lumOff val="25000"/>
                    </a:schemeClr>
                  </a:solidFill>
                  <a:latin typeface="思源宋体 CN Medium" panose="02020500000000000000" pitchFamily="18" charset="-122"/>
                  <a:ea typeface="思源宋体 CN Medium" panose="02020500000000000000" pitchFamily="18" charset="-122"/>
                </a:defRPr>
              </a:lvl1pPr>
            </a:lstStyle>
            <a:p>
              <a:r>
                <a:rPr lang="zh-CN" altLang="en-US" sz="1600" dirty="0">
                  <a:solidFill>
                    <a:schemeClr val="accent1"/>
                  </a:solidFill>
                  <a:latin typeface="+mj-ea"/>
                  <a:ea typeface="+mj-ea"/>
                </a:rPr>
                <a:t>画家帽</a:t>
              </a:r>
            </a:p>
          </p:txBody>
        </p:sp>
        <p:cxnSp>
          <p:nvCxnSpPr>
            <p:cNvPr id="11" name="直接连接符 10">
              <a:extLst>
                <a:ext uri="{FF2B5EF4-FFF2-40B4-BE49-F238E27FC236}">
                  <a16:creationId xmlns:a16="http://schemas.microsoft.com/office/drawing/2014/main" id="{65A2A54D-FFC3-4295-8D50-4AB947E863D1}"/>
                </a:ext>
              </a:extLst>
            </p:cNvPr>
            <p:cNvCxnSpPr>
              <a:cxnSpLocks/>
            </p:cNvCxnSpPr>
            <p:nvPr/>
          </p:nvCxnSpPr>
          <p:spPr>
            <a:xfrm>
              <a:off x="8763158" y="3515068"/>
              <a:ext cx="314960" cy="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45" name="直接连接符 44">
              <a:extLst>
                <a:ext uri="{FF2B5EF4-FFF2-40B4-BE49-F238E27FC236}">
                  <a16:creationId xmlns:a16="http://schemas.microsoft.com/office/drawing/2014/main" id="{4ECF9E84-5124-4C23-9C07-324805458C33}"/>
                </a:ext>
              </a:extLst>
            </p:cNvPr>
            <p:cNvCxnSpPr>
              <a:cxnSpLocks/>
            </p:cNvCxnSpPr>
            <p:nvPr/>
          </p:nvCxnSpPr>
          <p:spPr>
            <a:xfrm>
              <a:off x="10065703" y="3515068"/>
              <a:ext cx="314960" cy="0"/>
            </a:xfrm>
            <a:prstGeom prst="line">
              <a:avLst/>
            </a:prstGeom>
            <a:ln w="12700"/>
          </p:spPr>
          <p:style>
            <a:lnRef idx="1">
              <a:schemeClr val="accent1"/>
            </a:lnRef>
            <a:fillRef idx="0">
              <a:schemeClr val="accent1"/>
            </a:fillRef>
            <a:effectRef idx="0">
              <a:schemeClr val="accent1"/>
            </a:effectRef>
            <a:fontRef idx="minor">
              <a:schemeClr val="tx1"/>
            </a:fontRef>
          </p:style>
        </p:cxnSp>
      </p:grpSp>
      <p:sp>
        <p:nvSpPr>
          <p:cNvPr id="46" name="矩形: 圆角 45">
            <a:extLst>
              <a:ext uri="{FF2B5EF4-FFF2-40B4-BE49-F238E27FC236}">
                <a16:creationId xmlns:a16="http://schemas.microsoft.com/office/drawing/2014/main" id="{6B56D008-2E27-4ABA-BA93-991F3ED24C3E}"/>
              </a:ext>
            </a:extLst>
          </p:cNvPr>
          <p:cNvSpPr/>
          <p:nvPr/>
        </p:nvSpPr>
        <p:spPr>
          <a:xfrm>
            <a:off x="7926828" y="2988466"/>
            <a:ext cx="269906" cy="3319305"/>
          </a:xfrm>
          <a:prstGeom prst="roundRect">
            <a:avLst>
              <a:gd name="adj" fmla="val 0"/>
            </a:avLst>
          </a:prstGeom>
          <a:solidFill>
            <a:schemeClr val="accent1"/>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48" name="直接连接符 47">
            <a:extLst>
              <a:ext uri="{FF2B5EF4-FFF2-40B4-BE49-F238E27FC236}">
                <a16:creationId xmlns:a16="http://schemas.microsoft.com/office/drawing/2014/main" id="{3AA88428-5475-44BF-9CD3-1936FE77B6A0}"/>
              </a:ext>
            </a:extLst>
          </p:cNvPr>
          <p:cNvCxnSpPr>
            <a:cxnSpLocks/>
          </p:cNvCxnSpPr>
          <p:nvPr/>
        </p:nvCxnSpPr>
        <p:spPr>
          <a:xfrm flipV="1">
            <a:off x="8061782" y="3265468"/>
            <a:ext cx="0" cy="2845772"/>
          </a:xfrm>
          <a:prstGeom prst="line">
            <a:avLst/>
          </a:prstGeom>
          <a:ln w="6350">
            <a:solidFill>
              <a:schemeClr val="accent5">
                <a:alpha val="40000"/>
              </a:schemeClr>
            </a:solidFill>
          </a:ln>
        </p:spPr>
        <p:style>
          <a:lnRef idx="1">
            <a:schemeClr val="accent1"/>
          </a:lnRef>
          <a:fillRef idx="0">
            <a:schemeClr val="accent1"/>
          </a:fillRef>
          <a:effectRef idx="0">
            <a:schemeClr val="accent1"/>
          </a:effectRef>
          <a:fontRef idx="minor">
            <a:schemeClr val="tx1"/>
          </a:fontRef>
        </p:style>
      </p:cxnSp>
      <p:grpSp>
        <p:nvGrpSpPr>
          <p:cNvPr id="49" name="组合 48">
            <a:extLst>
              <a:ext uri="{FF2B5EF4-FFF2-40B4-BE49-F238E27FC236}">
                <a16:creationId xmlns:a16="http://schemas.microsoft.com/office/drawing/2014/main" id="{EA25500D-FC3F-4FC9-A947-390EF81C59EA}"/>
              </a:ext>
            </a:extLst>
          </p:cNvPr>
          <p:cNvGrpSpPr/>
          <p:nvPr/>
        </p:nvGrpSpPr>
        <p:grpSpPr>
          <a:xfrm rot="5400000" flipV="1">
            <a:off x="7972036" y="3081514"/>
            <a:ext cx="183952" cy="367902"/>
            <a:chOff x="8258175" y="4617720"/>
            <a:chExt cx="541020" cy="1082040"/>
          </a:xfrm>
        </p:grpSpPr>
        <p:sp>
          <p:nvSpPr>
            <p:cNvPr id="50" name="弧形 49">
              <a:extLst>
                <a:ext uri="{FF2B5EF4-FFF2-40B4-BE49-F238E27FC236}">
                  <a16:creationId xmlns:a16="http://schemas.microsoft.com/office/drawing/2014/main" id="{EC895506-3430-42E0-845C-C39B8C6AAB83}"/>
                </a:ext>
              </a:extLst>
            </p:cNvPr>
            <p:cNvSpPr/>
            <p:nvPr/>
          </p:nvSpPr>
          <p:spPr>
            <a:xfrm>
              <a:off x="8258175" y="5158740"/>
              <a:ext cx="541020" cy="541020"/>
            </a:xfrm>
            <a:prstGeom prst="arc">
              <a:avLst/>
            </a:prstGeom>
            <a:ln w="6350">
              <a:solidFill>
                <a:schemeClr val="accent5">
                  <a:alpha val="4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51" name="弧形 50">
              <a:extLst>
                <a:ext uri="{FF2B5EF4-FFF2-40B4-BE49-F238E27FC236}">
                  <a16:creationId xmlns:a16="http://schemas.microsoft.com/office/drawing/2014/main" id="{535C2AD4-109C-41D9-8735-CF622A60708D}"/>
                </a:ext>
              </a:extLst>
            </p:cNvPr>
            <p:cNvSpPr/>
            <p:nvPr/>
          </p:nvSpPr>
          <p:spPr>
            <a:xfrm flipV="1">
              <a:off x="8258175" y="4617720"/>
              <a:ext cx="541020" cy="541020"/>
            </a:xfrm>
            <a:prstGeom prst="arc">
              <a:avLst/>
            </a:prstGeom>
            <a:ln w="6350">
              <a:solidFill>
                <a:schemeClr val="accent5">
                  <a:alpha val="4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spTree>
    <p:extLst>
      <p:ext uri="{BB962C8B-B14F-4D97-AF65-F5344CB8AC3E}">
        <p14:creationId xmlns:p14="http://schemas.microsoft.com/office/powerpoint/2010/main" val="74325652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a:extLst>
              <a:ext uri="{FF2B5EF4-FFF2-40B4-BE49-F238E27FC236}">
                <a16:creationId xmlns:a16="http://schemas.microsoft.com/office/drawing/2014/main" id="{8557D713-2A53-456F-A75A-607E322BB7E6}"/>
              </a:ext>
            </a:extLst>
          </p:cNvPr>
          <p:cNvSpPr/>
          <p:nvPr/>
        </p:nvSpPr>
        <p:spPr>
          <a:xfrm>
            <a:off x="695325" y="549275"/>
            <a:ext cx="10801350" cy="2055235"/>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8" name="图片 37" descr="雪山上的风景&#10;&#10;描述已自动生成">
            <a:extLst>
              <a:ext uri="{FF2B5EF4-FFF2-40B4-BE49-F238E27FC236}">
                <a16:creationId xmlns:a16="http://schemas.microsoft.com/office/drawing/2014/main" id="{89CDDBA6-636A-4482-8202-55C220690B17}"/>
              </a:ext>
            </a:extLst>
          </p:cNvPr>
          <p:cNvPicPr>
            <a:picLocks/>
          </p:cNvPicPr>
          <p:nvPr/>
        </p:nvPicPr>
        <p:blipFill rotWithShape="1">
          <a:blip r:embed="rId3" cstate="screen">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a:ext>
            </a:extLst>
          </a:blip>
          <a:srcRect/>
          <a:stretch/>
        </p:blipFill>
        <p:spPr>
          <a:xfrm>
            <a:off x="695325" y="549273"/>
            <a:ext cx="10801348" cy="2076937"/>
          </a:xfrm>
          <a:prstGeom prst="rect">
            <a:avLst/>
          </a:prstGeom>
          <a:ln>
            <a:noFill/>
          </a:ln>
        </p:spPr>
      </p:pic>
      <p:sp>
        <p:nvSpPr>
          <p:cNvPr id="2" name="矩形: 圆角 1">
            <a:extLst>
              <a:ext uri="{FF2B5EF4-FFF2-40B4-BE49-F238E27FC236}">
                <a16:creationId xmlns:a16="http://schemas.microsoft.com/office/drawing/2014/main" id="{A64C4D30-1711-4928-BF8C-C92B13CF0B7F}"/>
              </a:ext>
            </a:extLst>
          </p:cNvPr>
          <p:cNvSpPr>
            <a:spLocks/>
          </p:cNvSpPr>
          <p:nvPr/>
        </p:nvSpPr>
        <p:spPr>
          <a:xfrm>
            <a:off x="695325" y="549273"/>
            <a:ext cx="10801348" cy="2076937"/>
          </a:xfrm>
          <a:prstGeom prst="roundRect">
            <a:avLst>
              <a:gd name="adj" fmla="val 0"/>
            </a:avLst>
          </a:prstGeom>
          <a:gradFill flip="none" rotWithShape="1">
            <a:gsLst>
              <a:gs pos="0">
                <a:schemeClr val="accent1">
                  <a:alpha val="60000"/>
                </a:schemeClr>
              </a:gs>
              <a:gs pos="90000">
                <a:schemeClr val="accent1">
                  <a:alpha val="92000"/>
                </a:schemeClr>
              </a:gs>
            </a:gsLst>
            <a:lin ang="10800000" scaled="1"/>
            <a:tileRect/>
          </a:gra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a:extLst>
              <a:ext uri="{FF2B5EF4-FFF2-40B4-BE49-F238E27FC236}">
                <a16:creationId xmlns:a16="http://schemas.microsoft.com/office/drawing/2014/main" id="{DC65D909-3DB3-47EA-B0FD-B43D87D865C8}"/>
              </a:ext>
            </a:extLst>
          </p:cNvPr>
          <p:cNvSpPr txBox="1"/>
          <p:nvPr/>
        </p:nvSpPr>
        <p:spPr>
          <a:xfrm>
            <a:off x="6207453" y="5659000"/>
            <a:ext cx="5289222" cy="695319"/>
          </a:xfrm>
          <a:prstGeom prst="rect">
            <a:avLst/>
          </a:prstGeom>
          <a:noFill/>
        </p:spPr>
        <p:txBody>
          <a:bodyPr wrap="square" lIns="0" tIns="0" rIns="0" bIns="0">
            <a:spAutoFit/>
          </a:bodyPr>
          <a:lstStyle>
            <a:defPPr>
              <a:defRPr lang="zh-CN"/>
            </a:defPPr>
            <a:lvl1pPr algn="just" hangingPunct="0">
              <a:lnSpc>
                <a:spcPct val="150000"/>
              </a:lnSpc>
              <a:defRPr kumimoji="0" sz="1200" b="0" i="0" u="none" strike="noStrike" cap="none" spc="0" normalizeH="0" baseline="0">
                <a:ln>
                  <a:noFill/>
                </a:ln>
                <a:solidFill>
                  <a:prstClr val="black">
                    <a:alpha val="70000"/>
                  </a:prstClr>
                </a:solidFill>
                <a:effectLst/>
                <a:uLnTx/>
                <a:uFillTx/>
                <a:latin typeface="+mn-ea"/>
              </a:defRPr>
            </a:lvl1pPr>
          </a:lstStyle>
          <a:p>
            <a:r>
              <a:rPr lang="zh-CN" altLang="en-US" sz="1600" dirty="0">
                <a:solidFill>
                  <a:schemeClr val="tx1">
                    <a:lumMod val="75000"/>
                    <a:lumOff val="25000"/>
                    <a:alpha val="70000"/>
                  </a:schemeClr>
                </a:solidFill>
              </a:rPr>
              <a:t>也许是因为在美国布鲁克林出生的帽子，后来嘻哈界也大大的爱用这种带点运动感又街头的帽型</a:t>
            </a:r>
          </a:p>
        </p:txBody>
      </p:sp>
      <p:sp>
        <p:nvSpPr>
          <p:cNvPr id="45" name="文本框 44">
            <a:extLst>
              <a:ext uri="{FF2B5EF4-FFF2-40B4-BE49-F238E27FC236}">
                <a16:creationId xmlns:a16="http://schemas.microsoft.com/office/drawing/2014/main" id="{FAF278AF-08B3-4642-B351-1BB4908E8DA4}"/>
              </a:ext>
            </a:extLst>
          </p:cNvPr>
          <p:cNvSpPr txBox="1"/>
          <p:nvPr/>
        </p:nvSpPr>
        <p:spPr>
          <a:xfrm>
            <a:off x="6207453" y="5300976"/>
            <a:ext cx="923331" cy="276999"/>
          </a:xfrm>
          <a:prstGeom prst="rect">
            <a:avLst/>
          </a:prstGeom>
          <a:noFill/>
        </p:spPr>
        <p:txBody>
          <a:bodyPr wrap="none" lIns="0" tIns="0" rIns="0" bIns="0" rtlCol="0" anchor="ctr">
            <a:spAutoFit/>
          </a:bodyPr>
          <a:lstStyle>
            <a:defPPr>
              <a:defRPr lang="zh-CN"/>
            </a:defPPr>
            <a:lvl1pPr algn="ctr" hangingPunct="0">
              <a:lnSpc>
                <a:spcPct val="100000"/>
              </a:lnSpc>
              <a:defRPr>
                <a:solidFill>
                  <a:schemeClr val="tx1">
                    <a:lumMod val="75000"/>
                    <a:lumOff val="25000"/>
                  </a:schemeClr>
                </a:solidFill>
                <a:latin typeface="+mj-ea"/>
                <a:ea typeface="+mj-ea"/>
                <a:cs typeface="阿里巴巴普惠体" panose="00020600040101010101" pitchFamily="18" charset="-122"/>
              </a:defRPr>
            </a:lvl1pPr>
          </a:lstStyle>
          <a:p>
            <a:r>
              <a:rPr lang="zh-CN" altLang="en-US" dirty="0">
                <a:solidFill>
                  <a:schemeClr val="accent1"/>
                </a:solidFill>
              </a:rPr>
              <a:t>创意设计</a:t>
            </a:r>
          </a:p>
        </p:txBody>
      </p:sp>
      <p:sp>
        <p:nvSpPr>
          <p:cNvPr id="43" name="文本框 42">
            <a:extLst>
              <a:ext uri="{FF2B5EF4-FFF2-40B4-BE49-F238E27FC236}">
                <a16:creationId xmlns:a16="http://schemas.microsoft.com/office/drawing/2014/main" id="{28EF9E82-7634-4759-9EDA-7779197EB9B5}"/>
              </a:ext>
            </a:extLst>
          </p:cNvPr>
          <p:cNvSpPr txBox="1"/>
          <p:nvPr/>
        </p:nvSpPr>
        <p:spPr>
          <a:xfrm>
            <a:off x="6207453" y="2909389"/>
            <a:ext cx="923331" cy="276999"/>
          </a:xfrm>
          <a:prstGeom prst="rect">
            <a:avLst/>
          </a:prstGeom>
          <a:noFill/>
        </p:spPr>
        <p:txBody>
          <a:bodyPr wrap="none" lIns="0" tIns="0" rIns="0" bIns="0" rtlCol="0" anchor="ctr">
            <a:spAutoFit/>
          </a:bodyPr>
          <a:lstStyle>
            <a:defPPr>
              <a:defRPr lang="zh-CN"/>
            </a:defPPr>
            <a:lvl1pPr algn="ctr" hangingPunct="0">
              <a:lnSpc>
                <a:spcPct val="100000"/>
              </a:lnSpc>
              <a:defRPr>
                <a:solidFill>
                  <a:schemeClr val="tx1">
                    <a:lumMod val="75000"/>
                    <a:lumOff val="25000"/>
                  </a:schemeClr>
                </a:solidFill>
                <a:latin typeface="+mj-ea"/>
                <a:ea typeface="+mj-ea"/>
                <a:cs typeface="阿里巴巴普惠体" panose="00020600040101010101" pitchFamily="18" charset="-122"/>
              </a:defRPr>
            </a:lvl1pPr>
          </a:lstStyle>
          <a:p>
            <a:r>
              <a:rPr lang="zh-CN" altLang="en-US" dirty="0">
                <a:solidFill>
                  <a:schemeClr val="accent1"/>
                </a:solidFill>
              </a:rPr>
              <a:t>基本内容</a:t>
            </a:r>
          </a:p>
        </p:txBody>
      </p:sp>
      <p:sp>
        <p:nvSpPr>
          <p:cNvPr id="46" name="文本框 45">
            <a:extLst>
              <a:ext uri="{FF2B5EF4-FFF2-40B4-BE49-F238E27FC236}">
                <a16:creationId xmlns:a16="http://schemas.microsoft.com/office/drawing/2014/main" id="{053CADAC-59E2-4595-9BF9-53E921FD306B}"/>
              </a:ext>
            </a:extLst>
          </p:cNvPr>
          <p:cNvSpPr txBox="1"/>
          <p:nvPr/>
        </p:nvSpPr>
        <p:spPr>
          <a:xfrm>
            <a:off x="6207453" y="3187252"/>
            <a:ext cx="5289222" cy="695319"/>
          </a:xfrm>
          <a:prstGeom prst="rect">
            <a:avLst/>
          </a:prstGeom>
          <a:noFill/>
        </p:spPr>
        <p:txBody>
          <a:bodyPr wrap="square" lIns="0" tIns="0" rIns="0" bIns="0">
            <a:spAutoFit/>
          </a:bodyPr>
          <a:lstStyle>
            <a:defPPr>
              <a:defRPr lang="zh-CN"/>
            </a:defPPr>
            <a:lvl1pPr algn="just" hangingPunct="0">
              <a:lnSpc>
                <a:spcPct val="150000"/>
              </a:lnSpc>
              <a:defRPr kumimoji="0" sz="1200" b="0" i="0" u="none" strike="noStrike" cap="none" spc="0" normalizeH="0" baseline="0">
                <a:ln>
                  <a:noFill/>
                </a:ln>
                <a:solidFill>
                  <a:prstClr val="black">
                    <a:alpha val="70000"/>
                  </a:prstClr>
                </a:solidFill>
                <a:effectLst/>
                <a:uLnTx/>
                <a:uFillTx/>
                <a:latin typeface="+mn-ea"/>
              </a:defRPr>
            </a:lvl1pPr>
          </a:lstStyle>
          <a:p>
            <a:r>
              <a:rPr lang="zh-CN" altLang="en-US" sz="1600" dirty="0">
                <a:solidFill>
                  <a:schemeClr val="tx1">
                    <a:lumMod val="75000"/>
                    <a:lumOff val="25000"/>
                    <a:alpha val="70000"/>
                  </a:schemeClr>
                </a:solidFill>
              </a:rPr>
              <a:t>名字特别可爱，含义：像豆子一样。有人说因为英文里</a:t>
            </a:r>
            <a:r>
              <a:rPr lang="en-US" altLang="zh-CN" sz="1600" dirty="0">
                <a:solidFill>
                  <a:schemeClr val="tx1">
                    <a:lumMod val="75000"/>
                    <a:lumOff val="25000"/>
                    <a:alpha val="70000"/>
                  </a:schemeClr>
                </a:solidFill>
              </a:rPr>
              <a:t>BEAN</a:t>
            </a:r>
            <a:r>
              <a:rPr lang="zh-CN" altLang="en-US" sz="1600" dirty="0">
                <a:solidFill>
                  <a:schemeClr val="tx1">
                    <a:lumMod val="75000"/>
                    <a:lumOff val="25000"/>
                    <a:alpha val="70000"/>
                  </a:schemeClr>
                </a:solidFill>
              </a:rPr>
              <a:t>代表头部</a:t>
            </a:r>
            <a:r>
              <a:rPr lang="en-US" altLang="zh-CN" sz="1600" dirty="0">
                <a:solidFill>
                  <a:schemeClr val="tx1">
                    <a:lumMod val="75000"/>
                    <a:lumOff val="25000"/>
                    <a:alpha val="70000"/>
                  </a:schemeClr>
                </a:solidFill>
              </a:rPr>
              <a:t>,</a:t>
            </a:r>
            <a:r>
              <a:rPr lang="zh-CN" altLang="en-US" sz="1600" dirty="0">
                <a:solidFill>
                  <a:schemeClr val="tx1">
                    <a:lumMod val="75000"/>
                    <a:lumOff val="25000"/>
                    <a:alpha val="70000"/>
                  </a:schemeClr>
                </a:solidFill>
              </a:rPr>
              <a:t>也有人说因为他的帽型像颗小豆子的缘故</a:t>
            </a:r>
          </a:p>
        </p:txBody>
      </p:sp>
      <p:sp>
        <p:nvSpPr>
          <p:cNvPr id="44" name="文本框 43">
            <a:extLst>
              <a:ext uri="{FF2B5EF4-FFF2-40B4-BE49-F238E27FC236}">
                <a16:creationId xmlns:a16="http://schemas.microsoft.com/office/drawing/2014/main" id="{53F7B641-9633-49B8-BB1E-FA2E849EF463}"/>
              </a:ext>
            </a:extLst>
          </p:cNvPr>
          <p:cNvSpPr txBox="1"/>
          <p:nvPr/>
        </p:nvSpPr>
        <p:spPr>
          <a:xfrm>
            <a:off x="6207453" y="4105183"/>
            <a:ext cx="923331" cy="276999"/>
          </a:xfrm>
          <a:prstGeom prst="rect">
            <a:avLst/>
          </a:prstGeom>
          <a:noFill/>
        </p:spPr>
        <p:txBody>
          <a:bodyPr wrap="none" lIns="0" tIns="0" rIns="0" bIns="0" rtlCol="0" anchor="ctr">
            <a:spAutoFit/>
          </a:bodyPr>
          <a:lstStyle>
            <a:defPPr>
              <a:defRPr lang="zh-CN"/>
            </a:defPPr>
            <a:lvl1pPr algn="ctr" hangingPunct="0">
              <a:lnSpc>
                <a:spcPct val="100000"/>
              </a:lnSpc>
              <a:defRPr>
                <a:solidFill>
                  <a:schemeClr val="tx1">
                    <a:lumMod val="75000"/>
                    <a:lumOff val="25000"/>
                  </a:schemeClr>
                </a:solidFill>
                <a:latin typeface="+mj-ea"/>
                <a:ea typeface="+mj-ea"/>
                <a:cs typeface="阿里巴巴普惠体" panose="00020600040101010101" pitchFamily="18" charset="-122"/>
              </a:defRPr>
            </a:lvl1pPr>
          </a:lstStyle>
          <a:p>
            <a:r>
              <a:rPr lang="zh-CN" altLang="en-US" dirty="0">
                <a:solidFill>
                  <a:schemeClr val="accent1"/>
                </a:solidFill>
              </a:rPr>
              <a:t>色彩自然</a:t>
            </a:r>
          </a:p>
        </p:txBody>
      </p:sp>
      <p:sp>
        <p:nvSpPr>
          <p:cNvPr id="47" name="文本框 46">
            <a:extLst>
              <a:ext uri="{FF2B5EF4-FFF2-40B4-BE49-F238E27FC236}">
                <a16:creationId xmlns:a16="http://schemas.microsoft.com/office/drawing/2014/main" id="{EA7E0C74-6088-4E1A-B3C9-EDBB0B1192AF}"/>
              </a:ext>
            </a:extLst>
          </p:cNvPr>
          <p:cNvSpPr txBox="1"/>
          <p:nvPr/>
        </p:nvSpPr>
        <p:spPr>
          <a:xfrm>
            <a:off x="6207453" y="4423126"/>
            <a:ext cx="5289222" cy="695319"/>
          </a:xfrm>
          <a:prstGeom prst="rect">
            <a:avLst/>
          </a:prstGeom>
          <a:noFill/>
        </p:spPr>
        <p:txBody>
          <a:bodyPr wrap="square" lIns="0" tIns="0" rIns="0" bIns="0">
            <a:spAutoFit/>
          </a:bodyPr>
          <a:lstStyle>
            <a:defPPr>
              <a:defRPr lang="zh-CN"/>
            </a:defPPr>
            <a:lvl1pPr algn="just" hangingPunct="0">
              <a:lnSpc>
                <a:spcPct val="150000"/>
              </a:lnSpc>
              <a:defRPr kumimoji="0" sz="1400" b="0" i="0" u="none" strike="noStrike" cap="none" spc="0" normalizeH="0" baseline="0">
                <a:ln>
                  <a:noFill/>
                </a:ln>
                <a:solidFill>
                  <a:prstClr val="black"/>
                </a:solidFill>
                <a:effectLst/>
                <a:uLnTx/>
                <a:uFillTx/>
                <a:latin typeface="Times New Roman"/>
                <a:ea typeface="思源宋体 CN Medium"/>
              </a:defRPr>
            </a:lvl1pPr>
          </a:lstStyle>
          <a:p>
            <a:r>
              <a:rPr lang="zh-CN" altLang="en-US" sz="1600" dirty="0">
                <a:solidFill>
                  <a:schemeClr val="tx1">
                    <a:lumMod val="75000"/>
                    <a:lumOff val="25000"/>
                    <a:alpha val="70000"/>
                  </a:schemeClr>
                </a:solidFill>
                <a:latin typeface="+mn-ea"/>
                <a:ea typeface="+mn-ea"/>
              </a:rPr>
              <a:t>帽子用色简单，容易搭配通勤服饰，颇受学生和平民青睐。因此，这顶帽子也总给人留下蓝领阶级的刻板印象</a:t>
            </a:r>
          </a:p>
        </p:txBody>
      </p:sp>
      <p:sp>
        <p:nvSpPr>
          <p:cNvPr id="12" name="文本框 11">
            <a:extLst>
              <a:ext uri="{FF2B5EF4-FFF2-40B4-BE49-F238E27FC236}">
                <a16:creationId xmlns:a16="http://schemas.microsoft.com/office/drawing/2014/main" id="{C2736F05-6380-4919-ADC7-01B496C7996D}"/>
              </a:ext>
            </a:extLst>
          </p:cNvPr>
          <p:cNvSpPr txBox="1"/>
          <p:nvPr/>
        </p:nvSpPr>
        <p:spPr>
          <a:xfrm>
            <a:off x="695326" y="5319155"/>
            <a:ext cx="4955666" cy="695319"/>
          </a:xfrm>
          <a:prstGeom prst="rect">
            <a:avLst/>
          </a:prstGeom>
          <a:noFill/>
        </p:spPr>
        <p:txBody>
          <a:bodyPr wrap="square" lIns="0" tIns="0" rIns="0" bIns="0">
            <a:spAutoFit/>
          </a:bodyPr>
          <a:lstStyle>
            <a:defPPr>
              <a:defRPr lang="zh-CN"/>
            </a:defPPr>
            <a:lvl1pPr algn="just" hangingPunct="0">
              <a:lnSpc>
                <a:spcPct val="150000"/>
              </a:lnSpc>
              <a:defRPr kumimoji="0" sz="1400" b="0" i="0" u="none" strike="noStrike" cap="none" spc="0" normalizeH="0" baseline="0">
                <a:ln>
                  <a:noFill/>
                </a:ln>
                <a:solidFill>
                  <a:prstClr val="black">
                    <a:alpha val="70000"/>
                  </a:prstClr>
                </a:solidFill>
                <a:effectLst/>
                <a:uLnTx/>
                <a:uFillTx/>
                <a:latin typeface="Times New Roman"/>
                <a:ea typeface="思源宋体 CN Medium"/>
              </a:defRPr>
            </a:lvl1pPr>
          </a:lstStyle>
          <a:p>
            <a:r>
              <a:rPr lang="zh-CN" altLang="en-US" sz="1600" dirty="0">
                <a:solidFill>
                  <a:schemeClr val="tx1">
                    <a:lumMod val="75000"/>
                    <a:lumOff val="25000"/>
                    <a:alpha val="70000"/>
                  </a:schemeClr>
                </a:solidFill>
                <a:latin typeface="+mn-ea"/>
                <a:ea typeface="+mn-ea"/>
              </a:rPr>
              <a:t>为了能在艳阳高照下，仍有准确的视力来挥棒击球，定制了这种帽沿较长的便帽</a:t>
            </a:r>
          </a:p>
        </p:txBody>
      </p:sp>
      <p:pic>
        <p:nvPicPr>
          <p:cNvPr id="13" name="图片 12" descr="木桌子上的食物&#10;&#10;描述已自动生成">
            <a:extLst>
              <a:ext uri="{FF2B5EF4-FFF2-40B4-BE49-F238E27FC236}">
                <a16:creationId xmlns:a16="http://schemas.microsoft.com/office/drawing/2014/main" id="{5777AE48-B33A-4871-85FB-2DC89A2C6CBB}"/>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t="-2172" r="-1023"/>
          <a:stretch/>
        </p:blipFill>
        <p:spPr>
          <a:xfrm>
            <a:off x="701329" y="2891101"/>
            <a:ext cx="4982703" cy="2356975"/>
          </a:xfrm>
          <a:prstGeom prst="rect">
            <a:avLst/>
          </a:prstGeom>
        </p:spPr>
      </p:pic>
      <p:sp>
        <p:nvSpPr>
          <p:cNvPr id="39" name="文本框 38">
            <a:extLst>
              <a:ext uri="{FF2B5EF4-FFF2-40B4-BE49-F238E27FC236}">
                <a16:creationId xmlns:a16="http://schemas.microsoft.com/office/drawing/2014/main" id="{64A6BCA3-217F-4F97-A374-FC1716BA3D4E}"/>
              </a:ext>
            </a:extLst>
          </p:cNvPr>
          <p:cNvSpPr txBox="1"/>
          <p:nvPr/>
        </p:nvSpPr>
        <p:spPr>
          <a:xfrm>
            <a:off x="1124048" y="1865327"/>
            <a:ext cx="315792" cy="369332"/>
          </a:xfrm>
          <a:prstGeom prst="rect">
            <a:avLst/>
          </a:prstGeom>
          <a:noFill/>
        </p:spPr>
        <p:txBody>
          <a:bodyPr wrap="none" lIns="0" tIns="0" rIns="0" bIns="0" rtlCol="0">
            <a:spAutoFit/>
          </a:bodyPr>
          <a:lstStyle/>
          <a:p>
            <a:pPr algn="dist"/>
            <a:r>
              <a:rPr lang="zh-CN" altLang="en-US" sz="2400" b="1" dirty="0">
                <a:gradFill flip="none" rotWithShape="1">
                  <a:gsLst>
                    <a:gs pos="32000">
                      <a:srgbClr val="FFFFFF">
                        <a:alpha val="90000"/>
                      </a:srgbClr>
                    </a:gs>
                    <a:gs pos="0">
                      <a:schemeClr val="bg1"/>
                    </a:gs>
                    <a:gs pos="100000">
                      <a:schemeClr val="bg1">
                        <a:alpha val="0"/>
                      </a:schemeClr>
                    </a:gs>
                  </a:gsLst>
                  <a:lin ang="5400000" scaled="1"/>
                  <a:tileRect/>
                </a:gradFill>
                <a:latin typeface="+mj-ea"/>
                <a:ea typeface="+mj-ea"/>
              </a:rPr>
              <a:t>设</a:t>
            </a:r>
          </a:p>
        </p:txBody>
      </p:sp>
      <p:sp>
        <p:nvSpPr>
          <p:cNvPr id="40" name="文本框 39">
            <a:extLst>
              <a:ext uri="{FF2B5EF4-FFF2-40B4-BE49-F238E27FC236}">
                <a16:creationId xmlns:a16="http://schemas.microsoft.com/office/drawing/2014/main" id="{95626208-EFCC-486B-9ABC-E9A6E47B2DB6}"/>
              </a:ext>
            </a:extLst>
          </p:cNvPr>
          <p:cNvSpPr txBox="1"/>
          <p:nvPr/>
        </p:nvSpPr>
        <p:spPr>
          <a:xfrm>
            <a:off x="1818705" y="1865327"/>
            <a:ext cx="315792" cy="369332"/>
          </a:xfrm>
          <a:prstGeom prst="rect">
            <a:avLst/>
          </a:prstGeom>
          <a:noFill/>
        </p:spPr>
        <p:txBody>
          <a:bodyPr wrap="none" lIns="0" tIns="0" rIns="0" bIns="0" rtlCol="0">
            <a:spAutoFit/>
          </a:bodyPr>
          <a:lstStyle>
            <a:defPPr>
              <a:defRPr lang="zh-CN"/>
            </a:defPPr>
            <a:lvl1pPr algn="dist">
              <a:defRPr sz="4400" b="1">
                <a:gradFill flip="none" rotWithShape="1">
                  <a:gsLst>
                    <a:gs pos="32000">
                      <a:srgbClr val="FFFFFF">
                        <a:alpha val="90000"/>
                      </a:srgbClr>
                    </a:gs>
                    <a:gs pos="0">
                      <a:schemeClr val="bg1"/>
                    </a:gs>
                    <a:gs pos="100000">
                      <a:schemeClr val="bg1">
                        <a:alpha val="0"/>
                      </a:schemeClr>
                    </a:gs>
                  </a:gsLst>
                  <a:lin ang="5400000" scaled="1"/>
                  <a:tileRect/>
                </a:gradFill>
                <a:latin typeface="+mj-ea"/>
                <a:ea typeface="+mj-ea"/>
              </a:defRPr>
            </a:lvl1pPr>
          </a:lstStyle>
          <a:p>
            <a:r>
              <a:rPr lang="zh-CN" altLang="en-US" sz="2400" dirty="0"/>
              <a:t>计</a:t>
            </a:r>
          </a:p>
        </p:txBody>
      </p:sp>
      <p:sp>
        <p:nvSpPr>
          <p:cNvPr id="41" name="文本框 40">
            <a:extLst>
              <a:ext uri="{FF2B5EF4-FFF2-40B4-BE49-F238E27FC236}">
                <a16:creationId xmlns:a16="http://schemas.microsoft.com/office/drawing/2014/main" id="{6A52ABD1-26AA-4D99-B28A-D6DFFE2D8E6B}"/>
              </a:ext>
            </a:extLst>
          </p:cNvPr>
          <p:cNvSpPr txBox="1"/>
          <p:nvPr/>
        </p:nvSpPr>
        <p:spPr>
          <a:xfrm>
            <a:off x="2513362" y="1865327"/>
            <a:ext cx="315792" cy="369332"/>
          </a:xfrm>
          <a:prstGeom prst="rect">
            <a:avLst/>
          </a:prstGeom>
          <a:noFill/>
        </p:spPr>
        <p:txBody>
          <a:bodyPr wrap="none" lIns="0" tIns="0" rIns="0" bIns="0" rtlCol="0">
            <a:spAutoFit/>
          </a:bodyPr>
          <a:lstStyle>
            <a:defPPr>
              <a:defRPr lang="zh-CN"/>
            </a:defPPr>
            <a:lvl1pPr algn="dist">
              <a:defRPr sz="4400" b="1">
                <a:gradFill flip="none" rotWithShape="1">
                  <a:gsLst>
                    <a:gs pos="32000">
                      <a:srgbClr val="FFFFFF">
                        <a:alpha val="90000"/>
                      </a:srgbClr>
                    </a:gs>
                    <a:gs pos="0">
                      <a:schemeClr val="bg1"/>
                    </a:gs>
                    <a:gs pos="100000">
                      <a:schemeClr val="bg1">
                        <a:alpha val="0"/>
                      </a:schemeClr>
                    </a:gs>
                  </a:gsLst>
                  <a:lin ang="5400000" scaled="1"/>
                  <a:tileRect/>
                </a:gradFill>
                <a:latin typeface="+mj-ea"/>
                <a:ea typeface="+mj-ea"/>
              </a:defRPr>
            </a:lvl1pPr>
          </a:lstStyle>
          <a:p>
            <a:r>
              <a:rPr lang="zh-CN" altLang="en-US" sz="2400" dirty="0"/>
              <a:t>理</a:t>
            </a:r>
          </a:p>
        </p:txBody>
      </p:sp>
      <p:sp>
        <p:nvSpPr>
          <p:cNvPr id="42" name="文本框 41">
            <a:extLst>
              <a:ext uri="{FF2B5EF4-FFF2-40B4-BE49-F238E27FC236}">
                <a16:creationId xmlns:a16="http://schemas.microsoft.com/office/drawing/2014/main" id="{0A6B8B4F-4207-4F32-8125-A006A2847215}"/>
              </a:ext>
            </a:extLst>
          </p:cNvPr>
          <p:cNvSpPr txBox="1"/>
          <p:nvPr/>
        </p:nvSpPr>
        <p:spPr>
          <a:xfrm>
            <a:off x="3208018" y="1865327"/>
            <a:ext cx="315792" cy="369332"/>
          </a:xfrm>
          <a:prstGeom prst="rect">
            <a:avLst/>
          </a:prstGeom>
          <a:noFill/>
        </p:spPr>
        <p:txBody>
          <a:bodyPr wrap="none" lIns="0" tIns="0" rIns="0" bIns="0" rtlCol="0">
            <a:spAutoFit/>
          </a:bodyPr>
          <a:lstStyle>
            <a:defPPr>
              <a:defRPr lang="zh-CN"/>
            </a:defPPr>
            <a:lvl1pPr algn="dist">
              <a:defRPr sz="4400" b="1">
                <a:gradFill flip="none" rotWithShape="1">
                  <a:gsLst>
                    <a:gs pos="32000">
                      <a:srgbClr val="FFFFFF">
                        <a:alpha val="90000"/>
                      </a:srgbClr>
                    </a:gs>
                    <a:gs pos="0">
                      <a:schemeClr val="bg1"/>
                    </a:gs>
                    <a:gs pos="100000">
                      <a:schemeClr val="bg1">
                        <a:alpha val="0"/>
                      </a:schemeClr>
                    </a:gs>
                  </a:gsLst>
                  <a:lin ang="5400000" scaled="1"/>
                  <a:tileRect/>
                </a:gradFill>
                <a:latin typeface="+mj-ea"/>
                <a:ea typeface="+mj-ea"/>
              </a:defRPr>
            </a:lvl1pPr>
          </a:lstStyle>
          <a:p>
            <a:r>
              <a:rPr lang="zh-CN" altLang="en-US" sz="2400" dirty="0"/>
              <a:t>念</a:t>
            </a:r>
          </a:p>
        </p:txBody>
      </p:sp>
      <p:sp>
        <p:nvSpPr>
          <p:cNvPr id="22" name="矩形 21">
            <a:extLst>
              <a:ext uri="{FF2B5EF4-FFF2-40B4-BE49-F238E27FC236}">
                <a16:creationId xmlns:a16="http://schemas.microsoft.com/office/drawing/2014/main" id="{2B73314D-08B3-4853-A345-737E0E888D70}"/>
              </a:ext>
            </a:extLst>
          </p:cNvPr>
          <p:cNvSpPr/>
          <p:nvPr/>
        </p:nvSpPr>
        <p:spPr>
          <a:xfrm>
            <a:off x="695325" y="6274581"/>
            <a:ext cx="864000" cy="36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1"/>
              </a:solidFill>
            </a:endParaRPr>
          </a:p>
        </p:txBody>
      </p:sp>
      <p:grpSp>
        <p:nvGrpSpPr>
          <p:cNvPr id="23" name="组合 22">
            <a:extLst>
              <a:ext uri="{FF2B5EF4-FFF2-40B4-BE49-F238E27FC236}">
                <a16:creationId xmlns:a16="http://schemas.microsoft.com/office/drawing/2014/main" id="{AFFDF259-A689-4D4F-AA58-428D54E9AD90}"/>
              </a:ext>
            </a:extLst>
          </p:cNvPr>
          <p:cNvGrpSpPr/>
          <p:nvPr/>
        </p:nvGrpSpPr>
        <p:grpSpPr>
          <a:xfrm>
            <a:off x="1124048" y="810052"/>
            <a:ext cx="6847367" cy="1095621"/>
            <a:chOff x="2817392" y="328693"/>
            <a:chExt cx="6847367" cy="1095621"/>
          </a:xfrm>
        </p:grpSpPr>
        <p:sp>
          <p:nvSpPr>
            <p:cNvPr id="24" name="文本框 23">
              <a:extLst>
                <a:ext uri="{FF2B5EF4-FFF2-40B4-BE49-F238E27FC236}">
                  <a16:creationId xmlns:a16="http://schemas.microsoft.com/office/drawing/2014/main" id="{81C5AB76-79BA-4EB2-8F6C-7B273C625E0A}"/>
                </a:ext>
              </a:extLst>
            </p:cNvPr>
            <p:cNvSpPr txBox="1"/>
            <p:nvPr/>
          </p:nvSpPr>
          <p:spPr>
            <a:xfrm>
              <a:off x="6565745" y="679162"/>
              <a:ext cx="3099014" cy="674224"/>
            </a:xfrm>
            <a:prstGeom prst="rect">
              <a:avLst/>
            </a:prstGeom>
            <a:noFill/>
          </p:spPr>
          <p:txBody>
            <a:bodyPr wrap="square" lIns="0" tIns="0" rIns="0" bIns="0" rtlCol="0">
              <a:spAutoFit/>
            </a:bodyPr>
            <a:lstStyle/>
            <a:p>
              <a:pPr algn="dist">
                <a:lnSpc>
                  <a:spcPct val="120000"/>
                </a:lnSpc>
              </a:pPr>
              <a:r>
                <a:rPr kumimoji="0" lang="en-US" altLang="zh-CN" sz="4000" b="1" i="0" u="none" strike="noStrike" kern="1200" cap="none" spc="200" normalizeH="0" baseline="0" noProof="0" dirty="0">
                  <a:ln>
                    <a:noFill/>
                  </a:ln>
                  <a:solidFill>
                    <a:schemeClr val="bg1"/>
                  </a:solidFill>
                  <a:effectLst/>
                  <a:uLnTx/>
                  <a:uFillTx/>
                  <a:latin typeface="+mj-lt"/>
                  <a:ea typeface="思源黑体 CN Regular"/>
                  <a:cs typeface="+mn-cs"/>
                </a:rPr>
                <a:t>CONCEPT</a:t>
              </a:r>
              <a:r>
                <a:rPr kumimoji="0" lang="en-US" altLang="zh-CN" sz="4000" b="1" i="0" u="none" strike="noStrike" kern="1200" cap="none" spc="200" normalizeH="0" baseline="0" noProof="0" dirty="0">
                  <a:ln>
                    <a:noFill/>
                  </a:ln>
                  <a:solidFill>
                    <a:schemeClr val="bg1"/>
                  </a:solidFill>
                  <a:effectLst/>
                  <a:uLnTx/>
                  <a:uFillTx/>
                  <a:latin typeface="Times New Roman"/>
                  <a:ea typeface="思源黑体 CN Regular"/>
                  <a:cs typeface="+mn-cs"/>
                </a:rPr>
                <a:t> </a:t>
              </a:r>
              <a:endParaRPr lang="en-US" altLang="zh-CN" sz="4000" b="1" spc="200" dirty="0">
                <a:solidFill>
                  <a:schemeClr val="bg1"/>
                </a:solidFill>
              </a:endParaRPr>
            </a:p>
          </p:txBody>
        </p:sp>
        <p:sp>
          <p:nvSpPr>
            <p:cNvPr id="25" name="文本框 24">
              <a:extLst>
                <a:ext uri="{FF2B5EF4-FFF2-40B4-BE49-F238E27FC236}">
                  <a16:creationId xmlns:a16="http://schemas.microsoft.com/office/drawing/2014/main" id="{D04A0DD4-7867-4F37-BBBA-F78C86225252}"/>
                </a:ext>
              </a:extLst>
            </p:cNvPr>
            <p:cNvSpPr txBox="1"/>
            <p:nvPr/>
          </p:nvSpPr>
          <p:spPr>
            <a:xfrm>
              <a:off x="2817395" y="328693"/>
              <a:ext cx="3657031" cy="1095621"/>
            </a:xfrm>
            <a:prstGeom prst="rect">
              <a:avLst/>
            </a:prstGeom>
            <a:noFill/>
          </p:spPr>
          <p:txBody>
            <a:bodyPr wrap="square" lIns="0" tIns="0" rIns="0" bIns="0" rtlCol="0">
              <a:spAutoFit/>
            </a:bodyPr>
            <a:lstStyle/>
            <a:p>
              <a:pPr algn="dist">
                <a:lnSpc>
                  <a:spcPct val="120000"/>
                </a:lnSpc>
              </a:pPr>
              <a:r>
                <a:rPr kumimoji="0" lang="en-US" altLang="zh-CN" sz="6500" b="1" i="0" u="none" strike="noStrike" kern="1200" cap="none" spc="200" normalizeH="0" baseline="0" noProof="0" dirty="0">
                  <a:ln>
                    <a:noFill/>
                  </a:ln>
                  <a:solidFill>
                    <a:schemeClr val="bg1"/>
                  </a:solidFill>
                  <a:effectLst/>
                  <a:uLnTx/>
                  <a:uFillTx/>
                  <a:latin typeface="+mj-lt"/>
                  <a:ea typeface="思源黑体 CN Regular"/>
                  <a:cs typeface="+mn-cs"/>
                </a:rPr>
                <a:t>DESIGN</a:t>
              </a:r>
              <a:endParaRPr lang="en-US" altLang="zh-CN" sz="6500" b="1" spc="200" dirty="0">
                <a:solidFill>
                  <a:schemeClr val="bg1"/>
                </a:solidFill>
                <a:latin typeface="+mj-lt"/>
              </a:endParaRPr>
            </a:p>
          </p:txBody>
        </p:sp>
        <p:sp>
          <p:nvSpPr>
            <p:cNvPr id="26" name="矩形 25">
              <a:extLst>
                <a:ext uri="{FF2B5EF4-FFF2-40B4-BE49-F238E27FC236}">
                  <a16:creationId xmlns:a16="http://schemas.microsoft.com/office/drawing/2014/main" id="{DA63BC76-92E4-4923-92FB-A1BA11267B40}"/>
                </a:ext>
              </a:extLst>
            </p:cNvPr>
            <p:cNvSpPr/>
            <p:nvPr/>
          </p:nvSpPr>
          <p:spPr>
            <a:xfrm>
              <a:off x="2817392" y="1029436"/>
              <a:ext cx="6648531" cy="251736"/>
            </a:xfrm>
            <a:prstGeom prst="rect">
              <a:avLst/>
            </a:prstGeom>
            <a:solidFill>
              <a:schemeClr val="bg1">
                <a:alpha val="1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grpSp>
    </p:spTree>
    <p:extLst>
      <p:ext uri="{BB962C8B-B14F-4D97-AF65-F5344CB8AC3E}">
        <p14:creationId xmlns:p14="http://schemas.microsoft.com/office/powerpoint/2010/main" val="285430939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63" name="组合 62">
            <a:extLst>
              <a:ext uri="{FF2B5EF4-FFF2-40B4-BE49-F238E27FC236}">
                <a16:creationId xmlns:a16="http://schemas.microsoft.com/office/drawing/2014/main" id="{1DB6153D-3427-473E-AE27-B26F63E1D57A}"/>
              </a:ext>
            </a:extLst>
          </p:cNvPr>
          <p:cNvGrpSpPr/>
          <p:nvPr/>
        </p:nvGrpSpPr>
        <p:grpSpPr>
          <a:xfrm>
            <a:off x="2921387" y="468637"/>
            <a:ext cx="6273027" cy="1095621"/>
            <a:chOff x="1951673" y="235892"/>
            <a:chExt cx="6273027" cy="1095621"/>
          </a:xfrm>
        </p:grpSpPr>
        <p:sp>
          <p:nvSpPr>
            <p:cNvPr id="34" name="文本框 33">
              <a:extLst>
                <a:ext uri="{FF2B5EF4-FFF2-40B4-BE49-F238E27FC236}">
                  <a16:creationId xmlns:a16="http://schemas.microsoft.com/office/drawing/2014/main" id="{03E7AFD0-F1C2-4AF4-A681-FF4CCDDBC9A9}"/>
                </a:ext>
              </a:extLst>
            </p:cNvPr>
            <p:cNvSpPr txBox="1"/>
            <p:nvPr/>
          </p:nvSpPr>
          <p:spPr>
            <a:xfrm>
              <a:off x="1951673" y="235892"/>
              <a:ext cx="3462654" cy="1095621"/>
            </a:xfrm>
            <a:prstGeom prst="rect">
              <a:avLst/>
            </a:prstGeom>
            <a:noFill/>
          </p:spPr>
          <p:txBody>
            <a:bodyPr wrap="square" lIns="0" tIns="0" rIns="0" bIns="0" rtlCol="0">
              <a:spAutoFit/>
            </a:bodyPr>
            <a:lstStyle/>
            <a:p>
              <a:pPr algn="dist">
                <a:lnSpc>
                  <a:spcPct val="120000"/>
                </a:lnSpc>
              </a:pPr>
              <a:r>
                <a:rPr kumimoji="0" lang="en-US" altLang="zh-CN" sz="6500" b="1" i="0" u="none" strike="noStrike" kern="1200" cap="none" spc="200" normalizeH="0" baseline="0" noProof="0" dirty="0">
                  <a:ln>
                    <a:noFill/>
                  </a:ln>
                  <a:solidFill>
                    <a:schemeClr val="accent1"/>
                  </a:solidFill>
                  <a:effectLst/>
                  <a:uLnTx/>
                  <a:uFillTx/>
                  <a:latin typeface="+mj-lt"/>
                  <a:ea typeface="思源黑体 CN Regular"/>
                  <a:cs typeface="+mn-cs"/>
                </a:rPr>
                <a:t>DESIGN</a:t>
              </a:r>
              <a:r>
                <a:rPr lang="en-US" altLang="zh-CN" sz="6500" b="1" spc="200" dirty="0">
                  <a:solidFill>
                    <a:schemeClr val="accent1"/>
                  </a:solidFill>
                  <a:latin typeface="+mj-lt"/>
                </a:rPr>
                <a:t> </a:t>
              </a:r>
            </a:p>
          </p:txBody>
        </p:sp>
        <p:sp>
          <p:nvSpPr>
            <p:cNvPr id="35" name="文本框 34">
              <a:extLst>
                <a:ext uri="{FF2B5EF4-FFF2-40B4-BE49-F238E27FC236}">
                  <a16:creationId xmlns:a16="http://schemas.microsoft.com/office/drawing/2014/main" id="{87596265-67CF-475A-92F7-EE25C20D149E}"/>
                </a:ext>
              </a:extLst>
            </p:cNvPr>
            <p:cNvSpPr txBox="1"/>
            <p:nvPr/>
          </p:nvSpPr>
          <p:spPr>
            <a:xfrm>
              <a:off x="5628185" y="597715"/>
              <a:ext cx="2596515" cy="674224"/>
            </a:xfrm>
            <a:prstGeom prst="rect">
              <a:avLst/>
            </a:prstGeom>
            <a:noFill/>
          </p:spPr>
          <p:txBody>
            <a:bodyPr wrap="square" lIns="0" tIns="0" rIns="0" bIns="0" rtlCol="0">
              <a:spAutoFit/>
            </a:bodyPr>
            <a:lstStyle/>
            <a:p>
              <a:pPr algn="dist">
                <a:lnSpc>
                  <a:spcPct val="120000"/>
                </a:lnSpc>
              </a:pPr>
              <a:r>
                <a:rPr kumimoji="0" lang="en-US" altLang="zh-CN" sz="4000" b="1" i="0" u="none" strike="noStrike" kern="1200" cap="none" spc="200" normalizeH="0" baseline="0" noProof="0" dirty="0">
                  <a:ln>
                    <a:noFill/>
                  </a:ln>
                  <a:solidFill>
                    <a:schemeClr val="tx1">
                      <a:lumMod val="75000"/>
                      <a:lumOff val="25000"/>
                    </a:schemeClr>
                  </a:solidFill>
                  <a:effectLst/>
                  <a:uLnTx/>
                  <a:uFillTx/>
                  <a:latin typeface="+mj-lt"/>
                  <a:ea typeface="思源黑体 CN Regular"/>
                  <a:cs typeface="+mn-cs"/>
                </a:rPr>
                <a:t>METHOD</a:t>
              </a:r>
              <a:endParaRPr lang="en-US" altLang="zh-CN" sz="4000" b="1" spc="200" dirty="0">
                <a:solidFill>
                  <a:schemeClr val="tx1">
                    <a:lumMod val="75000"/>
                    <a:lumOff val="25000"/>
                  </a:schemeClr>
                </a:solidFill>
                <a:latin typeface="+mj-lt"/>
              </a:endParaRPr>
            </a:p>
          </p:txBody>
        </p:sp>
      </p:grpSp>
      <p:sp>
        <p:nvSpPr>
          <p:cNvPr id="47" name="文本框 46">
            <a:extLst>
              <a:ext uri="{FF2B5EF4-FFF2-40B4-BE49-F238E27FC236}">
                <a16:creationId xmlns:a16="http://schemas.microsoft.com/office/drawing/2014/main" id="{D55BA436-5AE9-4640-BE82-B8B8DC8FB036}"/>
              </a:ext>
            </a:extLst>
          </p:cNvPr>
          <p:cNvSpPr txBox="1">
            <a:spLocks/>
          </p:cNvSpPr>
          <p:nvPr/>
        </p:nvSpPr>
        <p:spPr>
          <a:xfrm>
            <a:off x="5131575" y="1660990"/>
            <a:ext cx="1928851" cy="314830"/>
          </a:xfrm>
          <a:prstGeom prst="rect">
            <a:avLst/>
          </a:prstGeom>
          <a:noFill/>
        </p:spPr>
        <p:txBody>
          <a:bodyPr wrap="square" lIns="0" tIns="0" rIns="0" bIns="0" rtlCol="0">
            <a:spAutoFit/>
          </a:bodyPr>
          <a:lstStyle/>
          <a:p>
            <a:pPr algn="dist">
              <a:lnSpc>
                <a:spcPct val="125000"/>
              </a:lnSpc>
            </a:pPr>
            <a:r>
              <a:rPr kumimoji="0" lang="zh-CN" altLang="en-US" b="1" i="0" u="none" strike="noStrike" kern="1200" cap="none" spc="0" normalizeH="0" baseline="0" noProof="0" dirty="0">
                <a:ln>
                  <a:noFill/>
                </a:ln>
                <a:solidFill>
                  <a:schemeClr val="tx1">
                    <a:lumMod val="75000"/>
                    <a:lumOff val="25000"/>
                  </a:schemeClr>
                </a:solidFill>
                <a:effectLst/>
                <a:uLnTx/>
                <a:uFillTx/>
                <a:latin typeface="+mj-ea"/>
                <a:ea typeface="+mj-ea"/>
              </a:rPr>
              <a:t>设</a:t>
            </a:r>
            <a:r>
              <a:rPr kumimoji="0" lang="en-US" altLang="zh-CN" b="1" i="0" u="none" strike="noStrike" kern="1200" cap="none" spc="0" normalizeH="0" baseline="0" noProof="0" dirty="0">
                <a:ln>
                  <a:noFill/>
                </a:ln>
                <a:solidFill>
                  <a:schemeClr val="tx1">
                    <a:lumMod val="75000"/>
                    <a:lumOff val="25000"/>
                  </a:schemeClr>
                </a:solidFill>
                <a:effectLst/>
                <a:uLnTx/>
                <a:uFillTx/>
                <a:latin typeface="+mj-ea"/>
                <a:ea typeface="+mj-ea"/>
              </a:rPr>
              <a:t>/</a:t>
            </a:r>
            <a:r>
              <a:rPr kumimoji="0" lang="zh-CN" altLang="en-US" b="1" i="0" u="none" strike="noStrike" kern="1200" cap="none" spc="0" normalizeH="0" baseline="0" noProof="0" dirty="0">
                <a:ln>
                  <a:noFill/>
                </a:ln>
                <a:solidFill>
                  <a:schemeClr val="tx1">
                    <a:lumMod val="75000"/>
                    <a:lumOff val="25000"/>
                  </a:schemeClr>
                </a:solidFill>
                <a:effectLst/>
                <a:uLnTx/>
                <a:uFillTx/>
                <a:latin typeface="+mj-ea"/>
                <a:ea typeface="+mj-ea"/>
              </a:rPr>
              <a:t>计</a:t>
            </a:r>
            <a:r>
              <a:rPr kumimoji="0" lang="en-US" altLang="zh-CN" b="1" i="0" u="none" strike="noStrike" kern="1200" cap="none" spc="0" normalizeH="0" baseline="0" noProof="0" dirty="0">
                <a:ln>
                  <a:noFill/>
                </a:ln>
                <a:solidFill>
                  <a:schemeClr val="tx1">
                    <a:lumMod val="75000"/>
                    <a:lumOff val="25000"/>
                  </a:schemeClr>
                </a:solidFill>
                <a:effectLst/>
                <a:uLnTx/>
                <a:uFillTx/>
                <a:latin typeface="+mj-ea"/>
                <a:ea typeface="+mj-ea"/>
              </a:rPr>
              <a:t>/</a:t>
            </a:r>
            <a:r>
              <a:rPr kumimoji="0" lang="zh-CN" altLang="en-US" b="1" i="0" u="none" strike="noStrike" kern="1200" cap="none" spc="0" normalizeH="0" baseline="0" noProof="0" dirty="0">
                <a:ln>
                  <a:noFill/>
                </a:ln>
                <a:solidFill>
                  <a:schemeClr val="tx1">
                    <a:lumMod val="75000"/>
                    <a:lumOff val="25000"/>
                  </a:schemeClr>
                </a:solidFill>
                <a:effectLst/>
                <a:uLnTx/>
                <a:uFillTx/>
                <a:latin typeface="+mj-ea"/>
                <a:ea typeface="+mj-ea"/>
              </a:rPr>
              <a:t>手</a:t>
            </a:r>
            <a:r>
              <a:rPr kumimoji="0" lang="en-US" altLang="zh-CN" b="1" i="0" u="none" strike="noStrike" kern="1200" cap="none" spc="0" normalizeH="0" baseline="0" noProof="0" dirty="0">
                <a:ln>
                  <a:noFill/>
                </a:ln>
                <a:solidFill>
                  <a:schemeClr val="tx1">
                    <a:lumMod val="75000"/>
                    <a:lumOff val="25000"/>
                  </a:schemeClr>
                </a:solidFill>
                <a:effectLst/>
                <a:uLnTx/>
                <a:uFillTx/>
                <a:latin typeface="+mj-ea"/>
                <a:ea typeface="+mj-ea"/>
              </a:rPr>
              <a:t>/</a:t>
            </a:r>
            <a:r>
              <a:rPr kumimoji="0" lang="zh-CN" altLang="en-US" b="1" i="0" u="none" strike="noStrike" kern="1200" cap="none" spc="0" normalizeH="0" baseline="0" noProof="0" dirty="0">
                <a:ln>
                  <a:noFill/>
                </a:ln>
                <a:solidFill>
                  <a:schemeClr val="tx1">
                    <a:lumMod val="75000"/>
                    <a:lumOff val="25000"/>
                  </a:schemeClr>
                </a:solidFill>
                <a:effectLst/>
                <a:uLnTx/>
                <a:uFillTx/>
                <a:latin typeface="+mj-ea"/>
                <a:ea typeface="+mj-ea"/>
              </a:rPr>
              <a:t>法</a:t>
            </a:r>
            <a:endParaRPr lang="zh-CN" altLang="en-US" b="1" dirty="0">
              <a:solidFill>
                <a:schemeClr val="tx1">
                  <a:lumMod val="75000"/>
                  <a:lumOff val="25000"/>
                </a:schemeClr>
              </a:solidFill>
              <a:latin typeface="+mj-ea"/>
              <a:ea typeface="+mj-ea"/>
            </a:endParaRPr>
          </a:p>
        </p:txBody>
      </p:sp>
      <p:sp>
        <p:nvSpPr>
          <p:cNvPr id="58" name="矩形 57">
            <a:extLst>
              <a:ext uri="{FF2B5EF4-FFF2-40B4-BE49-F238E27FC236}">
                <a16:creationId xmlns:a16="http://schemas.microsoft.com/office/drawing/2014/main" id="{54D9D489-D192-4EF4-9FBC-AB58F972091D}"/>
              </a:ext>
            </a:extLst>
          </p:cNvPr>
          <p:cNvSpPr/>
          <p:nvPr/>
        </p:nvSpPr>
        <p:spPr>
          <a:xfrm>
            <a:off x="4635418" y="2487986"/>
            <a:ext cx="2921166" cy="382073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a:extLst>
              <a:ext uri="{FF2B5EF4-FFF2-40B4-BE49-F238E27FC236}">
                <a16:creationId xmlns:a16="http://schemas.microsoft.com/office/drawing/2014/main" id="{55C16D52-FC6B-4484-BB0B-2E502BFA994C}"/>
              </a:ext>
            </a:extLst>
          </p:cNvPr>
          <p:cNvSpPr txBox="1"/>
          <p:nvPr/>
        </p:nvSpPr>
        <p:spPr>
          <a:xfrm>
            <a:off x="4899803" y="3136133"/>
            <a:ext cx="2392396" cy="1064650"/>
          </a:xfrm>
          <a:prstGeom prst="rect">
            <a:avLst/>
          </a:prstGeom>
          <a:noFill/>
        </p:spPr>
        <p:txBody>
          <a:bodyPr wrap="square" lIns="0" tIns="0" rIns="0" bIns="0">
            <a:spAutoFit/>
          </a:bodyPr>
          <a:lstStyle>
            <a:defPPr>
              <a:defRPr lang="zh-CN"/>
            </a:defPPr>
            <a:lvl1pPr algn="just" hangingPunct="0">
              <a:lnSpc>
                <a:spcPct val="150000"/>
              </a:lnSpc>
              <a:defRPr kumimoji="0" sz="1400" b="0" i="0" u="none" strike="noStrike" cap="none" spc="0" normalizeH="0" baseline="0">
                <a:ln>
                  <a:noFill/>
                </a:ln>
                <a:solidFill>
                  <a:schemeClr val="accent6">
                    <a:lumMod val="75000"/>
                    <a:alpha val="70000"/>
                  </a:schemeClr>
                </a:solidFill>
                <a:effectLst/>
                <a:uLnTx/>
                <a:uFillTx/>
                <a:latin typeface="+mn-ea"/>
              </a:defRPr>
            </a:lvl1pPr>
          </a:lstStyle>
          <a:p>
            <a:r>
              <a:rPr lang="zh-CN" altLang="en-US" sz="1600" dirty="0">
                <a:solidFill>
                  <a:schemeClr val="bg1"/>
                </a:solidFill>
              </a:rPr>
              <a:t>科学时尚裁剪，贴合头部，舒适易动，科学时尚裁剪，贴合头部</a:t>
            </a:r>
          </a:p>
        </p:txBody>
      </p:sp>
      <p:sp>
        <p:nvSpPr>
          <p:cNvPr id="48" name="文本框 47">
            <a:extLst>
              <a:ext uri="{FF2B5EF4-FFF2-40B4-BE49-F238E27FC236}">
                <a16:creationId xmlns:a16="http://schemas.microsoft.com/office/drawing/2014/main" id="{F3A8048B-30A3-4AA8-AA63-0846918FD960}"/>
              </a:ext>
            </a:extLst>
          </p:cNvPr>
          <p:cNvSpPr txBox="1"/>
          <p:nvPr/>
        </p:nvSpPr>
        <p:spPr>
          <a:xfrm>
            <a:off x="4899803" y="2697988"/>
            <a:ext cx="307777" cy="369332"/>
          </a:xfrm>
          <a:prstGeom prst="rect">
            <a:avLst/>
          </a:prstGeom>
          <a:noFill/>
        </p:spPr>
        <p:txBody>
          <a:bodyPr wrap="none" lIns="0" tIns="0" rIns="0" bIns="0" rtlCol="0">
            <a:spAutoFit/>
          </a:bodyPr>
          <a:lstStyle/>
          <a:p>
            <a:pPr algn="l"/>
            <a:r>
              <a:rPr lang="en-US" altLang="zh-CN" sz="2400" b="1" dirty="0">
                <a:solidFill>
                  <a:schemeClr val="bg1">
                    <a:alpha val="65000"/>
                  </a:schemeClr>
                </a:solidFill>
              </a:rPr>
              <a:t>02</a:t>
            </a:r>
            <a:endParaRPr lang="zh-CN" altLang="en-US" sz="2400" b="1" dirty="0">
              <a:solidFill>
                <a:schemeClr val="bg1">
                  <a:alpha val="65000"/>
                </a:schemeClr>
              </a:solidFill>
            </a:endParaRPr>
          </a:p>
        </p:txBody>
      </p:sp>
      <p:pic>
        <p:nvPicPr>
          <p:cNvPr id="44" name="图片 43" descr="人戴着帽子&#10;&#10;描述已自动生成">
            <a:extLst>
              <a:ext uri="{FF2B5EF4-FFF2-40B4-BE49-F238E27FC236}">
                <a16:creationId xmlns:a16="http://schemas.microsoft.com/office/drawing/2014/main" id="{37F784B4-EE8A-49B8-9D83-7236038BCABE}"/>
              </a:ext>
            </a:extLst>
          </p:cNvPr>
          <p:cNvPicPr>
            <a:picLocks/>
          </p:cNvPicPr>
          <p:nvPr/>
        </p:nvPicPr>
        <p:blipFill>
          <a:blip r:embed="rId2" cstate="screen">
            <a:extLst>
              <a:ext uri="{28A0092B-C50C-407E-A947-70E740481C1C}">
                <a14:useLocalDpi xmlns:a14="http://schemas.microsoft.com/office/drawing/2010/main"/>
              </a:ext>
            </a:extLst>
          </a:blip>
          <a:stretch>
            <a:fillRect/>
          </a:stretch>
        </p:blipFill>
        <p:spPr>
          <a:xfrm>
            <a:off x="4920975" y="4384406"/>
            <a:ext cx="2350053" cy="1647485"/>
          </a:xfrm>
          <a:prstGeom prst="rect">
            <a:avLst/>
          </a:prstGeom>
        </p:spPr>
      </p:pic>
      <p:sp>
        <p:nvSpPr>
          <p:cNvPr id="59" name="矩形 58">
            <a:extLst>
              <a:ext uri="{FF2B5EF4-FFF2-40B4-BE49-F238E27FC236}">
                <a16:creationId xmlns:a16="http://schemas.microsoft.com/office/drawing/2014/main" id="{BD5DDC3E-DAD8-4937-9048-BECBD7D1592E}"/>
              </a:ext>
            </a:extLst>
          </p:cNvPr>
          <p:cNvSpPr/>
          <p:nvPr/>
        </p:nvSpPr>
        <p:spPr>
          <a:xfrm>
            <a:off x="8336158" y="2487986"/>
            <a:ext cx="2921166" cy="3820739"/>
          </a:xfrm>
          <a:prstGeom prst="rect">
            <a:avLst/>
          </a:prstGeom>
          <a:solidFill>
            <a:schemeClr val="accent5">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a:extLst>
              <a:ext uri="{FF2B5EF4-FFF2-40B4-BE49-F238E27FC236}">
                <a16:creationId xmlns:a16="http://schemas.microsoft.com/office/drawing/2014/main" id="{1EF4C171-C29E-4C47-B31B-26D5D542C741}"/>
              </a:ext>
            </a:extLst>
          </p:cNvPr>
          <p:cNvSpPr txBox="1"/>
          <p:nvPr/>
        </p:nvSpPr>
        <p:spPr>
          <a:xfrm>
            <a:off x="8600543" y="3136133"/>
            <a:ext cx="2392396" cy="1064650"/>
          </a:xfrm>
          <a:prstGeom prst="rect">
            <a:avLst/>
          </a:prstGeom>
          <a:noFill/>
        </p:spPr>
        <p:txBody>
          <a:bodyPr wrap="square" lIns="0" tIns="0" rIns="0" bIns="0">
            <a:spAutoFit/>
          </a:bodyPr>
          <a:lstStyle>
            <a:defPPr>
              <a:defRPr lang="zh-CN"/>
            </a:defPPr>
            <a:lvl1pPr algn="just" hangingPunct="0">
              <a:lnSpc>
                <a:spcPct val="150000"/>
              </a:lnSpc>
              <a:defRPr kumimoji="0" sz="1400" b="0" i="0" u="none" strike="noStrike" cap="none" spc="0" normalizeH="0" baseline="0">
                <a:ln>
                  <a:noFill/>
                </a:ln>
                <a:solidFill>
                  <a:schemeClr val="accent6">
                    <a:lumMod val="75000"/>
                    <a:alpha val="70000"/>
                  </a:schemeClr>
                </a:solidFill>
                <a:effectLst/>
                <a:uLnTx/>
                <a:uFillTx/>
                <a:latin typeface="+mn-ea"/>
              </a:defRPr>
            </a:lvl1pPr>
          </a:lstStyle>
          <a:p>
            <a:r>
              <a:rPr lang="zh-CN" altLang="en-US" sz="1600" dirty="0">
                <a:solidFill>
                  <a:schemeClr val="tx1">
                    <a:lumMod val="75000"/>
                    <a:lumOff val="25000"/>
                  </a:schemeClr>
                </a:solidFill>
              </a:rPr>
              <a:t>时尚帽型，显瘦造型，吸睛抢眼，引领潮流时尚，适合大众佩戴</a:t>
            </a:r>
          </a:p>
        </p:txBody>
      </p:sp>
      <p:sp>
        <p:nvSpPr>
          <p:cNvPr id="49" name="文本框 48">
            <a:extLst>
              <a:ext uri="{FF2B5EF4-FFF2-40B4-BE49-F238E27FC236}">
                <a16:creationId xmlns:a16="http://schemas.microsoft.com/office/drawing/2014/main" id="{CCA058C3-1B7E-4F73-AB38-83916B4915C6}"/>
              </a:ext>
            </a:extLst>
          </p:cNvPr>
          <p:cNvSpPr txBox="1"/>
          <p:nvPr/>
        </p:nvSpPr>
        <p:spPr>
          <a:xfrm>
            <a:off x="8600543" y="2697988"/>
            <a:ext cx="307777" cy="369332"/>
          </a:xfrm>
          <a:prstGeom prst="rect">
            <a:avLst/>
          </a:prstGeom>
          <a:noFill/>
        </p:spPr>
        <p:txBody>
          <a:bodyPr wrap="none" lIns="0" tIns="0" rIns="0" bIns="0" rtlCol="0">
            <a:spAutoFit/>
          </a:bodyPr>
          <a:lstStyle/>
          <a:p>
            <a:pPr algn="l"/>
            <a:r>
              <a:rPr lang="en-US" altLang="zh-CN" sz="2400" b="1" dirty="0">
                <a:solidFill>
                  <a:schemeClr val="tx1">
                    <a:lumMod val="75000"/>
                    <a:lumOff val="25000"/>
                  </a:schemeClr>
                </a:solidFill>
              </a:rPr>
              <a:t>03</a:t>
            </a:r>
            <a:endParaRPr lang="zh-CN" altLang="en-US" sz="2400" b="1" dirty="0">
              <a:solidFill>
                <a:schemeClr val="tx1">
                  <a:lumMod val="75000"/>
                  <a:lumOff val="25000"/>
                </a:schemeClr>
              </a:solidFill>
            </a:endParaRPr>
          </a:p>
        </p:txBody>
      </p:sp>
      <p:pic>
        <p:nvPicPr>
          <p:cNvPr id="46" name="图片 45" descr="男人手里拿着伞&#10;&#10;描述已自动生成">
            <a:extLst>
              <a:ext uri="{FF2B5EF4-FFF2-40B4-BE49-F238E27FC236}">
                <a16:creationId xmlns:a16="http://schemas.microsoft.com/office/drawing/2014/main" id="{BD70CE37-84B7-4827-877E-806804E2C32F}"/>
              </a:ext>
            </a:extLst>
          </p:cNvPr>
          <p:cNvPicPr>
            <a:picLocks/>
          </p:cNvPicPr>
          <p:nvPr/>
        </p:nvPicPr>
        <p:blipFill>
          <a:blip r:embed="rId3" cstate="screen">
            <a:extLst>
              <a:ext uri="{28A0092B-C50C-407E-A947-70E740481C1C}">
                <a14:useLocalDpi xmlns:a14="http://schemas.microsoft.com/office/drawing/2010/main"/>
              </a:ext>
            </a:extLst>
          </a:blip>
          <a:stretch>
            <a:fillRect/>
          </a:stretch>
        </p:blipFill>
        <p:spPr>
          <a:xfrm>
            <a:off x="8621715" y="4384406"/>
            <a:ext cx="2350053" cy="1647485"/>
          </a:xfrm>
          <a:prstGeom prst="rect">
            <a:avLst/>
          </a:prstGeom>
        </p:spPr>
      </p:pic>
      <p:sp>
        <p:nvSpPr>
          <p:cNvPr id="2" name="矩形 1">
            <a:extLst>
              <a:ext uri="{FF2B5EF4-FFF2-40B4-BE49-F238E27FC236}">
                <a16:creationId xmlns:a16="http://schemas.microsoft.com/office/drawing/2014/main" id="{81BFA644-40F2-45E3-916B-5511283B9354}"/>
              </a:ext>
            </a:extLst>
          </p:cNvPr>
          <p:cNvSpPr/>
          <p:nvPr/>
        </p:nvSpPr>
        <p:spPr>
          <a:xfrm>
            <a:off x="934677" y="2487986"/>
            <a:ext cx="2921166" cy="3820739"/>
          </a:xfrm>
          <a:prstGeom prst="rect">
            <a:avLst/>
          </a:prstGeom>
          <a:solidFill>
            <a:schemeClr val="accent5">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a:extLst>
              <a:ext uri="{FF2B5EF4-FFF2-40B4-BE49-F238E27FC236}">
                <a16:creationId xmlns:a16="http://schemas.microsoft.com/office/drawing/2014/main" id="{C5E4C611-7F0D-497A-AB12-DF6EAEBBCEA5}"/>
              </a:ext>
            </a:extLst>
          </p:cNvPr>
          <p:cNvSpPr txBox="1"/>
          <p:nvPr/>
        </p:nvSpPr>
        <p:spPr>
          <a:xfrm>
            <a:off x="1199062" y="3136133"/>
            <a:ext cx="2392396" cy="1064650"/>
          </a:xfrm>
          <a:prstGeom prst="rect">
            <a:avLst/>
          </a:prstGeom>
          <a:noFill/>
        </p:spPr>
        <p:txBody>
          <a:bodyPr wrap="square" lIns="0" tIns="0" rIns="0" bIns="0">
            <a:spAutoFit/>
          </a:bodyPr>
          <a:lstStyle>
            <a:defPPr>
              <a:defRPr lang="zh-CN"/>
            </a:defPPr>
            <a:lvl1pPr algn="just" hangingPunct="0">
              <a:lnSpc>
                <a:spcPct val="150000"/>
              </a:lnSpc>
              <a:defRPr kumimoji="0" sz="1400" b="0" i="0" u="none" strike="noStrike" cap="none" spc="0" normalizeH="0" baseline="0">
                <a:ln>
                  <a:noFill/>
                </a:ln>
                <a:solidFill>
                  <a:schemeClr val="accent6">
                    <a:lumMod val="75000"/>
                    <a:alpha val="70000"/>
                  </a:schemeClr>
                </a:solidFill>
                <a:effectLst/>
                <a:uLnTx/>
                <a:uFillTx/>
                <a:latin typeface="+mn-ea"/>
              </a:defRPr>
            </a:lvl1pPr>
          </a:lstStyle>
          <a:p>
            <a:r>
              <a:rPr lang="zh-CN" altLang="en-US" sz="1600" dirty="0">
                <a:solidFill>
                  <a:schemeClr val="tx1">
                    <a:lumMod val="75000"/>
                    <a:lumOff val="25000"/>
                  </a:schemeClr>
                </a:solidFill>
              </a:rPr>
              <a:t>空间设计，方便佩戴，易于携带，搭配立体裁剪，方便美观时尚搭配</a:t>
            </a:r>
          </a:p>
        </p:txBody>
      </p:sp>
      <p:sp>
        <p:nvSpPr>
          <p:cNvPr id="39" name="文本框 38">
            <a:extLst>
              <a:ext uri="{FF2B5EF4-FFF2-40B4-BE49-F238E27FC236}">
                <a16:creationId xmlns:a16="http://schemas.microsoft.com/office/drawing/2014/main" id="{7E0669F9-FAB0-4289-A201-1AB0A29B854B}"/>
              </a:ext>
            </a:extLst>
          </p:cNvPr>
          <p:cNvSpPr txBox="1"/>
          <p:nvPr/>
        </p:nvSpPr>
        <p:spPr>
          <a:xfrm>
            <a:off x="1199062" y="2697988"/>
            <a:ext cx="307777" cy="369332"/>
          </a:xfrm>
          <a:prstGeom prst="rect">
            <a:avLst/>
          </a:prstGeom>
          <a:noFill/>
        </p:spPr>
        <p:txBody>
          <a:bodyPr wrap="none" lIns="0" tIns="0" rIns="0" bIns="0" rtlCol="0">
            <a:spAutoFit/>
          </a:bodyPr>
          <a:lstStyle/>
          <a:p>
            <a:pPr algn="l"/>
            <a:r>
              <a:rPr lang="en-US" altLang="zh-CN" sz="2400" b="1" dirty="0">
                <a:solidFill>
                  <a:schemeClr val="tx1">
                    <a:lumMod val="75000"/>
                    <a:lumOff val="25000"/>
                  </a:schemeClr>
                </a:solidFill>
              </a:rPr>
              <a:t>01</a:t>
            </a:r>
            <a:endParaRPr lang="zh-CN" altLang="en-US" sz="2400" b="1" dirty="0">
              <a:solidFill>
                <a:schemeClr val="tx1">
                  <a:lumMod val="75000"/>
                  <a:lumOff val="25000"/>
                </a:schemeClr>
              </a:solidFill>
            </a:endParaRPr>
          </a:p>
        </p:txBody>
      </p:sp>
      <p:pic>
        <p:nvPicPr>
          <p:cNvPr id="55" name="图片 54" descr="小孩躺在沙发上&#10;&#10;中度可信度描述已自动生成">
            <a:extLst>
              <a:ext uri="{FF2B5EF4-FFF2-40B4-BE49-F238E27FC236}">
                <a16:creationId xmlns:a16="http://schemas.microsoft.com/office/drawing/2014/main" id="{1F209F0F-35BE-45E2-A3CD-036A7ACB96CF}"/>
              </a:ext>
            </a:extLst>
          </p:cNvPr>
          <p:cNvPicPr>
            <a:picLocks/>
          </p:cNvPicPr>
          <p:nvPr/>
        </p:nvPicPr>
        <p:blipFill>
          <a:blip r:embed="rId4" cstate="screen">
            <a:extLst>
              <a:ext uri="{28A0092B-C50C-407E-A947-70E740481C1C}">
                <a14:useLocalDpi xmlns:a14="http://schemas.microsoft.com/office/drawing/2010/main"/>
              </a:ext>
            </a:extLst>
          </a:blip>
          <a:stretch>
            <a:fillRect/>
          </a:stretch>
        </p:blipFill>
        <p:spPr>
          <a:xfrm>
            <a:off x="1220234" y="4384406"/>
            <a:ext cx="2350053" cy="1647485"/>
          </a:xfrm>
          <a:prstGeom prst="rect">
            <a:avLst/>
          </a:prstGeom>
        </p:spPr>
      </p:pic>
      <p:grpSp>
        <p:nvGrpSpPr>
          <p:cNvPr id="69" name="组合 68">
            <a:extLst>
              <a:ext uri="{FF2B5EF4-FFF2-40B4-BE49-F238E27FC236}">
                <a16:creationId xmlns:a16="http://schemas.microsoft.com/office/drawing/2014/main" id="{5611A6F0-1E37-442D-A978-4CD7170EC22D}"/>
              </a:ext>
            </a:extLst>
          </p:cNvPr>
          <p:cNvGrpSpPr/>
          <p:nvPr/>
        </p:nvGrpSpPr>
        <p:grpSpPr>
          <a:xfrm>
            <a:off x="2921387" y="1818405"/>
            <a:ext cx="6349227" cy="0"/>
            <a:chOff x="2921387" y="1818405"/>
            <a:chExt cx="6349227" cy="0"/>
          </a:xfrm>
        </p:grpSpPr>
        <p:cxnSp>
          <p:nvCxnSpPr>
            <p:cNvPr id="65" name="直接连接符 64">
              <a:extLst>
                <a:ext uri="{FF2B5EF4-FFF2-40B4-BE49-F238E27FC236}">
                  <a16:creationId xmlns:a16="http://schemas.microsoft.com/office/drawing/2014/main" id="{DEF430E8-A370-4B1B-AAAE-355B1EFE4F12}"/>
                </a:ext>
              </a:extLst>
            </p:cNvPr>
            <p:cNvCxnSpPr>
              <a:cxnSpLocks/>
            </p:cNvCxnSpPr>
            <p:nvPr/>
          </p:nvCxnSpPr>
          <p:spPr>
            <a:xfrm>
              <a:off x="2921387" y="1818405"/>
              <a:ext cx="1989001" cy="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66" name="直接连接符 65">
              <a:extLst>
                <a:ext uri="{FF2B5EF4-FFF2-40B4-BE49-F238E27FC236}">
                  <a16:creationId xmlns:a16="http://schemas.microsoft.com/office/drawing/2014/main" id="{BAED18C0-EC0E-43F4-BA2A-668AC65820B1}"/>
                </a:ext>
              </a:extLst>
            </p:cNvPr>
            <p:cNvCxnSpPr/>
            <p:nvPr/>
          </p:nvCxnSpPr>
          <p:spPr>
            <a:xfrm>
              <a:off x="7281613" y="1818405"/>
              <a:ext cx="1989001" cy="0"/>
            </a:xfrm>
            <a:prstGeom prst="line">
              <a:avLst/>
            </a:prstGeom>
            <a:ln w="12700"/>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14833995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a:extLst>
              <a:ext uri="{FF2B5EF4-FFF2-40B4-BE49-F238E27FC236}">
                <a16:creationId xmlns:a16="http://schemas.microsoft.com/office/drawing/2014/main" id="{5F6CAC7F-6243-41C1-9293-D990E1561A10}"/>
              </a:ext>
            </a:extLst>
          </p:cNvPr>
          <p:cNvGrpSpPr/>
          <p:nvPr/>
        </p:nvGrpSpPr>
        <p:grpSpPr>
          <a:xfrm>
            <a:off x="1106300" y="5374557"/>
            <a:ext cx="2435731" cy="492443"/>
            <a:chOff x="1106300" y="5374557"/>
            <a:chExt cx="2435731" cy="492443"/>
          </a:xfrm>
        </p:grpSpPr>
        <p:sp>
          <p:nvSpPr>
            <p:cNvPr id="73" name="文本框 72">
              <a:extLst>
                <a:ext uri="{FF2B5EF4-FFF2-40B4-BE49-F238E27FC236}">
                  <a16:creationId xmlns:a16="http://schemas.microsoft.com/office/drawing/2014/main" id="{6D7C8557-A6F1-425C-9231-507FB9ADA035}"/>
                </a:ext>
              </a:extLst>
            </p:cNvPr>
            <p:cNvSpPr txBox="1"/>
            <p:nvPr/>
          </p:nvSpPr>
          <p:spPr>
            <a:xfrm>
              <a:off x="1106300" y="5374557"/>
              <a:ext cx="577704" cy="492443"/>
            </a:xfrm>
            <a:prstGeom prst="rect">
              <a:avLst/>
            </a:prstGeom>
            <a:noFill/>
          </p:spPr>
          <p:txBody>
            <a:bodyPr wrap="square" lIns="0" tIns="0" rIns="0" bIns="0" rtlCol="0" anchor="ctr">
              <a:spAutoFit/>
            </a:bodyPr>
            <a:lstStyle/>
            <a:p>
              <a:r>
                <a:rPr lang="en-US" altLang="zh-CN" sz="3200" dirty="0">
                  <a:solidFill>
                    <a:schemeClr val="accent5"/>
                  </a:solidFill>
                  <a:ea typeface="+mj-ea"/>
                  <a:cs typeface="Times New Roman" panose="02020603050405020304" pitchFamily="18" charset="0"/>
                </a:rPr>
                <a:t>03</a:t>
              </a:r>
              <a:endParaRPr lang="zh-CN" altLang="en-US" sz="3200" dirty="0">
                <a:solidFill>
                  <a:schemeClr val="accent5"/>
                </a:solidFill>
                <a:ea typeface="+mj-ea"/>
                <a:cs typeface="Times New Roman" panose="02020603050405020304" pitchFamily="18" charset="0"/>
              </a:endParaRPr>
            </a:p>
          </p:txBody>
        </p:sp>
        <p:cxnSp>
          <p:nvCxnSpPr>
            <p:cNvPr id="74" name="直接连接符 73">
              <a:extLst>
                <a:ext uri="{FF2B5EF4-FFF2-40B4-BE49-F238E27FC236}">
                  <a16:creationId xmlns:a16="http://schemas.microsoft.com/office/drawing/2014/main" id="{1C1E2A7B-8F73-4E3B-BC4B-9C7B11434F6C}"/>
                </a:ext>
              </a:extLst>
            </p:cNvPr>
            <p:cNvCxnSpPr>
              <a:cxnSpLocks/>
            </p:cNvCxnSpPr>
            <p:nvPr/>
          </p:nvCxnSpPr>
          <p:spPr>
            <a:xfrm flipH="1">
              <a:off x="1680706" y="5407006"/>
              <a:ext cx="197500" cy="427545"/>
            </a:xfrm>
            <a:prstGeom prst="line">
              <a:avLst/>
            </a:prstGeom>
            <a:ln w="12700">
              <a:solidFill>
                <a:schemeClr val="accent5"/>
              </a:solidFill>
            </a:ln>
          </p:spPr>
          <p:style>
            <a:lnRef idx="1">
              <a:schemeClr val="accent1"/>
            </a:lnRef>
            <a:fillRef idx="0">
              <a:schemeClr val="accent1"/>
            </a:fillRef>
            <a:effectRef idx="0">
              <a:schemeClr val="accent1"/>
            </a:effectRef>
            <a:fontRef idx="minor">
              <a:schemeClr val="tx1"/>
            </a:fontRef>
          </p:style>
        </p:cxnSp>
        <p:grpSp>
          <p:nvGrpSpPr>
            <p:cNvPr id="75" name="组合 74">
              <a:extLst>
                <a:ext uri="{FF2B5EF4-FFF2-40B4-BE49-F238E27FC236}">
                  <a16:creationId xmlns:a16="http://schemas.microsoft.com/office/drawing/2014/main" id="{986030D6-233D-4DE2-9ECB-A7D4C39CAA0F}"/>
                </a:ext>
              </a:extLst>
            </p:cNvPr>
            <p:cNvGrpSpPr/>
            <p:nvPr/>
          </p:nvGrpSpPr>
          <p:grpSpPr>
            <a:xfrm>
              <a:off x="2045466" y="5393022"/>
              <a:ext cx="1496565" cy="455513"/>
              <a:chOff x="2049275" y="2921505"/>
              <a:chExt cx="1496565" cy="455513"/>
            </a:xfrm>
          </p:grpSpPr>
          <p:sp>
            <p:nvSpPr>
              <p:cNvPr id="76" name="文本框 75">
                <a:extLst>
                  <a:ext uri="{FF2B5EF4-FFF2-40B4-BE49-F238E27FC236}">
                    <a16:creationId xmlns:a16="http://schemas.microsoft.com/office/drawing/2014/main" id="{8C525119-7238-4B82-B86C-EC8E8B4B715E}"/>
                  </a:ext>
                </a:extLst>
              </p:cNvPr>
              <p:cNvSpPr txBox="1"/>
              <p:nvPr/>
            </p:nvSpPr>
            <p:spPr>
              <a:xfrm>
                <a:off x="2049275" y="2921505"/>
                <a:ext cx="1496565" cy="307777"/>
              </a:xfrm>
              <a:prstGeom prst="rect">
                <a:avLst/>
              </a:prstGeom>
              <a:noFill/>
            </p:spPr>
            <p:txBody>
              <a:bodyPr wrap="square" lIns="0" tIns="0" rIns="0" bIns="0" rtlCol="0">
                <a:spAutoFit/>
              </a:bodyPr>
              <a:lstStyle/>
              <a:p>
                <a:pPr algn="dist"/>
                <a:r>
                  <a:rPr lang="zh-CN" altLang="en-US" sz="2000" dirty="0">
                    <a:solidFill>
                      <a:schemeClr val="accent5"/>
                    </a:solidFill>
                    <a:latin typeface="+mj-ea"/>
                    <a:ea typeface="+mj-ea"/>
                  </a:rPr>
                  <a:t>购买使用</a:t>
                </a:r>
              </a:p>
            </p:txBody>
          </p:sp>
          <p:sp>
            <p:nvSpPr>
              <p:cNvPr id="77" name="文本框 76">
                <a:extLst>
                  <a:ext uri="{FF2B5EF4-FFF2-40B4-BE49-F238E27FC236}">
                    <a16:creationId xmlns:a16="http://schemas.microsoft.com/office/drawing/2014/main" id="{BCEC1016-4F60-448E-8C54-F56817CC4A22}"/>
                  </a:ext>
                </a:extLst>
              </p:cNvPr>
              <p:cNvSpPr txBox="1"/>
              <p:nvPr/>
            </p:nvSpPr>
            <p:spPr>
              <a:xfrm>
                <a:off x="2054835" y="3238519"/>
                <a:ext cx="1051360" cy="138499"/>
              </a:xfrm>
              <a:prstGeom prst="rect">
                <a:avLst/>
              </a:prstGeom>
              <a:noFill/>
            </p:spPr>
            <p:txBody>
              <a:bodyPr wrap="square" lIns="0" tIns="0" rIns="0" bIns="0" rtlCol="0">
                <a:spAutoFit/>
              </a:bodyPr>
              <a:lstStyle/>
              <a:p>
                <a:r>
                  <a:rPr lang="en-US" altLang="zh-CN" sz="900" spc="100" dirty="0">
                    <a:solidFill>
                      <a:schemeClr val="accent5">
                        <a:alpha val="60000"/>
                      </a:schemeClr>
                    </a:solidFill>
                  </a:rPr>
                  <a:t>Purchase And Use</a:t>
                </a:r>
              </a:p>
            </p:txBody>
          </p:sp>
        </p:grpSp>
      </p:grpSp>
      <p:grpSp>
        <p:nvGrpSpPr>
          <p:cNvPr id="2" name="组合 1">
            <a:extLst>
              <a:ext uri="{FF2B5EF4-FFF2-40B4-BE49-F238E27FC236}">
                <a16:creationId xmlns:a16="http://schemas.microsoft.com/office/drawing/2014/main" id="{EB97F342-15DF-4B08-A9DA-1515CD94353B}"/>
              </a:ext>
            </a:extLst>
          </p:cNvPr>
          <p:cNvGrpSpPr/>
          <p:nvPr/>
        </p:nvGrpSpPr>
        <p:grpSpPr>
          <a:xfrm>
            <a:off x="1106300" y="2924045"/>
            <a:ext cx="2435731" cy="492443"/>
            <a:chOff x="1106300" y="2924045"/>
            <a:chExt cx="2435731" cy="492443"/>
          </a:xfrm>
        </p:grpSpPr>
        <p:sp>
          <p:nvSpPr>
            <p:cNvPr id="35" name="文本框 34">
              <a:extLst>
                <a:ext uri="{FF2B5EF4-FFF2-40B4-BE49-F238E27FC236}">
                  <a16:creationId xmlns:a16="http://schemas.microsoft.com/office/drawing/2014/main" id="{981CCCC3-8172-4EB7-B416-AF8B0D5E4600}"/>
                </a:ext>
              </a:extLst>
            </p:cNvPr>
            <p:cNvSpPr txBox="1"/>
            <p:nvPr/>
          </p:nvSpPr>
          <p:spPr>
            <a:xfrm>
              <a:off x="1106300" y="2924045"/>
              <a:ext cx="577704" cy="492443"/>
            </a:xfrm>
            <a:prstGeom prst="rect">
              <a:avLst/>
            </a:prstGeom>
            <a:noFill/>
          </p:spPr>
          <p:txBody>
            <a:bodyPr wrap="square" lIns="0" tIns="0" rIns="0" bIns="0" rtlCol="0" anchor="ctr">
              <a:spAutoFit/>
            </a:bodyPr>
            <a:lstStyle/>
            <a:p>
              <a:r>
                <a:rPr lang="en-US" altLang="zh-CN" sz="3200" dirty="0">
                  <a:solidFill>
                    <a:schemeClr val="accent5"/>
                  </a:solidFill>
                  <a:ea typeface="+mj-ea"/>
                  <a:cs typeface="Times New Roman" panose="02020603050405020304" pitchFamily="18" charset="0"/>
                </a:rPr>
                <a:t>01</a:t>
              </a:r>
              <a:endParaRPr lang="zh-CN" altLang="en-US" sz="3200" dirty="0">
                <a:solidFill>
                  <a:schemeClr val="accent5"/>
                </a:solidFill>
                <a:ea typeface="+mj-ea"/>
                <a:cs typeface="Times New Roman" panose="02020603050405020304" pitchFamily="18" charset="0"/>
              </a:endParaRPr>
            </a:p>
          </p:txBody>
        </p:sp>
        <p:cxnSp>
          <p:nvCxnSpPr>
            <p:cNvPr id="38" name="直接连接符 37">
              <a:extLst>
                <a:ext uri="{FF2B5EF4-FFF2-40B4-BE49-F238E27FC236}">
                  <a16:creationId xmlns:a16="http://schemas.microsoft.com/office/drawing/2014/main" id="{EDE05F6D-EC58-400A-8938-D754E768FF7D}"/>
                </a:ext>
              </a:extLst>
            </p:cNvPr>
            <p:cNvCxnSpPr>
              <a:cxnSpLocks/>
            </p:cNvCxnSpPr>
            <p:nvPr/>
          </p:nvCxnSpPr>
          <p:spPr>
            <a:xfrm flipH="1">
              <a:off x="1680706" y="2956494"/>
              <a:ext cx="197500" cy="427545"/>
            </a:xfrm>
            <a:prstGeom prst="line">
              <a:avLst/>
            </a:prstGeom>
            <a:ln w="12700">
              <a:solidFill>
                <a:schemeClr val="accent5"/>
              </a:solidFill>
            </a:ln>
          </p:spPr>
          <p:style>
            <a:lnRef idx="1">
              <a:schemeClr val="accent1"/>
            </a:lnRef>
            <a:fillRef idx="0">
              <a:schemeClr val="accent1"/>
            </a:fillRef>
            <a:effectRef idx="0">
              <a:schemeClr val="accent1"/>
            </a:effectRef>
            <a:fontRef idx="minor">
              <a:schemeClr val="tx1"/>
            </a:fontRef>
          </p:style>
        </p:cxnSp>
        <p:grpSp>
          <p:nvGrpSpPr>
            <p:cNvPr id="7" name="组合 6">
              <a:extLst>
                <a:ext uri="{FF2B5EF4-FFF2-40B4-BE49-F238E27FC236}">
                  <a16:creationId xmlns:a16="http://schemas.microsoft.com/office/drawing/2014/main" id="{BED09478-C7DC-4F7E-BDAC-C53E349A0088}"/>
                </a:ext>
              </a:extLst>
            </p:cNvPr>
            <p:cNvGrpSpPr/>
            <p:nvPr/>
          </p:nvGrpSpPr>
          <p:grpSpPr>
            <a:xfrm>
              <a:off x="2045466" y="2942510"/>
              <a:ext cx="1496565" cy="455513"/>
              <a:chOff x="2049275" y="2921505"/>
              <a:chExt cx="1496565" cy="455513"/>
            </a:xfrm>
          </p:grpSpPr>
          <p:sp>
            <p:nvSpPr>
              <p:cNvPr id="30" name="文本框 29">
                <a:extLst>
                  <a:ext uri="{FF2B5EF4-FFF2-40B4-BE49-F238E27FC236}">
                    <a16:creationId xmlns:a16="http://schemas.microsoft.com/office/drawing/2014/main" id="{1C1738FA-CD3E-492D-82BA-B46C2DE3D0A5}"/>
                  </a:ext>
                </a:extLst>
              </p:cNvPr>
              <p:cNvSpPr txBox="1"/>
              <p:nvPr/>
            </p:nvSpPr>
            <p:spPr>
              <a:xfrm>
                <a:off x="2049275" y="2921505"/>
                <a:ext cx="1496565" cy="307777"/>
              </a:xfrm>
              <a:prstGeom prst="rect">
                <a:avLst/>
              </a:prstGeom>
              <a:noFill/>
            </p:spPr>
            <p:txBody>
              <a:bodyPr wrap="square" lIns="0" tIns="0" rIns="0" bIns="0" rtlCol="0">
                <a:spAutoFit/>
              </a:bodyPr>
              <a:lstStyle/>
              <a:p>
                <a:pPr algn="dist"/>
                <a:r>
                  <a:rPr lang="zh-CN" altLang="en-US" sz="2000" dirty="0">
                    <a:solidFill>
                      <a:schemeClr val="accent5"/>
                    </a:solidFill>
                    <a:latin typeface="+mj-ea"/>
                    <a:ea typeface="+mj-ea"/>
                  </a:rPr>
                  <a:t>品牌介绍</a:t>
                </a:r>
              </a:p>
            </p:txBody>
          </p:sp>
          <p:sp>
            <p:nvSpPr>
              <p:cNvPr id="40" name="文本框 39">
                <a:extLst>
                  <a:ext uri="{FF2B5EF4-FFF2-40B4-BE49-F238E27FC236}">
                    <a16:creationId xmlns:a16="http://schemas.microsoft.com/office/drawing/2014/main" id="{6F2E2D2B-8FE0-4822-9448-FAC8FCDB4C26}"/>
                  </a:ext>
                </a:extLst>
              </p:cNvPr>
              <p:cNvSpPr txBox="1"/>
              <p:nvPr/>
            </p:nvSpPr>
            <p:spPr>
              <a:xfrm>
                <a:off x="2054834" y="3238519"/>
                <a:ext cx="1171601" cy="138499"/>
              </a:xfrm>
              <a:prstGeom prst="rect">
                <a:avLst/>
              </a:prstGeom>
              <a:noFill/>
            </p:spPr>
            <p:txBody>
              <a:bodyPr wrap="square" lIns="0" tIns="0" rIns="0" bIns="0" rtlCol="0">
                <a:spAutoFit/>
              </a:bodyPr>
              <a:lstStyle/>
              <a:p>
                <a:r>
                  <a:rPr lang="en-US" altLang="zh-CN" sz="900" spc="100" dirty="0">
                    <a:solidFill>
                      <a:schemeClr val="accent5">
                        <a:alpha val="60000"/>
                      </a:schemeClr>
                    </a:solidFill>
                  </a:rPr>
                  <a:t>Brand Introduction</a:t>
                </a:r>
                <a:endParaRPr lang="zh-CN" altLang="en-US" sz="900" spc="100" dirty="0">
                  <a:solidFill>
                    <a:schemeClr val="accent5">
                      <a:alpha val="60000"/>
                    </a:schemeClr>
                  </a:solidFill>
                </a:endParaRPr>
              </a:p>
            </p:txBody>
          </p:sp>
        </p:grpSp>
      </p:grpSp>
      <p:grpSp>
        <p:nvGrpSpPr>
          <p:cNvPr id="10" name="组合 9">
            <a:extLst>
              <a:ext uri="{FF2B5EF4-FFF2-40B4-BE49-F238E27FC236}">
                <a16:creationId xmlns:a16="http://schemas.microsoft.com/office/drawing/2014/main" id="{2FB426C8-7FE6-42B5-B9AC-D12372020FDD}"/>
              </a:ext>
            </a:extLst>
          </p:cNvPr>
          <p:cNvGrpSpPr/>
          <p:nvPr/>
        </p:nvGrpSpPr>
        <p:grpSpPr>
          <a:xfrm>
            <a:off x="3976261" y="2924045"/>
            <a:ext cx="2435731" cy="492443"/>
            <a:chOff x="3976261" y="2924045"/>
            <a:chExt cx="2435731" cy="492443"/>
          </a:xfrm>
        </p:grpSpPr>
        <p:sp>
          <p:nvSpPr>
            <p:cNvPr id="79" name="文本框 78">
              <a:extLst>
                <a:ext uri="{FF2B5EF4-FFF2-40B4-BE49-F238E27FC236}">
                  <a16:creationId xmlns:a16="http://schemas.microsoft.com/office/drawing/2014/main" id="{8A30C3C2-7EF2-480F-BD9F-7AE6890AD311}"/>
                </a:ext>
              </a:extLst>
            </p:cNvPr>
            <p:cNvSpPr txBox="1"/>
            <p:nvPr/>
          </p:nvSpPr>
          <p:spPr>
            <a:xfrm>
              <a:off x="3976261" y="2924045"/>
              <a:ext cx="577704" cy="492443"/>
            </a:xfrm>
            <a:prstGeom prst="rect">
              <a:avLst/>
            </a:prstGeom>
            <a:noFill/>
          </p:spPr>
          <p:txBody>
            <a:bodyPr wrap="square" lIns="0" tIns="0" rIns="0" bIns="0" rtlCol="0" anchor="ctr">
              <a:spAutoFit/>
            </a:bodyPr>
            <a:lstStyle/>
            <a:p>
              <a:r>
                <a:rPr lang="en-US" altLang="zh-CN" sz="3200" dirty="0">
                  <a:solidFill>
                    <a:schemeClr val="accent5"/>
                  </a:solidFill>
                  <a:ea typeface="+mj-ea"/>
                  <a:cs typeface="Times New Roman" panose="02020603050405020304" pitchFamily="18" charset="0"/>
                </a:rPr>
                <a:t>04</a:t>
              </a:r>
              <a:endParaRPr lang="zh-CN" altLang="en-US" sz="3200" dirty="0">
                <a:solidFill>
                  <a:schemeClr val="accent5"/>
                </a:solidFill>
                <a:ea typeface="+mj-ea"/>
                <a:cs typeface="Times New Roman" panose="02020603050405020304" pitchFamily="18" charset="0"/>
              </a:endParaRPr>
            </a:p>
          </p:txBody>
        </p:sp>
        <p:cxnSp>
          <p:nvCxnSpPr>
            <p:cNvPr id="80" name="直接连接符 79">
              <a:extLst>
                <a:ext uri="{FF2B5EF4-FFF2-40B4-BE49-F238E27FC236}">
                  <a16:creationId xmlns:a16="http://schemas.microsoft.com/office/drawing/2014/main" id="{AEBB0C8F-9CE2-4FE4-A39E-82C79C32B10B}"/>
                </a:ext>
              </a:extLst>
            </p:cNvPr>
            <p:cNvCxnSpPr>
              <a:cxnSpLocks/>
            </p:cNvCxnSpPr>
            <p:nvPr/>
          </p:nvCxnSpPr>
          <p:spPr>
            <a:xfrm flipH="1">
              <a:off x="4550667" y="2956494"/>
              <a:ext cx="197500" cy="427545"/>
            </a:xfrm>
            <a:prstGeom prst="line">
              <a:avLst/>
            </a:prstGeom>
            <a:ln w="12700">
              <a:solidFill>
                <a:schemeClr val="accent5"/>
              </a:solidFill>
            </a:ln>
          </p:spPr>
          <p:style>
            <a:lnRef idx="1">
              <a:schemeClr val="accent1"/>
            </a:lnRef>
            <a:fillRef idx="0">
              <a:schemeClr val="accent1"/>
            </a:fillRef>
            <a:effectRef idx="0">
              <a:schemeClr val="accent1"/>
            </a:effectRef>
            <a:fontRef idx="minor">
              <a:schemeClr val="tx1"/>
            </a:fontRef>
          </p:style>
        </p:cxnSp>
        <p:grpSp>
          <p:nvGrpSpPr>
            <p:cNvPr id="81" name="组合 80">
              <a:extLst>
                <a:ext uri="{FF2B5EF4-FFF2-40B4-BE49-F238E27FC236}">
                  <a16:creationId xmlns:a16="http://schemas.microsoft.com/office/drawing/2014/main" id="{65AC6667-AFA9-4F84-A62D-C9157BE44ABE}"/>
                </a:ext>
              </a:extLst>
            </p:cNvPr>
            <p:cNvGrpSpPr/>
            <p:nvPr/>
          </p:nvGrpSpPr>
          <p:grpSpPr>
            <a:xfrm>
              <a:off x="4915427" y="2942510"/>
              <a:ext cx="1496565" cy="455513"/>
              <a:chOff x="2049275" y="2921505"/>
              <a:chExt cx="1496565" cy="455513"/>
            </a:xfrm>
          </p:grpSpPr>
          <p:sp>
            <p:nvSpPr>
              <p:cNvPr id="82" name="文本框 81">
                <a:extLst>
                  <a:ext uri="{FF2B5EF4-FFF2-40B4-BE49-F238E27FC236}">
                    <a16:creationId xmlns:a16="http://schemas.microsoft.com/office/drawing/2014/main" id="{B9213CB2-C784-484F-BAD2-D8403B35968F}"/>
                  </a:ext>
                </a:extLst>
              </p:cNvPr>
              <p:cNvSpPr txBox="1"/>
              <p:nvPr/>
            </p:nvSpPr>
            <p:spPr>
              <a:xfrm>
                <a:off x="2049275" y="2921505"/>
                <a:ext cx="1496565" cy="307777"/>
              </a:xfrm>
              <a:prstGeom prst="rect">
                <a:avLst/>
              </a:prstGeom>
              <a:noFill/>
            </p:spPr>
            <p:txBody>
              <a:bodyPr wrap="square" lIns="0" tIns="0" rIns="0" bIns="0" rtlCol="0">
                <a:spAutoFit/>
              </a:bodyPr>
              <a:lstStyle/>
              <a:p>
                <a:pPr algn="dist"/>
                <a:r>
                  <a:rPr lang="zh-CN" altLang="en-US" sz="2000" dirty="0">
                    <a:solidFill>
                      <a:schemeClr val="accent5"/>
                    </a:solidFill>
                    <a:latin typeface="+mj-ea"/>
                    <a:ea typeface="+mj-ea"/>
                  </a:rPr>
                  <a:t>售后服务</a:t>
                </a:r>
              </a:p>
            </p:txBody>
          </p:sp>
          <p:sp>
            <p:nvSpPr>
              <p:cNvPr id="83" name="文本框 82">
                <a:extLst>
                  <a:ext uri="{FF2B5EF4-FFF2-40B4-BE49-F238E27FC236}">
                    <a16:creationId xmlns:a16="http://schemas.microsoft.com/office/drawing/2014/main" id="{B8D9F4C8-4B0E-48D8-9F6B-6F78364DB445}"/>
                  </a:ext>
                </a:extLst>
              </p:cNvPr>
              <p:cNvSpPr txBox="1"/>
              <p:nvPr/>
            </p:nvSpPr>
            <p:spPr>
              <a:xfrm>
                <a:off x="2054835" y="3238519"/>
                <a:ext cx="1151692" cy="138499"/>
              </a:xfrm>
              <a:prstGeom prst="rect">
                <a:avLst/>
              </a:prstGeom>
              <a:noFill/>
            </p:spPr>
            <p:txBody>
              <a:bodyPr wrap="square" lIns="0" tIns="0" rIns="0" bIns="0" rtlCol="0">
                <a:spAutoFit/>
              </a:bodyPr>
              <a:lstStyle/>
              <a:p>
                <a:r>
                  <a:rPr lang="en-US" altLang="zh-CN" sz="900" spc="100" dirty="0">
                    <a:solidFill>
                      <a:schemeClr val="accent5">
                        <a:alpha val="60000"/>
                      </a:schemeClr>
                    </a:solidFill>
                  </a:rPr>
                  <a:t>After Sales Service</a:t>
                </a:r>
              </a:p>
            </p:txBody>
          </p:sp>
        </p:grpSp>
      </p:grpSp>
      <p:grpSp>
        <p:nvGrpSpPr>
          <p:cNvPr id="3" name="组合 2">
            <a:extLst>
              <a:ext uri="{FF2B5EF4-FFF2-40B4-BE49-F238E27FC236}">
                <a16:creationId xmlns:a16="http://schemas.microsoft.com/office/drawing/2014/main" id="{24362F82-F5D4-41A9-8E8A-B9F4755361B5}"/>
              </a:ext>
            </a:extLst>
          </p:cNvPr>
          <p:cNvGrpSpPr/>
          <p:nvPr/>
        </p:nvGrpSpPr>
        <p:grpSpPr>
          <a:xfrm>
            <a:off x="1106300" y="4149301"/>
            <a:ext cx="2435731" cy="492443"/>
            <a:chOff x="1106300" y="4149301"/>
            <a:chExt cx="2435731" cy="492443"/>
          </a:xfrm>
        </p:grpSpPr>
        <p:sp>
          <p:nvSpPr>
            <p:cNvPr id="60" name="文本框 59">
              <a:extLst>
                <a:ext uri="{FF2B5EF4-FFF2-40B4-BE49-F238E27FC236}">
                  <a16:creationId xmlns:a16="http://schemas.microsoft.com/office/drawing/2014/main" id="{F87181BC-419C-4267-83EF-A98FB85FE48C}"/>
                </a:ext>
              </a:extLst>
            </p:cNvPr>
            <p:cNvSpPr txBox="1"/>
            <p:nvPr/>
          </p:nvSpPr>
          <p:spPr>
            <a:xfrm>
              <a:off x="1106300" y="4149301"/>
              <a:ext cx="577704" cy="492443"/>
            </a:xfrm>
            <a:prstGeom prst="rect">
              <a:avLst/>
            </a:prstGeom>
            <a:noFill/>
          </p:spPr>
          <p:txBody>
            <a:bodyPr wrap="square" lIns="0" tIns="0" rIns="0" bIns="0" rtlCol="0" anchor="ctr">
              <a:spAutoFit/>
            </a:bodyPr>
            <a:lstStyle/>
            <a:p>
              <a:r>
                <a:rPr lang="en-US" altLang="zh-CN" sz="3200" dirty="0">
                  <a:solidFill>
                    <a:schemeClr val="accent5"/>
                  </a:solidFill>
                  <a:ea typeface="+mj-ea"/>
                  <a:cs typeface="Times New Roman" panose="02020603050405020304" pitchFamily="18" charset="0"/>
                </a:rPr>
                <a:t>02</a:t>
              </a:r>
              <a:endParaRPr lang="zh-CN" altLang="en-US" sz="3200" dirty="0">
                <a:solidFill>
                  <a:schemeClr val="accent5"/>
                </a:solidFill>
                <a:ea typeface="+mj-ea"/>
                <a:cs typeface="Times New Roman" panose="02020603050405020304" pitchFamily="18" charset="0"/>
              </a:endParaRPr>
            </a:p>
          </p:txBody>
        </p:sp>
        <p:cxnSp>
          <p:nvCxnSpPr>
            <p:cNvPr id="64" name="直接连接符 63">
              <a:extLst>
                <a:ext uri="{FF2B5EF4-FFF2-40B4-BE49-F238E27FC236}">
                  <a16:creationId xmlns:a16="http://schemas.microsoft.com/office/drawing/2014/main" id="{8CDC4DF0-C212-463F-A689-8D51A21FF4D5}"/>
                </a:ext>
              </a:extLst>
            </p:cNvPr>
            <p:cNvCxnSpPr>
              <a:cxnSpLocks/>
            </p:cNvCxnSpPr>
            <p:nvPr/>
          </p:nvCxnSpPr>
          <p:spPr>
            <a:xfrm flipH="1">
              <a:off x="1680706" y="4181750"/>
              <a:ext cx="197500" cy="427545"/>
            </a:xfrm>
            <a:prstGeom prst="line">
              <a:avLst/>
            </a:prstGeom>
            <a:ln w="12700">
              <a:solidFill>
                <a:schemeClr val="accent5"/>
              </a:solidFill>
            </a:ln>
          </p:spPr>
          <p:style>
            <a:lnRef idx="1">
              <a:schemeClr val="accent1"/>
            </a:lnRef>
            <a:fillRef idx="0">
              <a:schemeClr val="accent1"/>
            </a:fillRef>
            <a:effectRef idx="0">
              <a:schemeClr val="accent1"/>
            </a:effectRef>
            <a:fontRef idx="minor">
              <a:schemeClr val="tx1"/>
            </a:fontRef>
          </p:style>
        </p:cxnSp>
        <p:grpSp>
          <p:nvGrpSpPr>
            <p:cNvPr id="68" name="组合 67">
              <a:extLst>
                <a:ext uri="{FF2B5EF4-FFF2-40B4-BE49-F238E27FC236}">
                  <a16:creationId xmlns:a16="http://schemas.microsoft.com/office/drawing/2014/main" id="{D0802CED-A23E-4B68-B1D9-DB966F8A954E}"/>
                </a:ext>
              </a:extLst>
            </p:cNvPr>
            <p:cNvGrpSpPr/>
            <p:nvPr/>
          </p:nvGrpSpPr>
          <p:grpSpPr>
            <a:xfrm>
              <a:off x="2045466" y="4167766"/>
              <a:ext cx="1496565" cy="455513"/>
              <a:chOff x="2049275" y="2921505"/>
              <a:chExt cx="1496565" cy="455513"/>
            </a:xfrm>
          </p:grpSpPr>
          <p:sp>
            <p:nvSpPr>
              <p:cNvPr id="70" name="文本框 69">
                <a:extLst>
                  <a:ext uri="{FF2B5EF4-FFF2-40B4-BE49-F238E27FC236}">
                    <a16:creationId xmlns:a16="http://schemas.microsoft.com/office/drawing/2014/main" id="{C297DC67-6F88-4378-8DE9-EE39D648EECB}"/>
                  </a:ext>
                </a:extLst>
              </p:cNvPr>
              <p:cNvSpPr txBox="1"/>
              <p:nvPr/>
            </p:nvSpPr>
            <p:spPr>
              <a:xfrm>
                <a:off x="2049275" y="2921505"/>
                <a:ext cx="1496565" cy="307777"/>
              </a:xfrm>
              <a:prstGeom prst="rect">
                <a:avLst/>
              </a:prstGeom>
              <a:noFill/>
            </p:spPr>
            <p:txBody>
              <a:bodyPr wrap="square" lIns="0" tIns="0" rIns="0" bIns="0" rtlCol="0">
                <a:spAutoFit/>
              </a:bodyPr>
              <a:lstStyle/>
              <a:p>
                <a:pPr algn="dist"/>
                <a:r>
                  <a:rPr lang="zh-CN" altLang="en-US" sz="2000" dirty="0">
                    <a:solidFill>
                      <a:schemeClr val="accent5"/>
                    </a:solidFill>
                    <a:latin typeface="+mj-ea"/>
                    <a:ea typeface="+mj-ea"/>
                  </a:rPr>
                  <a:t>产品详情</a:t>
                </a:r>
              </a:p>
            </p:txBody>
          </p:sp>
          <p:sp>
            <p:nvSpPr>
              <p:cNvPr id="71" name="文本框 70">
                <a:extLst>
                  <a:ext uri="{FF2B5EF4-FFF2-40B4-BE49-F238E27FC236}">
                    <a16:creationId xmlns:a16="http://schemas.microsoft.com/office/drawing/2014/main" id="{24594379-3269-4AF6-B8DF-64E7A2B49455}"/>
                  </a:ext>
                </a:extLst>
              </p:cNvPr>
              <p:cNvSpPr txBox="1"/>
              <p:nvPr/>
            </p:nvSpPr>
            <p:spPr>
              <a:xfrm>
                <a:off x="2054835" y="3238519"/>
                <a:ext cx="1051360" cy="138499"/>
              </a:xfrm>
              <a:prstGeom prst="rect">
                <a:avLst/>
              </a:prstGeom>
              <a:noFill/>
            </p:spPr>
            <p:txBody>
              <a:bodyPr wrap="square" lIns="0" tIns="0" rIns="0" bIns="0" rtlCol="0">
                <a:spAutoFit/>
              </a:bodyPr>
              <a:lstStyle/>
              <a:p>
                <a:r>
                  <a:rPr lang="en-US" altLang="zh-CN" sz="900" spc="100" dirty="0">
                    <a:solidFill>
                      <a:schemeClr val="accent5">
                        <a:alpha val="60000"/>
                      </a:schemeClr>
                    </a:solidFill>
                  </a:rPr>
                  <a:t>Product Details</a:t>
                </a:r>
              </a:p>
            </p:txBody>
          </p:sp>
        </p:grpSp>
      </p:grpSp>
      <p:grpSp>
        <p:nvGrpSpPr>
          <p:cNvPr id="12" name="组合 11">
            <a:extLst>
              <a:ext uri="{FF2B5EF4-FFF2-40B4-BE49-F238E27FC236}">
                <a16:creationId xmlns:a16="http://schemas.microsoft.com/office/drawing/2014/main" id="{1BEA6444-32A9-4D65-8E2C-46BA9B799D81}"/>
              </a:ext>
            </a:extLst>
          </p:cNvPr>
          <p:cNvGrpSpPr/>
          <p:nvPr/>
        </p:nvGrpSpPr>
        <p:grpSpPr>
          <a:xfrm>
            <a:off x="3976261" y="4149301"/>
            <a:ext cx="2435731" cy="492443"/>
            <a:chOff x="3976261" y="4149301"/>
            <a:chExt cx="2435731" cy="492443"/>
          </a:xfrm>
        </p:grpSpPr>
        <p:sp>
          <p:nvSpPr>
            <p:cNvPr id="85" name="文本框 84">
              <a:extLst>
                <a:ext uri="{FF2B5EF4-FFF2-40B4-BE49-F238E27FC236}">
                  <a16:creationId xmlns:a16="http://schemas.microsoft.com/office/drawing/2014/main" id="{36CC5F25-F7F8-41E6-8D3F-47F41A98551E}"/>
                </a:ext>
              </a:extLst>
            </p:cNvPr>
            <p:cNvSpPr txBox="1"/>
            <p:nvPr/>
          </p:nvSpPr>
          <p:spPr>
            <a:xfrm>
              <a:off x="3976261" y="4149301"/>
              <a:ext cx="577704" cy="492443"/>
            </a:xfrm>
            <a:prstGeom prst="rect">
              <a:avLst/>
            </a:prstGeom>
            <a:noFill/>
          </p:spPr>
          <p:txBody>
            <a:bodyPr wrap="square" lIns="0" tIns="0" rIns="0" bIns="0" rtlCol="0" anchor="ctr">
              <a:spAutoFit/>
            </a:bodyPr>
            <a:lstStyle/>
            <a:p>
              <a:r>
                <a:rPr lang="en-US" altLang="zh-CN" sz="3200" dirty="0">
                  <a:solidFill>
                    <a:schemeClr val="accent5"/>
                  </a:solidFill>
                  <a:ea typeface="+mj-ea"/>
                  <a:cs typeface="Times New Roman" panose="02020603050405020304" pitchFamily="18" charset="0"/>
                </a:rPr>
                <a:t>05</a:t>
              </a:r>
              <a:endParaRPr lang="zh-CN" altLang="en-US" sz="3200" dirty="0">
                <a:solidFill>
                  <a:schemeClr val="accent5"/>
                </a:solidFill>
                <a:ea typeface="+mj-ea"/>
                <a:cs typeface="Times New Roman" panose="02020603050405020304" pitchFamily="18" charset="0"/>
              </a:endParaRPr>
            </a:p>
          </p:txBody>
        </p:sp>
        <p:cxnSp>
          <p:nvCxnSpPr>
            <p:cNvPr id="86" name="直接连接符 85">
              <a:extLst>
                <a:ext uri="{FF2B5EF4-FFF2-40B4-BE49-F238E27FC236}">
                  <a16:creationId xmlns:a16="http://schemas.microsoft.com/office/drawing/2014/main" id="{0E848E59-AF2C-42E8-B073-60A30EF6AA6F}"/>
                </a:ext>
              </a:extLst>
            </p:cNvPr>
            <p:cNvCxnSpPr>
              <a:cxnSpLocks/>
            </p:cNvCxnSpPr>
            <p:nvPr/>
          </p:nvCxnSpPr>
          <p:spPr>
            <a:xfrm flipH="1">
              <a:off x="4550667" y="4181750"/>
              <a:ext cx="197500" cy="427545"/>
            </a:xfrm>
            <a:prstGeom prst="line">
              <a:avLst/>
            </a:prstGeom>
            <a:ln w="12700">
              <a:solidFill>
                <a:schemeClr val="accent5"/>
              </a:solidFill>
            </a:ln>
          </p:spPr>
          <p:style>
            <a:lnRef idx="1">
              <a:schemeClr val="accent1"/>
            </a:lnRef>
            <a:fillRef idx="0">
              <a:schemeClr val="accent1"/>
            </a:fillRef>
            <a:effectRef idx="0">
              <a:schemeClr val="accent1"/>
            </a:effectRef>
            <a:fontRef idx="minor">
              <a:schemeClr val="tx1"/>
            </a:fontRef>
          </p:style>
        </p:cxnSp>
        <p:grpSp>
          <p:nvGrpSpPr>
            <p:cNvPr id="87" name="组合 86">
              <a:extLst>
                <a:ext uri="{FF2B5EF4-FFF2-40B4-BE49-F238E27FC236}">
                  <a16:creationId xmlns:a16="http://schemas.microsoft.com/office/drawing/2014/main" id="{7B0964D2-DAE3-41E8-AA5F-5478A681AC09}"/>
                </a:ext>
              </a:extLst>
            </p:cNvPr>
            <p:cNvGrpSpPr/>
            <p:nvPr/>
          </p:nvGrpSpPr>
          <p:grpSpPr>
            <a:xfrm>
              <a:off x="4915427" y="4167766"/>
              <a:ext cx="1496565" cy="455513"/>
              <a:chOff x="2049275" y="2921505"/>
              <a:chExt cx="1496565" cy="455513"/>
            </a:xfrm>
          </p:grpSpPr>
          <p:sp>
            <p:nvSpPr>
              <p:cNvPr id="88" name="文本框 87">
                <a:extLst>
                  <a:ext uri="{FF2B5EF4-FFF2-40B4-BE49-F238E27FC236}">
                    <a16:creationId xmlns:a16="http://schemas.microsoft.com/office/drawing/2014/main" id="{51A9E08F-BC3D-459D-83F0-E8E49E301D78}"/>
                  </a:ext>
                </a:extLst>
              </p:cNvPr>
              <p:cNvSpPr txBox="1"/>
              <p:nvPr/>
            </p:nvSpPr>
            <p:spPr>
              <a:xfrm>
                <a:off x="2049275" y="2921505"/>
                <a:ext cx="1496565" cy="307777"/>
              </a:xfrm>
              <a:prstGeom prst="rect">
                <a:avLst/>
              </a:prstGeom>
              <a:noFill/>
            </p:spPr>
            <p:txBody>
              <a:bodyPr wrap="square" lIns="0" tIns="0" rIns="0" bIns="0" rtlCol="0">
                <a:spAutoFit/>
              </a:bodyPr>
              <a:lstStyle/>
              <a:p>
                <a:pPr algn="dist"/>
                <a:r>
                  <a:rPr lang="zh-CN" altLang="en-US" sz="2000" dirty="0">
                    <a:solidFill>
                      <a:schemeClr val="accent5"/>
                    </a:solidFill>
                    <a:latin typeface="+mj-ea"/>
                    <a:ea typeface="+mj-ea"/>
                  </a:rPr>
                  <a:t>更多商品</a:t>
                </a:r>
              </a:p>
            </p:txBody>
          </p:sp>
          <p:sp>
            <p:nvSpPr>
              <p:cNvPr id="89" name="文本框 88">
                <a:extLst>
                  <a:ext uri="{FF2B5EF4-FFF2-40B4-BE49-F238E27FC236}">
                    <a16:creationId xmlns:a16="http://schemas.microsoft.com/office/drawing/2014/main" id="{365C8B93-58BE-4A83-BCC6-1BE2ED8FB9AF}"/>
                  </a:ext>
                </a:extLst>
              </p:cNvPr>
              <p:cNvSpPr txBox="1"/>
              <p:nvPr/>
            </p:nvSpPr>
            <p:spPr>
              <a:xfrm>
                <a:off x="2054835" y="3238519"/>
                <a:ext cx="1051360" cy="138499"/>
              </a:xfrm>
              <a:prstGeom prst="rect">
                <a:avLst/>
              </a:prstGeom>
              <a:noFill/>
            </p:spPr>
            <p:txBody>
              <a:bodyPr wrap="square" lIns="0" tIns="0" rIns="0" bIns="0" rtlCol="0">
                <a:spAutoFit/>
              </a:bodyPr>
              <a:lstStyle/>
              <a:p>
                <a:r>
                  <a:rPr lang="en-US" altLang="zh-CN" sz="900" spc="100" dirty="0">
                    <a:solidFill>
                      <a:schemeClr val="accent5">
                        <a:alpha val="60000"/>
                      </a:schemeClr>
                    </a:solidFill>
                  </a:rPr>
                  <a:t>More Product</a:t>
                </a:r>
              </a:p>
            </p:txBody>
          </p:sp>
        </p:grpSp>
      </p:grpSp>
    </p:spTree>
    <p:extLst>
      <p:ext uri="{BB962C8B-B14F-4D97-AF65-F5344CB8AC3E}">
        <p14:creationId xmlns:p14="http://schemas.microsoft.com/office/powerpoint/2010/main" val="120459005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id="{ED40191D-1104-491C-B622-7E14630A5DB4}"/>
              </a:ext>
            </a:extLst>
          </p:cNvPr>
          <p:cNvSpPr/>
          <p:nvPr/>
        </p:nvSpPr>
        <p:spPr>
          <a:xfrm>
            <a:off x="0" y="4628845"/>
            <a:ext cx="12192000" cy="222915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a:extLst>
              <a:ext uri="{FF2B5EF4-FFF2-40B4-BE49-F238E27FC236}">
                <a16:creationId xmlns:a16="http://schemas.microsoft.com/office/drawing/2014/main" id="{500F0047-16C8-4FBD-A8E9-F8251BC709B6}"/>
              </a:ext>
            </a:extLst>
          </p:cNvPr>
          <p:cNvGrpSpPr/>
          <p:nvPr/>
        </p:nvGrpSpPr>
        <p:grpSpPr>
          <a:xfrm>
            <a:off x="1015696" y="2052395"/>
            <a:ext cx="10294662" cy="4256330"/>
            <a:chOff x="1336066" y="2052395"/>
            <a:chExt cx="10294662" cy="4256330"/>
          </a:xfrm>
        </p:grpSpPr>
        <p:grpSp>
          <p:nvGrpSpPr>
            <p:cNvPr id="9" name="组合 8">
              <a:extLst>
                <a:ext uri="{FF2B5EF4-FFF2-40B4-BE49-F238E27FC236}">
                  <a16:creationId xmlns:a16="http://schemas.microsoft.com/office/drawing/2014/main" id="{7F53A628-37EB-423C-A1B4-94F4F4F54328}"/>
                </a:ext>
              </a:extLst>
            </p:cNvPr>
            <p:cNvGrpSpPr/>
            <p:nvPr/>
          </p:nvGrpSpPr>
          <p:grpSpPr>
            <a:xfrm>
              <a:off x="1336066" y="2052395"/>
              <a:ext cx="1897956" cy="4256329"/>
              <a:chOff x="2068245" y="2052395"/>
              <a:chExt cx="1897956" cy="4256329"/>
            </a:xfrm>
          </p:grpSpPr>
          <p:pic>
            <p:nvPicPr>
              <p:cNvPr id="8" name="图片 7" descr="女人戴着帽子&#10;&#10;描述已自动生成">
                <a:extLst>
                  <a:ext uri="{FF2B5EF4-FFF2-40B4-BE49-F238E27FC236}">
                    <a16:creationId xmlns:a16="http://schemas.microsoft.com/office/drawing/2014/main" id="{AFB02F2D-7B00-432D-9275-EB4E6DCBE21B}"/>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2068245" y="3403131"/>
                <a:ext cx="1897956" cy="2905593"/>
              </a:xfrm>
              <a:prstGeom prst="rect">
                <a:avLst/>
              </a:prstGeom>
            </p:spPr>
          </p:pic>
          <p:sp>
            <p:nvSpPr>
              <p:cNvPr id="21" name="矩形 20">
                <a:extLst>
                  <a:ext uri="{FF2B5EF4-FFF2-40B4-BE49-F238E27FC236}">
                    <a16:creationId xmlns:a16="http://schemas.microsoft.com/office/drawing/2014/main" id="{D78E28D5-716E-4F0F-AB39-553C07D1B33B}"/>
                  </a:ext>
                </a:extLst>
              </p:cNvPr>
              <p:cNvSpPr/>
              <p:nvPr/>
            </p:nvSpPr>
            <p:spPr>
              <a:xfrm>
                <a:off x="2068245" y="2052395"/>
                <a:ext cx="457200"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25" name="文本框 24">
                <a:extLst>
                  <a:ext uri="{FF2B5EF4-FFF2-40B4-BE49-F238E27FC236}">
                    <a16:creationId xmlns:a16="http://schemas.microsoft.com/office/drawing/2014/main" id="{F99EEFF8-4400-4E78-AD47-A89B2BA87283}"/>
                  </a:ext>
                </a:extLst>
              </p:cNvPr>
              <p:cNvSpPr txBox="1"/>
              <p:nvPr/>
            </p:nvSpPr>
            <p:spPr>
              <a:xfrm>
                <a:off x="2068245" y="2268993"/>
                <a:ext cx="461665" cy="276999"/>
              </a:xfrm>
              <a:prstGeom prst="rect">
                <a:avLst/>
              </a:prstGeom>
              <a:noFill/>
            </p:spPr>
            <p:txBody>
              <a:bodyPr wrap="none" lIns="0" tIns="0" rIns="0" bIns="0" rtlCol="0">
                <a:spAutoFit/>
              </a:bodyPr>
              <a:lstStyle/>
              <a:p>
                <a:pPr algn="l"/>
                <a:r>
                  <a:rPr lang="zh-CN" altLang="en-US" dirty="0">
                    <a:solidFill>
                      <a:schemeClr val="tx1">
                        <a:lumMod val="85000"/>
                        <a:lumOff val="15000"/>
                      </a:schemeClr>
                    </a:solidFill>
                    <a:latin typeface="+mj-ea"/>
                    <a:ea typeface="+mj-ea"/>
                  </a:rPr>
                  <a:t>咖色</a:t>
                </a:r>
              </a:p>
            </p:txBody>
          </p:sp>
          <p:sp>
            <p:nvSpPr>
              <p:cNvPr id="29" name="文本框 28">
                <a:extLst>
                  <a:ext uri="{FF2B5EF4-FFF2-40B4-BE49-F238E27FC236}">
                    <a16:creationId xmlns:a16="http://schemas.microsoft.com/office/drawing/2014/main" id="{5A692F85-3645-4C21-B0EF-E3871A0810DE}"/>
                  </a:ext>
                </a:extLst>
              </p:cNvPr>
              <p:cNvSpPr txBox="1"/>
              <p:nvPr/>
            </p:nvSpPr>
            <p:spPr>
              <a:xfrm>
                <a:off x="2068245" y="2527074"/>
                <a:ext cx="1897956" cy="695319"/>
              </a:xfrm>
              <a:prstGeom prst="rect">
                <a:avLst/>
              </a:prstGeom>
              <a:noFill/>
            </p:spPr>
            <p:txBody>
              <a:bodyPr wrap="square" lIns="0" tIns="0" rIns="0" bIns="0" rtlCol="0">
                <a:spAutoFit/>
              </a:bodyPr>
              <a:lstStyle/>
              <a:p>
                <a:pPr algn="l">
                  <a:lnSpc>
                    <a:spcPct val="150000"/>
                  </a:lnSpc>
                </a:pPr>
                <a:r>
                  <a:rPr lang="zh-CN" altLang="en-US" sz="1600" dirty="0">
                    <a:solidFill>
                      <a:schemeClr val="tx1">
                        <a:lumMod val="75000"/>
                        <a:lumOff val="25000"/>
                        <a:alpha val="70000"/>
                      </a:schemeClr>
                    </a:solidFill>
                    <a:latin typeface="+mn-ea"/>
                  </a:rPr>
                  <a:t>中性、暖色、优雅</a:t>
                </a:r>
                <a:endParaRPr lang="en-US" altLang="zh-CN" sz="1600" dirty="0">
                  <a:solidFill>
                    <a:schemeClr val="tx1">
                      <a:lumMod val="75000"/>
                      <a:lumOff val="25000"/>
                      <a:alpha val="70000"/>
                    </a:schemeClr>
                  </a:solidFill>
                  <a:latin typeface="+mn-ea"/>
                </a:endParaRPr>
              </a:p>
              <a:p>
                <a:pPr algn="l">
                  <a:lnSpc>
                    <a:spcPct val="150000"/>
                  </a:lnSpc>
                </a:pPr>
                <a:r>
                  <a:rPr lang="zh-CN" altLang="en-US" sz="1600" dirty="0">
                    <a:solidFill>
                      <a:schemeClr val="tx1">
                        <a:lumMod val="75000"/>
                        <a:lumOff val="25000"/>
                        <a:alpha val="70000"/>
                      </a:schemeClr>
                    </a:solidFill>
                    <a:latin typeface="+mn-ea"/>
                  </a:rPr>
                  <a:t>庄重、神秘、高级</a:t>
                </a:r>
              </a:p>
            </p:txBody>
          </p:sp>
        </p:grpSp>
        <p:grpSp>
          <p:nvGrpSpPr>
            <p:cNvPr id="7" name="组合 6">
              <a:extLst>
                <a:ext uri="{FF2B5EF4-FFF2-40B4-BE49-F238E27FC236}">
                  <a16:creationId xmlns:a16="http://schemas.microsoft.com/office/drawing/2014/main" id="{BF66BFC1-ECD4-4D48-91FF-792436C239AB}"/>
                </a:ext>
              </a:extLst>
            </p:cNvPr>
            <p:cNvGrpSpPr/>
            <p:nvPr/>
          </p:nvGrpSpPr>
          <p:grpSpPr>
            <a:xfrm>
              <a:off x="4081968" y="2052395"/>
              <a:ext cx="2040325" cy="4256330"/>
              <a:chOff x="4570087" y="2052395"/>
              <a:chExt cx="2040325" cy="4256330"/>
            </a:xfrm>
          </p:grpSpPr>
          <p:pic>
            <p:nvPicPr>
              <p:cNvPr id="16" name="图片 15" descr="女人戴着帽子&#10;&#10;描述已自动生成">
                <a:extLst>
                  <a:ext uri="{FF2B5EF4-FFF2-40B4-BE49-F238E27FC236}">
                    <a16:creationId xmlns:a16="http://schemas.microsoft.com/office/drawing/2014/main" id="{1F35DE3E-BEDE-4E39-8774-2A92557D3A48}"/>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570088" y="3404696"/>
                <a:ext cx="1906271" cy="2904029"/>
              </a:xfrm>
              <a:prstGeom prst="rect">
                <a:avLst/>
              </a:prstGeom>
            </p:spPr>
          </p:pic>
          <p:sp>
            <p:nvSpPr>
              <p:cNvPr id="22" name="矩形 21">
                <a:extLst>
                  <a:ext uri="{FF2B5EF4-FFF2-40B4-BE49-F238E27FC236}">
                    <a16:creationId xmlns:a16="http://schemas.microsoft.com/office/drawing/2014/main" id="{04FEA4EB-E3D0-4A2C-80FE-AE91DD2DD306}"/>
                  </a:ext>
                </a:extLst>
              </p:cNvPr>
              <p:cNvSpPr/>
              <p:nvPr/>
            </p:nvSpPr>
            <p:spPr>
              <a:xfrm>
                <a:off x="4570088" y="2052395"/>
                <a:ext cx="457200" cy="91440"/>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5">
                      <a:lumMod val="50000"/>
                    </a:schemeClr>
                  </a:solidFill>
                </a:endParaRPr>
              </a:p>
            </p:txBody>
          </p:sp>
          <p:sp>
            <p:nvSpPr>
              <p:cNvPr id="26" name="文本框 25">
                <a:extLst>
                  <a:ext uri="{FF2B5EF4-FFF2-40B4-BE49-F238E27FC236}">
                    <a16:creationId xmlns:a16="http://schemas.microsoft.com/office/drawing/2014/main" id="{B599262B-3FB7-493B-88AF-E828EBE70B02}"/>
                  </a:ext>
                </a:extLst>
              </p:cNvPr>
              <p:cNvSpPr txBox="1"/>
              <p:nvPr/>
            </p:nvSpPr>
            <p:spPr>
              <a:xfrm>
                <a:off x="4570088" y="2268993"/>
                <a:ext cx="461665" cy="276999"/>
              </a:xfrm>
              <a:prstGeom prst="rect">
                <a:avLst/>
              </a:prstGeom>
              <a:noFill/>
            </p:spPr>
            <p:txBody>
              <a:bodyPr wrap="none" lIns="0" tIns="0" rIns="0" bIns="0" rtlCol="0">
                <a:spAutoFit/>
              </a:bodyPr>
              <a:lstStyle/>
              <a:p>
                <a:pPr algn="l"/>
                <a:r>
                  <a:rPr lang="zh-CN" altLang="en-US" dirty="0">
                    <a:solidFill>
                      <a:schemeClr val="tx1">
                        <a:lumMod val="85000"/>
                        <a:lumOff val="15000"/>
                      </a:schemeClr>
                    </a:solidFill>
                    <a:latin typeface="+mj-ea"/>
                    <a:ea typeface="+mj-ea"/>
                  </a:rPr>
                  <a:t>花橘</a:t>
                </a:r>
              </a:p>
            </p:txBody>
          </p:sp>
          <p:sp>
            <p:nvSpPr>
              <p:cNvPr id="30" name="文本框 29">
                <a:extLst>
                  <a:ext uri="{FF2B5EF4-FFF2-40B4-BE49-F238E27FC236}">
                    <a16:creationId xmlns:a16="http://schemas.microsoft.com/office/drawing/2014/main" id="{0EFCF1F3-E733-4D90-9E9A-40EEE0BD07D3}"/>
                  </a:ext>
                </a:extLst>
              </p:cNvPr>
              <p:cNvSpPr txBox="1"/>
              <p:nvPr/>
            </p:nvSpPr>
            <p:spPr>
              <a:xfrm>
                <a:off x="4570087" y="2527074"/>
                <a:ext cx="2040325" cy="695319"/>
              </a:xfrm>
              <a:prstGeom prst="rect">
                <a:avLst/>
              </a:prstGeom>
              <a:noFill/>
            </p:spPr>
            <p:txBody>
              <a:bodyPr wrap="square" lIns="0" tIns="0" rIns="0" bIns="0" rtlCol="0">
                <a:spAutoFit/>
              </a:bodyPr>
              <a:lstStyle/>
              <a:p>
                <a:pPr algn="l">
                  <a:lnSpc>
                    <a:spcPct val="150000"/>
                  </a:lnSpc>
                </a:pPr>
                <a:r>
                  <a:rPr lang="zh-CN" altLang="en-US" sz="1600" dirty="0">
                    <a:solidFill>
                      <a:schemeClr val="tx1">
                        <a:lumMod val="75000"/>
                        <a:lumOff val="25000"/>
                        <a:alpha val="70000"/>
                      </a:schemeClr>
                    </a:solidFill>
                    <a:latin typeface="+mn-ea"/>
                  </a:rPr>
                  <a:t>热烈、张扬、个性</a:t>
                </a:r>
                <a:endParaRPr lang="en-US" altLang="zh-CN" sz="1600" dirty="0">
                  <a:solidFill>
                    <a:schemeClr val="tx1">
                      <a:lumMod val="75000"/>
                      <a:lumOff val="25000"/>
                      <a:alpha val="70000"/>
                    </a:schemeClr>
                  </a:solidFill>
                  <a:latin typeface="+mn-ea"/>
                </a:endParaRPr>
              </a:p>
              <a:p>
                <a:pPr algn="l">
                  <a:lnSpc>
                    <a:spcPct val="150000"/>
                  </a:lnSpc>
                </a:pPr>
                <a:r>
                  <a:rPr lang="zh-CN" altLang="en-US" sz="1600" dirty="0">
                    <a:solidFill>
                      <a:schemeClr val="tx1">
                        <a:lumMod val="75000"/>
                        <a:lumOff val="25000"/>
                        <a:alpha val="70000"/>
                      </a:schemeClr>
                    </a:solidFill>
                    <a:latin typeface="+mn-ea"/>
                  </a:rPr>
                  <a:t>活泼、俏皮、别致</a:t>
                </a:r>
              </a:p>
            </p:txBody>
          </p:sp>
        </p:grpSp>
        <p:grpSp>
          <p:nvGrpSpPr>
            <p:cNvPr id="6" name="组合 5">
              <a:extLst>
                <a:ext uri="{FF2B5EF4-FFF2-40B4-BE49-F238E27FC236}">
                  <a16:creationId xmlns:a16="http://schemas.microsoft.com/office/drawing/2014/main" id="{8957D079-B67D-4C5E-A79E-6493CB1957AB}"/>
                </a:ext>
              </a:extLst>
            </p:cNvPr>
            <p:cNvGrpSpPr/>
            <p:nvPr/>
          </p:nvGrpSpPr>
          <p:grpSpPr>
            <a:xfrm>
              <a:off x="6836186" y="2052395"/>
              <a:ext cx="2040325" cy="4256330"/>
              <a:chOff x="7080245" y="2052395"/>
              <a:chExt cx="2040325" cy="4256330"/>
            </a:xfrm>
          </p:grpSpPr>
          <p:pic>
            <p:nvPicPr>
              <p:cNvPr id="18" name="图片 17" descr="男孩穿着蓝色的帽子&#10;&#10;中度可信度描述已自动生成">
                <a:extLst>
                  <a:ext uri="{FF2B5EF4-FFF2-40B4-BE49-F238E27FC236}">
                    <a16:creationId xmlns:a16="http://schemas.microsoft.com/office/drawing/2014/main" id="{25AC349A-541A-4B1F-948B-B7FB174C346D}"/>
                  </a:ext>
                </a:extLst>
              </p:cNvPr>
              <p:cNvPicPr>
                <a:picLocks/>
              </p:cNvPicPr>
              <p:nvPr/>
            </p:nvPicPr>
            <p:blipFill rotWithShape="1">
              <a:blip r:embed="rId4" cstate="screen">
                <a:extLst>
                  <a:ext uri="{28A0092B-C50C-407E-A947-70E740481C1C}">
                    <a14:useLocalDpi xmlns:a14="http://schemas.microsoft.com/office/drawing/2010/main"/>
                  </a:ext>
                </a:extLst>
              </a:blip>
              <a:srcRect/>
              <a:stretch/>
            </p:blipFill>
            <p:spPr>
              <a:xfrm>
                <a:off x="7080246" y="3404697"/>
                <a:ext cx="1906271" cy="2904028"/>
              </a:xfrm>
              <a:prstGeom prst="rect">
                <a:avLst/>
              </a:prstGeom>
            </p:spPr>
          </p:pic>
          <p:sp>
            <p:nvSpPr>
              <p:cNvPr id="23" name="矩形 22">
                <a:extLst>
                  <a:ext uri="{FF2B5EF4-FFF2-40B4-BE49-F238E27FC236}">
                    <a16:creationId xmlns:a16="http://schemas.microsoft.com/office/drawing/2014/main" id="{DF125986-2A2B-47B8-AC23-FABD8977D937}"/>
                  </a:ext>
                </a:extLst>
              </p:cNvPr>
              <p:cNvSpPr/>
              <p:nvPr/>
            </p:nvSpPr>
            <p:spPr>
              <a:xfrm>
                <a:off x="7080246" y="2052395"/>
                <a:ext cx="457200" cy="91440"/>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文本框 26">
                <a:extLst>
                  <a:ext uri="{FF2B5EF4-FFF2-40B4-BE49-F238E27FC236}">
                    <a16:creationId xmlns:a16="http://schemas.microsoft.com/office/drawing/2014/main" id="{7052F882-EACB-4B58-8C48-6632D8AE375E}"/>
                  </a:ext>
                </a:extLst>
              </p:cNvPr>
              <p:cNvSpPr txBox="1"/>
              <p:nvPr/>
            </p:nvSpPr>
            <p:spPr>
              <a:xfrm>
                <a:off x="7080246" y="2268993"/>
                <a:ext cx="461665" cy="276999"/>
              </a:xfrm>
              <a:prstGeom prst="rect">
                <a:avLst/>
              </a:prstGeom>
              <a:noFill/>
            </p:spPr>
            <p:txBody>
              <a:bodyPr wrap="none" lIns="0" tIns="0" rIns="0" bIns="0" rtlCol="0">
                <a:spAutoFit/>
              </a:bodyPr>
              <a:lstStyle/>
              <a:p>
                <a:pPr algn="l"/>
                <a:r>
                  <a:rPr lang="zh-CN" altLang="en-US" dirty="0">
                    <a:solidFill>
                      <a:schemeClr val="tx1">
                        <a:lumMod val="85000"/>
                        <a:lumOff val="15000"/>
                      </a:schemeClr>
                    </a:solidFill>
                    <a:latin typeface="+mj-ea"/>
                    <a:ea typeface="+mj-ea"/>
                  </a:rPr>
                  <a:t>蓝色</a:t>
                </a:r>
              </a:p>
            </p:txBody>
          </p:sp>
          <p:sp>
            <p:nvSpPr>
              <p:cNvPr id="31" name="文本框 30">
                <a:extLst>
                  <a:ext uri="{FF2B5EF4-FFF2-40B4-BE49-F238E27FC236}">
                    <a16:creationId xmlns:a16="http://schemas.microsoft.com/office/drawing/2014/main" id="{5BA17EE6-C394-4DC1-9E5C-A8657721B2CD}"/>
                  </a:ext>
                </a:extLst>
              </p:cNvPr>
              <p:cNvSpPr txBox="1"/>
              <p:nvPr/>
            </p:nvSpPr>
            <p:spPr>
              <a:xfrm>
                <a:off x="7080245" y="2527074"/>
                <a:ext cx="2040325" cy="695319"/>
              </a:xfrm>
              <a:prstGeom prst="rect">
                <a:avLst/>
              </a:prstGeom>
              <a:noFill/>
            </p:spPr>
            <p:txBody>
              <a:bodyPr wrap="square" lIns="0" tIns="0" rIns="0" bIns="0" rtlCol="0">
                <a:spAutoFit/>
              </a:bodyPr>
              <a:lstStyle/>
              <a:p>
                <a:pPr algn="l">
                  <a:lnSpc>
                    <a:spcPct val="150000"/>
                  </a:lnSpc>
                </a:pPr>
                <a:r>
                  <a:rPr lang="zh-CN" altLang="en-US" sz="1600" dirty="0">
                    <a:solidFill>
                      <a:schemeClr val="tx1">
                        <a:lumMod val="75000"/>
                        <a:lumOff val="25000"/>
                        <a:alpha val="70000"/>
                      </a:schemeClr>
                    </a:solidFill>
                    <a:latin typeface="+mn-ea"/>
                  </a:rPr>
                  <a:t>冷静、冷淡、理智</a:t>
                </a:r>
                <a:endParaRPr lang="en-US" altLang="zh-CN" sz="1600" dirty="0">
                  <a:solidFill>
                    <a:schemeClr val="tx1">
                      <a:lumMod val="75000"/>
                      <a:lumOff val="25000"/>
                      <a:alpha val="70000"/>
                    </a:schemeClr>
                  </a:solidFill>
                  <a:latin typeface="+mn-ea"/>
                </a:endParaRPr>
              </a:p>
              <a:p>
                <a:pPr algn="l">
                  <a:lnSpc>
                    <a:spcPct val="150000"/>
                  </a:lnSpc>
                </a:pPr>
                <a:r>
                  <a:rPr lang="zh-CN" altLang="en-US" sz="1600" dirty="0">
                    <a:solidFill>
                      <a:schemeClr val="tx1">
                        <a:lumMod val="75000"/>
                        <a:lumOff val="25000"/>
                        <a:alpha val="70000"/>
                      </a:schemeClr>
                    </a:solidFill>
                    <a:latin typeface="+mn-ea"/>
                  </a:rPr>
                  <a:t>沉静、稳重、干练</a:t>
                </a:r>
              </a:p>
            </p:txBody>
          </p:sp>
        </p:grpSp>
        <p:grpSp>
          <p:nvGrpSpPr>
            <p:cNvPr id="2" name="组合 1">
              <a:extLst>
                <a:ext uri="{FF2B5EF4-FFF2-40B4-BE49-F238E27FC236}">
                  <a16:creationId xmlns:a16="http://schemas.microsoft.com/office/drawing/2014/main" id="{2223304E-05E9-401D-BC86-BEA1FD0A558B}"/>
                </a:ext>
              </a:extLst>
            </p:cNvPr>
            <p:cNvGrpSpPr/>
            <p:nvPr/>
          </p:nvGrpSpPr>
          <p:grpSpPr>
            <a:xfrm>
              <a:off x="9590403" y="2052395"/>
              <a:ext cx="2040325" cy="4256330"/>
              <a:chOff x="9590403" y="2052395"/>
              <a:chExt cx="2040325" cy="4256330"/>
            </a:xfrm>
          </p:grpSpPr>
          <p:pic>
            <p:nvPicPr>
              <p:cNvPr id="20" name="图片 19" descr="人戴着帽子&#10;&#10;描述已自动生成">
                <a:extLst>
                  <a:ext uri="{FF2B5EF4-FFF2-40B4-BE49-F238E27FC236}">
                    <a16:creationId xmlns:a16="http://schemas.microsoft.com/office/drawing/2014/main" id="{F78A5DCA-B061-45A9-A076-3797EECC8FD0}"/>
                  </a:ext>
                </a:extLst>
              </p:cNvPr>
              <p:cNvPicPr>
                <a:picLocks/>
              </p:cNvPicPr>
              <p:nvPr/>
            </p:nvPicPr>
            <p:blipFill rotWithShape="1">
              <a:blip r:embed="rId5" cstate="screen">
                <a:extLst>
                  <a:ext uri="{28A0092B-C50C-407E-A947-70E740481C1C}">
                    <a14:useLocalDpi xmlns:a14="http://schemas.microsoft.com/office/drawing/2010/main"/>
                  </a:ext>
                </a:extLst>
              </a:blip>
              <a:srcRect/>
              <a:stretch/>
            </p:blipFill>
            <p:spPr>
              <a:xfrm>
                <a:off x="9590404" y="3404697"/>
                <a:ext cx="1906271" cy="2904028"/>
              </a:xfrm>
              <a:prstGeom prst="rect">
                <a:avLst/>
              </a:prstGeom>
            </p:spPr>
          </p:pic>
          <p:sp>
            <p:nvSpPr>
              <p:cNvPr id="24" name="矩形 23">
                <a:extLst>
                  <a:ext uri="{FF2B5EF4-FFF2-40B4-BE49-F238E27FC236}">
                    <a16:creationId xmlns:a16="http://schemas.microsoft.com/office/drawing/2014/main" id="{062E4B6B-F773-43DB-B4DE-EEED9DF9D9E3}"/>
                  </a:ext>
                </a:extLst>
              </p:cNvPr>
              <p:cNvSpPr/>
              <p:nvPr/>
            </p:nvSpPr>
            <p:spPr>
              <a:xfrm>
                <a:off x="9590404" y="2052395"/>
                <a:ext cx="457200" cy="9144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文本框 27">
                <a:extLst>
                  <a:ext uri="{FF2B5EF4-FFF2-40B4-BE49-F238E27FC236}">
                    <a16:creationId xmlns:a16="http://schemas.microsoft.com/office/drawing/2014/main" id="{792E5109-2213-47BF-830E-5BEDC9E7894F}"/>
                  </a:ext>
                </a:extLst>
              </p:cNvPr>
              <p:cNvSpPr txBox="1"/>
              <p:nvPr/>
            </p:nvSpPr>
            <p:spPr>
              <a:xfrm>
                <a:off x="9590404" y="2268993"/>
                <a:ext cx="461665" cy="276999"/>
              </a:xfrm>
              <a:prstGeom prst="rect">
                <a:avLst/>
              </a:prstGeom>
              <a:noFill/>
            </p:spPr>
            <p:txBody>
              <a:bodyPr wrap="none" lIns="0" tIns="0" rIns="0" bIns="0" rtlCol="0">
                <a:spAutoFit/>
              </a:bodyPr>
              <a:lstStyle/>
              <a:p>
                <a:pPr algn="l"/>
                <a:r>
                  <a:rPr lang="zh-CN" altLang="en-US" dirty="0">
                    <a:solidFill>
                      <a:schemeClr val="tx1">
                        <a:lumMod val="85000"/>
                        <a:lumOff val="15000"/>
                      </a:schemeClr>
                    </a:solidFill>
                    <a:latin typeface="+mj-ea"/>
                    <a:ea typeface="+mj-ea"/>
                  </a:rPr>
                  <a:t>灰色</a:t>
                </a:r>
              </a:p>
            </p:txBody>
          </p:sp>
          <p:sp>
            <p:nvSpPr>
              <p:cNvPr id="32" name="文本框 31">
                <a:extLst>
                  <a:ext uri="{FF2B5EF4-FFF2-40B4-BE49-F238E27FC236}">
                    <a16:creationId xmlns:a16="http://schemas.microsoft.com/office/drawing/2014/main" id="{793E7A28-B771-4173-9EA7-3DFFC5AAFFA0}"/>
                  </a:ext>
                </a:extLst>
              </p:cNvPr>
              <p:cNvSpPr txBox="1"/>
              <p:nvPr/>
            </p:nvSpPr>
            <p:spPr>
              <a:xfrm>
                <a:off x="9590403" y="2527074"/>
                <a:ext cx="2040325" cy="695319"/>
              </a:xfrm>
              <a:prstGeom prst="rect">
                <a:avLst/>
              </a:prstGeom>
              <a:noFill/>
            </p:spPr>
            <p:txBody>
              <a:bodyPr wrap="square" lIns="0" tIns="0" rIns="0" bIns="0" rtlCol="0">
                <a:spAutoFit/>
              </a:bodyPr>
              <a:lstStyle/>
              <a:p>
                <a:pPr algn="l">
                  <a:lnSpc>
                    <a:spcPct val="150000"/>
                  </a:lnSpc>
                </a:pPr>
                <a:r>
                  <a:rPr lang="zh-CN" altLang="en-US" sz="1600" dirty="0">
                    <a:solidFill>
                      <a:schemeClr val="tx1">
                        <a:lumMod val="75000"/>
                        <a:lumOff val="25000"/>
                        <a:alpha val="70000"/>
                      </a:schemeClr>
                    </a:solidFill>
                    <a:latin typeface="+mn-ea"/>
                  </a:rPr>
                  <a:t>中性、高级、淑女</a:t>
                </a:r>
                <a:endParaRPr lang="en-US" altLang="zh-CN" sz="1600" dirty="0">
                  <a:solidFill>
                    <a:schemeClr val="tx1">
                      <a:lumMod val="75000"/>
                      <a:lumOff val="25000"/>
                      <a:alpha val="70000"/>
                    </a:schemeClr>
                  </a:solidFill>
                  <a:latin typeface="+mn-ea"/>
                </a:endParaRPr>
              </a:p>
              <a:p>
                <a:pPr algn="l">
                  <a:lnSpc>
                    <a:spcPct val="150000"/>
                  </a:lnSpc>
                </a:pPr>
                <a:r>
                  <a:rPr lang="zh-CN" altLang="en-US" sz="1600" dirty="0">
                    <a:solidFill>
                      <a:schemeClr val="tx1">
                        <a:lumMod val="75000"/>
                        <a:lumOff val="25000"/>
                        <a:alpha val="70000"/>
                      </a:schemeClr>
                    </a:solidFill>
                    <a:latin typeface="+mn-ea"/>
                  </a:rPr>
                  <a:t>质感、永远、长久</a:t>
                </a:r>
              </a:p>
            </p:txBody>
          </p:sp>
        </p:grpSp>
      </p:grpSp>
      <p:sp>
        <p:nvSpPr>
          <p:cNvPr id="43" name="textcount">
            <a:extLst>
              <a:ext uri="{FF2B5EF4-FFF2-40B4-BE49-F238E27FC236}">
                <a16:creationId xmlns:a16="http://schemas.microsoft.com/office/drawing/2014/main" id="{D7A7CFBE-46E2-458A-A08C-CA29A4D5783B}"/>
              </a:ext>
            </a:extLst>
          </p:cNvPr>
          <p:cNvSpPr txBox="1">
            <a:spLocks/>
          </p:cNvSpPr>
          <p:nvPr/>
        </p:nvSpPr>
        <p:spPr>
          <a:xfrm>
            <a:off x="2724179" y="264845"/>
            <a:ext cx="6743643" cy="910186"/>
          </a:xfrm>
          <a:prstGeom prst="rect">
            <a:avLst/>
          </a:prstGeom>
          <a:noFill/>
        </p:spPr>
        <p:txBody>
          <a:bodyPr vert="horz" wrap="square" lIns="0" tIns="0" rIns="0" bIns="0" rtlCol="0" anchor="ctr">
            <a:spAutoFit/>
          </a:bodyPr>
          <a:lstStyle/>
          <a:p>
            <a:pPr algn="ctr">
              <a:lnSpc>
                <a:spcPct val="120000"/>
              </a:lnSpc>
            </a:pPr>
            <a:r>
              <a:rPr lang="en-US" altLang="zh-CN" sz="5400" b="1" spc="300" dirty="0">
                <a:solidFill>
                  <a:schemeClr val="accent1"/>
                </a:solidFill>
                <a:latin typeface="+mj-lt"/>
                <a:cs typeface="Times New Roman" panose="02020603050405020304" pitchFamily="18" charset="0"/>
              </a:rPr>
              <a:t>PRODUCT</a:t>
            </a:r>
            <a:r>
              <a:rPr lang="en-US" altLang="zh-CN" sz="5400" b="1" spc="300" dirty="0">
                <a:solidFill>
                  <a:schemeClr val="tx1">
                    <a:lumMod val="75000"/>
                    <a:lumOff val="25000"/>
                  </a:schemeClr>
                </a:solidFill>
                <a:latin typeface="+mj-lt"/>
                <a:cs typeface="Times New Roman" panose="02020603050405020304" pitchFamily="18" charset="0"/>
              </a:rPr>
              <a:t> </a:t>
            </a:r>
            <a:r>
              <a:rPr lang="en-US" altLang="zh-CN" sz="4000" b="1" spc="300" dirty="0">
                <a:solidFill>
                  <a:schemeClr val="tx1">
                    <a:lumMod val="75000"/>
                    <a:lumOff val="25000"/>
                  </a:schemeClr>
                </a:solidFill>
                <a:latin typeface="+mj-lt"/>
                <a:cs typeface="Times New Roman" panose="02020603050405020304" pitchFamily="18" charset="0"/>
              </a:rPr>
              <a:t>COLOR</a:t>
            </a:r>
            <a:r>
              <a:rPr lang="en-US" altLang="zh-CN" sz="5400" b="1" spc="300" dirty="0">
                <a:solidFill>
                  <a:schemeClr val="tx1">
                    <a:lumMod val="75000"/>
                    <a:lumOff val="25000"/>
                  </a:schemeClr>
                </a:solidFill>
                <a:latin typeface="+mj-lt"/>
                <a:cs typeface="Times New Roman" panose="02020603050405020304" pitchFamily="18" charset="0"/>
              </a:rPr>
              <a:t> </a:t>
            </a:r>
          </a:p>
        </p:txBody>
      </p:sp>
      <p:sp>
        <p:nvSpPr>
          <p:cNvPr id="45" name="矩形 44">
            <a:extLst>
              <a:ext uri="{FF2B5EF4-FFF2-40B4-BE49-F238E27FC236}">
                <a16:creationId xmlns:a16="http://schemas.microsoft.com/office/drawing/2014/main" id="{297A0FF5-26FB-4E1A-AF72-7A8EC37A557F}"/>
              </a:ext>
            </a:extLst>
          </p:cNvPr>
          <p:cNvSpPr/>
          <p:nvPr/>
        </p:nvSpPr>
        <p:spPr>
          <a:xfrm>
            <a:off x="6864096" y="897350"/>
            <a:ext cx="2603725" cy="250898"/>
          </a:xfrm>
          <a:prstGeom prst="rect">
            <a:avLst/>
          </a:prstGeom>
          <a:solidFill>
            <a:schemeClr val="accent1">
              <a:alpha val="1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文本框 33">
            <a:extLst>
              <a:ext uri="{FF2B5EF4-FFF2-40B4-BE49-F238E27FC236}">
                <a16:creationId xmlns:a16="http://schemas.microsoft.com/office/drawing/2014/main" id="{ABE87E99-5A4F-430A-951A-B2785BD3383D}"/>
              </a:ext>
            </a:extLst>
          </p:cNvPr>
          <p:cNvSpPr txBox="1"/>
          <p:nvPr/>
        </p:nvSpPr>
        <p:spPr>
          <a:xfrm>
            <a:off x="5278271" y="1240337"/>
            <a:ext cx="1635459" cy="276999"/>
          </a:xfrm>
          <a:prstGeom prst="rect">
            <a:avLst/>
          </a:prstGeom>
          <a:noFill/>
        </p:spPr>
        <p:txBody>
          <a:bodyPr wrap="square" lIns="0" tIns="0" rIns="0" bIns="0" rtlCol="0">
            <a:spAutoFit/>
          </a:bodyPr>
          <a:lstStyle/>
          <a:p>
            <a:pPr algn="dist"/>
            <a:r>
              <a:rPr lang="zh-CN" altLang="en-US" dirty="0">
                <a:solidFill>
                  <a:schemeClr val="tx1">
                    <a:lumMod val="75000"/>
                    <a:lumOff val="25000"/>
                  </a:schemeClr>
                </a:solidFill>
                <a:latin typeface="思源宋体 CN Medium" panose="02020500000000000000" pitchFamily="18" charset="-122"/>
                <a:ea typeface="思源宋体 CN Medium" panose="02020500000000000000" pitchFamily="18" charset="-122"/>
              </a:rPr>
              <a:t>产</a:t>
            </a:r>
            <a:r>
              <a:rPr lang="en-US" altLang="zh-CN" dirty="0">
                <a:solidFill>
                  <a:schemeClr val="tx1">
                    <a:lumMod val="75000"/>
                    <a:lumOff val="25000"/>
                  </a:schemeClr>
                </a:solidFill>
                <a:latin typeface="思源宋体 CN Medium" panose="02020500000000000000" pitchFamily="18" charset="-122"/>
                <a:ea typeface="思源宋体 CN Medium" panose="02020500000000000000" pitchFamily="18" charset="-122"/>
              </a:rPr>
              <a:t>/</a:t>
            </a:r>
            <a:r>
              <a:rPr lang="zh-CN" altLang="en-US" dirty="0">
                <a:solidFill>
                  <a:schemeClr val="tx1">
                    <a:lumMod val="75000"/>
                    <a:lumOff val="25000"/>
                  </a:schemeClr>
                </a:solidFill>
                <a:latin typeface="思源宋体 CN Medium" panose="02020500000000000000" pitchFamily="18" charset="-122"/>
                <a:ea typeface="思源宋体 CN Medium" panose="02020500000000000000" pitchFamily="18" charset="-122"/>
              </a:rPr>
              <a:t>品</a:t>
            </a:r>
            <a:r>
              <a:rPr lang="en-US" altLang="zh-CN" dirty="0">
                <a:solidFill>
                  <a:schemeClr val="tx1">
                    <a:lumMod val="75000"/>
                    <a:lumOff val="25000"/>
                  </a:schemeClr>
                </a:solidFill>
                <a:latin typeface="思源宋体 CN Medium" panose="02020500000000000000" pitchFamily="18" charset="-122"/>
                <a:ea typeface="思源宋体 CN Medium" panose="02020500000000000000" pitchFamily="18" charset="-122"/>
              </a:rPr>
              <a:t>/</a:t>
            </a:r>
            <a:r>
              <a:rPr lang="zh-CN" altLang="en-US" dirty="0">
                <a:solidFill>
                  <a:schemeClr val="tx1">
                    <a:lumMod val="75000"/>
                    <a:lumOff val="25000"/>
                  </a:schemeClr>
                </a:solidFill>
                <a:latin typeface="思源宋体 CN Medium" panose="02020500000000000000" pitchFamily="18" charset="-122"/>
                <a:ea typeface="思源宋体 CN Medium" panose="02020500000000000000" pitchFamily="18" charset="-122"/>
              </a:rPr>
              <a:t>配</a:t>
            </a:r>
            <a:r>
              <a:rPr lang="en-US" altLang="zh-CN" dirty="0">
                <a:solidFill>
                  <a:schemeClr val="tx1">
                    <a:lumMod val="75000"/>
                    <a:lumOff val="25000"/>
                  </a:schemeClr>
                </a:solidFill>
                <a:latin typeface="思源宋体 CN Medium" panose="02020500000000000000" pitchFamily="18" charset="-122"/>
                <a:ea typeface="思源宋体 CN Medium" panose="02020500000000000000" pitchFamily="18" charset="-122"/>
              </a:rPr>
              <a:t>/</a:t>
            </a:r>
            <a:r>
              <a:rPr lang="zh-CN" altLang="en-US" dirty="0">
                <a:solidFill>
                  <a:schemeClr val="tx1">
                    <a:lumMod val="75000"/>
                    <a:lumOff val="25000"/>
                  </a:schemeClr>
                </a:solidFill>
                <a:latin typeface="思源宋体 CN Medium" panose="02020500000000000000" pitchFamily="18" charset="-122"/>
                <a:ea typeface="思源宋体 CN Medium" panose="02020500000000000000" pitchFamily="18" charset="-122"/>
              </a:rPr>
              <a:t>色</a:t>
            </a:r>
          </a:p>
        </p:txBody>
      </p:sp>
      <p:grpSp>
        <p:nvGrpSpPr>
          <p:cNvPr id="4" name="组合 3">
            <a:extLst>
              <a:ext uri="{FF2B5EF4-FFF2-40B4-BE49-F238E27FC236}">
                <a16:creationId xmlns:a16="http://schemas.microsoft.com/office/drawing/2014/main" id="{F4CFBEA5-F6E1-429D-90DB-AAC2B893C7F7}"/>
              </a:ext>
            </a:extLst>
          </p:cNvPr>
          <p:cNvGrpSpPr/>
          <p:nvPr/>
        </p:nvGrpSpPr>
        <p:grpSpPr>
          <a:xfrm>
            <a:off x="2730043" y="1378836"/>
            <a:ext cx="6731914" cy="0"/>
            <a:chOff x="2724178" y="1378836"/>
            <a:chExt cx="6731914" cy="0"/>
          </a:xfrm>
        </p:grpSpPr>
        <p:cxnSp>
          <p:nvCxnSpPr>
            <p:cNvPr id="3" name="直接连接符 2">
              <a:extLst>
                <a:ext uri="{FF2B5EF4-FFF2-40B4-BE49-F238E27FC236}">
                  <a16:creationId xmlns:a16="http://schemas.microsoft.com/office/drawing/2014/main" id="{E187E47C-05C8-43A2-B8BB-3AED1458DCA9}"/>
                </a:ext>
              </a:extLst>
            </p:cNvPr>
            <p:cNvCxnSpPr>
              <a:cxnSpLocks/>
            </p:cNvCxnSpPr>
            <p:nvPr/>
          </p:nvCxnSpPr>
          <p:spPr>
            <a:xfrm>
              <a:off x="2724178" y="1378836"/>
              <a:ext cx="2303110" cy="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37" name="直接连接符 36">
              <a:extLst>
                <a:ext uri="{FF2B5EF4-FFF2-40B4-BE49-F238E27FC236}">
                  <a16:creationId xmlns:a16="http://schemas.microsoft.com/office/drawing/2014/main" id="{F1A1F4E8-E2E3-42B0-B17D-AE4968AB80F6}"/>
                </a:ext>
              </a:extLst>
            </p:cNvPr>
            <p:cNvCxnSpPr>
              <a:cxnSpLocks/>
            </p:cNvCxnSpPr>
            <p:nvPr/>
          </p:nvCxnSpPr>
          <p:spPr>
            <a:xfrm>
              <a:off x="7152982" y="1378836"/>
              <a:ext cx="2303110" cy="0"/>
            </a:xfrm>
            <a:prstGeom prst="line">
              <a:avLst/>
            </a:prstGeom>
            <a:ln w="12700"/>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18622907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extcount">
            <a:extLst>
              <a:ext uri="{FF2B5EF4-FFF2-40B4-BE49-F238E27FC236}">
                <a16:creationId xmlns:a16="http://schemas.microsoft.com/office/drawing/2014/main" id="{55D1D0B9-9151-4E9D-BABD-898CE179C825}"/>
              </a:ext>
            </a:extLst>
          </p:cNvPr>
          <p:cNvSpPr txBox="1">
            <a:spLocks/>
          </p:cNvSpPr>
          <p:nvPr/>
        </p:nvSpPr>
        <p:spPr>
          <a:xfrm>
            <a:off x="684558" y="1196765"/>
            <a:ext cx="3413178" cy="674224"/>
          </a:xfrm>
          <a:prstGeom prst="rect">
            <a:avLst/>
          </a:prstGeom>
          <a:noFill/>
        </p:spPr>
        <p:txBody>
          <a:bodyPr vert="horz" wrap="none" lIns="0" tIns="0" rIns="0" bIns="0" rtlCol="0" anchor="ctr">
            <a:spAutoFit/>
          </a:bodyPr>
          <a:lstStyle/>
          <a:p>
            <a:pPr>
              <a:lnSpc>
                <a:spcPct val="120000"/>
              </a:lnSpc>
            </a:pPr>
            <a:r>
              <a:rPr kumimoji="0" lang="en-US" altLang="zh-CN" sz="4000" b="1" i="0" u="none" strike="noStrike" kern="1200" cap="none" spc="300" normalizeH="0" baseline="0" noProof="0" dirty="0">
                <a:ln>
                  <a:noFill/>
                </a:ln>
                <a:solidFill>
                  <a:schemeClr val="tx1">
                    <a:lumMod val="85000"/>
                    <a:lumOff val="15000"/>
                  </a:schemeClr>
                </a:solidFill>
                <a:effectLst/>
                <a:uLnTx/>
                <a:uFillTx/>
                <a:latin typeface="+mj-lt"/>
                <a:ea typeface="思源黑体 CN Regular"/>
                <a:cs typeface="Times New Roman" panose="02020603050405020304" pitchFamily="18" charset="0"/>
              </a:rPr>
              <a:t>MATERIALS</a:t>
            </a:r>
          </a:p>
        </p:txBody>
      </p:sp>
      <p:sp>
        <p:nvSpPr>
          <p:cNvPr id="36" name="矩形 35">
            <a:extLst>
              <a:ext uri="{FF2B5EF4-FFF2-40B4-BE49-F238E27FC236}">
                <a16:creationId xmlns:a16="http://schemas.microsoft.com/office/drawing/2014/main" id="{D3D0496C-4F7C-4571-9CD0-BA682C9A9E12}"/>
              </a:ext>
            </a:extLst>
          </p:cNvPr>
          <p:cNvSpPr/>
          <p:nvPr/>
        </p:nvSpPr>
        <p:spPr>
          <a:xfrm>
            <a:off x="709630" y="1652871"/>
            <a:ext cx="3523695" cy="250898"/>
          </a:xfrm>
          <a:prstGeom prst="rect">
            <a:avLst/>
          </a:prstGeom>
          <a:solidFill>
            <a:schemeClr val="accent1">
              <a:alpha val="1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textcount">
            <a:extLst>
              <a:ext uri="{FF2B5EF4-FFF2-40B4-BE49-F238E27FC236}">
                <a16:creationId xmlns:a16="http://schemas.microsoft.com/office/drawing/2014/main" id="{29EE6278-11C6-4906-B956-EE5B0261BF4B}"/>
              </a:ext>
            </a:extLst>
          </p:cNvPr>
          <p:cNvSpPr txBox="1">
            <a:spLocks/>
          </p:cNvSpPr>
          <p:nvPr/>
        </p:nvSpPr>
        <p:spPr>
          <a:xfrm>
            <a:off x="684557" y="228113"/>
            <a:ext cx="5089745" cy="1095621"/>
          </a:xfrm>
          <a:prstGeom prst="rect">
            <a:avLst/>
          </a:prstGeom>
          <a:noFill/>
        </p:spPr>
        <p:txBody>
          <a:bodyPr vert="horz" wrap="square" lIns="0" tIns="0" rIns="0" bIns="0" rtlCol="0" anchor="ctr">
            <a:spAutoFit/>
          </a:bodyPr>
          <a:lstStyle/>
          <a:p>
            <a:pPr algn="dist">
              <a:lnSpc>
                <a:spcPct val="120000"/>
              </a:lnSpc>
            </a:pPr>
            <a:r>
              <a:rPr kumimoji="0" lang="en-US" altLang="zh-CN" sz="6500" b="1" i="0" u="none" strike="noStrike" kern="1200" cap="none" spc="300" normalizeH="0" baseline="0" noProof="0" dirty="0">
                <a:ln>
                  <a:noFill/>
                </a:ln>
                <a:solidFill>
                  <a:schemeClr val="accent1"/>
                </a:solidFill>
                <a:effectLst/>
                <a:uLnTx/>
                <a:uFillTx/>
                <a:latin typeface="+mj-lt"/>
                <a:ea typeface="思源黑体 CN Regular"/>
                <a:cs typeface="Times New Roman" panose="02020603050405020304" pitchFamily="18" charset="0"/>
              </a:rPr>
              <a:t>PRODUCT</a:t>
            </a:r>
            <a:endParaRPr lang="zh-CN" altLang="en-US" sz="6500" b="1" spc="300" dirty="0">
              <a:solidFill>
                <a:schemeClr val="accent1"/>
              </a:solidFill>
              <a:latin typeface="+mj-lt"/>
              <a:cs typeface="Times New Roman" panose="02020603050405020304" pitchFamily="18" charset="0"/>
            </a:endParaRPr>
          </a:p>
        </p:txBody>
      </p:sp>
      <p:sp>
        <p:nvSpPr>
          <p:cNvPr id="38" name="文本框 37">
            <a:extLst>
              <a:ext uri="{FF2B5EF4-FFF2-40B4-BE49-F238E27FC236}">
                <a16:creationId xmlns:a16="http://schemas.microsoft.com/office/drawing/2014/main" id="{7618287C-4405-4C11-8310-CFCC7894EC85}"/>
              </a:ext>
            </a:extLst>
          </p:cNvPr>
          <p:cNvSpPr txBox="1">
            <a:spLocks/>
          </p:cNvSpPr>
          <p:nvPr/>
        </p:nvSpPr>
        <p:spPr>
          <a:xfrm>
            <a:off x="4287730" y="1463490"/>
            <a:ext cx="1381702" cy="314830"/>
          </a:xfrm>
          <a:prstGeom prst="rect">
            <a:avLst/>
          </a:prstGeom>
          <a:noFill/>
        </p:spPr>
        <p:txBody>
          <a:bodyPr wrap="square" lIns="0" tIns="0" rIns="0" bIns="0" rtlCol="0">
            <a:spAutoFit/>
          </a:bodyPr>
          <a:lstStyle/>
          <a:p>
            <a:pPr algn="dist">
              <a:lnSpc>
                <a:spcPct val="125000"/>
              </a:lnSpc>
            </a:pPr>
            <a:r>
              <a:rPr lang="zh-CN" altLang="en-US" dirty="0">
                <a:solidFill>
                  <a:schemeClr val="accent1"/>
                </a:solidFill>
                <a:latin typeface="+mj-ea"/>
                <a:ea typeface="+mj-ea"/>
              </a:rPr>
              <a:t>产</a:t>
            </a:r>
            <a:r>
              <a:rPr lang="en-US" altLang="zh-CN" dirty="0">
                <a:solidFill>
                  <a:schemeClr val="accent1"/>
                </a:solidFill>
                <a:latin typeface="+mj-ea"/>
                <a:ea typeface="+mj-ea"/>
              </a:rPr>
              <a:t>/</a:t>
            </a:r>
            <a:r>
              <a:rPr lang="zh-CN" altLang="en-US" dirty="0">
                <a:solidFill>
                  <a:schemeClr val="accent1"/>
                </a:solidFill>
                <a:latin typeface="+mj-ea"/>
                <a:ea typeface="+mj-ea"/>
              </a:rPr>
              <a:t>品</a:t>
            </a:r>
            <a:r>
              <a:rPr lang="en-US" altLang="zh-CN" dirty="0">
                <a:solidFill>
                  <a:schemeClr val="accent1"/>
                </a:solidFill>
                <a:latin typeface="+mj-ea"/>
                <a:ea typeface="+mj-ea"/>
              </a:rPr>
              <a:t>/</a:t>
            </a:r>
            <a:r>
              <a:rPr lang="zh-CN" altLang="en-US" dirty="0">
                <a:solidFill>
                  <a:schemeClr val="accent1"/>
                </a:solidFill>
                <a:latin typeface="+mj-ea"/>
                <a:ea typeface="+mj-ea"/>
              </a:rPr>
              <a:t>材</a:t>
            </a:r>
            <a:r>
              <a:rPr lang="en-US" altLang="zh-CN" dirty="0">
                <a:solidFill>
                  <a:schemeClr val="accent1"/>
                </a:solidFill>
                <a:latin typeface="+mj-ea"/>
                <a:ea typeface="+mj-ea"/>
              </a:rPr>
              <a:t>/</a:t>
            </a:r>
            <a:r>
              <a:rPr lang="zh-CN" altLang="en-US" dirty="0">
                <a:solidFill>
                  <a:schemeClr val="accent1"/>
                </a:solidFill>
                <a:latin typeface="+mj-ea"/>
                <a:ea typeface="+mj-ea"/>
              </a:rPr>
              <a:t>质</a:t>
            </a:r>
          </a:p>
        </p:txBody>
      </p:sp>
      <p:pic>
        <p:nvPicPr>
          <p:cNvPr id="41" name="图片 40" descr="男人戴着帽子&#10;&#10;描述已自动生成">
            <a:extLst>
              <a:ext uri="{FF2B5EF4-FFF2-40B4-BE49-F238E27FC236}">
                <a16:creationId xmlns:a16="http://schemas.microsoft.com/office/drawing/2014/main" id="{0AB31984-5114-47D8-AAE4-36B604449BA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8577145" y="1186669"/>
            <a:ext cx="3614855" cy="5671332"/>
          </a:xfrm>
          <a:prstGeom prst="rect">
            <a:avLst/>
          </a:prstGeom>
          <a:effectLst>
            <a:outerShdw blurRad="5857938" dist="3968281" dir="15300001" sx="96000" sy="96000" algn="tr" rotWithShape="0">
              <a:prstClr val="black">
                <a:alpha val="13000"/>
              </a:prstClr>
            </a:outerShdw>
          </a:effectLst>
        </p:spPr>
      </p:pic>
      <p:sp>
        <p:nvSpPr>
          <p:cNvPr id="23" name="文本框 22">
            <a:extLst>
              <a:ext uri="{FF2B5EF4-FFF2-40B4-BE49-F238E27FC236}">
                <a16:creationId xmlns:a16="http://schemas.microsoft.com/office/drawing/2014/main" id="{7AB60848-1A1D-45FE-8F53-1D9E09B4CD20}"/>
              </a:ext>
            </a:extLst>
          </p:cNvPr>
          <p:cNvSpPr txBox="1">
            <a:spLocks/>
          </p:cNvSpPr>
          <p:nvPr/>
        </p:nvSpPr>
        <p:spPr>
          <a:xfrm>
            <a:off x="914194" y="5103699"/>
            <a:ext cx="1423467" cy="276999"/>
          </a:xfrm>
          <a:prstGeom prst="rect">
            <a:avLst/>
          </a:prstGeom>
          <a:noFill/>
        </p:spPr>
        <p:txBody>
          <a:bodyPr wrap="none" lIns="0" tIns="0" rIns="0" bIns="0" rtlCol="0">
            <a:spAutoFit/>
          </a:bodyPr>
          <a:lstStyle/>
          <a:p>
            <a:pPr algn="ctr"/>
            <a:r>
              <a:rPr lang="zh-CN" altLang="en-US" b="1" dirty="0">
                <a:solidFill>
                  <a:schemeClr val="tx1">
                    <a:lumMod val="75000"/>
                    <a:lumOff val="25000"/>
                  </a:schemeClr>
                </a:solidFill>
                <a:latin typeface="+mj-ea"/>
                <a:ea typeface="+mj-ea"/>
              </a:rPr>
              <a:t>保暖驼绒面料</a:t>
            </a:r>
          </a:p>
        </p:txBody>
      </p:sp>
      <p:sp>
        <p:nvSpPr>
          <p:cNvPr id="24" name="文本框 23">
            <a:extLst>
              <a:ext uri="{FF2B5EF4-FFF2-40B4-BE49-F238E27FC236}">
                <a16:creationId xmlns:a16="http://schemas.microsoft.com/office/drawing/2014/main" id="{AD50DE46-7994-4E70-9B7F-16D0FE9B3194}"/>
              </a:ext>
            </a:extLst>
          </p:cNvPr>
          <p:cNvSpPr txBox="1">
            <a:spLocks/>
          </p:cNvSpPr>
          <p:nvPr/>
        </p:nvSpPr>
        <p:spPr>
          <a:xfrm>
            <a:off x="757596" y="5630782"/>
            <a:ext cx="1736662" cy="695319"/>
          </a:xfrm>
          <a:prstGeom prst="rect">
            <a:avLst/>
          </a:prstGeom>
          <a:noFill/>
        </p:spPr>
        <p:txBody>
          <a:bodyPr wrap="square" lIns="0" tIns="0" rIns="0" bIns="0" rtlCol="0">
            <a:spAutoFit/>
          </a:bodyPr>
          <a:lstStyle/>
          <a:p>
            <a:pPr algn="ctr" hangingPunct="0">
              <a:lnSpc>
                <a:spcPct val="150000"/>
              </a:lnSpc>
            </a:pPr>
            <a:r>
              <a:rPr lang="zh-CN" altLang="en-US" sz="1600" dirty="0">
                <a:solidFill>
                  <a:schemeClr val="tx1">
                    <a:lumMod val="75000"/>
                    <a:lumOff val="25000"/>
                    <a:alpha val="70000"/>
                  </a:schemeClr>
                </a:solidFill>
                <a:latin typeface="+mn-ea"/>
              </a:rPr>
              <a:t>保暖服帖，可罩去耳后，护住脖颈</a:t>
            </a:r>
          </a:p>
        </p:txBody>
      </p:sp>
      <p:pic>
        <p:nvPicPr>
          <p:cNvPr id="44" name="图片 43" descr="桌子上的帽子&#10;&#10;描述已自动生成">
            <a:extLst>
              <a:ext uri="{FF2B5EF4-FFF2-40B4-BE49-F238E27FC236}">
                <a16:creationId xmlns:a16="http://schemas.microsoft.com/office/drawing/2014/main" id="{51C800D5-B530-403A-8A10-C4BF822977B4}"/>
              </a:ext>
            </a:extLst>
          </p:cNvPr>
          <p:cNvPicPr>
            <a:picLocks/>
          </p:cNvPicPr>
          <p:nvPr/>
        </p:nvPicPr>
        <p:blipFill rotWithShape="1">
          <a:blip r:embed="rId4" cstate="screen">
            <a:extLst>
              <a:ext uri="{28A0092B-C50C-407E-A947-70E740481C1C}">
                <a14:useLocalDpi xmlns:a14="http://schemas.microsoft.com/office/drawing/2010/main"/>
              </a:ext>
            </a:extLst>
          </a:blip>
          <a:srcRect/>
          <a:stretch/>
        </p:blipFill>
        <p:spPr>
          <a:xfrm>
            <a:off x="903180" y="2644355"/>
            <a:ext cx="1647320" cy="1948411"/>
          </a:xfrm>
          <a:prstGeom prst="rect">
            <a:avLst/>
          </a:prstGeom>
        </p:spPr>
      </p:pic>
      <p:sp>
        <p:nvSpPr>
          <p:cNvPr id="26" name="文本框 25">
            <a:extLst>
              <a:ext uri="{FF2B5EF4-FFF2-40B4-BE49-F238E27FC236}">
                <a16:creationId xmlns:a16="http://schemas.microsoft.com/office/drawing/2014/main" id="{EF02876B-711C-4DCE-8858-5019E988618F}"/>
              </a:ext>
            </a:extLst>
          </p:cNvPr>
          <p:cNvSpPr txBox="1"/>
          <p:nvPr/>
        </p:nvSpPr>
        <p:spPr>
          <a:xfrm>
            <a:off x="3845683" y="2670236"/>
            <a:ext cx="1423467" cy="276999"/>
          </a:xfrm>
          <a:prstGeom prst="rect">
            <a:avLst/>
          </a:prstGeom>
          <a:noFill/>
        </p:spPr>
        <p:txBody>
          <a:bodyPr wrap="none" lIns="0" tIns="0" rIns="0" bIns="0" rtlCol="0">
            <a:spAutoFit/>
          </a:bodyPr>
          <a:lstStyle/>
          <a:p>
            <a:pPr algn="r"/>
            <a:r>
              <a:rPr lang="zh-CN" altLang="en-US" b="1" dirty="0">
                <a:solidFill>
                  <a:schemeClr val="tx1">
                    <a:lumMod val="75000"/>
                    <a:lumOff val="25000"/>
                  </a:schemeClr>
                </a:solidFill>
                <a:latin typeface="+mj-ea"/>
                <a:ea typeface="+mj-ea"/>
              </a:rPr>
              <a:t>环保手工材料</a:t>
            </a:r>
          </a:p>
        </p:txBody>
      </p:sp>
      <p:sp>
        <p:nvSpPr>
          <p:cNvPr id="27" name="文本框 26">
            <a:extLst>
              <a:ext uri="{FF2B5EF4-FFF2-40B4-BE49-F238E27FC236}">
                <a16:creationId xmlns:a16="http://schemas.microsoft.com/office/drawing/2014/main" id="{B68E72E4-B2C0-4AE2-B31F-EBAE8C4620E9}"/>
              </a:ext>
            </a:extLst>
          </p:cNvPr>
          <p:cNvSpPr txBox="1"/>
          <p:nvPr/>
        </p:nvSpPr>
        <p:spPr>
          <a:xfrm>
            <a:off x="3689085" y="3156736"/>
            <a:ext cx="1736662" cy="695319"/>
          </a:xfrm>
          <a:prstGeom prst="rect">
            <a:avLst/>
          </a:prstGeom>
          <a:noFill/>
        </p:spPr>
        <p:txBody>
          <a:bodyPr wrap="square" lIns="0" tIns="0" rIns="0" bIns="0" rtlCol="0">
            <a:spAutoFit/>
          </a:bodyPr>
          <a:lstStyle/>
          <a:p>
            <a:pPr algn="ctr" hangingPunct="0">
              <a:lnSpc>
                <a:spcPct val="150000"/>
              </a:lnSpc>
            </a:pPr>
            <a:r>
              <a:rPr lang="zh-CN" altLang="en-US" sz="1600" dirty="0">
                <a:solidFill>
                  <a:schemeClr val="tx1">
                    <a:lumMod val="75000"/>
                    <a:lumOff val="25000"/>
                    <a:alpha val="70000"/>
                  </a:schemeClr>
                </a:solidFill>
                <a:latin typeface="+mn-ea"/>
              </a:rPr>
              <a:t>用布、草、塑料等制成，遮风挡阳</a:t>
            </a:r>
          </a:p>
        </p:txBody>
      </p:sp>
      <p:pic>
        <p:nvPicPr>
          <p:cNvPr id="50" name="图片 49" descr="女人戴着帽子&#10;&#10;描述已自动生成">
            <a:extLst>
              <a:ext uri="{FF2B5EF4-FFF2-40B4-BE49-F238E27FC236}">
                <a16:creationId xmlns:a16="http://schemas.microsoft.com/office/drawing/2014/main" id="{655F3F1D-7AA0-458E-A35B-FF944135DE88}"/>
              </a:ext>
            </a:extLst>
          </p:cNvPr>
          <p:cNvPicPr>
            <a:picLocks/>
          </p:cNvPicPr>
          <p:nvPr/>
        </p:nvPicPr>
        <p:blipFill rotWithShape="1">
          <a:blip r:embed="rId5" cstate="screen">
            <a:extLst>
              <a:ext uri="{28A0092B-C50C-407E-A947-70E740481C1C}">
                <a14:useLocalDpi xmlns:a14="http://schemas.microsoft.com/office/drawing/2010/main"/>
              </a:ext>
            </a:extLst>
          </a:blip>
          <a:srcRect/>
          <a:stretch/>
        </p:blipFill>
        <p:spPr>
          <a:xfrm>
            <a:off x="3831742" y="4153591"/>
            <a:ext cx="1647320" cy="1948411"/>
          </a:xfrm>
          <a:prstGeom prst="rect">
            <a:avLst/>
          </a:prstGeom>
        </p:spPr>
      </p:pic>
      <p:sp>
        <p:nvSpPr>
          <p:cNvPr id="6" name="文本框 5">
            <a:extLst>
              <a:ext uri="{FF2B5EF4-FFF2-40B4-BE49-F238E27FC236}">
                <a16:creationId xmlns:a16="http://schemas.microsoft.com/office/drawing/2014/main" id="{EA728EE2-5E0D-46C2-8DD3-552990905004}"/>
              </a:ext>
            </a:extLst>
          </p:cNvPr>
          <p:cNvSpPr txBox="1">
            <a:spLocks/>
          </p:cNvSpPr>
          <p:nvPr/>
        </p:nvSpPr>
        <p:spPr>
          <a:xfrm>
            <a:off x="6770214" y="5108997"/>
            <a:ext cx="1423467" cy="276999"/>
          </a:xfrm>
          <a:prstGeom prst="rect">
            <a:avLst/>
          </a:prstGeom>
          <a:noFill/>
        </p:spPr>
        <p:txBody>
          <a:bodyPr wrap="none" lIns="0" tIns="0" rIns="0" bIns="0" rtlCol="0">
            <a:spAutoFit/>
          </a:bodyPr>
          <a:lstStyle/>
          <a:p>
            <a:pPr algn="r"/>
            <a:r>
              <a:rPr lang="zh-CN" altLang="en-US" b="1" dirty="0">
                <a:solidFill>
                  <a:schemeClr val="tx1">
                    <a:lumMod val="75000"/>
                    <a:lumOff val="25000"/>
                  </a:schemeClr>
                </a:solidFill>
                <a:latin typeface="+mj-ea"/>
                <a:ea typeface="+mj-ea"/>
              </a:rPr>
              <a:t>透气棉质面料</a:t>
            </a:r>
          </a:p>
        </p:txBody>
      </p:sp>
      <p:sp>
        <p:nvSpPr>
          <p:cNvPr id="7" name="文本框 6">
            <a:extLst>
              <a:ext uri="{FF2B5EF4-FFF2-40B4-BE49-F238E27FC236}">
                <a16:creationId xmlns:a16="http://schemas.microsoft.com/office/drawing/2014/main" id="{6F5B0270-D980-47A6-8380-059C3D02FBC3}"/>
              </a:ext>
            </a:extLst>
          </p:cNvPr>
          <p:cNvSpPr txBox="1">
            <a:spLocks/>
          </p:cNvSpPr>
          <p:nvPr/>
        </p:nvSpPr>
        <p:spPr>
          <a:xfrm>
            <a:off x="6613616" y="5630782"/>
            <a:ext cx="1736662" cy="695319"/>
          </a:xfrm>
          <a:prstGeom prst="rect">
            <a:avLst/>
          </a:prstGeom>
          <a:noFill/>
        </p:spPr>
        <p:txBody>
          <a:bodyPr wrap="square" lIns="0" tIns="0" rIns="0" bIns="0" rtlCol="0">
            <a:spAutoFit/>
          </a:bodyPr>
          <a:lstStyle/>
          <a:p>
            <a:pPr algn="ctr" hangingPunct="0">
              <a:lnSpc>
                <a:spcPct val="150000"/>
              </a:lnSpc>
            </a:pPr>
            <a:r>
              <a:rPr lang="zh-CN" altLang="en-US" sz="1600" dirty="0">
                <a:solidFill>
                  <a:schemeClr val="tx1">
                    <a:lumMod val="75000"/>
                    <a:lumOff val="25000"/>
                    <a:alpha val="70000"/>
                  </a:schemeClr>
                </a:solidFill>
                <a:latin typeface="+mn-ea"/>
              </a:rPr>
              <a:t>排汗快干，透气不闷热，舒适体感</a:t>
            </a:r>
          </a:p>
        </p:txBody>
      </p:sp>
      <p:pic>
        <p:nvPicPr>
          <p:cNvPr id="48" name="图片 47" descr="桌子上放着帽子&#10;&#10;描述已自动生成">
            <a:extLst>
              <a:ext uri="{FF2B5EF4-FFF2-40B4-BE49-F238E27FC236}">
                <a16:creationId xmlns:a16="http://schemas.microsoft.com/office/drawing/2014/main" id="{347BD7DA-C6D0-4D0C-BD0C-50C9A773E763}"/>
              </a:ext>
            </a:extLst>
          </p:cNvPr>
          <p:cNvPicPr>
            <a:picLocks/>
          </p:cNvPicPr>
          <p:nvPr/>
        </p:nvPicPr>
        <p:blipFill rotWithShape="1">
          <a:blip r:embed="rId6" cstate="screen">
            <a:extLst>
              <a:ext uri="{28A0092B-C50C-407E-A947-70E740481C1C}">
                <a14:useLocalDpi xmlns:a14="http://schemas.microsoft.com/office/drawing/2010/main"/>
              </a:ext>
            </a:extLst>
          </a:blip>
          <a:srcRect/>
          <a:stretch/>
        </p:blipFill>
        <p:spPr>
          <a:xfrm>
            <a:off x="6752242" y="2644355"/>
            <a:ext cx="1647320" cy="1948411"/>
          </a:xfrm>
          <a:prstGeom prst="rect">
            <a:avLst/>
          </a:prstGeom>
        </p:spPr>
      </p:pic>
    </p:spTree>
    <p:extLst>
      <p:ext uri="{BB962C8B-B14F-4D97-AF65-F5344CB8AC3E}">
        <p14:creationId xmlns:p14="http://schemas.microsoft.com/office/powerpoint/2010/main" val="370643676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占位符 10" descr="人穿着戏服&#10;&#10;描述已自动生成">
            <a:extLst>
              <a:ext uri="{FF2B5EF4-FFF2-40B4-BE49-F238E27FC236}">
                <a16:creationId xmlns:a16="http://schemas.microsoft.com/office/drawing/2014/main" id="{2842585D-C902-4390-ABF0-6AB9091E287B}"/>
              </a:ext>
            </a:extLst>
          </p:cNvPr>
          <p:cNvPicPr>
            <a:picLocks noGrp="1" noChangeAspect="1"/>
          </p:cNvPicPr>
          <p:nvPr>
            <p:ph type="pic" sz="quarter" idx="11"/>
          </p:nvPr>
        </p:nvPicPr>
        <p:blipFill rotWithShape="1">
          <a:blip r:embed="rId3" cstate="screen">
            <a:extLst>
              <a:ext uri="{28A0092B-C50C-407E-A947-70E740481C1C}">
                <a14:useLocalDpi xmlns:a14="http://schemas.microsoft.com/office/drawing/2010/main"/>
              </a:ext>
            </a:extLst>
          </a:blip>
          <a:srcRect/>
          <a:stretch/>
        </p:blipFill>
        <p:spPr>
          <a:xfrm>
            <a:off x="5537200" y="549275"/>
            <a:ext cx="5959475" cy="3733800"/>
          </a:xfrm>
        </p:spPr>
      </p:pic>
      <p:sp>
        <p:nvSpPr>
          <p:cNvPr id="12" name="矩形 11">
            <a:extLst>
              <a:ext uri="{FF2B5EF4-FFF2-40B4-BE49-F238E27FC236}">
                <a16:creationId xmlns:a16="http://schemas.microsoft.com/office/drawing/2014/main" id="{1AF98D6B-0363-4106-B022-6BF696A8E3BC}"/>
              </a:ext>
            </a:extLst>
          </p:cNvPr>
          <p:cNvSpPr/>
          <p:nvPr/>
        </p:nvSpPr>
        <p:spPr>
          <a:xfrm>
            <a:off x="695325" y="2575560"/>
            <a:ext cx="6033279" cy="373316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占位符 4">
            <a:extLst>
              <a:ext uri="{FF2B5EF4-FFF2-40B4-BE49-F238E27FC236}">
                <a16:creationId xmlns:a16="http://schemas.microsoft.com/office/drawing/2014/main" id="{1FD83F67-AA44-46CC-86C0-2DA80A638487}"/>
              </a:ext>
            </a:extLst>
          </p:cNvPr>
          <p:cNvSpPr>
            <a:spLocks noGrp="1"/>
          </p:cNvSpPr>
          <p:nvPr>
            <p:ph type="body" sz="quarter" idx="10"/>
          </p:nvPr>
        </p:nvSpPr>
        <p:spPr/>
        <p:txBody>
          <a:bodyPr/>
          <a:lstStyle/>
          <a:p>
            <a:r>
              <a:rPr lang="en-US" altLang="zh-CN" dirty="0"/>
              <a:t>03</a:t>
            </a:r>
            <a:endParaRPr lang="zh-CN" altLang="en-US" dirty="0"/>
          </a:p>
        </p:txBody>
      </p:sp>
      <p:sp>
        <p:nvSpPr>
          <p:cNvPr id="9" name="文本占位符 8">
            <a:extLst>
              <a:ext uri="{FF2B5EF4-FFF2-40B4-BE49-F238E27FC236}">
                <a16:creationId xmlns:a16="http://schemas.microsoft.com/office/drawing/2014/main" id="{6E5224EF-78E0-466B-A9AC-44C7C3579B82}"/>
              </a:ext>
            </a:extLst>
          </p:cNvPr>
          <p:cNvSpPr>
            <a:spLocks noGrp="1"/>
          </p:cNvSpPr>
          <p:nvPr>
            <p:ph type="body" sz="quarter" idx="14"/>
          </p:nvPr>
        </p:nvSpPr>
        <p:spPr>
          <a:xfrm>
            <a:off x="4150994" y="5628997"/>
            <a:ext cx="1945006" cy="249299"/>
          </a:xfrm>
        </p:spPr>
        <p:txBody>
          <a:bodyPr/>
          <a:lstStyle/>
          <a:p>
            <a:pPr algn="dist"/>
            <a:r>
              <a:rPr lang="zh-CN" altLang="en-US" dirty="0"/>
              <a:t>购</a:t>
            </a:r>
            <a:r>
              <a:rPr lang="en-US" altLang="zh-CN" dirty="0"/>
              <a:t>/</a:t>
            </a:r>
            <a:r>
              <a:rPr lang="zh-CN" altLang="en-US" dirty="0"/>
              <a:t>买</a:t>
            </a:r>
            <a:r>
              <a:rPr lang="en-US" altLang="zh-CN" dirty="0"/>
              <a:t>/</a:t>
            </a:r>
            <a:r>
              <a:rPr lang="zh-CN" altLang="en-US" dirty="0"/>
              <a:t>使</a:t>
            </a:r>
            <a:r>
              <a:rPr lang="en-US" altLang="zh-CN" dirty="0"/>
              <a:t>/</a:t>
            </a:r>
            <a:r>
              <a:rPr lang="zh-CN" altLang="en-US" dirty="0"/>
              <a:t>用</a:t>
            </a:r>
          </a:p>
        </p:txBody>
      </p:sp>
      <p:sp>
        <p:nvSpPr>
          <p:cNvPr id="8" name="文本占位符 7">
            <a:extLst>
              <a:ext uri="{FF2B5EF4-FFF2-40B4-BE49-F238E27FC236}">
                <a16:creationId xmlns:a16="http://schemas.microsoft.com/office/drawing/2014/main" id="{3BE1BC11-A20E-4C39-A3B9-6F79B1C1BE23}"/>
              </a:ext>
            </a:extLst>
          </p:cNvPr>
          <p:cNvSpPr>
            <a:spLocks noGrp="1"/>
          </p:cNvSpPr>
          <p:nvPr>
            <p:ph type="body" sz="quarter" idx="13"/>
          </p:nvPr>
        </p:nvSpPr>
        <p:spPr>
          <a:xfrm>
            <a:off x="1229742" y="3868769"/>
            <a:ext cx="2705672" cy="553998"/>
          </a:xfrm>
        </p:spPr>
        <p:txBody>
          <a:bodyPr/>
          <a:lstStyle/>
          <a:p>
            <a:r>
              <a:rPr lang="en-US" altLang="zh-CN" dirty="0"/>
              <a:t>AND USE</a:t>
            </a:r>
            <a:endParaRPr lang="zh-CN" altLang="en-US" dirty="0"/>
          </a:p>
        </p:txBody>
      </p:sp>
      <p:sp>
        <p:nvSpPr>
          <p:cNvPr id="7" name="文本占位符 6">
            <a:extLst>
              <a:ext uri="{FF2B5EF4-FFF2-40B4-BE49-F238E27FC236}">
                <a16:creationId xmlns:a16="http://schemas.microsoft.com/office/drawing/2014/main" id="{3097D22A-9B25-4ABD-ABD1-D170D6BE605F}"/>
              </a:ext>
            </a:extLst>
          </p:cNvPr>
          <p:cNvSpPr>
            <a:spLocks noGrp="1"/>
          </p:cNvSpPr>
          <p:nvPr>
            <p:ph type="body" sz="quarter" idx="12"/>
          </p:nvPr>
        </p:nvSpPr>
        <p:spPr>
          <a:xfrm>
            <a:off x="1229740" y="2940898"/>
            <a:ext cx="4866260" cy="1800493"/>
          </a:xfrm>
        </p:spPr>
        <p:txBody>
          <a:bodyPr/>
          <a:lstStyle/>
          <a:p>
            <a:r>
              <a:rPr lang="en-US" altLang="zh-CN" dirty="0"/>
              <a:t>PURCHASE</a:t>
            </a:r>
            <a:endParaRPr lang="zh-CN" altLang="en-US" dirty="0"/>
          </a:p>
        </p:txBody>
      </p:sp>
      <p:sp>
        <p:nvSpPr>
          <p:cNvPr id="13" name="矩形 12">
            <a:extLst>
              <a:ext uri="{FF2B5EF4-FFF2-40B4-BE49-F238E27FC236}">
                <a16:creationId xmlns:a16="http://schemas.microsoft.com/office/drawing/2014/main" id="{940E9178-4AF8-4C23-AD86-B85A07C1192D}"/>
              </a:ext>
            </a:extLst>
          </p:cNvPr>
          <p:cNvSpPr/>
          <p:nvPr/>
        </p:nvSpPr>
        <p:spPr>
          <a:xfrm>
            <a:off x="1229741" y="5627853"/>
            <a:ext cx="2705672" cy="24263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 name="组合 13">
            <a:extLst>
              <a:ext uri="{FF2B5EF4-FFF2-40B4-BE49-F238E27FC236}">
                <a16:creationId xmlns:a16="http://schemas.microsoft.com/office/drawing/2014/main" id="{EDDF0CF7-D0C2-4D65-ADFE-8ADC25EEEF72}"/>
              </a:ext>
            </a:extLst>
          </p:cNvPr>
          <p:cNvGrpSpPr/>
          <p:nvPr/>
        </p:nvGrpSpPr>
        <p:grpSpPr>
          <a:xfrm rot="16200000" flipH="1">
            <a:off x="2477749" y="4569728"/>
            <a:ext cx="318350" cy="2367837"/>
            <a:chOff x="11042809" y="1888021"/>
            <a:chExt cx="464818" cy="3010532"/>
          </a:xfrm>
          <a:noFill/>
        </p:grpSpPr>
        <p:cxnSp>
          <p:nvCxnSpPr>
            <p:cNvPr id="15" name="直接连接符 14">
              <a:extLst>
                <a:ext uri="{FF2B5EF4-FFF2-40B4-BE49-F238E27FC236}">
                  <a16:creationId xmlns:a16="http://schemas.microsoft.com/office/drawing/2014/main" id="{AFC29209-22F0-47C4-85E9-92C38540D5D1}"/>
                </a:ext>
              </a:extLst>
            </p:cNvPr>
            <p:cNvCxnSpPr>
              <a:cxnSpLocks/>
            </p:cNvCxnSpPr>
            <p:nvPr/>
          </p:nvCxnSpPr>
          <p:spPr>
            <a:xfrm rot="16200000" flipH="1">
              <a:off x="9837986" y="3325257"/>
              <a:ext cx="2874472" cy="0"/>
            </a:xfrm>
            <a:prstGeom prst="line">
              <a:avLst/>
            </a:prstGeom>
            <a:grpFill/>
            <a:ln w="6350">
              <a:solidFill>
                <a:schemeClr val="accent5"/>
              </a:solidFill>
            </a:ln>
          </p:spPr>
          <p:style>
            <a:lnRef idx="1">
              <a:schemeClr val="accent1"/>
            </a:lnRef>
            <a:fillRef idx="0">
              <a:schemeClr val="accent1"/>
            </a:fillRef>
            <a:effectRef idx="0">
              <a:schemeClr val="accent1"/>
            </a:effectRef>
            <a:fontRef idx="minor">
              <a:schemeClr val="tx1"/>
            </a:fontRef>
          </p:style>
        </p:cxnSp>
        <p:grpSp>
          <p:nvGrpSpPr>
            <p:cNvPr id="16" name="组合 15">
              <a:extLst>
                <a:ext uri="{FF2B5EF4-FFF2-40B4-BE49-F238E27FC236}">
                  <a16:creationId xmlns:a16="http://schemas.microsoft.com/office/drawing/2014/main" id="{7D5995A1-4FB2-4CB3-A2F2-26553CB18946}"/>
                </a:ext>
              </a:extLst>
            </p:cNvPr>
            <p:cNvGrpSpPr/>
            <p:nvPr/>
          </p:nvGrpSpPr>
          <p:grpSpPr>
            <a:xfrm rot="16200000">
              <a:off x="11159013" y="4549939"/>
              <a:ext cx="232410" cy="464818"/>
              <a:chOff x="8258175" y="4617720"/>
              <a:chExt cx="541020" cy="1082040"/>
            </a:xfrm>
            <a:grpFill/>
          </p:grpSpPr>
          <p:sp>
            <p:nvSpPr>
              <p:cNvPr id="17" name="弧形 16">
                <a:extLst>
                  <a:ext uri="{FF2B5EF4-FFF2-40B4-BE49-F238E27FC236}">
                    <a16:creationId xmlns:a16="http://schemas.microsoft.com/office/drawing/2014/main" id="{2FDB0FC1-67AE-45A8-B0EC-79C601C537D0}"/>
                  </a:ext>
                </a:extLst>
              </p:cNvPr>
              <p:cNvSpPr/>
              <p:nvPr/>
            </p:nvSpPr>
            <p:spPr>
              <a:xfrm>
                <a:off x="8258175" y="5158740"/>
                <a:ext cx="541020" cy="541020"/>
              </a:xfrm>
              <a:prstGeom prst="arc">
                <a:avLst/>
              </a:prstGeom>
              <a:grpFill/>
              <a:ln w="6350">
                <a:solidFill>
                  <a:schemeClr val="accent5"/>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8" name="弧形 17">
                <a:extLst>
                  <a:ext uri="{FF2B5EF4-FFF2-40B4-BE49-F238E27FC236}">
                    <a16:creationId xmlns:a16="http://schemas.microsoft.com/office/drawing/2014/main" id="{2CF0531A-B37C-479C-A814-3A265FC78993}"/>
                  </a:ext>
                </a:extLst>
              </p:cNvPr>
              <p:cNvSpPr/>
              <p:nvPr/>
            </p:nvSpPr>
            <p:spPr>
              <a:xfrm flipV="1">
                <a:off x="8258175" y="4617720"/>
                <a:ext cx="541020" cy="541020"/>
              </a:xfrm>
              <a:prstGeom prst="arc">
                <a:avLst/>
              </a:prstGeom>
              <a:grpFill/>
              <a:ln w="6350">
                <a:solidFill>
                  <a:schemeClr val="accent5"/>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cxnSp>
        <p:nvCxnSpPr>
          <p:cNvPr id="19" name="直接连接符 18">
            <a:extLst>
              <a:ext uri="{FF2B5EF4-FFF2-40B4-BE49-F238E27FC236}">
                <a16:creationId xmlns:a16="http://schemas.microsoft.com/office/drawing/2014/main" id="{7FF65C7B-807A-494D-A9A8-505CB495FBF6}"/>
              </a:ext>
            </a:extLst>
          </p:cNvPr>
          <p:cNvCxnSpPr/>
          <p:nvPr/>
        </p:nvCxnSpPr>
        <p:spPr>
          <a:xfrm flipH="1">
            <a:off x="1320800" y="4736465"/>
            <a:ext cx="96646" cy="40703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3" name="组合 2">
            <a:extLst>
              <a:ext uri="{FF2B5EF4-FFF2-40B4-BE49-F238E27FC236}">
                <a16:creationId xmlns:a16="http://schemas.microsoft.com/office/drawing/2014/main" id="{60F5805C-B3A8-4743-B1DE-C093B27BBA6D}"/>
              </a:ext>
            </a:extLst>
          </p:cNvPr>
          <p:cNvGrpSpPr/>
          <p:nvPr/>
        </p:nvGrpSpPr>
        <p:grpSpPr>
          <a:xfrm>
            <a:off x="7151014" y="5959230"/>
            <a:ext cx="1203226" cy="246221"/>
            <a:chOff x="7271334" y="5959230"/>
            <a:chExt cx="1203226" cy="246221"/>
          </a:xfrm>
        </p:grpSpPr>
        <p:sp>
          <p:nvSpPr>
            <p:cNvPr id="33" name="文本框 32">
              <a:extLst>
                <a:ext uri="{FF2B5EF4-FFF2-40B4-BE49-F238E27FC236}">
                  <a16:creationId xmlns:a16="http://schemas.microsoft.com/office/drawing/2014/main" id="{968A02B5-E61E-4E5F-964E-167F47E273C3}"/>
                </a:ext>
              </a:extLst>
            </p:cNvPr>
            <p:cNvSpPr txBox="1">
              <a:spLocks/>
            </p:cNvSpPr>
            <p:nvPr/>
          </p:nvSpPr>
          <p:spPr>
            <a:xfrm>
              <a:off x="7499934" y="5959230"/>
              <a:ext cx="974626" cy="246221"/>
            </a:xfrm>
            <a:prstGeom prst="rect">
              <a:avLst/>
            </a:prstGeom>
            <a:noFill/>
          </p:spPr>
          <p:txBody>
            <a:bodyPr wrap="none" lIns="0" tIns="0" rIns="0" bIns="0" rtlCol="0">
              <a:spAutoFit/>
            </a:bodyPr>
            <a:lstStyle/>
            <a:p>
              <a:pPr algn="l"/>
              <a:r>
                <a:rPr kumimoji="0" lang="zh-CN" altLang="en-US" sz="1600" b="0" i="0" u="none" strike="noStrike" kern="1200" cap="none" spc="300" normalizeH="0" baseline="0" noProof="0" dirty="0">
                  <a:ln>
                    <a:noFill/>
                  </a:ln>
                  <a:solidFill>
                    <a:schemeClr val="bg1"/>
                  </a:solidFill>
                  <a:effectLst/>
                  <a:uLnTx/>
                  <a:uFillTx/>
                  <a:latin typeface="+mn-ea"/>
                </a:rPr>
                <a:t>购买方式</a:t>
              </a:r>
            </a:p>
          </p:txBody>
        </p:sp>
        <p:sp>
          <p:nvSpPr>
            <p:cNvPr id="24" name="椭圆 23">
              <a:extLst>
                <a:ext uri="{FF2B5EF4-FFF2-40B4-BE49-F238E27FC236}">
                  <a16:creationId xmlns:a16="http://schemas.microsoft.com/office/drawing/2014/main" id="{5E679699-8154-43F2-A782-54CECB658AE3}"/>
                </a:ext>
              </a:extLst>
            </p:cNvPr>
            <p:cNvSpPr/>
            <p:nvPr/>
          </p:nvSpPr>
          <p:spPr>
            <a:xfrm>
              <a:off x="7271334" y="6030270"/>
              <a:ext cx="104140" cy="104140"/>
            </a:xfrm>
            <a:prstGeom prst="ellipse">
              <a:avLst/>
            </a:pr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nvGrpSpPr>
          <p:cNvPr id="6" name="组合 5">
            <a:extLst>
              <a:ext uri="{FF2B5EF4-FFF2-40B4-BE49-F238E27FC236}">
                <a16:creationId xmlns:a16="http://schemas.microsoft.com/office/drawing/2014/main" id="{56EE3CA5-7E05-4FAF-A2CC-F00C13D2A011}"/>
              </a:ext>
            </a:extLst>
          </p:cNvPr>
          <p:cNvGrpSpPr/>
          <p:nvPr/>
        </p:nvGrpSpPr>
        <p:grpSpPr>
          <a:xfrm>
            <a:off x="8745054" y="5959230"/>
            <a:ext cx="1203226" cy="246221"/>
            <a:chOff x="8865374" y="5959230"/>
            <a:chExt cx="1203226" cy="246221"/>
          </a:xfrm>
        </p:grpSpPr>
        <p:sp>
          <p:nvSpPr>
            <p:cNvPr id="34" name="文本框 33">
              <a:extLst>
                <a:ext uri="{FF2B5EF4-FFF2-40B4-BE49-F238E27FC236}">
                  <a16:creationId xmlns:a16="http://schemas.microsoft.com/office/drawing/2014/main" id="{4E19A81F-BCD4-415B-B703-1161A6EC85E3}"/>
                </a:ext>
              </a:extLst>
            </p:cNvPr>
            <p:cNvSpPr txBox="1">
              <a:spLocks/>
            </p:cNvSpPr>
            <p:nvPr/>
          </p:nvSpPr>
          <p:spPr>
            <a:xfrm>
              <a:off x="9093974" y="5959230"/>
              <a:ext cx="974626" cy="246221"/>
            </a:xfrm>
            <a:prstGeom prst="rect">
              <a:avLst/>
            </a:prstGeom>
            <a:noFill/>
          </p:spPr>
          <p:txBody>
            <a:bodyPr wrap="none" lIns="0" tIns="0" rIns="0" bIns="0" rtlCol="0">
              <a:spAutoFit/>
            </a:bodyPr>
            <a:lstStyle/>
            <a:p>
              <a:pPr algn="l"/>
              <a:r>
                <a:rPr kumimoji="0" lang="zh-CN" altLang="en-US" sz="1600" b="0" i="0" u="none" strike="noStrike" kern="1200" cap="none" spc="300" normalizeH="0" baseline="0" noProof="0" dirty="0">
                  <a:ln>
                    <a:noFill/>
                  </a:ln>
                  <a:solidFill>
                    <a:schemeClr val="bg1"/>
                  </a:solidFill>
                  <a:effectLst/>
                  <a:uLnTx/>
                  <a:uFillTx/>
                  <a:latin typeface="+mn-ea"/>
                </a:rPr>
                <a:t>注意事项</a:t>
              </a:r>
            </a:p>
          </p:txBody>
        </p:sp>
        <p:sp>
          <p:nvSpPr>
            <p:cNvPr id="28" name="椭圆 27">
              <a:extLst>
                <a:ext uri="{FF2B5EF4-FFF2-40B4-BE49-F238E27FC236}">
                  <a16:creationId xmlns:a16="http://schemas.microsoft.com/office/drawing/2014/main" id="{8BC2DCAA-862D-4F61-A33D-1426A056F555}"/>
                </a:ext>
              </a:extLst>
            </p:cNvPr>
            <p:cNvSpPr/>
            <p:nvPr/>
          </p:nvSpPr>
          <p:spPr>
            <a:xfrm>
              <a:off x="8865374" y="6030270"/>
              <a:ext cx="104140" cy="104140"/>
            </a:xfrm>
            <a:prstGeom prst="ellipse">
              <a:avLst/>
            </a:pr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nvGrpSpPr>
          <p:cNvPr id="4" name="组合 3">
            <a:extLst>
              <a:ext uri="{FF2B5EF4-FFF2-40B4-BE49-F238E27FC236}">
                <a16:creationId xmlns:a16="http://schemas.microsoft.com/office/drawing/2014/main" id="{8C426F47-0A32-4723-AF8D-0BBF93004E41}"/>
              </a:ext>
            </a:extLst>
          </p:cNvPr>
          <p:cNvGrpSpPr/>
          <p:nvPr/>
        </p:nvGrpSpPr>
        <p:grpSpPr>
          <a:xfrm>
            <a:off x="10339094" y="5959230"/>
            <a:ext cx="1203226" cy="246221"/>
            <a:chOff x="10459414" y="5959230"/>
            <a:chExt cx="1203226" cy="246221"/>
          </a:xfrm>
        </p:grpSpPr>
        <p:sp>
          <p:nvSpPr>
            <p:cNvPr id="35" name="文本框 34">
              <a:extLst>
                <a:ext uri="{FF2B5EF4-FFF2-40B4-BE49-F238E27FC236}">
                  <a16:creationId xmlns:a16="http://schemas.microsoft.com/office/drawing/2014/main" id="{31E0C9EB-1A72-4083-9F76-B54D8831F25B}"/>
                </a:ext>
              </a:extLst>
            </p:cNvPr>
            <p:cNvSpPr txBox="1">
              <a:spLocks/>
            </p:cNvSpPr>
            <p:nvPr/>
          </p:nvSpPr>
          <p:spPr>
            <a:xfrm>
              <a:off x="10688014" y="5959230"/>
              <a:ext cx="974626" cy="246221"/>
            </a:xfrm>
            <a:prstGeom prst="rect">
              <a:avLst/>
            </a:prstGeom>
            <a:noFill/>
          </p:spPr>
          <p:txBody>
            <a:bodyPr wrap="none" lIns="0" tIns="0" rIns="0" bIns="0" rtlCol="0">
              <a:spAutoFit/>
            </a:bodyPr>
            <a:lstStyle/>
            <a:p>
              <a:pPr algn="l"/>
              <a:r>
                <a:rPr kumimoji="0" lang="zh-CN" altLang="en-US" sz="1600" b="0" i="0" u="none" strike="noStrike" kern="1200" cap="none" spc="300" normalizeH="0" baseline="0" noProof="0" dirty="0">
                  <a:ln>
                    <a:noFill/>
                  </a:ln>
                  <a:solidFill>
                    <a:schemeClr val="bg1"/>
                  </a:solidFill>
                  <a:effectLst/>
                  <a:uLnTx/>
                  <a:uFillTx/>
                  <a:latin typeface="+mn-ea"/>
                </a:rPr>
                <a:t>保养养护</a:t>
              </a:r>
            </a:p>
          </p:txBody>
        </p:sp>
        <p:sp>
          <p:nvSpPr>
            <p:cNvPr id="32" name="椭圆 31">
              <a:extLst>
                <a:ext uri="{FF2B5EF4-FFF2-40B4-BE49-F238E27FC236}">
                  <a16:creationId xmlns:a16="http://schemas.microsoft.com/office/drawing/2014/main" id="{1291F960-0DE8-42C8-A0CD-EA07F589CC77}"/>
                </a:ext>
              </a:extLst>
            </p:cNvPr>
            <p:cNvSpPr/>
            <p:nvPr/>
          </p:nvSpPr>
          <p:spPr>
            <a:xfrm>
              <a:off x="10459414" y="6030270"/>
              <a:ext cx="104140" cy="104140"/>
            </a:xfrm>
            <a:prstGeom prst="ellipse">
              <a:avLst/>
            </a:pr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spTree>
    <p:extLst>
      <p:ext uri="{BB962C8B-B14F-4D97-AF65-F5344CB8AC3E}">
        <p14:creationId xmlns:p14="http://schemas.microsoft.com/office/powerpoint/2010/main" val="119367088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占位符 9" descr="人站在围栏边&#10;&#10;中度可信度描述已自动生成">
            <a:extLst>
              <a:ext uri="{FF2B5EF4-FFF2-40B4-BE49-F238E27FC236}">
                <a16:creationId xmlns:a16="http://schemas.microsoft.com/office/drawing/2014/main" id="{689D2E50-D316-44F0-9C79-115DD6B154F6}"/>
              </a:ext>
            </a:extLst>
          </p:cNvPr>
          <p:cNvPicPr>
            <a:picLocks noGrp="1" noChangeAspect="1"/>
          </p:cNvPicPr>
          <p:nvPr>
            <p:ph type="pic" sz="quarter" idx="10"/>
          </p:nvPr>
        </p:nvPicPr>
        <p:blipFill rotWithShape="1">
          <a:blip r:embed="rId2" cstate="screen">
            <a:extLst>
              <a:ext uri="{28A0092B-C50C-407E-A947-70E740481C1C}">
                <a14:useLocalDpi xmlns:a14="http://schemas.microsoft.com/office/drawing/2010/main"/>
              </a:ext>
            </a:extLst>
          </a:blip>
          <a:srcRect/>
          <a:stretch/>
        </p:blipFill>
        <p:spPr/>
      </p:pic>
      <p:sp>
        <p:nvSpPr>
          <p:cNvPr id="29" name="任意多边形: 形状 28">
            <a:extLst>
              <a:ext uri="{FF2B5EF4-FFF2-40B4-BE49-F238E27FC236}">
                <a16:creationId xmlns:a16="http://schemas.microsoft.com/office/drawing/2014/main" id="{AE9880F1-1E52-4945-B415-F2850B37B9F0}"/>
              </a:ext>
            </a:extLst>
          </p:cNvPr>
          <p:cNvSpPr/>
          <p:nvPr/>
        </p:nvSpPr>
        <p:spPr>
          <a:xfrm>
            <a:off x="0" y="1432105"/>
            <a:ext cx="5257799" cy="1905457"/>
          </a:xfrm>
          <a:custGeom>
            <a:avLst/>
            <a:gdLst>
              <a:gd name="connsiteX0" fmla="*/ 0 w 5694744"/>
              <a:gd name="connsiteY0" fmla="*/ 0 h 1863524"/>
              <a:gd name="connsiteX1" fmla="*/ 4762983 w 5694744"/>
              <a:gd name="connsiteY1" fmla="*/ 0 h 1863524"/>
              <a:gd name="connsiteX2" fmla="*/ 5694744 w 5694744"/>
              <a:gd name="connsiteY2" fmla="*/ 931762 h 1863524"/>
              <a:gd name="connsiteX3" fmla="*/ 4762983 w 5694744"/>
              <a:gd name="connsiteY3" fmla="*/ 1863524 h 1863524"/>
              <a:gd name="connsiteX4" fmla="*/ 0 w 5694744"/>
              <a:gd name="connsiteY4" fmla="*/ 1863524 h 18635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94744" h="1863524">
                <a:moveTo>
                  <a:pt x="0" y="0"/>
                </a:moveTo>
                <a:lnTo>
                  <a:pt x="4762983" y="0"/>
                </a:lnTo>
                <a:cubicBezTo>
                  <a:pt x="5277581" y="0"/>
                  <a:pt x="5694744" y="417164"/>
                  <a:pt x="5694744" y="931762"/>
                </a:cubicBezTo>
                <a:cubicBezTo>
                  <a:pt x="5694744" y="1446360"/>
                  <a:pt x="5277581" y="1863524"/>
                  <a:pt x="4762983" y="1863524"/>
                </a:cubicBezTo>
                <a:lnTo>
                  <a:pt x="0" y="186352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mj-lt"/>
            </a:endParaRPr>
          </a:p>
        </p:txBody>
      </p:sp>
      <p:sp>
        <p:nvSpPr>
          <p:cNvPr id="22" name="矩形: 圆角 21">
            <a:extLst>
              <a:ext uri="{FF2B5EF4-FFF2-40B4-BE49-F238E27FC236}">
                <a16:creationId xmlns:a16="http://schemas.microsoft.com/office/drawing/2014/main" id="{D3D88501-6668-40EA-B2F6-5CF414E52D8C}"/>
              </a:ext>
            </a:extLst>
          </p:cNvPr>
          <p:cNvSpPr/>
          <p:nvPr/>
        </p:nvSpPr>
        <p:spPr>
          <a:xfrm>
            <a:off x="11053763" y="1038328"/>
            <a:ext cx="442911" cy="4723743"/>
          </a:xfrm>
          <a:prstGeom prst="roundRect">
            <a:avLst>
              <a:gd name="adj" fmla="val 0"/>
            </a:avLst>
          </a:prstGeom>
          <a:solidFill>
            <a:schemeClr val="accent1"/>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文本框 24">
            <a:extLst>
              <a:ext uri="{FF2B5EF4-FFF2-40B4-BE49-F238E27FC236}">
                <a16:creationId xmlns:a16="http://schemas.microsoft.com/office/drawing/2014/main" id="{1884AEBE-4F32-4418-93B6-DA32ED4B9894}"/>
              </a:ext>
            </a:extLst>
          </p:cNvPr>
          <p:cNvSpPr txBox="1"/>
          <p:nvPr/>
        </p:nvSpPr>
        <p:spPr>
          <a:xfrm>
            <a:off x="11151787" y="5153466"/>
            <a:ext cx="218008" cy="307777"/>
          </a:xfrm>
          <a:prstGeom prst="rect">
            <a:avLst/>
          </a:prstGeom>
          <a:noFill/>
        </p:spPr>
        <p:txBody>
          <a:bodyPr wrap="none" lIns="0" tIns="0" rIns="0" bIns="0" rtlCol="0">
            <a:spAutoFit/>
          </a:bodyPr>
          <a:lstStyle/>
          <a:p>
            <a:pPr algn="l"/>
            <a:r>
              <a:rPr lang="en-US" altLang="zh-CN" sz="2000" spc="-150" dirty="0">
                <a:solidFill>
                  <a:schemeClr val="accent2">
                    <a:lumMod val="20000"/>
                    <a:lumOff val="80000"/>
                  </a:schemeClr>
                </a:solidFill>
                <a:latin typeface="+mj-lt"/>
              </a:rPr>
              <a:t>03</a:t>
            </a:r>
            <a:endParaRPr lang="zh-CN" altLang="en-US" sz="2000" spc="-150" dirty="0">
              <a:solidFill>
                <a:schemeClr val="accent2">
                  <a:lumMod val="20000"/>
                  <a:lumOff val="80000"/>
                </a:schemeClr>
              </a:solidFill>
              <a:latin typeface="+mj-lt"/>
            </a:endParaRPr>
          </a:p>
        </p:txBody>
      </p:sp>
      <p:cxnSp>
        <p:nvCxnSpPr>
          <p:cNvPr id="27" name="直接连接符 26">
            <a:extLst>
              <a:ext uri="{FF2B5EF4-FFF2-40B4-BE49-F238E27FC236}">
                <a16:creationId xmlns:a16="http://schemas.microsoft.com/office/drawing/2014/main" id="{B74CC9DC-A034-478A-B92B-BE5B13A24BCF}"/>
              </a:ext>
            </a:extLst>
          </p:cNvPr>
          <p:cNvCxnSpPr>
            <a:cxnSpLocks/>
          </p:cNvCxnSpPr>
          <p:nvPr/>
        </p:nvCxnSpPr>
        <p:spPr>
          <a:xfrm>
            <a:off x="11275218" y="1700213"/>
            <a:ext cx="0" cy="3217227"/>
          </a:xfrm>
          <a:prstGeom prst="line">
            <a:avLst/>
          </a:prstGeom>
          <a:ln w="6350">
            <a:solidFill>
              <a:schemeClr val="accent4">
                <a:lumMod val="20000"/>
                <a:lumOff val="80000"/>
                <a:alpha val="40000"/>
              </a:schemeClr>
            </a:solidFill>
          </a:ln>
        </p:spPr>
        <p:style>
          <a:lnRef idx="1">
            <a:schemeClr val="accent1"/>
          </a:lnRef>
          <a:fillRef idx="0">
            <a:schemeClr val="accent1"/>
          </a:fillRef>
          <a:effectRef idx="0">
            <a:schemeClr val="accent1"/>
          </a:effectRef>
          <a:fontRef idx="minor">
            <a:schemeClr val="tx1"/>
          </a:fontRef>
        </p:style>
      </p:cxnSp>
      <p:sp>
        <p:nvSpPr>
          <p:cNvPr id="12" name="textcount">
            <a:extLst>
              <a:ext uri="{FF2B5EF4-FFF2-40B4-BE49-F238E27FC236}">
                <a16:creationId xmlns:a16="http://schemas.microsoft.com/office/drawing/2014/main" id="{EB2CC7EC-7044-4D9E-A95C-2D5B7D4C01E9}"/>
              </a:ext>
            </a:extLst>
          </p:cNvPr>
          <p:cNvSpPr txBox="1">
            <a:spLocks/>
          </p:cNvSpPr>
          <p:nvPr/>
        </p:nvSpPr>
        <p:spPr>
          <a:xfrm>
            <a:off x="693434" y="1631807"/>
            <a:ext cx="4366246" cy="1506053"/>
          </a:xfrm>
          <a:prstGeom prst="rect">
            <a:avLst/>
          </a:prstGeom>
          <a:noFill/>
        </p:spPr>
        <p:txBody>
          <a:bodyPr vert="horz" wrap="square" lIns="0" tIns="0" rIns="0" bIns="0" rtlCol="0" anchor="ctr">
            <a:spAutoFit/>
          </a:bodyPr>
          <a:lstStyle/>
          <a:p>
            <a:pPr>
              <a:lnSpc>
                <a:spcPct val="120000"/>
              </a:lnSpc>
            </a:pPr>
            <a:r>
              <a:rPr lang="en-US" altLang="zh-CN" sz="2800" spc="300" dirty="0">
                <a:solidFill>
                  <a:schemeClr val="accent4">
                    <a:lumMod val="20000"/>
                    <a:lumOff val="80000"/>
                  </a:schemeClr>
                </a:solidFill>
                <a:cs typeface="Times New Roman" panose="02020603050405020304" pitchFamily="18" charset="0"/>
              </a:rPr>
              <a:t>HATS HAVE BECOME ACCESSORIES OF FASHION</a:t>
            </a:r>
          </a:p>
        </p:txBody>
      </p:sp>
      <p:sp>
        <p:nvSpPr>
          <p:cNvPr id="17" name="文本框 16">
            <a:extLst>
              <a:ext uri="{FF2B5EF4-FFF2-40B4-BE49-F238E27FC236}">
                <a16:creationId xmlns:a16="http://schemas.microsoft.com/office/drawing/2014/main" id="{BEBF9B94-9DB5-4FD5-B04F-6EAD8FD44689}"/>
              </a:ext>
            </a:extLst>
          </p:cNvPr>
          <p:cNvSpPr txBox="1">
            <a:spLocks/>
          </p:cNvSpPr>
          <p:nvPr/>
        </p:nvSpPr>
        <p:spPr>
          <a:xfrm>
            <a:off x="695325" y="4763634"/>
            <a:ext cx="1712209" cy="323999"/>
          </a:xfrm>
          <a:prstGeom prst="rect">
            <a:avLst/>
          </a:prstGeom>
          <a:noFill/>
        </p:spPr>
        <p:txBody>
          <a:bodyPr wrap="square" lIns="0" tIns="0" rIns="0" bIns="0" rtlCol="0">
            <a:spAutoFit/>
          </a:bodyPr>
          <a:lstStyle/>
          <a:p>
            <a:pPr algn="dist">
              <a:lnSpc>
                <a:spcPct val="125000"/>
              </a:lnSpc>
            </a:pPr>
            <a:r>
              <a:rPr kumimoji="0" lang="zh-CN" altLang="en-US" b="0" i="0" u="none" strike="noStrike" kern="1200" cap="none" spc="0" normalizeH="0" baseline="0" noProof="0" dirty="0">
                <a:ln>
                  <a:noFill/>
                </a:ln>
                <a:solidFill>
                  <a:prstClr val="black"/>
                </a:solidFill>
                <a:effectLst/>
                <a:uLnTx/>
                <a:uFillTx/>
                <a:latin typeface="+mj-ea"/>
                <a:ea typeface="+mj-ea"/>
              </a:rPr>
              <a:t>帽子已然成为</a:t>
            </a:r>
          </a:p>
        </p:txBody>
      </p:sp>
      <p:sp>
        <p:nvSpPr>
          <p:cNvPr id="18" name="文本框 17">
            <a:extLst>
              <a:ext uri="{FF2B5EF4-FFF2-40B4-BE49-F238E27FC236}">
                <a16:creationId xmlns:a16="http://schemas.microsoft.com/office/drawing/2014/main" id="{554DAB82-2D0E-4778-AE1C-38BCEE838DD7}"/>
              </a:ext>
            </a:extLst>
          </p:cNvPr>
          <p:cNvSpPr txBox="1">
            <a:spLocks/>
          </p:cNvSpPr>
          <p:nvPr/>
        </p:nvSpPr>
        <p:spPr>
          <a:xfrm>
            <a:off x="695324" y="5162499"/>
            <a:ext cx="1120141" cy="323999"/>
          </a:xfrm>
          <a:prstGeom prst="rect">
            <a:avLst/>
          </a:prstGeom>
          <a:noFill/>
        </p:spPr>
        <p:txBody>
          <a:bodyPr wrap="square" lIns="0" tIns="0" rIns="0" bIns="0" rtlCol="0">
            <a:spAutoFit/>
          </a:bodyPr>
          <a:lstStyle/>
          <a:p>
            <a:pPr algn="dist">
              <a:lnSpc>
                <a:spcPct val="125000"/>
              </a:lnSpc>
            </a:pPr>
            <a:r>
              <a:rPr kumimoji="0" lang="zh-CN" altLang="en-US" i="0" u="none" strike="noStrike" kern="1200" cap="none" spc="0" normalizeH="0" baseline="0" noProof="0" dirty="0">
                <a:ln>
                  <a:noFill/>
                </a:ln>
                <a:solidFill>
                  <a:srgbClr val="85543A"/>
                </a:solidFill>
                <a:effectLst/>
                <a:uLnTx/>
                <a:uFillTx/>
                <a:latin typeface="+mj-ea"/>
                <a:ea typeface="+mj-ea"/>
              </a:rPr>
              <a:t>时尚配饰</a:t>
            </a:r>
          </a:p>
        </p:txBody>
      </p:sp>
      <p:grpSp>
        <p:nvGrpSpPr>
          <p:cNvPr id="11" name="组合 10">
            <a:extLst>
              <a:ext uri="{FF2B5EF4-FFF2-40B4-BE49-F238E27FC236}">
                <a16:creationId xmlns:a16="http://schemas.microsoft.com/office/drawing/2014/main" id="{534CEF62-E72E-404F-846B-4DDC72D2A245}"/>
              </a:ext>
            </a:extLst>
          </p:cNvPr>
          <p:cNvGrpSpPr/>
          <p:nvPr/>
        </p:nvGrpSpPr>
        <p:grpSpPr>
          <a:xfrm>
            <a:off x="11241386" y="549275"/>
            <a:ext cx="252000" cy="179070"/>
            <a:chOff x="11053763" y="549275"/>
            <a:chExt cx="442912" cy="179070"/>
          </a:xfrm>
        </p:grpSpPr>
        <p:cxnSp>
          <p:nvCxnSpPr>
            <p:cNvPr id="13" name="直接连接符 12">
              <a:extLst>
                <a:ext uri="{FF2B5EF4-FFF2-40B4-BE49-F238E27FC236}">
                  <a16:creationId xmlns:a16="http://schemas.microsoft.com/office/drawing/2014/main" id="{31B618DB-1DD7-4F70-AC42-181A2ED6FD10}"/>
                </a:ext>
              </a:extLst>
            </p:cNvPr>
            <p:cNvCxnSpPr>
              <a:cxnSpLocks/>
            </p:cNvCxnSpPr>
            <p:nvPr/>
          </p:nvCxnSpPr>
          <p:spPr>
            <a:xfrm>
              <a:off x="11053763" y="549275"/>
              <a:ext cx="442912" cy="0"/>
            </a:xfrm>
            <a:prstGeom prst="line">
              <a:avLst/>
            </a:prstGeom>
            <a:ln w="127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a:extLst>
                <a:ext uri="{FF2B5EF4-FFF2-40B4-BE49-F238E27FC236}">
                  <a16:creationId xmlns:a16="http://schemas.microsoft.com/office/drawing/2014/main" id="{D4F517F6-5C9E-45F1-B2C9-CE4E23BBC78D}"/>
                </a:ext>
              </a:extLst>
            </p:cNvPr>
            <p:cNvCxnSpPr>
              <a:cxnSpLocks/>
            </p:cNvCxnSpPr>
            <p:nvPr/>
          </p:nvCxnSpPr>
          <p:spPr>
            <a:xfrm>
              <a:off x="11053763" y="636905"/>
              <a:ext cx="442912" cy="0"/>
            </a:xfrm>
            <a:prstGeom prst="line">
              <a:avLst/>
            </a:prstGeom>
            <a:ln w="127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a16="http://schemas.microsoft.com/office/drawing/2014/main" id="{1627A179-4D04-4371-90AE-15C5EBEB7D03}"/>
                </a:ext>
              </a:extLst>
            </p:cNvPr>
            <p:cNvCxnSpPr>
              <a:cxnSpLocks/>
            </p:cNvCxnSpPr>
            <p:nvPr/>
          </p:nvCxnSpPr>
          <p:spPr>
            <a:xfrm>
              <a:off x="11053763" y="728345"/>
              <a:ext cx="442912" cy="0"/>
            </a:xfrm>
            <a:prstGeom prst="line">
              <a:avLst/>
            </a:prstGeom>
            <a:ln w="127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sp>
        <p:nvSpPr>
          <p:cNvPr id="2" name="椭圆 1">
            <a:extLst>
              <a:ext uri="{FF2B5EF4-FFF2-40B4-BE49-F238E27FC236}">
                <a16:creationId xmlns:a16="http://schemas.microsoft.com/office/drawing/2014/main" id="{27E576A3-A6CD-4D62-89FE-72498CB133E1}"/>
              </a:ext>
            </a:extLst>
          </p:cNvPr>
          <p:cNvSpPr/>
          <p:nvPr/>
        </p:nvSpPr>
        <p:spPr>
          <a:xfrm>
            <a:off x="9346877" y="6163494"/>
            <a:ext cx="115536" cy="115534"/>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a:extLst>
              <a:ext uri="{FF2B5EF4-FFF2-40B4-BE49-F238E27FC236}">
                <a16:creationId xmlns:a16="http://schemas.microsoft.com/office/drawing/2014/main" id="{F1B2F4CC-0A85-469A-95E3-232C5E6C9CFE}"/>
              </a:ext>
            </a:extLst>
          </p:cNvPr>
          <p:cNvSpPr/>
          <p:nvPr/>
        </p:nvSpPr>
        <p:spPr>
          <a:xfrm>
            <a:off x="9832082" y="6163494"/>
            <a:ext cx="115536" cy="115534"/>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a:extLst>
              <a:ext uri="{FF2B5EF4-FFF2-40B4-BE49-F238E27FC236}">
                <a16:creationId xmlns:a16="http://schemas.microsoft.com/office/drawing/2014/main" id="{FD0B379F-542F-4B29-A44C-6C816EDE4D0E}"/>
              </a:ext>
            </a:extLst>
          </p:cNvPr>
          <p:cNvSpPr/>
          <p:nvPr/>
        </p:nvSpPr>
        <p:spPr>
          <a:xfrm>
            <a:off x="10317287" y="6163494"/>
            <a:ext cx="115536" cy="115534"/>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a:extLst>
              <a:ext uri="{FF2B5EF4-FFF2-40B4-BE49-F238E27FC236}">
                <a16:creationId xmlns:a16="http://schemas.microsoft.com/office/drawing/2014/main" id="{8E8A2AA6-3DB3-42AB-AA73-B75EFC86876B}"/>
              </a:ext>
            </a:extLst>
          </p:cNvPr>
          <p:cNvSpPr/>
          <p:nvPr/>
        </p:nvSpPr>
        <p:spPr>
          <a:xfrm>
            <a:off x="10802493" y="6163494"/>
            <a:ext cx="115536" cy="115534"/>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69352524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textcount">
            <a:extLst>
              <a:ext uri="{FF2B5EF4-FFF2-40B4-BE49-F238E27FC236}">
                <a16:creationId xmlns:a16="http://schemas.microsoft.com/office/drawing/2014/main" id="{D9088F30-48AE-4D15-B984-5755FCB1ACAE}"/>
              </a:ext>
            </a:extLst>
          </p:cNvPr>
          <p:cNvSpPr txBox="1">
            <a:spLocks/>
          </p:cNvSpPr>
          <p:nvPr/>
        </p:nvSpPr>
        <p:spPr>
          <a:xfrm>
            <a:off x="6222492" y="751773"/>
            <a:ext cx="4122393" cy="674224"/>
          </a:xfrm>
          <a:prstGeom prst="rect">
            <a:avLst/>
          </a:prstGeom>
          <a:noFill/>
        </p:spPr>
        <p:txBody>
          <a:bodyPr vert="horz" wrap="square" lIns="0" tIns="0" rIns="0" bIns="0" rtlCol="0" anchor="ctr">
            <a:spAutoFit/>
          </a:bodyPr>
          <a:lstStyle/>
          <a:p>
            <a:pPr algn="dist">
              <a:lnSpc>
                <a:spcPct val="120000"/>
              </a:lnSpc>
            </a:pPr>
            <a:r>
              <a:rPr lang="en-US" altLang="zh-CN" sz="4000" b="1" spc="300" dirty="0">
                <a:solidFill>
                  <a:schemeClr val="tx1">
                    <a:lumMod val="75000"/>
                    <a:lumOff val="25000"/>
                  </a:schemeClr>
                </a:solidFill>
                <a:latin typeface="+mj-lt"/>
                <a:ea typeface="思源黑体 CN Regular"/>
                <a:cs typeface="Times New Roman" panose="02020603050405020304" pitchFamily="18" charset="0"/>
              </a:rPr>
              <a:t>OF PURCHASE</a:t>
            </a:r>
            <a:endParaRPr kumimoji="0" lang="en-US" altLang="zh-CN" sz="4000" b="1" i="0" u="none" strike="noStrike" kern="1200" cap="none" spc="300" normalizeH="0" baseline="0" noProof="0" dirty="0">
              <a:ln>
                <a:noFill/>
              </a:ln>
              <a:solidFill>
                <a:schemeClr val="tx1">
                  <a:lumMod val="75000"/>
                  <a:lumOff val="25000"/>
                </a:schemeClr>
              </a:solidFill>
              <a:effectLst/>
              <a:uLnTx/>
              <a:uFillTx/>
              <a:latin typeface="+mj-lt"/>
              <a:ea typeface="思源黑体 CN Regular"/>
              <a:cs typeface="Times New Roman" panose="02020603050405020304" pitchFamily="18" charset="0"/>
            </a:endParaRPr>
          </a:p>
        </p:txBody>
      </p:sp>
      <p:sp>
        <p:nvSpPr>
          <p:cNvPr id="43" name="textcount">
            <a:extLst>
              <a:ext uri="{FF2B5EF4-FFF2-40B4-BE49-F238E27FC236}">
                <a16:creationId xmlns:a16="http://schemas.microsoft.com/office/drawing/2014/main" id="{C9050877-19BD-4E6C-AB80-5F56036B4127}"/>
              </a:ext>
            </a:extLst>
          </p:cNvPr>
          <p:cNvSpPr txBox="1">
            <a:spLocks/>
          </p:cNvSpPr>
          <p:nvPr/>
        </p:nvSpPr>
        <p:spPr>
          <a:xfrm>
            <a:off x="2067653" y="484161"/>
            <a:ext cx="4028347" cy="1095621"/>
          </a:xfrm>
          <a:prstGeom prst="rect">
            <a:avLst/>
          </a:prstGeom>
          <a:noFill/>
        </p:spPr>
        <p:txBody>
          <a:bodyPr vert="horz" wrap="square" lIns="0" tIns="0" rIns="0" bIns="0" rtlCol="0" anchor="ctr">
            <a:spAutoFit/>
          </a:bodyPr>
          <a:lstStyle/>
          <a:p>
            <a:pPr algn="r">
              <a:lnSpc>
                <a:spcPct val="120000"/>
              </a:lnSpc>
            </a:pPr>
            <a:r>
              <a:rPr lang="en-US" altLang="zh-CN" sz="6500" b="1" spc="300" dirty="0">
                <a:solidFill>
                  <a:schemeClr val="accent1"/>
                </a:solidFill>
                <a:latin typeface="+mj-lt"/>
                <a:ea typeface="思源黑体 CN Regular"/>
                <a:cs typeface="Times New Roman" panose="02020603050405020304" pitchFamily="18" charset="0"/>
              </a:rPr>
              <a:t>METHOD</a:t>
            </a:r>
            <a:endParaRPr lang="zh-CN" altLang="en-US" sz="6500" b="1" spc="300" dirty="0">
              <a:solidFill>
                <a:schemeClr val="accent1"/>
              </a:solidFill>
              <a:latin typeface="+mj-lt"/>
              <a:cs typeface="Times New Roman" panose="02020603050405020304" pitchFamily="18" charset="0"/>
            </a:endParaRPr>
          </a:p>
        </p:txBody>
      </p:sp>
      <p:sp>
        <p:nvSpPr>
          <p:cNvPr id="44" name="文本框 43">
            <a:extLst>
              <a:ext uri="{FF2B5EF4-FFF2-40B4-BE49-F238E27FC236}">
                <a16:creationId xmlns:a16="http://schemas.microsoft.com/office/drawing/2014/main" id="{9EAB2EFF-A8D5-42D0-BE12-D8A577E061AD}"/>
              </a:ext>
            </a:extLst>
          </p:cNvPr>
          <p:cNvSpPr txBox="1"/>
          <p:nvPr/>
        </p:nvSpPr>
        <p:spPr>
          <a:xfrm>
            <a:off x="5003889" y="1758993"/>
            <a:ext cx="2184222" cy="276999"/>
          </a:xfrm>
          <a:prstGeom prst="rect">
            <a:avLst/>
          </a:prstGeom>
          <a:noFill/>
        </p:spPr>
        <p:txBody>
          <a:bodyPr wrap="square" lIns="0" tIns="0" rIns="0" bIns="0" rtlCol="0">
            <a:spAutoFit/>
          </a:bodyPr>
          <a:lstStyle/>
          <a:p>
            <a:pPr algn="dist"/>
            <a:r>
              <a:rPr lang="zh-CN" altLang="en-US" dirty="0">
                <a:solidFill>
                  <a:schemeClr val="accent1"/>
                </a:solidFill>
                <a:latin typeface="+mj-ea"/>
                <a:ea typeface="+mj-ea"/>
              </a:rPr>
              <a:t>购</a:t>
            </a:r>
            <a:r>
              <a:rPr lang="en-US" altLang="zh-CN" dirty="0">
                <a:solidFill>
                  <a:schemeClr val="accent1"/>
                </a:solidFill>
                <a:latin typeface="+mj-ea"/>
                <a:ea typeface="+mj-ea"/>
              </a:rPr>
              <a:t>/</a:t>
            </a:r>
            <a:r>
              <a:rPr lang="zh-CN" altLang="en-US" dirty="0">
                <a:solidFill>
                  <a:schemeClr val="accent1"/>
                </a:solidFill>
                <a:latin typeface="+mj-ea"/>
                <a:ea typeface="+mj-ea"/>
              </a:rPr>
              <a:t>买</a:t>
            </a:r>
            <a:r>
              <a:rPr lang="en-US" altLang="zh-CN" dirty="0">
                <a:solidFill>
                  <a:schemeClr val="accent1"/>
                </a:solidFill>
                <a:latin typeface="+mj-ea"/>
                <a:ea typeface="+mj-ea"/>
              </a:rPr>
              <a:t>/</a:t>
            </a:r>
            <a:r>
              <a:rPr lang="zh-CN" altLang="en-US" dirty="0">
                <a:solidFill>
                  <a:schemeClr val="accent1"/>
                </a:solidFill>
                <a:latin typeface="+mj-ea"/>
                <a:ea typeface="+mj-ea"/>
              </a:rPr>
              <a:t>方</a:t>
            </a:r>
            <a:r>
              <a:rPr lang="en-US" altLang="zh-CN" dirty="0">
                <a:solidFill>
                  <a:schemeClr val="accent1"/>
                </a:solidFill>
                <a:latin typeface="+mj-ea"/>
                <a:ea typeface="+mj-ea"/>
              </a:rPr>
              <a:t>/</a:t>
            </a:r>
            <a:r>
              <a:rPr lang="zh-CN" altLang="en-US" dirty="0">
                <a:solidFill>
                  <a:schemeClr val="accent1"/>
                </a:solidFill>
                <a:latin typeface="+mj-ea"/>
                <a:ea typeface="+mj-ea"/>
              </a:rPr>
              <a:t>式</a:t>
            </a:r>
          </a:p>
        </p:txBody>
      </p:sp>
      <p:sp>
        <p:nvSpPr>
          <p:cNvPr id="32" name="文本框 31">
            <a:extLst>
              <a:ext uri="{FF2B5EF4-FFF2-40B4-BE49-F238E27FC236}">
                <a16:creationId xmlns:a16="http://schemas.microsoft.com/office/drawing/2014/main" id="{CA1476E0-964F-466E-B443-8D2D1A084E1D}"/>
              </a:ext>
            </a:extLst>
          </p:cNvPr>
          <p:cNvSpPr txBox="1"/>
          <p:nvPr/>
        </p:nvSpPr>
        <p:spPr>
          <a:xfrm>
            <a:off x="5025547" y="4977644"/>
            <a:ext cx="2257028" cy="695319"/>
          </a:xfrm>
          <a:prstGeom prst="rect">
            <a:avLst/>
          </a:prstGeom>
          <a:noFill/>
        </p:spPr>
        <p:txBody>
          <a:bodyPr wrap="none" lIns="0" tIns="0" rIns="0" bIns="0" rtlCol="0">
            <a:spAutoFit/>
          </a:bodyPr>
          <a:lstStyle/>
          <a:p>
            <a:pPr algn="ctr">
              <a:lnSpc>
                <a:spcPct val="150000"/>
              </a:lnSpc>
            </a:pPr>
            <a:r>
              <a:rPr lang="zh-CN" altLang="en-US" sz="1600" dirty="0">
                <a:solidFill>
                  <a:schemeClr val="tx1">
                    <a:lumMod val="75000"/>
                    <a:lumOff val="25000"/>
                  </a:schemeClr>
                </a:solidFill>
                <a:latin typeface="+mn-ea"/>
              </a:rPr>
              <a:t>关注“顶上风光”公众号</a:t>
            </a:r>
            <a:endParaRPr lang="en-US" altLang="zh-CN" sz="1600" dirty="0">
              <a:solidFill>
                <a:schemeClr val="tx1">
                  <a:lumMod val="75000"/>
                  <a:lumOff val="25000"/>
                </a:schemeClr>
              </a:solidFill>
              <a:latin typeface="+mn-ea"/>
            </a:endParaRPr>
          </a:p>
          <a:p>
            <a:pPr algn="ctr">
              <a:lnSpc>
                <a:spcPct val="150000"/>
              </a:lnSpc>
            </a:pPr>
            <a:r>
              <a:rPr lang="zh-CN" altLang="en-US" sz="1600" dirty="0">
                <a:solidFill>
                  <a:schemeClr val="tx1">
                    <a:lumMod val="75000"/>
                    <a:lumOff val="25000"/>
                  </a:schemeClr>
                </a:solidFill>
                <a:latin typeface="+mn-ea"/>
              </a:rPr>
              <a:t>进入小程序购买</a:t>
            </a:r>
          </a:p>
        </p:txBody>
      </p:sp>
      <p:sp>
        <p:nvSpPr>
          <p:cNvPr id="31" name="文本框 30">
            <a:extLst>
              <a:ext uri="{FF2B5EF4-FFF2-40B4-BE49-F238E27FC236}">
                <a16:creationId xmlns:a16="http://schemas.microsoft.com/office/drawing/2014/main" id="{E7793D10-3390-4E80-BCFC-1DA294E7CD55}"/>
              </a:ext>
            </a:extLst>
          </p:cNvPr>
          <p:cNvSpPr txBox="1">
            <a:spLocks/>
          </p:cNvSpPr>
          <p:nvPr/>
        </p:nvSpPr>
        <p:spPr>
          <a:xfrm>
            <a:off x="5634335" y="3477727"/>
            <a:ext cx="923331" cy="276999"/>
          </a:xfrm>
          <a:prstGeom prst="rect">
            <a:avLst/>
          </a:prstGeom>
          <a:noFill/>
        </p:spPr>
        <p:txBody>
          <a:bodyPr wrap="none" lIns="0" tIns="0" rIns="0" bIns="0" rtlCol="0">
            <a:spAutoFit/>
          </a:bodyPr>
          <a:lstStyle/>
          <a:p>
            <a:pPr algn="ctr"/>
            <a:r>
              <a:rPr lang="zh-CN" altLang="en-US" dirty="0">
                <a:solidFill>
                  <a:schemeClr val="tx1">
                    <a:lumMod val="75000"/>
                    <a:lumOff val="25000"/>
                  </a:schemeClr>
                </a:solidFill>
                <a:latin typeface="+mj-ea"/>
                <a:ea typeface="+mj-ea"/>
              </a:rPr>
              <a:t>微信购买</a:t>
            </a:r>
          </a:p>
        </p:txBody>
      </p:sp>
      <p:sp>
        <p:nvSpPr>
          <p:cNvPr id="27" name="文本框 26">
            <a:extLst>
              <a:ext uri="{FF2B5EF4-FFF2-40B4-BE49-F238E27FC236}">
                <a16:creationId xmlns:a16="http://schemas.microsoft.com/office/drawing/2014/main" id="{15003143-12D9-4A15-BF03-891D896B9D66}"/>
              </a:ext>
            </a:extLst>
          </p:cNvPr>
          <p:cNvSpPr txBox="1"/>
          <p:nvPr/>
        </p:nvSpPr>
        <p:spPr>
          <a:xfrm>
            <a:off x="8010664" y="4977644"/>
            <a:ext cx="2515111" cy="695319"/>
          </a:xfrm>
          <a:prstGeom prst="rect">
            <a:avLst/>
          </a:prstGeom>
          <a:noFill/>
        </p:spPr>
        <p:txBody>
          <a:bodyPr wrap="none" lIns="0" tIns="0" rIns="0" bIns="0" rtlCol="0">
            <a:spAutoFit/>
          </a:bodyPr>
          <a:lstStyle/>
          <a:p>
            <a:pPr algn="ctr">
              <a:lnSpc>
                <a:spcPct val="150000"/>
              </a:lnSpc>
            </a:pPr>
            <a:r>
              <a:rPr lang="zh-CN" altLang="en-US" sz="1600" dirty="0">
                <a:solidFill>
                  <a:schemeClr val="tx1">
                    <a:lumMod val="75000"/>
                    <a:lumOff val="25000"/>
                  </a:schemeClr>
                </a:solidFill>
                <a:latin typeface="+mn-ea"/>
              </a:rPr>
              <a:t>淘宝首页搜索</a:t>
            </a:r>
            <a:endParaRPr lang="en-US" altLang="zh-CN" sz="1600" dirty="0">
              <a:solidFill>
                <a:schemeClr val="tx1">
                  <a:lumMod val="75000"/>
                  <a:lumOff val="25000"/>
                </a:schemeClr>
              </a:solidFill>
              <a:latin typeface="+mn-ea"/>
            </a:endParaRPr>
          </a:p>
          <a:p>
            <a:pPr algn="ctr">
              <a:lnSpc>
                <a:spcPct val="150000"/>
              </a:lnSpc>
            </a:pPr>
            <a:r>
              <a:rPr lang="en-US" altLang="zh-CN" sz="1600" dirty="0">
                <a:solidFill>
                  <a:schemeClr val="tx1">
                    <a:lumMod val="75000"/>
                    <a:lumOff val="25000"/>
                  </a:schemeClr>
                </a:solidFill>
                <a:latin typeface="+mn-ea"/>
              </a:rPr>
              <a:t>【</a:t>
            </a:r>
            <a:r>
              <a:rPr lang="zh-CN" altLang="en-US" sz="1600" dirty="0">
                <a:solidFill>
                  <a:schemeClr val="tx1">
                    <a:lumMod val="75000"/>
                    <a:lumOff val="25000"/>
                  </a:schemeClr>
                </a:solidFill>
                <a:latin typeface="+mn-ea"/>
              </a:rPr>
              <a:t>顶上风光</a:t>
            </a:r>
            <a:r>
              <a:rPr lang="en-US" altLang="zh-CN" sz="1600" dirty="0">
                <a:solidFill>
                  <a:schemeClr val="tx1">
                    <a:lumMod val="75000"/>
                    <a:lumOff val="25000"/>
                  </a:schemeClr>
                </a:solidFill>
                <a:latin typeface="+mn-ea"/>
              </a:rPr>
              <a:t>】</a:t>
            </a:r>
            <a:r>
              <a:rPr lang="zh-CN" altLang="en-US" sz="1600" dirty="0">
                <a:solidFill>
                  <a:schemeClr val="tx1">
                    <a:lumMod val="75000"/>
                    <a:lumOff val="25000"/>
                  </a:schemeClr>
                </a:solidFill>
                <a:latin typeface="+mn-ea"/>
              </a:rPr>
              <a:t>进入店铺购买</a:t>
            </a:r>
            <a:r>
              <a:rPr lang="en-US" altLang="zh-CN" sz="1600" dirty="0">
                <a:solidFill>
                  <a:schemeClr val="tx1">
                    <a:lumMod val="75000"/>
                    <a:lumOff val="25000"/>
                  </a:schemeClr>
                </a:solidFill>
                <a:latin typeface="+mn-ea"/>
              </a:rPr>
              <a:t> </a:t>
            </a:r>
            <a:endParaRPr lang="zh-CN" altLang="en-US" sz="1600" dirty="0">
              <a:solidFill>
                <a:schemeClr val="tx1">
                  <a:lumMod val="75000"/>
                  <a:lumOff val="25000"/>
                </a:schemeClr>
              </a:solidFill>
              <a:latin typeface="+mn-ea"/>
            </a:endParaRPr>
          </a:p>
        </p:txBody>
      </p:sp>
      <p:sp>
        <p:nvSpPr>
          <p:cNvPr id="26" name="文本框 25">
            <a:extLst>
              <a:ext uri="{FF2B5EF4-FFF2-40B4-BE49-F238E27FC236}">
                <a16:creationId xmlns:a16="http://schemas.microsoft.com/office/drawing/2014/main" id="{1517D78B-CAE0-4C20-9451-8C2D30A16EAD}"/>
              </a:ext>
            </a:extLst>
          </p:cNvPr>
          <p:cNvSpPr txBox="1">
            <a:spLocks/>
          </p:cNvSpPr>
          <p:nvPr/>
        </p:nvSpPr>
        <p:spPr>
          <a:xfrm>
            <a:off x="8806555" y="3477727"/>
            <a:ext cx="923331" cy="276999"/>
          </a:xfrm>
          <a:prstGeom prst="rect">
            <a:avLst/>
          </a:prstGeom>
          <a:noFill/>
        </p:spPr>
        <p:txBody>
          <a:bodyPr wrap="square" lIns="0" tIns="0" rIns="0" bIns="0" rtlCol="0">
            <a:spAutoFit/>
          </a:bodyPr>
          <a:lstStyle/>
          <a:p>
            <a:pPr algn="ctr"/>
            <a:r>
              <a:rPr lang="zh-CN" altLang="en-US" dirty="0">
                <a:solidFill>
                  <a:schemeClr val="accent5"/>
                </a:solidFill>
                <a:latin typeface="+mj-ea"/>
                <a:ea typeface="+mj-ea"/>
              </a:rPr>
              <a:t>淘宝购买</a:t>
            </a:r>
          </a:p>
        </p:txBody>
      </p:sp>
      <p:sp>
        <p:nvSpPr>
          <p:cNvPr id="23" name="文本框 22">
            <a:extLst>
              <a:ext uri="{FF2B5EF4-FFF2-40B4-BE49-F238E27FC236}">
                <a16:creationId xmlns:a16="http://schemas.microsoft.com/office/drawing/2014/main" id="{70B8F0CA-AF55-4CFD-BBF6-B16ADC665FC7}"/>
              </a:ext>
            </a:extLst>
          </p:cNvPr>
          <p:cNvSpPr txBox="1">
            <a:spLocks/>
          </p:cNvSpPr>
          <p:nvPr/>
        </p:nvSpPr>
        <p:spPr>
          <a:xfrm>
            <a:off x="2520176" y="3477727"/>
            <a:ext cx="923331" cy="276999"/>
          </a:xfrm>
          <a:prstGeom prst="rect">
            <a:avLst/>
          </a:prstGeom>
          <a:noFill/>
        </p:spPr>
        <p:txBody>
          <a:bodyPr wrap="none" lIns="0" tIns="0" rIns="0" bIns="0" rtlCol="0">
            <a:spAutoFit/>
          </a:bodyPr>
          <a:lstStyle/>
          <a:p>
            <a:pPr algn="ctr"/>
            <a:r>
              <a:rPr lang="zh-CN" altLang="en-US" dirty="0">
                <a:solidFill>
                  <a:schemeClr val="accent5"/>
                </a:solidFill>
                <a:latin typeface="+mj-ea"/>
                <a:ea typeface="+mj-ea"/>
              </a:rPr>
              <a:t>官网购买</a:t>
            </a:r>
          </a:p>
        </p:txBody>
      </p:sp>
      <p:sp>
        <p:nvSpPr>
          <p:cNvPr id="24" name="文本框 23">
            <a:extLst>
              <a:ext uri="{FF2B5EF4-FFF2-40B4-BE49-F238E27FC236}">
                <a16:creationId xmlns:a16="http://schemas.microsoft.com/office/drawing/2014/main" id="{566CA021-5089-4316-AC18-2B749F9AB3B1}"/>
              </a:ext>
            </a:extLst>
          </p:cNvPr>
          <p:cNvSpPr txBox="1"/>
          <p:nvPr/>
        </p:nvSpPr>
        <p:spPr>
          <a:xfrm>
            <a:off x="1658531" y="4977644"/>
            <a:ext cx="2646622" cy="695319"/>
          </a:xfrm>
          <a:prstGeom prst="rect">
            <a:avLst/>
          </a:prstGeom>
          <a:noFill/>
        </p:spPr>
        <p:txBody>
          <a:bodyPr wrap="none" lIns="0" tIns="0" rIns="0" bIns="0" rtlCol="0">
            <a:spAutoFit/>
          </a:bodyPr>
          <a:lstStyle/>
          <a:p>
            <a:pPr algn="ctr">
              <a:lnSpc>
                <a:spcPct val="150000"/>
              </a:lnSpc>
            </a:pPr>
            <a:r>
              <a:rPr lang="zh-CN" altLang="en-US" sz="1600" dirty="0">
                <a:solidFill>
                  <a:schemeClr val="tx1">
                    <a:lumMod val="75000"/>
                    <a:lumOff val="25000"/>
                  </a:schemeClr>
                </a:solidFill>
                <a:latin typeface="+mn-ea"/>
              </a:rPr>
              <a:t>进入广泛链接网址</a:t>
            </a:r>
            <a:endParaRPr lang="en-US" altLang="zh-CN" sz="1600" dirty="0">
              <a:solidFill>
                <a:schemeClr val="tx1">
                  <a:lumMod val="75000"/>
                  <a:lumOff val="25000"/>
                </a:schemeClr>
              </a:solidFill>
              <a:latin typeface="+mn-ea"/>
            </a:endParaRPr>
          </a:p>
          <a:p>
            <a:pPr algn="ctr">
              <a:lnSpc>
                <a:spcPct val="150000"/>
              </a:lnSpc>
            </a:pPr>
            <a:r>
              <a:rPr lang="en-US" altLang="zh-CN" sz="1600" dirty="0">
                <a:solidFill>
                  <a:schemeClr val="tx1">
                    <a:lumMod val="75000"/>
                    <a:lumOff val="25000"/>
                  </a:schemeClr>
                </a:solidFill>
                <a:latin typeface="+mn-ea"/>
              </a:rPr>
              <a:t>www.microsoft.com/zh-cn </a:t>
            </a:r>
            <a:endParaRPr lang="zh-CN" altLang="en-US" sz="1600" dirty="0">
              <a:solidFill>
                <a:schemeClr val="tx1">
                  <a:lumMod val="75000"/>
                  <a:lumOff val="25000"/>
                </a:schemeClr>
              </a:solidFill>
              <a:latin typeface="+mn-ea"/>
            </a:endParaRPr>
          </a:p>
        </p:txBody>
      </p:sp>
    </p:spTree>
    <p:extLst>
      <p:ext uri="{BB962C8B-B14F-4D97-AF65-F5344CB8AC3E}">
        <p14:creationId xmlns:p14="http://schemas.microsoft.com/office/powerpoint/2010/main" val="147700852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 name="textcount">
            <a:extLst>
              <a:ext uri="{FF2B5EF4-FFF2-40B4-BE49-F238E27FC236}">
                <a16:creationId xmlns:a16="http://schemas.microsoft.com/office/drawing/2014/main" id="{6C541ADE-032D-48FC-99F2-991AD9E38F89}"/>
              </a:ext>
            </a:extLst>
          </p:cNvPr>
          <p:cNvSpPr txBox="1">
            <a:spLocks/>
          </p:cNvSpPr>
          <p:nvPr/>
        </p:nvSpPr>
        <p:spPr>
          <a:xfrm>
            <a:off x="2724179" y="625795"/>
            <a:ext cx="6743643" cy="910186"/>
          </a:xfrm>
          <a:prstGeom prst="rect">
            <a:avLst/>
          </a:prstGeom>
          <a:noFill/>
        </p:spPr>
        <p:txBody>
          <a:bodyPr vert="horz" wrap="square" lIns="0" tIns="0" rIns="0" bIns="0" rtlCol="0" anchor="ctr">
            <a:spAutoFit/>
          </a:bodyPr>
          <a:lstStyle/>
          <a:p>
            <a:pPr algn="ctr">
              <a:lnSpc>
                <a:spcPct val="120000"/>
              </a:lnSpc>
            </a:pPr>
            <a:r>
              <a:rPr lang="en-US" altLang="zh-CN" sz="5400" b="1" spc="300" dirty="0">
                <a:solidFill>
                  <a:schemeClr val="accent1"/>
                </a:solidFill>
                <a:latin typeface="+mj-lt"/>
                <a:cs typeface="Times New Roman" panose="02020603050405020304" pitchFamily="18" charset="0"/>
              </a:rPr>
              <a:t>PRECAUTIONS</a:t>
            </a:r>
          </a:p>
        </p:txBody>
      </p:sp>
      <p:sp>
        <p:nvSpPr>
          <p:cNvPr id="66" name="文本框 65">
            <a:extLst>
              <a:ext uri="{FF2B5EF4-FFF2-40B4-BE49-F238E27FC236}">
                <a16:creationId xmlns:a16="http://schemas.microsoft.com/office/drawing/2014/main" id="{7A3255CB-7B37-4094-A072-3952209D7B37}"/>
              </a:ext>
            </a:extLst>
          </p:cNvPr>
          <p:cNvSpPr txBox="1"/>
          <p:nvPr/>
        </p:nvSpPr>
        <p:spPr>
          <a:xfrm>
            <a:off x="5278271" y="1601287"/>
            <a:ext cx="1635459" cy="276999"/>
          </a:xfrm>
          <a:prstGeom prst="rect">
            <a:avLst/>
          </a:prstGeom>
          <a:noFill/>
        </p:spPr>
        <p:txBody>
          <a:bodyPr wrap="square" lIns="0" tIns="0" rIns="0" bIns="0" rtlCol="0">
            <a:spAutoFit/>
          </a:bodyPr>
          <a:lstStyle/>
          <a:p>
            <a:pPr algn="dist"/>
            <a:r>
              <a:rPr lang="zh-CN" altLang="en-US" dirty="0">
                <a:solidFill>
                  <a:schemeClr val="tx1">
                    <a:lumMod val="75000"/>
                    <a:lumOff val="25000"/>
                  </a:schemeClr>
                </a:solidFill>
                <a:latin typeface="+mj-lt"/>
                <a:ea typeface="思源宋体 CN Medium" panose="02020500000000000000" pitchFamily="18" charset="-122"/>
              </a:rPr>
              <a:t>注</a:t>
            </a:r>
            <a:r>
              <a:rPr lang="en-US" altLang="zh-CN" dirty="0">
                <a:solidFill>
                  <a:schemeClr val="tx1">
                    <a:lumMod val="75000"/>
                    <a:lumOff val="25000"/>
                  </a:schemeClr>
                </a:solidFill>
                <a:latin typeface="+mj-lt"/>
                <a:ea typeface="思源宋体 CN Medium" panose="02020500000000000000" pitchFamily="18" charset="-122"/>
              </a:rPr>
              <a:t>/</a:t>
            </a:r>
            <a:r>
              <a:rPr lang="zh-CN" altLang="en-US" dirty="0">
                <a:solidFill>
                  <a:schemeClr val="tx1">
                    <a:lumMod val="75000"/>
                    <a:lumOff val="25000"/>
                  </a:schemeClr>
                </a:solidFill>
                <a:latin typeface="+mj-lt"/>
                <a:ea typeface="思源宋体 CN Medium" panose="02020500000000000000" pitchFamily="18" charset="-122"/>
              </a:rPr>
              <a:t>意</a:t>
            </a:r>
            <a:r>
              <a:rPr lang="en-US" altLang="zh-CN" dirty="0">
                <a:solidFill>
                  <a:schemeClr val="tx1">
                    <a:lumMod val="75000"/>
                    <a:lumOff val="25000"/>
                  </a:schemeClr>
                </a:solidFill>
                <a:latin typeface="+mj-lt"/>
                <a:ea typeface="思源宋体 CN Medium" panose="02020500000000000000" pitchFamily="18" charset="-122"/>
              </a:rPr>
              <a:t>/</a:t>
            </a:r>
            <a:r>
              <a:rPr lang="zh-CN" altLang="en-US" dirty="0">
                <a:solidFill>
                  <a:schemeClr val="tx1">
                    <a:lumMod val="75000"/>
                    <a:lumOff val="25000"/>
                  </a:schemeClr>
                </a:solidFill>
                <a:latin typeface="+mj-lt"/>
                <a:ea typeface="思源宋体 CN Medium" panose="02020500000000000000" pitchFamily="18" charset="-122"/>
              </a:rPr>
              <a:t>事</a:t>
            </a:r>
            <a:r>
              <a:rPr lang="en-US" altLang="zh-CN" dirty="0">
                <a:solidFill>
                  <a:schemeClr val="tx1">
                    <a:lumMod val="75000"/>
                    <a:lumOff val="25000"/>
                  </a:schemeClr>
                </a:solidFill>
                <a:latin typeface="+mj-lt"/>
                <a:ea typeface="思源宋体 CN Medium" panose="02020500000000000000" pitchFamily="18" charset="-122"/>
              </a:rPr>
              <a:t>/</a:t>
            </a:r>
            <a:r>
              <a:rPr lang="zh-CN" altLang="en-US" dirty="0">
                <a:solidFill>
                  <a:schemeClr val="tx1">
                    <a:lumMod val="75000"/>
                    <a:lumOff val="25000"/>
                  </a:schemeClr>
                </a:solidFill>
                <a:latin typeface="+mj-lt"/>
                <a:ea typeface="思源宋体 CN Medium" panose="02020500000000000000" pitchFamily="18" charset="-122"/>
              </a:rPr>
              <a:t>项</a:t>
            </a:r>
          </a:p>
        </p:txBody>
      </p:sp>
      <p:sp>
        <p:nvSpPr>
          <p:cNvPr id="18" name="文本框 17">
            <a:extLst>
              <a:ext uri="{FF2B5EF4-FFF2-40B4-BE49-F238E27FC236}">
                <a16:creationId xmlns:a16="http://schemas.microsoft.com/office/drawing/2014/main" id="{B74323CC-37FB-4CA0-A1B9-39584D605274}"/>
              </a:ext>
            </a:extLst>
          </p:cNvPr>
          <p:cNvSpPr txBox="1"/>
          <p:nvPr/>
        </p:nvSpPr>
        <p:spPr>
          <a:xfrm flipH="1">
            <a:off x="1638238" y="3925440"/>
            <a:ext cx="707374" cy="276999"/>
          </a:xfrm>
          <a:prstGeom prst="rect">
            <a:avLst/>
          </a:prstGeom>
          <a:noFill/>
        </p:spPr>
        <p:txBody>
          <a:bodyPr wrap="square" lIns="0" tIns="0" rIns="0" bIns="0" rtlCol="0">
            <a:spAutoFit/>
          </a:bodyPr>
          <a:lstStyle/>
          <a:p>
            <a:pPr algn="ctr"/>
            <a:r>
              <a:rPr lang="zh-CN" altLang="en-US" dirty="0">
                <a:solidFill>
                  <a:schemeClr val="tx1">
                    <a:lumMod val="75000"/>
                    <a:lumOff val="25000"/>
                  </a:schemeClr>
                </a:solidFill>
                <a:latin typeface="+mj-ea"/>
                <a:ea typeface="+mj-ea"/>
              </a:rPr>
              <a:t>手洗</a:t>
            </a:r>
          </a:p>
        </p:txBody>
      </p:sp>
      <p:sp>
        <p:nvSpPr>
          <p:cNvPr id="19" name="文本框 18">
            <a:extLst>
              <a:ext uri="{FF2B5EF4-FFF2-40B4-BE49-F238E27FC236}">
                <a16:creationId xmlns:a16="http://schemas.microsoft.com/office/drawing/2014/main" id="{4BFC7B71-E0DE-40D3-9AA1-3D486631AE82}"/>
              </a:ext>
            </a:extLst>
          </p:cNvPr>
          <p:cNvSpPr txBox="1">
            <a:spLocks/>
          </p:cNvSpPr>
          <p:nvPr/>
        </p:nvSpPr>
        <p:spPr>
          <a:xfrm>
            <a:off x="1171188" y="4480685"/>
            <a:ext cx="1641475" cy="695319"/>
          </a:xfrm>
          <a:prstGeom prst="rect">
            <a:avLst/>
          </a:prstGeom>
          <a:noFill/>
        </p:spPr>
        <p:txBody>
          <a:bodyPr wrap="none" lIns="0" tIns="0" rIns="0" bIns="0" rtlCol="0">
            <a:spAutoFit/>
          </a:bodyPr>
          <a:lstStyle/>
          <a:p>
            <a:pPr algn="ctr">
              <a:lnSpc>
                <a:spcPct val="150000"/>
              </a:lnSpc>
            </a:pPr>
            <a:r>
              <a:rPr lang="zh-CN" altLang="en-US" sz="1600" dirty="0">
                <a:solidFill>
                  <a:schemeClr val="tx1">
                    <a:lumMod val="75000"/>
                    <a:lumOff val="25000"/>
                  </a:schemeClr>
                </a:solidFill>
                <a:latin typeface="+mn-ea"/>
              </a:rPr>
              <a:t>最好采用手洗力度</a:t>
            </a:r>
            <a:endParaRPr lang="en-US" altLang="zh-CN" sz="1600" dirty="0">
              <a:solidFill>
                <a:schemeClr val="tx1">
                  <a:lumMod val="75000"/>
                  <a:lumOff val="25000"/>
                </a:schemeClr>
              </a:solidFill>
              <a:latin typeface="+mn-ea"/>
            </a:endParaRPr>
          </a:p>
          <a:p>
            <a:pPr algn="ctr">
              <a:lnSpc>
                <a:spcPct val="150000"/>
              </a:lnSpc>
            </a:pPr>
            <a:r>
              <a:rPr lang="zh-CN" altLang="en-US" sz="1600" dirty="0">
                <a:solidFill>
                  <a:schemeClr val="tx1">
                    <a:lumMod val="75000"/>
                    <a:lumOff val="25000"/>
                  </a:schemeClr>
                </a:solidFill>
                <a:latin typeface="+mn-ea"/>
              </a:rPr>
              <a:t>轻柔、机洗亦可</a:t>
            </a:r>
          </a:p>
        </p:txBody>
      </p:sp>
      <p:pic>
        <p:nvPicPr>
          <p:cNvPr id="20" name="图形 19" descr="洗手 轮廓">
            <a:extLst>
              <a:ext uri="{FF2B5EF4-FFF2-40B4-BE49-F238E27FC236}">
                <a16:creationId xmlns:a16="http://schemas.microsoft.com/office/drawing/2014/main" id="{0D33419C-2AE0-4078-9CED-83C731945550}"/>
              </a:ext>
            </a:extLst>
          </p:cNvPr>
          <p:cNvPicPr>
            <a:picLocks noChangeAspect="1"/>
          </p:cNvPicPr>
          <p:nvPr/>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698984" y="3074999"/>
            <a:ext cx="585884" cy="585884"/>
          </a:xfrm>
          <a:prstGeom prst="rect">
            <a:avLst/>
          </a:prstGeom>
        </p:spPr>
      </p:pic>
      <p:sp>
        <p:nvSpPr>
          <p:cNvPr id="72" name="文本框 71">
            <a:extLst>
              <a:ext uri="{FF2B5EF4-FFF2-40B4-BE49-F238E27FC236}">
                <a16:creationId xmlns:a16="http://schemas.microsoft.com/office/drawing/2014/main" id="{422DB21B-4CF5-4BB7-B1B7-30BDADC8C6B2}"/>
              </a:ext>
            </a:extLst>
          </p:cNvPr>
          <p:cNvSpPr txBox="1"/>
          <p:nvPr/>
        </p:nvSpPr>
        <p:spPr>
          <a:xfrm flipH="1">
            <a:off x="4373917" y="3925440"/>
            <a:ext cx="707374" cy="276999"/>
          </a:xfrm>
          <a:prstGeom prst="rect">
            <a:avLst/>
          </a:prstGeom>
          <a:noFill/>
        </p:spPr>
        <p:txBody>
          <a:bodyPr wrap="square" lIns="0" tIns="0" rIns="0" bIns="0" rtlCol="0">
            <a:spAutoFit/>
          </a:bodyPr>
          <a:lstStyle/>
          <a:p>
            <a:pPr algn="ctr"/>
            <a:r>
              <a:rPr lang="zh-CN" altLang="en-US" dirty="0">
                <a:solidFill>
                  <a:schemeClr val="tx1">
                    <a:lumMod val="75000"/>
                    <a:lumOff val="25000"/>
                  </a:schemeClr>
                </a:solidFill>
                <a:latin typeface="+mj-ea"/>
                <a:ea typeface="+mj-ea"/>
              </a:rPr>
              <a:t>放置</a:t>
            </a:r>
          </a:p>
        </p:txBody>
      </p:sp>
      <p:sp>
        <p:nvSpPr>
          <p:cNvPr id="73" name="文本框 72">
            <a:extLst>
              <a:ext uri="{FF2B5EF4-FFF2-40B4-BE49-F238E27FC236}">
                <a16:creationId xmlns:a16="http://schemas.microsoft.com/office/drawing/2014/main" id="{408C3644-F169-4E00-873B-2E8417BC106E}"/>
              </a:ext>
            </a:extLst>
          </p:cNvPr>
          <p:cNvSpPr txBox="1">
            <a:spLocks/>
          </p:cNvSpPr>
          <p:nvPr/>
        </p:nvSpPr>
        <p:spPr>
          <a:xfrm>
            <a:off x="3840481" y="4480685"/>
            <a:ext cx="1706880" cy="695319"/>
          </a:xfrm>
          <a:prstGeom prst="rect">
            <a:avLst/>
          </a:prstGeom>
          <a:noFill/>
        </p:spPr>
        <p:txBody>
          <a:bodyPr wrap="square" lIns="0" tIns="0" rIns="0" bIns="0" rtlCol="0">
            <a:spAutoFit/>
          </a:bodyPr>
          <a:lstStyle>
            <a:defPPr>
              <a:defRPr lang="zh-CN"/>
            </a:defPPr>
            <a:lvl1pPr algn="ctr">
              <a:lnSpc>
                <a:spcPct val="150000"/>
              </a:lnSpc>
              <a:defRPr sz="1400">
                <a:solidFill>
                  <a:schemeClr val="tx1">
                    <a:lumMod val="75000"/>
                    <a:lumOff val="25000"/>
                  </a:schemeClr>
                </a:solidFill>
              </a:defRPr>
            </a:lvl1pPr>
          </a:lstStyle>
          <a:p>
            <a:r>
              <a:rPr lang="zh-CN" altLang="en-US" sz="1600" dirty="0">
                <a:latin typeface="+mn-ea"/>
              </a:rPr>
              <a:t>注意通风，避免阴冷潮湿，以免发霉</a:t>
            </a:r>
          </a:p>
        </p:txBody>
      </p:sp>
      <p:pic>
        <p:nvPicPr>
          <p:cNvPr id="36" name="图形 35" descr="农业 轮廓">
            <a:extLst>
              <a:ext uri="{FF2B5EF4-FFF2-40B4-BE49-F238E27FC236}">
                <a16:creationId xmlns:a16="http://schemas.microsoft.com/office/drawing/2014/main" id="{91A11DC7-80D2-40D9-8DF7-C546811F63E3}"/>
              </a:ext>
            </a:extLst>
          </p:cNvPr>
          <p:cNvPicPr>
            <a:picLocks/>
          </p:cNvPicPr>
          <p:nvPr/>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4434663" y="3074999"/>
            <a:ext cx="585884" cy="585884"/>
          </a:xfrm>
          <a:prstGeom prst="rect">
            <a:avLst/>
          </a:prstGeom>
        </p:spPr>
      </p:pic>
      <p:sp>
        <p:nvSpPr>
          <p:cNvPr id="77" name="文本框 76">
            <a:extLst>
              <a:ext uri="{FF2B5EF4-FFF2-40B4-BE49-F238E27FC236}">
                <a16:creationId xmlns:a16="http://schemas.microsoft.com/office/drawing/2014/main" id="{2C9FDFD6-BB1E-410D-A940-80F4A4EC882B}"/>
              </a:ext>
            </a:extLst>
          </p:cNvPr>
          <p:cNvSpPr txBox="1"/>
          <p:nvPr/>
        </p:nvSpPr>
        <p:spPr>
          <a:xfrm flipH="1">
            <a:off x="7109596" y="3925440"/>
            <a:ext cx="707374" cy="276999"/>
          </a:xfrm>
          <a:prstGeom prst="rect">
            <a:avLst/>
          </a:prstGeom>
          <a:noFill/>
        </p:spPr>
        <p:txBody>
          <a:bodyPr wrap="square" lIns="0" tIns="0" rIns="0" bIns="0" rtlCol="0">
            <a:spAutoFit/>
          </a:bodyPr>
          <a:lstStyle/>
          <a:p>
            <a:pPr algn="ctr"/>
            <a:r>
              <a:rPr lang="zh-CN" altLang="en-US" dirty="0">
                <a:solidFill>
                  <a:schemeClr val="tx1">
                    <a:lumMod val="75000"/>
                    <a:lumOff val="25000"/>
                  </a:schemeClr>
                </a:solidFill>
                <a:latin typeface="+mj-ea"/>
                <a:ea typeface="+mj-ea"/>
              </a:rPr>
              <a:t>保养</a:t>
            </a:r>
          </a:p>
        </p:txBody>
      </p:sp>
      <p:sp>
        <p:nvSpPr>
          <p:cNvPr id="27" name="文本框 26">
            <a:extLst>
              <a:ext uri="{FF2B5EF4-FFF2-40B4-BE49-F238E27FC236}">
                <a16:creationId xmlns:a16="http://schemas.microsoft.com/office/drawing/2014/main" id="{41056621-91EE-4F42-9F60-FCA78CB89240}"/>
              </a:ext>
            </a:extLst>
          </p:cNvPr>
          <p:cNvSpPr txBox="1">
            <a:spLocks/>
          </p:cNvSpPr>
          <p:nvPr/>
        </p:nvSpPr>
        <p:spPr>
          <a:xfrm>
            <a:off x="6565601" y="4480685"/>
            <a:ext cx="1795363" cy="695319"/>
          </a:xfrm>
          <a:prstGeom prst="rect">
            <a:avLst/>
          </a:prstGeom>
          <a:noFill/>
        </p:spPr>
        <p:txBody>
          <a:bodyPr wrap="square" lIns="0" tIns="0" rIns="0" bIns="0" rtlCol="0">
            <a:spAutoFit/>
          </a:bodyPr>
          <a:lstStyle>
            <a:defPPr>
              <a:defRPr lang="zh-CN"/>
            </a:defPPr>
            <a:lvl1pPr algn="ctr">
              <a:lnSpc>
                <a:spcPct val="150000"/>
              </a:lnSpc>
              <a:defRPr sz="1400">
                <a:solidFill>
                  <a:schemeClr val="accent4">
                    <a:lumMod val="20000"/>
                    <a:lumOff val="80000"/>
                    <a:alpha val="70000"/>
                  </a:schemeClr>
                </a:solidFill>
              </a:defRPr>
            </a:lvl1pPr>
          </a:lstStyle>
          <a:p>
            <a:r>
              <a:rPr lang="zh-CN" altLang="en-US" sz="1600" dirty="0">
                <a:solidFill>
                  <a:schemeClr val="tx1">
                    <a:lumMod val="75000"/>
                    <a:lumOff val="25000"/>
                  </a:schemeClr>
                </a:solidFill>
                <a:latin typeface="+mn-ea"/>
              </a:rPr>
              <a:t>切勿用力扭拽，会使帽子变形或破损</a:t>
            </a:r>
          </a:p>
        </p:txBody>
      </p:sp>
      <p:pic>
        <p:nvPicPr>
          <p:cNvPr id="40" name="图形 39" descr="保护之手 轮廓">
            <a:extLst>
              <a:ext uri="{FF2B5EF4-FFF2-40B4-BE49-F238E27FC236}">
                <a16:creationId xmlns:a16="http://schemas.microsoft.com/office/drawing/2014/main" id="{EEC5499F-0C93-42C3-8AED-9DFF12C32709}"/>
              </a:ext>
            </a:extLst>
          </p:cNvPr>
          <p:cNvPicPr>
            <a:picLocks/>
          </p:cNvPicPr>
          <p:nvPr/>
        </p:nvPicPr>
        <p:blipFill>
          <a:blip r:embed="rId6">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7170342" y="3074999"/>
            <a:ext cx="585884" cy="585884"/>
          </a:xfrm>
          <a:prstGeom prst="rect">
            <a:avLst/>
          </a:prstGeom>
        </p:spPr>
      </p:pic>
      <p:sp>
        <p:nvSpPr>
          <p:cNvPr id="82" name="文本框 81">
            <a:extLst>
              <a:ext uri="{FF2B5EF4-FFF2-40B4-BE49-F238E27FC236}">
                <a16:creationId xmlns:a16="http://schemas.microsoft.com/office/drawing/2014/main" id="{0D3D8F30-BEA3-42E7-867C-32705B927F2D}"/>
              </a:ext>
            </a:extLst>
          </p:cNvPr>
          <p:cNvSpPr txBox="1"/>
          <p:nvPr/>
        </p:nvSpPr>
        <p:spPr>
          <a:xfrm flipH="1">
            <a:off x="9845275" y="3925440"/>
            <a:ext cx="707374" cy="276999"/>
          </a:xfrm>
          <a:prstGeom prst="rect">
            <a:avLst/>
          </a:prstGeom>
          <a:noFill/>
        </p:spPr>
        <p:txBody>
          <a:bodyPr wrap="square" lIns="0" tIns="0" rIns="0" bIns="0" rtlCol="0">
            <a:spAutoFit/>
          </a:bodyPr>
          <a:lstStyle/>
          <a:p>
            <a:pPr algn="ctr"/>
            <a:r>
              <a:rPr lang="zh-CN" altLang="en-US" dirty="0">
                <a:solidFill>
                  <a:schemeClr val="tx1">
                    <a:lumMod val="75000"/>
                    <a:lumOff val="25000"/>
                  </a:schemeClr>
                </a:solidFill>
                <a:latin typeface="+mj-ea"/>
                <a:ea typeface="+mj-ea"/>
              </a:rPr>
              <a:t>熨烫</a:t>
            </a:r>
          </a:p>
        </p:txBody>
      </p:sp>
      <p:sp>
        <p:nvSpPr>
          <p:cNvPr id="31" name="文本框 30">
            <a:extLst>
              <a:ext uri="{FF2B5EF4-FFF2-40B4-BE49-F238E27FC236}">
                <a16:creationId xmlns:a16="http://schemas.microsoft.com/office/drawing/2014/main" id="{B420DF30-78DB-4E65-8ADB-B9CEF577DB10}"/>
              </a:ext>
            </a:extLst>
          </p:cNvPr>
          <p:cNvSpPr txBox="1">
            <a:spLocks/>
          </p:cNvSpPr>
          <p:nvPr/>
        </p:nvSpPr>
        <p:spPr>
          <a:xfrm>
            <a:off x="9301280" y="4480685"/>
            <a:ext cx="1795363" cy="695319"/>
          </a:xfrm>
          <a:prstGeom prst="rect">
            <a:avLst/>
          </a:prstGeom>
          <a:noFill/>
        </p:spPr>
        <p:txBody>
          <a:bodyPr wrap="square" lIns="0" tIns="0" rIns="0" bIns="0" rtlCol="0">
            <a:spAutoFit/>
          </a:bodyPr>
          <a:lstStyle>
            <a:defPPr>
              <a:defRPr lang="zh-CN"/>
            </a:defPPr>
            <a:lvl1pPr algn="ctr">
              <a:lnSpc>
                <a:spcPct val="150000"/>
              </a:lnSpc>
              <a:defRPr sz="1400">
                <a:solidFill>
                  <a:schemeClr val="accent4">
                    <a:lumMod val="20000"/>
                    <a:lumOff val="80000"/>
                    <a:alpha val="70000"/>
                  </a:schemeClr>
                </a:solidFill>
              </a:defRPr>
            </a:lvl1pPr>
          </a:lstStyle>
          <a:p>
            <a:r>
              <a:rPr lang="zh-CN" altLang="en-US" sz="1600" dirty="0">
                <a:solidFill>
                  <a:schemeClr val="tx1">
                    <a:lumMod val="75000"/>
                    <a:lumOff val="25000"/>
                  </a:schemeClr>
                </a:solidFill>
                <a:latin typeface="+mn-ea"/>
              </a:rPr>
              <a:t>非针织款可采用蒸汽熨烫，印花除外</a:t>
            </a:r>
          </a:p>
        </p:txBody>
      </p:sp>
      <p:pic>
        <p:nvPicPr>
          <p:cNvPr id="38" name="图形 37" descr="不可熨烫 轮廓">
            <a:extLst>
              <a:ext uri="{FF2B5EF4-FFF2-40B4-BE49-F238E27FC236}">
                <a16:creationId xmlns:a16="http://schemas.microsoft.com/office/drawing/2014/main" id="{1A31F073-5E0E-4660-BEF1-74FA3BB9DCA4}"/>
              </a:ext>
            </a:extLst>
          </p:cNvPr>
          <p:cNvPicPr>
            <a:picLocks/>
          </p:cNvPicPr>
          <p:nvPr/>
        </p:nvPicPr>
        <p:blipFill>
          <a:blip r:embed="rId8">
            <a:extLst>
              <a:ext uri="{28A0092B-C50C-407E-A947-70E740481C1C}">
                <a14:useLocalDpi xmlns:a14="http://schemas.microsoft.com/office/drawing/2010/main"/>
              </a:ext>
              <a:ext uri="{96DAC541-7B7A-43D3-8B79-37D633B846F1}">
                <asvg:svgBlip xmlns:asvg="http://schemas.microsoft.com/office/drawing/2016/SVG/main" r:embed="rId9"/>
              </a:ext>
            </a:extLst>
          </a:blip>
          <a:stretch>
            <a:fillRect/>
          </a:stretch>
        </p:blipFill>
        <p:spPr>
          <a:xfrm>
            <a:off x="9906021" y="3074999"/>
            <a:ext cx="585884" cy="585884"/>
          </a:xfrm>
          <a:prstGeom prst="rect">
            <a:avLst/>
          </a:prstGeom>
        </p:spPr>
      </p:pic>
    </p:spTree>
    <p:extLst>
      <p:ext uri="{BB962C8B-B14F-4D97-AF65-F5344CB8AC3E}">
        <p14:creationId xmlns:p14="http://schemas.microsoft.com/office/powerpoint/2010/main" val="384521287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占位符 7" descr="女人穿着裙子&#10;&#10;描述已自动生成">
            <a:extLst>
              <a:ext uri="{FF2B5EF4-FFF2-40B4-BE49-F238E27FC236}">
                <a16:creationId xmlns:a16="http://schemas.microsoft.com/office/drawing/2014/main" id="{3A7C722E-EA6C-420B-BE83-522A69BD7673}"/>
              </a:ext>
            </a:extLst>
          </p:cNvPr>
          <p:cNvPicPr>
            <a:picLocks noGrp="1" noChangeAspect="1"/>
          </p:cNvPicPr>
          <p:nvPr>
            <p:ph type="pic" sz="quarter" idx="11"/>
          </p:nvPr>
        </p:nvPicPr>
        <p:blipFill rotWithShape="1">
          <a:blip r:embed="rId2" cstate="screen">
            <a:extLst>
              <a:ext uri="{28A0092B-C50C-407E-A947-70E740481C1C}">
                <a14:useLocalDpi xmlns:a14="http://schemas.microsoft.com/office/drawing/2010/main"/>
              </a:ext>
            </a:extLst>
          </a:blip>
          <a:srcRect l="-17"/>
          <a:stretch/>
        </p:blipFill>
        <p:spPr>
          <a:xfrm>
            <a:off x="5537200" y="549275"/>
            <a:ext cx="5959475" cy="3733800"/>
          </a:xfrm>
        </p:spPr>
      </p:pic>
      <p:sp>
        <p:nvSpPr>
          <p:cNvPr id="9" name="矩形 8">
            <a:extLst>
              <a:ext uri="{FF2B5EF4-FFF2-40B4-BE49-F238E27FC236}">
                <a16:creationId xmlns:a16="http://schemas.microsoft.com/office/drawing/2014/main" id="{C9AA59D4-B70E-42CA-B3DA-F414862CB524}"/>
              </a:ext>
            </a:extLst>
          </p:cNvPr>
          <p:cNvSpPr/>
          <p:nvPr/>
        </p:nvSpPr>
        <p:spPr>
          <a:xfrm>
            <a:off x="695325" y="2575560"/>
            <a:ext cx="6033279" cy="373316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占位符 1">
            <a:extLst>
              <a:ext uri="{FF2B5EF4-FFF2-40B4-BE49-F238E27FC236}">
                <a16:creationId xmlns:a16="http://schemas.microsoft.com/office/drawing/2014/main" id="{50032A1F-E67D-42D7-BD52-725CD44507F6}"/>
              </a:ext>
            </a:extLst>
          </p:cNvPr>
          <p:cNvSpPr>
            <a:spLocks noGrp="1"/>
          </p:cNvSpPr>
          <p:nvPr>
            <p:ph type="body" sz="quarter" idx="10"/>
          </p:nvPr>
        </p:nvSpPr>
        <p:spPr/>
        <p:txBody>
          <a:bodyPr/>
          <a:lstStyle/>
          <a:p>
            <a:r>
              <a:rPr lang="en-US" altLang="zh-CN" dirty="0"/>
              <a:t>04</a:t>
            </a:r>
            <a:endParaRPr lang="zh-CN" altLang="en-US" dirty="0"/>
          </a:p>
        </p:txBody>
      </p:sp>
      <p:sp>
        <p:nvSpPr>
          <p:cNvPr id="4" name="文本占位符 3">
            <a:extLst>
              <a:ext uri="{FF2B5EF4-FFF2-40B4-BE49-F238E27FC236}">
                <a16:creationId xmlns:a16="http://schemas.microsoft.com/office/drawing/2014/main" id="{C99A93F6-AE34-45AF-A071-60806AB6AA99}"/>
              </a:ext>
            </a:extLst>
          </p:cNvPr>
          <p:cNvSpPr>
            <a:spLocks noGrp="1"/>
          </p:cNvSpPr>
          <p:nvPr>
            <p:ph type="body" sz="quarter" idx="12"/>
          </p:nvPr>
        </p:nvSpPr>
        <p:spPr>
          <a:xfrm>
            <a:off x="1229740" y="3102456"/>
            <a:ext cx="4441855" cy="553998"/>
          </a:xfrm>
        </p:spPr>
        <p:txBody>
          <a:bodyPr/>
          <a:lstStyle/>
          <a:p>
            <a:pPr algn="dist"/>
            <a:r>
              <a:rPr lang="en-US" altLang="zh-CN" sz="4000" dirty="0"/>
              <a:t>AFTER-SALES</a:t>
            </a:r>
            <a:endParaRPr lang="zh-CN" altLang="en-US" sz="4000" dirty="0"/>
          </a:p>
        </p:txBody>
      </p:sp>
      <p:sp>
        <p:nvSpPr>
          <p:cNvPr id="5" name="文本占位符 4">
            <a:extLst>
              <a:ext uri="{FF2B5EF4-FFF2-40B4-BE49-F238E27FC236}">
                <a16:creationId xmlns:a16="http://schemas.microsoft.com/office/drawing/2014/main" id="{29CBEA7C-E674-4DEB-ACA7-64AE8B86F07C}"/>
              </a:ext>
            </a:extLst>
          </p:cNvPr>
          <p:cNvSpPr>
            <a:spLocks noGrp="1"/>
          </p:cNvSpPr>
          <p:nvPr>
            <p:ph type="body" sz="quarter" idx="13"/>
          </p:nvPr>
        </p:nvSpPr>
        <p:spPr>
          <a:xfrm>
            <a:off x="1229741" y="3698791"/>
            <a:ext cx="3863120" cy="914096"/>
          </a:xfrm>
        </p:spPr>
        <p:txBody>
          <a:bodyPr/>
          <a:lstStyle/>
          <a:p>
            <a:r>
              <a:rPr lang="en-US" altLang="zh-CN" sz="6500" dirty="0"/>
              <a:t>SERVICE</a:t>
            </a:r>
            <a:endParaRPr lang="zh-CN" altLang="en-US" sz="6500" dirty="0"/>
          </a:p>
        </p:txBody>
      </p:sp>
      <p:sp>
        <p:nvSpPr>
          <p:cNvPr id="6" name="文本占位符 5">
            <a:extLst>
              <a:ext uri="{FF2B5EF4-FFF2-40B4-BE49-F238E27FC236}">
                <a16:creationId xmlns:a16="http://schemas.microsoft.com/office/drawing/2014/main" id="{1E8674E9-A29B-4F58-9C2E-E312455ECAF4}"/>
              </a:ext>
            </a:extLst>
          </p:cNvPr>
          <p:cNvSpPr>
            <a:spLocks noGrp="1"/>
          </p:cNvSpPr>
          <p:nvPr>
            <p:ph type="body" sz="quarter" idx="14"/>
          </p:nvPr>
        </p:nvSpPr>
        <p:spPr>
          <a:xfrm>
            <a:off x="4150994" y="5628997"/>
            <a:ext cx="1945006" cy="249299"/>
          </a:xfrm>
        </p:spPr>
        <p:txBody>
          <a:bodyPr/>
          <a:lstStyle/>
          <a:p>
            <a:pPr algn="dist"/>
            <a:r>
              <a:rPr lang="zh-CN" altLang="en-US" dirty="0"/>
              <a:t>售</a:t>
            </a:r>
            <a:r>
              <a:rPr lang="en-US" altLang="zh-CN" dirty="0"/>
              <a:t>/</a:t>
            </a:r>
            <a:r>
              <a:rPr lang="zh-CN" altLang="en-US" dirty="0"/>
              <a:t>后</a:t>
            </a:r>
            <a:r>
              <a:rPr lang="en-US" altLang="zh-CN" dirty="0"/>
              <a:t>/</a:t>
            </a:r>
            <a:r>
              <a:rPr lang="zh-CN" altLang="en-US" dirty="0"/>
              <a:t>服</a:t>
            </a:r>
            <a:r>
              <a:rPr lang="en-US" altLang="zh-CN" dirty="0"/>
              <a:t>/</a:t>
            </a:r>
            <a:r>
              <a:rPr lang="zh-CN" altLang="en-US" dirty="0"/>
              <a:t>务</a:t>
            </a:r>
          </a:p>
        </p:txBody>
      </p:sp>
      <p:sp>
        <p:nvSpPr>
          <p:cNvPr id="10" name="矩形 9">
            <a:extLst>
              <a:ext uri="{FF2B5EF4-FFF2-40B4-BE49-F238E27FC236}">
                <a16:creationId xmlns:a16="http://schemas.microsoft.com/office/drawing/2014/main" id="{E1C964EC-EA3E-4594-8280-A0713C5D31D3}"/>
              </a:ext>
            </a:extLst>
          </p:cNvPr>
          <p:cNvSpPr/>
          <p:nvPr/>
        </p:nvSpPr>
        <p:spPr>
          <a:xfrm>
            <a:off x="1229741" y="5627853"/>
            <a:ext cx="2705672" cy="24263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组合 10">
            <a:extLst>
              <a:ext uri="{FF2B5EF4-FFF2-40B4-BE49-F238E27FC236}">
                <a16:creationId xmlns:a16="http://schemas.microsoft.com/office/drawing/2014/main" id="{50B3B330-7489-4000-AB08-870ECAE1B197}"/>
              </a:ext>
            </a:extLst>
          </p:cNvPr>
          <p:cNvGrpSpPr/>
          <p:nvPr/>
        </p:nvGrpSpPr>
        <p:grpSpPr>
          <a:xfrm rot="16200000" flipH="1">
            <a:off x="2477749" y="4569728"/>
            <a:ext cx="318350" cy="2367837"/>
            <a:chOff x="11042809" y="1888021"/>
            <a:chExt cx="464818" cy="3010532"/>
          </a:xfrm>
          <a:noFill/>
        </p:grpSpPr>
        <p:cxnSp>
          <p:nvCxnSpPr>
            <p:cNvPr id="12" name="直接连接符 11">
              <a:extLst>
                <a:ext uri="{FF2B5EF4-FFF2-40B4-BE49-F238E27FC236}">
                  <a16:creationId xmlns:a16="http://schemas.microsoft.com/office/drawing/2014/main" id="{F09E0C48-06EA-45C2-AF02-FA7387D7D461}"/>
                </a:ext>
              </a:extLst>
            </p:cNvPr>
            <p:cNvCxnSpPr>
              <a:cxnSpLocks/>
            </p:cNvCxnSpPr>
            <p:nvPr/>
          </p:nvCxnSpPr>
          <p:spPr>
            <a:xfrm rot="16200000" flipH="1">
              <a:off x="9837986" y="3325257"/>
              <a:ext cx="2874472" cy="0"/>
            </a:xfrm>
            <a:prstGeom prst="line">
              <a:avLst/>
            </a:prstGeom>
            <a:grpFill/>
            <a:ln w="6350">
              <a:solidFill>
                <a:schemeClr val="accent5"/>
              </a:solidFill>
            </a:ln>
          </p:spPr>
          <p:style>
            <a:lnRef idx="1">
              <a:schemeClr val="accent1"/>
            </a:lnRef>
            <a:fillRef idx="0">
              <a:schemeClr val="accent1"/>
            </a:fillRef>
            <a:effectRef idx="0">
              <a:schemeClr val="accent1"/>
            </a:effectRef>
            <a:fontRef idx="minor">
              <a:schemeClr val="tx1"/>
            </a:fontRef>
          </p:style>
        </p:cxnSp>
        <p:grpSp>
          <p:nvGrpSpPr>
            <p:cNvPr id="13" name="组合 12">
              <a:extLst>
                <a:ext uri="{FF2B5EF4-FFF2-40B4-BE49-F238E27FC236}">
                  <a16:creationId xmlns:a16="http://schemas.microsoft.com/office/drawing/2014/main" id="{BA6E6C34-3B43-4761-8EC5-4066FC994221}"/>
                </a:ext>
              </a:extLst>
            </p:cNvPr>
            <p:cNvGrpSpPr/>
            <p:nvPr/>
          </p:nvGrpSpPr>
          <p:grpSpPr>
            <a:xfrm rot="16200000">
              <a:off x="11159013" y="4549939"/>
              <a:ext cx="232410" cy="464818"/>
              <a:chOff x="8258175" y="4617720"/>
              <a:chExt cx="541020" cy="1082040"/>
            </a:xfrm>
            <a:grpFill/>
          </p:grpSpPr>
          <p:sp>
            <p:nvSpPr>
              <p:cNvPr id="14" name="弧形 13">
                <a:extLst>
                  <a:ext uri="{FF2B5EF4-FFF2-40B4-BE49-F238E27FC236}">
                    <a16:creationId xmlns:a16="http://schemas.microsoft.com/office/drawing/2014/main" id="{56D4C0F6-517A-4EB3-B005-E4A47BFBAE72}"/>
                  </a:ext>
                </a:extLst>
              </p:cNvPr>
              <p:cNvSpPr/>
              <p:nvPr/>
            </p:nvSpPr>
            <p:spPr>
              <a:xfrm>
                <a:off x="8258175" y="5158740"/>
                <a:ext cx="541020" cy="541020"/>
              </a:xfrm>
              <a:prstGeom prst="arc">
                <a:avLst/>
              </a:prstGeom>
              <a:grpFill/>
              <a:ln w="6350">
                <a:solidFill>
                  <a:schemeClr val="accent5"/>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5" name="弧形 14">
                <a:extLst>
                  <a:ext uri="{FF2B5EF4-FFF2-40B4-BE49-F238E27FC236}">
                    <a16:creationId xmlns:a16="http://schemas.microsoft.com/office/drawing/2014/main" id="{828D0549-BF68-4B89-9DDF-E5157F02B387}"/>
                  </a:ext>
                </a:extLst>
              </p:cNvPr>
              <p:cNvSpPr/>
              <p:nvPr/>
            </p:nvSpPr>
            <p:spPr>
              <a:xfrm flipV="1">
                <a:off x="8258175" y="4617720"/>
                <a:ext cx="541020" cy="541020"/>
              </a:xfrm>
              <a:prstGeom prst="arc">
                <a:avLst/>
              </a:prstGeom>
              <a:grpFill/>
              <a:ln w="6350">
                <a:solidFill>
                  <a:schemeClr val="accent5"/>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cxnSp>
        <p:nvCxnSpPr>
          <p:cNvPr id="16" name="直接连接符 15">
            <a:extLst>
              <a:ext uri="{FF2B5EF4-FFF2-40B4-BE49-F238E27FC236}">
                <a16:creationId xmlns:a16="http://schemas.microsoft.com/office/drawing/2014/main" id="{0E133CE6-7AD5-43ED-855E-ABE56CE0DBE8}"/>
              </a:ext>
            </a:extLst>
          </p:cNvPr>
          <p:cNvCxnSpPr/>
          <p:nvPr/>
        </p:nvCxnSpPr>
        <p:spPr>
          <a:xfrm flipH="1">
            <a:off x="1320800" y="4736465"/>
            <a:ext cx="96646" cy="40703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7" name="组合 6">
            <a:extLst>
              <a:ext uri="{FF2B5EF4-FFF2-40B4-BE49-F238E27FC236}">
                <a16:creationId xmlns:a16="http://schemas.microsoft.com/office/drawing/2014/main" id="{78E62DB2-DB04-4639-995C-64DD5C7D3321}"/>
              </a:ext>
            </a:extLst>
          </p:cNvPr>
          <p:cNvGrpSpPr/>
          <p:nvPr/>
        </p:nvGrpSpPr>
        <p:grpSpPr>
          <a:xfrm>
            <a:off x="7163046" y="5959230"/>
            <a:ext cx="2797266" cy="246221"/>
            <a:chOff x="7271334" y="5959230"/>
            <a:chExt cx="2797266" cy="246221"/>
          </a:xfrm>
        </p:grpSpPr>
        <p:sp>
          <p:nvSpPr>
            <p:cNvPr id="24" name="文本框 23">
              <a:extLst>
                <a:ext uri="{FF2B5EF4-FFF2-40B4-BE49-F238E27FC236}">
                  <a16:creationId xmlns:a16="http://schemas.microsoft.com/office/drawing/2014/main" id="{9857613C-3A44-48EA-A3FB-369F115EC6D2}"/>
                </a:ext>
              </a:extLst>
            </p:cNvPr>
            <p:cNvSpPr txBox="1">
              <a:spLocks/>
            </p:cNvSpPr>
            <p:nvPr/>
          </p:nvSpPr>
          <p:spPr>
            <a:xfrm>
              <a:off x="7499934" y="5959230"/>
              <a:ext cx="974626" cy="246221"/>
            </a:xfrm>
            <a:prstGeom prst="rect">
              <a:avLst/>
            </a:prstGeom>
            <a:noFill/>
          </p:spPr>
          <p:txBody>
            <a:bodyPr wrap="none" lIns="0" tIns="0" rIns="0" bIns="0" rtlCol="0">
              <a:spAutoFit/>
            </a:bodyPr>
            <a:lstStyle/>
            <a:p>
              <a:pPr algn="l"/>
              <a:r>
                <a:rPr kumimoji="0" lang="zh-CN" altLang="en-US" sz="1600" b="0" i="0" u="none" strike="noStrike" kern="1200" cap="none" spc="300" normalizeH="0" baseline="0" noProof="0" dirty="0">
                  <a:ln>
                    <a:noFill/>
                  </a:ln>
                  <a:solidFill>
                    <a:schemeClr val="bg1"/>
                  </a:solidFill>
                  <a:effectLst/>
                  <a:uLnTx/>
                  <a:uFillTx/>
                  <a:latin typeface="+mn-ea"/>
                </a:rPr>
                <a:t>售后说明</a:t>
              </a:r>
            </a:p>
          </p:txBody>
        </p:sp>
        <p:sp>
          <p:nvSpPr>
            <p:cNvPr id="19" name="椭圆 18">
              <a:extLst>
                <a:ext uri="{FF2B5EF4-FFF2-40B4-BE49-F238E27FC236}">
                  <a16:creationId xmlns:a16="http://schemas.microsoft.com/office/drawing/2014/main" id="{F20F4152-FCF4-4EE9-9241-46A34268D242}"/>
                </a:ext>
              </a:extLst>
            </p:cNvPr>
            <p:cNvSpPr/>
            <p:nvPr/>
          </p:nvSpPr>
          <p:spPr>
            <a:xfrm>
              <a:off x="7271334" y="6030270"/>
              <a:ext cx="104140" cy="104140"/>
            </a:xfrm>
            <a:prstGeom prst="ellipse">
              <a:avLst/>
            </a:pr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5" name="文本框 24">
              <a:extLst>
                <a:ext uri="{FF2B5EF4-FFF2-40B4-BE49-F238E27FC236}">
                  <a16:creationId xmlns:a16="http://schemas.microsoft.com/office/drawing/2014/main" id="{0DDCEAC3-4F11-4CFC-B7DF-D41B3C16ADD6}"/>
                </a:ext>
              </a:extLst>
            </p:cNvPr>
            <p:cNvSpPr txBox="1">
              <a:spLocks/>
            </p:cNvSpPr>
            <p:nvPr/>
          </p:nvSpPr>
          <p:spPr>
            <a:xfrm>
              <a:off x="9093974" y="5959230"/>
              <a:ext cx="974626" cy="246221"/>
            </a:xfrm>
            <a:prstGeom prst="rect">
              <a:avLst/>
            </a:prstGeom>
            <a:noFill/>
          </p:spPr>
          <p:txBody>
            <a:bodyPr wrap="none" lIns="0" tIns="0" rIns="0" bIns="0" rtlCol="0">
              <a:spAutoFit/>
            </a:bodyPr>
            <a:lstStyle/>
            <a:p>
              <a:pPr algn="l"/>
              <a:r>
                <a:rPr lang="zh-CN" altLang="en-US" sz="1600" spc="300" dirty="0">
                  <a:solidFill>
                    <a:schemeClr val="bg1"/>
                  </a:solidFill>
                  <a:latin typeface="+mn-ea"/>
                </a:rPr>
                <a:t>售后范围</a:t>
              </a:r>
              <a:endParaRPr kumimoji="0" lang="zh-CN" altLang="en-US" sz="1600" b="0" i="0" u="none" strike="noStrike" kern="1200" cap="none" spc="300" normalizeH="0" baseline="0" noProof="0" dirty="0">
                <a:ln>
                  <a:noFill/>
                </a:ln>
                <a:solidFill>
                  <a:schemeClr val="bg1"/>
                </a:solidFill>
                <a:effectLst/>
                <a:uLnTx/>
                <a:uFillTx/>
                <a:latin typeface="+mn-ea"/>
              </a:endParaRPr>
            </a:p>
          </p:txBody>
        </p:sp>
        <p:sp>
          <p:nvSpPr>
            <p:cNvPr id="21" name="椭圆 20">
              <a:extLst>
                <a:ext uri="{FF2B5EF4-FFF2-40B4-BE49-F238E27FC236}">
                  <a16:creationId xmlns:a16="http://schemas.microsoft.com/office/drawing/2014/main" id="{5BE0B2FC-2E09-45EC-B658-E2C9186675A8}"/>
                </a:ext>
              </a:extLst>
            </p:cNvPr>
            <p:cNvSpPr/>
            <p:nvPr/>
          </p:nvSpPr>
          <p:spPr>
            <a:xfrm>
              <a:off x="8865374" y="6030270"/>
              <a:ext cx="104140" cy="104140"/>
            </a:xfrm>
            <a:prstGeom prst="ellipse">
              <a:avLst/>
            </a:pr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spTree>
    <p:extLst>
      <p:ext uri="{BB962C8B-B14F-4D97-AF65-F5344CB8AC3E}">
        <p14:creationId xmlns:p14="http://schemas.microsoft.com/office/powerpoint/2010/main" val="408111253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A-图片 7">
            <a:extLst>
              <a:ext uri="{FF2B5EF4-FFF2-40B4-BE49-F238E27FC236}">
                <a16:creationId xmlns:a16="http://schemas.microsoft.com/office/drawing/2014/main" id="{D305B0FC-BD0C-4232-A1BC-B3131F414216}"/>
              </a:ext>
            </a:extLst>
          </p:cNvPr>
          <p:cNvPicPr>
            <a:picLocks/>
          </p:cNvPicPr>
          <p:nvPr>
            <p:custDataLst>
              <p:tags r:id="rId1"/>
            </p:custDataLst>
          </p:nvPr>
        </p:nvPicPr>
        <p:blipFill>
          <a:blip r:embed="rId3" cstate="screen">
            <a:extLst>
              <a:ext uri="{BEBA8EAE-BF5A-486C-A8C5-ECC9F3942E4B}">
                <a14:imgProps xmlns:a14="http://schemas.microsoft.com/office/drawing/2010/main">
                  <a14:imgLayer r:embed="rId4">
                    <a14:imgEffect>
                      <a14:saturation sat="66000"/>
                    </a14:imgEffect>
                  </a14:imgLayer>
                </a14:imgProps>
              </a:ext>
              <a:ext uri="{28A0092B-C50C-407E-A947-70E740481C1C}">
                <a14:useLocalDpi xmlns:a14="http://schemas.microsoft.com/office/drawing/2010/main"/>
              </a:ext>
            </a:extLst>
          </a:blip>
          <a:srcRect/>
          <a:stretch>
            <a:fillRect/>
          </a:stretch>
        </p:blipFill>
        <p:spPr>
          <a:xfrm>
            <a:off x="3098801" y="1038316"/>
            <a:ext cx="8397874" cy="4723766"/>
          </a:xfrm>
          <a:custGeom>
            <a:avLst/>
            <a:gdLst>
              <a:gd name="connsiteX0" fmla="*/ 0 w 9992811"/>
              <a:gd name="connsiteY0" fmla="*/ 0 h 6858000"/>
              <a:gd name="connsiteX1" fmla="*/ 9992811 w 9992811"/>
              <a:gd name="connsiteY1" fmla="*/ 0 h 6858000"/>
              <a:gd name="connsiteX2" fmla="*/ 9992811 w 9992811"/>
              <a:gd name="connsiteY2" fmla="*/ 6858000 h 6858000"/>
              <a:gd name="connsiteX3" fmla="*/ 0 w 999281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9992811" h="6858000">
                <a:moveTo>
                  <a:pt x="0" y="0"/>
                </a:moveTo>
                <a:lnTo>
                  <a:pt x="9992811" y="0"/>
                </a:lnTo>
                <a:lnTo>
                  <a:pt x="9992811" y="6858000"/>
                </a:lnTo>
                <a:lnTo>
                  <a:pt x="0" y="6858000"/>
                </a:lnTo>
                <a:close/>
              </a:path>
            </a:pathLst>
          </a:custGeom>
        </p:spPr>
      </p:pic>
      <p:sp>
        <p:nvSpPr>
          <p:cNvPr id="22" name="矩形: 圆角 21">
            <a:extLst>
              <a:ext uri="{FF2B5EF4-FFF2-40B4-BE49-F238E27FC236}">
                <a16:creationId xmlns:a16="http://schemas.microsoft.com/office/drawing/2014/main" id="{D3D88501-6668-40EA-B2F6-5CF414E52D8C}"/>
              </a:ext>
            </a:extLst>
          </p:cNvPr>
          <p:cNvSpPr/>
          <p:nvPr/>
        </p:nvSpPr>
        <p:spPr>
          <a:xfrm>
            <a:off x="11053763" y="1038328"/>
            <a:ext cx="442911" cy="4723743"/>
          </a:xfrm>
          <a:prstGeom prst="roundRect">
            <a:avLst>
              <a:gd name="adj" fmla="val 0"/>
            </a:avLst>
          </a:prstGeom>
          <a:solidFill>
            <a:schemeClr val="accent1"/>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文本框 24">
            <a:extLst>
              <a:ext uri="{FF2B5EF4-FFF2-40B4-BE49-F238E27FC236}">
                <a16:creationId xmlns:a16="http://schemas.microsoft.com/office/drawing/2014/main" id="{1884AEBE-4F32-4418-93B6-DA32ED4B9894}"/>
              </a:ext>
            </a:extLst>
          </p:cNvPr>
          <p:cNvSpPr txBox="1"/>
          <p:nvPr/>
        </p:nvSpPr>
        <p:spPr>
          <a:xfrm>
            <a:off x="11151787" y="5153466"/>
            <a:ext cx="218008" cy="307777"/>
          </a:xfrm>
          <a:prstGeom prst="rect">
            <a:avLst/>
          </a:prstGeom>
          <a:noFill/>
        </p:spPr>
        <p:txBody>
          <a:bodyPr wrap="none" lIns="0" tIns="0" rIns="0" bIns="0" rtlCol="0">
            <a:spAutoFit/>
          </a:bodyPr>
          <a:lstStyle/>
          <a:p>
            <a:pPr algn="l"/>
            <a:r>
              <a:rPr lang="en-US" altLang="zh-CN" sz="2000" spc="-150" dirty="0">
                <a:solidFill>
                  <a:schemeClr val="accent2">
                    <a:lumMod val="20000"/>
                    <a:lumOff val="80000"/>
                  </a:schemeClr>
                </a:solidFill>
                <a:latin typeface="+mj-lt"/>
              </a:rPr>
              <a:t>04</a:t>
            </a:r>
            <a:endParaRPr lang="zh-CN" altLang="en-US" sz="2000" spc="-150" dirty="0">
              <a:solidFill>
                <a:schemeClr val="accent2">
                  <a:lumMod val="20000"/>
                  <a:lumOff val="80000"/>
                </a:schemeClr>
              </a:solidFill>
              <a:latin typeface="+mj-lt"/>
            </a:endParaRPr>
          </a:p>
        </p:txBody>
      </p:sp>
      <p:cxnSp>
        <p:nvCxnSpPr>
          <p:cNvPr id="27" name="直接连接符 26">
            <a:extLst>
              <a:ext uri="{FF2B5EF4-FFF2-40B4-BE49-F238E27FC236}">
                <a16:creationId xmlns:a16="http://schemas.microsoft.com/office/drawing/2014/main" id="{B74CC9DC-A034-478A-B92B-BE5B13A24BCF}"/>
              </a:ext>
            </a:extLst>
          </p:cNvPr>
          <p:cNvCxnSpPr>
            <a:cxnSpLocks/>
          </p:cNvCxnSpPr>
          <p:nvPr/>
        </p:nvCxnSpPr>
        <p:spPr>
          <a:xfrm>
            <a:off x="11275218" y="1700213"/>
            <a:ext cx="0" cy="3217227"/>
          </a:xfrm>
          <a:prstGeom prst="line">
            <a:avLst/>
          </a:prstGeom>
          <a:ln w="6350">
            <a:solidFill>
              <a:schemeClr val="accent4">
                <a:lumMod val="20000"/>
                <a:lumOff val="80000"/>
                <a:alpha val="40000"/>
              </a:schemeClr>
            </a:solidFill>
          </a:ln>
        </p:spPr>
        <p:style>
          <a:lnRef idx="1">
            <a:schemeClr val="accent1"/>
          </a:lnRef>
          <a:fillRef idx="0">
            <a:schemeClr val="accent1"/>
          </a:fillRef>
          <a:effectRef idx="0">
            <a:schemeClr val="accent1"/>
          </a:effectRef>
          <a:fontRef idx="minor">
            <a:schemeClr val="tx1"/>
          </a:fontRef>
        </p:style>
      </p:cxnSp>
      <p:sp>
        <p:nvSpPr>
          <p:cNvPr id="24" name="任意多边形: 形状 23">
            <a:extLst>
              <a:ext uri="{FF2B5EF4-FFF2-40B4-BE49-F238E27FC236}">
                <a16:creationId xmlns:a16="http://schemas.microsoft.com/office/drawing/2014/main" id="{0AD33310-56C9-4B0D-B195-92942383696C}"/>
              </a:ext>
            </a:extLst>
          </p:cNvPr>
          <p:cNvSpPr/>
          <p:nvPr/>
        </p:nvSpPr>
        <p:spPr>
          <a:xfrm>
            <a:off x="0" y="1432105"/>
            <a:ext cx="5257799" cy="1905457"/>
          </a:xfrm>
          <a:custGeom>
            <a:avLst/>
            <a:gdLst>
              <a:gd name="connsiteX0" fmla="*/ 0 w 5694744"/>
              <a:gd name="connsiteY0" fmla="*/ 0 h 1863524"/>
              <a:gd name="connsiteX1" fmla="*/ 4762983 w 5694744"/>
              <a:gd name="connsiteY1" fmla="*/ 0 h 1863524"/>
              <a:gd name="connsiteX2" fmla="*/ 5694744 w 5694744"/>
              <a:gd name="connsiteY2" fmla="*/ 931762 h 1863524"/>
              <a:gd name="connsiteX3" fmla="*/ 4762983 w 5694744"/>
              <a:gd name="connsiteY3" fmla="*/ 1863524 h 1863524"/>
              <a:gd name="connsiteX4" fmla="*/ 0 w 5694744"/>
              <a:gd name="connsiteY4" fmla="*/ 1863524 h 18635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94744" h="1863524">
                <a:moveTo>
                  <a:pt x="0" y="0"/>
                </a:moveTo>
                <a:lnTo>
                  <a:pt x="4762983" y="0"/>
                </a:lnTo>
                <a:cubicBezTo>
                  <a:pt x="5277581" y="0"/>
                  <a:pt x="5694744" y="417164"/>
                  <a:pt x="5694744" y="931762"/>
                </a:cubicBezTo>
                <a:cubicBezTo>
                  <a:pt x="5694744" y="1446360"/>
                  <a:pt x="5277581" y="1863524"/>
                  <a:pt x="4762983" y="1863524"/>
                </a:cubicBezTo>
                <a:lnTo>
                  <a:pt x="0" y="186352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mj-lt"/>
            </a:endParaRPr>
          </a:p>
        </p:txBody>
      </p:sp>
      <p:sp>
        <p:nvSpPr>
          <p:cNvPr id="12" name="textcount">
            <a:extLst>
              <a:ext uri="{FF2B5EF4-FFF2-40B4-BE49-F238E27FC236}">
                <a16:creationId xmlns:a16="http://schemas.microsoft.com/office/drawing/2014/main" id="{EB2CC7EC-7044-4D9E-A95C-2D5B7D4C01E9}"/>
              </a:ext>
            </a:extLst>
          </p:cNvPr>
          <p:cNvSpPr txBox="1">
            <a:spLocks/>
          </p:cNvSpPr>
          <p:nvPr/>
        </p:nvSpPr>
        <p:spPr>
          <a:xfrm>
            <a:off x="693434" y="1890339"/>
            <a:ext cx="4366246" cy="988989"/>
          </a:xfrm>
          <a:prstGeom prst="rect">
            <a:avLst/>
          </a:prstGeom>
          <a:noFill/>
        </p:spPr>
        <p:txBody>
          <a:bodyPr vert="horz" wrap="square" lIns="0" tIns="0" rIns="0" bIns="0" rtlCol="0" anchor="ctr">
            <a:spAutoFit/>
          </a:bodyPr>
          <a:lstStyle/>
          <a:p>
            <a:pPr>
              <a:lnSpc>
                <a:spcPct val="120000"/>
              </a:lnSpc>
            </a:pPr>
            <a:r>
              <a:rPr lang="en-US" altLang="zh-CN" sz="2800" spc="300" dirty="0">
                <a:solidFill>
                  <a:schemeClr val="accent4">
                    <a:lumMod val="20000"/>
                    <a:lumOff val="80000"/>
                  </a:schemeClr>
                </a:solidFill>
                <a:cs typeface="Times New Roman" panose="02020603050405020304" pitchFamily="18" charset="0"/>
              </a:rPr>
              <a:t>HATS HELP EXPRESS HUMAN FEELINGS</a:t>
            </a:r>
          </a:p>
        </p:txBody>
      </p:sp>
      <p:sp>
        <p:nvSpPr>
          <p:cNvPr id="17" name="文本框 16">
            <a:extLst>
              <a:ext uri="{FF2B5EF4-FFF2-40B4-BE49-F238E27FC236}">
                <a16:creationId xmlns:a16="http://schemas.microsoft.com/office/drawing/2014/main" id="{BEBF9B94-9DB5-4FD5-B04F-6EAD8FD44689}"/>
              </a:ext>
            </a:extLst>
          </p:cNvPr>
          <p:cNvSpPr txBox="1">
            <a:spLocks/>
          </p:cNvSpPr>
          <p:nvPr/>
        </p:nvSpPr>
        <p:spPr>
          <a:xfrm>
            <a:off x="695325" y="4763634"/>
            <a:ext cx="1712209" cy="323999"/>
          </a:xfrm>
          <a:prstGeom prst="rect">
            <a:avLst/>
          </a:prstGeom>
          <a:noFill/>
        </p:spPr>
        <p:txBody>
          <a:bodyPr wrap="square" lIns="0" tIns="0" rIns="0" bIns="0" rtlCol="0">
            <a:spAutoFit/>
          </a:bodyPr>
          <a:lstStyle/>
          <a:p>
            <a:pPr algn="dist">
              <a:lnSpc>
                <a:spcPct val="125000"/>
              </a:lnSpc>
            </a:pPr>
            <a:r>
              <a:rPr kumimoji="0" lang="zh-CN" altLang="en-US" b="0" i="0" u="none" strike="noStrike" kern="1200" cap="none" spc="0" normalizeH="0" baseline="0" noProof="0" dirty="0">
                <a:ln>
                  <a:noFill/>
                </a:ln>
                <a:solidFill>
                  <a:prstClr val="black"/>
                </a:solidFill>
                <a:effectLst/>
                <a:uLnTx/>
                <a:uFillTx/>
                <a:latin typeface="+mj-ea"/>
                <a:ea typeface="+mj-ea"/>
              </a:rPr>
              <a:t>帽子帮助人类</a:t>
            </a:r>
          </a:p>
        </p:txBody>
      </p:sp>
      <p:sp>
        <p:nvSpPr>
          <p:cNvPr id="18" name="文本框 17">
            <a:extLst>
              <a:ext uri="{FF2B5EF4-FFF2-40B4-BE49-F238E27FC236}">
                <a16:creationId xmlns:a16="http://schemas.microsoft.com/office/drawing/2014/main" id="{554DAB82-2D0E-4778-AE1C-38BCEE838DD7}"/>
              </a:ext>
            </a:extLst>
          </p:cNvPr>
          <p:cNvSpPr txBox="1">
            <a:spLocks/>
          </p:cNvSpPr>
          <p:nvPr/>
        </p:nvSpPr>
        <p:spPr>
          <a:xfrm>
            <a:off x="695324" y="5162499"/>
            <a:ext cx="1120141" cy="323999"/>
          </a:xfrm>
          <a:prstGeom prst="rect">
            <a:avLst/>
          </a:prstGeom>
          <a:noFill/>
        </p:spPr>
        <p:txBody>
          <a:bodyPr wrap="square" lIns="0" tIns="0" rIns="0" bIns="0" rtlCol="0">
            <a:spAutoFit/>
          </a:bodyPr>
          <a:lstStyle/>
          <a:p>
            <a:pPr algn="dist">
              <a:lnSpc>
                <a:spcPct val="125000"/>
              </a:lnSpc>
            </a:pPr>
            <a:r>
              <a:rPr kumimoji="0" lang="zh-CN" altLang="en-US" i="0" u="none" strike="noStrike" kern="1200" cap="none" spc="0" normalizeH="0" baseline="0" noProof="0" dirty="0">
                <a:ln>
                  <a:noFill/>
                </a:ln>
                <a:solidFill>
                  <a:srgbClr val="85543A"/>
                </a:solidFill>
                <a:effectLst/>
                <a:uLnTx/>
                <a:uFillTx/>
                <a:latin typeface="+mj-ea"/>
                <a:ea typeface="+mj-ea"/>
              </a:rPr>
              <a:t>感情表达</a:t>
            </a:r>
          </a:p>
        </p:txBody>
      </p:sp>
      <p:grpSp>
        <p:nvGrpSpPr>
          <p:cNvPr id="11" name="组合 10">
            <a:extLst>
              <a:ext uri="{FF2B5EF4-FFF2-40B4-BE49-F238E27FC236}">
                <a16:creationId xmlns:a16="http://schemas.microsoft.com/office/drawing/2014/main" id="{534CEF62-E72E-404F-846B-4DDC72D2A245}"/>
              </a:ext>
            </a:extLst>
          </p:cNvPr>
          <p:cNvGrpSpPr/>
          <p:nvPr/>
        </p:nvGrpSpPr>
        <p:grpSpPr>
          <a:xfrm>
            <a:off x="11241386" y="549275"/>
            <a:ext cx="252000" cy="179070"/>
            <a:chOff x="11053763" y="549275"/>
            <a:chExt cx="442912" cy="179070"/>
          </a:xfrm>
        </p:grpSpPr>
        <p:cxnSp>
          <p:nvCxnSpPr>
            <p:cNvPr id="13" name="直接连接符 12">
              <a:extLst>
                <a:ext uri="{FF2B5EF4-FFF2-40B4-BE49-F238E27FC236}">
                  <a16:creationId xmlns:a16="http://schemas.microsoft.com/office/drawing/2014/main" id="{31B618DB-1DD7-4F70-AC42-181A2ED6FD10}"/>
                </a:ext>
              </a:extLst>
            </p:cNvPr>
            <p:cNvCxnSpPr>
              <a:cxnSpLocks/>
            </p:cNvCxnSpPr>
            <p:nvPr/>
          </p:nvCxnSpPr>
          <p:spPr>
            <a:xfrm>
              <a:off x="11053763" y="549275"/>
              <a:ext cx="442912" cy="0"/>
            </a:xfrm>
            <a:prstGeom prst="line">
              <a:avLst/>
            </a:prstGeom>
            <a:ln w="127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a:extLst>
                <a:ext uri="{FF2B5EF4-FFF2-40B4-BE49-F238E27FC236}">
                  <a16:creationId xmlns:a16="http://schemas.microsoft.com/office/drawing/2014/main" id="{D4F517F6-5C9E-45F1-B2C9-CE4E23BBC78D}"/>
                </a:ext>
              </a:extLst>
            </p:cNvPr>
            <p:cNvCxnSpPr>
              <a:cxnSpLocks/>
            </p:cNvCxnSpPr>
            <p:nvPr/>
          </p:nvCxnSpPr>
          <p:spPr>
            <a:xfrm>
              <a:off x="11053763" y="636905"/>
              <a:ext cx="442912" cy="0"/>
            </a:xfrm>
            <a:prstGeom prst="line">
              <a:avLst/>
            </a:prstGeom>
            <a:ln w="127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a16="http://schemas.microsoft.com/office/drawing/2014/main" id="{1627A179-4D04-4371-90AE-15C5EBEB7D03}"/>
                </a:ext>
              </a:extLst>
            </p:cNvPr>
            <p:cNvCxnSpPr>
              <a:cxnSpLocks/>
            </p:cNvCxnSpPr>
            <p:nvPr/>
          </p:nvCxnSpPr>
          <p:spPr>
            <a:xfrm>
              <a:off x="11053763" y="728345"/>
              <a:ext cx="442912" cy="0"/>
            </a:xfrm>
            <a:prstGeom prst="line">
              <a:avLst/>
            </a:prstGeom>
            <a:ln w="127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20756392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 name="文本框 76">
            <a:extLst>
              <a:ext uri="{FF2B5EF4-FFF2-40B4-BE49-F238E27FC236}">
                <a16:creationId xmlns:a16="http://schemas.microsoft.com/office/drawing/2014/main" id="{093478FA-C00E-4801-8F80-5D60873CA196}"/>
              </a:ext>
            </a:extLst>
          </p:cNvPr>
          <p:cNvSpPr txBox="1"/>
          <p:nvPr/>
        </p:nvSpPr>
        <p:spPr>
          <a:xfrm>
            <a:off x="701040" y="3096952"/>
            <a:ext cx="6187123" cy="1064650"/>
          </a:xfrm>
          <a:prstGeom prst="rect">
            <a:avLst/>
          </a:prstGeom>
          <a:noFill/>
        </p:spPr>
        <p:txBody>
          <a:bodyPr wrap="square" lIns="0" tIns="0" rIns="0" bIns="0" rtlCol="0">
            <a:spAutoFit/>
          </a:bodyPr>
          <a:lstStyle/>
          <a:p>
            <a:pPr algn="just" hangingPunct="0">
              <a:lnSpc>
                <a:spcPct val="150000"/>
              </a:lnSpc>
            </a:pPr>
            <a:r>
              <a:rPr lang="zh-CN" altLang="en-US" sz="1600" dirty="0">
                <a:solidFill>
                  <a:schemeClr val="tx1">
                    <a:lumMod val="75000"/>
                    <a:lumOff val="25000"/>
                    <a:alpha val="70000"/>
                  </a:schemeClr>
                </a:solidFill>
                <a:latin typeface="+mn-ea"/>
              </a:rPr>
              <a:t>顶上风光一贯尊重保障消费者的合法权益并致力提高完善优质的售后服务。顶上风光的帽子严格执行“三包”政策，如产品因人为或外在因素造成的损坏，我们将收取成本费用，实行守护服务</a:t>
            </a:r>
          </a:p>
        </p:txBody>
      </p:sp>
      <p:sp>
        <p:nvSpPr>
          <p:cNvPr id="78" name="文本框 77">
            <a:extLst>
              <a:ext uri="{FF2B5EF4-FFF2-40B4-BE49-F238E27FC236}">
                <a16:creationId xmlns:a16="http://schemas.microsoft.com/office/drawing/2014/main" id="{0386331E-1B5C-4C08-9025-5DE7EF66ED5B}"/>
              </a:ext>
            </a:extLst>
          </p:cNvPr>
          <p:cNvSpPr txBox="1"/>
          <p:nvPr/>
        </p:nvSpPr>
        <p:spPr>
          <a:xfrm>
            <a:off x="701041" y="4843540"/>
            <a:ext cx="3907054" cy="1064650"/>
          </a:xfrm>
          <a:prstGeom prst="rect">
            <a:avLst/>
          </a:prstGeom>
          <a:noFill/>
        </p:spPr>
        <p:txBody>
          <a:bodyPr wrap="square" lIns="0" tIns="0" rIns="0" bIns="0" rtlCol="0">
            <a:spAutoFit/>
          </a:bodyPr>
          <a:lstStyle>
            <a:defPPr>
              <a:defRPr lang="zh-CN"/>
            </a:defPPr>
            <a:lvl1pPr>
              <a:lnSpc>
                <a:spcPct val="150000"/>
              </a:lnSpc>
              <a:defRPr sz="1400">
                <a:solidFill>
                  <a:schemeClr val="bg2">
                    <a:lumMod val="25000"/>
                    <a:alpha val="70000"/>
                  </a:schemeClr>
                </a:solidFill>
              </a:defRPr>
            </a:lvl1pPr>
          </a:lstStyle>
          <a:p>
            <a:pPr algn="just"/>
            <a:r>
              <a:rPr lang="zh-CN" altLang="en-US" sz="1600" dirty="0">
                <a:solidFill>
                  <a:schemeClr val="tx1">
                    <a:lumMod val="75000"/>
                    <a:lumOff val="25000"/>
                    <a:alpha val="70000"/>
                  </a:schemeClr>
                </a:solidFill>
                <a:latin typeface="+mn-ea"/>
              </a:rPr>
              <a:t>收件人：顶上风光</a:t>
            </a:r>
            <a:endParaRPr lang="en-US" altLang="zh-CN" sz="1600" dirty="0">
              <a:solidFill>
                <a:schemeClr val="tx1">
                  <a:lumMod val="75000"/>
                  <a:lumOff val="25000"/>
                  <a:alpha val="70000"/>
                </a:schemeClr>
              </a:solidFill>
              <a:latin typeface="+mn-ea"/>
            </a:endParaRPr>
          </a:p>
          <a:p>
            <a:pPr algn="just"/>
            <a:r>
              <a:rPr lang="zh-CN" altLang="en-US" sz="1600" dirty="0">
                <a:solidFill>
                  <a:schemeClr val="tx1">
                    <a:lumMod val="75000"/>
                    <a:lumOff val="25000"/>
                    <a:alpha val="70000"/>
                  </a:schemeClr>
                </a:solidFill>
                <a:latin typeface="+mn-ea"/>
              </a:rPr>
              <a:t>联系方式：</a:t>
            </a:r>
            <a:r>
              <a:rPr lang="en-US" altLang="zh-CN" sz="1600" dirty="0">
                <a:solidFill>
                  <a:schemeClr val="tx1">
                    <a:lumMod val="75000"/>
                    <a:lumOff val="25000"/>
                    <a:alpha val="70000"/>
                  </a:schemeClr>
                </a:solidFill>
                <a:latin typeface="+mn-ea"/>
              </a:rPr>
              <a:t>027-123456789</a:t>
            </a:r>
          </a:p>
          <a:p>
            <a:pPr algn="just"/>
            <a:r>
              <a:rPr lang="zh-CN" altLang="en-US" sz="1600" dirty="0">
                <a:solidFill>
                  <a:schemeClr val="tx1">
                    <a:lumMod val="75000"/>
                    <a:lumOff val="25000"/>
                    <a:alpha val="70000"/>
                  </a:schemeClr>
                </a:solidFill>
                <a:latin typeface="+mn-ea"/>
              </a:rPr>
              <a:t>联系地址：湖北省武汉市洪山区顶上风光</a:t>
            </a:r>
          </a:p>
        </p:txBody>
      </p:sp>
      <p:sp>
        <p:nvSpPr>
          <p:cNvPr id="14" name="textcount">
            <a:extLst>
              <a:ext uri="{FF2B5EF4-FFF2-40B4-BE49-F238E27FC236}">
                <a16:creationId xmlns:a16="http://schemas.microsoft.com/office/drawing/2014/main" id="{F068C6B7-50E0-40F2-B242-CC79BD4736F8}"/>
              </a:ext>
            </a:extLst>
          </p:cNvPr>
          <p:cNvSpPr txBox="1">
            <a:spLocks/>
          </p:cNvSpPr>
          <p:nvPr/>
        </p:nvSpPr>
        <p:spPr>
          <a:xfrm>
            <a:off x="695324" y="1452813"/>
            <a:ext cx="4727003" cy="674224"/>
          </a:xfrm>
          <a:prstGeom prst="rect">
            <a:avLst/>
          </a:prstGeom>
          <a:noFill/>
        </p:spPr>
        <p:txBody>
          <a:bodyPr vert="horz" wrap="square" lIns="0" tIns="0" rIns="0" bIns="0" rtlCol="0" anchor="ctr">
            <a:spAutoFit/>
          </a:bodyPr>
          <a:lstStyle/>
          <a:p>
            <a:pPr>
              <a:lnSpc>
                <a:spcPct val="120000"/>
              </a:lnSpc>
            </a:pPr>
            <a:r>
              <a:rPr lang="en-US" altLang="zh-CN" sz="4000" b="1" spc="300" dirty="0">
                <a:solidFill>
                  <a:schemeClr val="tx1">
                    <a:lumMod val="85000"/>
                    <a:lumOff val="15000"/>
                  </a:schemeClr>
                </a:solidFill>
                <a:latin typeface="+mj-lt"/>
                <a:ea typeface="思源黑体 CN Regular"/>
                <a:cs typeface="Times New Roman" panose="02020603050405020304" pitchFamily="18" charset="0"/>
              </a:rPr>
              <a:t>EXPLANATION</a:t>
            </a:r>
            <a:endParaRPr kumimoji="0" lang="en-US" altLang="zh-CN" sz="4000" b="1" i="0" u="none" strike="noStrike" kern="1200" cap="none" spc="300" normalizeH="0" baseline="0" noProof="0" dirty="0">
              <a:ln>
                <a:noFill/>
              </a:ln>
              <a:solidFill>
                <a:schemeClr val="tx1">
                  <a:lumMod val="85000"/>
                  <a:lumOff val="15000"/>
                </a:schemeClr>
              </a:solidFill>
              <a:effectLst/>
              <a:uLnTx/>
              <a:uFillTx/>
              <a:latin typeface="+mj-lt"/>
              <a:ea typeface="思源黑体 CN Regular"/>
              <a:cs typeface="Times New Roman" panose="02020603050405020304" pitchFamily="18" charset="0"/>
            </a:endParaRPr>
          </a:p>
        </p:txBody>
      </p:sp>
      <p:sp>
        <p:nvSpPr>
          <p:cNvPr id="16" name="textcount">
            <a:extLst>
              <a:ext uri="{FF2B5EF4-FFF2-40B4-BE49-F238E27FC236}">
                <a16:creationId xmlns:a16="http://schemas.microsoft.com/office/drawing/2014/main" id="{9FDAA511-D7F0-409C-BE58-8B87DCB2C482}"/>
              </a:ext>
            </a:extLst>
          </p:cNvPr>
          <p:cNvSpPr txBox="1">
            <a:spLocks/>
          </p:cNvSpPr>
          <p:nvPr/>
        </p:nvSpPr>
        <p:spPr>
          <a:xfrm>
            <a:off x="695325" y="484161"/>
            <a:ext cx="6258820" cy="1095621"/>
          </a:xfrm>
          <a:prstGeom prst="rect">
            <a:avLst/>
          </a:prstGeom>
          <a:noFill/>
        </p:spPr>
        <p:txBody>
          <a:bodyPr vert="horz" wrap="square" lIns="0" tIns="0" rIns="0" bIns="0" rtlCol="0" anchor="ctr">
            <a:spAutoFit/>
          </a:bodyPr>
          <a:lstStyle/>
          <a:p>
            <a:pPr algn="dist">
              <a:lnSpc>
                <a:spcPct val="120000"/>
              </a:lnSpc>
            </a:pPr>
            <a:r>
              <a:rPr lang="en-US" altLang="zh-CN" sz="6500" b="1" spc="300" dirty="0">
                <a:solidFill>
                  <a:schemeClr val="accent1"/>
                </a:solidFill>
                <a:latin typeface="+mj-lt"/>
                <a:ea typeface="思源黑体 CN Regular"/>
                <a:cs typeface="Times New Roman" panose="02020603050405020304" pitchFamily="18" charset="0"/>
              </a:rPr>
              <a:t>AFTER-SALES</a:t>
            </a:r>
            <a:endParaRPr lang="zh-CN" altLang="en-US" sz="6500" b="1" spc="300" dirty="0">
              <a:solidFill>
                <a:schemeClr val="accent1"/>
              </a:solidFill>
              <a:latin typeface="+mj-lt"/>
              <a:cs typeface="Times New Roman" panose="02020603050405020304" pitchFamily="18" charset="0"/>
            </a:endParaRPr>
          </a:p>
        </p:txBody>
      </p:sp>
      <p:sp>
        <p:nvSpPr>
          <p:cNvPr id="17" name="文本框 16">
            <a:extLst>
              <a:ext uri="{FF2B5EF4-FFF2-40B4-BE49-F238E27FC236}">
                <a16:creationId xmlns:a16="http://schemas.microsoft.com/office/drawing/2014/main" id="{72446E9D-F92B-4235-9168-1981744A0EAC}"/>
              </a:ext>
            </a:extLst>
          </p:cNvPr>
          <p:cNvSpPr txBox="1"/>
          <p:nvPr/>
        </p:nvSpPr>
        <p:spPr>
          <a:xfrm>
            <a:off x="4894306" y="1714025"/>
            <a:ext cx="1945006" cy="276999"/>
          </a:xfrm>
          <a:prstGeom prst="rect">
            <a:avLst/>
          </a:prstGeom>
          <a:noFill/>
        </p:spPr>
        <p:txBody>
          <a:bodyPr wrap="square" lIns="0" tIns="0" rIns="0" bIns="0" rtlCol="0">
            <a:spAutoFit/>
          </a:bodyPr>
          <a:lstStyle/>
          <a:p>
            <a:pPr algn="dist"/>
            <a:r>
              <a:rPr lang="zh-CN" altLang="en-US" dirty="0">
                <a:solidFill>
                  <a:schemeClr val="tx1">
                    <a:lumMod val="75000"/>
                    <a:lumOff val="25000"/>
                  </a:schemeClr>
                </a:solidFill>
                <a:latin typeface="+mj-ea"/>
                <a:ea typeface="+mj-ea"/>
              </a:rPr>
              <a:t>产</a:t>
            </a:r>
            <a:r>
              <a:rPr lang="en-US" altLang="zh-CN" dirty="0">
                <a:solidFill>
                  <a:schemeClr val="tx1">
                    <a:lumMod val="75000"/>
                    <a:lumOff val="25000"/>
                  </a:schemeClr>
                </a:solidFill>
                <a:latin typeface="+mj-ea"/>
                <a:ea typeface="+mj-ea"/>
              </a:rPr>
              <a:t>/</a:t>
            </a:r>
            <a:r>
              <a:rPr lang="zh-CN" altLang="en-US" dirty="0">
                <a:solidFill>
                  <a:schemeClr val="tx1">
                    <a:lumMod val="75000"/>
                    <a:lumOff val="25000"/>
                  </a:schemeClr>
                </a:solidFill>
                <a:latin typeface="+mj-ea"/>
                <a:ea typeface="+mj-ea"/>
              </a:rPr>
              <a:t>品</a:t>
            </a:r>
            <a:r>
              <a:rPr lang="en-US" altLang="zh-CN" dirty="0">
                <a:solidFill>
                  <a:schemeClr val="tx1">
                    <a:lumMod val="75000"/>
                    <a:lumOff val="25000"/>
                  </a:schemeClr>
                </a:solidFill>
                <a:latin typeface="+mj-ea"/>
                <a:ea typeface="+mj-ea"/>
              </a:rPr>
              <a:t>/</a:t>
            </a:r>
            <a:r>
              <a:rPr lang="zh-CN" altLang="en-US" dirty="0">
                <a:solidFill>
                  <a:schemeClr val="tx1">
                    <a:lumMod val="75000"/>
                    <a:lumOff val="25000"/>
                  </a:schemeClr>
                </a:solidFill>
                <a:latin typeface="+mj-ea"/>
                <a:ea typeface="+mj-ea"/>
              </a:rPr>
              <a:t>详</a:t>
            </a:r>
            <a:r>
              <a:rPr lang="en-US" altLang="zh-CN" dirty="0">
                <a:solidFill>
                  <a:schemeClr val="tx1">
                    <a:lumMod val="75000"/>
                    <a:lumOff val="25000"/>
                  </a:schemeClr>
                </a:solidFill>
                <a:latin typeface="+mj-ea"/>
                <a:ea typeface="+mj-ea"/>
              </a:rPr>
              <a:t>/</a:t>
            </a:r>
            <a:r>
              <a:rPr lang="zh-CN" altLang="en-US" dirty="0">
                <a:solidFill>
                  <a:schemeClr val="tx1">
                    <a:lumMod val="75000"/>
                    <a:lumOff val="25000"/>
                  </a:schemeClr>
                </a:solidFill>
                <a:latin typeface="+mj-ea"/>
                <a:ea typeface="+mj-ea"/>
              </a:rPr>
              <a:t>情</a:t>
            </a:r>
          </a:p>
        </p:txBody>
      </p:sp>
      <p:sp>
        <p:nvSpPr>
          <p:cNvPr id="5" name="文本占位符 4">
            <a:extLst>
              <a:ext uri="{FF2B5EF4-FFF2-40B4-BE49-F238E27FC236}">
                <a16:creationId xmlns:a16="http://schemas.microsoft.com/office/drawing/2014/main" id="{02368531-1F1D-41AA-9F33-CB9EDC5D1FC1}"/>
              </a:ext>
            </a:extLst>
          </p:cNvPr>
          <p:cNvSpPr>
            <a:spLocks noGrp="1"/>
          </p:cNvSpPr>
          <p:nvPr>
            <p:ph type="body" sz="quarter" idx="10"/>
          </p:nvPr>
        </p:nvSpPr>
        <p:spPr>
          <a:xfrm>
            <a:off x="703130" y="2799525"/>
            <a:ext cx="2314389" cy="249299"/>
          </a:xfrm>
        </p:spPr>
        <p:txBody>
          <a:bodyPr/>
          <a:lstStyle/>
          <a:p>
            <a:pPr algn="dist"/>
            <a:r>
              <a:rPr lang="zh-CN" altLang="en-US" dirty="0">
                <a:latin typeface="+mj-ea"/>
                <a:ea typeface="+mj-ea"/>
              </a:rPr>
              <a:t>产品</a:t>
            </a:r>
            <a:r>
              <a:rPr lang="en-US" altLang="zh-CN" dirty="0">
                <a:latin typeface="+mj-ea"/>
                <a:ea typeface="+mj-ea"/>
              </a:rPr>
              <a:t>7</a:t>
            </a:r>
            <a:r>
              <a:rPr lang="zh-CN" altLang="en-US" dirty="0">
                <a:latin typeface="+mj-ea"/>
                <a:ea typeface="+mj-ea"/>
              </a:rPr>
              <a:t>天无理由退换</a:t>
            </a:r>
          </a:p>
        </p:txBody>
      </p:sp>
      <p:sp>
        <p:nvSpPr>
          <p:cNvPr id="7" name="文本占位符 6">
            <a:extLst>
              <a:ext uri="{FF2B5EF4-FFF2-40B4-BE49-F238E27FC236}">
                <a16:creationId xmlns:a16="http://schemas.microsoft.com/office/drawing/2014/main" id="{9CF7D093-5B9D-44EA-B32B-AF49088A49AB}"/>
              </a:ext>
            </a:extLst>
          </p:cNvPr>
          <p:cNvSpPr>
            <a:spLocks noGrp="1"/>
          </p:cNvSpPr>
          <p:nvPr>
            <p:ph type="body" sz="quarter" idx="11"/>
          </p:nvPr>
        </p:nvSpPr>
        <p:spPr>
          <a:xfrm>
            <a:off x="680083" y="4546113"/>
            <a:ext cx="1203581" cy="249299"/>
          </a:xfrm>
        </p:spPr>
        <p:txBody>
          <a:bodyPr/>
          <a:lstStyle/>
          <a:p>
            <a:pPr algn="dist"/>
            <a:r>
              <a:rPr lang="zh-CN" altLang="en-US" dirty="0">
                <a:latin typeface="+mj-ea"/>
                <a:ea typeface="+mj-ea"/>
              </a:rPr>
              <a:t>售后联系</a:t>
            </a:r>
          </a:p>
        </p:txBody>
      </p:sp>
    </p:spTree>
    <p:extLst>
      <p:ext uri="{BB962C8B-B14F-4D97-AF65-F5344CB8AC3E}">
        <p14:creationId xmlns:p14="http://schemas.microsoft.com/office/powerpoint/2010/main" val="178963120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图片 23" descr="女人戴着帽子&#10;&#10;描述已自动生成">
            <a:extLst>
              <a:ext uri="{FF2B5EF4-FFF2-40B4-BE49-F238E27FC236}">
                <a16:creationId xmlns:a16="http://schemas.microsoft.com/office/drawing/2014/main" id="{B7963412-64FC-4499-B02A-617039631788}"/>
              </a:ext>
            </a:extLst>
          </p:cNvPr>
          <p:cNvPicPr>
            <a:picLocks/>
          </p:cNvPicPr>
          <p:nvPr/>
        </p:nvPicPr>
        <p:blipFill rotWithShape="1">
          <a:blip r:embed="rId2" cstate="screen">
            <a:extLst>
              <a:ext uri="{28A0092B-C50C-407E-A947-70E740481C1C}">
                <a14:useLocalDpi xmlns:a14="http://schemas.microsoft.com/office/drawing/2010/main"/>
              </a:ext>
            </a:extLst>
          </a:blip>
          <a:srcRect/>
          <a:stretch/>
        </p:blipFill>
        <p:spPr>
          <a:xfrm>
            <a:off x="7687651" y="2858529"/>
            <a:ext cx="1726274" cy="1967240"/>
          </a:xfrm>
          <a:prstGeom prst="rect">
            <a:avLst/>
          </a:prstGeom>
        </p:spPr>
      </p:pic>
      <p:pic>
        <p:nvPicPr>
          <p:cNvPr id="3" name="图片 2" descr="戴着帽子的人在街道上&#10;&#10;描述已自动生成">
            <a:extLst>
              <a:ext uri="{FF2B5EF4-FFF2-40B4-BE49-F238E27FC236}">
                <a16:creationId xmlns:a16="http://schemas.microsoft.com/office/drawing/2014/main" id="{447D2104-D23B-48AB-803C-85628CA234C7}"/>
              </a:ext>
            </a:extLst>
          </p:cNvPr>
          <p:cNvPicPr>
            <a:picLocks/>
          </p:cNvPicPr>
          <p:nvPr/>
        </p:nvPicPr>
        <p:blipFill rotWithShape="1">
          <a:blip r:embed="rId3" cstate="screen">
            <a:extLst>
              <a:ext uri="{28A0092B-C50C-407E-A947-70E740481C1C}">
                <a14:useLocalDpi xmlns:a14="http://schemas.microsoft.com/office/drawing/2010/main"/>
              </a:ext>
            </a:extLst>
          </a:blip>
          <a:srcRect/>
          <a:stretch/>
        </p:blipFill>
        <p:spPr>
          <a:xfrm>
            <a:off x="9793219" y="2858529"/>
            <a:ext cx="1726274" cy="1967240"/>
          </a:xfrm>
          <a:prstGeom prst="rect">
            <a:avLst/>
          </a:prstGeom>
        </p:spPr>
      </p:pic>
      <p:pic>
        <p:nvPicPr>
          <p:cNvPr id="5" name="图片 4" descr="男人戴着帽子&#10;&#10;描述已自动生成">
            <a:extLst>
              <a:ext uri="{FF2B5EF4-FFF2-40B4-BE49-F238E27FC236}">
                <a16:creationId xmlns:a16="http://schemas.microsoft.com/office/drawing/2014/main" id="{DF9581BD-8B7E-414A-9814-773F3B4E76AB}"/>
              </a:ext>
            </a:extLst>
          </p:cNvPr>
          <p:cNvPicPr>
            <a:picLocks/>
          </p:cNvPicPr>
          <p:nvPr/>
        </p:nvPicPr>
        <p:blipFill rotWithShape="1">
          <a:blip r:embed="rId4" cstate="screen">
            <a:extLst>
              <a:ext uri="{28A0092B-C50C-407E-A947-70E740481C1C}">
                <a14:useLocalDpi xmlns:a14="http://schemas.microsoft.com/office/drawing/2010/main"/>
              </a:ext>
            </a:extLst>
          </a:blip>
          <a:srcRect/>
          <a:stretch/>
        </p:blipFill>
        <p:spPr>
          <a:xfrm>
            <a:off x="689874" y="2858529"/>
            <a:ext cx="1726274" cy="1967240"/>
          </a:xfrm>
          <a:prstGeom prst="rect">
            <a:avLst/>
          </a:prstGeom>
        </p:spPr>
      </p:pic>
      <p:pic>
        <p:nvPicPr>
          <p:cNvPr id="20" name="图片 19" descr="男人戴着帽子&#10;&#10;中度可信度描述已自动生成">
            <a:extLst>
              <a:ext uri="{FF2B5EF4-FFF2-40B4-BE49-F238E27FC236}">
                <a16:creationId xmlns:a16="http://schemas.microsoft.com/office/drawing/2014/main" id="{70111D9C-8608-4FFE-B4DD-8EB85D38D5E7}"/>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4878194" y="2361232"/>
            <a:ext cx="2430162" cy="2961834"/>
          </a:xfrm>
          <a:prstGeom prst="rect">
            <a:avLst/>
          </a:prstGeom>
        </p:spPr>
      </p:pic>
      <p:pic>
        <p:nvPicPr>
          <p:cNvPr id="22" name="图片 21" descr="穿着蓝色衣服的小婴儿&#10;&#10;低可信度描述已自动生成">
            <a:extLst>
              <a:ext uri="{FF2B5EF4-FFF2-40B4-BE49-F238E27FC236}">
                <a16:creationId xmlns:a16="http://schemas.microsoft.com/office/drawing/2014/main" id="{13FC86A1-A627-4AAF-BAE1-95E74FFAA332}"/>
              </a:ext>
            </a:extLst>
          </p:cNvPr>
          <p:cNvPicPr>
            <a:picLocks/>
          </p:cNvPicPr>
          <p:nvPr/>
        </p:nvPicPr>
        <p:blipFill rotWithShape="1">
          <a:blip r:embed="rId6" cstate="screen">
            <a:extLst>
              <a:ext uri="{28A0092B-C50C-407E-A947-70E740481C1C}">
                <a14:useLocalDpi xmlns:a14="http://schemas.microsoft.com/office/drawing/2010/main"/>
              </a:ext>
            </a:extLst>
          </a:blip>
          <a:srcRect/>
          <a:stretch/>
        </p:blipFill>
        <p:spPr>
          <a:xfrm>
            <a:off x="2772625" y="2858529"/>
            <a:ext cx="1726274" cy="1967240"/>
          </a:xfrm>
          <a:prstGeom prst="rect">
            <a:avLst/>
          </a:prstGeom>
        </p:spPr>
      </p:pic>
      <p:sp>
        <p:nvSpPr>
          <p:cNvPr id="12" name="文本框 11">
            <a:extLst>
              <a:ext uri="{FF2B5EF4-FFF2-40B4-BE49-F238E27FC236}">
                <a16:creationId xmlns:a16="http://schemas.microsoft.com/office/drawing/2014/main" id="{D9A80EB0-EE95-4053-9399-94C18E1C0516}"/>
              </a:ext>
            </a:extLst>
          </p:cNvPr>
          <p:cNvSpPr txBox="1"/>
          <p:nvPr/>
        </p:nvSpPr>
        <p:spPr>
          <a:xfrm>
            <a:off x="1997243" y="5505457"/>
            <a:ext cx="8377532" cy="695319"/>
          </a:xfrm>
          <a:prstGeom prst="rect">
            <a:avLst/>
          </a:prstGeom>
          <a:noFill/>
        </p:spPr>
        <p:txBody>
          <a:bodyPr wrap="square" lIns="0" tIns="0" rIns="0" bIns="0">
            <a:spAutoFit/>
          </a:bodyPr>
          <a:lstStyle>
            <a:defPPr>
              <a:defRPr lang="zh-CN"/>
            </a:defPPr>
            <a:lvl1pPr algn="just" hangingPunct="0">
              <a:lnSpc>
                <a:spcPct val="170000"/>
              </a:lnSpc>
              <a:defRPr kumimoji="0" sz="1400" b="0" i="0" u="none" strike="noStrike" cap="none" spc="0" normalizeH="0" baseline="0">
                <a:ln>
                  <a:noFill/>
                </a:ln>
                <a:solidFill>
                  <a:schemeClr val="tx1">
                    <a:lumMod val="75000"/>
                    <a:lumOff val="25000"/>
                  </a:schemeClr>
                </a:solidFill>
                <a:effectLst/>
                <a:uLnTx/>
                <a:uFillTx/>
                <a:latin typeface="思源宋体 CN ExtraLight" panose="02020200000000000000" pitchFamily="18" charset="-122"/>
                <a:ea typeface="思源宋体 CN ExtraLight" panose="02020200000000000000" pitchFamily="18" charset="-122"/>
              </a:defRPr>
            </a:lvl1pPr>
          </a:lstStyle>
          <a:p>
            <a:pPr algn="ctr">
              <a:lnSpc>
                <a:spcPct val="150000"/>
              </a:lnSpc>
            </a:pPr>
            <a:r>
              <a:rPr lang="zh-CN" altLang="en-US" sz="1600" dirty="0">
                <a:latin typeface="+mn-ea"/>
                <a:ea typeface="+mn-ea"/>
              </a:rPr>
              <a:t>在消费者穿过、洗涤过，产品无明显质量问题的不包换；由消费者自己造成污垢的不包换</a:t>
            </a:r>
            <a:endParaRPr lang="en-US" altLang="zh-CN" sz="1600" dirty="0">
              <a:latin typeface="+mn-ea"/>
              <a:ea typeface="+mn-ea"/>
            </a:endParaRPr>
          </a:p>
          <a:p>
            <a:pPr algn="ctr">
              <a:lnSpc>
                <a:spcPct val="150000"/>
              </a:lnSpc>
            </a:pPr>
            <a:r>
              <a:rPr lang="zh-CN" altLang="en-US" sz="1600" dirty="0">
                <a:latin typeface="+mn-ea"/>
                <a:ea typeface="+mn-ea"/>
              </a:rPr>
              <a:t>有消费者洗涤不当造成染色、脱色、变形的不包换；在规定日期外的产品不包换                                                </a:t>
            </a:r>
          </a:p>
        </p:txBody>
      </p:sp>
      <p:grpSp>
        <p:nvGrpSpPr>
          <p:cNvPr id="13" name="组合 12">
            <a:extLst>
              <a:ext uri="{FF2B5EF4-FFF2-40B4-BE49-F238E27FC236}">
                <a16:creationId xmlns:a16="http://schemas.microsoft.com/office/drawing/2014/main" id="{5A73C8EE-CF42-41AC-9A63-9789D1874A9F}"/>
              </a:ext>
            </a:extLst>
          </p:cNvPr>
          <p:cNvGrpSpPr/>
          <p:nvPr/>
        </p:nvGrpSpPr>
        <p:grpSpPr>
          <a:xfrm>
            <a:off x="1817225" y="329737"/>
            <a:ext cx="8557550" cy="2295950"/>
            <a:chOff x="847511" y="235892"/>
            <a:chExt cx="8557550" cy="2295950"/>
          </a:xfrm>
        </p:grpSpPr>
        <p:sp>
          <p:nvSpPr>
            <p:cNvPr id="15" name="文本框 14">
              <a:extLst>
                <a:ext uri="{FF2B5EF4-FFF2-40B4-BE49-F238E27FC236}">
                  <a16:creationId xmlns:a16="http://schemas.microsoft.com/office/drawing/2014/main" id="{405196E5-8785-49B8-A7D3-687C58B53931}"/>
                </a:ext>
              </a:extLst>
            </p:cNvPr>
            <p:cNvSpPr txBox="1"/>
            <p:nvPr/>
          </p:nvSpPr>
          <p:spPr>
            <a:xfrm>
              <a:off x="847511" y="235892"/>
              <a:ext cx="4566816" cy="2295950"/>
            </a:xfrm>
            <a:prstGeom prst="rect">
              <a:avLst/>
            </a:prstGeom>
            <a:noFill/>
          </p:spPr>
          <p:txBody>
            <a:bodyPr wrap="square" lIns="0" tIns="0" rIns="0" bIns="0" rtlCol="0">
              <a:spAutoFit/>
            </a:bodyPr>
            <a:lstStyle/>
            <a:p>
              <a:pPr algn="dist">
                <a:lnSpc>
                  <a:spcPct val="120000"/>
                </a:lnSpc>
              </a:pPr>
              <a:r>
                <a:rPr kumimoji="0" lang="en-US" altLang="zh-CN" sz="6500" b="1" i="0" u="none" strike="noStrike" kern="1200" cap="none" spc="200" normalizeH="0" baseline="0" noProof="0" dirty="0">
                  <a:ln>
                    <a:noFill/>
                  </a:ln>
                  <a:solidFill>
                    <a:schemeClr val="accent1"/>
                  </a:solidFill>
                  <a:effectLst/>
                  <a:uLnTx/>
                  <a:uFillTx/>
                  <a:latin typeface="+mj-lt"/>
                  <a:ea typeface="思源黑体 CN Regular"/>
                  <a:cs typeface="+mn-cs"/>
                </a:rPr>
                <a:t>RANGE OF</a:t>
              </a:r>
            </a:p>
            <a:p>
              <a:pPr algn="dist">
                <a:lnSpc>
                  <a:spcPct val="120000"/>
                </a:lnSpc>
              </a:pPr>
              <a:r>
                <a:rPr lang="en-US" altLang="zh-CN" sz="6500" b="1" spc="200" dirty="0">
                  <a:solidFill>
                    <a:schemeClr val="accent1"/>
                  </a:solidFill>
                  <a:latin typeface="+mj-lt"/>
                </a:rPr>
                <a:t> </a:t>
              </a:r>
            </a:p>
          </p:txBody>
        </p:sp>
        <p:sp>
          <p:nvSpPr>
            <p:cNvPr id="16" name="文本框 15">
              <a:extLst>
                <a:ext uri="{FF2B5EF4-FFF2-40B4-BE49-F238E27FC236}">
                  <a16:creationId xmlns:a16="http://schemas.microsoft.com/office/drawing/2014/main" id="{C97BE8E9-4DAE-4964-A078-6507804DE7D1}"/>
                </a:ext>
              </a:extLst>
            </p:cNvPr>
            <p:cNvSpPr txBox="1"/>
            <p:nvPr/>
          </p:nvSpPr>
          <p:spPr>
            <a:xfrm>
              <a:off x="5628184" y="597715"/>
              <a:ext cx="3776877" cy="674224"/>
            </a:xfrm>
            <a:prstGeom prst="rect">
              <a:avLst/>
            </a:prstGeom>
            <a:noFill/>
          </p:spPr>
          <p:txBody>
            <a:bodyPr wrap="square" lIns="0" tIns="0" rIns="0" bIns="0" rtlCol="0">
              <a:spAutoFit/>
            </a:bodyPr>
            <a:lstStyle/>
            <a:p>
              <a:pPr algn="dist">
                <a:lnSpc>
                  <a:spcPct val="120000"/>
                </a:lnSpc>
              </a:pPr>
              <a:r>
                <a:rPr kumimoji="0" lang="en-US" altLang="zh-CN" sz="4000" b="1" i="0" u="none" strike="noStrike" kern="1200" cap="none" spc="200" normalizeH="0" baseline="0" noProof="0" dirty="0">
                  <a:ln>
                    <a:noFill/>
                  </a:ln>
                  <a:solidFill>
                    <a:schemeClr val="tx1">
                      <a:lumMod val="75000"/>
                      <a:lumOff val="25000"/>
                    </a:schemeClr>
                  </a:solidFill>
                  <a:effectLst/>
                  <a:uLnTx/>
                  <a:uFillTx/>
                  <a:latin typeface="+mj-lt"/>
                  <a:ea typeface="思源黑体 CN Regular"/>
                  <a:cs typeface="+mn-cs"/>
                </a:rPr>
                <a:t>AFTER SALES</a:t>
              </a:r>
            </a:p>
          </p:txBody>
        </p:sp>
      </p:grpSp>
      <p:sp>
        <p:nvSpPr>
          <p:cNvPr id="17" name="文本框 16">
            <a:extLst>
              <a:ext uri="{FF2B5EF4-FFF2-40B4-BE49-F238E27FC236}">
                <a16:creationId xmlns:a16="http://schemas.microsoft.com/office/drawing/2014/main" id="{8201E3BC-6E77-4F39-B8C7-BE3460707EA7}"/>
              </a:ext>
            </a:extLst>
          </p:cNvPr>
          <p:cNvSpPr txBox="1">
            <a:spLocks/>
          </p:cNvSpPr>
          <p:nvPr/>
        </p:nvSpPr>
        <p:spPr>
          <a:xfrm>
            <a:off x="5171507" y="1522090"/>
            <a:ext cx="1928851" cy="314830"/>
          </a:xfrm>
          <a:prstGeom prst="rect">
            <a:avLst/>
          </a:prstGeom>
          <a:noFill/>
        </p:spPr>
        <p:txBody>
          <a:bodyPr wrap="square" lIns="0" tIns="0" rIns="0" bIns="0" rtlCol="0">
            <a:spAutoFit/>
          </a:bodyPr>
          <a:lstStyle/>
          <a:p>
            <a:pPr algn="dist">
              <a:lnSpc>
                <a:spcPct val="125000"/>
              </a:lnSpc>
            </a:pPr>
            <a:r>
              <a:rPr kumimoji="0" lang="zh-CN" altLang="en-US" b="1" i="0" u="none" strike="noStrike" kern="1200" cap="none" spc="0" normalizeH="0" baseline="0" noProof="0" dirty="0">
                <a:ln>
                  <a:noFill/>
                </a:ln>
                <a:solidFill>
                  <a:schemeClr val="tx1">
                    <a:lumMod val="75000"/>
                    <a:lumOff val="25000"/>
                  </a:schemeClr>
                </a:solidFill>
                <a:effectLst/>
                <a:uLnTx/>
                <a:uFillTx/>
                <a:latin typeface="+mj-ea"/>
                <a:ea typeface="+mj-ea"/>
              </a:rPr>
              <a:t>售</a:t>
            </a:r>
            <a:r>
              <a:rPr kumimoji="0" lang="en-US" altLang="zh-CN" b="1" i="0" u="none" strike="noStrike" kern="1200" cap="none" spc="0" normalizeH="0" baseline="0" noProof="0" dirty="0">
                <a:ln>
                  <a:noFill/>
                </a:ln>
                <a:solidFill>
                  <a:schemeClr val="tx1">
                    <a:lumMod val="75000"/>
                    <a:lumOff val="25000"/>
                  </a:schemeClr>
                </a:solidFill>
                <a:effectLst/>
                <a:uLnTx/>
                <a:uFillTx/>
                <a:latin typeface="+mj-ea"/>
                <a:ea typeface="+mj-ea"/>
              </a:rPr>
              <a:t>/</a:t>
            </a:r>
            <a:r>
              <a:rPr lang="zh-CN" altLang="en-US" b="1" dirty="0">
                <a:solidFill>
                  <a:schemeClr val="tx1">
                    <a:lumMod val="75000"/>
                    <a:lumOff val="25000"/>
                  </a:schemeClr>
                </a:solidFill>
                <a:latin typeface="+mj-ea"/>
                <a:ea typeface="+mj-ea"/>
              </a:rPr>
              <a:t>后</a:t>
            </a:r>
            <a:r>
              <a:rPr kumimoji="0" lang="en-US" altLang="zh-CN" b="1" i="0" u="none" strike="noStrike" kern="1200" cap="none" spc="0" normalizeH="0" baseline="0" noProof="0" dirty="0">
                <a:ln>
                  <a:noFill/>
                </a:ln>
                <a:solidFill>
                  <a:schemeClr val="tx1">
                    <a:lumMod val="75000"/>
                    <a:lumOff val="25000"/>
                  </a:schemeClr>
                </a:solidFill>
                <a:effectLst/>
                <a:uLnTx/>
                <a:uFillTx/>
                <a:latin typeface="+mj-ea"/>
                <a:ea typeface="+mj-ea"/>
              </a:rPr>
              <a:t>/</a:t>
            </a:r>
            <a:r>
              <a:rPr kumimoji="0" lang="zh-CN" altLang="en-US" b="1" i="0" u="none" strike="noStrike" kern="1200" cap="none" spc="0" normalizeH="0" baseline="0" noProof="0" dirty="0">
                <a:ln>
                  <a:noFill/>
                </a:ln>
                <a:solidFill>
                  <a:schemeClr val="tx1">
                    <a:lumMod val="75000"/>
                    <a:lumOff val="25000"/>
                  </a:schemeClr>
                </a:solidFill>
                <a:effectLst/>
                <a:uLnTx/>
                <a:uFillTx/>
                <a:latin typeface="+mj-ea"/>
                <a:ea typeface="+mj-ea"/>
              </a:rPr>
              <a:t>范</a:t>
            </a:r>
            <a:r>
              <a:rPr kumimoji="0" lang="en-US" altLang="zh-CN" b="1" i="0" u="none" strike="noStrike" kern="1200" cap="none" spc="0" normalizeH="0" baseline="0" noProof="0" dirty="0">
                <a:ln>
                  <a:noFill/>
                </a:ln>
                <a:solidFill>
                  <a:schemeClr val="tx1">
                    <a:lumMod val="75000"/>
                    <a:lumOff val="25000"/>
                  </a:schemeClr>
                </a:solidFill>
                <a:effectLst/>
                <a:uLnTx/>
                <a:uFillTx/>
                <a:latin typeface="+mj-ea"/>
                <a:ea typeface="+mj-ea"/>
              </a:rPr>
              <a:t>/</a:t>
            </a:r>
            <a:r>
              <a:rPr kumimoji="0" lang="zh-CN" altLang="en-US" b="1" i="0" u="none" strike="noStrike" kern="1200" cap="none" spc="0" normalizeH="0" baseline="0" noProof="0" dirty="0">
                <a:ln>
                  <a:noFill/>
                </a:ln>
                <a:solidFill>
                  <a:schemeClr val="tx1">
                    <a:lumMod val="75000"/>
                    <a:lumOff val="25000"/>
                  </a:schemeClr>
                </a:solidFill>
                <a:effectLst/>
                <a:uLnTx/>
                <a:uFillTx/>
                <a:latin typeface="+mj-ea"/>
                <a:ea typeface="+mj-ea"/>
              </a:rPr>
              <a:t>围</a:t>
            </a:r>
            <a:endParaRPr lang="zh-CN" altLang="en-US" b="1" dirty="0">
              <a:solidFill>
                <a:schemeClr val="tx1">
                  <a:lumMod val="75000"/>
                  <a:lumOff val="25000"/>
                </a:schemeClr>
              </a:solidFill>
              <a:latin typeface="+mj-ea"/>
              <a:ea typeface="+mj-ea"/>
            </a:endParaRPr>
          </a:p>
        </p:txBody>
      </p:sp>
    </p:spTree>
    <p:extLst>
      <p:ext uri="{BB962C8B-B14F-4D97-AF65-F5344CB8AC3E}">
        <p14:creationId xmlns:p14="http://schemas.microsoft.com/office/powerpoint/2010/main" val="4902947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pic>
        <p:nvPicPr>
          <p:cNvPr id="5" name="图片 4" descr="穿白色衣服的人在雪地上&#10;&#10;中度可信度描述已自动生成">
            <a:extLst>
              <a:ext uri="{FF2B5EF4-FFF2-40B4-BE49-F238E27FC236}">
                <a16:creationId xmlns:a16="http://schemas.microsoft.com/office/drawing/2014/main" id="{8A0A1936-D2E4-4C0D-9E58-709C397F7EA9}"/>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5537835" y="549275"/>
            <a:ext cx="5958840" cy="3733165"/>
          </a:xfrm>
          <a:prstGeom prst="rect">
            <a:avLst/>
          </a:prstGeom>
        </p:spPr>
      </p:pic>
      <p:sp>
        <p:nvSpPr>
          <p:cNvPr id="4" name="矩形 3">
            <a:extLst>
              <a:ext uri="{FF2B5EF4-FFF2-40B4-BE49-F238E27FC236}">
                <a16:creationId xmlns:a16="http://schemas.microsoft.com/office/drawing/2014/main" id="{AE78EDDC-F225-4C5D-BCA3-D9EC56D2DDAD}"/>
              </a:ext>
            </a:extLst>
          </p:cNvPr>
          <p:cNvSpPr/>
          <p:nvPr/>
        </p:nvSpPr>
        <p:spPr>
          <a:xfrm>
            <a:off x="695325" y="2575560"/>
            <a:ext cx="6033279" cy="373316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文本框 57">
            <a:extLst>
              <a:ext uri="{FF2B5EF4-FFF2-40B4-BE49-F238E27FC236}">
                <a16:creationId xmlns:a16="http://schemas.microsoft.com/office/drawing/2014/main" id="{8DD9F73B-452C-4654-BC94-4A5529E35FEB}"/>
              </a:ext>
            </a:extLst>
          </p:cNvPr>
          <p:cNvSpPr txBox="1"/>
          <p:nvPr/>
        </p:nvSpPr>
        <p:spPr>
          <a:xfrm>
            <a:off x="1229741" y="2755698"/>
            <a:ext cx="3204046" cy="1095621"/>
          </a:xfrm>
          <a:prstGeom prst="rect">
            <a:avLst/>
          </a:prstGeom>
          <a:noFill/>
        </p:spPr>
        <p:txBody>
          <a:bodyPr wrap="square" lIns="0" tIns="0" rIns="0" bIns="0" rtlCol="0">
            <a:spAutoFit/>
          </a:bodyPr>
          <a:lstStyle/>
          <a:p>
            <a:pPr algn="dist">
              <a:lnSpc>
                <a:spcPct val="120000"/>
              </a:lnSpc>
            </a:pPr>
            <a:r>
              <a:rPr lang="en-US" altLang="zh-CN" sz="6500" b="1" spc="200" dirty="0">
                <a:solidFill>
                  <a:schemeClr val="accent1"/>
                </a:solidFill>
                <a:latin typeface="+mj-lt"/>
              </a:rPr>
              <a:t> </a:t>
            </a:r>
          </a:p>
        </p:txBody>
      </p:sp>
      <p:grpSp>
        <p:nvGrpSpPr>
          <p:cNvPr id="2" name="组合 1">
            <a:extLst>
              <a:ext uri="{FF2B5EF4-FFF2-40B4-BE49-F238E27FC236}">
                <a16:creationId xmlns:a16="http://schemas.microsoft.com/office/drawing/2014/main" id="{14EACBCA-2174-41F2-ABF9-2367B019C46B}"/>
              </a:ext>
            </a:extLst>
          </p:cNvPr>
          <p:cNvGrpSpPr/>
          <p:nvPr/>
        </p:nvGrpSpPr>
        <p:grpSpPr>
          <a:xfrm>
            <a:off x="7163046" y="5354440"/>
            <a:ext cx="4391306" cy="851011"/>
            <a:chOff x="7271334" y="5354440"/>
            <a:chExt cx="4391306" cy="851011"/>
          </a:xfrm>
        </p:grpSpPr>
        <p:sp>
          <p:nvSpPr>
            <p:cNvPr id="24" name="文本框 23">
              <a:extLst>
                <a:ext uri="{FF2B5EF4-FFF2-40B4-BE49-F238E27FC236}">
                  <a16:creationId xmlns:a16="http://schemas.microsoft.com/office/drawing/2014/main" id="{27317792-42F8-42E1-85A0-3B70A70EFACA}"/>
                </a:ext>
              </a:extLst>
            </p:cNvPr>
            <p:cNvSpPr txBox="1"/>
            <p:nvPr/>
          </p:nvSpPr>
          <p:spPr>
            <a:xfrm>
              <a:off x="7499934" y="5354440"/>
              <a:ext cx="974626" cy="246221"/>
            </a:xfrm>
            <a:prstGeom prst="rect">
              <a:avLst/>
            </a:prstGeom>
            <a:noFill/>
          </p:spPr>
          <p:txBody>
            <a:bodyPr wrap="none" lIns="0" tIns="0" rIns="0" bIns="0" rtlCol="0">
              <a:spAutoFit/>
            </a:bodyPr>
            <a:lstStyle/>
            <a:p>
              <a:pPr algn="l"/>
              <a:r>
                <a:rPr kumimoji="0" lang="zh-CN" altLang="en-US" sz="1600" b="0" i="0" u="none" strike="noStrike" kern="1200" cap="none" spc="300" normalizeH="0" baseline="0" noProof="0" dirty="0">
                  <a:ln>
                    <a:noFill/>
                  </a:ln>
                  <a:solidFill>
                    <a:schemeClr val="bg1"/>
                  </a:solidFill>
                  <a:effectLst/>
                  <a:uLnTx/>
                  <a:uFillTx/>
                  <a:latin typeface="+mn-ea"/>
                </a:rPr>
                <a:t>帽子起源</a:t>
              </a:r>
            </a:p>
          </p:txBody>
        </p:sp>
        <p:sp>
          <p:nvSpPr>
            <p:cNvPr id="42" name="文本框 41">
              <a:extLst>
                <a:ext uri="{FF2B5EF4-FFF2-40B4-BE49-F238E27FC236}">
                  <a16:creationId xmlns:a16="http://schemas.microsoft.com/office/drawing/2014/main" id="{9F8B7796-8839-4229-8D12-0337B958CA33}"/>
                </a:ext>
              </a:extLst>
            </p:cNvPr>
            <p:cNvSpPr txBox="1"/>
            <p:nvPr/>
          </p:nvSpPr>
          <p:spPr>
            <a:xfrm>
              <a:off x="7499934" y="5959230"/>
              <a:ext cx="974626" cy="246221"/>
            </a:xfrm>
            <a:prstGeom prst="rect">
              <a:avLst/>
            </a:prstGeom>
            <a:noFill/>
          </p:spPr>
          <p:txBody>
            <a:bodyPr wrap="none" lIns="0" tIns="0" rIns="0" bIns="0" rtlCol="0">
              <a:spAutoFit/>
            </a:bodyPr>
            <a:lstStyle/>
            <a:p>
              <a:pPr algn="l"/>
              <a:r>
                <a:rPr kumimoji="0" lang="zh-CN" altLang="en-US" sz="1600" b="0" i="0" u="none" strike="noStrike" kern="1200" cap="none" spc="300" normalizeH="0" baseline="0" noProof="0" dirty="0">
                  <a:ln>
                    <a:noFill/>
                  </a:ln>
                  <a:solidFill>
                    <a:schemeClr val="bg1"/>
                  </a:solidFill>
                  <a:effectLst/>
                  <a:uLnTx/>
                  <a:uFillTx/>
                  <a:latin typeface="+mn-ea"/>
                </a:rPr>
                <a:t>品牌历程</a:t>
              </a:r>
            </a:p>
          </p:txBody>
        </p:sp>
        <p:sp>
          <p:nvSpPr>
            <p:cNvPr id="23" name="椭圆 22">
              <a:extLst>
                <a:ext uri="{FF2B5EF4-FFF2-40B4-BE49-F238E27FC236}">
                  <a16:creationId xmlns:a16="http://schemas.microsoft.com/office/drawing/2014/main" id="{B8AE696B-52AE-493A-8409-357B858E35AC}"/>
                </a:ext>
              </a:extLst>
            </p:cNvPr>
            <p:cNvSpPr/>
            <p:nvPr/>
          </p:nvSpPr>
          <p:spPr>
            <a:xfrm>
              <a:off x="7271334" y="5425480"/>
              <a:ext cx="104140" cy="104140"/>
            </a:xfrm>
            <a:prstGeom prst="ellipse">
              <a:avLst/>
            </a:pr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7" name="椭圆 26">
              <a:extLst>
                <a:ext uri="{FF2B5EF4-FFF2-40B4-BE49-F238E27FC236}">
                  <a16:creationId xmlns:a16="http://schemas.microsoft.com/office/drawing/2014/main" id="{7621E7C8-86E3-4CED-A790-E81A594E9277}"/>
                </a:ext>
              </a:extLst>
            </p:cNvPr>
            <p:cNvSpPr/>
            <p:nvPr/>
          </p:nvSpPr>
          <p:spPr>
            <a:xfrm>
              <a:off x="7271334" y="6030270"/>
              <a:ext cx="104140" cy="104140"/>
            </a:xfrm>
            <a:prstGeom prst="ellipse">
              <a:avLst/>
            </a:pr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6" name="文本框 35">
              <a:extLst>
                <a:ext uri="{FF2B5EF4-FFF2-40B4-BE49-F238E27FC236}">
                  <a16:creationId xmlns:a16="http://schemas.microsoft.com/office/drawing/2014/main" id="{AB01F66B-689B-4B6C-9105-8711A44E779B}"/>
                </a:ext>
              </a:extLst>
            </p:cNvPr>
            <p:cNvSpPr txBox="1"/>
            <p:nvPr/>
          </p:nvSpPr>
          <p:spPr>
            <a:xfrm>
              <a:off x="9093974" y="5354440"/>
              <a:ext cx="974626" cy="246221"/>
            </a:xfrm>
            <a:prstGeom prst="rect">
              <a:avLst/>
            </a:prstGeom>
            <a:noFill/>
          </p:spPr>
          <p:txBody>
            <a:bodyPr wrap="none" lIns="0" tIns="0" rIns="0" bIns="0" rtlCol="0">
              <a:spAutoFit/>
            </a:bodyPr>
            <a:lstStyle/>
            <a:p>
              <a:pPr algn="l"/>
              <a:r>
                <a:rPr kumimoji="0" lang="zh-CN" altLang="en-US" sz="1600" b="0" i="0" u="none" strike="noStrike" kern="1200" cap="none" spc="300" normalizeH="0" baseline="0" noProof="0" dirty="0">
                  <a:ln>
                    <a:noFill/>
                  </a:ln>
                  <a:solidFill>
                    <a:schemeClr val="bg1"/>
                  </a:solidFill>
                  <a:effectLst/>
                  <a:uLnTx/>
                  <a:uFillTx/>
                  <a:latin typeface="+mn-ea"/>
                </a:rPr>
                <a:t>品牌简介</a:t>
              </a:r>
            </a:p>
          </p:txBody>
        </p:sp>
        <p:sp>
          <p:nvSpPr>
            <p:cNvPr id="45" name="文本框 44">
              <a:extLst>
                <a:ext uri="{FF2B5EF4-FFF2-40B4-BE49-F238E27FC236}">
                  <a16:creationId xmlns:a16="http://schemas.microsoft.com/office/drawing/2014/main" id="{2E249103-6712-4EF7-ADCA-D387F12EFC4D}"/>
                </a:ext>
              </a:extLst>
            </p:cNvPr>
            <p:cNvSpPr txBox="1"/>
            <p:nvPr/>
          </p:nvSpPr>
          <p:spPr>
            <a:xfrm>
              <a:off x="9093974" y="5959230"/>
              <a:ext cx="974626" cy="246221"/>
            </a:xfrm>
            <a:prstGeom prst="rect">
              <a:avLst/>
            </a:prstGeom>
            <a:noFill/>
          </p:spPr>
          <p:txBody>
            <a:bodyPr wrap="none" lIns="0" tIns="0" rIns="0" bIns="0" rtlCol="0">
              <a:spAutoFit/>
            </a:bodyPr>
            <a:lstStyle/>
            <a:p>
              <a:pPr algn="l"/>
              <a:r>
                <a:rPr kumimoji="0" lang="zh-CN" altLang="en-US" sz="1600" b="0" i="0" u="none" strike="noStrike" kern="1200" cap="none" spc="300" normalizeH="0" baseline="0" noProof="0" dirty="0">
                  <a:ln>
                    <a:noFill/>
                  </a:ln>
                  <a:solidFill>
                    <a:schemeClr val="bg1"/>
                  </a:solidFill>
                  <a:effectLst/>
                  <a:uLnTx/>
                  <a:uFillTx/>
                  <a:latin typeface="+mn-ea"/>
                </a:rPr>
                <a:t>品牌分析</a:t>
              </a:r>
            </a:p>
          </p:txBody>
        </p:sp>
        <p:sp>
          <p:nvSpPr>
            <p:cNvPr id="25" name="椭圆 24">
              <a:extLst>
                <a:ext uri="{FF2B5EF4-FFF2-40B4-BE49-F238E27FC236}">
                  <a16:creationId xmlns:a16="http://schemas.microsoft.com/office/drawing/2014/main" id="{78FE2458-6CA7-4CEF-B670-909AE0C31736}"/>
                </a:ext>
              </a:extLst>
            </p:cNvPr>
            <p:cNvSpPr/>
            <p:nvPr/>
          </p:nvSpPr>
          <p:spPr>
            <a:xfrm>
              <a:off x="8865374" y="5425480"/>
              <a:ext cx="104140" cy="104140"/>
            </a:xfrm>
            <a:prstGeom prst="ellipse">
              <a:avLst/>
            </a:pr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8" name="椭圆 27">
              <a:extLst>
                <a:ext uri="{FF2B5EF4-FFF2-40B4-BE49-F238E27FC236}">
                  <a16:creationId xmlns:a16="http://schemas.microsoft.com/office/drawing/2014/main" id="{6A85F517-DC40-4C2F-9A14-5C42A3CF7E92}"/>
                </a:ext>
              </a:extLst>
            </p:cNvPr>
            <p:cNvSpPr/>
            <p:nvPr/>
          </p:nvSpPr>
          <p:spPr>
            <a:xfrm>
              <a:off x="8865374" y="6030270"/>
              <a:ext cx="104140" cy="104140"/>
            </a:xfrm>
            <a:prstGeom prst="ellipse">
              <a:avLst/>
            </a:pr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9" name="文本框 38">
              <a:extLst>
                <a:ext uri="{FF2B5EF4-FFF2-40B4-BE49-F238E27FC236}">
                  <a16:creationId xmlns:a16="http://schemas.microsoft.com/office/drawing/2014/main" id="{6B19504A-912E-412E-A5A9-4D17E217FD6A}"/>
                </a:ext>
              </a:extLst>
            </p:cNvPr>
            <p:cNvSpPr txBox="1"/>
            <p:nvPr/>
          </p:nvSpPr>
          <p:spPr>
            <a:xfrm>
              <a:off x="10688014" y="5354440"/>
              <a:ext cx="974626" cy="246221"/>
            </a:xfrm>
            <a:prstGeom prst="rect">
              <a:avLst/>
            </a:prstGeom>
            <a:noFill/>
          </p:spPr>
          <p:txBody>
            <a:bodyPr wrap="none" lIns="0" tIns="0" rIns="0" bIns="0" rtlCol="0">
              <a:spAutoFit/>
            </a:bodyPr>
            <a:lstStyle/>
            <a:p>
              <a:pPr algn="l"/>
              <a:r>
                <a:rPr kumimoji="0" lang="zh-CN" altLang="en-US" sz="1600" b="0" i="0" u="none" strike="noStrike" kern="1200" cap="none" spc="300" normalizeH="0" baseline="0" noProof="0" dirty="0">
                  <a:ln>
                    <a:noFill/>
                  </a:ln>
                  <a:solidFill>
                    <a:schemeClr val="bg1"/>
                  </a:solidFill>
                  <a:effectLst/>
                  <a:uLnTx/>
                  <a:uFillTx/>
                  <a:latin typeface="+mn-ea"/>
                </a:rPr>
                <a:t>品牌故事</a:t>
              </a:r>
            </a:p>
          </p:txBody>
        </p:sp>
        <p:sp>
          <p:nvSpPr>
            <p:cNvPr id="48" name="文本框 47">
              <a:extLst>
                <a:ext uri="{FF2B5EF4-FFF2-40B4-BE49-F238E27FC236}">
                  <a16:creationId xmlns:a16="http://schemas.microsoft.com/office/drawing/2014/main" id="{6C735536-4A13-4CC8-BF53-159787F1DE31}"/>
                </a:ext>
              </a:extLst>
            </p:cNvPr>
            <p:cNvSpPr txBox="1"/>
            <p:nvPr/>
          </p:nvSpPr>
          <p:spPr>
            <a:xfrm>
              <a:off x="10688014" y="5959230"/>
              <a:ext cx="974626" cy="246221"/>
            </a:xfrm>
            <a:prstGeom prst="rect">
              <a:avLst/>
            </a:prstGeom>
            <a:noFill/>
          </p:spPr>
          <p:txBody>
            <a:bodyPr wrap="none" lIns="0" tIns="0" rIns="0" bIns="0" rtlCol="0">
              <a:spAutoFit/>
            </a:bodyPr>
            <a:lstStyle/>
            <a:p>
              <a:pPr algn="l"/>
              <a:r>
                <a:rPr kumimoji="0" lang="zh-CN" altLang="en-US" sz="1600" b="0" i="0" u="none" strike="noStrike" kern="1200" cap="none" spc="300" normalizeH="0" baseline="0" noProof="0" dirty="0">
                  <a:ln>
                    <a:noFill/>
                  </a:ln>
                  <a:solidFill>
                    <a:schemeClr val="bg1"/>
                  </a:solidFill>
                  <a:effectLst/>
                  <a:uLnTx/>
                  <a:uFillTx/>
                  <a:latin typeface="+mn-ea"/>
                </a:rPr>
                <a:t>未来趋势</a:t>
              </a:r>
            </a:p>
          </p:txBody>
        </p:sp>
        <p:sp>
          <p:nvSpPr>
            <p:cNvPr id="26" name="椭圆 25">
              <a:extLst>
                <a:ext uri="{FF2B5EF4-FFF2-40B4-BE49-F238E27FC236}">
                  <a16:creationId xmlns:a16="http://schemas.microsoft.com/office/drawing/2014/main" id="{52313BE8-310F-4C02-A8A8-A6568E64D256}"/>
                </a:ext>
              </a:extLst>
            </p:cNvPr>
            <p:cNvSpPr/>
            <p:nvPr/>
          </p:nvSpPr>
          <p:spPr>
            <a:xfrm>
              <a:off x="10459414" y="5425480"/>
              <a:ext cx="104140" cy="104140"/>
            </a:xfrm>
            <a:prstGeom prst="ellipse">
              <a:avLst/>
            </a:pr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9" name="椭圆 28">
              <a:extLst>
                <a:ext uri="{FF2B5EF4-FFF2-40B4-BE49-F238E27FC236}">
                  <a16:creationId xmlns:a16="http://schemas.microsoft.com/office/drawing/2014/main" id="{15FBCFF2-CF47-4F92-B616-70E8EC33FFAA}"/>
                </a:ext>
              </a:extLst>
            </p:cNvPr>
            <p:cNvSpPr/>
            <p:nvPr/>
          </p:nvSpPr>
          <p:spPr>
            <a:xfrm>
              <a:off x="10459414" y="6030270"/>
              <a:ext cx="104140" cy="104140"/>
            </a:xfrm>
            <a:prstGeom prst="ellipse">
              <a:avLst/>
            </a:pr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sp>
        <p:nvSpPr>
          <p:cNvPr id="37" name="任意多边形: 形状 36">
            <a:extLst>
              <a:ext uri="{FF2B5EF4-FFF2-40B4-BE49-F238E27FC236}">
                <a16:creationId xmlns:a16="http://schemas.microsoft.com/office/drawing/2014/main" id="{21FEBEBA-B7C1-486C-ABC1-C916E6306980}"/>
              </a:ext>
            </a:extLst>
          </p:cNvPr>
          <p:cNvSpPr/>
          <p:nvPr/>
        </p:nvSpPr>
        <p:spPr>
          <a:xfrm>
            <a:off x="776385" y="-23446"/>
            <a:ext cx="2858974" cy="1378912"/>
          </a:xfrm>
          <a:custGeom>
            <a:avLst/>
            <a:gdLst>
              <a:gd name="connsiteX0" fmla="*/ 0 w 2858974"/>
              <a:gd name="connsiteY0" fmla="*/ 0 h 1378912"/>
              <a:gd name="connsiteX1" fmla="*/ 2858974 w 2858974"/>
              <a:gd name="connsiteY1" fmla="*/ 0 h 1378912"/>
              <a:gd name="connsiteX2" fmla="*/ 2854270 w 2858974"/>
              <a:gd name="connsiteY2" fmla="*/ 93167 h 1378912"/>
              <a:gd name="connsiteX3" fmla="*/ 1429487 w 2858974"/>
              <a:gd name="connsiteY3" fmla="*/ 1378912 h 1378912"/>
              <a:gd name="connsiteX4" fmla="*/ 4704 w 2858974"/>
              <a:gd name="connsiteY4" fmla="*/ 93167 h 13789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8974" h="1378912">
                <a:moveTo>
                  <a:pt x="0" y="0"/>
                </a:moveTo>
                <a:lnTo>
                  <a:pt x="2858974" y="0"/>
                </a:lnTo>
                <a:lnTo>
                  <a:pt x="2854270" y="93167"/>
                </a:lnTo>
                <a:cubicBezTo>
                  <a:pt x="2780928" y="815351"/>
                  <a:pt x="2171022" y="1378912"/>
                  <a:pt x="1429487" y="1378912"/>
                </a:cubicBezTo>
                <a:cubicBezTo>
                  <a:pt x="687953" y="1378912"/>
                  <a:pt x="78046" y="815351"/>
                  <a:pt x="4704" y="93167"/>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8" name="文本占位符 37">
            <a:extLst>
              <a:ext uri="{FF2B5EF4-FFF2-40B4-BE49-F238E27FC236}">
                <a16:creationId xmlns:a16="http://schemas.microsoft.com/office/drawing/2014/main" id="{842C9279-F006-41A3-A8F7-8B2E5273543A}"/>
              </a:ext>
            </a:extLst>
          </p:cNvPr>
          <p:cNvSpPr>
            <a:spLocks noGrp="1"/>
          </p:cNvSpPr>
          <p:nvPr>
            <p:ph type="body" sz="quarter" idx="14"/>
          </p:nvPr>
        </p:nvSpPr>
        <p:spPr>
          <a:xfrm>
            <a:off x="4150994" y="5628997"/>
            <a:ext cx="1945006" cy="249299"/>
          </a:xfrm>
        </p:spPr>
        <p:txBody>
          <a:bodyPr/>
          <a:lstStyle/>
          <a:p>
            <a:pPr algn="dist"/>
            <a:r>
              <a:rPr lang="zh-CN" altLang="en-US" dirty="0"/>
              <a:t>品</a:t>
            </a:r>
            <a:r>
              <a:rPr lang="en-US" altLang="zh-CN" dirty="0"/>
              <a:t>/</a:t>
            </a:r>
            <a:r>
              <a:rPr lang="zh-CN" altLang="en-US" dirty="0"/>
              <a:t>牌</a:t>
            </a:r>
            <a:r>
              <a:rPr lang="en-US" altLang="zh-CN" dirty="0"/>
              <a:t>/</a:t>
            </a:r>
            <a:r>
              <a:rPr lang="zh-CN" altLang="en-US" dirty="0"/>
              <a:t>介</a:t>
            </a:r>
            <a:r>
              <a:rPr lang="en-US" altLang="zh-CN" dirty="0"/>
              <a:t>/</a:t>
            </a:r>
            <a:r>
              <a:rPr lang="zh-CN" altLang="en-US" dirty="0"/>
              <a:t>绍</a:t>
            </a:r>
          </a:p>
        </p:txBody>
      </p:sp>
      <p:sp>
        <p:nvSpPr>
          <p:cNvPr id="33" name="文本占位符 32">
            <a:extLst>
              <a:ext uri="{FF2B5EF4-FFF2-40B4-BE49-F238E27FC236}">
                <a16:creationId xmlns:a16="http://schemas.microsoft.com/office/drawing/2014/main" id="{B52CB929-F5C3-4F4B-985E-2A36BD44C08D}"/>
              </a:ext>
            </a:extLst>
          </p:cNvPr>
          <p:cNvSpPr>
            <a:spLocks noGrp="1"/>
          </p:cNvSpPr>
          <p:nvPr>
            <p:ph type="body" sz="quarter" idx="13"/>
          </p:nvPr>
        </p:nvSpPr>
        <p:spPr/>
        <p:txBody>
          <a:bodyPr/>
          <a:lstStyle/>
          <a:p>
            <a:r>
              <a:rPr lang="en-US" altLang="zh-CN" dirty="0"/>
              <a:t>INTRODUCTION</a:t>
            </a:r>
            <a:endParaRPr lang="zh-CN" altLang="en-US" dirty="0"/>
          </a:p>
        </p:txBody>
      </p:sp>
      <p:sp>
        <p:nvSpPr>
          <p:cNvPr id="32" name="文本占位符 31">
            <a:extLst>
              <a:ext uri="{FF2B5EF4-FFF2-40B4-BE49-F238E27FC236}">
                <a16:creationId xmlns:a16="http://schemas.microsoft.com/office/drawing/2014/main" id="{35872501-012D-458E-A76C-93083B8319FB}"/>
              </a:ext>
            </a:extLst>
          </p:cNvPr>
          <p:cNvSpPr>
            <a:spLocks noGrp="1"/>
          </p:cNvSpPr>
          <p:nvPr>
            <p:ph type="body" sz="quarter" idx="12"/>
          </p:nvPr>
        </p:nvSpPr>
        <p:spPr/>
        <p:txBody>
          <a:bodyPr/>
          <a:lstStyle/>
          <a:p>
            <a:r>
              <a:rPr lang="en-US" altLang="zh-CN" dirty="0"/>
              <a:t>BRAND</a:t>
            </a:r>
            <a:endParaRPr lang="zh-CN" altLang="en-US" dirty="0"/>
          </a:p>
        </p:txBody>
      </p:sp>
      <p:sp>
        <p:nvSpPr>
          <p:cNvPr id="17" name="文本占位符 16">
            <a:extLst>
              <a:ext uri="{FF2B5EF4-FFF2-40B4-BE49-F238E27FC236}">
                <a16:creationId xmlns:a16="http://schemas.microsoft.com/office/drawing/2014/main" id="{296CCDBF-DBBE-4624-B19D-A0A17FDD8533}"/>
              </a:ext>
            </a:extLst>
          </p:cNvPr>
          <p:cNvSpPr>
            <a:spLocks noGrp="1"/>
          </p:cNvSpPr>
          <p:nvPr>
            <p:ph type="body" sz="quarter" idx="10"/>
          </p:nvPr>
        </p:nvSpPr>
        <p:spPr/>
        <p:txBody>
          <a:bodyPr/>
          <a:lstStyle/>
          <a:p>
            <a:pPr algn="ctr"/>
            <a:r>
              <a:rPr lang="en-US" altLang="zh-CN" dirty="0"/>
              <a:t>01</a:t>
            </a:r>
            <a:endParaRPr lang="zh-CN" altLang="en-US" dirty="0"/>
          </a:p>
        </p:txBody>
      </p:sp>
      <p:sp>
        <p:nvSpPr>
          <p:cNvPr id="55" name="矩形 54">
            <a:extLst>
              <a:ext uri="{FF2B5EF4-FFF2-40B4-BE49-F238E27FC236}">
                <a16:creationId xmlns:a16="http://schemas.microsoft.com/office/drawing/2014/main" id="{337DD286-A2B6-41D1-9992-D754D5570F8C}"/>
              </a:ext>
            </a:extLst>
          </p:cNvPr>
          <p:cNvSpPr/>
          <p:nvPr/>
        </p:nvSpPr>
        <p:spPr>
          <a:xfrm>
            <a:off x="1229741" y="5627853"/>
            <a:ext cx="2705672" cy="24263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6" name="组合 55">
            <a:extLst>
              <a:ext uri="{FF2B5EF4-FFF2-40B4-BE49-F238E27FC236}">
                <a16:creationId xmlns:a16="http://schemas.microsoft.com/office/drawing/2014/main" id="{14B7D57D-48BC-4715-B888-DADFE3844E0E}"/>
              </a:ext>
            </a:extLst>
          </p:cNvPr>
          <p:cNvGrpSpPr/>
          <p:nvPr/>
        </p:nvGrpSpPr>
        <p:grpSpPr>
          <a:xfrm rot="16200000" flipH="1">
            <a:off x="2477749" y="4569728"/>
            <a:ext cx="318350" cy="2367837"/>
            <a:chOff x="11042809" y="1888021"/>
            <a:chExt cx="464818" cy="3010532"/>
          </a:xfrm>
          <a:noFill/>
        </p:grpSpPr>
        <p:cxnSp>
          <p:nvCxnSpPr>
            <p:cNvPr id="57" name="直接连接符 56">
              <a:extLst>
                <a:ext uri="{FF2B5EF4-FFF2-40B4-BE49-F238E27FC236}">
                  <a16:creationId xmlns:a16="http://schemas.microsoft.com/office/drawing/2014/main" id="{79B80DD1-FC84-4D78-B1C4-95C1817839DA}"/>
                </a:ext>
              </a:extLst>
            </p:cNvPr>
            <p:cNvCxnSpPr>
              <a:cxnSpLocks/>
            </p:cNvCxnSpPr>
            <p:nvPr/>
          </p:nvCxnSpPr>
          <p:spPr>
            <a:xfrm rot="16200000" flipH="1">
              <a:off x="9837986" y="3325257"/>
              <a:ext cx="2874472" cy="0"/>
            </a:xfrm>
            <a:prstGeom prst="line">
              <a:avLst/>
            </a:prstGeom>
            <a:grpFill/>
            <a:ln w="6350">
              <a:solidFill>
                <a:schemeClr val="accent5"/>
              </a:solidFill>
            </a:ln>
          </p:spPr>
          <p:style>
            <a:lnRef idx="1">
              <a:schemeClr val="accent1"/>
            </a:lnRef>
            <a:fillRef idx="0">
              <a:schemeClr val="accent1"/>
            </a:fillRef>
            <a:effectRef idx="0">
              <a:schemeClr val="accent1"/>
            </a:effectRef>
            <a:fontRef idx="minor">
              <a:schemeClr val="tx1"/>
            </a:fontRef>
          </p:style>
        </p:cxnSp>
        <p:grpSp>
          <p:nvGrpSpPr>
            <p:cNvPr id="60" name="组合 59">
              <a:extLst>
                <a:ext uri="{FF2B5EF4-FFF2-40B4-BE49-F238E27FC236}">
                  <a16:creationId xmlns:a16="http://schemas.microsoft.com/office/drawing/2014/main" id="{7918347A-85A2-499F-B9AE-1065652663D6}"/>
                </a:ext>
              </a:extLst>
            </p:cNvPr>
            <p:cNvGrpSpPr/>
            <p:nvPr/>
          </p:nvGrpSpPr>
          <p:grpSpPr>
            <a:xfrm rot="16200000">
              <a:off x="11159013" y="4549939"/>
              <a:ext cx="232410" cy="464818"/>
              <a:chOff x="8258175" y="4617720"/>
              <a:chExt cx="541020" cy="1082040"/>
            </a:xfrm>
            <a:grpFill/>
          </p:grpSpPr>
          <p:sp>
            <p:nvSpPr>
              <p:cNvPr id="61" name="弧形 60">
                <a:extLst>
                  <a:ext uri="{FF2B5EF4-FFF2-40B4-BE49-F238E27FC236}">
                    <a16:creationId xmlns:a16="http://schemas.microsoft.com/office/drawing/2014/main" id="{2E68AD2B-1C40-4CE4-AB79-7E3B8E703DD3}"/>
                  </a:ext>
                </a:extLst>
              </p:cNvPr>
              <p:cNvSpPr/>
              <p:nvPr/>
            </p:nvSpPr>
            <p:spPr>
              <a:xfrm>
                <a:off x="8258175" y="5158740"/>
                <a:ext cx="541020" cy="541020"/>
              </a:xfrm>
              <a:prstGeom prst="arc">
                <a:avLst/>
              </a:prstGeom>
              <a:grpFill/>
              <a:ln w="6350">
                <a:solidFill>
                  <a:schemeClr val="accent5"/>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2" name="弧形 61">
                <a:extLst>
                  <a:ext uri="{FF2B5EF4-FFF2-40B4-BE49-F238E27FC236}">
                    <a16:creationId xmlns:a16="http://schemas.microsoft.com/office/drawing/2014/main" id="{8DC4987A-EAEC-4C28-8599-CD9CE6CFDE14}"/>
                  </a:ext>
                </a:extLst>
              </p:cNvPr>
              <p:cNvSpPr/>
              <p:nvPr/>
            </p:nvSpPr>
            <p:spPr>
              <a:xfrm flipV="1">
                <a:off x="8258175" y="4617720"/>
                <a:ext cx="541020" cy="541020"/>
              </a:xfrm>
              <a:prstGeom prst="arc">
                <a:avLst/>
              </a:prstGeom>
              <a:grpFill/>
              <a:ln w="6350">
                <a:solidFill>
                  <a:schemeClr val="accent5"/>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cxnSp>
        <p:nvCxnSpPr>
          <p:cNvPr id="63" name="直接连接符 62">
            <a:extLst>
              <a:ext uri="{FF2B5EF4-FFF2-40B4-BE49-F238E27FC236}">
                <a16:creationId xmlns:a16="http://schemas.microsoft.com/office/drawing/2014/main" id="{25BE21C6-BD28-4C46-B1CF-DF3337B210C3}"/>
              </a:ext>
            </a:extLst>
          </p:cNvPr>
          <p:cNvCxnSpPr/>
          <p:nvPr/>
        </p:nvCxnSpPr>
        <p:spPr>
          <a:xfrm flipH="1">
            <a:off x="1320800" y="4736465"/>
            <a:ext cx="96646" cy="40703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1745822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占位符 12" descr="女人穿着戏服&#10;&#10;中度可信度描述已自动生成">
            <a:extLst>
              <a:ext uri="{FF2B5EF4-FFF2-40B4-BE49-F238E27FC236}">
                <a16:creationId xmlns:a16="http://schemas.microsoft.com/office/drawing/2014/main" id="{49597ACC-C675-4384-9B8A-B665AC35329E}"/>
              </a:ext>
            </a:extLst>
          </p:cNvPr>
          <p:cNvPicPr>
            <a:picLocks noGrp="1" noChangeAspect="1"/>
          </p:cNvPicPr>
          <p:nvPr>
            <p:ph type="pic" sz="quarter" idx="11"/>
          </p:nvPr>
        </p:nvPicPr>
        <p:blipFill rotWithShape="1">
          <a:blip r:embed="rId2" cstate="screen">
            <a:extLst>
              <a:ext uri="{28A0092B-C50C-407E-A947-70E740481C1C}">
                <a14:useLocalDpi xmlns:a14="http://schemas.microsoft.com/office/drawing/2010/main"/>
              </a:ext>
            </a:extLst>
          </a:blip>
          <a:srcRect/>
          <a:stretch/>
        </p:blipFill>
        <p:spPr>
          <a:xfrm flipH="1">
            <a:off x="5537200" y="549275"/>
            <a:ext cx="5959475" cy="3733800"/>
          </a:xfrm>
        </p:spPr>
      </p:pic>
      <p:sp>
        <p:nvSpPr>
          <p:cNvPr id="14" name="矩形 13">
            <a:extLst>
              <a:ext uri="{FF2B5EF4-FFF2-40B4-BE49-F238E27FC236}">
                <a16:creationId xmlns:a16="http://schemas.microsoft.com/office/drawing/2014/main" id="{AB7C3EDD-F1CA-4846-B728-83D8AEDB3CDE}"/>
              </a:ext>
            </a:extLst>
          </p:cNvPr>
          <p:cNvSpPr/>
          <p:nvPr/>
        </p:nvSpPr>
        <p:spPr>
          <a:xfrm>
            <a:off x="695325" y="2575560"/>
            <a:ext cx="6033279" cy="373316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占位符 6">
            <a:extLst>
              <a:ext uri="{FF2B5EF4-FFF2-40B4-BE49-F238E27FC236}">
                <a16:creationId xmlns:a16="http://schemas.microsoft.com/office/drawing/2014/main" id="{644EE60A-EEB6-43AE-BB12-2FF1F881F02B}"/>
              </a:ext>
            </a:extLst>
          </p:cNvPr>
          <p:cNvSpPr>
            <a:spLocks noGrp="1"/>
          </p:cNvSpPr>
          <p:nvPr>
            <p:ph type="body" sz="quarter" idx="10"/>
          </p:nvPr>
        </p:nvSpPr>
        <p:spPr/>
        <p:txBody>
          <a:bodyPr/>
          <a:lstStyle/>
          <a:p>
            <a:r>
              <a:rPr lang="en-US" altLang="zh-CN" dirty="0"/>
              <a:t>05</a:t>
            </a:r>
            <a:endParaRPr lang="zh-CN" altLang="en-US" dirty="0"/>
          </a:p>
        </p:txBody>
      </p:sp>
      <p:sp>
        <p:nvSpPr>
          <p:cNvPr id="11" name="文本占位符 10">
            <a:extLst>
              <a:ext uri="{FF2B5EF4-FFF2-40B4-BE49-F238E27FC236}">
                <a16:creationId xmlns:a16="http://schemas.microsoft.com/office/drawing/2014/main" id="{FED91F82-94EC-457D-A515-EA5EEB0152B7}"/>
              </a:ext>
            </a:extLst>
          </p:cNvPr>
          <p:cNvSpPr>
            <a:spLocks noGrp="1"/>
          </p:cNvSpPr>
          <p:nvPr>
            <p:ph type="body" sz="quarter" idx="14"/>
          </p:nvPr>
        </p:nvSpPr>
        <p:spPr>
          <a:xfrm>
            <a:off x="4150994" y="5628997"/>
            <a:ext cx="1945006" cy="249299"/>
          </a:xfrm>
        </p:spPr>
        <p:txBody>
          <a:bodyPr/>
          <a:lstStyle/>
          <a:p>
            <a:pPr algn="dist"/>
            <a:r>
              <a:rPr lang="zh-CN" altLang="en-US" dirty="0"/>
              <a:t>更</a:t>
            </a:r>
            <a:r>
              <a:rPr lang="en-US" altLang="zh-CN" dirty="0"/>
              <a:t>/</a:t>
            </a:r>
            <a:r>
              <a:rPr lang="zh-CN" altLang="en-US" dirty="0"/>
              <a:t>多</a:t>
            </a:r>
            <a:r>
              <a:rPr lang="en-US" altLang="zh-CN" dirty="0"/>
              <a:t>/</a:t>
            </a:r>
            <a:r>
              <a:rPr lang="zh-CN" altLang="en-US" dirty="0"/>
              <a:t>商</a:t>
            </a:r>
            <a:r>
              <a:rPr lang="en-US" altLang="zh-CN" dirty="0"/>
              <a:t>/</a:t>
            </a:r>
            <a:r>
              <a:rPr lang="zh-CN" altLang="en-US" dirty="0"/>
              <a:t>品</a:t>
            </a:r>
          </a:p>
        </p:txBody>
      </p:sp>
      <p:sp>
        <p:nvSpPr>
          <p:cNvPr id="10" name="文本占位符 9">
            <a:extLst>
              <a:ext uri="{FF2B5EF4-FFF2-40B4-BE49-F238E27FC236}">
                <a16:creationId xmlns:a16="http://schemas.microsoft.com/office/drawing/2014/main" id="{7B527C35-78B1-42FB-AC56-FD3A3CBD3432}"/>
              </a:ext>
            </a:extLst>
          </p:cNvPr>
          <p:cNvSpPr>
            <a:spLocks noGrp="1"/>
          </p:cNvSpPr>
          <p:nvPr>
            <p:ph type="body" sz="quarter" idx="13"/>
          </p:nvPr>
        </p:nvSpPr>
        <p:spPr>
          <a:xfrm>
            <a:off x="1229741" y="3868769"/>
            <a:ext cx="3504305" cy="553998"/>
          </a:xfrm>
        </p:spPr>
        <p:txBody>
          <a:bodyPr/>
          <a:lstStyle/>
          <a:p>
            <a:r>
              <a:rPr lang="en-US" altLang="zh-CN" dirty="0"/>
              <a:t>ABOUT US</a:t>
            </a:r>
            <a:endParaRPr lang="zh-CN" altLang="en-US" dirty="0"/>
          </a:p>
        </p:txBody>
      </p:sp>
      <p:sp>
        <p:nvSpPr>
          <p:cNvPr id="9" name="文本占位符 8">
            <a:extLst>
              <a:ext uri="{FF2B5EF4-FFF2-40B4-BE49-F238E27FC236}">
                <a16:creationId xmlns:a16="http://schemas.microsoft.com/office/drawing/2014/main" id="{4C370FB4-8B69-4976-AB03-A4065C8C2489}"/>
              </a:ext>
            </a:extLst>
          </p:cNvPr>
          <p:cNvSpPr>
            <a:spLocks noGrp="1"/>
          </p:cNvSpPr>
          <p:nvPr>
            <p:ph type="body" sz="quarter" idx="12"/>
          </p:nvPr>
        </p:nvSpPr>
        <p:spPr>
          <a:xfrm>
            <a:off x="1229741" y="2940898"/>
            <a:ext cx="3204046" cy="900246"/>
          </a:xfrm>
        </p:spPr>
        <p:txBody>
          <a:bodyPr/>
          <a:lstStyle/>
          <a:p>
            <a:r>
              <a:rPr lang="en-US" altLang="zh-CN" dirty="0"/>
              <a:t>MORE</a:t>
            </a:r>
            <a:endParaRPr lang="zh-CN" altLang="en-US" dirty="0"/>
          </a:p>
        </p:txBody>
      </p:sp>
      <p:sp>
        <p:nvSpPr>
          <p:cNvPr id="15" name="矩形 14">
            <a:extLst>
              <a:ext uri="{FF2B5EF4-FFF2-40B4-BE49-F238E27FC236}">
                <a16:creationId xmlns:a16="http://schemas.microsoft.com/office/drawing/2014/main" id="{A47B1C75-1CED-4EA2-A6C4-5B14B5D06C95}"/>
              </a:ext>
            </a:extLst>
          </p:cNvPr>
          <p:cNvSpPr/>
          <p:nvPr/>
        </p:nvSpPr>
        <p:spPr>
          <a:xfrm>
            <a:off x="1229741" y="5627853"/>
            <a:ext cx="2705672" cy="24263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 name="组合 15">
            <a:extLst>
              <a:ext uri="{FF2B5EF4-FFF2-40B4-BE49-F238E27FC236}">
                <a16:creationId xmlns:a16="http://schemas.microsoft.com/office/drawing/2014/main" id="{BE32841B-8101-4565-B8ED-38AC100A58AD}"/>
              </a:ext>
            </a:extLst>
          </p:cNvPr>
          <p:cNvGrpSpPr/>
          <p:nvPr/>
        </p:nvGrpSpPr>
        <p:grpSpPr>
          <a:xfrm rot="16200000" flipH="1">
            <a:off x="2477749" y="4569728"/>
            <a:ext cx="318350" cy="2367837"/>
            <a:chOff x="11042809" y="1888021"/>
            <a:chExt cx="464818" cy="3010532"/>
          </a:xfrm>
          <a:noFill/>
        </p:grpSpPr>
        <p:cxnSp>
          <p:nvCxnSpPr>
            <p:cNvPr id="17" name="直接连接符 16">
              <a:extLst>
                <a:ext uri="{FF2B5EF4-FFF2-40B4-BE49-F238E27FC236}">
                  <a16:creationId xmlns:a16="http://schemas.microsoft.com/office/drawing/2014/main" id="{E735B066-8D62-4C7E-AA37-9694F11D6666}"/>
                </a:ext>
              </a:extLst>
            </p:cNvPr>
            <p:cNvCxnSpPr>
              <a:cxnSpLocks/>
            </p:cNvCxnSpPr>
            <p:nvPr/>
          </p:nvCxnSpPr>
          <p:spPr>
            <a:xfrm rot="16200000" flipH="1">
              <a:off x="9837986" y="3325257"/>
              <a:ext cx="2874472" cy="0"/>
            </a:xfrm>
            <a:prstGeom prst="line">
              <a:avLst/>
            </a:prstGeom>
            <a:grpFill/>
            <a:ln w="6350">
              <a:solidFill>
                <a:schemeClr val="accent5"/>
              </a:solidFill>
            </a:ln>
          </p:spPr>
          <p:style>
            <a:lnRef idx="1">
              <a:schemeClr val="accent1"/>
            </a:lnRef>
            <a:fillRef idx="0">
              <a:schemeClr val="accent1"/>
            </a:fillRef>
            <a:effectRef idx="0">
              <a:schemeClr val="accent1"/>
            </a:effectRef>
            <a:fontRef idx="minor">
              <a:schemeClr val="tx1"/>
            </a:fontRef>
          </p:style>
        </p:cxnSp>
        <p:grpSp>
          <p:nvGrpSpPr>
            <p:cNvPr id="18" name="组合 17">
              <a:extLst>
                <a:ext uri="{FF2B5EF4-FFF2-40B4-BE49-F238E27FC236}">
                  <a16:creationId xmlns:a16="http://schemas.microsoft.com/office/drawing/2014/main" id="{431317B2-0951-453D-8775-6B4CD50690E6}"/>
                </a:ext>
              </a:extLst>
            </p:cNvPr>
            <p:cNvGrpSpPr/>
            <p:nvPr/>
          </p:nvGrpSpPr>
          <p:grpSpPr>
            <a:xfrm rot="16200000">
              <a:off x="11159013" y="4549939"/>
              <a:ext cx="232410" cy="464818"/>
              <a:chOff x="8258175" y="4617720"/>
              <a:chExt cx="541020" cy="1082040"/>
            </a:xfrm>
            <a:grpFill/>
          </p:grpSpPr>
          <p:sp>
            <p:nvSpPr>
              <p:cNvPr id="19" name="弧形 18">
                <a:extLst>
                  <a:ext uri="{FF2B5EF4-FFF2-40B4-BE49-F238E27FC236}">
                    <a16:creationId xmlns:a16="http://schemas.microsoft.com/office/drawing/2014/main" id="{911B0F3F-1BCA-4585-A111-BAD5435A26E3}"/>
                  </a:ext>
                </a:extLst>
              </p:cNvPr>
              <p:cNvSpPr/>
              <p:nvPr/>
            </p:nvSpPr>
            <p:spPr>
              <a:xfrm>
                <a:off x="8258175" y="5158740"/>
                <a:ext cx="541020" cy="541020"/>
              </a:xfrm>
              <a:prstGeom prst="arc">
                <a:avLst/>
              </a:prstGeom>
              <a:grpFill/>
              <a:ln w="6350">
                <a:solidFill>
                  <a:schemeClr val="accent5"/>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0" name="弧形 19">
                <a:extLst>
                  <a:ext uri="{FF2B5EF4-FFF2-40B4-BE49-F238E27FC236}">
                    <a16:creationId xmlns:a16="http://schemas.microsoft.com/office/drawing/2014/main" id="{472C5BE5-A31D-4637-AD33-3306505DD172}"/>
                  </a:ext>
                </a:extLst>
              </p:cNvPr>
              <p:cNvSpPr/>
              <p:nvPr/>
            </p:nvSpPr>
            <p:spPr>
              <a:xfrm flipV="1">
                <a:off x="8258175" y="4617720"/>
                <a:ext cx="541020" cy="541020"/>
              </a:xfrm>
              <a:prstGeom prst="arc">
                <a:avLst/>
              </a:prstGeom>
              <a:grpFill/>
              <a:ln w="6350">
                <a:solidFill>
                  <a:schemeClr val="accent5"/>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cxnSp>
        <p:nvCxnSpPr>
          <p:cNvPr id="21" name="直接连接符 20">
            <a:extLst>
              <a:ext uri="{FF2B5EF4-FFF2-40B4-BE49-F238E27FC236}">
                <a16:creationId xmlns:a16="http://schemas.microsoft.com/office/drawing/2014/main" id="{9133D1B5-B083-425C-BDFB-2CECF919F53D}"/>
              </a:ext>
            </a:extLst>
          </p:cNvPr>
          <p:cNvCxnSpPr/>
          <p:nvPr/>
        </p:nvCxnSpPr>
        <p:spPr>
          <a:xfrm flipH="1">
            <a:off x="1320800" y="4736465"/>
            <a:ext cx="96646" cy="40703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7" name="文本框 26">
            <a:extLst>
              <a:ext uri="{FF2B5EF4-FFF2-40B4-BE49-F238E27FC236}">
                <a16:creationId xmlns:a16="http://schemas.microsoft.com/office/drawing/2014/main" id="{A9B41ACB-5224-410B-BE40-8E53C69C28A7}"/>
              </a:ext>
            </a:extLst>
          </p:cNvPr>
          <p:cNvSpPr txBox="1">
            <a:spLocks/>
          </p:cNvSpPr>
          <p:nvPr/>
        </p:nvSpPr>
        <p:spPr>
          <a:xfrm>
            <a:off x="7391646" y="5959230"/>
            <a:ext cx="974626" cy="246221"/>
          </a:xfrm>
          <a:prstGeom prst="rect">
            <a:avLst/>
          </a:prstGeom>
          <a:noFill/>
        </p:spPr>
        <p:txBody>
          <a:bodyPr wrap="none" lIns="0" tIns="0" rIns="0" bIns="0" rtlCol="0">
            <a:spAutoFit/>
          </a:bodyPr>
          <a:lstStyle/>
          <a:p>
            <a:pPr algn="l"/>
            <a:r>
              <a:rPr lang="zh-CN" altLang="en-US" sz="1600" spc="300" dirty="0">
                <a:solidFill>
                  <a:schemeClr val="bg1"/>
                </a:solidFill>
                <a:latin typeface="思源宋体 CN ExtraLight" panose="02020200000000000000" pitchFamily="18" charset="-122"/>
                <a:ea typeface="思源宋体 CN ExtraLight" panose="02020200000000000000" pitchFamily="18" charset="-122"/>
              </a:rPr>
              <a:t>热销产品</a:t>
            </a:r>
            <a:endParaRPr kumimoji="0" lang="zh-CN" altLang="en-US" sz="1600" b="0" i="0" u="none" strike="noStrike" kern="1200" cap="none" spc="300" normalizeH="0" baseline="0" noProof="0" dirty="0">
              <a:ln>
                <a:noFill/>
              </a:ln>
              <a:solidFill>
                <a:schemeClr val="bg1"/>
              </a:solidFill>
              <a:effectLst/>
              <a:uLnTx/>
              <a:uFillTx/>
              <a:latin typeface="思源宋体 CN ExtraLight" panose="02020200000000000000" pitchFamily="18" charset="-122"/>
              <a:ea typeface="思源宋体 CN ExtraLight" panose="02020200000000000000" pitchFamily="18" charset="-122"/>
            </a:endParaRPr>
          </a:p>
        </p:txBody>
      </p:sp>
      <p:sp>
        <p:nvSpPr>
          <p:cNvPr id="24" name="椭圆 23">
            <a:extLst>
              <a:ext uri="{FF2B5EF4-FFF2-40B4-BE49-F238E27FC236}">
                <a16:creationId xmlns:a16="http://schemas.microsoft.com/office/drawing/2014/main" id="{584DD4B8-3AED-469D-BAC2-BE70969CEBF6}"/>
              </a:ext>
            </a:extLst>
          </p:cNvPr>
          <p:cNvSpPr/>
          <p:nvPr/>
        </p:nvSpPr>
        <p:spPr>
          <a:xfrm>
            <a:off x="7163046" y="6030270"/>
            <a:ext cx="104140" cy="104140"/>
          </a:xfrm>
          <a:prstGeom prst="ellipse">
            <a:avLst/>
          </a:pr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8" name="文本框 27">
            <a:extLst>
              <a:ext uri="{FF2B5EF4-FFF2-40B4-BE49-F238E27FC236}">
                <a16:creationId xmlns:a16="http://schemas.microsoft.com/office/drawing/2014/main" id="{3104CBB6-692B-4DF3-92E8-36AA5C25B5BF}"/>
              </a:ext>
            </a:extLst>
          </p:cNvPr>
          <p:cNvSpPr txBox="1">
            <a:spLocks/>
          </p:cNvSpPr>
          <p:nvPr/>
        </p:nvSpPr>
        <p:spPr>
          <a:xfrm>
            <a:off x="8973654" y="5959230"/>
            <a:ext cx="974626" cy="246221"/>
          </a:xfrm>
          <a:prstGeom prst="rect">
            <a:avLst/>
          </a:prstGeom>
          <a:noFill/>
        </p:spPr>
        <p:txBody>
          <a:bodyPr wrap="none" lIns="0" tIns="0" rIns="0" bIns="0" rtlCol="0">
            <a:spAutoFit/>
          </a:bodyPr>
          <a:lstStyle/>
          <a:p>
            <a:pPr algn="l"/>
            <a:r>
              <a:rPr lang="zh-CN" altLang="en-US" sz="1600" spc="300" dirty="0">
                <a:solidFill>
                  <a:schemeClr val="bg1"/>
                </a:solidFill>
                <a:latin typeface="思源宋体 CN ExtraLight" panose="02020200000000000000" pitchFamily="18" charset="-122"/>
                <a:ea typeface="思源宋体 CN ExtraLight" panose="02020200000000000000" pitchFamily="18" charset="-122"/>
              </a:rPr>
              <a:t>扫码关注</a:t>
            </a:r>
            <a:endParaRPr kumimoji="0" lang="zh-CN" altLang="en-US" sz="1600" b="0" i="0" u="none" strike="noStrike" kern="1200" cap="none" spc="300" normalizeH="0" baseline="0" noProof="0" dirty="0">
              <a:ln>
                <a:noFill/>
              </a:ln>
              <a:solidFill>
                <a:schemeClr val="bg1"/>
              </a:solidFill>
              <a:effectLst/>
              <a:uLnTx/>
              <a:uFillTx/>
              <a:latin typeface="思源宋体 CN ExtraLight" panose="02020200000000000000" pitchFamily="18" charset="-122"/>
              <a:ea typeface="思源宋体 CN ExtraLight" panose="02020200000000000000" pitchFamily="18" charset="-122"/>
            </a:endParaRPr>
          </a:p>
        </p:txBody>
      </p:sp>
      <p:sp>
        <p:nvSpPr>
          <p:cNvPr id="26" name="椭圆 25">
            <a:extLst>
              <a:ext uri="{FF2B5EF4-FFF2-40B4-BE49-F238E27FC236}">
                <a16:creationId xmlns:a16="http://schemas.microsoft.com/office/drawing/2014/main" id="{03316CC2-DCB9-45B8-BDCE-2BEB92A934CC}"/>
              </a:ext>
            </a:extLst>
          </p:cNvPr>
          <p:cNvSpPr/>
          <p:nvPr/>
        </p:nvSpPr>
        <p:spPr>
          <a:xfrm>
            <a:off x="8745054" y="6030270"/>
            <a:ext cx="104140" cy="104140"/>
          </a:xfrm>
          <a:prstGeom prst="ellipse">
            <a:avLst/>
          </a:pr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Tree>
    <p:extLst>
      <p:ext uri="{BB962C8B-B14F-4D97-AF65-F5344CB8AC3E}">
        <p14:creationId xmlns:p14="http://schemas.microsoft.com/office/powerpoint/2010/main" val="286565066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descr="黑色的帽子&#10;&#10;描述已自动生成">
            <a:extLst>
              <a:ext uri="{FF2B5EF4-FFF2-40B4-BE49-F238E27FC236}">
                <a16:creationId xmlns:a16="http://schemas.microsoft.com/office/drawing/2014/main" id="{FD0E2C20-4696-4E8F-8B6A-0AEF99EAE009}"/>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flipH="1">
            <a:off x="3985135" y="1569923"/>
            <a:ext cx="4336072" cy="3570484"/>
          </a:xfrm>
          <a:prstGeom prst="rect">
            <a:avLst/>
          </a:prstGeom>
        </p:spPr>
      </p:pic>
      <p:sp>
        <p:nvSpPr>
          <p:cNvPr id="21" name="矩形 20">
            <a:extLst>
              <a:ext uri="{FF2B5EF4-FFF2-40B4-BE49-F238E27FC236}">
                <a16:creationId xmlns:a16="http://schemas.microsoft.com/office/drawing/2014/main" id="{37C3D87A-80CC-4ECC-9849-039C2C56D3FE}"/>
              </a:ext>
            </a:extLst>
          </p:cNvPr>
          <p:cNvSpPr/>
          <p:nvPr/>
        </p:nvSpPr>
        <p:spPr>
          <a:xfrm>
            <a:off x="682367" y="526207"/>
            <a:ext cx="10814308" cy="5782518"/>
          </a:xfrm>
          <a:prstGeom prst="rect">
            <a:avLst/>
          </a:prstGeom>
          <a:noFill/>
          <a:ln w="6350">
            <a:solidFill>
              <a:schemeClr val="tx1">
                <a:lumMod val="75000"/>
                <a:lumOff val="25000"/>
                <a:alpha val="4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4" name="图片 3" descr="黑色的帽子&#10;&#10;描述已自动生成">
            <a:extLst>
              <a:ext uri="{FF2B5EF4-FFF2-40B4-BE49-F238E27FC236}">
                <a16:creationId xmlns:a16="http://schemas.microsoft.com/office/drawing/2014/main" id="{25988500-B2D8-4952-AFBE-5460D01742CD}"/>
              </a:ext>
            </a:extLst>
          </p:cNvPr>
          <p:cNvPicPr>
            <a:picLocks noChangeAspect="1"/>
          </p:cNvPicPr>
          <p:nvPr/>
        </p:nvPicPr>
        <p:blipFill>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rot="1413794" flipH="1">
            <a:off x="869507" y="944153"/>
            <a:ext cx="1398422" cy="1048816"/>
          </a:xfrm>
          <a:prstGeom prst="rect">
            <a:avLst/>
          </a:prstGeom>
        </p:spPr>
      </p:pic>
      <p:grpSp>
        <p:nvGrpSpPr>
          <p:cNvPr id="76" name="组合 75">
            <a:extLst>
              <a:ext uri="{FF2B5EF4-FFF2-40B4-BE49-F238E27FC236}">
                <a16:creationId xmlns:a16="http://schemas.microsoft.com/office/drawing/2014/main" id="{C716F4FA-C2AB-4DB8-897A-41CCFF6A0FEC}"/>
              </a:ext>
            </a:extLst>
          </p:cNvPr>
          <p:cNvGrpSpPr/>
          <p:nvPr/>
        </p:nvGrpSpPr>
        <p:grpSpPr>
          <a:xfrm>
            <a:off x="1202205" y="1984918"/>
            <a:ext cx="770412" cy="369332"/>
            <a:chOff x="1207995" y="1948341"/>
            <a:chExt cx="770412" cy="369332"/>
          </a:xfrm>
        </p:grpSpPr>
        <p:sp>
          <p:nvSpPr>
            <p:cNvPr id="60" name="文本框 59">
              <a:extLst>
                <a:ext uri="{FF2B5EF4-FFF2-40B4-BE49-F238E27FC236}">
                  <a16:creationId xmlns:a16="http://schemas.microsoft.com/office/drawing/2014/main" id="{ADD4614E-08C4-4AE5-8FDA-873B5F8AF0FC}"/>
                </a:ext>
              </a:extLst>
            </p:cNvPr>
            <p:cNvSpPr txBox="1"/>
            <p:nvPr/>
          </p:nvSpPr>
          <p:spPr>
            <a:xfrm>
              <a:off x="1207995" y="2068752"/>
              <a:ext cx="419987" cy="215444"/>
            </a:xfrm>
            <a:prstGeom prst="rect">
              <a:avLst/>
            </a:prstGeom>
            <a:noFill/>
          </p:spPr>
          <p:txBody>
            <a:bodyPr wrap="none" lIns="0" tIns="0" rIns="0" bIns="0" rtlCol="0">
              <a:spAutoFit/>
            </a:bodyPr>
            <a:lstStyle/>
            <a:p>
              <a:pPr algn="l"/>
              <a:r>
                <a:rPr lang="en-US" altLang="zh-CN" sz="1400" b="1" dirty="0"/>
                <a:t>RMB</a:t>
              </a:r>
              <a:endParaRPr lang="zh-CN" altLang="en-US" sz="1400" b="1" dirty="0"/>
            </a:p>
          </p:txBody>
        </p:sp>
        <p:sp>
          <p:nvSpPr>
            <p:cNvPr id="61" name="文本框 60">
              <a:extLst>
                <a:ext uri="{FF2B5EF4-FFF2-40B4-BE49-F238E27FC236}">
                  <a16:creationId xmlns:a16="http://schemas.microsoft.com/office/drawing/2014/main" id="{29F03ABD-DFCA-46EF-8CE8-AD13E10FC769}"/>
                </a:ext>
              </a:extLst>
            </p:cNvPr>
            <p:cNvSpPr txBox="1"/>
            <p:nvPr/>
          </p:nvSpPr>
          <p:spPr>
            <a:xfrm>
              <a:off x="1670630" y="1948341"/>
              <a:ext cx="307777" cy="369332"/>
            </a:xfrm>
            <a:prstGeom prst="rect">
              <a:avLst/>
            </a:prstGeom>
            <a:noFill/>
          </p:spPr>
          <p:txBody>
            <a:bodyPr wrap="none" lIns="0" tIns="0" rIns="0" bIns="0" rtlCol="0">
              <a:spAutoFit/>
            </a:bodyPr>
            <a:lstStyle/>
            <a:p>
              <a:pPr algn="l"/>
              <a:r>
                <a:rPr kumimoji="0" lang="en-US" altLang="zh-CN" sz="2400" b="1" i="0" u="none" strike="noStrike" kern="1200" cap="none" spc="0" normalizeH="0" baseline="0" noProof="0" dirty="0">
                  <a:ln>
                    <a:noFill/>
                  </a:ln>
                  <a:solidFill>
                    <a:prstClr val="black"/>
                  </a:solidFill>
                  <a:effectLst/>
                  <a:uLnTx/>
                  <a:uFillTx/>
                  <a:ea typeface="思源宋体 CN ExtraLight"/>
                  <a:cs typeface="+mn-cs"/>
                </a:rPr>
                <a:t>89</a:t>
              </a:r>
              <a:endParaRPr lang="zh-CN" altLang="en-US" sz="2400" b="1" dirty="0"/>
            </a:p>
          </p:txBody>
        </p:sp>
      </p:grpSp>
      <p:sp>
        <p:nvSpPr>
          <p:cNvPr id="65" name="文本框 64">
            <a:extLst>
              <a:ext uri="{FF2B5EF4-FFF2-40B4-BE49-F238E27FC236}">
                <a16:creationId xmlns:a16="http://schemas.microsoft.com/office/drawing/2014/main" id="{04A95F24-C7A6-484A-991D-9E244012F5AD}"/>
              </a:ext>
            </a:extLst>
          </p:cNvPr>
          <p:cNvSpPr txBox="1"/>
          <p:nvPr/>
        </p:nvSpPr>
        <p:spPr>
          <a:xfrm>
            <a:off x="1294624" y="707631"/>
            <a:ext cx="701039" cy="246221"/>
          </a:xfrm>
          <a:prstGeom prst="rect">
            <a:avLst/>
          </a:prstGeom>
          <a:noFill/>
        </p:spPr>
        <p:txBody>
          <a:bodyPr wrap="square" lIns="0" tIns="0" rIns="0" bIns="0" rtlCol="0">
            <a:spAutoFit/>
          </a:bodyPr>
          <a:lstStyle/>
          <a:p>
            <a:pPr algn="dist"/>
            <a:r>
              <a:rPr lang="zh-CN" altLang="en-US" sz="1600" dirty="0">
                <a:solidFill>
                  <a:schemeClr val="accent1"/>
                </a:solidFill>
                <a:latin typeface="+mj-ea"/>
                <a:ea typeface="+mj-ea"/>
              </a:rPr>
              <a:t>棒球帽</a:t>
            </a:r>
          </a:p>
        </p:txBody>
      </p:sp>
      <p:pic>
        <p:nvPicPr>
          <p:cNvPr id="12" name="图片 11" descr="金色的帽子&#10;&#10;描述已自动生成">
            <a:extLst>
              <a:ext uri="{FF2B5EF4-FFF2-40B4-BE49-F238E27FC236}">
                <a16:creationId xmlns:a16="http://schemas.microsoft.com/office/drawing/2014/main" id="{0F393859-F2D0-4DD1-99B6-D4B3B0588326}"/>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21212901" flipH="1">
            <a:off x="814597" y="2825664"/>
            <a:ext cx="1661092" cy="1245820"/>
          </a:xfrm>
          <a:prstGeom prst="rect">
            <a:avLst/>
          </a:prstGeom>
        </p:spPr>
      </p:pic>
      <p:grpSp>
        <p:nvGrpSpPr>
          <p:cNvPr id="93" name="组合 92">
            <a:extLst>
              <a:ext uri="{FF2B5EF4-FFF2-40B4-BE49-F238E27FC236}">
                <a16:creationId xmlns:a16="http://schemas.microsoft.com/office/drawing/2014/main" id="{F2DC4DFC-9681-490D-8B15-735F8C616D3E}"/>
              </a:ext>
            </a:extLst>
          </p:cNvPr>
          <p:cNvGrpSpPr/>
          <p:nvPr/>
        </p:nvGrpSpPr>
        <p:grpSpPr>
          <a:xfrm>
            <a:off x="1106049" y="3910790"/>
            <a:ext cx="1078188" cy="369332"/>
            <a:chOff x="1112486" y="3910789"/>
            <a:chExt cx="1078188" cy="369332"/>
          </a:xfrm>
        </p:grpSpPr>
        <p:sp>
          <p:nvSpPr>
            <p:cNvPr id="57" name="文本框 56">
              <a:extLst>
                <a:ext uri="{FF2B5EF4-FFF2-40B4-BE49-F238E27FC236}">
                  <a16:creationId xmlns:a16="http://schemas.microsoft.com/office/drawing/2014/main" id="{F99D43AA-996C-477B-94C3-92F4AD34EB44}"/>
                </a:ext>
              </a:extLst>
            </p:cNvPr>
            <p:cNvSpPr txBox="1"/>
            <p:nvPr/>
          </p:nvSpPr>
          <p:spPr>
            <a:xfrm>
              <a:off x="1112486" y="4031200"/>
              <a:ext cx="419987" cy="215444"/>
            </a:xfrm>
            <a:prstGeom prst="rect">
              <a:avLst/>
            </a:prstGeom>
            <a:noFill/>
          </p:spPr>
          <p:txBody>
            <a:bodyPr wrap="none" lIns="0" tIns="0" rIns="0" bIns="0" rtlCol="0">
              <a:spAutoFit/>
            </a:bodyPr>
            <a:lstStyle/>
            <a:p>
              <a:pPr algn="l"/>
              <a:r>
                <a:rPr lang="en-US" altLang="zh-CN" sz="1400" b="1" dirty="0">
                  <a:solidFill>
                    <a:schemeClr val="accent5"/>
                  </a:solidFill>
                </a:rPr>
                <a:t>RMB</a:t>
              </a:r>
              <a:endParaRPr lang="zh-CN" altLang="en-US" sz="1400" b="1" dirty="0">
                <a:solidFill>
                  <a:schemeClr val="accent5"/>
                </a:solidFill>
              </a:endParaRPr>
            </a:p>
          </p:txBody>
        </p:sp>
        <p:sp>
          <p:nvSpPr>
            <p:cNvPr id="58" name="文本框 57">
              <a:extLst>
                <a:ext uri="{FF2B5EF4-FFF2-40B4-BE49-F238E27FC236}">
                  <a16:creationId xmlns:a16="http://schemas.microsoft.com/office/drawing/2014/main" id="{31675F8D-67C2-44D2-B73B-3DA6D0D3AD8C}"/>
                </a:ext>
              </a:extLst>
            </p:cNvPr>
            <p:cNvSpPr txBox="1"/>
            <p:nvPr/>
          </p:nvSpPr>
          <p:spPr>
            <a:xfrm>
              <a:off x="1575121" y="3910789"/>
              <a:ext cx="615553" cy="369332"/>
            </a:xfrm>
            <a:prstGeom prst="rect">
              <a:avLst/>
            </a:prstGeom>
            <a:noFill/>
          </p:spPr>
          <p:txBody>
            <a:bodyPr wrap="square" lIns="0" tIns="0" rIns="0" bIns="0" rtlCol="0">
              <a:spAutoFit/>
            </a:bodyPr>
            <a:lstStyle/>
            <a:p>
              <a:pPr algn="l"/>
              <a:r>
                <a:rPr kumimoji="0" lang="en-US" altLang="zh-CN" sz="2400" b="1" i="0" u="none" strike="noStrike" kern="1200" cap="none" spc="0" normalizeH="0" baseline="0" noProof="0" dirty="0">
                  <a:ln>
                    <a:noFill/>
                  </a:ln>
                  <a:solidFill>
                    <a:schemeClr val="accent5"/>
                  </a:solidFill>
                  <a:effectLst/>
                  <a:uLnTx/>
                  <a:uFillTx/>
                  <a:ea typeface="思源宋体 CN ExtraLight"/>
                  <a:cs typeface="+mn-cs"/>
                </a:rPr>
                <a:t>128</a:t>
              </a:r>
              <a:endParaRPr lang="zh-CN" altLang="en-US" sz="2400" b="1" dirty="0">
                <a:solidFill>
                  <a:schemeClr val="accent5"/>
                </a:solidFill>
              </a:endParaRPr>
            </a:p>
          </p:txBody>
        </p:sp>
      </p:grpSp>
      <p:sp>
        <p:nvSpPr>
          <p:cNvPr id="66" name="文本框 65">
            <a:extLst>
              <a:ext uri="{FF2B5EF4-FFF2-40B4-BE49-F238E27FC236}">
                <a16:creationId xmlns:a16="http://schemas.microsoft.com/office/drawing/2014/main" id="{9C19FF55-733B-432C-82B5-C8233029714D}"/>
              </a:ext>
            </a:extLst>
          </p:cNvPr>
          <p:cNvSpPr txBox="1"/>
          <p:nvPr/>
        </p:nvSpPr>
        <p:spPr>
          <a:xfrm>
            <a:off x="1294624" y="2632762"/>
            <a:ext cx="701039" cy="246221"/>
          </a:xfrm>
          <a:prstGeom prst="rect">
            <a:avLst/>
          </a:prstGeom>
          <a:noFill/>
        </p:spPr>
        <p:txBody>
          <a:bodyPr wrap="square" lIns="0" tIns="0" rIns="0" bIns="0" rtlCol="0">
            <a:spAutoFit/>
          </a:bodyPr>
          <a:lstStyle/>
          <a:p>
            <a:pPr algn="dist"/>
            <a:r>
              <a:rPr lang="zh-CN" altLang="en-US" sz="1600" dirty="0">
                <a:solidFill>
                  <a:schemeClr val="accent5"/>
                </a:solidFill>
                <a:latin typeface="+mj-ea"/>
                <a:ea typeface="+mj-ea"/>
              </a:rPr>
              <a:t>太阳帽</a:t>
            </a:r>
          </a:p>
        </p:txBody>
      </p:sp>
      <p:pic>
        <p:nvPicPr>
          <p:cNvPr id="8" name="图片 7" descr="绿色的帽子&#10;&#10;描述已自动生成">
            <a:extLst>
              <a:ext uri="{FF2B5EF4-FFF2-40B4-BE49-F238E27FC236}">
                <a16:creationId xmlns:a16="http://schemas.microsoft.com/office/drawing/2014/main" id="{D5EF038E-914D-4FFC-A8EF-F64AFC8AE679}"/>
              </a:ext>
            </a:extLst>
          </p:cNvPr>
          <p:cNvPicPr>
            <a:picLocks noChangeAspect="1"/>
          </p:cNvPicPr>
          <p:nvPr/>
        </p:nvPicPr>
        <p:blipFill>
          <a:blip r:embed="rId5" cstate="screen">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rot="2316225">
            <a:off x="986941" y="4816708"/>
            <a:ext cx="1316404" cy="1201219"/>
          </a:xfrm>
          <a:prstGeom prst="rect">
            <a:avLst/>
          </a:prstGeom>
        </p:spPr>
      </p:pic>
      <p:grpSp>
        <p:nvGrpSpPr>
          <p:cNvPr id="91" name="组合 90">
            <a:extLst>
              <a:ext uri="{FF2B5EF4-FFF2-40B4-BE49-F238E27FC236}">
                <a16:creationId xmlns:a16="http://schemas.microsoft.com/office/drawing/2014/main" id="{8DED5B88-8A0E-4CCB-A987-0524EA17B86A}"/>
              </a:ext>
            </a:extLst>
          </p:cNvPr>
          <p:cNvGrpSpPr/>
          <p:nvPr/>
        </p:nvGrpSpPr>
        <p:grpSpPr>
          <a:xfrm>
            <a:off x="1182993" y="5833431"/>
            <a:ext cx="924300" cy="369332"/>
            <a:chOff x="1099613" y="5833430"/>
            <a:chExt cx="924300" cy="369332"/>
          </a:xfrm>
        </p:grpSpPr>
        <p:sp>
          <p:nvSpPr>
            <p:cNvPr id="63" name="文本框 62">
              <a:extLst>
                <a:ext uri="{FF2B5EF4-FFF2-40B4-BE49-F238E27FC236}">
                  <a16:creationId xmlns:a16="http://schemas.microsoft.com/office/drawing/2014/main" id="{33A00B94-399C-417E-A29F-D73DFF4EC8EB}"/>
                </a:ext>
              </a:extLst>
            </p:cNvPr>
            <p:cNvSpPr txBox="1"/>
            <p:nvPr/>
          </p:nvSpPr>
          <p:spPr>
            <a:xfrm>
              <a:off x="1099613" y="5953841"/>
              <a:ext cx="419987" cy="215444"/>
            </a:xfrm>
            <a:prstGeom prst="rect">
              <a:avLst/>
            </a:prstGeom>
            <a:noFill/>
          </p:spPr>
          <p:txBody>
            <a:bodyPr wrap="none" lIns="0" tIns="0" rIns="0" bIns="0" rtlCol="0">
              <a:spAutoFit/>
            </a:bodyPr>
            <a:lstStyle/>
            <a:p>
              <a:pPr algn="l"/>
              <a:r>
                <a:rPr lang="en-US" altLang="zh-CN" sz="1400" b="1" dirty="0"/>
                <a:t>RMB</a:t>
              </a:r>
              <a:endParaRPr lang="zh-CN" altLang="en-US" sz="1400" b="1" dirty="0"/>
            </a:p>
          </p:txBody>
        </p:sp>
        <p:sp>
          <p:nvSpPr>
            <p:cNvPr id="64" name="文本框 63">
              <a:extLst>
                <a:ext uri="{FF2B5EF4-FFF2-40B4-BE49-F238E27FC236}">
                  <a16:creationId xmlns:a16="http://schemas.microsoft.com/office/drawing/2014/main" id="{F764B1E5-6D3E-4ADA-9505-F10A83F867B6}"/>
                </a:ext>
              </a:extLst>
            </p:cNvPr>
            <p:cNvSpPr txBox="1"/>
            <p:nvPr/>
          </p:nvSpPr>
          <p:spPr>
            <a:xfrm>
              <a:off x="1562248" y="5833430"/>
              <a:ext cx="461665" cy="369332"/>
            </a:xfrm>
            <a:prstGeom prst="rect">
              <a:avLst/>
            </a:prstGeom>
            <a:noFill/>
          </p:spPr>
          <p:txBody>
            <a:bodyPr wrap="none" lIns="0" tIns="0" rIns="0" bIns="0" rtlCol="0">
              <a:spAutoFit/>
            </a:bodyPr>
            <a:lstStyle/>
            <a:p>
              <a:pPr algn="l"/>
              <a:r>
                <a:rPr kumimoji="0" lang="en-US" altLang="zh-CN" sz="2400" b="1" i="0" u="none" strike="noStrike" kern="1200" cap="none" spc="0" normalizeH="0" baseline="0" noProof="0" dirty="0">
                  <a:ln>
                    <a:noFill/>
                  </a:ln>
                  <a:solidFill>
                    <a:prstClr val="black"/>
                  </a:solidFill>
                  <a:effectLst/>
                  <a:uLnTx/>
                  <a:uFillTx/>
                  <a:ea typeface="思源宋体 CN ExtraLight"/>
                  <a:cs typeface="+mn-cs"/>
                </a:rPr>
                <a:t>109</a:t>
              </a:r>
              <a:endParaRPr lang="zh-CN" altLang="en-US" sz="2400" b="1" dirty="0"/>
            </a:p>
          </p:txBody>
        </p:sp>
      </p:grpSp>
      <p:sp>
        <p:nvSpPr>
          <p:cNvPr id="67" name="文本框 66">
            <a:extLst>
              <a:ext uri="{FF2B5EF4-FFF2-40B4-BE49-F238E27FC236}">
                <a16:creationId xmlns:a16="http://schemas.microsoft.com/office/drawing/2014/main" id="{84D06B4B-1449-4FA4-9453-DB89D1CA7B23}"/>
              </a:ext>
            </a:extLst>
          </p:cNvPr>
          <p:cNvSpPr txBox="1"/>
          <p:nvPr/>
        </p:nvSpPr>
        <p:spPr>
          <a:xfrm>
            <a:off x="1294624" y="4543363"/>
            <a:ext cx="701039" cy="246221"/>
          </a:xfrm>
          <a:prstGeom prst="rect">
            <a:avLst/>
          </a:prstGeom>
          <a:noFill/>
        </p:spPr>
        <p:txBody>
          <a:bodyPr wrap="square" lIns="0" tIns="0" rIns="0" bIns="0" rtlCol="0">
            <a:spAutoFit/>
          </a:bodyPr>
          <a:lstStyle/>
          <a:p>
            <a:pPr algn="dist"/>
            <a:r>
              <a:rPr lang="zh-CN" altLang="en-US" sz="1600" dirty="0">
                <a:solidFill>
                  <a:schemeClr val="accent1"/>
                </a:solidFill>
                <a:latin typeface="+mj-ea"/>
                <a:ea typeface="+mj-ea"/>
              </a:rPr>
              <a:t>淑女帽</a:t>
            </a:r>
          </a:p>
        </p:txBody>
      </p:sp>
      <p:grpSp>
        <p:nvGrpSpPr>
          <p:cNvPr id="89" name="组合 88">
            <a:extLst>
              <a:ext uri="{FF2B5EF4-FFF2-40B4-BE49-F238E27FC236}">
                <a16:creationId xmlns:a16="http://schemas.microsoft.com/office/drawing/2014/main" id="{D97F358C-28E0-4A85-993D-EB5E837F1E55}"/>
              </a:ext>
            </a:extLst>
          </p:cNvPr>
          <p:cNvGrpSpPr/>
          <p:nvPr/>
        </p:nvGrpSpPr>
        <p:grpSpPr>
          <a:xfrm>
            <a:off x="9690320" y="705345"/>
            <a:ext cx="1829645" cy="1649719"/>
            <a:chOff x="9690320" y="705344"/>
            <a:chExt cx="1829645" cy="1649719"/>
          </a:xfrm>
        </p:grpSpPr>
        <p:grpSp>
          <p:nvGrpSpPr>
            <p:cNvPr id="84" name="组合 83">
              <a:extLst>
                <a:ext uri="{FF2B5EF4-FFF2-40B4-BE49-F238E27FC236}">
                  <a16:creationId xmlns:a16="http://schemas.microsoft.com/office/drawing/2014/main" id="{5EE817F9-9CD1-4CCD-94A5-186BCE3873F4}"/>
                </a:ext>
              </a:extLst>
            </p:cNvPr>
            <p:cNvGrpSpPr/>
            <p:nvPr/>
          </p:nvGrpSpPr>
          <p:grpSpPr>
            <a:xfrm>
              <a:off x="10173700" y="1985731"/>
              <a:ext cx="739932" cy="369332"/>
              <a:chOff x="10087781" y="1985731"/>
              <a:chExt cx="739932" cy="369332"/>
            </a:xfrm>
          </p:grpSpPr>
          <p:sp>
            <p:nvSpPr>
              <p:cNvPr id="51" name="文本框 50">
                <a:extLst>
                  <a:ext uri="{FF2B5EF4-FFF2-40B4-BE49-F238E27FC236}">
                    <a16:creationId xmlns:a16="http://schemas.microsoft.com/office/drawing/2014/main" id="{41EDD48B-DBCB-4DFD-B31D-65785A4D0858}"/>
                  </a:ext>
                </a:extLst>
              </p:cNvPr>
              <p:cNvSpPr txBox="1"/>
              <p:nvPr/>
            </p:nvSpPr>
            <p:spPr>
              <a:xfrm>
                <a:off x="10087781" y="2106142"/>
                <a:ext cx="419987" cy="215444"/>
              </a:xfrm>
              <a:prstGeom prst="rect">
                <a:avLst/>
              </a:prstGeom>
              <a:noFill/>
            </p:spPr>
            <p:txBody>
              <a:bodyPr wrap="none" lIns="0" tIns="0" rIns="0" bIns="0" rtlCol="0">
                <a:spAutoFit/>
              </a:bodyPr>
              <a:lstStyle/>
              <a:p>
                <a:pPr algn="l"/>
                <a:r>
                  <a:rPr lang="en-US" altLang="zh-CN" sz="1400" b="1" dirty="0"/>
                  <a:t>RMB</a:t>
                </a:r>
                <a:endParaRPr lang="zh-CN" altLang="en-US" sz="1400" b="1" dirty="0"/>
              </a:p>
            </p:txBody>
          </p:sp>
          <p:sp>
            <p:nvSpPr>
              <p:cNvPr id="52" name="文本框 51">
                <a:extLst>
                  <a:ext uri="{FF2B5EF4-FFF2-40B4-BE49-F238E27FC236}">
                    <a16:creationId xmlns:a16="http://schemas.microsoft.com/office/drawing/2014/main" id="{1AF80BDC-79D4-4BB0-B1DB-E640D995B753}"/>
                  </a:ext>
                </a:extLst>
              </p:cNvPr>
              <p:cNvSpPr txBox="1"/>
              <p:nvPr/>
            </p:nvSpPr>
            <p:spPr>
              <a:xfrm>
                <a:off x="10519936" y="1985731"/>
                <a:ext cx="307777" cy="369332"/>
              </a:xfrm>
              <a:prstGeom prst="rect">
                <a:avLst/>
              </a:prstGeom>
              <a:noFill/>
            </p:spPr>
            <p:txBody>
              <a:bodyPr wrap="none" lIns="0" tIns="0" rIns="0" bIns="0" rtlCol="0">
                <a:spAutoFit/>
              </a:bodyPr>
              <a:lstStyle/>
              <a:p>
                <a:pPr algn="l"/>
                <a:r>
                  <a:rPr kumimoji="0" lang="en-US" altLang="zh-CN" sz="2400" b="1" i="0" u="none" strike="noStrike" kern="1200" cap="none" spc="0" normalizeH="0" baseline="0" noProof="0" dirty="0">
                    <a:ln>
                      <a:noFill/>
                    </a:ln>
                    <a:solidFill>
                      <a:prstClr val="black"/>
                    </a:solidFill>
                    <a:effectLst/>
                    <a:uLnTx/>
                    <a:uFillTx/>
                    <a:ea typeface="思源宋体 CN ExtraLight"/>
                    <a:cs typeface="+mn-cs"/>
                  </a:rPr>
                  <a:t>69</a:t>
                </a:r>
                <a:endParaRPr lang="zh-CN" altLang="en-US" sz="2400" b="1" dirty="0"/>
              </a:p>
            </p:txBody>
          </p:sp>
        </p:grpSp>
        <p:grpSp>
          <p:nvGrpSpPr>
            <p:cNvPr id="80" name="组合 79">
              <a:extLst>
                <a:ext uri="{FF2B5EF4-FFF2-40B4-BE49-F238E27FC236}">
                  <a16:creationId xmlns:a16="http://schemas.microsoft.com/office/drawing/2014/main" id="{2A377050-8958-4A1B-9503-139BD6E1A38C}"/>
                </a:ext>
              </a:extLst>
            </p:cNvPr>
            <p:cNvGrpSpPr/>
            <p:nvPr/>
          </p:nvGrpSpPr>
          <p:grpSpPr>
            <a:xfrm>
              <a:off x="9690320" y="705344"/>
              <a:ext cx="1829645" cy="1409190"/>
              <a:chOff x="9692633" y="705344"/>
              <a:chExt cx="1829645" cy="1409190"/>
            </a:xfrm>
          </p:grpSpPr>
          <p:pic>
            <p:nvPicPr>
              <p:cNvPr id="14" name="图片 13" descr="金色的帽子&#10;&#10;低可信度描述已自动生成">
                <a:extLst>
                  <a:ext uri="{FF2B5EF4-FFF2-40B4-BE49-F238E27FC236}">
                    <a16:creationId xmlns:a16="http://schemas.microsoft.com/office/drawing/2014/main" id="{7C51DF33-6B02-4CDA-BFB1-85B018031C39}"/>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flipH="1">
                <a:off x="9692633" y="855701"/>
                <a:ext cx="1829645" cy="1258833"/>
              </a:xfrm>
              <a:prstGeom prst="rect">
                <a:avLst/>
              </a:prstGeom>
            </p:spPr>
          </p:pic>
          <p:sp>
            <p:nvSpPr>
              <p:cNvPr id="68" name="文本框 67">
                <a:extLst>
                  <a:ext uri="{FF2B5EF4-FFF2-40B4-BE49-F238E27FC236}">
                    <a16:creationId xmlns:a16="http://schemas.microsoft.com/office/drawing/2014/main" id="{5F19448E-DE1E-479F-A40D-846F80ACB598}"/>
                  </a:ext>
                </a:extLst>
              </p:cNvPr>
              <p:cNvSpPr txBox="1"/>
              <p:nvPr/>
            </p:nvSpPr>
            <p:spPr>
              <a:xfrm>
                <a:off x="10181937" y="705344"/>
                <a:ext cx="701039" cy="246221"/>
              </a:xfrm>
              <a:prstGeom prst="rect">
                <a:avLst/>
              </a:prstGeom>
              <a:noFill/>
            </p:spPr>
            <p:txBody>
              <a:bodyPr wrap="square" lIns="0" tIns="0" rIns="0" bIns="0" rtlCol="0">
                <a:spAutoFit/>
              </a:bodyPr>
              <a:lstStyle/>
              <a:p>
                <a:pPr algn="dist"/>
                <a:r>
                  <a:rPr lang="zh-CN" altLang="en-US" sz="1600" dirty="0">
                    <a:solidFill>
                      <a:schemeClr val="accent1"/>
                    </a:solidFill>
                    <a:latin typeface="+mj-ea"/>
                    <a:ea typeface="+mj-ea"/>
                  </a:rPr>
                  <a:t>太阳帽</a:t>
                </a:r>
                <a:endParaRPr lang="zh-CN" altLang="en-US" sz="1400" dirty="0">
                  <a:solidFill>
                    <a:schemeClr val="accent1"/>
                  </a:solidFill>
                  <a:latin typeface="+mj-ea"/>
                  <a:ea typeface="+mj-ea"/>
                </a:endParaRPr>
              </a:p>
            </p:txBody>
          </p:sp>
        </p:grpSp>
      </p:grpSp>
      <p:grpSp>
        <p:nvGrpSpPr>
          <p:cNvPr id="86" name="组合 85">
            <a:extLst>
              <a:ext uri="{FF2B5EF4-FFF2-40B4-BE49-F238E27FC236}">
                <a16:creationId xmlns:a16="http://schemas.microsoft.com/office/drawing/2014/main" id="{1F1C5D7F-3550-471E-B6E9-CD24488EF997}"/>
              </a:ext>
            </a:extLst>
          </p:cNvPr>
          <p:cNvGrpSpPr/>
          <p:nvPr/>
        </p:nvGrpSpPr>
        <p:grpSpPr>
          <a:xfrm>
            <a:off x="9772866" y="2632367"/>
            <a:ext cx="1515905" cy="1649190"/>
            <a:chOff x="9789752" y="2632366"/>
            <a:chExt cx="1515905" cy="1649190"/>
          </a:xfrm>
        </p:grpSpPr>
        <p:pic>
          <p:nvPicPr>
            <p:cNvPr id="16" name="图片 15" descr="黑暗里有星球&#10;&#10;描述已自动生成">
              <a:extLst>
                <a:ext uri="{FF2B5EF4-FFF2-40B4-BE49-F238E27FC236}">
                  <a16:creationId xmlns:a16="http://schemas.microsoft.com/office/drawing/2014/main" id="{3028F052-1FAC-4A7C-BE8B-4D2DC01C7A7E}"/>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408074" flipH="1">
              <a:off x="9789752" y="2968665"/>
              <a:ext cx="1515905" cy="916649"/>
            </a:xfrm>
            <a:prstGeom prst="rect">
              <a:avLst/>
            </a:prstGeom>
          </p:spPr>
        </p:pic>
        <p:grpSp>
          <p:nvGrpSpPr>
            <p:cNvPr id="83" name="组合 82">
              <a:extLst>
                <a:ext uri="{FF2B5EF4-FFF2-40B4-BE49-F238E27FC236}">
                  <a16:creationId xmlns:a16="http://schemas.microsoft.com/office/drawing/2014/main" id="{3721AEDA-8C43-4B4B-90C2-93515E8A2153}"/>
                </a:ext>
              </a:extLst>
            </p:cNvPr>
            <p:cNvGrpSpPr/>
            <p:nvPr/>
          </p:nvGrpSpPr>
          <p:grpSpPr>
            <a:xfrm>
              <a:off x="10177063" y="3912224"/>
              <a:ext cx="739932" cy="369332"/>
              <a:chOff x="10014751" y="3912224"/>
              <a:chExt cx="739932" cy="369332"/>
            </a:xfrm>
          </p:grpSpPr>
          <p:sp>
            <p:nvSpPr>
              <p:cNvPr id="48" name="文本框 47">
                <a:extLst>
                  <a:ext uri="{FF2B5EF4-FFF2-40B4-BE49-F238E27FC236}">
                    <a16:creationId xmlns:a16="http://schemas.microsoft.com/office/drawing/2014/main" id="{3F9723A9-42FD-4BC5-A0AE-CAF9DA5D6F53}"/>
                  </a:ext>
                </a:extLst>
              </p:cNvPr>
              <p:cNvSpPr txBox="1"/>
              <p:nvPr/>
            </p:nvSpPr>
            <p:spPr>
              <a:xfrm>
                <a:off x="10014751" y="4032635"/>
                <a:ext cx="419987" cy="215444"/>
              </a:xfrm>
              <a:prstGeom prst="rect">
                <a:avLst/>
              </a:prstGeom>
              <a:noFill/>
            </p:spPr>
            <p:txBody>
              <a:bodyPr wrap="none" lIns="0" tIns="0" rIns="0" bIns="0" rtlCol="0">
                <a:spAutoFit/>
              </a:bodyPr>
              <a:lstStyle/>
              <a:p>
                <a:pPr algn="l"/>
                <a:r>
                  <a:rPr lang="en-US" altLang="zh-CN" sz="1400" b="1" dirty="0">
                    <a:solidFill>
                      <a:schemeClr val="accent5"/>
                    </a:solidFill>
                  </a:rPr>
                  <a:t>RMB</a:t>
                </a:r>
                <a:endParaRPr lang="zh-CN" altLang="en-US" sz="1400" b="1" dirty="0">
                  <a:solidFill>
                    <a:schemeClr val="accent5"/>
                  </a:solidFill>
                </a:endParaRPr>
              </a:p>
            </p:txBody>
          </p:sp>
          <p:sp>
            <p:nvSpPr>
              <p:cNvPr id="49" name="文本框 48">
                <a:extLst>
                  <a:ext uri="{FF2B5EF4-FFF2-40B4-BE49-F238E27FC236}">
                    <a16:creationId xmlns:a16="http://schemas.microsoft.com/office/drawing/2014/main" id="{A5BCA2E8-F8B4-43F8-87CD-314F8DA5FA3C}"/>
                  </a:ext>
                </a:extLst>
              </p:cNvPr>
              <p:cNvSpPr txBox="1"/>
              <p:nvPr/>
            </p:nvSpPr>
            <p:spPr>
              <a:xfrm>
                <a:off x="10446906" y="3912224"/>
                <a:ext cx="307777" cy="369332"/>
              </a:xfrm>
              <a:prstGeom prst="rect">
                <a:avLst/>
              </a:prstGeom>
              <a:noFill/>
            </p:spPr>
            <p:txBody>
              <a:bodyPr wrap="none" lIns="0" tIns="0" rIns="0" bIns="0" rtlCol="0">
                <a:spAutoFit/>
              </a:bodyPr>
              <a:lstStyle/>
              <a:p>
                <a:pPr algn="l"/>
                <a:r>
                  <a:rPr kumimoji="0" lang="en-US" altLang="zh-CN" sz="2400" b="1" i="0" u="none" strike="noStrike" kern="1200" cap="none" spc="0" normalizeH="0" baseline="0" noProof="0" dirty="0">
                    <a:ln>
                      <a:noFill/>
                    </a:ln>
                    <a:solidFill>
                      <a:schemeClr val="accent5"/>
                    </a:solidFill>
                    <a:effectLst/>
                    <a:uLnTx/>
                    <a:uFillTx/>
                    <a:ea typeface="思源宋体 CN ExtraLight"/>
                    <a:cs typeface="+mn-cs"/>
                  </a:rPr>
                  <a:t>99</a:t>
                </a:r>
                <a:endParaRPr lang="zh-CN" altLang="en-US" sz="2400" b="1" dirty="0">
                  <a:solidFill>
                    <a:schemeClr val="accent5"/>
                  </a:solidFill>
                </a:endParaRPr>
              </a:p>
            </p:txBody>
          </p:sp>
        </p:grpSp>
        <p:sp>
          <p:nvSpPr>
            <p:cNvPr id="69" name="文本框 68">
              <a:extLst>
                <a:ext uri="{FF2B5EF4-FFF2-40B4-BE49-F238E27FC236}">
                  <a16:creationId xmlns:a16="http://schemas.microsoft.com/office/drawing/2014/main" id="{FA33D7C9-0BA6-4DB1-9C9C-FF3BE754B1A2}"/>
                </a:ext>
              </a:extLst>
            </p:cNvPr>
            <p:cNvSpPr txBox="1"/>
            <p:nvPr/>
          </p:nvSpPr>
          <p:spPr>
            <a:xfrm>
              <a:off x="10196510" y="2632366"/>
              <a:ext cx="701039" cy="246221"/>
            </a:xfrm>
            <a:prstGeom prst="rect">
              <a:avLst/>
            </a:prstGeom>
            <a:noFill/>
          </p:spPr>
          <p:txBody>
            <a:bodyPr wrap="square" lIns="0" tIns="0" rIns="0" bIns="0" rtlCol="0">
              <a:spAutoFit/>
            </a:bodyPr>
            <a:lstStyle/>
            <a:p>
              <a:pPr algn="dist"/>
              <a:r>
                <a:rPr lang="zh-CN" altLang="en-US" sz="1600" dirty="0">
                  <a:solidFill>
                    <a:schemeClr val="accent5"/>
                  </a:solidFill>
                  <a:latin typeface="+mj-ea"/>
                  <a:ea typeface="+mj-ea"/>
                </a:rPr>
                <a:t>贝雷帽</a:t>
              </a:r>
            </a:p>
          </p:txBody>
        </p:sp>
      </p:grpSp>
      <p:grpSp>
        <p:nvGrpSpPr>
          <p:cNvPr id="90" name="组合 89">
            <a:extLst>
              <a:ext uri="{FF2B5EF4-FFF2-40B4-BE49-F238E27FC236}">
                <a16:creationId xmlns:a16="http://schemas.microsoft.com/office/drawing/2014/main" id="{94C5E90E-0A72-4636-B910-C2C1E7F8A130}"/>
              </a:ext>
            </a:extLst>
          </p:cNvPr>
          <p:cNvGrpSpPr/>
          <p:nvPr/>
        </p:nvGrpSpPr>
        <p:grpSpPr>
          <a:xfrm>
            <a:off x="9662407" y="4543363"/>
            <a:ext cx="1735472" cy="1657810"/>
            <a:chOff x="9662407" y="4543362"/>
            <a:chExt cx="1735472" cy="1657810"/>
          </a:xfrm>
        </p:grpSpPr>
        <p:pic>
          <p:nvPicPr>
            <p:cNvPr id="20" name="图片 19" descr="黑色的帽子&#10;&#10;描述已自动生成">
              <a:extLst>
                <a:ext uri="{FF2B5EF4-FFF2-40B4-BE49-F238E27FC236}">
                  <a16:creationId xmlns:a16="http://schemas.microsoft.com/office/drawing/2014/main" id="{EAC0077E-3422-43EE-B985-2186997F4A9A}"/>
                </a:ext>
              </a:extLst>
            </p:cNvPr>
            <p:cNvPicPr>
              <a:picLocks noChangeAspect="1"/>
            </p:cNvPicPr>
            <p:nvPr/>
          </p:nvPicPr>
          <p:blipFill>
            <a:blip r:embed="rId8" cstate="screen">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flipH="1">
              <a:off x="9662407" y="4676292"/>
              <a:ext cx="1735472" cy="1148846"/>
            </a:xfrm>
            <a:prstGeom prst="rect">
              <a:avLst/>
            </a:prstGeom>
          </p:spPr>
        </p:pic>
        <p:grpSp>
          <p:nvGrpSpPr>
            <p:cNvPr id="87" name="组合 86">
              <a:extLst>
                <a:ext uri="{FF2B5EF4-FFF2-40B4-BE49-F238E27FC236}">
                  <a16:creationId xmlns:a16="http://schemas.microsoft.com/office/drawing/2014/main" id="{CFF776E4-4D29-4BC7-B39C-13587B21E878}"/>
                </a:ext>
              </a:extLst>
            </p:cNvPr>
            <p:cNvGrpSpPr/>
            <p:nvPr/>
          </p:nvGrpSpPr>
          <p:grpSpPr>
            <a:xfrm>
              <a:off x="10035383" y="5831840"/>
              <a:ext cx="989520" cy="369332"/>
              <a:chOff x="10003599" y="5831840"/>
              <a:chExt cx="989520" cy="369332"/>
            </a:xfrm>
          </p:grpSpPr>
          <p:sp>
            <p:nvSpPr>
              <p:cNvPr id="54" name="文本框 53">
                <a:extLst>
                  <a:ext uri="{FF2B5EF4-FFF2-40B4-BE49-F238E27FC236}">
                    <a16:creationId xmlns:a16="http://schemas.microsoft.com/office/drawing/2014/main" id="{1DA54CF4-1740-4EDA-9D71-31B4475B0027}"/>
                  </a:ext>
                </a:extLst>
              </p:cNvPr>
              <p:cNvSpPr txBox="1"/>
              <p:nvPr/>
            </p:nvSpPr>
            <p:spPr>
              <a:xfrm>
                <a:off x="10003599" y="5959735"/>
                <a:ext cx="419987" cy="215444"/>
              </a:xfrm>
              <a:prstGeom prst="rect">
                <a:avLst/>
              </a:prstGeom>
              <a:noFill/>
            </p:spPr>
            <p:txBody>
              <a:bodyPr wrap="none" lIns="0" tIns="0" rIns="0" bIns="0" rtlCol="0">
                <a:spAutoFit/>
              </a:bodyPr>
              <a:lstStyle/>
              <a:p>
                <a:pPr algn="l"/>
                <a:r>
                  <a:rPr lang="en-US" altLang="zh-CN" sz="1400" b="1" dirty="0"/>
                  <a:t>RMB</a:t>
                </a:r>
                <a:endParaRPr lang="zh-CN" altLang="en-US" sz="1400" b="1" dirty="0"/>
              </a:p>
            </p:txBody>
          </p:sp>
          <p:sp>
            <p:nvSpPr>
              <p:cNvPr id="55" name="文本框 54">
                <a:extLst>
                  <a:ext uri="{FF2B5EF4-FFF2-40B4-BE49-F238E27FC236}">
                    <a16:creationId xmlns:a16="http://schemas.microsoft.com/office/drawing/2014/main" id="{0B484E7C-CDB6-4499-86C7-0141312DFF73}"/>
                  </a:ext>
                </a:extLst>
              </p:cNvPr>
              <p:cNvSpPr txBox="1"/>
              <p:nvPr/>
            </p:nvSpPr>
            <p:spPr>
              <a:xfrm>
                <a:off x="10435754" y="5831840"/>
                <a:ext cx="557365" cy="369332"/>
              </a:xfrm>
              <a:prstGeom prst="rect">
                <a:avLst/>
              </a:prstGeom>
              <a:noFill/>
            </p:spPr>
            <p:txBody>
              <a:bodyPr wrap="square" lIns="0" tIns="0" rIns="0" bIns="0" rtlCol="0">
                <a:spAutoFit/>
              </a:bodyPr>
              <a:lstStyle/>
              <a:p>
                <a:pPr algn="l"/>
                <a:r>
                  <a:rPr kumimoji="0" lang="en-US" altLang="zh-CN" sz="2400" b="1" i="0" u="none" strike="noStrike" kern="1200" cap="none" spc="0" normalizeH="0" baseline="0" noProof="0" dirty="0">
                    <a:ln>
                      <a:noFill/>
                    </a:ln>
                    <a:solidFill>
                      <a:prstClr val="black"/>
                    </a:solidFill>
                    <a:effectLst/>
                    <a:uLnTx/>
                    <a:uFillTx/>
                    <a:ea typeface="思源宋体 CN ExtraLight"/>
                    <a:cs typeface="+mn-cs"/>
                  </a:rPr>
                  <a:t>109</a:t>
                </a:r>
                <a:endParaRPr lang="zh-CN" altLang="en-US" sz="2400" b="1" dirty="0"/>
              </a:p>
            </p:txBody>
          </p:sp>
        </p:grpSp>
        <p:sp>
          <p:nvSpPr>
            <p:cNvPr id="70" name="文本框 69">
              <a:extLst>
                <a:ext uri="{FF2B5EF4-FFF2-40B4-BE49-F238E27FC236}">
                  <a16:creationId xmlns:a16="http://schemas.microsoft.com/office/drawing/2014/main" id="{6F34611C-2DF3-4C70-A021-3F293DD27526}"/>
                </a:ext>
              </a:extLst>
            </p:cNvPr>
            <p:cNvSpPr txBox="1"/>
            <p:nvPr/>
          </p:nvSpPr>
          <p:spPr>
            <a:xfrm>
              <a:off x="10179624" y="4543362"/>
              <a:ext cx="701039" cy="246221"/>
            </a:xfrm>
            <a:prstGeom prst="rect">
              <a:avLst/>
            </a:prstGeom>
            <a:noFill/>
          </p:spPr>
          <p:txBody>
            <a:bodyPr wrap="square" lIns="0" tIns="0" rIns="0" bIns="0" rtlCol="0">
              <a:spAutoFit/>
            </a:bodyPr>
            <a:lstStyle/>
            <a:p>
              <a:pPr algn="dist"/>
              <a:r>
                <a:rPr lang="zh-CN" altLang="en-US" sz="1600" dirty="0">
                  <a:solidFill>
                    <a:schemeClr val="accent1"/>
                  </a:solidFill>
                  <a:latin typeface="+mj-ea"/>
                  <a:ea typeface="+mj-ea"/>
                </a:rPr>
                <a:t>牛仔帽</a:t>
              </a:r>
            </a:p>
          </p:txBody>
        </p:sp>
      </p:grpSp>
      <p:sp>
        <p:nvSpPr>
          <p:cNvPr id="40" name="textcount">
            <a:extLst>
              <a:ext uri="{FF2B5EF4-FFF2-40B4-BE49-F238E27FC236}">
                <a16:creationId xmlns:a16="http://schemas.microsoft.com/office/drawing/2014/main" id="{B6103BD6-08D3-4A37-91CE-6A11B74CB264}"/>
              </a:ext>
            </a:extLst>
          </p:cNvPr>
          <p:cNvSpPr txBox="1">
            <a:spLocks/>
          </p:cNvSpPr>
          <p:nvPr/>
        </p:nvSpPr>
        <p:spPr>
          <a:xfrm>
            <a:off x="3882800" y="741394"/>
            <a:ext cx="4426401" cy="615553"/>
          </a:xfrm>
          <a:prstGeom prst="rect">
            <a:avLst/>
          </a:prstGeom>
          <a:noFill/>
        </p:spPr>
        <p:txBody>
          <a:bodyPr vert="horz" wrap="square" lIns="0" tIns="0" rIns="0" bIns="0" rtlCol="0" anchor="ctr">
            <a:spAutoFit/>
          </a:bodyPr>
          <a:lstStyle/>
          <a:p>
            <a:pPr algn="dist"/>
            <a:r>
              <a:rPr kumimoji="0" lang="en-US" altLang="zh-CN" sz="4000" b="1" i="0" u="none" strike="noStrike" kern="1200" cap="none" spc="300" normalizeH="0" baseline="0" noProof="0" dirty="0">
                <a:ln>
                  <a:noFill/>
                </a:ln>
                <a:solidFill>
                  <a:schemeClr val="accent1"/>
                </a:solidFill>
                <a:effectLst/>
                <a:uLnTx/>
                <a:uFillTx/>
                <a:latin typeface="+mj-lt"/>
                <a:ea typeface="思源黑体 CN Regular"/>
                <a:cs typeface="Times New Roman" panose="02020603050405020304" pitchFamily="18" charset="0"/>
              </a:rPr>
              <a:t>HOT </a:t>
            </a:r>
            <a:r>
              <a:rPr kumimoji="0" lang="en-US" altLang="zh-CN" sz="4000" b="1" i="0" u="none" strike="noStrike" kern="1200" cap="none" spc="300" normalizeH="0" baseline="0" noProof="0" dirty="0">
                <a:ln>
                  <a:noFill/>
                </a:ln>
                <a:solidFill>
                  <a:schemeClr val="tx1">
                    <a:lumMod val="75000"/>
                    <a:lumOff val="25000"/>
                  </a:schemeClr>
                </a:solidFill>
                <a:effectLst/>
                <a:uLnTx/>
                <a:uFillTx/>
                <a:latin typeface="+mj-lt"/>
                <a:ea typeface="思源黑体 CN Regular"/>
                <a:cs typeface="Times New Roman" panose="02020603050405020304" pitchFamily="18" charset="0"/>
              </a:rPr>
              <a:t>ON SALES</a:t>
            </a:r>
          </a:p>
        </p:txBody>
      </p:sp>
      <p:sp>
        <p:nvSpPr>
          <p:cNvPr id="41" name="文本框 40">
            <a:extLst>
              <a:ext uri="{FF2B5EF4-FFF2-40B4-BE49-F238E27FC236}">
                <a16:creationId xmlns:a16="http://schemas.microsoft.com/office/drawing/2014/main" id="{4BFE0B10-4D18-4782-8D2E-DB8882DF5A30}"/>
              </a:ext>
            </a:extLst>
          </p:cNvPr>
          <p:cNvSpPr txBox="1">
            <a:spLocks/>
          </p:cNvSpPr>
          <p:nvPr/>
        </p:nvSpPr>
        <p:spPr>
          <a:xfrm>
            <a:off x="4663440" y="1414719"/>
            <a:ext cx="2865120" cy="314830"/>
          </a:xfrm>
          <a:prstGeom prst="rect">
            <a:avLst/>
          </a:prstGeom>
          <a:noFill/>
        </p:spPr>
        <p:txBody>
          <a:bodyPr wrap="square" lIns="0" tIns="0" rIns="0" bIns="0" rtlCol="0">
            <a:spAutoFit/>
          </a:bodyPr>
          <a:lstStyle/>
          <a:p>
            <a:pPr algn="dist">
              <a:lnSpc>
                <a:spcPct val="125000"/>
              </a:lnSpc>
            </a:pPr>
            <a:r>
              <a:rPr lang="zh-CN" altLang="en-US" dirty="0">
                <a:solidFill>
                  <a:schemeClr val="accent1"/>
                </a:solidFill>
                <a:latin typeface="+mj-ea"/>
                <a:ea typeface="+mj-ea"/>
              </a:rPr>
              <a:t>热</a:t>
            </a:r>
            <a:r>
              <a:rPr lang="en-US" altLang="zh-CN" dirty="0">
                <a:solidFill>
                  <a:schemeClr val="accent1"/>
                </a:solidFill>
                <a:latin typeface="+mj-ea"/>
                <a:ea typeface="+mj-ea"/>
              </a:rPr>
              <a:t>/</a:t>
            </a:r>
            <a:r>
              <a:rPr lang="zh-CN" altLang="en-US" dirty="0">
                <a:solidFill>
                  <a:schemeClr val="accent1"/>
                </a:solidFill>
                <a:latin typeface="+mj-ea"/>
                <a:ea typeface="+mj-ea"/>
              </a:rPr>
              <a:t>销</a:t>
            </a:r>
            <a:r>
              <a:rPr lang="en-US" altLang="zh-CN" dirty="0">
                <a:solidFill>
                  <a:schemeClr val="accent1"/>
                </a:solidFill>
                <a:latin typeface="+mj-ea"/>
                <a:ea typeface="+mj-ea"/>
              </a:rPr>
              <a:t>/</a:t>
            </a:r>
            <a:r>
              <a:rPr lang="zh-CN" altLang="en-US" dirty="0">
                <a:solidFill>
                  <a:schemeClr val="accent1"/>
                </a:solidFill>
                <a:latin typeface="+mj-ea"/>
                <a:ea typeface="+mj-ea"/>
              </a:rPr>
              <a:t>产</a:t>
            </a:r>
            <a:r>
              <a:rPr lang="en-US" altLang="zh-CN" dirty="0">
                <a:solidFill>
                  <a:schemeClr val="accent1"/>
                </a:solidFill>
                <a:latin typeface="+mj-ea"/>
                <a:ea typeface="+mj-ea"/>
              </a:rPr>
              <a:t>/</a:t>
            </a:r>
            <a:r>
              <a:rPr lang="zh-CN" altLang="en-US" dirty="0">
                <a:solidFill>
                  <a:schemeClr val="accent1"/>
                </a:solidFill>
                <a:latin typeface="+mj-ea"/>
                <a:ea typeface="+mj-ea"/>
              </a:rPr>
              <a:t>品</a:t>
            </a:r>
          </a:p>
        </p:txBody>
      </p:sp>
      <p:grpSp>
        <p:nvGrpSpPr>
          <p:cNvPr id="46" name="组合 45">
            <a:extLst>
              <a:ext uri="{FF2B5EF4-FFF2-40B4-BE49-F238E27FC236}">
                <a16:creationId xmlns:a16="http://schemas.microsoft.com/office/drawing/2014/main" id="{27A6F7C3-DFA0-4E76-B53E-7B6E4176C0D4}"/>
              </a:ext>
            </a:extLst>
          </p:cNvPr>
          <p:cNvGrpSpPr/>
          <p:nvPr/>
        </p:nvGrpSpPr>
        <p:grpSpPr>
          <a:xfrm>
            <a:off x="5355130" y="5003493"/>
            <a:ext cx="1481741" cy="677108"/>
            <a:chOff x="5587387" y="5599074"/>
            <a:chExt cx="1481741" cy="677108"/>
          </a:xfrm>
        </p:grpSpPr>
        <p:sp>
          <p:nvSpPr>
            <p:cNvPr id="44" name="文本框 43">
              <a:extLst>
                <a:ext uri="{FF2B5EF4-FFF2-40B4-BE49-F238E27FC236}">
                  <a16:creationId xmlns:a16="http://schemas.microsoft.com/office/drawing/2014/main" id="{5E8F8A9F-4BCE-4404-B7A2-677BDA344E87}"/>
                </a:ext>
              </a:extLst>
            </p:cNvPr>
            <p:cNvSpPr txBox="1"/>
            <p:nvPr/>
          </p:nvSpPr>
          <p:spPr>
            <a:xfrm>
              <a:off x="5587387" y="5887125"/>
              <a:ext cx="599523" cy="307777"/>
            </a:xfrm>
            <a:prstGeom prst="rect">
              <a:avLst/>
            </a:prstGeom>
            <a:noFill/>
          </p:spPr>
          <p:txBody>
            <a:bodyPr wrap="none" lIns="0" tIns="0" rIns="0" bIns="0" rtlCol="0">
              <a:spAutoFit/>
            </a:bodyPr>
            <a:lstStyle/>
            <a:p>
              <a:pPr algn="l"/>
              <a:r>
                <a:rPr lang="en-US" altLang="zh-CN" sz="2000" b="1" dirty="0"/>
                <a:t>RMB</a:t>
              </a:r>
              <a:endParaRPr lang="zh-CN" altLang="en-US" sz="2000" b="1" dirty="0"/>
            </a:p>
          </p:txBody>
        </p:sp>
        <p:sp>
          <p:nvSpPr>
            <p:cNvPr id="45" name="文本框 44">
              <a:extLst>
                <a:ext uri="{FF2B5EF4-FFF2-40B4-BE49-F238E27FC236}">
                  <a16:creationId xmlns:a16="http://schemas.microsoft.com/office/drawing/2014/main" id="{68857D59-15EC-4491-B4E9-E8B90FF25831}"/>
                </a:ext>
              </a:extLst>
            </p:cNvPr>
            <p:cNvSpPr txBox="1"/>
            <p:nvPr/>
          </p:nvSpPr>
          <p:spPr>
            <a:xfrm>
              <a:off x="6222742" y="5599074"/>
              <a:ext cx="846386" cy="677108"/>
            </a:xfrm>
            <a:prstGeom prst="rect">
              <a:avLst/>
            </a:prstGeom>
            <a:noFill/>
          </p:spPr>
          <p:txBody>
            <a:bodyPr wrap="none" lIns="0" tIns="0" rIns="0" bIns="0" rtlCol="0">
              <a:spAutoFit/>
            </a:bodyPr>
            <a:lstStyle/>
            <a:p>
              <a:pPr algn="l"/>
              <a:r>
                <a:rPr kumimoji="0" lang="en-US" altLang="zh-CN" sz="4400" b="1" i="0" u="none" strike="noStrike" kern="1200" cap="none" spc="0" normalizeH="0" baseline="0" noProof="0" dirty="0">
                  <a:ln>
                    <a:noFill/>
                  </a:ln>
                  <a:solidFill>
                    <a:prstClr val="black"/>
                  </a:solidFill>
                  <a:effectLst/>
                  <a:uLnTx/>
                  <a:uFillTx/>
                  <a:latin typeface="Times New Roman"/>
                  <a:ea typeface="思源宋体 CN ExtraLight"/>
                  <a:cs typeface="+mn-cs"/>
                </a:rPr>
                <a:t>199</a:t>
              </a:r>
              <a:endParaRPr lang="zh-CN" altLang="en-US" sz="4400" b="1" dirty="0"/>
            </a:p>
          </p:txBody>
        </p:sp>
      </p:grpSp>
      <p:grpSp>
        <p:nvGrpSpPr>
          <p:cNvPr id="98" name="组合 97">
            <a:extLst>
              <a:ext uri="{FF2B5EF4-FFF2-40B4-BE49-F238E27FC236}">
                <a16:creationId xmlns:a16="http://schemas.microsoft.com/office/drawing/2014/main" id="{C0EC33EF-25E6-4A56-B5CC-848ED4FF02B9}"/>
              </a:ext>
            </a:extLst>
          </p:cNvPr>
          <p:cNvGrpSpPr/>
          <p:nvPr/>
        </p:nvGrpSpPr>
        <p:grpSpPr>
          <a:xfrm>
            <a:off x="4885762" y="5678759"/>
            <a:ext cx="2420476" cy="508454"/>
            <a:chOff x="4885762" y="5620884"/>
            <a:chExt cx="2420476" cy="508454"/>
          </a:xfrm>
        </p:grpSpPr>
        <p:sp>
          <p:nvSpPr>
            <p:cNvPr id="72" name="矩形 71">
              <a:extLst>
                <a:ext uri="{FF2B5EF4-FFF2-40B4-BE49-F238E27FC236}">
                  <a16:creationId xmlns:a16="http://schemas.microsoft.com/office/drawing/2014/main" id="{3979A6B9-596C-4E96-9F25-CA75F7ABAF0B}"/>
                </a:ext>
              </a:extLst>
            </p:cNvPr>
            <p:cNvSpPr/>
            <p:nvPr/>
          </p:nvSpPr>
          <p:spPr>
            <a:xfrm>
              <a:off x="4885762" y="5620884"/>
              <a:ext cx="2420476" cy="50845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文本框 70">
              <a:extLst>
                <a:ext uri="{FF2B5EF4-FFF2-40B4-BE49-F238E27FC236}">
                  <a16:creationId xmlns:a16="http://schemas.microsoft.com/office/drawing/2014/main" id="{BA10058B-25E6-4884-BA6A-CA68D043A6F6}"/>
                </a:ext>
              </a:extLst>
            </p:cNvPr>
            <p:cNvSpPr txBox="1"/>
            <p:nvPr/>
          </p:nvSpPr>
          <p:spPr>
            <a:xfrm>
              <a:off x="5328286" y="5721223"/>
              <a:ext cx="1535429" cy="307777"/>
            </a:xfrm>
            <a:prstGeom prst="rect">
              <a:avLst/>
            </a:prstGeom>
            <a:noFill/>
          </p:spPr>
          <p:txBody>
            <a:bodyPr wrap="square" lIns="0" tIns="0" rIns="0" bIns="0" rtlCol="0">
              <a:spAutoFit/>
            </a:bodyPr>
            <a:lstStyle/>
            <a:p>
              <a:pPr algn="dist"/>
              <a:r>
                <a:rPr lang="zh-CN" altLang="en-US" sz="2000" dirty="0">
                  <a:solidFill>
                    <a:schemeClr val="accent5"/>
                  </a:solidFill>
                  <a:latin typeface="+mj-ea"/>
                  <a:ea typeface="+mj-ea"/>
                </a:rPr>
                <a:t>鸭舌帽</a:t>
              </a:r>
            </a:p>
          </p:txBody>
        </p:sp>
      </p:grpSp>
    </p:spTree>
    <p:extLst>
      <p:ext uri="{BB962C8B-B14F-4D97-AF65-F5344CB8AC3E}">
        <p14:creationId xmlns:p14="http://schemas.microsoft.com/office/powerpoint/2010/main" val="47793626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人穿着裙子&#10;&#10;描述已自动生成">
            <a:extLst>
              <a:ext uri="{FF2B5EF4-FFF2-40B4-BE49-F238E27FC236}">
                <a16:creationId xmlns:a16="http://schemas.microsoft.com/office/drawing/2014/main" id="{1E58092B-122E-4799-B73E-DD92483C49D6}"/>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 y="0"/>
            <a:ext cx="12192001" cy="6858000"/>
          </a:xfrm>
          <a:prstGeom prst="rect">
            <a:avLst/>
          </a:prstGeom>
        </p:spPr>
      </p:pic>
    </p:spTree>
    <p:extLst>
      <p:ext uri="{BB962C8B-B14F-4D97-AF65-F5344CB8AC3E}">
        <p14:creationId xmlns:p14="http://schemas.microsoft.com/office/powerpoint/2010/main" val="379249811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图片 22" descr="人戴着帽子在雪地上&#10;&#10;描述已自动生成">
            <a:extLst>
              <a:ext uri="{FF2B5EF4-FFF2-40B4-BE49-F238E27FC236}">
                <a16:creationId xmlns:a16="http://schemas.microsoft.com/office/drawing/2014/main" id="{3C1AF479-756C-40CC-9417-3BA9ABEB3082}"/>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l="-67"/>
          <a:stretch/>
        </p:blipFill>
        <p:spPr>
          <a:xfrm>
            <a:off x="1356360" y="0"/>
            <a:ext cx="10835640" cy="6858000"/>
          </a:xfrm>
          <a:custGeom>
            <a:avLst/>
            <a:gdLst>
              <a:gd name="connsiteX0" fmla="*/ 0 w 10835640"/>
              <a:gd name="connsiteY0" fmla="*/ 0 h 6858000"/>
              <a:gd name="connsiteX1" fmla="*/ 10835640 w 10835640"/>
              <a:gd name="connsiteY1" fmla="*/ 0 h 6858000"/>
              <a:gd name="connsiteX2" fmla="*/ 10835640 w 10835640"/>
              <a:gd name="connsiteY2" fmla="*/ 6858000 h 6858000"/>
              <a:gd name="connsiteX3" fmla="*/ 0 w 1083564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0835640" h="6858000">
                <a:moveTo>
                  <a:pt x="0" y="0"/>
                </a:moveTo>
                <a:lnTo>
                  <a:pt x="10835640" y="0"/>
                </a:lnTo>
                <a:lnTo>
                  <a:pt x="10835640" y="6858000"/>
                </a:lnTo>
                <a:lnTo>
                  <a:pt x="0" y="6858000"/>
                </a:lnTo>
                <a:close/>
              </a:path>
            </a:pathLst>
          </a:custGeom>
        </p:spPr>
      </p:pic>
      <p:sp>
        <p:nvSpPr>
          <p:cNvPr id="10" name="矩形 9">
            <a:extLst>
              <a:ext uri="{FF2B5EF4-FFF2-40B4-BE49-F238E27FC236}">
                <a16:creationId xmlns:a16="http://schemas.microsoft.com/office/drawing/2014/main" id="{B8983AB6-3526-4CFF-9E5E-F1EE6DE07977}"/>
              </a:ext>
            </a:extLst>
          </p:cNvPr>
          <p:cNvSpPr/>
          <p:nvPr/>
        </p:nvSpPr>
        <p:spPr>
          <a:xfrm>
            <a:off x="0" y="0"/>
            <a:ext cx="12192000" cy="6858000"/>
          </a:xfrm>
          <a:prstGeom prst="rect">
            <a:avLst/>
          </a:prstGeom>
          <a:gradFill flip="none" rotWithShape="1">
            <a:gsLst>
              <a:gs pos="15000">
                <a:schemeClr val="tx1"/>
              </a:gs>
              <a:gs pos="90000">
                <a:schemeClr val="tx1">
                  <a:alpha val="0"/>
                </a:schemeClr>
              </a:gs>
            </a:gsLst>
            <a:lin ang="0" scaled="1"/>
            <a:tileRect/>
          </a:gra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a:extLst>
              <a:ext uri="{FF2B5EF4-FFF2-40B4-BE49-F238E27FC236}">
                <a16:creationId xmlns:a16="http://schemas.microsoft.com/office/drawing/2014/main" id="{07043F8B-AC72-468B-8FA3-AB9781C336AD}"/>
              </a:ext>
            </a:extLst>
          </p:cNvPr>
          <p:cNvSpPr txBox="1"/>
          <p:nvPr/>
        </p:nvSpPr>
        <p:spPr>
          <a:xfrm>
            <a:off x="694850" y="1431373"/>
            <a:ext cx="5832950" cy="2607509"/>
          </a:xfrm>
          <a:prstGeom prst="rect">
            <a:avLst/>
          </a:prstGeom>
          <a:noFill/>
        </p:spPr>
        <p:txBody>
          <a:bodyPr wrap="square" lIns="0" tIns="0" rIns="0" bIns="0">
            <a:spAutoFit/>
          </a:bodyPr>
          <a:lstStyle/>
          <a:p>
            <a:pPr>
              <a:lnSpc>
                <a:spcPct val="150000"/>
              </a:lnSpc>
            </a:pPr>
            <a:r>
              <a:rPr kumimoji="0" lang="zh-CN" altLang="en-US" sz="6000" i="0" u="none" strike="noStrike" kern="1200" cap="none" spc="0" normalizeH="0" baseline="0" noProof="0" dirty="0">
                <a:ln>
                  <a:noFill/>
                </a:ln>
                <a:solidFill>
                  <a:schemeClr val="accent5"/>
                </a:solidFill>
                <a:effectLst/>
                <a:uLnTx/>
                <a:uFillTx/>
                <a:latin typeface="+mj-ea"/>
                <a:ea typeface="+mj-ea"/>
              </a:rPr>
              <a:t>帽子是人类文明开始的标志</a:t>
            </a:r>
            <a:endParaRPr lang="zh-CN" altLang="en-US" sz="6000" dirty="0">
              <a:solidFill>
                <a:schemeClr val="accent5"/>
              </a:solidFill>
              <a:latin typeface="+mj-ea"/>
              <a:ea typeface="+mj-ea"/>
            </a:endParaRPr>
          </a:p>
        </p:txBody>
      </p:sp>
      <p:sp>
        <p:nvSpPr>
          <p:cNvPr id="19" name="文本框 18">
            <a:extLst>
              <a:ext uri="{FF2B5EF4-FFF2-40B4-BE49-F238E27FC236}">
                <a16:creationId xmlns:a16="http://schemas.microsoft.com/office/drawing/2014/main" id="{97965207-CFDD-42CF-A426-5B4305E8E83E}"/>
              </a:ext>
            </a:extLst>
          </p:cNvPr>
          <p:cNvSpPr txBox="1"/>
          <p:nvPr/>
        </p:nvSpPr>
        <p:spPr>
          <a:xfrm>
            <a:off x="695325" y="5436870"/>
            <a:ext cx="1436291" cy="246221"/>
          </a:xfrm>
          <a:prstGeom prst="rect">
            <a:avLst/>
          </a:prstGeom>
          <a:noFill/>
        </p:spPr>
        <p:txBody>
          <a:bodyPr wrap="none" lIns="0" tIns="0" rIns="0" bIns="0" rtlCol="0">
            <a:spAutoFit/>
          </a:bodyPr>
          <a:lstStyle/>
          <a:p>
            <a:pPr algn="l"/>
            <a:r>
              <a:rPr lang="zh-CN" altLang="en-US" sz="1600" dirty="0">
                <a:solidFill>
                  <a:schemeClr val="bg1"/>
                </a:solidFill>
                <a:latin typeface="+mj-ea"/>
                <a:ea typeface="+mj-ea"/>
              </a:rPr>
              <a:t>扫码关注公众号</a:t>
            </a:r>
          </a:p>
        </p:txBody>
      </p:sp>
      <p:sp>
        <p:nvSpPr>
          <p:cNvPr id="24" name="文本框 23">
            <a:extLst>
              <a:ext uri="{FF2B5EF4-FFF2-40B4-BE49-F238E27FC236}">
                <a16:creationId xmlns:a16="http://schemas.microsoft.com/office/drawing/2014/main" id="{8CE5D743-747F-4007-BDA1-759FB4F600F0}"/>
              </a:ext>
            </a:extLst>
          </p:cNvPr>
          <p:cNvSpPr txBox="1"/>
          <p:nvPr/>
        </p:nvSpPr>
        <p:spPr>
          <a:xfrm>
            <a:off x="2981544" y="5436870"/>
            <a:ext cx="1231106" cy="246221"/>
          </a:xfrm>
          <a:prstGeom prst="rect">
            <a:avLst/>
          </a:prstGeom>
          <a:noFill/>
        </p:spPr>
        <p:txBody>
          <a:bodyPr wrap="none" lIns="0" tIns="0" rIns="0" bIns="0" rtlCol="0">
            <a:spAutoFit/>
          </a:bodyPr>
          <a:lstStyle/>
          <a:p>
            <a:pPr algn="l"/>
            <a:r>
              <a:rPr lang="zh-CN" altLang="en-US" sz="1600" dirty="0">
                <a:solidFill>
                  <a:schemeClr val="bg1"/>
                </a:solidFill>
                <a:latin typeface="+mj-ea"/>
                <a:ea typeface="+mj-ea"/>
              </a:rPr>
              <a:t>扫码关注微博</a:t>
            </a:r>
          </a:p>
        </p:txBody>
      </p:sp>
      <p:sp>
        <p:nvSpPr>
          <p:cNvPr id="11" name="矩形 10">
            <a:extLst>
              <a:ext uri="{FF2B5EF4-FFF2-40B4-BE49-F238E27FC236}">
                <a16:creationId xmlns:a16="http://schemas.microsoft.com/office/drawing/2014/main" id="{08DAE1A4-79B0-4DA6-BF10-AEA71B0F03FC}"/>
              </a:ext>
            </a:extLst>
          </p:cNvPr>
          <p:cNvSpPr/>
          <p:nvPr/>
        </p:nvSpPr>
        <p:spPr>
          <a:xfrm>
            <a:off x="1164109" y="5810003"/>
            <a:ext cx="498722" cy="498722"/>
          </a:xfrm>
          <a:prstGeom prst="rect">
            <a:avLst/>
          </a:prstGeom>
          <a:pattFill prst="wdUpDiag">
            <a:fgClr>
              <a:schemeClr val="accent1"/>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1A142AB9-8699-4ACE-A31E-F8C84ED63AEB}"/>
              </a:ext>
            </a:extLst>
          </p:cNvPr>
          <p:cNvSpPr/>
          <p:nvPr/>
        </p:nvSpPr>
        <p:spPr>
          <a:xfrm>
            <a:off x="3347736" y="5810003"/>
            <a:ext cx="498722" cy="498722"/>
          </a:xfrm>
          <a:prstGeom prst="rect">
            <a:avLst/>
          </a:prstGeom>
          <a:pattFill prst="wdUpDiag">
            <a:fgClr>
              <a:schemeClr val="accent1"/>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11636472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80066024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文本框 18">
            <a:extLst>
              <a:ext uri="{FF2B5EF4-FFF2-40B4-BE49-F238E27FC236}">
                <a16:creationId xmlns:a16="http://schemas.microsoft.com/office/drawing/2014/main" id="{AA9A4ADB-4637-423B-A0BA-D5DB6A8B5FBE}"/>
              </a:ext>
            </a:extLst>
          </p:cNvPr>
          <p:cNvSpPr txBox="1"/>
          <p:nvPr/>
        </p:nvSpPr>
        <p:spPr>
          <a:xfrm>
            <a:off x="4130040" y="4837967"/>
            <a:ext cx="3931920" cy="246221"/>
          </a:xfrm>
          <a:prstGeom prst="rect">
            <a:avLst/>
          </a:prstGeom>
          <a:noFill/>
        </p:spPr>
        <p:txBody>
          <a:bodyPr wrap="square" lIns="0" tIns="0" rIns="0" bIns="0" rtlCol="0">
            <a:spAutoFit/>
          </a:bodyPr>
          <a:lstStyle/>
          <a:p>
            <a:pPr algn="dist"/>
            <a:r>
              <a:rPr lang="zh-CN" altLang="en-US" sz="1600" dirty="0">
                <a:solidFill>
                  <a:schemeClr val="bg1"/>
                </a:solidFill>
                <a:latin typeface="思源宋体 CN Medium" panose="02020500000000000000" pitchFamily="18" charset="-122"/>
                <a:ea typeface="思源宋体 CN Medium" panose="02020500000000000000" pitchFamily="18" charset="-122"/>
              </a:rPr>
              <a:t>品</a:t>
            </a:r>
            <a:r>
              <a:rPr lang="en-US" altLang="zh-CN" sz="1600" dirty="0">
                <a:solidFill>
                  <a:schemeClr val="bg1"/>
                </a:solidFill>
                <a:latin typeface="思源宋体 CN Medium" panose="02020500000000000000" pitchFamily="18" charset="-122"/>
                <a:ea typeface="思源宋体 CN Medium" panose="02020500000000000000" pitchFamily="18" charset="-122"/>
              </a:rPr>
              <a:t>/</a:t>
            </a:r>
            <a:r>
              <a:rPr lang="zh-CN" altLang="en-US" sz="1600" dirty="0">
                <a:solidFill>
                  <a:schemeClr val="bg1"/>
                </a:solidFill>
                <a:latin typeface="思源宋体 CN Medium" panose="02020500000000000000" pitchFamily="18" charset="-122"/>
                <a:ea typeface="思源宋体 CN Medium" panose="02020500000000000000" pitchFamily="18" charset="-122"/>
              </a:rPr>
              <a:t>牌</a:t>
            </a:r>
            <a:r>
              <a:rPr lang="en-US" altLang="zh-CN" sz="1600" dirty="0">
                <a:solidFill>
                  <a:schemeClr val="bg1"/>
                </a:solidFill>
                <a:latin typeface="思源宋体 CN Medium" panose="02020500000000000000" pitchFamily="18" charset="-122"/>
                <a:ea typeface="思源宋体 CN Medium" panose="02020500000000000000" pitchFamily="18" charset="-122"/>
              </a:rPr>
              <a:t>/</a:t>
            </a:r>
            <a:r>
              <a:rPr lang="zh-CN" altLang="en-US" sz="1600" dirty="0">
                <a:solidFill>
                  <a:schemeClr val="bg1"/>
                </a:solidFill>
                <a:latin typeface="思源宋体 CN Medium" panose="02020500000000000000" pitchFamily="18" charset="-122"/>
                <a:ea typeface="思源宋体 CN Medium" panose="02020500000000000000" pitchFamily="18" charset="-122"/>
              </a:rPr>
              <a:t>介</a:t>
            </a:r>
            <a:r>
              <a:rPr lang="en-US" altLang="zh-CN" sz="1600" dirty="0">
                <a:solidFill>
                  <a:schemeClr val="bg1"/>
                </a:solidFill>
                <a:latin typeface="思源宋体 CN Medium" panose="02020500000000000000" pitchFamily="18" charset="-122"/>
                <a:ea typeface="思源宋体 CN Medium" panose="02020500000000000000" pitchFamily="18" charset="-122"/>
              </a:rPr>
              <a:t>/</a:t>
            </a:r>
            <a:r>
              <a:rPr lang="zh-CN" altLang="en-US" sz="1600" dirty="0">
                <a:solidFill>
                  <a:schemeClr val="bg1"/>
                </a:solidFill>
                <a:latin typeface="思源宋体 CN Medium" panose="02020500000000000000" pitchFamily="18" charset="-122"/>
                <a:ea typeface="思源宋体 CN Medium" panose="02020500000000000000" pitchFamily="18" charset="-122"/>
              </a:rPr>
              <a:t>绍</a:t>
            </a:r>
          </a:p>
        </p:txBody>
      </p:sp>
      <p:sp>
        <p:nvSpPr>
          <p:cNvPr id="59" name="文本框 58">
            <a:extLst>
              <a:ext uri="{FF2B5EF4-FFF2-40B4-BE49-F238E27FC236}">
                <a16:creationId xmlns:a16="http://schemas.microsoft.com/office/drawing/2014/main" id="{41D77595-AC64-4486-95DD-C88536FDA479}"/>
              </a:ext>
            </a:extLst>
          </p:cNvPr>
          <p:cNvSpPr txBox="1"/>
          <p:nvPr/>
        </p:nvSpPr>
        <p:spPr>
          <a:xfrm>
            <a:off x="2202180" y="2397909"/>
            <a:ext cx="7787640" cy="2119363"/>
          </a:xfrm>
          <a:prstGeom prst="rect">
            <a:avLst/>
          </a:prstGeom>
          <a:noFill/>
        </p:spPr>
        <p:txBody>
          <a:bodyPr wrap="square" lIns="0" tIns="0" rIns="0" bIns="0" rtlCol="0">
            <a:spAutoFit/>
          </a:bodyPr>
          <a:lstStyle/>
          <a:p>
            <a:pPr algn="ctr">
              <a:lnSpc>
                <a:spcPct val="120000"/>
              </a:lnSpc>
            </a:pPr>
            <a:r>
              <a:rPr kumimoji="0" lang="en-US" altLang="zh-CN" sz="6000" b="1" i="0" u="none" strike="noStrike" kern="1200" cap="none" spc="200" normalizeH="0" baseline="0" noProof="0" dirty="0">
                <a:ln>
                  <a:noFill/>
                </a:ln>
                <a:solidFill>
                  <a:schemeClr val="bg1"/>
                </a:solidFill>
                <a:effectLst/>
                <a:uLnTx/>
                <a:uFillTx/>
                <a:latin typeface="+mj-lt"/>
                <a:ea typeface="思源黑体 CN Regular"/>
                <a:cs typeface="+mn-cs"/>
              </a:rPr>
              <a:t>BRAND</a:t>
            </a:r>
          </a:p>
          <a:p>
            <a:pPr algn="ctr">
              <a:lnSpc>
                <a:spcPct val="120000"/>
              </a:lnSpc>
            </a:pPr>
            <a:r>
              <a:rPr kumimoji="0" lang="en-US" altLang="zh-CN" sz="6000" b="1" i="0" u="none" strike="noStrike" kern="1200" cap="none" spc="200" normalizeH="0" baseline="0" noProof="0" dirty="0">
                <a:ln>
                  <a:noFill/>
                </a:ln>
                <a:solidFill>
                  <a:schemeClr val="bg1"/>
                </a:solidFill>
                <a:effectLst/>
                <a:uLnTx/>
                <a:uFillTx/>
                <a:latin typeface="Times New Roman"/>
                <a:ea typeface="思源黑体 CN Regular"/>
                <a:cs typeface="+mn-cs"/>
              </a:rPr>
              <a:t>INTRODUCTION</a:t>
            </a:r>
            <a:endParaRPr lang="en-US" altLang="zh-CN" sz="6000" b="1" spc="200" dirty="0">
              <a:solidFill>
                <a:schemeClr val="bg1"/>
              </a:solidFill>
            </a:endParaRPr>
          </a:p>
        </p:txBody>
      </p:sp>
      <p:sp>
        <p:nvSpPr>
          <p:cNvPr id="2" name="椭圆 1">
            <a:extLst>
              <a:ext uri="{FF2B5EF4-FFF2-40B4-BE49-F238E27FC236}">
                <a16:creationId xmlns:a16="http://schemas.microsoft.com/office/drawing/2014/main" id="{4246EC04-945E-48CB-9A32-9F61C6257E64}"/>
              </a:ext>
            </a:extLst>
          </p:cNvPr>
          <p:cNvSpPr/>
          <p:nvPr/>
        </p:nvSpPr>
        <p:spPr>
          <a:xfrm>
            <a:off x="5557446" y="1201548"/>
            <a:ext cx="1077109" cy="10771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矩形 43">
            <a:extLst>
              <a:ext uri="{FF2B5EF4-FFF2-40B4-BE49-F238E27FC236}">
                <a16:creationId xmlns:a16="http://schemas.microsoft.com/office/drawing/2014/main" id="{DB29F9F0-5B36-49A8-9573-8E14ED9DDB0A}"/>
              </a:ext>
            </a:extLst>
          </p:cNvPr>
          <p:cNvSpPr/>
          <p:nvPr/>
        </p:nvSpPr>
        <p:spPr>
          <a:xfrm>
            <a:off x="5403088" y="1402990"/>
            <a:ext cx="1385824" cy="674224"/>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6000" b="1" dirty="0">
                <a:solidFill>
                  <a:srgbClr val="85543A"/>
                </a:solidFill>
                <a:latin typeface="+mj-lt"/>
              </a:rPr>
              <a:t>01</a:t>
            </a:r>
            <a:endParaRPr lang="zh-CN" altLang="en-US" sz="6000" b="1" dirty="0">
              <a:solidFill>
                <a:srgbClr val="85543A"/>
              </a:solidFill>
              <a:latin typeface="+mj-lt"/>
            </a:endParaRPr>
          </a:p>
        </p:txBody>
      </p:sp>
    </p:spTree>
    <p:extLst>
      <p:ext uri="{BB962C8B-B14F-4D97-AF65-F5344CB8AC3E}">
        <p14:creationId xmlns:p14="http://schemas.microsoft.com/office/powerpoint/2010/main" val="407749089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BDECA531-C118-4522-A1D7-921BBF75BB41}"/>
              </a:ext>
            </a:extLst>
          </p:cNvPr>
          <p:cNvSpPr txBox="1"/>
          <p:nvPr/>
        </p:nvSpPr>
        <p:spPr>
          <a:xfrm>
            <a:off x="4130040" y="4837967"/>
            <a:ext cx="3931920" cy="246221"/>
          </a:xfrm>
          <a:prstGeom prst="rect">
            <a:avLst/>
          </a:prstGeom>
          <a:noFill/>
        </p:spPr>
        <p:txBody>
          <a:bodyPr wrap="square" lIns="0" tIns="0" rIns="0" bIns="0" rtlCol="0">
            <a:spAutoFit/>
          </a:bodyPr>
          <a:lstStyle/>
          <a:p>
            <a:pPr algn="dist"/>
            <a:r>
              <a:rPr lang="zh-CN" altLang="en-US" sz="1600" dirty="0">
                <a:solidFill>
                  <a:srgbClr val="85543A"/>
                </a:solidFill>
                <a:latin typeface="思源宋体 CN Medium" panose="02020500000000000000" pitchFamily="18" charset="-122"/>
                <a:ea typeface="思源宋体 CN Medium" panose="02020500000000000000" pitchFamily="18" charset="-122"/>
              </a:rPr>
              <a:t>品</a:t>
            </a:r>
            <a:r>
              <a:rPr lang="en-US" altLang="zh-CN" sz="1600" dirty="0">
                <a:solidFill>
                  <a:srgbClr val="85543A"/>
                </a:solidFill>
                <a:latin typeface="思源宋体 CN Medium" panose="02020500000000000000" pitchFamily="18" charset="-122"/>
                <a:ea typeface="思源宋体 CN Medium" panose="02020500000000000000" pitchFamily="18" charset="-122"/>
              </a:rPr>
              <a:t>/</a:t>
            </a:r>
            <a:r>
              <a:rPr lang="zh-CN" altLang="en-US" sz="1600" dirty="0">
                <a:solidFill>
                  <a:srgbClr val="85543A"/>
                </a:solidFill>
                <a:latin typeface="思源宋体 CN Medium" panose="02020500000000000000" pitchFamily="18" charset="-122"/>
                <a:ea typeface="思源宋体 CN Medium" panose="02020500000000000000" pitchFamily="18" charset="-122"/>
              </a:rPr>
              <a:t>牌</a:t>
            </a:r>
            <a:r>
              <a:rPr lang="en-US" altLang="zh-CN" sz="1600" dirty="0">
                <a:solidFill>
                  <a:srgbClr val="85543A"/>
                </a:solidFill>
                <a:latin typeface="思源宋体 CN Medium" panose="02020500000000000000" pitchFamily="18" charset="-122"/>
                <a:ea typeface="思源宋体 CN Medium" panose="02020500000000000000" pitchFamily="18" charset="-122"/>
              </a:rPr>
              <a:t>/</a:t>
            </a:r>
            <a:r>
              <a:rPr lang="zh-CN" altLang="en-US" sz="1600" dirty="0">
                <a:solidFill>
                  <a:srgbClr val="85543A"/>
                </a:solidFill>
                <a:latin typeface="思源宋体 CN Medium" panose="02020500000000000000" pitchFamily="18" charset="-122"/>
                <a:ea typeface="思源宋体 CN Medium" panose="02020500000000000000" pitchFamily="18" charset="-122"/>
              </a:rPr>
              <a:t>介</a:t>
            </a:r>
            <a:r>
              <a:rPr lang="en-US" altLang="zh-CN" sz="1600" dirty="0">
                <a:solidFill>
                  <a:srgbClr val="85543A"/>
                </a:solidFill>
                <a:latin typeface="思源宋体 CN Medium" panose="02020500000000000000" pitchFamily="18" charset="-122"/>
                <a:ea typeface="思源宋体 CN Medium" panose="02020500000000000000" pitchFamily="18" charset="-122"/>
              </a:rPr>
              <a:t>/</a:t>
            </a:r>
            <a:r>
              <a:rPr lang="zh-CN" altLang="en-US" sz="1600" dirty="0">
                <a:solidFill>
                  <a:srgbClr val="85543A"/>
                </a:solidFill>
                <a:latin typeface="思源宋体 CN Medium" panose="02020500000000000000" pitchFamily="18" charset="-122"/>
                <a:ea typeface="思源宋体 CN Medium" panose="02020500000000000000" pitchFamily="18" charset="-122"/>
              </a:rPr>
              <a:t>绍</a:t>
            </a:r>
          </a:p>
        </p:txBody>
      </p:sp>
      <p:sp>
        <p:nvSpPr>
          <p:cNvPr id="3" name="文本框 2">
            <a:extLst>
              <a:ext uri="{FF2B5EF4-FFF2-40B4-BE49-F238E27FC236}">
                <a16:creationId xmlns:a16="http://schemas.microsoft.com/office/drawing/2014/main" id="{A87C5BB6-95BD-43AB-8A7D-9BD0AA4C8DE3}"/>
              </a:ext>
            </a:extLst>
          </p:cNvPr>
          <p:cNvSpPr txBox="1"/>
          <p:nvPr/>
        </p:nvSpPr>
        <p:spPr>
          <a:xfrm>
            <a:off x="2202180" y="2397909"/>
            <a:ext cx="7787640" cy="2119363"/>
          </a:xfrm>
          <a:prstGeom prst="rect">
            <a:avLst/>
          </a:prstGeom>
          <a:noFill/>
        </p:spPr>
        <p:txBody>
          <a:bodyPr wrap="square" lIns="0" tIns="0" rIns="0" bIns="0" rtlCol="0">
            <a:spAutoFit/>
          </a:bodyPr>
          <a:lstStyle/>
          <a:p>
            <a:pPr algn="ctr">
              <a:lnSpc>
                <a:spcPct val="120000"/>
              </a:lnSpc>
            </a:pPr>
            <a:r>
              <a:rPr kumimoji="0" lang="en-US" altLang="zh-CN" sz="6000" b="1" i="0" u="none" strike="noStrike" kern="1200" cap="none" spc="200" normalizeH="0" baseline="0" noProof="0" dirty="0">
                <a:ln>
                  <a:noFill/>
                </a:ln>
                <a:solidFill>
                  <a:srgbClr val="85543A"/>
                </a:solidFill>
                <a:effectLst/>
                <a:uLnTx/>
                <a:uFillTx/>
                <a:latin typeface="+mj-lt"/>
                <a:ea typeface="思源黑体 CN Regular"/>
                <a:cs typeface="+mn-cs"/>
              </a:rPr>
              <a:t>BRAND</a:t>
            </a:r>
          </a:p>
          <a:p>
            <a:pPr algn="ctr">
              <a:lnSpc>
                <a:spcPct val="120000"/>
              </a:lnSpc>
            </a:pPr>
            <a:r>
              <a:rPr kumimoji="0" lang="en-US" altLang="zh-CN" sz="6000" b="1" i="0" u="none" strike="noStrike" kern="1200" cap="none" spc="200" normalizeH="0" baseline="0" noProof="0" dirty="0">
                <a:ln>
                  <a:noFill/>
                </a:ln>
                <a:solidFill>
                  <a:srgbClr val="85543A"/>
                </a:solidFill>
                <a:effectLst/>
                <a:uLnTx/>
                <a:uFillTx/>
                <a:latin typeface="+mj-lt"/>
                <a:ea typeface="思源黑体 CN Regular"/>
                <a:cs typeface="+mn-cs"/>
              </a:rPr>
              <a:t>INTRODUCTION</a:t>
            </a:r>
            <a:endParaRPr lang="en-US" altLang="zh-CN" sz="6000" b="1" spc="200" dirty="0">
              <a:solidFill>
                <a:srgbClr val="85543A"/>
              </a:solidFill>
              <a:latin typeface="+mj-lt"/>
            </a:endParaRPr>
          </a:p>
        </p:txBody>
      </p:sp>
      <p:sp>
        <p:nvSpPr>
          <p:cNvPr id="4" name="椭圆 3">
            <a:extLst>
              <a:ext uri="{FF2B5EF4-FFF2-40B4-BE49-F238E27FC236}">
                <a16:creationId xmlns:a16="http://schemas.microsoft.com/office/drawing/2014/main" id="{EF8B45F2-551E-4A27-9F9C-86C3489FDAC2}"/>
              </a:ext>
            </a:extLst>
          </p:cNvPr>
          <p:cNvSpPr/>
          <p:nvPr/>
        </p:nvSpPr>
        <p:spPr>
          <a:xfrm>
            <a:off x="5557446" y="1201548"/>
            <a:ext cx="1077109" cy="1077109"/>
          </a:xfrm>
          <a:prstGeom prst="ellipse">
            <a:avLst/>
          </a:prstGeom>
          <a:solidFill>
            <a:srgbClr val="8554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a16="http://schemas.microsoft.com/office/drawing/2014/main" id="{950E73FC-E871-478D-8C95-7D5CF9173DE1}"/>
              </a:ext>
            </a:extLst>
          </p:cNvPr>
          <p:cNvSpPr/>
          <p:nvPr/>
        </p:nvSpPr>
        <p:spPr>
          <a:xfrm>
            <a:off x="5403088" y="1402990"/>
            <a:ext cx="1385824" cy="674224"/>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6000" b="1" dirty="0">
                <a:solidFill>
                  <a:schemeClr val="bg1"/>
                </a:solidFill>
                <a:latin typeface="+mj-lt"/>
              </a:rPr>
              <a:t>01</a:t>
            </a:r>
            <a:endParaRPr lang="zh-CN" altLang="en-US" sz="6000" b="1" dirty="0">
              <a:solidFill>
                <a:schemeClr val="bg1"/>
              </a:solidFill>
              <a:latin typeface="+mj-lt"/>
            </a:endParaRPr>
          </a:p>
        </p:txBody>
      </p:sp>
    </p:spTree>
    <p:extLst>
      <p:ext uri="{BB962C8B-B14F-4D97-AF65-F5344CB8AC3E}">
        <p14:creationId xmlns:p14="http://schemas.microsoft.com/office/powerpoint/2010/main" val="422841208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人站在雪地上&#10;&#10;描述已自动生成">
            <a:extLst>
              <a:ext uri="{FF2B5EF4-FFF2-40B4-BE49-F238E27FC236}">
                <a16:creationId xmlns:a16="http://schemas.microsoft.com/office/drawing/2014/main" id="{936FEE66-1858-469E-8428-C46EE3FF3732}"/>
              </a:ext>
            </a:extLst>
          </p:cNvPr>
          <p:cNvPicPr>
            <a:picLocks noChangeAspect="1"/>
          </p:cNvPicPr>
          <p:nvPr/>
        </p:nvPicPr>
        <p:blipFill rotWithShape="1">
          <a:blip r:embed="rId2" cstate="screen">
            <a:alphaModFix/>
            <a:extLst>
              <a:ext uri="{28A0092B-C50C-407E-A947-70E740481C1C}">
                <a14:useLocalDpi xmlns:a14="http://schemas.microsoft.com/office/drawing/2010/main"/>
              </a:ext>
            </a:extLst>
          </a:blip>
          <a:src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7" name="矩形 6">
            <a:extLst>
              <a:ext uri="{FF2B5EF4-FFF2-40B4-BE49-F238E27FC236}">
                <a16:creationId xmlns:a16="http://schemas.microsoft.com/office/drawing/2014/main" id="{B6C42B6E-0847-496E-A772-39BA1ED2EAE9}"/>
              </a:ext>
            </a:extLst>
          </p:cNvPr>
          <p:cNvSpPr/>
          <p:nvPr/>
        </p:nvSpPr>
        <p:spPr>
          <a:xfrm>
            <a:off x="0" y="0"/>
            <a:ext cx="12192000" cy="6858000"/>
          </a:xfrm>
          <a:prstGeom prst="rect">
            <a:avLst/>
          </a:prstGeom>
          <a:gradFill flip="none" rotWithShape="1">
            <a:gsLst>
              <a:gs pos="13000">
                <a:schemeClr val="bg1"/>
              </a:gs>
              <a:gs pos="100000">
                <a:schemeClr val="bg1">
                  <a:alpha val="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a:extLst>
              <a:ext uri="{FF2B5EF4-FFF2-40B4-BE49-F238E27FC236}">
                <a16:creationId xmlns:a16="http://schemas.microsoft.com/office/drawing/2014/main" id="{197FEA20-AFAC-4233-A061-6573EB152FEB}"/>
              </a:ext>
            </a:extLst>
          </p:cNvPr>
          <p:cNvSpPr txBox="1"/>
          <p:nvPr/>
        </p:nvSpPr>
        <p:spPr>
          <a:xfrm>
            <a:off x="6507163" y="2516218"/>
            <a:ext cx="4989512" cy="1825564"/>
          </a:xfrm>
          <a:prstGeom prst="rect">
            <a:avLst/>
          </a:prstGeom>
          <a:noFill/>
        </p:spPr>
        <p:txBody>
          <a:bodyPr wrap="square" lIns="0" tIns="0" rIns="0" bIns="0" rtlCol="0">
            <a:spAutoFit/>
          </a:bodyPr>
          <a:lstStyle/>
          <a:p>
            <a:pPr>
              <a:lnSpc>
                <a:spcPct val="120000"/>
              </a:lnSpc>
            </a:pPr>
            <a:r>
              <a:rPr kumimoji="0" lang="en-US" altLang="zh-CN" sz="6600" b="1" i="0" u="none" strike="noStrike" kern="1200" cap="none" spc="200" normalizeH="0" baseline="0" noProof="0" dirty="0">
                <a:ln>
                  <a:noFill/>
                </a:ln>
                <a:solidFill>
                  <a:srgbClr val="85543A"/>
                </a:solidFill>
                <a:effectLst/>
                <a:uLnTx/>
                <a:uFillTx/>
                <a:latin typeface="+mj-lt"/>
                <a:ea typeface="思源黑体 CN Regular"/>
                <a:cs typeface="+mn-cs"/>
              </a:rPr>
              <a:t>BRAND</a:t>
            </a:r>
          </a:p>
          <a:p>
            <a:pPr>
              <a:lnSpc>
                <a:spcPct val="120000"/>
              </a:lnSpc>
            </a:pPr>
            <a:r>
              <a:rPr kumimoji="0" lang="en-US" altLang="zh-CN" sz="3600" b="1" i="0" u="none" strike="noStrike" kern="1200" cap="none" spc="200" normalizeH="0" baseline="0" noProof="0" dirty="0">
                <a:ln>
                  <a:noFill/>
                </a:ln>
                <a:solidFill>
                  <a:srgbClr val="85543A"/>
                </a:solidFill>
                <a:effectLst/>
                <a:uLnTx/>
                <a:uFillTx/>
                <a:latin typeface="+mj-lt"/>
                <a:ea typeface="思源黑体 CN Regular"/>
                <a:cs typeface="+mn-cs"/>
              </a:rPr>
              <a:t>INTRODUCTION</a:t>
            </a:r>
            <a:endParaRPr lang="en-US" altLang="zh-CN" sz="3600" b="1" spc="200" dirty="0">
              <a:solidFill>
                <a:srgbClr val="85543A"/>
              </a:solidFill>
              <a:latin typeface="+mj-lt"/>
            </a:endParaRPr>
          </a:p>
        </p:txBody>
      </p:sp>
      <p:sp>
        <p:nvSpPr>
          <p:cNvPr id="9" name="椭圆 8">
            <a:extLst>
              <a:ext uri="{FF2B5EF4-FFF2-40B4-BE49-F238E27FC236}">
                <a16:creationId xmlns:a16="http://schemas.microsoft.com/office/drawing/2014/main" id="{198C307F-498E-4C61-8453-3AD65B4FF485}"/>
              </a:ext>
            </a:extLst>
          </p:cNvPr>
          <p:cNvSpPr/>
          <p:nvPr/>
        </p:nvSpPr>
        <p:spPr>
          <a:xfrm>
            <a:off x="8541946" y="-2233603"/>
            <a:ext cx="1077109" cy="10771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a:extLst>
              <a:ext uri="{FF2B5EF4-FFF2-40B4-BE49-F238E27FC236}">
                <a16:creationId xmlns:a16="http://schemas.microsoft.com/office/drawing/2014/main" id="{80F7B7B8-C729-4C2A-9C77-47686C9222BB}"/>
              </a:ext>
            </a:extLst>
          </p:cNvPr>
          <p:cNvSpPr txBox="1"/>
          <p:nvPr/>
        </p:nvSpPr>
        <p:spPr>
          <a:xfrm>
            <a:off x="6507163" y="4771576"/>
            <a:ext cx="2259330" cy="246221"/>
          </a:xfrm>
          <a:prstGeom prst="rect">
            <a:avLst/>
          </a:prstGeom>
          <a:noFill/>
        </p:spPr>
        <p:txBody>
          <a:bodyPr wrap="square" lIns="0" tIns="0" rIns="0" bIns="0" rtlCol="0">
            <a:spAutoFit/>
          </a:bodyPr>
          <a:lstStyle/>
          <a:p>
            <a:pPr algn="dist"/>
            <a:r>
              <a:rPr lang="zh-CN" altLang="en-US" sz="1600" dirty="0">
                <a:solidFill>
                  <a:srgbClr val="85543A"/>
                </a:solidFill>
                <a:latin typeface="思源宋体 CN Medium" panose="02020500000000000000" pitchFamily="18" charset="-122"/>
                <a:ea typeface="思源宋体 CN Medium" panose="02020500000000000000" pitchFamily="18" charset="-122"/>
              </a:rPr>
              <a:t>品</a:t>
            </a:r>
            <a:r>
              <a:rPr lang="en-US" altLang="zh-CN" sz="1600" dirty="0">
                <a:solidFill>
                  <a:srgbClr val="85543A"/>
                </a:solidFill>
                <a:latin typeface="思源宋体 CN Medium" panose="02020500000000000000" pitchFamily="18" charset="-122"/>
                <a:ea typeface="思源宋体 CN Medium" panose="02020500000000000000" pitchFamily="18" charset="-122"/>
              </a:rPr>
              <a:t>/</a:t>
            </a:r>
            <a:r>
              <a:rPr lang="zh-CN" altLang="en-US" sz="1600" dirty="0">
                <a:solidFill>
                  <a:srgbClr val="85543A"/>
                </a:solidFill>
                <a:latin typeface="思源宋体 CN Medium" panose="02020500000000000000" pitchFamily="18" charset="-122"/>
                <a:ea typeface="思源宋体 CN Medium" panose="02020500000000000000" pitchFamily="18" charset="-122"/>
              </a:rPr>
              <a:t>牌</a:t>
            </a:r>
            <a:r>
              <a:rPr lang="en-US" altLang="zh-CN" sz="1600" dirty="0">
                <a:solidFill>
                  <a:srgbClr val="85543A"/>
                </a:solidFill>
                <a:latin typeface="思源宋体 CN Medium" panose="02020500000000000000" pitchFamily="18" charset="-122"/>
                <a:ea typeface="思源宋体 CN Medium" panose="02020500000000000000" pitchFamily="18" charset="-122"/>
              </a:rPr>
              <a:t>/</a:t>
            </a:r>
            <a:r>
              <a:rPr lang="zh-CN" altLang="en-US" sz="1600" dirty="0">
                <a:solidFill>
                  <a:srgbClr val="85543A"/>
                </a:solidFill>
                <a:latin typeface="思源宋体 CN Medium" panose="02020500000000000000" pitchFamily="18" charset="-122"/>
                <a:ea typeface="思源宋体 CN Medium" panose="02020500000000000000" pitchFamily="18" charset="-122"/>
              </a:rPr>
              <a:t>介</a:t>
            </a:r>
            <a:r>
              <a:rPr lang="en-US" altLang="zh-CN" sz="1600" dirty="0">
                <a:solidFill>
                  <a:srgbClr val="85543A"/>
                </a:solidFill>
                <a:latin typeface="思源宋体 CN Medium" panose="02020500000000000000" pitchFamily="18" charset="-122"/>
                <a:ea typeface="思源宋体 CN Medium" panose="02020500000000000000" pitchFamily="18" charset="-122"/>
              </a:rPr>
              <a:t>/</a:t>
            </a:r>
            <a:r>
              <a:rPr lang="zh-CN" altLang="en-US" sz="1600" dirty="0">
                <a:solidFill>
                  <a:srgbClr val="85543A"/>
                </a:solidFill>
                <a:latin typeface="思源宋体 CN Medium" panose="02020500000000000000" pitchFamily="18" charset="-122"/>
                <a:ea typeface="思源宋体 CN Medium" panose="02020500000000000000" pitchFamily="18" charset="-122"/>
              </a:rPr>
              <a:t>绍</a:t>
            </a:r>
          </a:p>
        </p:txBody>
      </p:sp>
      <p:sp>
        <p:nvSpPr>
          <p:cNvPr id="12" name="矩形: 圆角 11">
            <a:extLst>
              <a:ext uri="{FF2B5EF4-FFF2-40B4-BE49-F238E27FC236}">
                <a16:creationId xmlns:a16="http://schemas.microsoft.com/office/drawing/2014/main" id="{71806F7F-934E-4C49-81AC-E0FDBA350402}"/>
              </a:ext>
            </a:extLst>
          </p:cNvPr>
          <p:cNvSpPr/>
          <p:nvPr/>
        </p:nvSpPr>
        <p:spPr>
          <a:xfrm>
            <a:off x="6507163" y="1729740"/>
            <a:ext cx="2034783" cy="519872"/>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extLst>
              <a:ext uri="{FF2B5EF4-FFF2-40B4-BE49-F238E27FC236}">
                <a16:creationId xmlns:a16="http://schemas.microsoft.com/office/drawing/2014/main" id="{80AEC0B9-AE83-4BA4-A50B-D78AAA479C0B}"/>
              </a:ext>
            </a:extLst>
          </p:cNvPr>
          <p:cNvSpPr/>
          <p:nvPr/>
        </p:nvSpPr>
        <p:spPr>
          <a:xfrm>
            <a:off x="6344794" y="1638764"/>
            <a:ext cx="2364866" cy="674224"/>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solidFill>
                  <a:schemeClr val="bg1"/>
                </a:solidFill>
              </a:rPr>
              <a:t>PART ONE</a:t>
            </a:r>
            <a:endParaRPr lang="zh-CN" altLang="en-US" sz="2000" b="1" dirty="0">
              <a:solidFill>
                <a:schemeClr val="bg1"/>
              </a:solidFill>
            </a:endParaRPr>
          </a:p>
        </p:txBody>
      </p:sp>
    </p:spTree>
    <p:extLst>
      <p:ext uri="{BB962C8B-B14F-4D97-AF65-F5344CB8AC3E}">
        <p14:creationId xmlns:p14="http://schemas.microsoft.com/office/powerpoint/2010/main" val="34460438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矩形 65">
            <a:extLst>
              <a:ext uri="{FF2B5EF4-FFF2-40B4-BE49-F238E27FC236}">
                <a16:creationId xmlns:a16="http://schemas.microsoft.com/office/drawing/2014/main" id="{9E5F3059-B67F-4EDE-9B7C-311AA6A88E17}"/>
              </a:ext>
            </a:extLst>
          </p:cNvPr>
          <p:cNvSpPr/>
          <p:nvPr/>
        </p:nvSpPr>
        <p:spPr>
          <a:xfrm>
            <a:off x="6507163" y="2925636"/>
            <a:ext cx="4831015" cy="250898"/>
          </a:xfrm>
          <a:prstGeom prst="rect">
            <a:avLst/>
          </a:prstGeom>
          <a:solidFill>
            <a:schemeClr val="accent5">
              <a:alpha val="1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descr="穿白色衣服的人在雪地上&#10;&#10;中度可信度描述已自动生成">
            <a:extLst>
              <a:ext uri="{FF2B5EF4-FFF2-40B4-BE49-F238E27FC236}">
                <a16:creationId xmlns:a16="http://schemas.microsoft.com/office/drawing/2014/main" id="{8A0A1936-D2E4-4C0D-9E58-709C397F7EA9}"/>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847725" y="688412"/>
            <a:ext cx="4692019" cy="5211032"/>
          </a:xfrm>
          <a:prstGeom prst="rect">
            <a:avLst/>
          </a:prstGeom>
        </p:spPr>
      </p:pic>
      <p:sp>
        <p:nvSpPr>
          <p:cNvPr id="19" name="文本框 18">
            <a:extLst>
              <a:ext uri="{FF2B5EF4-FFF2-40B4-BE49-F238E27FC236}">
                <a16:creationId xmlns:a16="http://schemas.microsoft.com/office/drawing/2014/main" id="{AA9A4ADB-4637-423B-A0BA-D5DB6A8B5FBE}"/>
              </a:ext>
            </a:extLst>
          </p:cNvPr>
          <p:cNvSpPr txBox="1"/>
          <p:nvPr/>
        </p:nvSpPr>
        <p:spPr>
          <a:xfrm>
            <a:off x="9393173" y="3531345"/>
            <a:ext cx="1945006" cy="276999"/>
          </a:xfrm>
          <a:prstGeom prst="rect">
            <a:avLst/>
          </a:prstGeom>
          <a:noFill/>
        </p:spPr>
        <p:txBody>
          <a:bodyPr wrap="square" lIns="0" tIns="0" rIns="0" bIns="0" rtlCol="0">
            <a:spAutoFit/>
          </a:bodyPr>
          <a:lstStyle/>
          <a:p>
            <a:pPr algn="dist"/>
            <a:r>
              <a:rPr lang="zh-CN" altLang="en-US" dirty="0">
                <a:solidFill>
                  <a:schemeClr val="bg1"/>
                </a:solidFill>
                <a:latin typeface="+mj-ea"/>
                <a:ea typeface="+mj-ea"/>
              </a:rPr>
              <a:t>品</a:t>
            </a:r>
            <a:r>
              <a:rPr lang="en-US" altLang="zh-CN" dirty="0">
                <a:solidFill>
                  <a:schemeClr val="bg1"/>
                </a:solidFill>
                <a:latin typeface="+mj-ea"/>
                <a:ea typeface="+mj-ea"/>
              </a:rPr>
              <a:t>/</a:t>
            </a:r>
            <a:r>
              <a:rPr lang="zh-CN" altLang="en-US" dirty="0">
                <a:solidFill>
                  <a:schemeClr val="bg1"/>
                </a:solidFill>
                <a:latin typeface="+mj-ea"/>
                <a:ea typeface="+mj-ea"/>
              </a:rPr>
              <a:t>牌</a:t>
            </a:r>
            <a:r>
              <a:rPr lang="en-US" altLang="zh-CN" dirty="0">
                <a:solidFill>
                  <a:schemeClr val="bg1"/>
                </a:solidFill>
                <a:latin typeface="+mj-ea"/>
                <a:ea typeface="+mj-ea"/>
              </a:rPr>
              <a:t>/</a:t>
            </a:r>
            <a:r>
              <a:rPr lang="zh-CN" altLang="en-US" dirty="0">
                <a:solidFill>
                  <a:schemeClr val="bg1"/>
                </a:solidFill>
                <a:latin typeface="+mj-ea"/>
                <a:ea typeface="+mj-ea"/>
              </a:rPr>
              <a:t>介</a:t>
            </a:r>
            <a:r>
              <a:rPr lang="en-US" altLang="zh-CN" dirty="0">
                <a:solidFill>
                  <a:schemeClr val="bg1"/>
                </a:solidFill>
                <a:latin typeface="+mj-ea"/>
                <a:ea typeface="+mj-ea"/>
              </a:rPr>
              <a:t>/</a:t>
            </a:r>
            <a:r>
              <a:rPr lang="zh-CN" altLang="en-US" dirty="0">
                <a:solidFill>
                  <a:schemeClr val="bg1"/>
                </a:solidFill>
                <a:latin typeface="+mj-ea"/>
                <a:ea typeface="+mj-ea"/>
              </a:rPr>
              <a:t>绍</a:t>
            </a:r>
          </a:p>
        </p:txBody>
      </p:sp>
      <p:sp>
        <p:nvSpPr>
          <p:cNvPr id="24" name="文本框 23">
            <a:extLst>
              <a:ext uri="{FF2B5EF4-FFF2-40B4-BE49-F238E27FC236}">
                <a16:creationId xmlns:a16="http://schemas.microsoft.com/office/drawing/2014/main" id="{27317792-42F8-42E1-85A0-3B70A70EFACA}"/>
              </a:ext>
            </a:extLst>
          </p:cNvPr>
          <p:cNvSpPr txBox="1"/>
          <p:nvPr/>
        </p:nvSpPr>
        <p:spPr>
          <a:xfrm>
            <a:off x="6828410" y="5144547"/>
            <a:ext cx="974626" cy="246221"/>
          </a:xfrm>
          <a:prstGeom prst="rect">
            <a:avLst/>
          </a:prstGeom>
          <a:noFill/>
        </p:spPr>
        <p:txBody>
          <a:bodyPr wrap="none" lIns="0" tIns="0" rIns="0" bIns="0" rtlCol="0">
            <a:spAutoFit/>
          </a:bodyPr>
          <a:lstStyle/>
          <a:p>
            <a:pPr algn="l"/>
            <a:r>
              <a:rPr kumimoji="0" lang="zh-CN" altLang="en-US" sz="1600" b="0" i="0" u="none" strike="noStrike" kern="1200" cap="none" spc="300" normalizeH="0" baseline="0" noProof="0" dirty="0">
                <a:ln>
                  <a:noFill/>
                </a:ln>
                <a:solidFill>
                  <a:schemeClr val="bg1"/>
                </a:solidFill>
                <a:effectLst/>
                <a:uLnTx/>
                <a:uFillTx/>
                <a:latin typeface="+mn-ea"/>
              </a:rPr>
              <a:t>帽子起源</a:t>
            </a:r>
          </a:p>
        </p:txBody>
      </p:sp>
      <p:sp>
        <p:nvSpPr>
          <p:cNvPr id="36" name="文本框 35">
            <a:extLst>
              <a:ext uri="{FF2B5EF4-FFF2-40B4-BE49-F238E27FC236}">
                <a16:creationId xmlns:a16="http://schemas.microsoft.com/office/drawing/2014/main" id="{AB01F66B-689B-4B6C-9105-8711A44E779B}"/>
              </a:ext>
            </a:extLst>
          </p:cNvPr>
          <p:cNvSpPr txBox="1"/>
          <p:nvPr/>
        </p:nvSpPr>
        <p:spPr>
          <a:xfrm>
            <a:off x="8647277" y="5144547"/>
            <a:ext cx="974626" cy="246221"/>
          </a:xfrm>
          <a:prstGeom prst="rect">
            <a:avLst/>
          </a:prstGeom>
          <a:noFill/>
        </p:spPr>
        <p:txBody>
          <a:bodyPr wrap="none" lIns="0" tIns="0" rIns="0" bIns="0" rtlCol="0">
            <a:spAutoFit/>
          </a:bodyPr>
          <a:lstStyle/>
          <a:p>
            <a:pPr algn="l"/>
            <a:r>
              <a:rPr kumimoji="0" lang="zh-CN" altLang="en-US" sz="1600" b="0" i="0" u="none" strike="noStrike" kern="1200" cap="none" spc="300" normalizeH="0" baseline="0" noProof="0" dirty="0">
                <a:ln>
                  <a:noFill/>
                </a:ln>
                <a:solidFill>
                  <a:schemeClr val="bg1"/>
                </a:solidFill>
                <a:effectLst/>
                <a:uLnTx/>
                <a:uFillTx/>
                <a:latin typeface="+mn-ea"/>
              </a:rPr>
              <a:t>品牌简介</a:t>
            </a:r>
          </a:p>
        </p:txBody>
      </p:sp>
      <p:sp>
        <p:nvSpPr>
          <p:cNvPr id="39" name="文本框 38">
            <a:extLst>
              <a:ext uri="{FF2B5EF4-FFF2-40B4-BE49-F238E27FC236}">
                <a16:creationId xmlns:a16="http://schemas.microsoft.com/office/drawing/2014/main" id="{6B19504A-912E-412E-A5A9-4D17E217FD6A}"/>
              </a:ext>
            </a:extLst>
          </p:cNvPr>
          <p:cNvSpPr txBox="1"/>
          <p:nvPr/>
        </p:nvSpPr>
        <p:spPr>
          <a:xfrm>
            <a:off x="10466144" y="5144547"/>
            <a:ext cx="974626" cy="246221"/>
          </a:xfrm>
          <a:prstGeom prst="rect">
            <a:avLst/>
          </a:prstGeom>
          <a:noFill/>
        </p:spPr>
        <p:txBody>
          <a:bodyPr wrap="none" lIns="0" tIns="0" rIns="0" bIns="0" rtlCol="0">
            <a:spAutoFit/>
          </a:bodyPr>
          <a:lstStyle/>
          <a:p>
            <a:pPr algn="l"/>
            <a:r>
              <a:rPr kumimoji="0" lang="zh-CN" altLang="en-US" sz="1600" b="0" i="0" u="none" strike="noStrike" kern="1200" cap="none" spc="300" normalizeH="0" baseline="0" noProof="0" dirty="0">
                <a:ln>
                  <a:noFill/>
                </a:ln>
                <a:solidFill>
                  <a:schemeClr val="bg1"/>
                </a:solidFill>
                <a:effectLst/>
                <a:uLnTx/>
                <a:uFillTx/>
                <a:latin typeface="+mn-ea"/>
              </a:rPr>
              <a:t>品牌故事</a:t>
            </a:r>
          </a:p>
        </p:txBody>
      </p:sp>
      <p:sp>
        <p:nvSpPr>
          <p:cNvPr id="42" name="文本框 41">
            <a:extLst>
              <a:ext uri="{FF2B5EF4-FFF2-40B4-BE49-F238E27FC236}">
                <a16:creationId xmlns:a16="http://schemas.microsoft.com/office/drawing/2014/main" id="{9F8B7796-8839-4229-8D12-0337B958CA33}"/>
              </a:ext>
            </a:extLst>
          </p:cNvPr>
          <p:cNvSpPr txBox="1"/>
          <p:nvPr/>
        </p:nvSpPr>
        <p:spPr>
          <a:xfrm>
            <a:off x="6828410" y="5749337"/>
            <a:ext cx="974626" cy="246221"/>
          </a:xfrm>
          <a:prstGeom prst="rect">
            <a:avLst/>
          </a:prstGeom>
          <a:noFill/>
        </p:spPr>
        <p:txBody>
          <a:bodyPr wrap="none" lIns="0" tIns="0" rIns="0" bIns="0" rtlCol="0">
            <a:spAutoFit/>
          </a:bodyPr>
          <a:lstStyle/>
          <a:p>
            <a:pPr algn="l"/>
            <a:r>
              <a:rPr kumimoji="0" lang="zh-CN" altLang="en-US" sz="1600" b="0" i="0" u="none" strike="noStrike" kern="1200" cap="none" spc="300" normalizeH="0" baseline="0" noProof="0" dirty="0">
                <a:ln>
                  <a:noFill/>
                </a:ln>
                <a:solidFill>
                  <a:schemeClr val="bg1"/>
                </a:solidFill>
                <a:effectLst/>
                <a:uLnTx/>
                <a:uFillTx/>
                <a:latin typeface="+mn-ea"/>
              </a:rPr>
              <a:t>品牌历程</a:t>
            </a:r>
          </a:p>
        </p:txBody>
      </p:sp>
      <p:sp>
        <p:nvSpPr>
          <p:cNvPr id="45" name="文本框 44">
            <a:extLst>
              <a:ext uri="{FF2B5EF4-FFF2-40B4-BE49-F238E27FC236}">
                <a16:creationId xmlns:a16="http://schemas.microsoft.com/office/drawing/2014/main" id="{2E249103-6712-4EF7-ADCA-D387F12EFC4D}"/>
              </a:ext>
            </a:extLst>
          </p:cNvPr>
          <p:cNvSpPr txBox="1"/>
          <p:nvPr/>
        </p:nvSpPr>
        <p:spPr>
          <a:xfrm>
            <a:off x="8647277" y="5749337"/>
            <a:ext cx="974626" cy="246221"/>
          </a:xfrm>
          <a:prstGeom prst="rect">
            <a:avLst/>
          </a:prstGeom>
          <a:noFill/>
        </p:spPr>
        <p:txBody>
          <a:bodyPr wrap="none" lIns="0" tIns="0" rIns="0" bIns="0" rtlCol="0">
            <a:spAutoFit/>
          </a:bodyPr>
          <a:lstStyle/>
          <a:p>
            <a:pPr algn="l"/>
            <a:r>
              <a:rPr kumimoji="0" lang="zh-CN" altLang="en-US" sz="1600" b="0" i="0" u="none" strike="noStrike" kern="1200" cap="none" spc="300" normalizeH="0" baseline="0" noProof="0" dirty="0">
                <a:ln>
                  <a:noFill/>
                </a:ln>
                <a:solidFill>
                  <a:schemeClr val="bg1"/>
                </a:solidFill>
                <a:effectLst/>
                <a:uLnTx/>
                <a:uFillTx/>
                <a:latin typeface="+mn-ea"/>
              </a:rPr>
              <a:t>品牌分析</a:t>
            </a:r>
          </a:p>
        </p:txBody>
      </p:sp>
      <p:sp>
        <p:nvSpPr>
          <p:cNvPr id="48" name="文本框 47">
            <a:extLst>
              <a:ext uri="{FF2B5EF4-FFF2-40B4-BE49-F238E27FC236}">
                <a16:creationId xmlns:a16="http://schemas.microsoft.com/office/drawing/2014/main" id="{6C735536-4A13-4CC8-BF53-159787F1DE31}"/>
              </a:ext>
            </a:extLst>
          </p:cNvPr>
          <p:cNvSpPr txBox="1"/>
          <p:nvPr/>
        </p:nvSpPr>
        <p:spPr>
          <a:xfrm>
            <a:off x="10466144" y="5749337"/>
            <a:ext cx="974626" cy="246221"/>
          </a:xfrm>
          <a:prstGeom prst="rect">
            <a:avLst/>
          </a:prstGeom>
          <a:noFill/>
        </p:spPr>
        <p:txBody>
          <a:bodyPr wrap="none" lIns="0" tIns="0" rIns="0" bIns="0" rtlCol="0">
            <a:spAutoFit/>
          </a:bodyPr>
          <a:lstStyle/>
          <a:p>
            <a:pPr algn="l"/>
            <a:r>
              <a:rPr kumimoji="0" lang="zh-CN" altLang="en-US" sz="1600" b="0" i="0" u="none" strike="noStrike" kern="1200" cap="none" spc="300" normalizeH="0" baseline="0" noProof="0" dirty="0">
                <a:ln>
                  <a:noFill/>
                </a:ln>
                <a:solidFill>
                  <a:schemeClr val="bg1"/>
                </a:solidFill>
                <a:effectLst/>
                <a:uLnTx/>
                <a:uFillTx/>
                <a:latin typeface="+mn-ea"/>
              </a:rPr>
              <a:t>未来趋势</a:t>
            </a:r>
          </a:p>
        </p:txBody>
      </p:sp>
      <p:grpSp>
        <p:nvGrpSpPr>
          <p:cNvPr id="50" name="组合 49">
            <a:extLst>
              <a:ext uri="{FF2B5EF4-FFF2-40B4-BE49-F238E27FC236}">
                <a16:creationId xmlns:a16="http://schemas.microsoft.com/office/drawing/2014/main" id="{EDD81ECE-BF1F-4252-A97D-79F30338A414}"/>
              </a:ext>
            </a:extLst>
          </p:cNvPr>
          <p:cNvGrpSpPr/>
          <p:nvPr/>
        </p:nvGrpSpPr>
        <p:grpSpPr>
          <a:xfrm rot="16200000" flipH="1">
            <a:off x="7719928" y="2485926"/>
            <a:ext cx="318350" cy="2367837"/>
            <a:chOff x="11042809" y="1888021"/>
            <a:chExt cx="464818" cy="3010532"/>
          </a:xfrm>
        </p:grpSpPr>
        <p:cxnSp>
          <p:nvCxnSpPr>
            <p:cNvPr id="51" name="直接连接符 50">
              <a:extLst>
                <a:ext uri="{FF2B5EF4-FFF2-40B4-BE49-F238E27FC236}">
                  <a16:creationId xmlns:a16="http://schemas.microsoft.com/office/drawing/2014/main" id="{4301DB03-392B-46BE-8075-D5FD88DE6D98}"/>
                </a:ext>
              </a:extLst>
            </p:cNvPr>
            <p:cNvCxnSpPr>
              <a:cxnSpLocks/>
            </p:cNvCxnSpPr>
            <p:nvPr/>
          </p:nvCxnSpPr>
          <p:spPr>
            <a:xfrm rot="16200000" flipH="1">
              <a:off x="9837986" y="3325257"/>
              <a:ext cx="2874472" cy="0"/>
            </a:xfrm>
            <a:prstGeom prst="line">
              <a:avLst/>
            </a:prstGeom>
            <a:ln w="6350">
              <a:solidFill>
                <a:schemeClr val="accent5">
                  <a:alpha val="40000"/>
                </a:schemeClr>
              </a:solidFill>
            </a:ln>
          </p:spPr>
          <p:style>
            <a:lnRef idx="1">
              <a:schemeClr val="accent1"/>
            </a:lnRef>
            <a:fillRef idx="0">
              <a:schemeClr val="accent1"/>
            </a:fillRef>
            <a:effectRef idx="0">
              <a:schemeClr val="accent1"/>
            </a:effectRef>
            <a:fontRef idx="minor">
              <a:schemeClr val="tx1"/>
            </a:fontRef>
          </p:style>
        </p:cxnSp>
        <p:grpSp>
          <p:nvGrpSpPr>
            <p:cNvPr id="52" name="组合 51">
              <a:extLst>
                <a:ext uri="{FF2B5EF4-FFF2-40B4-BE49-F238E27FC236}">
                  <a16:creationId xmlns:a16="http://schemas.microsoft.com/office/drawing/2014/main" id="{3B37F335-35F0-4764-95A8-B7C6B8E361C5}"/>
                </a:ext>
              </a:extLst>
            </p:cNvPr>
            <p:cNvGrpSpPr/>
            <p:nvPr/>
          </p:nvGrpSpPr>
          <p:grpSpPr>
            <a:xfrm rot="16200000">
              <a:off x="11159013" y="4549939"/>
              <a:ext cx="232410" cy="464818"/>
              <a:chOff x="8258175" y="4617720"/>
              <a:chExt cx="541020" cy="1082040"/>
            </a:xfrm>
          </p:grpSpPr>
          <p:sp>
            <p:nvSpPr>
              <p:cNvPr id="53" name="弧形 52">
                <a:extLst>
                  <a:ext uri="{FF2B5EF4-FFF2-40B4-BE49-F238E27FC236}">
                    <a16:creationId xmlns:a16="http://schemas.microsoft.com/office/drawing/2014/main" id="{4DB6CFC6-B2A5-4DB7-B2AF-76C300E640D3}"/>
                  </a:ext>
                </a:extLst>
              </p:cNvPr>
              <p:cNvSpPr/>
              <p:nvPr/>
            </p:nvSpPr>
            <p:spPr>
              <a:xfrm>
                <a:off x="8258175" y="5158740"/>
                <a:ext cx="541020" cy="541020"/>
              </a:xfrm>
              <a:prstGeom prst="arc">
                <a:avLst/>
              </a:prstGeom>
              <a:ln w="6350">
                <a:solidFill>
                  <a:schemeClr val="accent5">
                    <a:alpha val="4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54" name="弧形 53">
                <a:extLst>
                  <a:ext uri="{FF2B5EF4-FFF2-40B4-BE49-F238E27FC236}">
                    <a16:creationId xmlns:a16="http://schemas.microsoft.com/office/drawing/2014/main" id="{6867605F-96A6-462D-800D-9667002AD307}"/>
                  </a:ext>
                </a:extLst>
              </p:cNvPr>
              <p:cNvSpPr/>
              <p:nvPr/>
            </p:nvSpPr>
            <p:spPr>
              <a:xfrm flipV="1">
                <a:off x="8258175" y="4617720"/>
                <a:ext cx="541020" cy="541020"/>
              </a:xfrm>
              <a:prstGeom prst="arc">
                <a:avLst/>
              </a:prstGeom>
              <a:ln w="6350">
                <a:solidFill>
                  <a:schemeClr val="accent5">
                    <a:alpha val="4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sp>
        <p:nvSpPr>
          <p:cNvPr id="67" name="矩形 66">
            <a:extLst>
              <a:ext uri="{FF2B5EF4-FFF2-40B4-BE49-F238E27FC236}">
                <a16:creationId xmlns:a16="http://schemas.microsoft.com/office/drawing/2014/main" id="{BCB0BA69-631A-415E-879A-44AF0511221C}"/>
              </a:ext>
            </a:extLst>
          </p:cNvPr>
          <p:cNvSpPr/>
          <p:nvPr/>
        </p:nvSpPr>
        <p:spPr>
          <a:xfrm>
            <a:off x="6508489" y="2129778"/>
            <a:ext cx="3553975" cy="250898"/>
          </a:xfrm>
          <a:prstGeom prst="rect">
            <a:avLst/>
          </a:prstGeom>
          <a:solidFill>
            <a:schemeClr val="accent5">
              <a:alpha val="1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矩形 43">
            <a:extLst>
              <a:ext uri="{FF2B5EF4-FFF2-40B4-BE49-F238E27FC236}">
                <a16:creationId xmlns:a16="http://schemas.microsoft.com/office/drawing/2014/main" id="{DB29F9F0-5B36-49A8-9573-8E14ED9DDB0A}"/>
              </a:ext>
            </a:extLst>
          </p:cNvPr>
          <p:cNvSpPr/>
          <p:nvPr/>
        </p:nvSpPr>
        <p:spPr>
          <a:xfrm>
            <a:off x="10174224" y="1666505"/>
            <a:ext cx="1385824" cy="674224"/>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8800" b="1" dirty="0">
                <a:solidFill>
                  <a:schemeClr val="bg1"/>
                </a:solidFill>
              </a:rPr>
              <a:t>01</a:t>
            </a:r>
            <a:endParaRPr lang="zh-CN" altLang="en-US" sz="8800" b="1" dirty="0">
              <a:solidFill>
                <a:schemeClr val="bg1"/>
              </a:solidFill>
            </a:endParaRPr>
          </a:p>
        </p:txBody>
      </p:sp>
      <p:sp>
        <p:nvSpPr>
          <p:cNvPr id="59" name="文本框 58">
            <a:extLst>
              <a:ext uri="{FF2B5EF4-FFF2-40B4-BE49-F238E27FC236}">
                <a16:creationId xmlns:a16="http://schemas.microsoft.com/office/drawing/2014/main" id="{41D77595-AC64-4486-95DD-C88536FDA479}"/>
              </a:ext>
            </a:extLst>
          </p:cNvPr>
          <p:cNvSpPr txBox="1"/>
          <p:nvPr/>
        </p:nvSpPr>
        <p:spPr>
          <a:xfrm>
            <a:off x="6599810" y="2556005"/>
            <a:ext cx="4445360" cy="674224"/>
          </a:xfrm>
          <a:prstGeom prst="rect">
            <a:avLst/>
          </a:prstGeom>
          <a:noFill/>
        </p:spPr>
        <p:txBody>
          <a:bodyPr wrap="square" lIns="0" tIns="0" rIns="0" bIns="0" rtlCol="0">
            <a:spAutoFit/>
          </a:bodyPr>
          <a:lstStyle/>
          <a:p>
            <a:pPr algn="dist">
              <a:lnSpc>
                <a:spcPct val="120000"/>
              </a:lnSpc>
            </a:pPr>
            <a:r>
              <a:rPr kumimoji="0" lang="en-US" altLang="zh-CN" sz="4000" b="1" i="0" u="none" strike="noStrike" kern="1200" cap="none" spc="200" normalizeH="0" baseline="0" noProof="0" dirty="0">
                <a:ln>
                  <a:noFill/>
                </a:ln>
                <a:solidFill>
                  <a:schemeClr val="bg1"/>
                </a:solidFill>
                <a:effectLst/>
                <a:uLnTx/>
                <a:uFillTx/>
                <a:latin typeface="+mj-lt"/>
                <a:ea typeface="思源黑体 CN Regular"/>
                <a:cs typeface="+mn-cs"/>
              </a:rPr>
              <a:t>INTRODUCTION</a:t>
            </a:r>
            <a:endParaRPr lang="en-US" altLang="zh-CN" sz="4000" b="1" spc="200" dirty="0">
              <a:solidFill>
                <a:schemeClr val="bg1"/>
              </a:solidFill>
              <a:latin typeface="+mj-lt"/>
            </a:endParaRPr>
          </a:p>
        </p:txBody>
      </p:sp>
      <p:sp>
        <p:nvSpPr>
          <p:cNvPr id="58" name="文本框 57">
            <a:extLst>
              <a:ext uri="{FF2B5EF4-FFF2-40B4-BE49-F238E27FC236}">
                <a16:creationId xmlns:a16="http://schemas.microsoft.com/office/drawing/2014/main" id="{8DD9F73B-452C-4654-BC94-4A5529E35FEB}"/>
              </a:ext>
            </a:extLst>
          </p:cNvPr>
          <p:cNvSpPr txBox="1"/>
          <p:nvPr/>
        </p:nvSpPr>
        <p:spPr>
          <a:xfrm>
            <a:off x="6599810" y="1429035"/>
            <a:ext cx="3204046" cy="1095621"/>
          </a:xfrm>
          <a:prstGeom prst="rect">
            <a:avLst/>
          </a:prstGeom>
          <a:noFill/>
        </p:spPr>
        <p:txBody>
          <a:bodyPr wrap="square" lIns="0" tIns="0" rIns="0" bIns="0" rtlCol="0">
            <a:spAutoFit/>
          </a:bodyPr>
          <a:lstStyle/>
          <a:p>
            <a:pPr algn="dist">
              <a:lnSpc>
                <a:spcPct val="120000"/>
              </a:lnSpc>
            </a:pPr>
            <a:r>
              <a:rPr kumimoji="0" lang="en-US" altLang="zh-CN" sz="6500" b="1" i="0" u="none" strike="noStrike" kern="1200" cap="none" spc="200" normalizeH="0" baseline="0" noProof="0" dirty="0">
                <a:ln>
                  <a:noFill/>
                </a:ln>
                <a:solidFill>
                  <a:schemeClr val="accent5"/>
                </a:solidFill>
                <a:effectLst/>
                <a:uLnTx/>
                <a:uFillTx/>
                <a:latin typeface="+mj-lt"/>
                <a:ea typeface="思源黑体 CN Regular"/>
                <a:cs typeface="+mn-cs"/>
              </a:rPr>
              <a:t>BRAND</a:t>
            </a:r>
            <a:r>
              <a:rPr lang="en-US" altLang="zh-CN" sz="6500" b="1" spc="200" dirty="0">
                <a:solidFill>
                  <a:schemeClr val="accent5"/>
                </a:solidFill>
                <a:latin typeface="+mj-lt"/>
              </a:rPr>
              <a:t> </a:t>
            </a:r>
          </a:p>
        </p:txBody>
      </p:sp>
      <p:sp>
        <p:nvSpPr>
          <p:cNvPr id="23" name="椭圆 22">
            <a:extLst>
              <a:ext uri="{FF2B5EF4-FFF2-40B4-BE49-F238E27FC236}">
                <a16:creationId xmlns:a16="http://schemas.microsoft.com/office/drawing/2014/main" id="{B8AE696B-52AE-493A-8409-357B858E35AC}"/>
              </a:ext>
            </a:extLst>
          </p:cNvPr>
          <p:cNvSpPr/>
          <p:nvPr/>
        </p:nvSpPr>
        <p:spPr>
          <a:xfrm>
            <a:off x="6599810" y="5215587"/>
            <a:ext cx="104140" cy="104140"/>
          </a:xfrm>
          <a:prstGeom prst="ellipse">
            <a:avLst/>
          </a:pr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5" name="椭圆 24">
            <a:extLst>
              <a:ext uri="{FF2B5EF4-FFF2-40B4-BE49-F238E27FC236}">
                <a16:creationId xmlns:a16="http://schemas.microsoft.com/office/drawing/2014/main" id="{78FE2458-6CA7-4CEF-B670-909AE0C31736}"/>
              </a:ext>
            </a:extLst>
          </p:cNvPr>
          <p:cNvSpPr/>
          <p:nvPr/>
        </p:nvSpPr>
        <p:spPr>
          <a:xfrm>
            <a:off x="8418677" y="5215587"/>
            <a:ext cx="104140" cy="104140"/>
          </a:xfrm>
          <a:prstGeom prst="ellipse">
            <a:avLst/>
          </a:pr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6" name="椭圆 25">
            <a:extLst>
              <a:ext uri="{FF2B5EF4-FFF2-40B4-BE49-F238E27FC236}">
                <a16:creationId xmlns:a16="http://schemas.microsoft.com/office/drawing/2014/main" id="{52313BE8-310F-4C02-A8A8-A6568E64D256}"/>
              </a:ext>
            </a:extLst>
          </p:cNvPr>
          <p:cNvSpPr/>
          <p:nvPr/>
        </p:nvSpPr>
        <p:spPr>
          <a:xfrm>
            <a:off x="10237544" y="5215587"/>
            <a:ext cx="104140" cy="104140"/>
          </a:xfrm>
          <a:prstGeom prst="ellipse">
            <a:avLst/>
          </a:pr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7" name="椭圆 26">
            <a:extLst>
              <a:ext uri="{FF2B5EF4-FFF2-40B4-BE49-F238E27FC236}">
                <a16:creationId xmlns:a16="http://schemas.microsoft.com/office/drawing/2014/main" id="{7621E7C8-86E3-4CED-A790-E81A594E9277}"/>
              </a:ext>
            </a:extLst>
          </p:cNvPr>
          <p:cNvSpPr/>
          <p:nvPr/>
        </p:nvSpPr>
        <p:spPr>
          <a:xfrm>
            <a:off x="6599810" y="5820377"/>
            <a:ext cx="104140" cy="104140"/>
          </a:xfrm>
          <a:prstGeom prst="ellipse">
            <a:avLst/>
          </a:pr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8" name="椭圆 27">
            <a:extLst>
              <a:ext uri="{FF2B5EF4-FFF2-40B4-BE49-F238E27FC236}">
                <a16:creationId xmlns:a16="http://schemas.microsoft.com/office/drawing/2014/main" id="{6A85F517-DC40-4C2F-9A14-5C42A3CF7E92}"/>
              </a:ext>
            </a:extLst>
          </p:cNvPr>
          <p:cNvSpPr/>
          <p:nvPr/>
        </p:nvSpPr>
        <p:spPr>
          <a:xfrm>
            <a:off x="8418677" y="5820377"/>
            <a:ext cx="104140" cy="104140"/>
          </a:xfrm>
          <a:prstGeom prst="ellipse">
            <a:avLst/>
          </a:pr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9" name="椭圆 28">
            <a:extLst>
              <a:ext uri="{FF2B5EF4-FFF2-40B4-BE49-F238E27FC236}">
                <a16:creationId xmlns:a16="http://schemas.microsoft.com/office/drawing/2014/main" id="{15FBCFF2-CF47-4F92-B616-70E8EC33FFAA}"/>
              </a:ext>
            </a:extLst>
          </p:cNvPr>
          <p:cNvSpPr/>
          <p:nvPr/>
        </p:nvSpPr>
        <p:spPr>
          <a:xfrm>
            <a:off x="10237544" y="5820377"/>
            <a:ext cx="104140" cy="104140"/>
          </a:xfrm>
          <a:prstGeom prst="ellipse">
            <a:avLst/>
          </a:pr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Tree>
    <p:extLst>
      <p:ext uri="{BB962C8B-B14F-4D97-AF65-F5344CB8AC3E}">
        <p14:creationId xmlns:p14="http://schemas.microsoft.com/office/powerpoint/2010/main" val="36782364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穿白色衣服的人在雪地上&#10;&#10;中度可信度描述已自动生成">
            <a:extLst>
              <a:ext uri="{FF2B5EF4-FFF2-40B4-BE49-F238E27FC236}">
                <a16:creationId xmlns:a16="http://schemas.microsoft.com/office/drawing/2014/main" id="{8A0A1936-D2E4-4C0D-9E58-709C397F7EA9}"/>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847725" y="688412"/>
            <a:ext cx="4692019" cy="5211032"/>
          </a:xfrm>
          <a:prstGeom prst="rect">
            <a:avLst/>
          </a:prstGeom>
        </p:spPr>
      </p:pic>
      <p:sp>
        <p:nvSpPr>
          <p:cNvPr id="59" name="文本框 58">
            <a:extLst>
              <a:ext uri="{FF2B5EF4-FFF2-40B4-BE49-F238E27FC236}">
                <a16:creationId xmlns:a16="http://schemas.microsoft.com/office/drawing/2014/main" id="{41D77595-AC64-4486-95DD-C88536FDA479}"/>
              </a:ext>
            </a:extLst>
          </p:cNvPr>
          <p:cNvSpPr txBox="1"/>
          <p:nvPr/>
        </p:nvSpPr>
        <p:spPr>
          <a:xfrm>
            <a:off x="6599811" y="2556005"/>
            <a:ext cx="2580002" cy="674224"/>
          </a:xfrm>
          <a:prstGeom prst="rect">
            <a:avLst/>
          </a:prstGeom>
          <a:noFill/>
        </p:spPr>
        <p:txBody>
          <a:bodyPr wrap="square" lIns="0" tIns="0" rIns="0" bIns="0" rtlCol="0">
            <a:spAutoFit/>
          </a:bodyPr>
          <a:lstStyle/>
          <a:p>
            <a:pPr algn="dist">
              <a:lnSpc>
                <a:spcPct val="120000"/>
              </a:lnSpc>
            </a:pPr>
            <a:r>
              <a:rPr kumimoji="0" lang="en-US" altLang="zh-CN" sz="4000" b="1" i="0" u="none" strike="noStrike" kern="1200" cap="none" spc="200" normalizeH="0" baseline="0" noProof="0" dirty="0">
                <a:ln>
                  <a:noFill/>
                </a:ln>
                <a:solidFill>
                  <a:schemeClr val="bg1"/>
                </a:solidFill>
                <a:effectLst/>
                <a:uLnTx/>
                <a:uFillTx/>
                <a:latin typeface="+mj-lt"/>
                <a:ea typeface="思源黑体 CN Regular"/>
                <a:cs typeface="+mn-cs"/>
              </a:rPr>
              <a:t>DETAILS</a:t>
            </a:r>
            <a:endParaRPr lang="en-US" altLang="zh-CN" sz="4000" b="1" spc="200" dirty="0">
              <a:solidFill>
                <a:schemeClr val="bg1"/>
              </a:solidFill>
              <a:latin typeface="+mj-lt"/>
            </a:endParaRPr>
          </a:p>
        </p:txBody>
      </p:sp>
      <p:sp>
        <p:nvSpPr>
          <p:cNvPr id="64" name="矩形 63">
            <a:extLst>
              <a:ext uri="{FF2B5EF4-FFF2-40B4-BE49-F238E27FC236}">
                <a16:creationId xmlns:a16="http://schemas.microsoft.com/office/drawing/2014/main" id="{333E10A3-0058-48DB-949A-FB0F1849CDF4}"/>
              </a:ext>
            </a:extLst>
          </p:cNvPr>
          <p:cNvSpPr/>
          <p:nvPr/>
        </p:nvSpPr>
        <p:spPr>
          <a:xfrm>
            <a:off x="9952354" y="2500322"/>
            <a:ext cx="1385824" cy="674224"/>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8800" b="1" dirty="0">
                <a:solidFill>
                  <a:schemeClr val="bg1"/>
                </a:solidFill>
                <a:latin typeface="+mj-lt"/>
              </a:rPr>
              <a:t>02</a:t>
            </a:r>
            <a:endParaRPr lang="zh-CN" altLang="en-US" sz="8800" b="1" dirty="0">
              <a:solidFill>
                <a:schemeClr val="bg1"/>
              </a:solidFill>
              <a:latin typeface="+mj-lt"/>
            </a:endParaRPr>
          </a:p>
        </p:txBody>
      </p:sp>
      <p:pic>
        <p:nvPicPr>
          <p:cNvPr id="56" name="图片 55" descr="图片包含 围栏, 建筑, 男人, 站&#10;&#10;描述已自动生成">
            <a:extLst>
              <a:ext uri="{FF2B5EF4-FFF2-40B4-BE49-F238E27FC236}">
                <a16:creationId xmlns:a16="http://schemas.microsoft.com/office/drawing/2014/main" id="{2AD144B8-A50A-4FCB-968F-ACBE1897313B}"/>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847320" y="686065"/>
            <a:ext cx="4692019" cy="5205759"/>
          </a:xfrm>
          <a:prstGeom prst="rect">
            <a:avLst/>
          </a:prstGeom>
        </p:spPr>
      </p:pic>
      <p:sp>
        <p:nvSpPr>
          <p:cNvPr id="58" name="文本框 57">
            <a:extLst>
              <a:ext uri="{FF2B5EF4-FFF2-40B4-BE49-F238E27FC236}">
                <a16:creationId xmlns:a16="http://schemas.microsoft.com/office/drawing/2014/main" id="{8DD9F73B-452C-4654-BC94-4A5529E35FEB}"/>
              </a:ext>
            </a:extLst>
          </p:cNvPr>
          <p:cNvSpPr txBox="1"/>
          <p:nvPr/>
        </p:nvSpPr>
        <p:spPr>
          <a:xfrm>
            <a:off x="6599810" y="1429035"/>
            <a:ext cx="4960238" cy="1095621"/>
          </a:xfrm>
          <a:prstGeom prst="rect">
            <a:avLst/>
          </a:prstGeom>
          <a:noFill/>
        </p:spPr>
        <p:txBody>
          <a:bodyPr wrap="square" lIns="0" tIns="0" rIns="0" bIns="0" rtlCol="0">
            <a:spAutoFit/>
          </a:bodyPr>
          <a:lstStyle/>
          <a:p>
            <a:pPr>
              <a:lnSpc>
                <a:spcPct val="120000"/>
              </a:lnSpc>
            </a:pPr>
            <a:r>
              <a:rPr kumimoji="0" lang="en-US" altLang="zh-CN" sz="6500" b="1" i="0" u="none" strike="noStrike" kern="1200" cap="none" spc="200" normalizeH="0" baseline="0" noProof="0" dirty="0">
                <a:ln>
                  <a:noFill/>
                </a:ln>
                <a:solidFill>
                  <a:schemeClr val="accent5"/>
                </a:solidFill>
                <a:effectLst/>
                <a:uLnTx/>
                <a:uFillTx/>
                <a:latin typeface="+mj-lt"/>
                <a:ea typeface="思源黑体 CN Regular"/>
                <a:cs typeface="+mn-cs"/>
              </a:rPr>
              <a:t>PRODUCTS</a:t>
            </a:r>
            <a:r>
              <a:rPr lang="en-US" altLang="zh-CN" sz="6500" b="1" spc="200" dirty="0">
                <a:solidFill>
                  <a:schemeClr val="accent5"/>
                </a:solidFill>
                <a:latin typeface="+mj-lt"/>
              </a:rPr>
              <a:t> </a:t>
            </a:r>
          </a:p>
        </p:txBody>
      </p:sp>
      <p:sp>
        <p:nvSpPr>
          <p:cNvPr id="55" name="矩形 54">
            <a:extLst>
              <a:ext uri="{FF2B5EF4-FFF2-40B4-BE49-F238E27FC236}">
                <a16:creationId xmlns:a16="http://schemas.microsoft.com/office/drawing/2014/main" id="{95CAF5DF-EAF7-4802-B951-589DFDD85D79}"/>
              </a:ext>
            </a:extLst>
          </p:cNvPr>
          <p:cNvSpPr/>
          <p:nvPr/>
        </p:nvSpPr>
        <p:spPr>
          <a:xfrm>
            <a:off x="6507163" y="3010680"/>
            <a:ext cx="3223321" cy="250898"/>
          </a:xfrm>
          <a:prstGeom prst="rect">
            <a:avLst/>
          </a:prstGeom>
          <a:solidFill>
            <a:schemeClr val="accent5">
              <a:alpha val="1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a:extLst>
              <a:ext uri="{FF2B5EF4-FFF2-40B4-BE49-F238E27FC236}">
                <a16:creationId xmlns:a16="http://schemas.microsoft.com/office/drawing/2014/main" id="{3521BB06-E4E9-4B58-90E6-883C14B4ADB6}"/>
              </a:ext>
            </a:extLst>
          </p:cNvPr>
          <p:cNvSpPr/>
          <p:nvPr/>
        </p:nvSpPr>
        <p:spPr>
          <a:xfrm>
            <a:off x="6508489" y="2160258"/>
            <a:ext cx="4829689" cy="250898"/>
          </a:xfrm>
          <a:prstGeom prst="rect">
            <a:avLst/>
          </a:prstGeom>
          <a:solidFill>
            <a:schemeClr val="accent5">
              <a:alpha val="1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22">
            <a:extLst>
              <a:ext uri="{FF2B5EF4-FFF2-40B4-BE49-F238E27FC236}">
                <a16:creationId xmlns:a16="http://schemas.microsoft.com/office/drawing/2014/main" id="{F3B51895-DEE1-4503-9365-876AA3A73F4A}"/>
              </a:ext>
            </a:extLst>
          </p:cNvPr>
          <p:cNvSpPr txBox="1"/>
          <p:nvPr/>
        </p:nvSpPr>
        <p:spPr>
          <a:xfrm>
            <a:off x="6828410" y="5144547"/>
            <a:ext cx="774251" cy="246221"/>
          </a:xfrm>
          <a:prstGeom prst="rect">
            <a:avLst/>
          </a:prstGeom>
          <a:noFill/>
        </p:spPr>
        <p:txBody>
          <a:bodyPr wrap="none" lIns="0" tIns="0" rIns="0" bIns="0" rtlCol="0">
            <a:spAutoFit/>
          </a:bodyPr>
          <a:lstStyle/>
          <a:p>
            <a:pPr algn="l"/>
            <a:r>
              <a:rPr kumimoji="0" lang="zh-CN" altLang="en-US" sz="1600" b="0" i="0" u="none" strike="noStrike" kern="1200" cap="none" spc="300" normalizeH="0" baseline="0" noProof="0" dirty="0">
                <a:ln>
                  <a:noFill/>
                </a:ln>
                <a:solidFill>
                  <a:schemeClr val="bg1"/>
                </a:solidFill>
                <a:effectLst/>
                <a:uLnTx/>
                <a:uFillTx/>
                <a:latin typeface="+mn-ea"/>
              </a:rPr>
              <a:t>新品</a:t>
            </a:r>
            <a:r>
              <a:rPr kumimoji="0" lang="en-US" altLang="zh-CN" sz="1600" b="0" i="0" u="none" strike="noStrike" kern="1200" cap="none" spc="300" normalizeH="0" baseline="0" noProof="0" dirty="0">
                <a:ln>
                  <a:noFill/>
                </a:ln>
                <a:solidFill>
                  <a:schemeClr val="bg1"/>
                </a:solidFill>
                <a:effectLst/>
                <a:uLnTx/>
                <a:uFillTx/>
                <a:latin typeface="+mn-ea"/>
              </a:rPr>
              <a:t>IP</a:t>
            </a:r>
            <a:endParaRPr kumimoji="0" lang="zh-CN" altLang="en-US" sz="1600" b="0" i="0" u="none" strike="noStrike" kern="1200" cap="none" spc="300" normalizeH="0" baseline="0" noProof="0" dirty="0">
              <a:ln>
                <a:noFill/>
              </a:ln>
              <a:solidFill>
                <a:schemeClr val="bg1"/>
              </a:solidFill>
              <a:effectLst/>
              <a:uLnTx/>
              <a:uFillTx/>
              <a:latin typeface="+mn-ea"/>
            </a:endParaRPr>
          </a:p>
        </p:txBody>
      </p:sp>
      <p:sp>
        <p:nvSpPr>
          <p:cNvPr id="25" name="椭圆 24">
            <a:extLst>
              <a:ext uri="{FF2B5EF4-FFF2-40B4-BE49-F238E27FC236}">
                <a16:creationId xmlns:a16="http://schemas.microsoft.com/office/drawing/2014/main" id="{6B22FD9A-C032-4D74-AE2D-3571CC78824C}"/>
              </a:ext>
            </a:extLst>
          </p:cNvPr>
          <p:cNvSpPr/>
          <p:nvPr/>
        </p:nvSpPr>
        <p:spPr>
          <a:xfrm>
            <a:off x="6599810" y="5215587"/>
            <a:ext cx="104140" cy="104140"/>
          </a:xfrm>
          <a:prstGeom prst="ellipse">
            <a:avLst/>
          </a:pr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6" name="文本框 25">
            <a:extLst>
              <a:ext uri="{FF2B5EF4-FFF2-40B4-BE49-F238E27FC236}">
                <a16:creationId xmlns:a16="http://schemas.microsoft.com/office/drawing/2014/main" id="{21D4CCCA-CB65-4CF0-924A-0EE3E4CDFDD6}"/>
              </a:ext>
            </a:extLst>
          </p:cNvPr>
          <p:cNvSpPr txBox="1"/>
          <p:nvPr/>
        </p:nvSpPr>
        <p:spPr>
          <a:xfrm>
            <a:off x="8647277" y="5144547"/>
            <a:ext cx="974626" cy="246221"/>
          </a:xfrm>
          <a:prstGeom prst="rect">
            <a:avLst/>
          </a:prstGeom>
          <a:noFill/>
        </p:spPr>
        <p:txBody>
          <a:bodyPr wrap="none" lIns="0" tIns="0" rIns="0" bIns="0" rtlCol="0">
            <a:spAutoFit/>
          </a:bodyPr>
          <a:lstStyle/>
          <a:p>
            <a:pPr algn="l"/>
            <a:r>
              <a:rPr kumimoji="0" lang="zh-CN" altLang="en-US" sz="1600" b="0" i="0" u="none" strike="noStrike" kern="1200" cap="none" spc="300" normalizeH="0" baseline="0" noProof="0" dirty="0">
                <a:ln>
                  <a:noFill/>
                </a:ln>
                <a:solidFill>
                  <a:schemeClr val="bg1"/>
                </a:solidFill>
                <a:effectLst/>
                <a:uLnTx/>
                <a:uFillTx/>
                <a:latin typeface="+mn-ea"/>
              </a:rPr>
              <a:t>产品分类</a:t>
            </a:r>
          </a:p>
        </p:txBody>
      </p:sp>
      <p:sp>
        <p:nvSpPr>
          <p:cNvPr id="27" name="椭圆 26">
            <a:extLst>
              <a:ext uri="{FF2B5EF4-FFF2-40B4-BE49-F238E27FC236}">
                <a16:creationId xmlns:a16="http://schemas.microsoft.com/office/drawing/2014/main" id="{334207ED-8263-40DD-916F-5B34079FCB63}"/>
              </a:ext>
            </a:extLst>
          </p:cNvPr>
          <p:cNvSpPr/>
          <p:nvPr/>
        </p:nvSpPr>
        <p:spPr>
          <a:xfrm>
            <a:off x="8418677" y="5215587"/>
            <a:ext cx="104140" cy="104140"/>
          </a:xfrm>
          <a:prstGeom prst="ellipse">
            <a:avLst/>
          </a:pr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8" name="文本框 27">
            <a:extLst>
              <a:ext uri="{FF2B5EF4-FFF2-40B4-BE49-F238E27FC236}">
                <a16:creationId xmlns:a16="http://schemas.microsoft.com/office/drawing/2014/main" id="{3845AC98-A569-4BEE-98CC-5178CD0C157A}"/>
              </a:ext>
            </a:extLst>
          </p:cNvPr>
          <p:cNvSpPr txBox="1"/>
          <p:nvPr/>
        </p:nvSpPr>
        <p:spPr>
          <a:xfrm>
            <a:off x="10466144" y="5144547"/>
            <a:ext cx="974626" cy="246221"/>
          </a:xfrm>
          <a:prstGeom prst="rect">
            <a:avLst/>
          </a:prstGeom>
          <a:noFill/>
        </p:spPr>
        <p:txBody>
          <a:bodyPr wrap="none" lIns="0" tIns="0" rIns="0" bIns="0" rtlCol="0">
            <a:spAutoFit/>
          </a:bodyPr>
          <a:lstStyle/>
          <a:p>
            <a:pPr algn="l"/>
            <a:r>
              <a:rPr kumimoji="0" lang="zh-CN" altLang="en-US" sz="1600" b="0" i="0" u="none" strike="noStrike" kern="1200" cap="none" spc="300" normalizeH="0" baseline="0" noProof="0" dirty="0">
                <a:ln>
                  <a:noFill/>
                </a:ln>
                <a:solidFill>
                  <a:schemeClr val="bg1"/>
                </a:solidFill>
                <a:effectLst/>
                <a:uLnTx/>
                <a:uFillTx/>
                <a:latin typeface="+mn-ea"/>
              </a:rPr>
              <a:t>产品展示</a:t>
            </a:r>
          </a:p>
        </p:txBody>
      </p:sp>
      <p:sp>
        <p:nvSpPr>
          <p:cNvPr id="29" name="椭圆 28">
            <a:extLst>
              <a:ext uri="{FF2B5EF4-FFF2-40B4-BE49-F238E27FC236}">
                <a16:creationId xmlns:a16="http://schemas.microsoft.com/office/drawing/2014/main" id="{C47CE2F9-57F4-48EE-93C9-4D02311AA491}"/>
              </a:ext>
            </a:extLst>
          </p:cNvPr>
          <p:cNvSpPr/>
          <p:nvPr/>
        </p:nvSpPr>
        <p:spPr>
          <a:xfrm>
            <a:off x="10237544" y="5215587"/>
            <a:ext cx="104140" cy="104140"/>
          </a:xfrm>
          <a:prstGeom prst="ellipse">
            <a:avLst/>
          </a:pr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0" name="文本框 29">
            <a:extLst>
              <a:ext uri="{FF2B5EF4-FFF2-40B4-BE49-F238E27FC236}">
                <a16:creationId xmlns:a16="http://schemas.microsoft.com/office/drawing/2014/main" id="{874E0E78-2018-47ED-B0C7-6F4DBA8CCCD8}"/>
              </a:ext>
            </a:extLst>
          </p:cNvPr>
          <p:cNvSpPr txBox="1"/>
          <p:nvPr/>
        </p:nvSpPr>
        <p:spPr>
          <a:xfrm>
            <a:off x="6828410" y="5726759"/>
            <a:ext cx="974626" cy="246221"/>
          </a:xfrm>
          <a:prstGeom prst="rect">
            <a:avLst/>
          </a:prstGeom>
          <a:noFill/>
        </p:spPr>
        <p:txBody>
          <a:bodyPr wrap="none" lIns="0" tIns="0" rIns="0" bIns="0" rtlCol="0">
            <a:spAutoFit/>
          </a:bodyPr>
          <a:lstStyle/>
          <a:p>
            <a:pPr algn="l"/>
            <a:r>
              <a:rPr kumimoji="0" lang="zh-CN" altLang="en-US" sz="1600" b="0" i="0" u="none" strike="noStrike" kern="1200" cap="none" spc="300" normalizeH="0" baseline="0" noProof="0" dirty="0">
                <a:ln>
                  <a:noFill/>
                </a:ln>
                <a:solidFill>
                  <a:schemeClr val="bg1"/>
                </a:solidFill>
                <a:effectLst/>
                <a:uLnTx/>
                <a:uFillTx/>
                <a:latin typeface="+mn-ea"/>
              </a:rPr>
              <a:t>设计理念</a:t>
            </a:r>
          </a:p>
        </p:txBody>
      </p:sp>
      <p:sp>
        <p:nvSpPr>
          <p:cNvPr id="31" name="椭圆 30">
            <a:extLst>
              <a:ext uri="{FF2B5EF4-FFF2-40B4-BE49-F238E27FC236}">
                <a16:creationId xmlns:a16="http://schemas.microsoft.com/office/drawing/2014/main" id="{D06B301E-015C-40B5-8970-E658522459BB}"/>
              </a:ext>
            </a:extLst>
          </p:cNvPr>
          <p:cNvSpPr/>
          <p:nvPr/>
        </p:nvSpPr>
        <p:spPr>
          <a:xfrm>
            <a:off x="6599810" y="5797799"/>
            <a:ext cx="104140" cy="104140"/>
          </a:xfrm>
          <a:prstGeom prst="ellipse">
            <a:avLst/>
          </a:pr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2" name="文本框 31">
            <a:extLst>
              <a:ext uri="{FF2B5EF4-FFF2-40B4-BE49-F238E27FC236}">
                <a16:creationId xmlns:a16="http://schemas.microsoft.com/office/drawing/2014/main" id="{0618FD28-08EC-4823-9AE8-107F73DEEBAD}"/>
              </a:ext>
            </a:extLst>
          </p:cNvPr>
          <p:cNvSpPr txBox="1"/>
          <p:nvPr/>
        </p:nvSpPr>
        <p:spPr>
          <a:xfrm>
            <a:off x="8647277" y="5726759"/>
            <a:ext cx="974626" cy="246221"/>
          </a:xfrm>
          <a:prstGeom prst="rect">
            <a:avLst/>
          </a:prstGeom>
          <a:noFill/>
        </p:spPr>
        <p:txBody>
          <a:bodyPr wrap="none" lIns="0" tIns="0" rIns="0" bIns="0" rtlCol="0">
            <a:spAutoFit/>
          </a:bodyPr>
          <a:lstStyle/>
          <a:p>
            <a:pPr algn="l"/>
            <a:r>
              <a:rPr kumimoji="0" lang="zh-CN" altLang="en-US" sz="1600" b="0" i="0" u="none" strike="noStrike" kern="1200" cap="none" spc="300" normalizeH="0" baseline="0" noProof="0" dirty="0">
                <a:ln>
                  <a:noFill/>
                </a:ln>
                <a:solidFill>
                  <a:schemeClr val="bg1"/>
                </a:solidFill>
                <a:effectLst/>
                <a:uLnTx/>
                <a:uFillTx/>
                <a:latin typeface="+mn-ea"/>
              </a:rPr>
              <a:t>产品配色</a:t>
            </a:r>
          </a:p>
        </p:txBody>
      </p:sp>
      <p:sp>
        <p:nvSpPr>
          <p:cNvPr id="33" name="椭圆 32">
            <a:extLst>
              <a:ext uri="{FF2B5EF4-FFF2-40B4-BE49-F238E27FC236}">
                <a16:creationId xmlns:a16="http://schemas.microsoft.com/office/drawing/2014/main" id="{AA929BDD-035A-4179-B33D-4EDC9D61A938}"/>
              </a:ext>
            </a:extLst>
          </p:cNvPr>
          <p:cNvSpPr/>
          <p:nvPr/>
        </p:nvSpPr>
        <p:spPr>
          <a:xfrm>
            <a:off x="8418677" y="5797799"/>
            <a:ext cx="104140" cy="104140"/>
          </a:xfrm>
          <a:prstGeom prst="ellipse">
            <a:avLst/>
          </a:pr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4" name="文本框 33">
            <a:extLst>
              <a:ext uri="{FF2B5EF4-FFF2-40B4-BE49-F238E27FC236}">
                <a16:creationId xmlns:a16="http://schemas.microsoft.com/office/drawing/2014/main" id="{1395D95F-58AE-483A-BB0C-E964B3457214}"/>
              </a:ext>
            </a:extLst>
          </p:cNvPr>
          <p:cNvSpPr txBox="1"/>
          <p:nvPr/>
        </p:nvSpPr>
        <p:spPr>
          <a:xfrm>
            <a:off x="10466144" y="5726759"/>
            <a:ext cx="974626" cy="246221"/>
          </a:xfrm>
          <a:prstGeom prst="rect">
            <a:avLst/>
          </a:prstGeom>
          <a:noFill/>
        </p:spPr>
        <p:txBody>
          <a:bodyPr wrap="none" lIns="0" tIns="0" rIns="0" bIns="0" rtlCol="0">
            <a:spAutoFit/>
          </a:bodyPr>
          <a:lstStyle/>
          <a:p>
            <a:pPr algn="l"/>
            <a:r>
              <a:rPr kumimoji="0" lang="zh-CN" altLang="en-US" sz="1600" b="0" i="0" u="none" strike="noStrike" kern="1200" cap="none" spc="300" normalizeH="0" baseline="0" noProof="0" dirty="0">
                <a:ln>
                  <a:noFill/>
                </a:ln>
                <a:solidFill>
                  <a:schemeClr val="bg1"/>
                </a:solidFill>
                <a:effectLst/>
                <a:uLnTx/>
                <a:uFillTx/>
                <a:latin typeface="+mn-ea"/>
              </a:rPr>
              <a:t>材质用料</a:t>
            </a:r>
          </a:p>
        </p:txBody>
      </p:sp>
      <p:sp>
        <p:nvSpPr>
          <p:cNvPr id="35" name="椭圆 34">
            <a:extLst>
              <a:ext uri="{FF2B5EF4-FFF2-40B4-BE49-F238E27FC236}">
                <a16:creationId xmlns:a16="http://schemas.microsoft.com/office/drawing/2014/main" id="{C965A91B-7DE9-444B-AE67-F73F9ACEAA7B}"/>
              </a:ext>
            </a:extLst>
          </p:cNvPr>
          <p:cNvSpPr/>
          <p:nvPr/>
        </p:nvSpPr>
        <p:spPr>
          <a:xfrm>
            <a:off x="10237544" y="5797799"/>
            <a:ext cx="104140" cy="104140"/>
          </a:xfrm>
          <a:prstGeom prst="ellipse">
            <a:avLst/>
          </a:pr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1" name="文本框 20">
            <a:extLst>
              <a:ext uri="{FF2B5EF4-FFF2-40B4-BE49-F238E27FC236}">
                <a16:creationId xmlns:a16="http://schemas.microsoft.com/office/drawing/2014/main" id="{8600683C-F6BC-4EDE-ABC1-5784ADFE0453}"/>
              </a:ext>
            </a:extLst>
          </p:cNvPr>
          <p:cNvSpPr txBox="1"/>
          <p:nvPr/>
        </p:nvSpPr>
        <p:spPr>
          <a:xfrm>
            <a:off x="9393173" y="3531345"/>
            <a:ext cx="1945006" cy="276999"/>
          </a:xfrm>
          <a:prstGeom prst="rect">
            <a:avLst/>
          </a:prstGeom>
          <a:noFill/>
        </p:spPr>
        <p:txBody>
          <a:bodyPr wrap="square" lIns="0" tIns="0" rIns="0" bIns="0" rtlCol="0">
            <a:spAutoFit/>
          </a:bodyPr>
          <a:lstStyle/>
          <a:p>
            <a:pPr algn="dist"/>
            <a:r>
              <a:rPr lang="zh-CN" altLang="en-US" dirty="0">
                <a:solidFill>
                  <a:schemeClr val="bg1"/>
                </a:solidFill>
                <a:latin typeface="+mj-ea"/>
                <a:ea typeface="+mj-ea"/>
              </a:rPr>
              <a:t>产</a:t>
            </a:r>
            <a:r>
              <a:rPr lang="en-US" altLang="zh-CN" dirty="0">
                <a:solidFill>
                  <a:schemeClr val="bg1"/>
                </a:solidFill>
                <a:latin typeface="+mj-ea"/>
                <a:ea typeface="+mj-ea"/>
              </a:rPr>
              <a:t>/</a:t>
            </a:r>
            <a:r>
              <a:rPr lang="zh-CN" altLang="en-US" dirty="0">
                <a:solidFill>
                  <a:schemeClr val="bg1"/>
                </a:solidFill>
                <a:latin typeface="+mj-ea"/>
                <a:ea typeface="+mj-ea"/>
              </a:rPr>
              <a:t>品</a:t>
            </a:r>
            <a:r>
              <a:rPr lang="en-US" altLang="zh-CN" dirty="0">
                <a:solidFill>
                  <a:schemeClr val="bg1"/>
                </a:solidFill>
                <a:latin typeface="+mj-ea"/>
                <a:ea typeface="+mj-ea"/>
              </a:rPr>
              <a:t>/</a:t>
            </a:r>
            <a:r>
              <a:rPr lang="zh-CN" altLang="en-US" dirty="0">
                <a:solidFill>
                  <a:schemeClr val="bg1"/>
                </a:solidFill>
                <a:latin typeface="+mj-ea"/>
                <a:ea typeface="+mj-ea"/>
              </a:rPr>
              <a:t>详</a:t>
            </a:r>
            <a:r>
              <a:rPr lang="en-US" altLang="zh-CN" dirty="0">
                <a:solidFill>
                  <a:schemeClr val="bg1"/>
                </a:solidFill>
                <a:latin typeface="+mj-ea"/>
                <a:ea typeface="+mj-ea"/>
              </a:rPr>
              <a:t>/</a:t>
            </a:r>
            <a:r>
              <a:rPr lang="zh-CN" altLang="en-US" dirty="0">
                <a:solidFill>
                  <a:schemeClr val="bg1"/>
                </a:solidFill>
                <a:latin typeface="+mj-ea"/>
                <a:ea typeface="+mj-ea"/>
              </a:rPr>
              <a:t>情</a:t>
            </a:r>
          </a:p>
        </p:txBody>
      </p:sp>
    </p:spTree>
    <p:extLst>
      <p:ext uri="{BB962C8B-B14F-4D97-AF65-F5344CB8AC3E}">
        <p14:creationId xmlns:p14="http://schemas.microsoft.com/office/powerpoint/2010/main" val="196712847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PA-图片 31">
            <a:extLst>
              <a:ext uri="{FF2B5EF4-FFF2-40B4-BE49-F238E27FC236}">
                <a16:creationId xmlns:a16="http://schemas.microsoft.com/office/drawing/2014/main" id="{5C9DDA18-2BB8-4565-91A9-56A35B2990D2}"/>
              </a:ext>
            </a:extLst>
          </p:cNvPr>
          <p:cNvPicPr>
            <a:picLocks/>
          </p:cNvPicPr>
          <p:nvPr>
            <p:custDataLst>
              <p:tags r:id="rId1"/>
            </p:custDataLst>
          </p:nvPr>
        </p:nvPicPr>
        <p:blipFill rotWithShape="1">
          <a:blip r:embed="rId3" cstate="screen">
            <a:extLst>
              <a:ext uri="{BEBA8EAE-BF5A-486C-A8C5-ECC9F3942E4B}">
                <a14:imgProps xmlns:a14="http://schemas.microsoft.com/office/drawing/2010/main">
                  <a14:imgLayer r:embed="rId4">
                    <a14:imgEffect>
                      <a14:colorTemperature colorTemp="7200"/>
                    </a14:imgEffect>
                  </a14:imgLayer>
                </a14:imgProps>
              </a:ext>
              <a:ext uri="{28A0092B-C50C-407E-A947-70E740481C1C}">
                <a14:useLocalDpi xmlns:a14="http://schemas.microsoft.com/office/drawing/2010/main"/>
              </a:ext>
            </a:extLst>
          </a:blip>
          <a:srcRect/>
          <a:stretch/>
        </p:blipFill>
        <p:spPr>
          <a:xfrm>
            <a:off x="4663439" y="913589"/>
            <a:ext cx="6833235" cy="4740968"/>
          </a:xfrm>
          <a:custGeom>
            <a:avLst/>
            <a:gdLst>
              <a:gd name="connsiteX0" fmla="*/ 0 w 9992811"/>
              <a:gd name="connsiteY0" fmla="*/ 0 h 6858000"/>
              <a:gd name="connsiteX1" fmla="*/ 9992811 w 9992811"/>
              <a:gd name="connsiteY1" fmla="*/ 0 h 6858000"/>
              <a:gd name="connsiteX2" fmla="*/ 9992811 w 9992811"/>
              <a:gd name="connsiteY2" fmla="*/ 6858000 h 6858000"/>
              <a:gd name="connsiteX3" fmla="*/ 0 w 999281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9992811" h="6858000">
                <a:moveTo>
                  <a:pt x="0" y="0"/>
                </a:moveTo>
                <a:lnTo>
                  <a:pt x="9992811" y="0"/>
                </a:lnTo>
                <a:lnTo>
                  <a:pt x="9992811" y="6858000"/>
                </a:lnTo>
                <a:lnTo>
                  <a:pt x="0" y="6858000"/>
                </a:lnTo>
                <a:close/>
              </a:path>
            </a:pathLst>
          </a:custGeom>
        </p:spPr>
      </p:pic>
      <p:sp>
        <p:nvSpPr>
          <p:cNvPr id="17" name="文本框 16">
            <a:extLst>
              <a:ext uri="{FF2B5EF4-FFF2-40B4-BE49-F238E27FC236}">
                <a16:creationId xmlns:a16="http://schemas.microsoft.com/office/drawing/2014/main" id="{BEBF9B94-9DB5-4FD5-B04F-6EAD8FD44689}"/>
              </a:ext>
            </a:extLst>
          </p:cNvPr>
          <p:cNvSpPr txBox="1">
            <a:spLocks/>
          </p:cNvSpPr>
          <p:nvPr/>
        </p:nvSpPr>
        <p:spPr>
          <a:xfrm>
            <a:off x="683895" y="5375297"/>
            <a:ext cx="1647825" cy="314830"/>
          </a:xfrm>
          <a:prstGeom prst="rect">
            <a:avLst/>
          </a:prstGeom>
          <a:noFill/>
        </p:spPr>
        <p:txBody>
          <a:bodyPr wrap="square" lIns="0" tIns="0" rIns="0" bIns="0" rtlCol="0" anchor="ctr">
            <a:spAutoFit/>
          </a:bodyPr>
          <a:lstStyle/>
          <a:p>
            <a:pPr algn="dist">
              <a:lnSpc>
                <a:spcPct val="125000"/>
              </a:lnSpc>
            </a:pPr>
            <a:r>
              <a:rPr kumimoji="0" lang="zh-CN" altLang="en-US" b="0" i="0" u="none" strike="noStrike" kern="1200" cap="none" spc="0" normalizeH="0" baseline="0" noProof="0" dirty="0">
                <a:ln>
                  <a:noFill/>
                </a:ln>
                <a:solidFill>
                  <a:schemeClr val="accent1"/>
                </a:solidFill>
                <a:effectLst/>
                <a:uLnTx/>
                <a:uFillTx/>
                <a:latin typeface="+mj-ea"/>
                <a:ea typeface="+mj-ea"/>
              </a:rPr>
              <a:t>帽子的起源</a:t>
            </a:r>
            <a:endParaRPr lang="zh-CN" altLang="en-US" dirty="0">
              <a:solidFill>
                <a:schemeClr val="accent1"/>
              </a:solidFill>
              <a:latin typeface="+mj-ea"/>
              <a:ea typeface="+mj-ea"/>
            </a:endParaRPr>
          </a:p>
        </p:txBody>
      </p:sp>
      <p:sp>
        <p:nvSpPr>
          <p:cNvPr id="21" name="椭圆 20">
            <a:extLst>
              <a:ext uri="{FF2B5EF4-FFF2-40B4-BE49-F238E27FC236}">
                <a16:creationId xmlns:a16="http://schemas.microsoft.com/office/drawing/2014/main" id="{610853F0-5495-4C43-871A-0F49A1E038BF}"/>
              </a:ext>
            </a:extLst>
          </p:cNvPr>
          <p:cNvSpPr/>
          <p:nvPr/>
        </p:nvSpPr>
        <p:spPr>
          <a:xfrm>
            <a:off x="10251277" y="5836594"/>
            <a:ext cx="115536" cy="115534"/>
          </a:xfrm>
          <a:prstGeom prst="ellipse">
            <a:avLst/>
          </a:prstGeom>
          <a:solidFill>
            <a:schemeClr val="accent1"/>
          </a:solid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a:extLst>
              <a:ext uri="{FF2B5EF4-FFF2-40B4-BE49-F238E27FC236}">
                <a16:creationId xmlns:a16="http://schemas.microsoft.com/office/drawing/2014/main" id="{2CC6014C-12B7-4F8C-BF6C-CB11B9585169}"/>
              </a:ext>
            </a:extLst>
          </p:cNvPr>
          <p:cNvSpPr/>
          <p:nvPr/>
        </p:nvSpPr>
        <p:spPr>
          <a:xfrm>
            <a:off x="10627897" y="5836594"/>
            <a:ext cx="115536" cy="115534"/>
          </a:xfrm>
          <a:prstGeom prst="ellipse">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a:extLst>
              <a:ext uri="{FF2B5EF4-FFF2-40B4-BE49-F238E27FC236}">
                <a16:creationId xmlns:a16="http://schemas.microsoft.com/office/drawing/2014/main" id="{18BC645A-FBAA-43C4-9CCE-5C083B2A0469}"/>
              </a:ext>
            </a:extLst>
          </p:cNvPr>
          <p:cNvSpPr/>
          <p:nvPr/>
        </p:nvSpPr>
        <p:spPr>
          <a:xfrm>
            <a:off x="11004517" y="5836594"/>
            <a:ext cx="115536" cy="115534"/>
          </a:xfrm>
          <a:prstGeom prst="ellipse">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a:extLst>
              <a:ext uri="{FF2B5EF4-FFF2-40B4-BE49-F238E27FC236}">
                <a16:creationId xmlns:a16="http://schemas.microsoft.com/office/drawing/2014/main" id="{A9E77A80-25D8-4931-83C5-F6E266A4A8C3}"/>
              </a:ext>
            </a:extLst>
          </p:cNvPr>
          <p:cNvSpPr/>
          <p:nvPr/>
        </p:nvSpPr>
        <p:spPr>
          <a:xfrm>
            <a:off x="11381138" y="5836594"/>
            <a:ext cx="115536" cy="115534"/>
          </a:xfrm>
          <a:prstGeom prst="ellipse">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圆角 1">
            <a:extLst>
              <a:ext uri="{FF2B5EF4-FFF2-40B4-BE49-F238E27FC236}">
                <a16:creationId xmlns:a16="http://schemas.microsoft.com/office/drawing/2014/main" id="{3052EC1D-0BA7-4B96-90AC-EC88F3DBBBAE}"/>
              </a:ext>
            </a:extLst>
          </p:cNvPr>
          <p:cNvSpPr/>
          <p:nvPr/>
        </p:nvSpPr>
        <p:spPr>
          <a:xfrm>
            <a:off x="693434" y="5205044"/>
            <a:ext cx="539115" cy="18000"/>
          </a:xfrm>
          <a:prstGeom prst="roundRect">
            <a:avLst>
              <a:gd name="adj" fmla="val 0"/>
            </a:avLst>
          </a:prstGeom>
          <a:solidFill>
            <a:srgbClr val="8554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12" name="textcount">
            <a:extLst>
              <a:ext uri="{FF2B5EF4-FFF2-40B4-BE49-F238E27FC236}">
                <a16:creationId xmlns:a16="http://schemas.microsoft.com/office/drawing/2014/main" id="{EB2CC7EC-7044-4D9E-A95C-2D5B7D4C01E9}"/>
              </a:ext>
            </a:extLst>
          </p:cNvPr>
          <p:cNvSpPr txBox="1">
            <a:spLocks/>
          </p:cNvSpPr>
          <p:nvPr/>
        </p:nvSpPr>
        <p:spPr>
          <a:xfrm>
            <a:off x="693434" y="1061843"/>
            <a:ext cx="4157965" cy="1695464"/>
          </a:xfrm>
          <a:prstGeom prst="rect">
            <a:avLst/>
          </a:prstGeom>
          <a:noFill/>
        </p:spPr>
        <p:txBody>
          <a:bodyPr vert="horz" wrap="square" lIns="0" tIns="0" rIns="0" bIns="0" rtlCol="0" anchor="ctr">
            <a:spAutoFit/>
          </a:bodyPr>
          <a:lstStyle/>
          <a:p>
            <a:pPr>
              <a:lnSpc>
                <a:spcPct val="120000"/>
              </a:lnSpc>
            </a:pPr>
            <a:r>
              <a:rPr lang="en-US" altLang="zh-CN" sz="4800" b="1" spc="300" dirty="0">
                <a:solidFill>
                  <a:schemeClr val="tx1">
                    <a:lumMod val="75000"/>
                    <a:lumOff val="25000"/>
                  </a:schemeClr>
                </a:solidFill>
                <a:cs typeface="Times New Roman" panose="02020603050405020304" pitchFamily="18" charset="0"/>
              </a:rPr>
              <a:t>ORIGIN OF THE HAT</a:t>
            </a:r>
            <a:endParaRPr lang="zh-CN" altLang="en-US" sz="4800" b="1" spc="300" dirty="0">
              <a:solidFill>
                <a:schemeClr val="tx1">
                  <a:lumMod val="75000"/>
                  <a:lumOff val="25000"/>
                </a:schemeClr>
              </a:solidFill>
              <a:cs typeface="Times New Roman" panose="02020603050405020304" pitchFamily="18" charset="0"/>
            </a:endParaRPr>
          </a:p>
        </p:txBody>
      </p:sp>
      <p:sp>
        <p:nvSpPr>
          <p:cNvPr id="23" name="矩形: 圆角 22">
            <a:extLst>
              <a:ext uri="{FF2B5EF4-FFF2-40B4-BE49-F238E27FC236}">
                <a16:creationId xmlns:a16="http://schemas.microsoft.com/office/drawing/2014/main" id="{C39709DB-0CEF-47CE-A54C-479A98B8E783}"/>
              </a:ext>
            </a:extLst>
          </p:cNvPr>
          <p:cNvSpPr/>
          <p:nvPr/>
        </p:nvSpPr>
        <p:spPr>
          <a:xfrm>
            <a:off x="11053763" y="913589"/>
            <a:ext cx="442911" cy="4740968"/>
          </a:xfrm>
          <a:prstGeom prst="roundRect">
            <a:avLst>
              <a:gd name="adj" fmla="val 0"/>
            </a:avLst>
          </a:prstGeom>
          <a:solidFill>
            <a:schemeClr val="accent1"/>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文本框 28">
            <a:extLst>
              <a:ext uri="{FF2B5EF4-FFF2-40B4-BE49-F238E27FC236}">
                <a16:creationId xmlns:a16="http://schemas.microsoft.com/office/drawing/2014/main" id="{2DFE75B8-BE25-4FE8-B387-CBC80AF0E19C}"/>
              </a:ext>
            </a:extLst>
          </p:cNvPr>
          <p:cNvSpPr txBox="1"/>
          <p:nvPr/>
        </p:nvSpPr>
        <p:spPr>
          <a:xfrm>
            <a:off x="11164611" y="5028727"/>
            <a:ext cx="221214" cy="307777"/>
          </a:xfrm>
          <a:prstGeom prst="rect">
            <a:avLst/>
          </a:prstGeom>
          <a:noFill/>
        </p:spPr>
        <p:txBody>
          <a:bodyPr wrap="none" lIns="0" tIns="0" rIns="0" bIns="0" rtlCol="0">
            <a:spAutoFit/>
          </a:bodyPr>
          <a:lstStyle/>
          <a:p>
            <a:pPr algn="l"/>
            <a:r>
              <a:rPr lang="en-US" altLang="zh-CN" sz="2000" spc="-150" dirty="0">
                <a:solidFill>
                  <a:schemeClr val="accent5">
                    <a:alpha val="70000"/>
                  </a:schemeClr>
                </a:solidFill>
              </a:rPr>
              <a:t>01</a:t>
            </a:r>
            <a:endParaRPr lang="zh-CN" altLang="en-US" sz="2000" spc="-150" dirty="0">
              <a:solidFill>
                <a:schemeClr val="accent5">
                  <a:alpha val="70000"/>
                </a:schemeClr>
              </a:solidFill>
            </a:endParaRPr>
          </a:p>
        </p:txBody>
      </p:sp>
      <p:sp>
        <p:nvSpPr>
          <p:cNvPr id="28" name="文本框 27">
            <a:extLst>
              <a:ext uri="{FF2B5EF4-FFF2-40B4-BE49-F238E27FC236}">
                <a16:creationId xmlns:a16="http://schemas.microsoft.com/office/drawing/2014/main" id="{4DC223F6-FEC1-48CC-A615-090830187191}"/>
              </a:ext>
            </a:extLst>
          </p:cNvPr>
          <p:cNvSpPr txBox="1"/>
          <p:nvPr/>
        </p:nvSpPr>
        <p:spPr>
          <a:xfrm>
            <a:off x="695326" y="3488941"/>
            <a:ext cx="3590300" cy="1433982"/>
          </a:xfrm>
          <a:prstGeom prst="rect">
            <a:avLst/>
          </a:prstGeom>
          <a:noFill/>
        </p:spPr>
        <p:txBody>
          <a:bodyPr wrap="square" lIns="0" tIns="0" rIns="0" bIns="0">
            <a:spAutoFit/>
          </a:bodyPr>
          <a:lstStyle>
            <a:defPPr>
              <a:defRPr lang="zh-CN"/>
            </a:defPPr>
            <a:lvl1pPr algn="just" hangingPunct="0">
              <a:lnSpc>
                <a:spcPct val="150000"/>
              </a:lnSpc>
              <a:defRPr kumimoji="0" sz="1400" b="0" i="0" u="none" strike="noStrike" cap="none" spc="0" normalizeH="0" baseline="0">
                <a:ln>
                  <a:noFill/>
                </a:ln>
                <a:solidFill>
                  <a:schemeClr val="tx1">
                    <a:lumMod val="85000"/>
                    <a:lumOff val="15000"/>
                    <a:alpha val="70000"/>
                  </a:schemeClr>
                </a:solidFill>
                <a:effectLst/>
                <a:uLnTx/>
                <a:uFillTx/>
                <a:latin typeface="Times New Roman"/>
                <a:ea typeface="思源宋体 CN Medium"/>
              </a:defRPr>
            </a:lvl1pPr>
          </a:lstStyle>
          <a:p>
            <a:r>
              <a:rPr lang="zh-CN" altLang="en-US" sz="1600" dirty="0">
                <a:solidFill>
                  <a:schemeClr val="accent1">
                    <a:alpha val="70000"/>
                  </a:schemeClr>
                </a:solidFill>
                <a:latin typeface="+mn-ea"/>
                <a:ea typeface="+mn-ea"/>
              </a:rPr>
              <a:t>巾</a:t>
            </a:r>
            <a:r>
              <a:rPr lang="zh-CN" altLang="en-US" sz="1600" dirty="0">
                <a:solidFill>
                  <a:schemeClr val="tx1">
                    <a:alpha val="70000"/>
                  </a:schemeClr>
                </a:solidFill>
                <a:latin typeface="+mn-ea"/>
                <a:ea typeface="+mn-ea"/>
              </a:rPr>
              <a:t>，原是劳动时围在颈部擦汗用的布。由于自然界中风沙、酷热，寒流对人类的袭击，人们将巾从颈部逐渐裹到了头上，逐渐演变成为帽子的形式</a:t>
            </a:r>
          </a:p>
        </p:txBody>
      </p:sp>
      <p:grpSp>
        <p:nvGrpSpPr>
          <p:cNvPr id="46" name="组合 45">
            <a:extLst>
              <a:ext uri="{FF2B5EF4-FFF2-40B4-BE49-F238E27FC236}">
                <a16:creationId xmlns:a16="http://schemas.microsoft.com/office/drawing/2014/main" id="{EEFBBFFC-BE63-429B-9FEE-0CBF551F73D0}"/>
              </a:ext>
            </a:extLst>
          </p:cNvPr>
          <p:cNvGrpSpPr/>
          <p:nvPr/>
        </p:nvGrpSpPr>
        <p:grpSpPr>
          <a:xfrm>
            <a:off x="11042809" y="1287486"/>
            <a:ext cx="464818" cy="3611067"/>
            <a:chOff x="11042809" y="1287486"/>
            <a:chExt cx="464818" cy="3611067"/>
          </a:xfrm>
        </p:grpSpPr>
        <p:cxnSp>
          <p:nvCxnSpPr>
            <p:cNvPr id="30" name="直接连接符 29">
              <a:extLst>
                <a:ext uri="{FF2B5EF4-FFF2-40B4-BE49-F238E27FC236}">
                  <a16:creationId xmlns:a16="http://schemas.microsoft.com/office/drawing/2014/main" id="{F885E5FA-580C-4A05-B775-7F14181F01BC}"/>
                </a:ext>
              </a:extLst>
            </p:cNvPr>
            <p:cNvCxnSpPr>
              <a:cxnSpLocks/>
            </p:cNvCxnSpPr>
            <p:nvPr/>
          </p:nvCxnSpPr>
          <p:spPr>
            <a:xfrm>
              <a:off x="11275218" y="1287486"/>
              <a:ext cx="0" cy="3475014"/>
            </a:xfrm>
            <a:prstGeom prst="line">
              <a:avLst/>
            </a:prstGeom>
            <a:ln w="6350">
              <a:solidFill>
                <a:schemeClr val="accent5">
                  <a:alpha val="40000"/>
                </a:schemeClr>
              </a:solidFill>
            </a:ln>
          </p:spPr>
          <p:style>
            <a:lnRef idx="1">
              <a:schemeClr val="accent1"/>
            </a:lnRef>
            <a:fillRef idx="0">
              <a:schemeClr val="accent1"/>
            </a:fillRef>
            <a:effectRef idx="0">
              <a:schemeClr val="accent1"/>
            </a:effectRef>
            <a:fontRef idx="minor">
              <a:schemeClr val="tx1"/>
            </a:fontRef>
          </p:style>
        </p:cxnSp>
        <p:grpSp>
          <p:nvGrpSpPr>
            <p:cNvPr id="34" name="组合 33">
              <a:extLst>
                <a:ext uri="{FF2B5EF4-FFF2-40B4-BE49-F238E27FC236}">
                  <a16:creationId xmlns:a16="http://schemas.microsoft.com/office/drawing/2014/main" id="{C91DE65F-E8CC-4E22-8E9A-2D28D897D6AA}"/>
                </a:ext>
              </a:extLst>
            </p:cNvPr>
            <p:cNvGrpSpPr/>
            <p:nvPr/>
          </p:nvGrpSpPr>
          <p:grpSpPr>
            <a:xfrm rot="16200000">
              <a:off x="11159013" y="4549939"/>
              <a:ext cx="232410" cy="464818"/>
              <a:chOff x="8258175" y="4617720"/>
              <a:chExt cx="541020" cy="1082040"/>
            </a:xfrm>
          </p:grpSpPr>
          <p:sp>
            <p:nvSpPr>
              <p:cNvPr id="35" name="弧形 34">
                <a:extLst>
                  <a:ext uri="{FF2B5EF4-FFF2-40B4-BE49-F238E27FC236}">
                    <a16:creationId xmlns:a16="http://schemas.microsoft.com/office/drawing/2014/main" id="{EAD017A3-5EFD-47F8-98BE-74510CE5282F}"/>
                  </a:ext>
                </a:extLst>
              </p:cNvPr>
              <p:cNvSpPr/>
              <p:nvPr/>
            </p:nvSpPr>
            <p:spPr>
              <a:xfrm>
                <a:off x="8258175" y="5158740"/>
                <a:ext cx="541020" cy="541020"/>
              </a:xfrm>
              <a:prstGeom prst="arc">
                <a:avLst/>
              </a:prstGeom>
              <a:ln w="6350">
                <a:solidFill>
                  <a:schemeClr val="accent5">
                    <a:alpha val="4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6" name="弧形 35">
                <a:extLst>
                  <a:ext uri="{FF2B5EF4-FFF2-40B4-BE49-F238E27FC236}">
                    <a16:creationId xmlns:a16="http://schemas.microsoft.com/office/drawing/2014/main" id="{41322E79-5143-43FA-8921-D9BDC8918771}"/>
                  </a:ext>
                </a:extLst>
              </p:cNvPr>
              <p:cNvSpPr/>
              <p:nvPr/>
            </p:nvSpPr>
            <p:spPr>
              <a:xfrm flipV="1">
                <a:off x="8258175" y="4617720"/>
                <a:ext cx="541020" cy="541020"/>
              </a:xfrm>
              <a:prstGeom prst="arc">
                <a:avLst/>
              </a:prstGeom>
              <a:ln w="6350">
                <a:solidFill>
                  <a:schemeClr val="accent5">
                    <a:alpha val="4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sp>
        <p:nvSpPr>
          <p:cNvPr id="19" name="等腰三角形 18">
            <a:extLst>
              <a:ext uri="{FF2B5EF4-FFF2-40B4-BE49-F238E27FC236}">
                <a16:creationId xmlns:a16="http://schemas.microsoft.com/office/drawing/2014/main" id="{DE99ADE5-D44F-4EBF-9A92-C66FA020682E}"/>
              </a:ext>
            </a:extLst>
          </p:cNvPr>
          <p:cNvSpPr/>
          <p:nvPr/>
        </p:nvSpPr>
        <p:spPr>
          <a:xfrm rot="5400000">
            <a:off x="2481452" y="5528201"/>
            <a:ext cx="66295" cy="57151"/>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a:p>
        </p:txBody>
      </p:sp>
    </p:spTree>
    <p:extLst>
      <p:ext uri="{BB962C8B-B14F-4D97-AF65-F5344CB8AC3E}">
        <p14:creationId xmlns:p14="http://schemas.microsoft.com/office/powerpoint/2010/main" val="1917571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 name="图片 55" descr="女人穿着裙子&#10;&#10;描述已自动生成">
            <a:extLst>
              <a:ext uri="{FF2B5EF4-FFF2-40B4-BE49-F238E27FC236}">
                <a16:creationId xmlns:a16="http://schemas.microsoft.com/office/drawing/2014/main" id="{28D28D18-350F-4482-B3D4-86B5DB3CF0F6}"/>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859014" y="686067"/>
            <a:ext cx="4689455" cy="5213378"/>
          </a:xfrm>
          <a:prstGeom prst="rect">
            <a:avLst/>
          </a:prstGeom>
        </p:spPr>
      </p:pic>
      <p:sp>
        <p:nvSpPr>
          <p:cNvPr id="66" name="矩形 65">
            <a:extLst>
              <a:ext uri="{FF2B5EF4-FFF2-40B4-BE49-F238E27FC236}">
                <a16:creationId xmlns:a16="http://schemas.microsoft.com/office/drawing/2014/main" id="{9E5F3059-B67F-4EDE-9B7C-311AA6A88E17}"/>
              </a:ext>
            </a:extLst>
          </p:cNvPr>
          <p:cNvSpPr/>
          <p:nvPr/>
        </p:nvSpPr>
        <p:spPr>
          <a:xfrm>
            <a:off x="6516623" y="3019165"/>
            <a:ext cx="4816363" cy="250898"/>
          </a:xfrm>
          <a:prstGeom prst="rect">
            <a:avLst/>
          </a:prstGeom>
          <a:solidFill>
            <a:schemeClr val="accent5">
              <a:alpha val="1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文本框 57">
            <a:extLst>
              <a:ext uri="{FF2B5EF4-FFF2-40B4-BE49-F238E27FC236}">
                <a16:creationId xmlns:a16="http://schemas.microsoft.com/office/drawing/2014/main" id="{8DD9F73B-452C-4654-BC94-4A5529E35FEB}"/>
              </a:ext>
            </a:extLst>
          </p:cNvPr>
          <p:cNvSpPr txBox="1"/>
          <p:nvPr/>
        </p:nvSpPr>
        <p:spPr>
          <a:xfrm>
            <a:off x="6516623" y="1565058"/>
            <a:ext cx="3637734" cy="809068"/>
          </a:xfrm>
          <a:prstGeom prst="rect">
            <a:avLst/>
          </a:prstGeom>
          <a:noFill/>
        </p:spPr>
        <p:txBody>
          <a:bodyPr wrap="square" lIns="0" tIns="0" rIns="0" bIns="0" rtlCol="0">
            <a:spAutoFit/>
          </a:bodyPr>
          <a:lstStyle/>
          <a:p>
            <a:pPr algn="dist">
              <a:lnSpc>
                <a:spcPct val="120000"/>
              </a:lnSpc>
            </a:pPr>
            <a:r>
              <a:rPr kumimoji="0" lang="en-US" altLang="zh-CN" sz="4800" b="1" i="0" u="none" strike="noStrike" kern="1200" cap="none" spc="200" normalizeH="0" baseline="0" noProof="0" dirty="0">
                <a:ln>
                  <a:noFill/>
                </a:ln>
                <a:solidFill>
                  <a:schemeClr val="accent5"/>
                </a:solidFill>
                <a:effectLst/>
                <a:uLnTx/>
                <a:uFillTx/>
                <a:latin typeface="+mj-lt"/>
                <a:ea typeface="思源黑体 CN Regular"/>
                <a:cs typeface="+mn-cs"/>
              </a:rPr>
              <a:t>PURCHASE</a:t>
            </a:r>
            <a:r>
              <a:rPr lang="en-US" altLang="zh-CN" sz="4800" b="1" spc="200" dirty="0">
                <a:solidFill>
                  <a:schemeClr val="accent5"/>
                </a:solidFill>
                <a:latin typeface="+mj-lt"/>
              </a:rPr>
              <a:t> </a:t>
            </a:r>
          </a:p>
        </p:txBody>
      </p:sp>
      <p:sp>
        <p:nvSpPr>
          <p:cNvPr id="59" name="文本框 58">
            <a:extLst>
              <a:ext uri="{FF2B5EF4-FFF2-40B4-BE49-F238E27FC236}">
                <a16:creationId xmlns:a16="http://schemas.microsoft.com/office/drawing/2014/main" id="{41D77595-AC64-4486-95DD-C88536FDA479}"/>
              </a:ext>
            </a:extLst>
          </p:cNvPr>
          <p:cNvSpPr txBox="1"/>
          <p:nvPr/>
        </p:nvSpPr>
        <p:spPr>
          <a:xfrm>
            <a:off x="6599810" y="2269056"/>
            <a:ext cx="4091050" cy="1112484"/>
          </a:xfrm>
          <a:prstGeom prst="rect">
            <a:avLst/>
          </a:prstGeom>
          <a:noFill/>
        </p:spPr>
        <p:txBody>
          <a:bodyPr wrap="square" lIns="0" tIns="0" rIns="0" bIns="0" rtlCol="0">
            <a:spAutoFit/>
          </a:bodyPr>
          <a:lstStyle/>
          <a:p>
            <a:pPr algn="dist">
              <a:lnSpc>
                <a:spcPct val="120000"/>
              </a:lnSpc>
            </a:pPr>
            <a:r>
              <a:rPr kumimoji="0" lang="en-US" altLang="zh-CN" sz="6600" b="1" i="0" u="none" strike="noStrike" kern="1200" cap="none" spc="200" normalizeH="0" baseline="0" noProof="0" dirty="0">
                <a:ln>
                  <a:noFill/>
                </a:ln>
                <a:solidFill>
                  <a:schemeClr val="bg1"/>
                </a:solidFill>
                <a:effectLst/>
                <a:uLnTx/>
                <a:uFillTx/>
                <a:latin typeface="+mj-lt"/>
                <a:ea typeface="思源黑体 CN Regular"/>
                <a:cs typeface="+mn-cs"/>
              </a:rPr>
              <a:t>AND USE</a:t>
            </a:r>
            <a:endParaRPr lang="en-US" altLang="zh-CN" sz="6600" b="1" spc="200" dirty="0">
              <a:solidFill>
                <a:schemeClr val="bg1"/>
              </a:solidFill>
              <a:latin typeface="+mj-lt"/>
            </a:endParaRPr>
          </a:p>
        </p:txBody>
      </p:sp>
      <p:sp>
        <p:nvSpPr>
          <p:cNvPr id="64" name="矩形 63">
            <a:extLst>
              <a:ext uri="{FF2B5EF4-FFF2-40B4-BE49-F238E27FC236}">
                <a16:creationId xmlns:a16="http://schemas.microsoft.com/office/drawing/2014/main" id="{333E10A3-0058-48DB-949A-FB0F1849CDF4}"/>
              </a:ext>
            </a:extLst>
          </p:cNvPr>
          <p:cNvSpPr/>
          <p:nvPr/>
        </p:nvSpPr>
        <p:spPr>
          <a:xfrm>
            <a:off x="10174224" y="1592195"/>
            <a:ext cx="1385824" cy="674224"/>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8800" b="1" dirty="0">
                <a:solidFill>
                  <a:schemeClr val="bg1"/>
                </a:solidFill>
              </a:rPr>
              <a:t>03</a:t>
            </a:r>
            <a:endParaRPr lang="zh-CN" altLang="en-US" sz="8800" b="1" dirty="0">
              <a:solidFill>
                <a:schemeClr val="bg1"/>
              </a:solidFill>
            </a:endParaRPr>
          </a:p>
        </p:txBody>
      </p:sp>
      <p:sp>
        <p:nvSpPr>
          <p:cNvPr id="67" name="矩形 66">
            <a:extLst>
              <a:ext uri="{FF2B5EF4-FFF2-40B4-BE49-F238E27FC236}">
                <a16:creationId xmlns:a16="http://schemas.microsoft.com/office/drawing/2014/main" id="{BCB0BA69-631A-415E-879A-44AF0511221C}"/>
              </a:ext>
            </a:extLst>
          </p:cNvPr>
          <p:cNvSpPr/>
          <p:nvPr/>
        </p:nvSpPr>
        <p:spPr>
          <a:xfrm>
            <a:off x="6508489" y="2088507"/>
            <a:ext cx="3729055" cy="250898"/>
          </a:xfrm>
          <a:prstGeom prst="rect">
            <a:avLst/>
          </a:prstGeom>
          <a:solidFill>
            <a:schemeClr val="accent5">
              <a:alpha val="1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文本框 32">
            <a:extLst>
              <a:ext uri="{FF2B5EF4-FFF2-40B4-BE49-F238E27FC236}">
                <a16:creationId xmlns:a16="http://schemas.microsoft.com/office/drawing/2014/main" id="{93E2410A-88DF-4E03-989E-7E7A4B3DBFFC}"/>
              </a:ext>
            </a:extLst>
          </p:cNvPr>
          <p:cNvSpPr txBox="1"/>
          <p:nvPr/>
        </p:nvSpPr>
        <p:spPr>
          <a:xfrm rot="16200000">
            <a:off x="2311608" y="3857980"/>
            <a:ext cx="1015663" cy="5638877"/>
          </a:xfrm>
          <a:prstGeom prst="rect">
            <a:avLst/>
          </a:prstGeom>
          <a:noFill/>
        </p:spPr>
        <p:txBody>
          <a:bodyPr vert="eaVert" wrap="square" lIns="0" tIns="0" rIns="0" bIns="0" rtlCol="0">
            <a:spAutoFit/>
          </a:bodyPr>
          <a:lstStyle/>
          <a:p>
            <a:pPr algn="dist"/>
            <a:r>
              <a:rPr lang="en-US" altLang="zh-CN" sz="6600" b="1" dirty="0">
                <a:solidFill>
                  <a:srgbClr val="85543A">
                    <a:alpha val="4000"/>
                  </a:srgbClr>
                </a:solidFill>
              </a:rPr>
              <a:t>SHIONHAT</a:t>
            </a:r>
            <a:endParaRPr lang="zh-CN" altLang="en-US" sz="6600" b="1" dirty="0">
              <a:solidFill>
                <a:srgbClr val="85543A">
                  <a:alpha val="4000"/>
                </a:srgbClr>
              </a:solidFill>
            </a:endParaRPr>
          </a:p>
        </p:txBody>
      </p:sp>
      <p:sp>
        <p:nvSpPr>
          <p:cNvPr id="34" name="文本框 33">
            <a:extLst>
              <a:ext uri="{FF2B5EF4-FFF2-40B4-BE49-F238E27FC236}">
                <a16:creationId xmlns:a16="http://schemas.microsoft.com/office/drawing/2014/main" id="{515FAA12-B40A-4C05-AFC8-90CEBD1C6B8B}"/>
              </a:ext>
            </a:extLst>
          </p:cNvPr>
          <p:cNvSpPr txBox="1"/>
          <p:nvPr/>
        </p:nvSpPr>
        <p:spPr>
          <a:xfrm rot="16200000">
            <a:off x="8872912" y="-2609745"/>
            <a:ext cx="1015663" cy="5622517"/>
          </a:xfrm>
          <a:prstGeom prst="rect">
            <a:avLst/>
          </a:prstGeom>
          <a:noFill/>
        </p:spPr>
        <p:txBody>
          <a:bodyPr vert="eaVert" wrap="square" lIns="0" tIns="0" rIns="0" bIns="0" rtlCol="0">
            <a:spAutoFit/>
          </a:bodyPr>
          <a:lstStyle/>
          <a:p>
            <a:pPr algn="dist"/>
            <a:r>
              <a:rPr lang="en-US" altLang="zh-CN" sz="6600" b="1" dirty="0">
                <a:solidFill>
                  <a:srgbClr val="85543A">
                    <a:alpha val="4000"/>
                  </a:srgbClr>
                </a:solidFill>
              </a:rPr>
              <a:t>FASHIONH</a:t>
            </a:r>
            <a:endParaRPr lang="zh-CN" altLang="en-US" sz="6600" b="1" dirty="0">
              <a:solidFill>
                <a:srgbClr val="85543A">
                  <a:alpha val="4000"/>
                </a:srgbClr>
              </a:solidFill>
            </a:endParaRPr>
          </a:p>
        </p:txBody>
      </p:sp>
      <p:sp>
        <p:nvSpPr>
          <p:cNvPr id="18" name="文本框 17">
            <a:extLst>
              <a:ext uri="{FF2B5EF4-FFF2-40B4-BE49-F238E27FC236}">
                <a16:creationId xmlns:a16="http://schemas.microsoft.com/office/drawing/2014/main" id="{AEE4F1D3-BB38-4A58-BEB3-424CD2FD05D1}"/>
              </a:ext>
            </a:extLst>
          </p:cNvPr>
          <p:cNvSpPr txBox="1"/>
          <p:nvPr/>
        </p:nvSpPr>
        <p:spPr>
          <a:xfrm>
            <a:off x="6828410" y="5726759"/>
            <a:ext cx="974626" cy="246221"/>
          </a:xfrm>
          <a:prstGeom prst="rect">
            <a:avLst/>
          </a:prstGeom>
          <a:noFill/>
        </p:spPr>
        <p:txBody>
          <a:bodyPr wrap="none" lIns="0" tIns="0" rIns="0" bIns="0" rtlCol="0">
            <a:spAutoFit/>
          </a:bodyPr>
          <a:lstStyle/>
          <a:p>
            <a:pPr algn="l"/>
            <a:r>
              <a:rPr kumimoji="0" lang="zh-CN" altLang="en-US" sz="1600" b="0" i="0" u="none" strike="noStrike" kern="1200" cap="none" spc="300" normalizeH="0" baseline="0" noProof="0" dirty="0">
                <a:ln>
                  <a:noFill/>
                </a:ln>
                <a:solidFill>
                  <a:schemeClr val="bg1"/>
                </a:solidFill>
                <a:effectLst/>
                <a:uLnTx/>
                <a:uFillTx/>
                <a:latin typeface="+mn-ea"/>
              </a:rPr>
              <a:t>购买方式</a:t>
            </a:r>
          </a:p>
        </p:txBody>
      </p:sp>
      <p:sp>
        <p:nvSpPr>
          <p:cNvPr id="20" name="椭圆 19">
            <a:extLst>
              <a:ext uri="{FF2B5EF4-FFF2-40B4-BE49-F238E27FC236}">
                <a16:creationId xmlns:a16="http://schemas.microsoft.com/office/drawing/2014/main" id="{9F14719D-E661-402A-9B3E-3BEB40FF26E3}"/>
              </a:ext>
            </a:extLst>
          </p:cNvPr>
          <p:cNvSpPr/>
          <p:nvPr/>
        </p:nvSpPr>
        <p:spPr>
          <a:xfrm>
            <a:off x="6599810" y="5797799"/>
            <a:ext cx="104140" cy="104140"/>
          </a:xfrm>
          <a:prstGeom prst="ellipse">
            <a:avLst/>
          </a:pr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1" name="文本框 20">
            <a:extLst>
              <a:ext uri="{FF2B5EF4-FFF2-40B4-BE49-F238E27FC236}">
                <a16:creationId xmlns:a16="http://schemas.microsoft.com/office/drawing/2014/main" id="{D222C11A-12C8-4AD0-91E9-E1670A73E091}"/>
              </a:ext>
            </a:extLst>
          </p:cNvPr>
          <p:cNvSpPr txBox="1"/>
          <p:nvPr/>
        </p:nvSpPr>
        <p:spPr>
          <a:xfrm>
            <a:off x="8647277" y="5726759"/>
            <a:ext cx="974626" cy="246221"/>
          </a:xfrm>
          <a:prstGeom prst="rect">
            <a:avLst/>
          </a:prstGeom>
          <a:noFill/>
        </p:spPr>
        <p:txBody>
          <a:bodyPr wrap="none" lIns="0" tIns="0" rIns="0" bIns="0" rtlCol="0">
            <a:spAutoFit/>
          </a:bodyPr>
          <a:lstStyle/>
          <a:p>
            <a:pPr algn="l"/>
            <a:r>
              <a:rPr kumimoji="0" lang="zh-CN" altLang="en-US" sz="1600" b="0" i="0" u="none" strike="noStrike" kern="1200" cap="none" spc="300" normalizeH="0" baseline="0" noProof="0" dirty="0">
                <a:ln>
                  <a:noFill/>
                </a:ln>
                <a:solidFill>
                  <a:schemeClr val="bg1"/>
                </a:solidFill>
                <a:effectLst/>
                <a:uLnTx/>
                <a:uFillTx/>
                <a:latin typeface="+mn-ea"/>
              </a:rPr>
              <a:t>注意事项</a:t>
            </a:r>
          </a:p>
        </p:txBody>
      </p:sp>
      <p:sp>
        <p:nvSpPr>
          <p:cNvPr id="22" name="椭圆 21">
            <a:extLst>
              <a:ext uri="{FF2B5EF4-FFF2-40B4-BE49-F238E27FC236}">
                <a16:creationId xmlns:a16="http://schemas.microsoft.com/office/drawing/2014/main" id="{3FF2E3E1-CE8D-4E50-B75F-85F820EC5DC6}"/>
              </a:ext>
            </a:extLst>
          </p:cNvPr>
          <p:cNvSpPr/>
          <p:nvPr/>
        </p:nvSpPr>
        <p:spPr>
          <a:xfrm>
            <a:off x="8418677" y="5797799"/>
            <a:ext cx="104140" cy="104140"/>
          </a:xfrm>
          <a:prstGeom prst="ellipse">
            <a:avLst/>
          </a:pr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3" name="文本框 22">
            <a:extLst>
              <a:ext uri="{FF2B5EF4-FFF2-40B4-BE49-F238E27FC236}">
                <a16:creationId xmlns:a16="http://schemas.microsoft.com/office/drawing/2014/main" id="{4853C563-0C60-4161-931E-A1C4EFEE9EE8}"/>
              </a:ext>
            </a:extLst>
          </p:cNvPr>
          <p:cNvSpPr txBox="1"/>
          <p:nvPr/>
        </p:nvSpPr>
        <p:spPr>
          <a:xfrm>
            <a:off x="10466144" y="5726759"/>
            <a:ext cx="974626" cy="246221"/>
          </a:xfrm>
          <a:prstGeom prst="rect">
            <a:avLst/>
          </a:prstGeom>
          <a:noFill/>
        </p:spPr>
        <p:txBody>
          <a:bodyPr wrap="none" lIns="0" tIns="0" rIns="0" bIns="0" rtlCol="0">
            <a:spAutoFit/>
          </a:bodyPr>
          <a:lstStyle/>
          <a:p>
            <a:pPr algn="l"/>
            <a:r>
              <a:rPr kumimoji="0" lang="zh-CN" altLang="en-US" sz="1600" b="0" i="0" u="none" strike="noStrike" kern="1200" cap="none" spc="300" normalizeH="0" baseline="0" noProof="0" dirty="0">
                <a:ln>
                  <a:noFill/>
                </a:ln>
                <a:solidFill>
                  <a:schemeClr val="bg1"/>
                </a:solidFill>
                <a:effectLst/>
                <a:uLnTx/>
                <a:uFillTx/>
                <a:latin typeface="+mn-ea"/>
              </a:rPr>
              <a:t>保养养护</a:t>
            </a:r>
          </a:p>
        </p:txBody>
      </p:sp>
      <p:sp>
        <p:nvSpPr>
          <p:cNvPr id="24" name="椭圆 23">
            <a:extLst>
              <a:ext uri="{FF2B5EF4-FFF2-40B4-BE49-F238E27FC236}">
                <a16:creationId xmlns:a16="http://schemas.microsoft.com/office/drawing/2014/main" id="{E61208E3-AD3E-4793-A461-18867F044F9E}"/>
              </a:ext>
            </a:extLst>
          </p:cNvPr>
          <p:cNvSpPr/>
          <p:nvPr/>
        </p:nvSpPr>
        <p:spPr>
          <a:xfrm>
            <a:off x="10237544" y="5797799"/>
            <a:ext cx="104140" cy="104140"/>
          </a:xfrm>
          <a:prstGeom prst="ellipse">
            <a:avLst/>
          </a:pr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6" name="文本框 15">
            <a:extLst>
              <a:ext uri="{FF2B5EF4-FFF2-40B4-BE49-F238E27FC236}">
                <a16:creationId xmlns:a16="http://schemas.microsoft.com/office/drawing/2014/main" id="{3A075473-1872-40E3-A1FD-9EBD9F24337C}"/>
              </a:ext>
            </a:extLst>
          </p:cNvPr>
          <p:cNvSpPr txBox="1"/>
          <p:nvPr/>
        </p:nvSpPr>
        <p:spPr>
          <a:xfrm>
            <a:off x="9393173" y="3531345"/>
            <a:ext cx="1945006" cy="276999"/>
          </a:xfrm>
          <a:prstGeom prst="rect">
            <a:avLst/>
          </a:prstGeom>
          <a:noFill/>
        </p:spPr>
        <p:txBody>
          <a:bodyPr wrap="square" lIns="0" tIns="0" rIns="0" bIns="0" rtlCol="0">
            <a:spAutoFit/>
          </a:bodyPr>
          <a:lstStyle/>
          <a:p>
            <a:pPr algn="dist"/>
            <a:r>
              <a:rPr lang="zh-CN" altLang="en-US" dirty="0">
                <a:solidFill>
                  <a:schemeClr val="bg1"/>
                </a:solidFill>
                <a:latin typeface="+mj-ea"/>
                <a:ea typeface="+mj-ea"/>
              </a:rPr>
              <a:t>购</a:t>
            </a:r>
            <a:r>
              <a:rPr lang="en-US" altLang="zh-CN" dirty="0">
                <a:solidFill>
                  <a:schemeClr val="bg1"/>
                </a:solidFill>
                <a:latin typeface="+mj-ea"/>
                <a:ea typeface="+mj-ea"/>
              </a:rPr>
              <a:t>/</a:t>
            </a:r>
            <a:r>
              <a:rPr lang="zh-CN" altLang="en-US" dirty="0">
                <a:solidFill>
                  <a:schemeClr val="bg1"/>
                </a:solidFill>
                <a:latin typeface="+mj-ea"/>
                <a:ea typeface="+mj-ea"/>
              </a:rPr>
              <a:t>买</a:t>
            </a:r>
            <a:r>
              <a:rPr lang="en-US" altLang="zh-CN" dirty="0">
                <a:solidFill>
                  <a:schemeClr val="bg1"/>
                </a:solidFill>
                <a:latin typeface="+mj-ea"/>
                <a:ea typeface="+mj-ea"/>
              </a:rPr>
              <a:t>/</a:t>
            </a:r>
            <a:r>
              <a:rPr lang="zh-CN" altLang="en-US" dirty="0">
                <a:solidFill>
                  <a:schemeClr val="bg1"/>
                </a:solidFill>
                <a:latin typeface="+mj-ea"/>
                <a:ea typeface="+mj-ea"/>
              </a:rPr>
              <a:t>使</a:t>
            </a:r>
            <a:r>
              <a:rPr lang="en-US" altLang="zh-CN" dirty="0">
                <a:solidFill>
                  <a:schemeClr val="bg1"/>
                </a:solidFill>
                <a:latin typeface="+mj-ea"/>
                <a:ea typeface="+mj-ea"/>
              </a:rPr>
              <a:t>/</a:t>
            </a:r>
            <a:r>
              <a:rPr lang="zh-CN" altLang="en-US" dirty="0">
                <a:solidFill>
                  <a:schemeClr val="bg1"/>
                </a:solidFill>
                <a:latin typeface="+mj-ea"/>
                <a:ea typeface="+mj-ea"/>
              </a:rPr>
              <a:t>用</a:t>
            </a:r>
          </a:p>
        </p:txBody>
      </p:sp>
    </p:spTree>
    <p:extLst>
      <p:ext uri="{BB962C8B-B14F-4D97-AF65-F5344CB8AC3E}">
        <p14:creationId xmlns:p14="http://schemas.microsoft.com/office/powerpoint/2010/main" val="387616218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 name="图片 55" descr="女人穿着裙子&#10;&#10;描述已自动生成">
            <a:extLst>
              <a:ext uri="{FF2B5EF4-FFF2-40B4-BE49-F238E27FC236}">
                <a16:creationId xmlns:a16="http://schemas.microsoft.com/office/drawing/2014/main" id="{28D28D18-350F-4482-B3D4-86B5DB3CF0F6}"/>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859014" y="686067"/>
            <a:ext cx="4689455" cy="5213378"/>
          </a:xfrm>
          <a:prstGeom prst="rect">
            <a:avLst/>
          </a:prstGeom>
        </p:spPr>
      </p:pic>
      <p:sp>
        <p:nvSpPr>
          <p:cNvPr id="66" name="矩形 65">
            <a:extLst>
              <a:ext uri="{FF2B5EF4-FFF2-40B4-BE49-F238E27FC236}">
                <a16:creationId xmlns:a16="http://schemas.microsoft.com/office/drawing/2014/main" id="{9E5F3059-B67F-4EDE-9B7C-311AA6A88E17}"/>
              </a:ext>
            </a:extLst>
          </p:cNvPr>
          <p:cNvSpPr/>
          <p:nvPr/>
        </p:nvSpPr>
        <p:spPr>
          <a:xfrm>
            <a:off x="6516623" y="3041386"/>
            <a:ext cx="4980052" cy="250898"/>
          </a:xfrm>
          <a:prstGeom prst="rect">
            <a:avLst/>
          </a:prstGeom>
          <a:solidFill>
            <a:schemeClr val="accent5">
              <a:alpha val="1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文本框 57">
            <a:extLst>
              <a:ext uri="{FF2B5EF4-FFF2-40B4-BE49-F238E27FC236}">
                <a16:creationId xmlns:a16="http://schemas.microsoft.com/office/drawing/2014/main" id="{8DD9F73B-452C-4654-BC94-4A5529E35FEB}"/>
              </a:ext>
            </a:extLst>
          </p:cNvPr>
          <p:cNvSpPr txBox="1"/>
          <p:nvPr/>
        </p:nvSpPr>
        <p:spPr>
          <a:xfrm>
            <a:off x="6599810" y="1679236"/>
            <a:ext cx="3946270" cy="606769"/>
          </a:xfrm>
          <a:prstGeom prst="rect">
            <a:avLst/>
          </a:prstGeom>
          <a:noFill/>
        </p:spPr>
        <p:txBody>
          <a:bodyPr wrap="square" lIns="0" tIns="0" rIns="0" bIns="0" rtlCol="0">
            <a:spAutoFit/>
          </a:bodyPr>
          <a:lstStyle/>
          <a:p>
            <a:pPr>
              <a:lnSpc>
                <a:spcPct val="120000"/>
              </a:lnSpc>
            </a:pPr>
            <a:r>
              <a:rPr kumimoji="0" lang="en-US" altLang="zh-CN" sz="3600" b="1" i="0" u="none" strike="noStrike" kern="1200" cap="none" spc="200" normalizeH="0" baseline="0" noProof="0" dirty="0">
                <a:ln>
                  <a:noFill/>
                </a:ln>
                <a:solidFill>
                  <a:schemeClr val="accent5"/>
                </a:solidFill>
                <a:effectLst/>
                <a:uLnTx/>
                <a:uFillTx/>
                <a:latin typeface="+mj-lt"/>
                <a:ea typeface="思源黑体 CN Regular"/>
                <a:cs typeface="+mn-cs"/>
              </a:rPr>
              <a:t>AFTER-SALES</a:t>
            </a:r>
            <a:r>
              <a:rPr lang="en-US" altLang="zh-CN" sz="3600" b="1" spc="200" dirty="0">
                <a:solidFill>
                  <a:schemeClr val="accent5"/>
                </a:solidFill>
                <a:latin typeface="+mj-lt"/>
              </a:rPr>
              <a:t> </a:t>
            </a:r>
          </a:p>
        </p:txBody>
      </p:sp>
      <p:sp>
        <p:nvSpPr>
          <p:cNvPr id="59" name="文本框 58">
            <a:extLst>
              <a:ext uri="{FF2B5EF4-FFF2-40B4-BE49-F238E27FC236}">
                <a16:creationId xmlns:a16="http://schemas.microsoft.com/office/drawing/2014/main" id="{41D77595-AC64-4486-95DD-C88536FDA479}"/>
              </a:ext>
            </a:extLst>
          </p:cNvPr>
          <p:cNvSpPr txBox="1"/>
          <p:nvPr/>
        </p:nvSpPr>
        <p:spPr>
          <a:xfrm>
            <a:off x="6599810" y="2269056"/>
            <a:ext cx="4091050" cy="1112484"/>
          </a:xfrm>
          <a:prstGeom prst="rect">
            <a:avLst/>
          </a:prstGeom>
          <a:noFill/>
        </p:spPr>
        <p:txBody>
          <a:bodyPr wrap="square" lIns="0" tIns="0" rIns="0" bIns="0" rtlCol="0">
            <a:spAutoFit/>
          </a:bodyPr>
          <a:lstStyle/>
          <a:p>
            <a:pPr algn="dist">
              <a:lnSpc>
                <a:spcPct val="120000"/>
              </a:lnSpc>
            </a:pPr>
            <a:r>
              <a:rPr kumimoji="0" lang="en-US" altLang="zh-CN" sz="6600" b="1" i="0" u="none" strike="noStrike" kern="1200" cap="none" spc="200" normalizeH="0" baseline="0" noProof="0" dirty="0">
                <a:ln>
                  <a:noFill/>
                </a:ln>
                <a:solidFill>
                  <a:schemeClr val="bg1"/>
                </a:solidFill>
                <a:effectLst/>
                <a:uLnTx/>
                <a:uFillTx/>
                <a:latin typeface="+mj-lt"/>
                <a:ea typeface="思源黑体 CN Regular"/>
                <a:cs typeface="+mn-cs"/>
              </a:rPr>
              <a:t>SERVICE</a:t>
            </a:r>
            <a:endParaRPr lang="en-US" altLang="zh-CN" sz="6600" b="1" spc="200" dirty="0">
              <a:solidFill>
                <a:schemeClr val="bg1"/>
              </a:solidFill>
              <a:latin typeface="+mj-lt"/>
            </a:endParaRPr>
          </a:p>
        </p:txBody>
      </p:sp>
      <p:sp>
        <p:nvSpPr>
          <p:cNvPr id="64" name="矩形 63">
            <a:extLst>
              <a:ext uri="{FF2B5EF4-FFF2-40B4-BE49-F238E27FC236}">
                <a16:creationId xmlns:a16="http://schemas.microsoft.com/office/drawing/2014/main" id="{333E10A3-0058-48DB-949A-FB0F1849CDF4}"/>
              </a:ext>
            </a:extLst>
          </p:cNvPr>
          <p:cNvSpPr/>
          <p:nvPr/>
        </p:nvSpPr>
        <p:spPr>
          <a:xfrm>
            <a:off x="10285371" y="1574309"/>
            <a:ext cx="1385824" cy="674224"/>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8800" b="1" dirty="0">
                <a:solidFill>
                  <a:schemeClr val="bg1"/>
                </a:solidFill>
                <a:latin typeface="+mj-lt"/>
              </a:rPr>
              <a:t>04</a:t>
            </a:r>
            <a:endParaRPr lang="zh-CN" altLang="en-US" sz="8800" b="1" dirty="0">
              <a:solidFill>
                <a:schemeClr val="bg1"/>
              </a:solidFill>
              <a:latin typeface="+mj-lt"/>
            </a:endParaRPr>
          </a:p>
        </p:txBody>
      </p:sp>
      <p:sp>
        <p:nvSpPr>
          <p:cNvPr id="67" name="矩形 66">
            <a:extLst>
              <a:ext uri="{FF2B5EF4-FFF2-40B4-BE49-F238E27FC236}">
                <a16:creationId xmlns:a16="http://schemas.microsoft.com/office/drawing/2014/main" id="{BCB0BA69-631A-415E-879A-44AF0511221C}"/>
              </a:ext>
            </a:extLst>
          </p:cNvPr>
          <p:cNvSpPr/>
          <p:nvPr/>
        </p:nvSpPr>
        <p:spPr>
          <a:xfrm>
            <a:off x="6508489" y="2075780"/>
            <a:ext cx="3819845" cy="250898"/>
          </a:xfrm>
          <a:prstGeom prst="rect">
            <a:avLst/>
          </a:prstGeom>
          <a:solidFill>
            <a:schemeClr val="accent5">
              <a:alpha val="1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3" name="图片 32" descr="女人穿着裙子&#10;&#10;描述已自动生成">
            <a:extLst>
              <a:ext uri="{FF2B5EF4-FFF2-40B4-BE49-F238E27FC236}">
                <a16:creationId xmlns:a16="http://schemas.microsoft.com/office/drawing/2014/main" id="{55E81023-7A27-4AD6-801F-4BF70AA1FDFD}"/>
              </a:ext>
            </a:extLst>
          </p:cNvPr>
          <p:cNvPicPr>
            <a:picLocks noChangeAspect="1"/>
          </p:cNvPicPr>
          <p:nvPr/>
        </p:nvPicPr>
        <p:blipFill rotWithShape="1">
          <a:blip r:embed="rId3" cstate="screen">
            <a:extLst>
              <a:ext uri="{BEBA8EAE-BF5A-486C-A8C5-ECC9F3942E4B}">
                <a14:imgProps xmlns:a14="http://schemas.microsoft.com/office/drawing/2010/main">
                  <a14:imgLayer r:embed="rId4">
                    <a14:imgEffect>
                      <a14:colorTemperature colorTemp="7200"/>
                    </a14:imgEffect>
                  </a14:imgLayer>
                </a14:imgProps>
              </a:ext>
              <a:ext uri="{28A0092B-C50C-407E-A947-70E740481C1C}">
                <a14:useLocalDpi xmlns:a14="http://schemas.microsoft.com/office/drawing/2010/main"/>
              </a:ext>
            </a:extLst>
          </a:blip>
          <a:srcRect/>
          <a:stretch/>
        </p:blipFill>
        <p:spPr>
          <a:xfrm>
            <a:off x="853821" y="692314"/>
            <a:ext cx="4694647" cy="5207131"/>
          </a:xfrm>
          <a:prstGeom prst="rect">
            <a:avLst/>
          </a:prstGeom>
        </p:spPr>
      </p:pic>
      <p:sp>
        <p:nvSpPr>
          <p:cNvPr id="15" name="文本框 14">
            <a:extLst>
              <a:ext uri="{FF2B5EF4-FFF2-40B4-BE49-F238E27FC236}">
                <a16:creationId xmlns:a16="http://schemas.microsoft.com/office/drawing/2014/main" id="{201D9B15-59BB-41F3-9205-5C9F7C7CB8FC}"/>
              </a:ext>
            </a:extLst>
          </p:cNvPr>
          <p:cNvSpPr txBox="1"/>
          <p:nvPr/>
        </p:nvSpPr>
        <p:spPr>
          <a:xfrm>
            <a:off x="6828410" y="5726759"/>
            <a:ext cx="974626" cy="246221"/>
          </a:xfrm>
          <a:prstGeom prst="rect">
            <a:avLst/>
          </a:prstGeom>
          <a:noFill/>
        </p:spPr>
        <p:txBody>
          <a:bodyPr wrap="none" lIns="0" tIns="0" rIns="0" bIns="0" rtlCol="0">
            <a:spAutoFit/>
          </a:bodyPr>
          <a:lstStyle/>
          <a:p>
            <a:pPr algn="l"/>
            <a:r>
              <a:rPr kumimoji="0" lang="zh-CN" altLang="en-US" sz="1600" b="0" i="0" u="none" strike="noStrike" kern="1200" cap="none" spc="300" normalizeH="0" baseline="0" noProof="0" dirty="0">
                <a:ln>
                  <a:noFill/>
                </a:ln>
                <a:solidFill>
                  <a:schemeClr val="bg1"/>
                </a:solidFill>
                <a:effectLst/>
                <a:uLnTx/>
                <a:uFillTx/>
                <a:latin typeface="+mn-ea"/>
              </a:rPr>
              <a:t>售后说明</a:t>
            </a:r>
          </a:p>
        </p:txBody>
      </p:sp>
      <p:sp>
        <p:nvSpPr>
          <p:cNvPr id="16" name="椭圆 15">
            <a:extLst>
              <a:ext uri="{FF2B5EF4-FFF2-40B4-BE49-F238E27FC236}">
                <a16:creationId xmlns:a16="http://schemas.microsoft.com/office/drawing/2014/main" id="{9DBB2692-4570-455B-80D0-16DE8CE4900E}"/>
              </a:ext>
            </a:extLst>
          </p:cNvPr>
          <p:cNvSpPr/>
          <p:nvPr/>
        </p:nvSpPr>
        <p:spPr>
          <a:xfrm>
            <a:off x="6599810" y="5797799"/>
            <a:ext cx="104140" cy="104140"/>
          </a:xfrm>
          <a:prstGeom prst="ellipse">
            <a:avLst/>
          </a:pr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7" name="文本框 16">
            <a:extLst>
              <a:ext uri="{FF2B5EF4-FFF2-40B4-BE49-F238E27FC236}">
                <a16:creationId xmlns:a16="http://schemas.microsoft.com/office/drawing/2014/main" id="{6BD98477-C120-450A-A684-5AA83FC337BC}"/>
              </a:ext>
            </a:extLst>
          </p:cNvPr>
          <p:cNvSpPr txBox="1"/>
          <p:nvPr/>
        </p:nvSpPr>
        <p:spPr>
          <a:xfrm>
            <a:off x="8797927" y="5726759"/>
            <a:ext cx="974626" cy="246221"/>
          </a:xfrm>
          <a:prstGeom prst="rect">
            <a:avLst/>
          </a:prstGeom>
          <a:noFill/>
        </p:spPr>
        <p:txBody>
          <a:bodyPr wrap="none" lIns="0" tIns="0" rIns="0" bIns="0" rtlCol="0">
            <a:spAutoFit/>
          </a:bodyPr>
          <a:lstStyle/>
          <a:p>
            <a:pPr algn="l"/>
            <a:r>
              <a:rPr lang="zh-CN" altLang="en-US" sz="1600" spc="300" dirty="0">
                <a:solidFill>
                  <a:schemeClr val="bg1"/>
                </a:solidFill>
                <a:latin typeface="+mn-ea"/>
              </a:rPr>
              <a:t>售后范围</a:t>
            </a:r>
            <a:endParaRPr kumimoji="0" lang="zh-CN" altLang="en-US" sz="1600" b="0" i="0" u="none" strike="noStrike" kern="1200" cap="none" spc="300" normalizeH="0" baseline="0" noProof="0" dirty="0">
              <a:ln>
                <a:noFill/>
              </a:ln>
              <a:solidFill>
                <a:schemeClr val="bg1"/>
              </a:solidFill>
              <a:effectLst/>
              <a:uLnTx/>
              <a:uFillTx/>
              <a:latin typeface="+mn-ea"/>
            </a:endParaRPr>
          </a:p>
        </p:txBody>
      </p:sp>
      <p:sp>
        <p:nvSpPr>
          <p:cNvPr id="18" name="椭圆 17">
            <a:extLst>
              <a:ext uri="{FF2B5EF4-FFF2-40B4-BE49-F238E27FC236}">
                <a16:creationId xmlns:a16="http://schemas.microsoft.com/office/drawing/2014/main" id="{7005B2DD-02F3-4F56-B6B9-606A76228F7E}"/>
              </a:ext>
            </a:extLst>
          </p:cNvPr>
          <p:cNvSpPr/>
          <p:nvPr/>
        </p:nvSpPr>
        <p:spPr>
          <a:xfrm>
            <a:off x="8569327" y="5797799"/>
            <a:ext cx="104140" cy="104140"/>
          </a:xfrm>
          <a:prstGeom prst="ellipse">
            <a:avLst/>
          </a:pr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3" name="文本框 12">
            <a:extLst>
              <a:ext uri="{FF2B5EF4-FFF2-40B4-BE49-F238E27FC236}">
                <a16:creationId xmlns:a16="http://schemas.microsoft.com/office/drawing/2014/main" id="{560B08D1-0050-4139-B2CD-1DAF466A110A}"/>
              </a:ext>
            </a:extLst>
          </p:cNvPr>
          <p:cNvSpPr txBox="1"/>
          <p:nvPr/>
        </p:nvSpPr>
        <p:spPr>
          <a:xfrm>
            <a:off x="9393173" y="3531345"/>
            <a:ext cx="1945006" cy="276999"/>
          </a:xfrm>
          <a:prstGeom prst="rect">
            <a:avLst/>
          </a:prstGeom>
          <a:noFill/>
        </p:spPr>
        <p:txBody>
          <a:bodyPr wrap="square" lIns="0" tIns="0" rIns="0" bIns="0" rtlCol="0">
            <a:spAutoFit/>
          </a:bodyPr>
          <a:lstStyle/>
          <a:p>
            <a:pPr algn="dist"/>
            <a:r>
              <a:rPr lang="zh-CN" altLang="en-US" dirty="0">
                <a:solidFill>
                  <a:schemeClr val="bg1"/>
                </a:solidFill>
                <a:latin typeface="+mj-ea"/>
                <a:ea typeface="+mj-ea"/>
              </a:rPr>
              <a:t>售</a:t>
            </a:r>
            <a:r>
              <a:rPr lang="en-US" altLang="zh-CN" dirty="0">
                <a:solidFill>
                  <a:schemeClr val="bg1"/>
                </a:solidFill>
                <a:latin typeface="+mj-ea"/>
                <a:ea typeface="+mj-ea"/>
              </a:rPr>
              <a:t>/</a:t>
            </a:r>
            <a:r>
              <a:rPr lang="zh-CN" altLang="en-US" dirty="0">
                <a:solidFill>
                  <a:schemeClr val="bg1"/>
                </a:solidFill>
                <a:latin typeface="+mj-ea"/>
                <a:ea typeface="+mj-ea"/>
              </a:rPr>
              <a:t>后</a:t>
            </a:r>
            <a:r>
              <a:rPr lang="en-US" altLang="zh-CN" dirty="0">
                <a:solidFill>
                  <a:schemeClr val="bg1"/>
                </a:solidFill>
                <a:latin typeface="+mj-ea"/>
                <a:ea typeface="+mj-ea"/>
              </a:rPr>
              <a:t>/</a:t>
            </a:r>
            <a:r>
              <a:rPr lang="zh-CN" altLang="en-US" dirty="0">
                <a:solidFill>
                  <a:schemeClr val="bg1"/>
                </a:solidFill>
                <a:latin typeface="+mj-ea"/>
                <a:ea typeface="+mj-ea"/>
              </a:rPr>
              <a:t>服</a:t>
            </a:r>
            <a:r>
              <a:rPr lang="en-US" altLang="zh-CN" dirty="0">
                <a:solidFill>
                  <a:schemeClr val="bg1"/>
                </a:solidFill>
                <a:latin typeface="+mj-ea"/>
                <a:ea typeface="+mj-ea"/>
              </a:rPr>
              <a:t>/</a:t>
            </a:r>
            <a:r>
              <a:rPr lang="zh-CN" altLang="en-US" dirty="0">
                <a:solidFill>
                  <a:schemeClr val="bg1"/>
                </a:solidFill>
                <a:latin typeface="+mj-ea"/>
                <a:ea typeface="+mj-ea"/>
              </a:rPr>
              <a:t>务</a:t>
            </a:r>
          </a:p>
        </p:txBody>
      </p:sp>
    </p:spTree>
    <p:extLst>
      <p:ext uri="{BB962C8B-B14F-4D97-AF65-F5344CB8AC3E}">
        <p14:creationId xmlns:p14="http://schemas.microsoft.com/office/powerpoint/2010/main" val="199116076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 name="图片 55" descr="女人穿着裙子&#10;&#10;描述已自动生成">
            <a:extLst>
              <a:ext uri="{FF2B5EF4-FFF2-40B4-BE49-F238E27FC236}">
                <a16:creationId xmlns:a16="http://schemas.microsoft.com/office/drawing/2014/main" id="{28D28D18-350F-4482-B3D4-86B5DB3CF0F6}"/>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859014" y="686067"/>
            <a:ext cx="4689455" cy="5213378"/>
          </a:xfrm>
          <a:prstGeom prst="rect">
            <a:avLst/>
          </a:prstGeom>
        </p:spPr>
      </p:pic>
      <p:sp>
        <p:nvSpPr>
          <p:cNvPr id="66" name="矩形 65">
            <a:extLst>
              <a:ext uri="{FF2B5EF4-FFF2-40B4-BE49-F238E27FC236}">
                <a16:creationId xmlns:a16="http://schemas.microsoft.com/office/drawing/2014/main" id="{9E5F3059-B67F-4EDE-9B7C-311AA6A88E17}"/>
              </a:ext>
            </a:extLst>
          </p:cNvPr>
          <p:cNvSpPr/>
          <p:nvPr/>
        </p:nvSpPr>
        <p:spPr>
          <a:xfrm>
            <a:off x="6516623" y="3062646"/>
            <a:ext cx="4980052" cy="250898"/>
          </a:xfrm>
          <a:prstGeom prst="rect">
            <a:avLst/>
          </a:prstGeom>
          <a:solidFill>
            <a:schemeClr val="accent5">
              <a:alpha val="1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0" name="组合 49">
            <a:extLst>
              <a:ext uri="{FF2B5EF4-FFF2-40B4-BE49-F238E27FC236}">
                <a16:creationId xmlns:a16="http://schemas.microsoft.com/office/drawing/2014/main" id="{EDD81ECE-BF1F-4252-A97D-79F30338A414}"/>
              </a:ext>
            </a:extLst>
          </p:cNvPr>
          <p:cNvGrpSpPr/>
          <p:nvPr/>
        </p:nvGrpSpPr>
        <p:grpSpPr>
          <a:xfrm rot="16200000" flipH="1">
            <a:off x="7719928" y="2485926"/>
            <a:ext cx="318350" cy="2367837"/>
            <a:chOff x="11042809" y="1888021"/>
            <a:chExt cx="464818" cy="3010532"/>
          </a:xfrm>
        </p:grpSpPr>
        <p:cxnSp>
          <p:nvCxnSpPr>
            <p:cNvPr id="51" name="直接连接符 50">
              <a:extLst>
                <a:ext uri="{FF2B5EF4-FFF2-40B4-BE49-F238E27FC236}">
                  <a16:creationId xmlns:a16="http://schemas.microsoft.com/office/drawing/2014/main" id="{4301DB03-392B-46BE-8075-D5FD88DE6D98}"/>
                </a:ext>
              </a:extLst>
            </p:cNvPr>
            <p:cNvCxnSpPr>
              <a:cxnSpLocks/>
            </p:cNvCxnSpPr>
            <p:nvPr/>
          </p:nvCxnSpPr>
          <p:spPr>
            <a:xfrm rot="16200000" flipH="1">
              <a:off x="9837986" y="3325257"/>
              <a:ext cx="2874472" cy="0"/>
            </a:xfrm>
            <a:prstGeom prst="line">
              <a:avLst/>
            </a:prstGeom>
            <a:ln w="6350">
              <a:solidFill>
                <a:schemeClr val="accent5">
                  <a:alpha val="40000"/>
                </a:schemeClr>
              </a:solidFill>
            </a:ln>
          </p:spPr>
          <p:style>
            <a:lnRef idx="1">
              <a:schemeClr val="accent1"/>
            </a:lnRef>
            <a:fillRef idx="0">
              <a:schemeClr val="accent1"/>
            </a:fillRef>
            <a:effectRef idx="0">
              <a:schemeClr val="accent1"/>
            </a:effectRef>
            <a:fontRef idx="minor">
              <a:schemeClr val="tx1"/>
            </a:fontRef>
          </p:style>
        </p:cxnSp>
        <p:grpSp>
          <p:nvGrpSpPr>
            <p:cNvPr id="52" name="组合 51">
              <a:extLst>
                <a:ext uri="{FF2B5EF4-FFF2-40B4-BE49-F238E27FC236}">
                  <a16:creationId xmlns:a16="http://schemas.microsoft.com/office/drawing/2014/main" id="{3B37F335-35F0-4764-95A8-B7C6B8E361C5}"/>
                </a:ext>
              </a:extLst>
            </p:cNvPr>
            <p:cNvGrpSpPr/>
            <p:nvPr/>
          </p:nvGrpSpPr>
          <p:grpSpPr>
            <a:xfrm rot="16200000">
              <a:off x="11159013" y="4549939"/>
              <a:ext cx="232410" cy="464818"/>
              <a:chOff x="8258175" y="4617720"/>
              <a:chExt cx="541020" cy="1082040"/>
            </a:xfrm>
          </p:grpSpPr>
          <p:sp>
            <p:nvSpPr>
              <p:cNvPr id="53" name="弧形 52">
                <a:extLst>
                  <a:ext uri="{FF2B5EF4-FFF2-40B4-BE49-F238E27FC236}">
                    <a16:creationId xmlns:a16="http://schemas.microsoft.com/office/drawing/2014/main" id="{4DB6CFC6-B2A5-4DB7-B2AF-76C300E640D3}"/>
                  </a:ext>
                </a:extLst>
              </p:cNvPr>
              <p:cNvSpPr/>
              <p:nvPr/>
            </p:nvSpPr>
            <p:spPr>
              <a:xfrm>
                <a:off x="8258175" y="5158740"/>
                <a:ext cx="541020" cy="541020"/>
              </a:xfrm>
              <a:prstGeom prst="arc">
                <a:avLst/>
              </a:prstGeom>
              <a:ln w="6350">
                <a:solidFill>
                  <a:schemeClr val="accent5">
                    <a:alpha val="4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54" name="弧形 53">
                <a:extLst>
                  <a:ext uri="{FF2B5EF4-FFF2-40B4-BE49-F238E27FC236}">
                    <a16:creationId xmlns:a16="http://schemas.microsoft.com/office/drawing/2014/main" id="{6867605F-96A6-462D-800D-9667002AD307}"/>
                  </a:ext>
                </a:extLst>
              </p:cNvPr>
              <p:cNvSpPr/>
              <p:nvPr/>
            </p:nvSpPr>
            <p:spPr>
              <a:xfrm flipV="1">
                <a:off x="8258175" y="4617720"/>
                <a:ext cx="541020" cy="541020"/>
              </a:xfrm>
              <a:prstGeom prst="arc">
                <a:avLst/>
              </a:prstGeom>
              <a:ln w="6350">
                <a:solidFill>
                  <a:schemeClr val="accent5">
                    <a:alpha val="4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sp>
        <p:nvSpPr>
          <p:cNvPr id="58" name="文本框 57">
            <a:extLst>
              <a:ext uri="{FF2B5EF4-FFF2-40B4-BE49-F238E27FC236}">
                <a16:creationId xmlns:a16="http://schemas.microsoft.com/office/drawing/2014/main" id="{8DD9F73B-452C-4654-BC94-4A5529E35FEB}"/>
              </a:ext>
            </a:extLst>
          </p:cNvPr>
          <p:cNvSpPr txBox="1"/>
          <p:nvPr/>
        </p:nvSpPr>
        <p:spPr>
          <a:xfrm>
            <a:off x="6599810" y="1679236"/>
            <a:ext cx="3946270" cy="606769"/>
          </a:xfrm>
          <a:prstGeom prst="rect">
            <a:avLst/>
          </a:prstGeom>
          <a:noFill/>
        </p:spPr>
        <p:txBody>
          <a:bodyPr wrap="square" lIns="0" tIns="0" rIns="0" bIns="0" rtlCol="0">
            <a:spAutoFit/>
          </a:bodyPr>
          <a:lstStyle/>
          <a:p>
            <a:pPr>
              <a:lnSpc>
                <a:spcPct val="120000"/>
              </a:lnSpc>
            </a:pPr>
            <a:r>
              <a:rPr lang="en-US" altLang="zh-CN" sz="3600" b="1" spc="200" dirty="0">
                <a:solidFill>
                  <a:schemeClr val="accent5"/>
                </a:solidFill>
                <a:latin typeface="+mj-lt"/>
              </a:rPr>
              <a:t>MORE</a:t>
            </a:r>
          </a:p>
        </p:txBody>
      </p:sp>
      <p:sp>
        <p:nvSpPr>
          <p:cNvPr id="59" name="文本框 58">
            <a:extLst>
              <a:ext uri="{FF2B5EF4-FFF2-40B4-BE49-F238E27FC236}">
                <a16:creationId xmlns:a16="http://schemas.microsoft.com/office/drawing/2014/main" id="{41D77595-AC64-4486-95DD-C88536FDA479}"/>
              </a:ext>
            </a:extLst>
          </p:cNvPr>
          <p:cNvSpPr txBox="1"/>
          <p:nvPr/>
        </p:nvSpPr>
        <p:spPr>
          <a:xfrm>
            <a:off x="6599809" y="2269056"/>
            <a:ext cx="4687169" cy="1112484"/>
          </a:xfrm>
          <a:prstGeom prst="rect">
            <a:avLst/>
          </a:prstGeom>
          <a:noFill/>
        </p:spPr>
        <p:txBody>
          <a:bodyPr wrap="square" lIns="0" tIns="0" rIns="0" bIns="0" rtlCol="0">
            <a:spAutoFit/>
          </a:bodyPr>
          <a:lstStyle/>
          <a:p>
            <a:pPr algn="dist">
              <a:lnSpc>
                <a:spcPct val="120000"/>
              </a:lnSpc>
            </a:pPr>
            <a:r>
              <a:rPr lang="en-US" altLang="zh-CN" sz="6600" b="1" spc="200" dirty="0">
                <a:solidFill>
                  <a:schemeClr val="bg1"/>
                </a:solidFill>
                <a:latin typeface="+mj-lt"/>
                <a:ea typeface="思源黑体 CN Regular"/>
              </a:rPr>
              <a:t>ABOUT US</a:t>
            </a:r>
            <a:endParaRPr lang="en-US" altLang="zh-CN" sz="6600" b="1" spc="200" dirty="0">
              <a:solidFill>
                <a:schemeClr val="bg1"/>
              </a:solidFill>
              <a:latin typeface="+mj-lt"/>
            </a:endParaRPr>
          </a:p>
        </p:txBody>
      </p:sp>
      <p:sp>
        <p:nvSpPr>
          <p:cNvPr id="64" name="矩形 63">
            <a:extLst>
              <a:ext uri="{FF2B5EF4-FFF2-40B4-BE49-F238E27FC236}">
                <a16:creationId xmlns:a16="http://schemas.microsoft.com/office/drawing/2014/main" id="{333E10A3-0058-48DB-949A-FB0F1849CDF4}"/>
              </a:ext>
            </a:extLst>
          </p:cNvPr>
          <p:cNvSpPr/>
          <p:nvPr/>
        </p:nvSpPr>
        <p:spPr>
          <a:xfrm>
            <a:off x="10285371" y="1551368"/>
            <a:ext cx="1385824" cy="674224"/>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8800" b="1" dirty="0">
                <a:solidFill>
                  <a:schemeClr val="bg1"/>
                </a:solidFill>
              </a:rPr>
              <a:t>05</a:t>
            </a:r>
            <a:endParaRPr lang="zh-CN" altLang="en-US" sz="8800" b="1" dirty="0">
              <a:solidFill>
                <a:schemeClr val="bg1"/>
              </a:solidFill>
            </a:endParaRPr>
          </a:p>
        </p:txBody>
      </p:sp>
      <p:sp>
        <p:nvSpPr>
          <p:cNvPr id="67" name="矩形 66">
            <a:extLst>
              <a:ext uri="{FF2B5EF4-FFF2-40B4-BE49-F238E27FC236}">
                <a16:creationId xmlns:a16="http://schemas.microsoft.com/office/drawing/2014/main" id="{BCB0BA69-631A-415E-879A-44AF0511221C}"/>
              </a:ext>
            </a:extLst>
          </p:cNvPr>
          <p:cNvSpPr/>
          <p:nvPr/>
        </p:nvSpPr>
        <p:spPr>
          <a:xfrm>
            <a:off x="6508489" y="2054750"/>
            <a:ext cx="1964951" cy="250898"/>
          </a:xfrm>
          <a:prstGeom prst="rect">
            <a:avLst/>
          </a:prstGeom>
          <a:solidFill>
            <a:schemeClr val="accent5">
              <a:alpha val="1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3" name="图片 32" descr="女人穿着裙子&#10;&#10;描述已自动生成">
            <a:extLst>
              <a:ext uri="{FF2B5EF4-FFF2-40B4-BE49-F238E27FC236}">
                <a16:creationId xmlns:a16="http://schemas.microsoft.com/office/drawing/2014/main" id="{55E81023-7A27-4AD6-801F-4BF70AA1FDFD}"/>
              </a:ext>
            </a:extLst>
          </p:cNvPr>
          <p:cNvPicPr>
            <a:picLocks noChangeAspect="1"/>
          </p:cNvPicPr>
          <p:nvPr/>
        </p:nvPicPr>
        <p:blipFill rotWithShape="1">
          <a:blip r:embed="rId3" cstate="screen">
            <a:extLst>
              <a:ext uri="{BEBA8EAE-BF5A-486C-A8C5-ECC9F3942E4B}">
                <a14:imgProps xmlns:a14="http://schemas.microsoft.com/office/drawing/2010/main">
                  <a14:imgLayer r:embed="rId4">
                    <a14:imgEffect>
                      <a14:colorTemperature colorTemp="7200"/>
                    </a14:imgEffect>
                  </a14:imgLayer>
                </a14:imgProps>
              </a:ext>
              <a:ext uri="{28A0092B-C50C-407E-A947-70E740481C1C}">
                <a14:useLocalDpi xmlns:a14="http://schemas.microsoft.com/office/drawing/2010/main"/>
              </a:ext>
            </a:extLst>
          </a:blip>
          <a:srcRect/>
          <a:stretch/>
        </p:blipFill>
        <p:spPr>
          <a:xfrm>
            <a:off x="853821" y="692314"/>
            <a:ext cx="4694647" cy="5207131"/>
          </a:xfrm>
          <a:prstGeom prst="rect">
            <a:avLst/>
          </a:prstGeom>
        </p:spPr>
      </p:pic>
      <p:pic>
        <p:nvPicPr>
          <p:cNvPr id="5" name="图片 4" descr="女人穿着戏服&#10;&#10;中度可信度描述已自动生成">
            <a:extLst>
              <a:ext uri="{FF2B5EF4-FFF2-40B4-BE49-F238E27FC236}">
                <a16:creationId xmlns:a16="http://schemas.microsoft.com/office/drawing/2014/main" id="{F30C56CE-4BB4-4035-8D03-36CDDEDD0AB1}"/>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858899" y="686067"/>
            <a:ext cx="4690945" cy="5215724"/>
          </a:xfrm>
          <a:prstGeom prst="rect">
            <a:avLst/>
          </a:prstGeom>
        </p:spPr>
      </p:pic>
      <p:sp>
        <p:nvSpPr>
          <p:cNvPr id="21" name="文本框 20">
            <a:extLst>
              <a:ext uri="{FF2B5EF4-FFF2-40B4-BE49-F238E27FC236}">
                <a16:creationId xmlns:a16="http://schemas.microsoft.com/office/drawing/2014/main" id="{21645D23-57D0-47CD-93CA-B2E721050000}"/>
              </a:ext>
            </a:extLst>
          </p:cNvPr>
          <p:cNvSpPr txBox="1"/>
          <p:nvPr/>
        </p:nvSpPr>
        <p:spPr>
          <a:xfrm>
            <a:off x="6828410" y="5726759"/>
            <a:ext cx="974626" cy="246221"/>
          </a:xfrm>
          <a:prstGeom prst="rect">
            <a:avLst/>
          </a:prstGeom>
          <a:noFill/>
        </p:spPr>
        <p:txBody>
          <a:bodyPr wrap="none" lIns="0" tIns="0" rIns="0" bIns="0" rtlCol="0">
            <a:spAutoFit/>
          </a:bodyPr>
          <a:lstStyle/>
          <a:p>
            <a:pPr algn="l"/>
            <a:r>
              <a:rPr lang="zh-CN" altLang="en-US" sz="1600" spc="300" dirty="0">
                <a:solidFill>
                  <a:schemeClr val="bg1"/>
                </a:solidFill>
                <a:latin typeface="思源宋体 CN ExtraLight" panose="02020200000000000000" pitchFamily="18" charset="-122"/>
                <a:ea typeface="思源宋体 CN ExtraLight" panose="02020200000000000000" pitchFamily="18" charset="-122"/>
              </a:rPr>
              <a:t>热销产品</a:t>
            </a:r>
            <a:endParaRPr kumimoji="0" lang="zh-CN" altLang="en-US" sz="1600" b="0" i="0" u="none" strike="noStrike" kern="1200" cap="none" spc="300" normalizeH="0" baseline="0" noProof="0" dirty="0">
              <a:ln>
                <a:noFill/>
              </a:ln>
              <a:solidFill>
                <a:schemeClr val="bg1"/>
              </a:solidFill>
              <a:effectLst/>
              <a:uLnTx/>
              <a:uFillTx/>
              <a:latin typeface="思源宋体 CN ExtraLight" panose="02020200000000000000" pitchFamily="18" charset="-122"/>
              <a:ea typeface="思源宋体 CN ExtraLight" panose="02020200000000000000" pitchFamily="18" charset="-122"/>
            </a:endParaRPr>
          </a:p>
        </p:txBody>
      </p:sp>
      <p:sp>
        <p:nvSpPr>
          <p:cNvPr id="22" name="椭圆 21">
            <a:extLst>
              <a:ext uri="{FF2B5EF4-FFF2-40B4-BE49-F238E27FC236}">
                <a16:creationId xmlns:a16="http://schemas.microsoft.com/office/drawing/2014/main" id="{9BD2477E-F96C-41AB-845D-5F8652651A14}"/>
              </a:ext>
            </a:extLst>
          </p:cNvPr>
          <p:cNvSpPr/>
          <p:nvPr/>
        </p:nvSpPr>
        <p:spPr>
          <a:xfrm>
            <a:off x="6599810" y="5797799"/>
            <a:ext cx="104140" cy="104140"/>
          </a:xfrm>
          <a:prstGeom prst="ellipse">
            <a:avLst/>
          </a:pr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3" name="文本框 22">
            <a:extLst>
              <a:ext uri="{FF2B5EF4-FFF2-40B4-BE49-F238E27FC236}">
                <a16:creationId xmlns:a16="http://schemas.microsoft.com/office/drawing/2014/main" id="{F2638092-5539-44E2-A75C-EF0CBC7169DA}"/>
              </a:ext>
            </a:extLst>
          </p:cNvPr>
          <p:cNvSpPr txBox="1"/>
          <p:nvPr/>
        </p:nvSpPr>
        <p:spPr>
          <a:xfrm>
            <a:off x="8797927" y="5726759"/>
            <a:ext cx="974626" cy="246221"/>
          </a:xfrm>
          <a:prstGeom prst="rect">
            <a:avLst/>
          </a:prstGeom>
          <a:noFill/>
        </p:spPr>
        <p:txBody>
          <a:bodyPr wrap="none" lIns="0" tIns="0" rIns="0" bIns="0" rtlCol="0">
            <a:spAutoFit/>
          </a:bodyPr>
          <a:lstStyle/>
          <a:p>
            <a:pPr algn="l"/>
            <a:r>
              <a:rPr lang="zh-CN" altLang="en-US" sz="1600" spc="300" dirty="0">
                <a:solidFill>
                  <a:schemeClr val="bg1"/>
                </a:solidFill>
                <a:latin typeface="思源宋体 CN ExtraLight" panose="02020200000000000000" pitchFamily="18" charset="-122"/>
                <a:ea typeface="思源宋体 CN ExtraLight" panose="02020200000000000000" pitchFamily="18" charset="-122"/>
              </a:rPr>
              <a:t>扫码关注</a:t>
            </a:r>
            <a:endParaRPr kumimoji="0" lang="zh-CN" altLang="en-US" sz="1600" b="0" i="0" u="none" strike="noStrike" kern="1200" cap="none" spc="300" normalizeH="0" baseline="0" noProof="0" dirty="0">
              <a:ln>
                <a:noFill/>
              </a:ln>
              <a:solidFill>
                <a:schemeClr val="bg1"/>
              </a:solidFill>
              <a:effectLst/>
              <a:uLnTx/>
              <a:uFillTx/>
              <a:latin typeface="思源宋体 CN ExtraLight" panose="02020200000000000000" pitchFamily="18" charset="-122"/>
              <a:ea typeface="思源宋体 CN ExtraLight" panose="02020200000000000000" pitchFamily="18" charset="-122"/>
            </a:endParaRPr>
          </a:p>
        </p:txBody>
      </p:sp>
      <p:sp>
        <p:nvSpPr>
          <p:cNvPr id="24" name="椭圆 23">
            <a:extLst>
              <a:ext uri="{FF2B5EF4-FFF2-40B4-BE49-F238E27FC236}">
                <a16:creationId xmlns:a16="http://schemas.microsoft.com/office/drawing/2014/main" id="{C023FE66-EB4C-4D7D-B326-9E89E86C5C28}"/>
              </a:ext>
            </a:extLst>
          </p:cNvPr>
          <p:cNvSpPr/>
          <p:nvPr/>
        </p:nvSpPr>
        <p:spPr>
          <a:xfrm>
            <a:off x="8569327" y="5797799"/>
            <a:ext cx="104140" cy="104140"/>
          </a:xfrm>
          <a:prstGeom prst="ellipse">
            <a:avLst/>
          </a:pr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9" name="文本框 18">
            <a:extLst>
              <a:ext uri="{FF2B5EF4-FFF2-40B4-BE49-F238E27FC236}">
                <a16:creationId xmlns:a16="http://schemas.microsoft.com/office/drawing/2014/main" id="{FB8B09FC-4923-462C-9F6F-572C869DA898}"/>
              </a:ext>
            </a:extLst>
          </p:cNvPr>
          <p:cNvSpPr txBox="1"/>
          <p:nvPr/>
        </p:nvSpPr>
        <p:spPr>
          <a:xfrm>
            <a:off x="9393173" y="3531345"/>
            <a:ext cx="1945006" cy="276999"/>
          </a:xfrm>
          <a:prstGeom prst="rect">
            <a:avLst/>
          </a:prstGeom>
          <a:noFill/>
        </p:spPr>
        <p:txBody>
          <a:bodyPr wrap="square" lIns="0" tIns="0" rIns="0" bIns="0" rtlCol="0">
            <a:spAutoFit/>
          </a:bodyPr>
          <a:lstStyle/>
          <a:p>
            <a:pPr algn="dist"/>
            <a:r>
              <a:rPr lang="zh-CN" altLang="en-US" dirty="0">
                <a:solidFill>
                  <a:schemeClr val="bg1"/>
                </a:solidFill>
                <a:latin typeface="+mj-ea"/>
                <a:ea typeface="+mj-ea"/>
              </a:rPr>
              <a:t>更</a:t>
            </a:r>
            <a:r>
              <a:rPr lang="en-US" altLang="zh-CN" dirty="0">
                <a:solidFill>
                  <a:schemeClr val="bg1"/>
                </a:solidFill>
                <a:latin typeface="+mj-ea"/>
                <a:ea typeface="+mj-ea"/>
              </a:rPr>
              <a:t>/</a:t>
            </a:r>
            <a:r>
              <a:rPr lang="zh-CN" altLang="en-US" dirty="0">
                <a:solidFill>
                  <a:schemeClr val="bg1"/>
                </a:solidFill>
                <a:latin typeface="+mj-ea"/>
                <a:ea typeface="+mj-ea"/>
              </a:rPr>
              <a:t>多</a:t>
            </a:r>
            <a:r>
              <a:rPr lang="en-US" altLang="zh-CN" dirty="0">
                <a:solidFill>
                  <a:schemeClr val="bg1"/>
                </a:solidFill>
                <a:latin typeface="+mj-ea"/>
                <a:ea typeface="+mj-ea"/>
              </a:rPr>
              <a:t>/</a:t>
            </a:r>
            <a:r>
              <a:rPr lang="zh-CN" altLang="en-US" dirty="0">
                <a:solidFill>
                  <a:schemeClr val="bg1"/>
                </a:solidFill>
                <a:latin typeface="+mj-ea"/>
                <a:ea typeface="+mj-ea"/>
              </a:rPr>
              <a:t>商</a:t>
            </a:r>
            <a:r>
              <a:rPr lang="en-US" altLang="zh-CN" dirty="0">
                <a:solidFill>
                  <a:schemeClr val="bg1"/>
                </a:solidFill>
                <a:latin typeface="+mj-ea"/>
                <a:ea typeface="+mj-ea"/>
              </a:rPr>
              <a:t>/</a:t>
            </a:r>
            <a:r>
              <a:rPr lang="zh-CN" altLang="en-US" dirty="0">
                <a:solidFill>
                  <a:schemeClr val="bg1"/>
                </a:solidFill>
                <a:latin typeface="+mj-ea"/>
                <a:ea typeface="+mj-ea"/>
              </a:rPr>
              <a:t>品</a:t>
            </a:r>
          </a:p>
        </p:txBody>
      </p:sp>
    </p:spTree>
    <p:extLst>
      <p:ext uri="{BB962C8B-B14F-4D97-AF65-F5344CB8AC3E}">
        <p14:creationId xmlns:p14="http://schemas.microsoft.com/office/powerpoint/2010/main" val="5788820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id="{B51BED6E-6D04-4795-876C-ED8EFCA0B5D4}"/>
              </a:ext>
            </a:extLst>
          </p:cNvPr>
          <p:cNvGrpSpPr/>
          <p:nvPr/>
        </p:nvGrpSpPr>
        <p:grpSpPr>
          <a:xfrm>
            <a:off x="2024537" y="1878533"/>
            <a:ext cx="8142926" cy="3100935"/>
            <a:chOff x="2024537" y="1146707"/>
            <a:chExt cx="8142926" cy="3100935"/>
          </a:xfrm>
        </p:grpSpPr>
        <p:sp>
          <p:nvSpPr>
            <p:cNvPr id="44" name="矩形 43">
              <a:extLst>
                <a:ext uri="{FF2B5EF4-FFF2-40B4-BE49-F238E27FC236}">
                  <a16:creationId xmlns:a16="http://schemas.microsoft.com/office/drawing/2014/main" id="{DB29F9F0-5B36-49A8-9573-8E14ED9DDB0A}"/>
                </a:ext>
              </a:extLst>
            </p:cNvPr>
            <p:cNvSpPr/>
            <p:nvPr/>
          </p:nvSpPr>
          <p:spPr>
            <a:xfrm>
              <a:off x="4493977" y="1146707"/>
              <a:ext cx="3204046" cy="1780853"/>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19900" b="1" dirty="0">
                  <a:solidFill>
                    <a:schemeClr val="bg1">
                      <a:alpha val="35000"/>
                    </a:schemeClr>
                  </a:solidFill>
                </a:rPr>
                <a:t>01</a:t>
              </a:r>
              <a:endParaRPr lang="zh-CN" altLang="en-US" sz="19900" b="1" dirty="0">
                <a:solidFill>
                  <a:schemeClr val="bg1">
                    <a:alpha val="35000"/>
                  </a:schemeClr>
                </a:solidFill>
              </a:endParaRPr>
            </a:p>
          </p:txBody>
        </p:sp>
        <p:grpSp>
          <p:nvGrpSpPr>
            <p:cNvPr id="3" name="组合 2">
              <a:extLst>
                <a:ext uri="{FF2B5EF4-FFF2-40B4-BE49-F238E27FC236}">
                  <a16:creationId xmlns:a16="http://schemas.microsoft.com/office/drawing/2014/main" id="{17750A3A-246B-4B82-B092-E4568E625378}"/>
                </a:ext>
              </a:extLst>
            </p:cNvPr>
            <p:cNvGrpSpPr/>
            <p:nvPr/>
          </p:nvGrpSpPr>
          <p:grpSpPr>
            <a:xfrm>
              <a:off x="2024537" y="3152021"/>
              <a:ext cx="8142926" cy="1095621"/>
              <a:chOff x="3784421" y="2551849"/>
              <a:chExt cx="8142926" cy="1095621"/>
            </a:xfrm>
          </p:grpSpPr>
          <p:sp>
            <p:nvSpPr>
              <p:cNvPr id="66" name="矩形 65">
                <a:extLst>
                  <a:ext uri="{FF2B5EF4-FFF2-40B4-BE49-F238E27FC236}">
                    <a16:creationId xmlns:a16="http://schemas.microsoft.com/office/drawing/2014/main" id="{9E5F3059-B67F-4EDE-9B7C-311AA6A88E17}"/>
                  </a:ext>
                </a:extLst>
              </p:cNvPr>
              <p:cNvSpPr/>
              <p:nvPr/>
            </p:nvSpPr>
            <p:spPr>
              <a:xfrm>
                <a:off x="7096332" y="3165939"/>
                <a:ext cx="4831015" cy="250898"/>
              </a:xfrm>
              <a:prstGeom prst="rect">
                <a:avLst/>
              </a:prstGeom>
              <a:solidFill>
                <a:schemeClr val="accent5">
                  <a:alpha val="1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文本框 58">
                <a:extLst>
                  <a:ext uri="{FF2B5EF4-FFF2-40B4-BE49-F238E27FC236}">
                    <a16:creationId xmlns:a16="http://schemas.microsoft.com/office/drawing/2014/main" id="{41D77595-AC64-4486-95DD-C88536FDA479}"/>
                  </a:ext>
                </a:extLst>
              </p:cNvPr>
              <p:cNvSpPr txBox="1"/>
              <p:nvPr/>
            </p:nvSpPr>
            <p:spPr>
              <a:xfrm>
                <a:off x="7188979" y="2819754"/>
                <a:ext cx="4445360" cy="674224"/>
              </a:xfrm>
              <a:prstGeom prst="rect">
                <a:avLst/>
              </a:prstGeom>
              <a:noFill/>
            </p:spPr>
            <p:txBody>
              <a:bodyPr wrap="square" lIns="0" tIns="0" rIns="0" bIns="0" rtlCol="0">
                <a:spAutoFit/>
              </a:bodyPr>
              <a:lstStyle/>
              <a:p>
                <a:pPr algn="dist">
                  <a:lnSpc>
                    <a:spcPct val="120000"/>
                  </a:lnSpc>
                </a:pPr>
                <a:r>
                  <a:rPr kumimoji="0" lang="en-US" altLang="zh-CN" sz="4000" b="1" i="0" u="none" strike="noStrike" kern="1200" cap="none" spc="200" normalizeH="0" baseline="0" noProof="0" dirty="0">
                    <a:ln>
                      <a:noFill/>
                    </a:ln>
                    <a:solidFill>
                      <a:schemeClr val="bg1"/>
                    </a:solidFill>
                    <a:effectLst/>
                    <a:uLnTx/>
                    <a:uFillTx/>
                    <a:latin typeface="+mj-lt"/>
                    <a:ea typeface="思源黑体 CN Regular"/>
                    <a:cs typeface="+mn-cs"/>
                  </a:rPr>
                  <a:t>INTRODUCTION</a:t>
                </a:r>
                <a:endParaRPr lang="en-US" altLang="zh-CN" sz="4000" b="1" spc="200" dirty="0">
                  <a:solidFill>
                    <a:schemeClr val="bg1"/>
                  </a:solidFill>
                  <a:latin typeface="+mj-lt"/>
                </a:endParaRPr>
              </a:p>
            </p:txBody>
          </p:sp>
          <p:sp>
            <p:nvSpPr>
              <p:cNvPr id="58" name="文本框 57">
                <a:extLst>
                  <a:ext uri="{FF2B5EF4-FFF2-40B4-BE49-F238E27FC236}">
                    <a16:creationId xmlns:a16="http://schemas.microsoft.com/office/drawing/2014/main" id="{8DD9F73B-452C-4654-BC94-4A5529E35FEB}"/>
                  </a:ext>
                </a:extLst>
              </p:cNvPr>
              <p:cNvSpPr txBox="1"/>
              <p:nvPr/>
            </p:nvSpPr>
            <p:spPr>
              <a:xfrm>
                <a:off x="3784421" y="2551849"/>
                <a:ext cx="3204046" cy="1095621"/>
              </a:xfrm>
              <a:prstGeom prst="rect">
                <a:avLst/>
              </a:prstGeom>
              <a:noFill/>
            </p:spPr>
            <p:txBody>
              <a:bodyPr wrap="square" lIns="0" tIns="0" rIns="0" bIns="0" rtlCol="0">
                <a:spAutoFit/>
              </a:bodyPr>
              <a:lstStyle/>
              <a:p>
                <a:pPr algn="dist">
                  <a:lnSpc>
                    <a:spcPct val="120000"/>
                  </a:lnSpc>
                </a:pPr>
                <a:r>
                  <a:rPr kumimoji="0" lang="en-US" altLang="zh-CN" sz="6500" b="1" i="0" u="none" strike="noStrike" kern="1200" cap="none" spc="200" normalizeH="0" baseline="0" noProof="0" dirty="0">
                    <a:ln>
                      <a:noFill/>
                    </a:ln>
                    <a:solidFill>
                      <a:schemeClr val="accent5"/>
                    </a:solidFill>
                    <a:effectLst/>
                    <a:uLnTx/>
                    <a:uFillTx/>
                    <a:latin typeface="+mj-lt"/>
                    <a:ea typeface="思源黑体 CN Regular"/>
                    <a:cs typeface="+mn-cs"/>
                  </a:rPr>
                  <a:t>BRAND</a:t>
                </a:r>
                <a:r>
                  <a:rPr lang="en-US" altLang="zh-CN" sz="6500" b="1" spc="200" dirty="0">
                    <a:solidFill>
                      <a:schemeClr val="accent5"/>
                    </a:solidFill>
                    <a:latin typeface="+mj-lt"/>
                  </a:rPr>
                  <a:t> </a:t>
                </a:r>
              </a:p>
            </p:txBody>
          </p:sp>
        </p:grpSp>
      </p:grpSp>
    </p:spTree>
    <p:extLst>
      <p:ext uri="{BB962C8B-B14F-4D97-AF65-F5344CB8AC3E}">
        <p14:creationId xmlns:p14="http://schemas.microsoft.com/office/powerpoint/2010/main" val="42365687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a:extLst>
              <a:ext uri="{FF2B5EF4-FFF2-40B4-BE49-F238E27FC236}">
                <a16:creationId xmlns:a16="http://schemas.microsoft.com/office/drawing/2014/main" id="{CB978AC2-E2CC-46B3-BB45-23FD5A40936B}"/>
              </a:ext>
            </a:extLst>
          </p:cNvPr>
          <p:cNvGrpSpPr/>
          <p:nvPr/>
        </p:nvGrpSpPr>
        <p:grpSpPr>
          <a:xfrm>
            <a:off x="2024536" y="1878533"/>
            <a:ext cx="8142927" cy="3100935"/>
            <a:chOff x="2024536" y="1146707"/>
            <a:chExt cx="8142927" cy="3100935"/>
          </a:xfrm>
        </p:grpSpPr>
        <p:sp>
          <p:nvSpPr>
            <p:cNvPr id="4" name="矩形 3">
              <a:extLst>
                <a:ext uri="{FF2B5EF4-FFF2-40B4-BE49-F238E27FC236}">
                  <a16:creationId xmlns:a16="http://schemas.microsoft.com/office/drawing/2014/main" id="{32A6F9D3-6EEE-416F-B4B9-66D2AB1F0DA6}"/>
                </a:ext>
              </a:extLst>
            </p:cNvPr>
            <p:cNvSpPr/>
            <p:nvPr/>
          </p:nvSpPr>
          <p:spPr>
            <a:xfrm>
              <a:off x="4493977" y="1146707"/>
              <a:ext cx="3204046" cy="1780853"/>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19900" b="1" dirty="0">
                  <a:solidFill>
                    <a:schemeClr val="bg1">
                      <a:alpha val="35000"/>
                    </a:schemeClr>
                  </a:solidFill>
                </a:rPr>
                <a:t>02</a:t>
              </a:r>
              <a:endParaRPr lang="zh-CN" altLang="en-US" sz="19900" b="1" dirty="0">
                <a:solidFill>
                  <a:schemeClr val="bg1">
                    <a:alpha val="35000"/>
                  </a:schemeClr>
                </a:solidFill>
              </a:endParaRPr>
            </a:p>
          </p:txBody>
        </p:sp>
        <p:grpSp>
          <p:nvGrpSpPr>
            <p:cNvPr id="5" name="组合 4">
              <a:extLst>
                <a:ext uri="{FF2B5EF4-FFF2-40B4-BE49-F238E27FC236}">
                  <a16:creationId xmlns:a16="http://schemas.microsoft.com/office/drawing/2014/main" id="{BE557DAF-8428-4742-9DEE-86408817E827}"/>
                </a:ext>
              </a:extLst>
            </p:cNvPr>
            <p:cNvGrpSpPr/>
            <p:nvPr/>
          </p:nvGrpSpPr>
          <p:grpSpPr>
            <a:xfrm>
              <a:off x="2024536" y="3152021"/>
              <a:ext cx="8142927" cy="1095621"/>
              <a:chOff x="3784420" y="2551849"/>
              <a:chExt cx="8142927" cy="1095621"/>
            </a:xfrm>
          </p:grpSpPr>
          <p:sp>
            <p:nvSpPr>
              <p:cNvPr id="6" name="矩形 5">
                <a:extLst>
                  <a:ext uri="{FF2B5EF4-FFF2-40B4-BE49-F238E27FC236}">
                    <a16:creationId xmlns:a16="http://schemas.microsoft.com/office/drawing/2014/main" id="{51AA2625-C09F-425D-B025-AC6D5AEC1A5F}"/>
                  </a:ext>
                </a:extLst>
              </p:cNvPr>
              <p:cNvSpPr/>
              <p:nvPr/>
            </p:nvSpPr>
            <p:spPr>
              <a:xfrm>
                <a:off x="8723301" y="3211659"/>
                <a:ext cx="3204046" cy="250898"/>
              </a:xfrm>
              <a:prstGeom prst="rect">
                <a:avLst/>
              </a:prstGeom>
              <a:solidFill>
                <a:schemeClr val="accent5">
                  <a:alpha val="1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a:extLst>
                  <a:ext uri="{FF2B5EF4-FFF2-40B4-BE49-F238E27FC236}">
                    <a16:creationId xmlns:a16="http://schemas.microsoft.com/office/drawing/2014/main" id="{29039065-E48F-48AD-9036-3F75A8F45090}"/>
                  </a:ext>
                </a:extLst>
              </p:cNvPr>
              <p:cNvSpPr txBox="1"/>
              <p:nvPr/>
            </p:nvSpPr>
            <p:spPr>
              <a:xfrm>
                <a:off x="9014925" y="2865474"/>
                <a:ext cx="2619413" cy="674224"/>
              </a:xfrm>
              <a:prstGeom prst="rect">
                <a:avLst/>
              </a:prstGeom>
              <a:noFill/>
            </p:spPr>
            <p:txBody>
              <a:bodyPr wrap="square" lIns="0" tIns="0" rIns="0" bIns="0" rtlCol="0">
                <a:spAutoFit/>
              </a:bodyPr>
              <a:lstStyle/>
              <a:p>
                <a:pPr algn="dist">
                  <a:lnSpc>
                    <a:spcPct val="120000"/>
                  </a:lnSpc>
                </a:pPr>
                <a:r>
                  <a:rPr lang="en-US" altLang="zh-CN" sz="4000" b="1" spc="200" dirty="0">
                    <a:solidFill>
                      <a:schemeClr val="bg1"/>
                    </a:solidFill>
                    <a:latin typeface="+mj-lt"/>
                  </a:rPr>
                  <a:t>DETAILS</a:t>
                </a:r>
              </a:p>
            </p:txBody>
          </p:sp>
          <p:sp>
            <p:nvSpPr>
              <p:cNvPr id="8" name="文本框 7">
                <a:extLst>
                  <a:ext uri="{FF2B5EF4-FFF2-40B4-BE49-F238E27FC236}">
                    <a16:creationId xmlns:a16="http://schemas.microsoft.com/office/drawing/2014/main" id="{DB20E929-E348-4CF3-AA04-1402EC168F16}"/>
                  </a:ext>
                </a:extLst>
              </p:cNvPr>
              <p:cNvSpPr txBox="1"/>
              <p:nvPr/>
            </p:nvSpPr>
            <p:spPr>
              <a:xfrm>
                <a:off x="3784420" y="2551849"/>
                <a:ext cx="4772503" cy="1095621"/>
              </a:xfrm>
              <a:prstGeom prst="rect">
                <a:avLst/>
              </a:prstGeom>
              <a:noFill/>
            </p:spPr>
            <p:txBody>
              <a:bodyPr wrap="square" lIns="0" tIns="0" rIns="0" bIns="0" rtlCol="0">
                <a:spAutoFit/>
              </a:bodyPr>
              <a:lstStyle/>
              <a:p>
                <a:pPr algn="dist">
                  <a:lnSpc>
                    <a:spcPct val="120000"/>
                  </a:lnSpc>
                </a:pPr>
                <a:r>
                  <a:rPr kumimoji="0" lang="en-US" altLang="zh-CN" sz="6500" b="1" i="0" u="none" strike="noStrike" kern="1200" cap="none" spc="200" normalizeH="0" baseline="0" noProof="0" dirty="0">
                    <a:ln>
                      <a:noFill/>
                    </a:ln>
                    <a:solidFill>
                      <a:schemeClr val="accent5"/>
                    </a:solidFill>
                    <a:effectLst/>
                    <a:uLnTx/>
                    <a:uFillTx/>
                    <a:latin typeface="+mj-lt"/>
                    <a:ea typeface="思源黑体 CN Regular"/>
                    <a:cs typeface="+mn-cs"/>
                  </a:rPr>
                  <a:t>PRODUCTS</a:t>
                </a:r>
                <a:r>
                  <a:rPr lang="en-US" altLang="zh-CN" sz="6500" b="1" spc="200" dirty="0">
                    <a:solidFill>
                      <a:schemeClr val="accent5"/>
                    </a:solidFill>
                    <a:latin typeface="+mj-lt"/>
                  </a:rPr>
                  <a:t> </a:t>
                </a:r>
              </a:p>
            </p:txBody>
          </p:sp>
        </p:grpSp>
      </p:grpSp>
    </p:spTree>
    <p:extLst>
      <p:ext uri="{BB962C8B-B14F-4D97-AF65-F5344CB8AC3E}">
        <p14:creationId xmlns:p14="http://schemas.microsoft.com/office/powerpoint/2010/main" val="122496227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a:extLst>
              <a:ext uri="{FF2B5EF4-FFF2-40B4-BE49-F238E27FC236}">
                <a16:creationId xmlns:a16="http://schemas.microsoft.com/office/drawing/2014/main" id="{BE4AD6D5-C008-4D4E-8A59-7BCFABE99BAC}"/>
              </a:ext>
            </a:extLst>
          </p:cNvPr>
          <p:cNvGrpSpPr/>
          <p:nvPr/>
        </p:nvGrpSpPr>
        <p:grpSpPr>
          <a:xfrm>
            <a:off x="2091854" y="1878533"/>
            <a:ext cx="7943686" cy="3167214"/>
            <a:chOff x="2091854" y="1146707"/>
            <a:chExt cx="7943686" cy="3167214"/>
          </a:xfrm>
        </p:grpSpPr>
        <p:sp>
          <p:nvSpPr>
            <p:cNvPr id="4" name="矩形 3">
              <a:extLst>
                <a:ext uri="{FF2B5EF4-FFF2-40B4-BE49-F238E27FC236}">
                  <a16:creationId xmlns:a16="http://schemas.microsoft.com/office/drawing/2014/main" id="{CF4C5A96-F897-43F7-9606-80349EF6A53F}"/>
                </a:ext>
              </a:extLst>
            </p:cNvPr>
            <p:cNvSpPr/>
            <p:nvPr/>
          </p:nvSpPr>
          <p:spPr>
            <a:xfrm>
              <a:off x="4493977" y="1146707"/>
              <a:ext cx="3204046" cy="1780853"/>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19900" b="1" dirty="0">
                  <a:solidFill>
                    <a:schemeClr val="bg1">
                      <a:alpha val="35000"/>
                    </a:schemeClr>
                  </a:solidFill>
                  <a:latin typeface="+mj-lt"/>
                </a:rPr>
                <a:t>03</a:t>
              </a:r>
              <a:endParaRPr lang="zh-CN" altLang="en-US" sz="19900" b="1" dirty="0">
                <a:solidFill>
                  <a:schemeClr val="bg1">
                    <a:alpha val="35000"/>
                  </a:schemeClr>
                </a:solidFill>
                <a:latin typeface="+mj-lt"/>
              </a:endParaRPr>
            </a:p>
          </p:txBody>
        </p:sp>
        <p:grpSp>
          <p:nvGrpSpPr>
            <p:cNvPr id="5" name="组合 4">
              <a:extLst>
                <a:ext uri="{FF2B5EF4-FFF2-40B4-BE49-F238E27FC236}">
                  <a16:creationId xmlns:a16="http://schemas.microsoft.com/office/drawing/2014/main" id="{883CCF59-F0D1-4D3A-BB93-421C1DFEC7AB}"/>
                </a:ext>
              </a:extLst>
            </p:cNvPr>
            <p:cNvGrpSpPr/>
            <p:nvPr/>
          </p:nvGrpSpPr>
          <p:grpSpPr>
            <a:xfrm>
              <a:off x="2091854" y="3218300"/>
              <a:ext cx="7943686" cy="1095621"/>
              <a:chOff x="3851738" y="2618128"/>
              <a:chExt cx="7943686" cy="1095621"/>
            </a:xfrm>
          </p:grpSpPr>
          <p:sp>
            <p:nvSpPr>
              <p:cNvPr id="6" name="矩形 5">
                <a:extLst>
                  <a:ext uri="{FF2B5EF4-FFF2-40B4-BE49-F238E27FC236}">
                    <a16:creationId xmlns:a16="http://schemas.microsoft.com/office/drawing/2014/main" id="{2B114C9B-E5E5-4455-9EE7-56C7DFE69DE0}"/>
                  </a:ext>
                </a:extLst>
              </p:cNvPr>
              <p:cNvSpPr/>
              <p:nvPr/>
            </p:nvSpPr>
            <p:spPr>
              <a:xfrm>
                <a:off x="8723301" y="3226899"/>
                <a:ext cx="3072123" cy="250898"/>
              </a:xfrm>
              <a:prstGeom prst="rect">
                <a:avLst/>
              </a:prstGeom>
              <a:solidFill>
                <a:schemeClr val="accent5">
                  <a:alpha val="1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a:extLst>
                  <a:ext uri="{FF2B5EF4-FFF2-40B4-BE49-F238E27FC236}">
                    <a16:creationId xmlns:a16="http://schemas.microsoft.com/office/drawing/2014/main" id="{C64A4B7D-B079-4029-8A5D-C47B460C754D}"/>
                  </a:ext>
                </a:extLst>
              </p:cNvPr>
              <p:cNvSpPr txBox="1"/>
              <p:nvPr/>
            </p:nvSpPr>
            <p:spPr>
              <a:xfrm>
                <a:off x="8866739" y="2880714"/>
                <a:ext cx="2767599" cy="674224"/>
              </a:xfrm>
              <a:prstGeom prst="rect">
                <a:avLst/>
              </a:prstGeom>
              <a:noFill/>
            </p:spPr>
            <p:txBody>
              <a:bodyPr wrap="square" lIns="0" tIns="0" rIns="0" bIns="0" rtlCol="0">
                <a:spAutoFit/>
              </a:bodyPr>
              <a:lstStyle/>
              <a:p>
                <a:pPr algn="dist">
                  <a:lnSpc>
                    <a:spcPct val="120000"/>
                  </a:lnSpc>
                </a:pPr>
                <a:r>
                  <a:rPr kumimoji="0" lang="en-US" altLang="zh-CN" sz="4000" b="1" i="0" u="none" strike="noStrike" kern="1200" cap="none" spc="200" normalizeH="0" baseline="0" noProof="0" dirty="0">
                    <a:ln>
                      <a:noFill/>
                    </a:ln>
                    <a:solidFill>
                      <a:schemeClr val="bg1"/>
                    </a:solidFill>
                    <a:effectLst/>
                    <a:uLnTx/>
                    <a:uFillTx/>
                    <a:latin typeface="+mj-lt"/>
                    <a:ea typeface="思源黑体 CN Regular"/>
                    <a:cs typeface="+mn-cs"/>
                  </a:rPr>
                  <a:t>AND USE</a:t>
                </a:r>
                <a:endParaRPr lang="en-US" altLang="zh-CN" sz="4000" b="1" spc="200" dirty="0">
                  <a:solidFill>
                    <a:schemeClr val="bg1"/>
                  </a:solidFill>
                  <a:latin typeface="+mj-lt"/>
                </a:endParaRPr>
              </a:p>
            </p:txBody>
          </p:sp>
          <p:sp>
            <p:nvSpPr>
              <p:cNvPr id="8" name="文本框 7">
                <a:extLst>
                  <a:ext uri="{FF2B5EF4-FFF2-40B4-BE49-F238E27FC236}">
                    <a16:creationId xmlns:a16="http://schemas.microsoft.com/office/drawing/2014/main" id="{9EE7F1A6-924B-4FC2-836D-DF0C9AF90FAE}"/>
                  </a:ext>
                </a:extLst>
              </p:cNvPr>
              <p:cNvSpPr txBox="1"/>
              <p:nvPr/>
            </p:nvSpPr>
            <p:spPr>
              <a:xfrm>
                <a:off x="3851738" y="2618128"/>
                <a:ext cx="4871563" cy="1095621"/>
              </a:xfrm>
              <a:prstGeom prst="rect">
                <a:avLst/>
              </a:prstGeom>
              <a:noFill/>
            </p:spPr>
            <p:txBody>
              <a:bodyPr wrap="square" lIns="0" tIns="0" rIns="0" bIns="0" rtlCol="0">
                <a:spAutoFit/>
              </a:bodyPr>
              <a:lstStyle/>
              <a:p>
                <a:pPr algn="dist">
                  <a:lnSpc>
                    <a:spcPct val="120000"/>
                  </a:lnSpc>
                </a:pPr>
                <a:r>
                  <a:rPr lang="en-US" altLang="zh-CN" sz="6500" b="1" spc="200" dirty="0">
                    <a:solidFill>
                      <a:schemeClr val="accent5"/>
                    </a:solidFill>
                    <a:latin typeface="+mj-lt"/>
                  </a:rPr>
                  <a:t>PURCHASE </a:t>
                </a:r>
              </a:p>
            </p:txBody>
          </p:sp>
        </p:grpSp>
      </p:grpSp>
    </p:spTree>
    <p:extLst>
      <p:ext uri="{BB962C8B-B14F-4D97-AF65-F5344CB8AC3E}">
        <p14:creationId xmlns:p14="http://schemas.microsoft.com/office/powerpoint/2010/main" val="267109941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8427AA46-6117-4BE1-8122-1A130D645ED7}"/>
              </a:ext>
            </a:extLst>
          </p:cNvPr>
          <p:cNvSpPr/>
          <p:nvPr/>
        </p:nvSpPr>
        <p:spPr>
          <a:xfrm>
            <a:off x="4493977" y="1878533"/>
            <a:ext cx="3204046" cy="1780853"/>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19900" b="1" dirty="0">
                <a:solidFill>
                  <a:schemeClr val="bg1">
                    <a:alpha val="35000"/>
                  </a:schemeClr>
                </a:solidFill>
                <a:latin typeface="+mj-lt"/>
              </a:rPr>
              <a:t>04</a:t>
            </a:r>
            <a:endParaRPr lang="zh-CN" altLang="en-US" sz="19900" b="1" dirty="0">
              <a:solidFill>
                <a:schemeClr val="bg1">
                  <a:alpha val="35000"/>
                </a:schemeClr>
              </a:solidFill>
              <a:latin typeface="+mj-lt"/>
            </a:endParaRPr>
          </a:p>
        </p:txBody>
      </p:sp>
      <p:grpSp>
        <p:nvGrpSpPr>
          <p:cNvPr id="9" name="组合 8">
            <a:extLst>
              <a:ext uri="{FF2B5EF4-FFF2-40B4-BE49-F238E27FC236}">
                <a16:creationId xmlns:a16="http://schemas.microsoft.com/office/drawing/2014/main" id="{2B7EB420-D088-45E6-ABAD-C45BDC2DC511}"/>
              </a:ext>
            </a:extLst>
          </p:cNvPr>
          <p:cNvGrpSpPr/>
          <p:nvPr/>
        </p:nvGrpSpPr>
        <p:grpSpPr>
          <a:xfrm>
            <a:off x="1468085" y="3883847"/>
            <a:ext cx="9255830" cy="1095621"/>
            <a:chOff x="2063516" y="3883847"/>
            <a:chExt cx="9255830" cy="1095621"/>
          </a:xfrm>
        </p:grpSpPr>
        <p:sp>
          <p:nvSpPr>
            <p:cNvPr id="6" name="矩形 5">
              <a:extLst>
                <a:ext uri="{FF2B5EF4-FFF2-40B4-BE49-F238E27FC236}">
                  <a16:creationId xmlns:a16="http://schemas.microsoft.com/office/drawing/2014/main" id="{82D7D512-C33F-47CC-96CA-316438876B0E}"/>
                </a:ext>
              </a:extLst>
            </p:cNvPr>
            <p:cNvSpPr/>
            <p:nvPr/>
          </p:nvSpPr>
          <p:spPr>
            <a:xfrm>
              <a:off x="8252460" y="4547314"/>
              <a:ext cx="3066886" cy="250898"/>
            </a:xfrm>
            <a:prstGeom prst="rect">
              <a:avLst/>
            </a:prstGeom>
            <a:solidFill>
              <a:schemeClr val="accent5">
                <a:alpha val="1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a:extLst>
                <a:ext uri="{FF2B5EF4-FFF2-40B4-BE49-F238E27FC236}">
                  <a16:creationId xmlns:a16="http://schemas.microsoft.com/office/drawing/2014/main" id="{EF47C53E-7ACE-48E0-83D5-59ECCFCD1EDB}"/>
                </a:ext>
              </a:extLst>
            </p:cNvPr>
            <p:cNvSpPr txBox="1"/>
            <p:nvPr/>
          </p:nvSpPr>
          <p:spPr>
            <a:xfrm>
              <a:off x="8402832" y="4151752"/>
              <a:ext cx="2721301" cy="674224"/>
            </a:xfrm>
            <a:prstGeom prst="rect">
              <a:avLst/>
            </a:prstGeom>
            <a:noFill/>
          </p:spPr>
          <p:txBody>
            <a:bodyPr wrap="square" lIns="0" tIns="0" rIns="0" bIns="0" rtlCol="0">
              <a:spAutoFit/>
            </a:bodyPr>
            <a:lstStyle/>
            <a:p>
              <a:pPr algn="dist">
                <a:lnSpc>
                  <a:spcPct val="120000"/>
                </a:lnSpc>
              </a:pPr>
              <a:r>
                <a:rPr kumimoji="0" lang="en-US" altLang="zh-CN" sz="4000" b="1" i="0" u="none" strike="noStrike" kern="1200" cap="none" spc="200" normalizeH="0" baseline="0" noProof="0" dirty="0">
                  <a:ln>
                    <a:noFill/>
                  </a:ln>
                  <a:solidFill>
                    <a:schemeClr val="bg1"/>
                  </a:solidFill>
                  <a:effectLst/>
                  <a:uLnTx/>
                  <a:uFillTx/>
                  <a:latin typeface="+mj-lt"/>
                  <a:ea typeface="思源黑体 CN Regular"/>
                  <a:cs typeface="+mn-cs"/>
                </a:rPr>
                <a:t>SERVICE</a:t>
              </a:r>
              <a:endParaRPr lang="en-US" altLang="zh-CN" sz="4000" b="1" spc="200" dirty="0">
                <a:solidFill>
                  <a:schemeClr val="bg1"/>
                </a:solidFill>
                <a:latin typeface="+mj-lt"/>
              </a:endParaRPr>
            </a:p>
          </p:txBody>
        </p:sp>
        <p:sp>
          <p:nvSpPr>
            <p:cNvPr id="8" name="文本框 7">
              <a:extLst>
                <a:ext uri="{FF2B5EF4-FFF2-40B4-BE49-F238E27FC236}">
                  <a16:creationId xmlns:a16="http://schemas.microsoft.com/office/drawing/2014/main" id="{F4D7FAFE-2B6B-4CD1-AD9B-797D6F28D284}"/>
                </a:ext>
              </a:extLst>
            </p:cNvPr>
            <p:cNvSpPr txBox="1"/>
            <p:nvPr/>
          </p:nvSpPr>
          <p:spPr>
            <a:xfrm>
              <a:off x="2063516" y="3883847"/>
              <a:ext cx="6144103" cy="1095621"/>
            </a:xfrm>
            <a:prstGeom prst="rect">
              <a:avLst/>
            </a:prstGeom>
            <a:noFill/>
          </p:spPr>
          <p:txBody>
            <a:bodyPr wrap="square" lIns="0" tIns="0" rIns="0" bIns="0" rtlCol="0">
              <a:spAutoFit/>
            </a:bodyPr>
            <a:lstStyle/>
            <a:p>
              <a:pPr algn="dist">
                <a:lnSpc>
                  <a:spcPct val="120000"/>
                </a:lnSpc>
              </a:pPr>
              <a:r>
                <a:rPr kumimoji="0" lang="en-US" altLang="zh-CN" sz="6500" b="1" i="0" u="none" strike="noStrike" kern="1200" cap="none" spc="200" normalizeH="0" baseline="0" noProof="0" dirty="0">
                  <a:ln>
                    <a:noFill/>
                  </a:ln>
                  <a:solidFill>
                    <a:schemeClr val="accent5"/>
                  </a:solidFill>
                  <a:effectLst/>
                  <a:uLnTx/>
                  <a:uFillTx/>
                  <a:latin typeface="+mj-lt"/>
                  <a:ea typeface="思源黑体 CN Regular"/>
                  <a:cs typeface="+mn-cs"/>
                </a:rPr>
                <a:t>AFTER-SALES</a:t>
              </a:r>
              <a:r>
                <a:rPr lang="en-US" altLang="zh-CN" sz="6500" b="1" spc="200" dirty="0">
                  <a:solidFill>
                    <a:schemeClr val="accent5"/>
                  </a:solidFill>
                  <a:latin typeface="+mj-lt"/>
                </a:rPr>
                <a:t> </a:t>
              </a:r>
            </a:p>
          </p:txBody>
        </p:sp>
      </p:grpSp>
    </p:spTree>
    <p:extLst>
      <p:ext uri="{BB962C8B-B14F-4D97-AF65-F5344CB8AC3E}">
        <p14:creationId xmlns:p14="http://schemas.microsoft.com/office/powerpoint/2010/main" val="93585846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extLst>
              <a:ext uri="{FF2B5EF4-FFF2-40B4-BE49-F238E27FC236}">
                <a16:creationId xmlns:a16="http://schemas.microsoft.com/office/drawing/2014/main" id="{93FD32FE-42EB-4D90-BB49-B0BBD6057817}"/>
              </a:ext>
            </a:extLst>
          </p:cNvPr>
          <p:cNvSpPr/>
          <p:nvPr/>
        </p:nvSpPr>
        <p:spPr>
          <a:xfrm>
            <a:off x="4493977" y="1878533"/>
            <a:ext cx="3204046" cy="1780853"/>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19900" b="1" dirty="0">
                <a:solidFill>
                  <a:schemeClr val="bg1">
                    <a:alpha val="35000"/>
                  </a:schemeClr>
                </a:solidFill>
                <a:latin typeface="+mj-lt"/>
              </a:rPr>
              <a:t>05</a:t>
            </a:r>
            <a:endParaRPr lang="zh-CN" altLang="en-US" sz="19900" b="1" dirty="0">
              <a:solidFill>
                <a:schemeClr val="bg1">
                  <a:alpha val="35000"/>
                </a:schemeClr>
              </a:solidFill>
              <a:latin typeface="+mj-lt"/>
            </a:endParaRPr>
          </a:p>
        </p:txBody>
      </p:sp>
      <p:grpSp>
        <p:nvGrpSpPr>
          <p:cNvPr id="10" name="组合 9">
            <a:extLst>
              <a:ext uri="{FF2B5EF4-FFF2-40B4-BE49-F238E27FC236}">
                <a16:creationId xmlns:a16="http://schemas.microsoft.com/office/drawing/2014/main" id="{608065E5-39A6-498B-B799-DD45C828773F}"/>
              </a:ext>
            </a:extLst>
          </p:cNvPr>
          <p:cNvGrpSpPr/>
          <p:nvPr/>
        </p:nvGrpSpPr>
        <p:grpSpPr>
          <a:xfrm>
            <a:off x="2399099" y="3941053"/>
            <a:ext cx="7393803" cy="1095621"/>
            <a:chOff x="3925543" y="3941053"/>
            <a:chExt cx="7393803" cy="1095621"/>
          </a:xfrm>
        </p:grpSpPr>
        <p:sp>
          <p:nvSpPr>
            <p:cNvPr id="11" name="矩形 10">
              <a:extLst>
                <a:ext uri="{FF2B5EF4-FFF2-40B4-BE49-F238E27FC236}">
                  <a16:creationId xmlns:a16="http://schemas.microsoft.com/office/drawing/2014/main" id="{F4D14E03-9A4A-4812-BCCF-0AB5A574A21B}"/>
                </a:ext>
              </a:extLst>
            </p:cNvPr>
            <p:cNvSpPr/>
            <p:nvPr/>
          </p:nvSpPr>
          <p:spPr>
            <a:xfrm>
              <a:off x="7285791" y="4562554"/>
              <a:ext cx="4033555" cy="250898"/>
            </a:xfrm>
            <a:prstGeom prst="rect">
              <a:avLst/>
            </a:prstGeom>
            <a:solidFill>
              <a:schemeClr val="accent5">
                <a:alpha val="1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a:extLst>
                <a:ext uri="{FF2B5EF4-FFF2-40B4-BE49-F238E27FC236}">
                  <a16:creationId xmlns:a16="http://schemas.microsoft.com/office/drawing/2014/main" id="{6AEAD692-54E1-459E-B324-AA19F4DC4336}"/>
                </a:ext>
              </a:extLst>
            </p:cNvPr>
            <p:cNvSpPr txBox="1"/>
            <p:nvPr/>
          </p:nvSpPr>
          <p:spPr>
            <a:xfrm>
              <a:off x="7537652" y="4166992"/>
              <a:ext cx="3586481" cy="674224"/>
            </a:xfrm>
            <a:prstGeom prst="rect">
              <a:avLst/>
            </a:prstGeom>
            <a:noFill/>
          </p:spPr>
          <p:txBody>
            <a:bodyPr wrap="square" lIns="0" tIns="0" rIns="0" bIns="0" rtlCol="0">
              <a:spAutoFit/>
            </a:bodyPr>
            <a:lstStyle/>
            <a:p>
              <a:pPr algn="dist">
                <a:lnSpc>
                  <a:spcPct val="120000"/>
                </a:lnSpc>
              </a:pPr>
              <a:r>
                <a:rPr kumimoji="0" lang="en-US" altLang="zh-CN" sz="4000" b="1" i="0" u="none" strike="noStrike" kern="1200" cap="none" spc="200" normalizeH="0" baseline="0" noProof="0" dirty="0">
                  <a:ln>
                    <a:noFill/>
                  </a:ln>
                  <a:solidFill>
                    <a:schemeClr val="bg1"/>
                  </a:solidFill>
                  <a:effectLst/>
                  <a:uLnTx/>
                  <a:uFillTx/>
                  <a:latin typeface="+mj-lt"/>
                  <a:ea typeface="思源黑体 CN Regular"/>
                  <a:cs typeface="+mn-cs"/>
                </a:rPr>
                <a:t>ABOUT US</a:t>
              </a:r>
              <a:endParaRPr lang="en-US" altLang="zh-CN" sz="4000" b="1" spc="200" dirty="0">
                <a:solidFill>
                  <a:schemeClr val="bg1"/>
                </a:solidFill>
                <a:latin typeface="+mj-lt"/>
              </a:endParaRPr>
            </a:p>
          </p:txBody>
        </p:sp>
        <p:sp>
          <p:nvSpPr>
            <p:cNvPr id="13" name="文本框 12">
              <a:extLst>
                <a:ext uri="{FF2B5EF4-FFF2-40B4-BE49-F238E27FC236}">
                  <a16:creationId xmlns:a16="http://schemas.microsoft.com/office/drawing/2014/main" id="{15434B01-B06A-4200-AB16-744F79F9A1CF}"/>
                </a:ext>
              </a:extLst>
            </p:cNvPr>
            <p:cNvSpPr txBox="1"/>
            <p:nvPr/>
          </p:nvSpPr>
          <p:spPr>
            <a:xfrm>
              <a:off x="3925543" y="3941053"/>
              <a:ext cx="3066886" cy="1095621"/>
            </a:xfrm>
            <a:prstGeom prst="rect">
              <a:avLst/>
            </a:prstGeom>
            <a:noFill/>
          </p:spPr>
          <p:txBody>
            <a:bodyPr wrap="square" lIns="0" tIns="0" rIns="0" bIns="0" rtlCol="0">
              <a:spAutoFit/>
            </a:bodyPr>
            <a:lstStyle/>
            <a:p>
              <a:pPr algn="dist">
                <a:lnSpc>
                  <a:spcPct val="120000"/>
                </a:lnSpc>
              </a:pPr>
              <a:r>
                <a:rPr kumimoji="0" lang="en-US" altLang="zh-CN" sz="6500" b="1" i="0" u="none" strike="noStrike" kern="1200" cap="none" spc="200" normalizeH="0" baseline="0" noProof="0" dirty="0">
                  <a:ln>
                    <a:noFill/>
                  </a:ln>
                  <a:solidFill>
                    <a:schemeClr val="accent5"/>
                  </a:solidFill>
                  <a:effectLst/>
                  <a:uLnTx/>
                  <a:uFillTx/>
                  <a:latin typeface="+mj-lt"/>
                  <a:ea typeface="思源黑体 CN Regular"/>
                  <a:cs typeface="+mn-cs"/>
                </a:rPr>
                <a:t>MORE</a:t>
              </a:r>
              <a:r>
                <a:rPr lang="en-US" altLang="zh-CN" sz="6500" b="1" spc="200" dirty="0">
                  <a:solidFill>
                    <a:schemeClr val="accent5"/>
                  </a:solidFill>
                  <a:latin typeface="+mj-lt"/>
                </a:rPr>
                <a:t> </a:t>
              </a:r>
            </a:p>
          </p:txBody>
        </p:sp>
      </p:grpSp>
    </p:spTree>
    <p:extLst>
      <p:ext uri="{BB962C8B-B14F-4D97-AF65-F5344CB8AC3E}">
        <p14:creationId xmlns:p14="http://schemas.microsoft.com/office/powerpoint/2010/main" val="323788646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13524956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id="{022E2FB4-0B74-4B49-B870-54EE0CA56F43}"/>
              </a:ext>
            </a:extLst>
          </p:cNvPr>
          <p:cNvSpPr/>
          <p:nvPr/>
        </p:nvSpPr>
        <p:spPr>
          <a:xfrm>
            <a:off x="440603" y="759873"/>
            <a:ext cx="1713931" cy="369332"/>
          </a:xfrm>
          <a:prstGeom prst="rect">
            <a:avLst/>
          </a:prstGeom>
        </p:spPr>
        <p:txBody>
          <a:bodyPr wrap="none">
            <a:spAutoFit/>
          </a:bodyPr>
          <a:lstStyle/>
          <a:p>
            <a:pPr defTabSz="609585"/>
            <a:r>
              <a:rPr lang="zh-CN" altLang="en-US" sz="1800">
                <a:solidFill>
                  <a:schemeClr val="tx1">
                    <a:lumMod val="75000"/>
                    <a:lumOff val="25000"/>
                  </a:schemeClr>
                </a:solidFill>
                <a:latin typeface="Segoe UI Light"/>
                <a:ea typeface="微软雅黑"/>
                <a:cs typeface="Segoe UI Light"/>
              </a:rPr>
              <a:t>模板使用技巧</a:t>
            </a:r>
            <a:r>
              <a:rPr lang="en-US" altLang="zh-CN" sz="1800">
                <a:solidFill>
                  <a:schemeClr val="tx1">
                    <a:lumMod val="75000"/>
                    <a:lumOff val="25000"/>
                  </a:schemeClr>
                </a:solidFill>
                <a:latin typeface="Segoe UI Light"/>
                <a:ea typeface="微软雅黑"/>
                <a:cs typeface="Segoe UI Light"/>
              </a:rPr>
              <a:t> 1</a:t>
            </a:r>
            <a:endParaRPr lang="zh-CN" altLang="en-US" sz="1800">
              <a:solidFill>
                <a:schemeClr val="tx1">
                  <a:lumMod val="75000"/>
                  <a:lumOff val="25000"/>
                </a:schemeClr>
              </a:solidFill>
              <a:latin typeface="Segoe UI Light"/>
              <a:ea typeface="微软雅黑"/>
              <a:cs typeface="Segoe UI Light"/>
            </a:endParaRPr>
          </a:p>
        </p:txBody>
      </p:sp>
      <p:sp>
        <p:nvSpPr>
          <p:cNvPr id="7" name="矩形 6">
            <a:extLst>
              <a:ext uri="{FF2B5EF4-FFF2-40B4-BE49-F238E27FC236}">
                <a16:creationId xmlns:a16="http://schemas.microsoft.com/office/drawing/2014/main" id="{4CA0296C-822E-1440-B2D9-5FA250B49272}"/>
              </a:ext>
            </a:extLst>
          </p:cNvPr>
          <p:cNvSpPr/>
          <p:nvPr/>
        </p:nvSpPr>
        <p:spPr>
          <a:xfrm>
            <a:off x="440603" y="182445"/>
            <a:ext cx="777777" cy="246221"/>
          </a:xfrm>
          <a:prstGeom prst="rect">
            <a:avLst/>
          </a:prstGeom>
        </p:spPr>
        <p:txBody>
          <a:bodyPr wrap="none">
            <a:spAutoFit/>
          </a:bodyPr>
          <a:lstStyle/>
          <a:p>
            <a:pPr defTabSz="609585"/>
            <a:r>
              <a:rPr kumimoji="1" lang="en-US" altLang="zh-CN" sz="1000" dirty="0" err="1">
                <a:solidFill>
                  <a:schemeClr val="tx1">
                    <a:lumMod val="75000"/>
                    <a:lumOff val="25000"/>
                  </a:schemeClr>
                </a:solidFill>
                <a:latin typeface="Segoe UI Light"/>
                <a:ea typeface="微软雅黑" charset="0"/>
                <a:cs typeface="Segoe UI Light"/>
              </a:rPr>
              <a:t>OfficePLUS</a:t>
            </a:r>
            <a:endParaRPr lang="zh-CN" altLang="en-US" sz="1000" dirty="0">
              <a:solidFill>
                <a:schemeClr val="tx1">
                  <a:lumMod val="75000"/>
                  <a:lumOff val="25000"/>
                </a:schemeClr>
              </a:solidFill>
              <a:latin typeface="Segoe UI Light"/>
              <a:ea typeface="微软雅黑" charset="0"/>
              <a:cs typeface="Segoe UI Light"/>
            </a:endParaRPr>
          </a:p>
        </p:txBody>
      </p:sp>
      <p:sp>
        <p:nvSpPr>
          <p:cNvPr id="9" name="文本框 8">
            <a:extLst>
              <a:ext uri="{FF2B5EF4-FFF2-40B4-BE49-F238E27FC236}">
                <a16:creationId xmlns:a16="http://schemas.microsoft.com/office/drawing/2014/main" id="{9399816B-8BA0-B94C-90F1-EC4F5DAA5EE3}"/>
              </a:ext>
            </a:extLst>
          </p:cNvPr>
          <p:cNvSpPr txBox="1"/>
          <p:nvPr/>
        </p:nvSpPr>
        <p:spPr>
          <a:xfrm>
            <a:off x="431800" y="1174234"/>
            <a:ext cx="3467616" cy="584775"/>
          </a:xfrm>
          <a:prstGeom prst="rect">
            <a:avLst/>
          </a:prstGeom>
          <a:noFill/>
        </p:spPr>
        <p:txBody>
          <a:bodyPr wrap="none" rtlCol="0">
            <a:spAutoFit/>
          </a:bodyPr>
          <a:lstStyle/>
          <a:p>
            <a:r>
              <a:rPr lang="zh-CN" altLang="en-US" sz="3200" b="1">
                <a:solidFill>
                  <a:schemeClr val="tx1">
                    <a:lumMod val="85000"/>
                    <a:lumOff val="15000"/>
                  </a:schemeClr>
                </a:solidFill>
                <a:latin typeface="微软雅黑" panose="020B0503020204020204" pitchFamily="34" charset="-122"/>
                <a:ea typeface="微软雅黑" panose="020B0503020204020204" pitchFamily="34" charset="-122"/>
              </a:rPr>
              <a:t>一键调整模板颜色</a:t>
            </a:r>
            <a:endParaRPr lang="en-US" sz="3200" b="1">
              <a:solidFill>
                <a:schemeClr val="tx1">
                  <a:lumMod val="85000"/>
                  <a:lumOff val="15000"/>
                </a:schemeClr>
              </a:solidFill>
              <a:latin typeface="微软雅黑" panose="020B0503020204020204" pitchFamily="34" charset="-122"/>
              <a:ea typeface="微软雅黑" panose="020B0503020204020204" pitchFamily="34" charset="-122"/>
            </a:endParaRPr>
          </a:p>
        </p:txBody>
      </p:sp>
      <p:pic>
        <p:nvPicPr>
          <p:cNvPr id="11" name="图片 10">
            <a:extLst>
              <a:ext uri="{FF2B5EF4-FFF2-40B4-BE49-F238E27FC236}">
                <a16:creationId xmlns:a16="http://schemas.microsoft.com/office/drawing/2014/main" id="{5CE73290-B3C0-7047-A7D0-D4B0582955E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31800" y="2138895"/>
            <a:ext cx="5295899" cy="3847021"/>
          </a:xfrm>
          <a:prstGeom prst="rect">
            <a:avLst/>
          </a:prstGeom>
          <a:ln>
            <a:solidFill>
              <a:schemeClr val="bg1">
                <a:lumMod val="65000"/>
              </a:schemeClr>
            </a:solidFill>
          </a:ln>
        </p:spPr>
      </p:pic>
      <p:pic>
        <p:nvPicPr>
          <p:cNvPr id="13" name="图片 12">
            <a:extLst>
              <a:ext uri="{FF2B5EF4-FFF2-40B4-BE49-F238E27FC236}">
                <a16:creationId xmlns:a16="http://schemas.microsoft.com/office/drawing/2014/main" id="{EC0CA98B-E3A4-0448-B481-475F0E82E52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464300" y="2138895"/>
            <a:ext cx="5295900" cy="3847022"/>
          </a:xfrm>
          <a:prstGeom prst="rect">
            <a:avLst/>
          </a:prstGeom>
          <a:ln>
            <a:solidFill>
              <a:schemeClr val="bg1">
                <a:lumMod val="65000"/>
              </a:schemeClr>
            </a:solidFill>
          </a:ln>
        </p:spPr>
      </p:pic>
      <p:sp>
        <p:nvSpPr>
          <p:cNvPr id="15" name="文本框 14">
            <a:extLst>
              <a:ext uri="{FF2B5EF4-FFF2-40B4-BE49-F238E27FC236}">
                <a16:creationId xmlns:a16="http://schemas.microsoft.com/office/drawing/2014/main" id="{F742B70C-BC30-F14D-BE1F-C3B71A9F4639}"/>
              </a:ext>
            </a:extLst>
          </p:cNvPr>
          <p:cNvSpPr txBox="1"/>
          <p:nvPr/>
        </p:nvSpPr>
        <p:spPr>
          <a:xfrm>
            <a:off x="333477" y="6061002"/>
            <a:ext cx="3183885" cy="276999"/>
          </a:xfrm>
          <a:prstGeom prst="rect">
            <a:avLst/>
          </a:prstGeom>
          <a:noFill/>
        </p:spPr>
        <p:txBody>
          <a:bodyPr wrap="none" rtlCol="0">
            <a:spAutoFit/>
          </a:bodyPr>
          <a:lstStyle/>
          <a:p>
            <a:r>
              <a:rPr lang="en-US" sz="1200" spc="150">
                <a:latin typeface="微软雅黑" panose="020B0503020204020204" pitchFamily="34" charset="-122"/>
                <a:ea typeface="微软雅黑" panose="020B0503020204020204" pitchFamily="34" charset="-122"/>
              </a:rPr>
              <a:t>1.</a:t>
            </a:r>
            <a:r>
              <a:rPr lang="zh-CN" altLang="en-US" sz="1200" spc="150">
                <a:latin typeface="微软雅黑" panose="020B0503020204020204" pitchFamily="34" charset="-122"/>
                <a:ea typeface="微软雅黑" panose="020B0503020204020204" pitchFamily="34" charset="-122"/>
              </a:rPr>
              <a:t> 选择“设计”</a:t>
            </a:r>
            <a:r>
              <a:rPr lang="en-US" altLang="zh-CN" sz="1200" spc="150">
                <a:latin typeface="微软雅黑" panose="020B0503020204020204" pitchFamily="34" charset="-122"/>
                <a:ea typeface="微软雅黑" panose="020B0503020204020204" pitchFamily="34" charset="-122"/>
              </a:rPr>
              <a:t>-</a:t>
            </a:r>
            <a:r>
              <a:rPr lang="zh-CN" altLang="en-US" sz="1200" spc="150">
                <a:latin typeface="微软雅黑" panose="020B0503020204020204" pitchFamily="34" charset="-122"/>
                <a:ea typeface="微软雅黑" panose="020B0503020204020204" pitchFamily="34" charset="-122"/>
              </a:rPr>
              <a:t>“变体”</a:t>
            </a:r>
            <a:r>
              <a:rPr lang="en-US" altLang="zh-CN" sz="1200" spc="150">
                <a:latin typeface="微软雅黑" panose="020B0503020204020204" pitchFamily="34" charset="-122"/>
                <a:ea typeface="微软雅黑" panose="020B0503020204020204" pitchFamily="34" charset="-122"/>
              </a:rPr>
              <a:t>-</a:t>
            </a:r>
            <a:r>
              <a:rPr lang="zh-CN" altLang="en-US" sz="1200" spc="150">
                <a:latin typeface="微软雅黑" panose="020B0503020204020204" pitchFamily="34" charset="-122"/>
                <a:ea typeface="微软雅黑" panose="020B0503020204020204" pitchFamily="34" charset="-122"/>
              </a:rPr>
              <a:t>“颜色”；</a:t>
            </a:r>
            <a:endParaRPr lang="en-US" sz="1200" spc="150">
              <a:latin typeface="微软雅黑" panose="020B0503020204020204" pitchFamily="34" charset="-122"/>
              <a:ea typeface="微软雅黑" panose="020B0503020204020204" pitchFamily="34" charset="-122"/>
            </a:endParaRPr>
          </a:p>
        </p:txBody>
      </p:sp>
      <p:sp>
        <p:nvSpPr>
          <p:cNvPr id="17" name="文本框 16">
            <a:extLst>
              <a:ext uri="{FF2B5EF4-FFF2-40B4-BE49-F238E27FC236}">
                <a16:creationId xmlns:a16="http://schemas.microsoft.com/office/drawing/2014/main" id="{E481473D-39EC-EB42-9906-2FB4133A54F8}"/>
              </a:ext>
            </a:extLst>
          </p:cNvPr>
          <p:cNvSpPr txBox="1"/>
          <p:nvPr/>
        </p:nvSpPr>
        <p:spPr>
          <a:xfrm>
            <a:off x="6360651" y="6061002"/>
            <a:ext cx="4562467" cy="276999"/>
          </a:xfrm>
          <a:prstGeom prst="rect">
            <a:avLst/>
          </a:prstGeom>
          <a:noFill/>
        </p:spPr>
        <p:txBody>
          <a:bodyPr wrap="none" rtlCol="0">
            <a:spAutoFit/>
          </a:bodyPr>
          <a:lstStyle/>
          <a:p>
            <a:r>
              <a:rPr lang="en-US" sz="1200" spc="150">
                <a:latin typeface="微软雅黑" panose="020B0503020204020204" pitchFamily="34" charset="-122"/>
                <a:ea typeface="微软雅黑" panose="020B0503020204020204" pitchFamily="34" charset="-122"/>
              </a:rPr>
              <a:t>2.</a:t>
            </a:r>
            <a:r>
              <a:rPr lang="zh-CN" altLang="en-US" sz="1200" spc="150">
                <a:latin typeface="微软雅黑" panose="020B0503020204020204" pitchFamily="34" charset="-122"/>
                <a:ea typeface="微软雅黑" panose="020B0503020204020204" pitchFamily="34" charset="-122"/>
              </a:rPr>
              <a:t> 选择你喜欢的颜色搭配，模板一秒调整为你选颜色。</a:t>
            </a:r>
            <a:endParaRPr lang="en-US" sz="1200" spc="150">
              <a:latin typeface="微软雅黑" panose="020B0503020204020204" pitchFamily="34" charset="-122"/>
              <a:ea typeface="微软雅黑" panose="020B0503020204020204" pitchFamily="34" charset="-122"/>
            </a:endParaRPr>
          </a:p>
        </p:txBody>
      </p:sp>
      <p:pic>
        <p:nvPicPr>
          <p:cNvPr id="19" name="图片 18">
            <a:extLst>
              <a:ext uri="{FF2B5EF4-FFF2-40B4-BE49-F238E27FC236}">
                <a16:creationId xmlns:a16="http://schemas.microsoft.com/office/drawing/2014/main" id="{58643938-3CED-BB4F-851B-BD0D9C7F39D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005928" y="2609333"/>
            <a:ext cx="819667" cy="819667"/>
          </a:xfrm>
          <a:prstGeom prst="rect">
            <a:avLst/>
          </a:prstGeom>
          <a:effectLst>
            <a:outerShdw blurRad="50800" dist="38100" dir="2700000" algn="tl" rotWithShape="0">
              <a:prstClr val="black">
                <a:alpha val="40000"/>
              </a:prstClr>
            </a:outerShdw>
          </a:effectLst>
        </p:spPr>
      </p:pic>
      <p:pic>
        <p:nvPicPr>
          <p:cNvPr id="21" name="图片 20">
            <a:extLst>
              <a:ext uri="{FF2B5EF4-FFF2-40B4-BE49-F238E27FC236}">
                <a16:creationId xmlns:a16="http://schemas.microsoft.com/office/drawing/2014/main" id="{9B58815C-763D-1C4D-B439-5A906986629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787853" y="4257158"/>
            <a:ext cx="819667" cy="819667"/>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02061132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椭圆 33">
            <a:extLst>
              <a:ext uri="{FF2B5EF4-FFF2-40B4-BE49-F238E27FC236}">
                <a16:creationId xmlns:a16="http://schemas.microsoft.com/office/drawing/2014/main" id="{8C1ACA3B-6C64-40EA-AB9E-8AD59FF85561}"/>
              </a:ext>
            </a:extLst>
          </p:cNvPr>
          <p:cNvSpPr/>
          <p:nvPr/>
        </p:nvSpPr>
        <p:spPr>
          <a:xfrm>
            <a:off x="3440865" y="1839648"/>
            <a:ext cx="4633480" cy="463348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1" name="图片 20" descr="人戴着帽子&#10;&#10;描述已自动生成">
            <a:extLst>
              <a:ext uri="{FF2B5EF4-FFF2-40B4-BE49-F238E27FC236}">
                <a16:creationId xmlns:a16="http://schemas.microsoft.com/office/drawing/2014/main" id="{59416199-9759-4DA4-9356-09EBA3A4A08F}"/>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214208" y="-231613"/>
            <a:ext cx="5543072" cy="8314608"/>
          </a:xfrm>
          <a:prstGeom prst="rect">
            <a:avLst/>
          </a:prstGeom>
          <a:effectLst>
            <a:outerShdw blurRad="304800" dist="38100" algn="l" rotWithShape="0">
              <a:schemeClr val="accent1">
                <a:alpha val="26000"/>
              </a:schemeClr>
            </a:outerShdw>
          </a:effectLst>
        </p:spPr>
      </p:pic>
      <p:sp>
        <p:nvSpPr>
          <p:cNvPr id="45" name="textcount">
            <a:extLst>
              <a:ext uri="{FF2B5EF4-FFF2-40B4-BE49-F238E27FC236}">
                <a16:creationId xmlns:a16="http://schemas.microsoft.com/office/drawing/2014/main" id="{CEEE4733-7ECC-498D-9D5C-E7C3CED9422F}"/>
              </a:ext>
            </a:extLst>
          </p:cNvPr>
          <p:cNvSpPr txBox="1">
            <a:spLocks/>
          </p:cNvSpPr>
          <p:nvPr/>
        </p:nvSpPr>
        <p:spPr>
          <a:xfrm>
            <a:off x="695325" y="588377"/>
            <a:ext cx="4157965" cy="1695464"/>
          </a:xfrm>
          <a:prstGeom prst="rect">
            <a:avLst/>
          </a:prstGeom>
          <a:noFill/>
        </p:spPr>
        <p:txBody>
          <a:bodyPr vert="horz" wrap="square" lIns="0" tIns="0" rIns="0" bIns="0" rtlCol="0" anchor="ctr">
            <a:spAutoFit/>
          </a:bodyPr>
          <a:lstStyle/>
          <a:p>
            <a:pPr>
              <a:lnSpc>
                <a:spcPct val="120000"/>
              </a:lnSpc>
            </a:pPr>
            <a:r>
              <a:rPr lang="en-US" altLang="zh-CN" sz="4800" b="1" spc="300" dirty="0">
                <a:solidFill>
                  <a:schemeClr val="tx1">
                    <a:lumMod val="75000"/>
                    <a:lumOff val="25000"/>
                  </a:schemeClr>
                </a:solidFill>
                <a:cs typeface="Times New Roman" panose="02020603050405020304" pitchFamily="18" charset="0"/>
              </a:rPr>
              <a:t>ORIGIN OF THE HAT</a:t>
            </a:r>
            <a:endParaRPr lang="zh-CN" altLang="en-US" sz="4800" b="1" spc="300" dirty="0">
              <a:solidFill>
                <a:schemeClr val="tx1">
                  <a:lumMod val="75000"/>
                  <a:lumOff val="25000"/>
                </a:schemeClr>
              </a:solidFill>
              <a:cs typeface="Times New Roman" panose="02020603050405020304" pitchFamily="18" charset="0"/>
            </a:endParaRPr>
          </a:p>
        </p:txBody>
      </p:sp>
      <p:sp>
        <p:nvSpPr>
          <p:cNvPr id="65" name="文本框 64">
            <a:extLst>
              <a:ext uri="{FF2B5EF4-FFF2-40B4-BE49-F238E27FC236}">
                <a16:creationId xmlns:a16="http://schemas.microsoft.com/office/drawing/2014/main" id="{D17ED7E5-CFFB-4283-B5F9-C2A94A69B8E4}"/>
              </a:ext>
            </a:extLst>
          </p:cNvPr>
          <p:cNvSpPr txBox="1">
            <a:spLocks/>
          </p:cNvSpPr>
          <p:nvPr/>
        </p:nvSpPr>
        <p:spPr>
          <a:xfrm>
            <a:off x="8796464" y="754307"/>
            <a:ext cx="2314575" cy="314830"/>
          </a:xfrm>
          <a:prstGeom prst="rect">
            <a:avLst/>
          </a:prstGeom>
          <a:noFill/>
        </p:spPr>
        <p:txBody>
          <a:bodyPr wrap="square" lIns="0" tIns="0" rIns="0" bIns="0" rtlCol="0">
            <a:spAutoFit/>
          </a:bodyPr>
          <a:lstStyle/>
          <a:p>
            <a:pPr algn="dist">
              <a:lnSpc>
                <a:spcPct val="125000"/>
              </a:lnSpc>
            </a:pPr>
            <a:r>
              <a:rPr kumimoji="0" lang="zh-CN" altLang="en-US" b="1" i="0" u="none" strike="noStrike" kern="1200" cap="none" spc="0" normalizeH="0" baseline="0" noProof="0" dirty="0">
                <a:ln>
                  <a:noFill/>
                </a:ln>
                <a:solidFill>
                  <a:schemeClr val="accent1"/>
                </a:solidFill>
                <a:effectLst/>
                <a:uLnTx/>
                <a:uFillTx/>
                <a:latin typeface="+mj-ea"/>
                <a:ea typeface="+mj-ea"/>
              </a:rPr>
              <a:t>帽</a:t>
            </a:r>
            <a:r>
              <a:rPr kumimoji="0" lang="en-US" altLang="zh-CN" b="1" i="0" u="none" strike="noStrike" kern="1200" cap="none" spc="0" normalizeH="0" baseline="0" noProof="0" dirty="0">
                <a:ln>
                  <a:noFill/>
                </a:ln>
                <a:solidFill>
                  <a:schemeClr val="accent1"/>
                </a:solidFill>
                <a:effectLst/>
                <a:uLnTx/>
                <a:uFillTx/>
                <a:latin typeface="+mj-ea"/>
                <a:ea typeface="+mj-ea"/>
              </a:rPr>
              <a:t>/</a:t>
            </a:r>
            <a:r>
              <a:rPr kumimoji="0" lang="zh-CN" altLang="en-US" b="1" i="0" u="none" strike="noStrike" kern="1200" cap="none" spc="0" normalizeH="0" baseline="0" noProof="0" dirty="0">
                <a:ln>
                  <a:noFill/>
                </a:ln>
                <a:solidFill>
                  <a:schemeClr val="accent1"/>
                </a:solidFill>
                <a:effectLst/>
                <a:uLnTx/>
                <a:uFillTx/>
                <a:latin typeface="+mj-ea"/>
                <a:ea typeface="+mj-ea"/>
              </a:rPr>
              <a:t>子</a:t>
            </a:r>
            <a:r>
              <a:rPr kumimoji="0" lang="en-US" altLang="zh-CN" b="1" i="0" u="none" strike="noStrike" kern="1200" cap="none" spc="0" normalizeH="0" baseline="0" noProof="0" dirty="0">
                <a:ln>
                  <a:noFill/>
                </a:ln>
                <a:solidFill>
                  <a:schemeClr val="accent1"/>
                </a:solidFill>
                <a:effectLst/>
                <a:uLnTx/>
                <a:uFillTx/>
                <a:latin typeface="+mj-ea"/>
                <a:ea typeface="+mj-ea"/>
              </a:rPr>
              <a:t>/</a:t>
            </a:r>
            <a:r>
              <a:rPr kumimoji="0" lang="zh-CN" altLang="en-US" b="1" i="0" u="none" strike="noStrike" kern="1200" cap="none" spc="0" normalizeH="0" baseline="0" noProof="0" dirty="0">
                <a:ln>
                  <a:noFill/>
                </a:ln>
                <a:solidFill>
                  <a:schemeClr val="accent1"/>
                </a:solidFill>
                <a:effectLst/>
                <a:uLnTx/>
                <a:uFillTx/>
                <a:latin typeface="+mj-ea"/>
                <a:ea typeface="+mj-ea"/>
              </a:rPr>
              <a:t>的</a:t>
            </a:r>
            <a:r>
              <a:rPr kumimoji="0" lang="en-US" altLang="zh-CN" b="1" i="0" u="none" strike="noStrike" kern="1200" cap="none" spc="0" normalizeH="0" baseline="0" noProof="0" dirty="0">
                <a:ln>
                  <a:noFill/>
                </a:ln>
                <a:solidFill>
                  <a:schemeClr val="accent1"/>
                </a:solidFill>
                <a:effectLst/>
                <a:uLnTx/>
                <a:uFillTx/>
                <a:latin typeface="+mj-ea"/>
                <a:ea typeface="+mj-ea"/>
              </a:rPr>
              <a:t>/</a:t>
            </a:r>
            <a:r>
              <a:rPr kumimoji="0" lang="zh-CN" altLang="en-US" b="1" i="0" u="none" strike="noStrike" kern="1200" cap="none" spc="0" normalizeH="0" baseline="0" noProof="0" dirty="0">
                <a:ln>
                  <a:noFill/>
                </a:ln>
                <a:solidFill>
                  <a:schemeClr val="accent1"/>
                </a:solidFill>
                <a:effectLst/>
                <a:uLnTx/>
                <a:uFillTx/>
                <a:latin typeface="+mj-ea"/>
                <a:ea typeface="+mj-ea"/>
              </a:rPr>
              <a:t>起</a:t>
            </a:r>
            <a:r>
              <a:rPr kumimoji="0" lang="en-US" altLang="zh-CN" b="1" i="0" u="none" strike="noStrike" kern="1200" cap="none" spc="0" normalizeH="0" baseline="0" noProof="0" dirty="0">
                <a:ln>
                  <a:noFill/>
                </a:ln>
                <a:solidFill>
                  <a:schemeClr val="accent1"/>
                </a:solidFill>
                <a:effectLst/>
                <a:uLnTx/>
                <a:uFillTx/>
                <a:latin typeface="+mj-ea"/>
                <a:ea typeface="+mj-ea"/>
              </a:rPr>
              <a:t>/</a:t>
            </a:r>
            <a:r>
              <a:rPr kumimoji="0" lang="zh-CN" altLang="en-US" b="1" i="0" u="none" strike="noStrike" kern="1200" cap="none" spc="0" normalizeH="0" baseline="0" noProof="0" dirty="0">
                <a:ln>
                  <a:noFill/>
                </a:ln>
                <a:solidFill>
                  <a:schemeClr val="accent1"/>
                </a:solidFill>
                <a:effectLst/>
                <a:uLnTx/>
                <a:uFillTx/>
                <a:latin typeface="+mj-ea"/>
                <a:ea typeface="+mj-ea"/>
              </a:rPr>
              <a:t>源</a:t>
            </a:r>
            <a:endParaRPr lang="zh-CN" altLang="en-US" b="1" dirty="0">
              <a:solidFill>
                <a:schemeClr val="accent1"/>
              </a:solidFill>
              <a:latin typeface="+mj-ea"/>
              <a:ea typeface="+mj-ea"/>
            </a:endParaRPr>
          </a:p>
        </p:txBody>
      </p:sp>
      <p:sp>
        <p:nvSpPr>
          <p:cNvPr id="76" name="矩形 75">
            <a:extLst>
              <a:ext uri="{FF2B5EF4-FFF2-40B4-BE49-F238E27FC236}">
                <a16:creationId xmlns:a16="http://schemas.microsoft.com/office/drawing/2014/main" id="{2D224008-8DC7-49B2-B031-BB04AFB88684}"/>
              </a:ext>
            </a:extLst>
          </p:cNvPr>
          <p:cNvSpPr/>
          <p:nvPr/>
        </p:nvSpPr>
        <p:spPr>
          <a:xfrm>
            <a:off x="8819323" y="1839648"/>
            <a:ext cx="3372677" cy="199491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9" name="组合 78">
            <a:extLst>
              <a:ext uri="{FF2B5EF4-FFF2-40B4-BE49-F238E27FC236}">
                <a16:creationId xmlns:a16="http://schemas.microsoft.com/office/drawing/2014/main" id="{3ED91E90-E4A3-45A5-91EC-122089369117}"/>
              </a:ext>
            </a:extLst>
          </p:cNvPr>
          <p:cNvGrpSpPr/>
          <p:nvPr/>
        </p:nvGrpSpPr>
        <p:grpSpPr>
          <a:xfrm rot="5400000">
            <a:off x="10292198" y="228908"/>
            <a:ext cx="318350" cy="2989509"/>
            <a:chOff x="11042809" y="1888021"/>
            <a:chExt cx="464818" cy="3010532"/>
          </a:xfrm>
        </p:grpSpPr>
        <p:cxnSp>
          <p:nvCxnSpPr>
            <p:cNvPr id="80" name="直接连接符 79">
              <a:extLst>
                <a:ext uri="{FF2B5EF4-FFF2-40B4-BE49-F238E27FC236}">
                  <a16:creationId xmlns:a16="http://schemas.microsoft.com/office/drawing/2014/main" id="{AD51A446-F266-47D3-8373-3168D947EC17}"/>
                </a:ext>
              </a:extLst>
            </p:cNvPr>
            <p:cNvCxnSpPr>
              <a:cxnSpLocks/>
            </p:cNvCxnSpPr>
            <p:nvPr/>
          </p:nvCxnSpPr>
          <p:spPr>
            <a:xfrm rot="16200000" flipH="1">
              <a:off x="9837986" y="3325257"/>
              <a:ext cx="2874472" cy="0"/>
            </a:xfrm>
            <a:prstGeom prst="line">
              <a:avLst/>
            </a:prstGeom>
            <a:ln w="6350">
              <a:solidFill>
                <a:schemeClr val="accent5">
                  <a:alpha val="40000"/>
                </a:schemeClr>
              </a:solidFill>
            </a:ln>
          </p:spPr>
          <p:style>
            <a:lnRef idx="1">
              <a:schemeClr val="accent1"/>
            </a:lnRef>
            <a:fillRef idx="0">
              <a:schemeClr val="accent1"/>
            </a:fillRef>
            <a:effectRef idx="0">
              <a:schemeClr val="accent1"/>
            </a:effectRef>
            <a:fontRef idx="minor">
              <a:schemeClr val="tx1"/>
            </a:fontRef>
          </p:style>
        </p:cxnSp>
        <p:grpSp>
          <p:nvGrpSpPr>
            <p:cNvPr id="81" name="组合 80">
              <a:extLst>
                <a:ext uri="{FF2B5EF4-FFF2-40B4-BE49-F238E27FC236}">
                  <a16:creationId xmlns:a16="http://schemas.microsoft.com/office/drawing/2014/main" id="{9CF0CC10-BE75-4E8C-8BDE-73493286D9DC}"/>
                </a:ext>
              </a:extLst>
            </p:cNvPr>
            <p:cNvGrpSpPr/>
            <p:nvPr/>
          </p:nvGrpSpPr>
          <p:grpSpPr>
            <a:xfrm rot="16200000">
              <a:off x="11159013" y="4549939"/>
              <a:ext cx="232410" cy="464818"/>
              <a:chOff x="8258175" y="4617720"/>
              <a:chExt cx="541020" cy="1082040"/>
            </a:xfrm>
          </p:grpSpPr>
          <p:sp>
            <p:nvSpPr>
              <p:cNvPr id="82" name="弧形 81">
                <a:extLst>
                  <a:ext uri="{FF2B5EF4-FFF2-40B4-BE49-F238E27FC236}">
                    <a16:creationId xmlns:a16="http://schemas.microsoft.com/office/drawing/2014/main" id="{51ACC044-D3F7-4052-810A-0EF4FC5ECE64}"/>
                  </a:ext>
                </a:extLst>
              </p:cNvPr>
              <p:cNvSpPr/>
              <p:nvPr/>
            </p:nvSpPr>
            <p:spPr>
              <a:xfrm>
                <a:off x="8258175" y="5158740"/>
                <a:ext cx="541020" cy="541020"/>
              </a:xfrm>
              <a:prstGeom prst="arc">
                <a:avLst/>
              </a:prstGeom>
              <a:ln w="6350">
                <a:solidFill>
                  <a:schemeClr val="accent5">
                    <a:alpha val="4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83" name="弧形 82">
                <a:extLst>
                  <a:ext uri="{FF2B5EF4-FFF2-40B4-BE49-F238E27FC236}">
                    <a16:creationId xmlns:a16="http://schemas.microsoft.com/office/drawing/2014/main" id="{E6DFE1CF-8726-4E06-9B2C-0EF99DFE7372}"/>
                  </a:ext>
                </a:extLst>
              </p:cNvPr>
              <p:cNvSpPr/>
              <p:nvPr/>
            </p:nvSpPr>
            <p:spPr>
              <a:xfrm flipV="1">
                <a:off x="8258175" y="4617720"/>
                <a:ext cx="541020" cy="541020"/>
              </a:xfrm>
              <a:prstGeom prst="arc">
                <a:avLst/>
              </a:prstGeom>
              <a:ln w="6350">
                <a:solidFill>
                  <a:schemeClr val="accent5">
                    <a:alpha val="4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pic>
        <p:nvPicPr>
          <p:cNvPr id="33" name="图片 32" descr="图片包含 户外, 草, 男人, 体育&#10;&#10;描述已自动生成">
            <a:extLst>
              <a:ext uri="{FF2B5EF4-FFF2-40B4-BE49-F238E27FC236}">
                <a16:creationId xmlns:a16="http://schemas.microsoft.com/office/drawing/2014/main" id="{53DB8B85-1A99-4195-8A05-FF58B9C3CC94}"/>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8819323" y="1839648"/>
            <a:ext cx="3372677" cy="1994912"/>
          </a:xfrm>
          <a:prstGeom prst="rect">
            <a:avLst/>
          </a:prstGeom>
          <a:ln w="19050">
            <a:solidFill>
              <a:schemeClr val="accent5"/>
            </a:solidFill>
          </a:ln>
        </p:spPr>
      </p:pic>
      <p:grpSp>
        <p:nvGrpSpPr>
          <p:cNvPr id="5" name="组合 4">
            <a:extLst>
              <a:ext uri="{FF2B5EF4-FFF2-40B4-BE49-F238E27FC236}">
                <a16:creationId xmlns:a16="http://schemas.microsoft.com/office/drawing/2014/main" id="{3145D4A2-8C8E-47C4-B492-9E876DE93F11}"/>
              </a:ext>
            </a:extLst>
          </p:cNvPr>
          <p:cNvGrpSpPr/>
          <p:nvPr/>
        </p:nvGrpSpPr>
        <p:grpSpPr>
          <a:xfrm>
            <a:off x="699353" y="4795419"/>
            <a:ext cx="2618608" cy="1147888"/>
            <a:chOff x="699353" y="4795419"/>
            <a:chExt cx="2618608" cy="1147888"/>
          </a:xfrm>
        </p:grpSpPr>
        <p:sp>
          <p:nvSpPr>
            <p:cNvPr id="49" name="文本框 48">
              <a:extLst>
                <a:ext uri="{FF2B5EF4-FFF2-40B4-BE49-F238E27FC236}">
                  <a16:creationId xmlns:a16="http://schemas.microsoft.com/office/drawing/2014/main" id="{C3A95621-C642-4FF7-A7F2-D47711AC3747}"/>
                </a:ext>
              </a:extLst>
            </p:cNvPr>
            <p:cNvSpPr txBox="1"/>
            <p:nvPr/>
          </p:nvSpPr>
          <p:spPr>
            <a:xfrm>
              <a:off x="1021602" y="4795419"/>
              <a:ext cx="1970046" cy="276999"/>
            </a:xfrm>
            <a:prstGeom prst="rect">
              <a:avLst/>
            </a:prstGeom>
            <a:noFill/>
          </p:spPr>
          <p:txBody>
            <a:bodyPr wrap="square" lIns="0" tIns="0" rIns="0" bIns="0" rtlCol="0">
              <a:spAutoFit/>
            </a:bodyPr>
            <a:lstStyle>
              <a:defPPr>
                <a:defRPr lang="zh-CN"/>
              </a:defPPr>
              <a:lvl1pPr>
                <a:defRPr kumimoji="0" sz="2400" b="1" i="0" u="none" strike="noStrike" cap="none" spc="0" normalizeH="0" baseline="0">
                  <a:ln>
                    <a:noFill/>
                  </a:ln>
                  <a:solidFill>
                    <a:schemeClr val="accent4">
                      <a:lumMod val="20000"/>
                      <a:lumOff val="80000"/>
                    </a:schemeClr>
                  </a:solidFill>
                  <a:effectLst/>
                  <a:uLnTx/>
                  <a:uFillTx/>
                  <a:latin typeface="Times New Roman"/>
                  <a:ea typeface="思源宋体 CN Medium"/>
                </a:defRPr>
              </a:lvl1pPr>
            </a:lstStyle>
            <a:p>
              <a:pPr algn="dist"/>
              <a:r>
                <a:rPr lang="zh-CN" altLang="en-US" sz="1800" dirty="0">
                  <a:solidFill>
                    <a:schemeClr val="accent1"/>
                  </a:solidFill>
                  <a:latin typeface="+mj-ea"/>
                  <a:ea typeface="+mj-ea"/>
                </a:rPr>
                <a:t>原始基本用途</a:t>
              </a:r>
            </a:p>
          </p:txBody>
        </p:sp>
        <p:sp>
          <p:nvSpPr>
            <p:cNvPr id="51" name="文本框 50">
              <a:extLst>
                <a:ext uri="{FF2B5EF4-FFF2-40B4-BE49-F238E27FC236}">
                  <a16:creationId xmlns:a16="http://schemas.microsoft.com/office/drawing/2014/main" id="{1FD14E02-7FF2-4F0B-87A1-777ECB1DABE7}"/>
                </a:ext>
              </a:extLst>
            </p:cNvPr>
            <p:cNvSpPr txBox="1">
              <a:spLocks/>
            </p:cNvSpPr>
            <p:nvPr/>
          </p:nvSpPr>
          <p:spPr>
            <a:xfrm>
              <a:off x="699353" y="5329629"/>
              <a:ext cx="621965" cy="246221"/>
            </a:xfrm>
            <a:prstGeom prst="rect">
              <a:avLst/>
            </a:prstGeom>
            <a:noFill/>
          </p:spPr>
          <p:txBody>
            <a:bodyPr wrap="square" lIns="0" tIns="0" rIns="0" bIns="0">
              <a:spAutoFit/>
            </a:bodyPr>
            <a:lstStyle>
              <a:defPPr>
                <a:defRPr lang="zh-CN"/>
              </a:defPPr>
              <a:lvl1pPr algn="just" hangingPunct="0">
                <a:lnSpc>
                  <a:spcPct val="150000"/>
                </a:lnSpc>
                <a:defRPr kumimoji="0" sz="1400" b="0" i="0" u="none" strike="noStrike" cap="none" spc="0" normalizeH="0" baseline="0">
                  <a:ln>
                    <a:noFill/>
                  </a:ln>
                  <a:solidFill>
                    <a:schemeClr val="tx1">
                      <a:lumMod val="85000"/>
                      <a:lumOff val="15000"/>
                      <a:alpha val="70000"/>
                    </a:schemeClr>
                  </a:solidFill>
                  <a:effectLst/>
                  <a:uLnTx/>
                  <a:uFillTx/>
                  <a:latin typeface="Times New Roman"/>
                  <a:ea typeface="思源宋体 CN Medium"/>
                </a:defRPr>
              </a:lvl1pPr>
            </a:lstStyle>
            <a:p>
              <a:pPr>
                <a:lnSpc>
                  <a:spcPct val="100000"/>
                </a:lnSpc>
              </a:pPr>
              <a:r>
                <a:rPr kumimoji="0" lang="zh-CN" altLang="en-US" sz="1600" b="0" i="0" u="none" strike="noStrike" kern="1200" cap="none" spc="0" normalizeH="0" baseline="0" noProof="0" dirty="0">
                  <a:ln>
                    <a:noFill/>
                  </a:ln>
                  <a:solidFill>
                    <a:schemeClr val="tx1">
                      <a:lumMod val="75000"/>
                      <a:lumOff val="25000"/>
                    </a:schemeClr>
                  </a:solidFill>
                  <a:effectLst/>
                  <a:uLnTx/>
                  <a:uFillTx/>
                  <a:latin typeface="+mn-ea"/>
                  <a:ea typeface="+mn-ea"/>
                  <a:cs typeface="+mn-cs"/>
                </a:rPr>
                <a:t>保    暖</a:t>
              </a:r>
              <a:endParaRPr lang="zh-CN" altLang="en-US" sz="1600" dirty="0">
                <a:solidFill>
                  <a:schemeClr val="tx1">
                    <a:lumMod val="75000"/>
                    <a:lumOff val="25000"/>
                    <a:alpha val="70000"/>
                  </a:schemeClr>
                </a:solidFill>
                <a:latin typeface="+mn-ea"/>
                <a:ea typeface="+mn-ea"/>
              </a:endParaRPr>
            </a:p>
          </p:txBody>
        </p:sp>
        <p:sp>
          <p:nvSpPr>
            <p:cNvPr id="53" name="文本框 52">
              <a:extLst>
                <a:ext uri="{FF2B5EF4-FFF2-40B4-BE49-F238E27FC236}">
                  <a16:creationId xmlns:a16="http://schemas.microsoft.com/office/drawing/2014/main" id="{C3CF4991-97E3-4C12-88CF-955F791A4FA6}"/>
                </a:ext>
              </a:extLst>
            </p:cNvPr>
            <p:cNvSpPr txBox="1">
              <a:spLocks/>
            </p:cNvSpPr>
            <p:nvPr/>
          </p:nvSpPr>
          <p:spPr>
            <a:xfrm>
              <a:off x="1697674" y="5329629"/>
              <a:ext cx="621965" cy="246221"/>
            </a:xfrm>
            <a:prstGeom prst="rect">
              <a:avLst/>
            </a:prstGeom>
            <a:noFill/>
          </p:spPr>
          <p:txBody>
            <a:bodyPr wrap="none" lIns="0" tIns="0" rIns="0" bIns="0">
              <a:spAutoFit/>
            </a:bodyPr>
            <a:lstStyle>
              <a:defPPr>
                <a:defRPr lang="zh-CN"/>
              </a:defPPr>
              <a:lvl1pPr algn="just" hangingPunct="0">
                <a:lnSpc>
                  <a:spcPct val="150000"/>
                </a:lnSpc>
                <a:defRPr kumimoji="0" sz="1400" b="0" i="0" u="none" strike="noStrike" cap="none" spc="0" normalizeH="0" baseline="0">
                  <a:ln>
                    <a:noFill/>
                  </a:ln>
                  <a:solidFill>
                    <a:schemeClr val="tx1">
                      <a:lumMod val="85000"/>
                      <a:lumOff val="15000"/>
                      <a:alpha val="70000"/>
                    </a:schemeClr>
                  </a:solidFill>
                  <a:effectLst/>
                  <a:uLnTx/>
                  <a:uFillTx/>
                  <a:latin typeface="Times New Roman"/>
                  <a:ea typeface="思源宋体 CN Medium"/>
                </a:defRPr>
              </a:lvl1pPr>
            </a:lstStyle>
            <a:p>
              <a:pPr>
                <a:lnSpc>
                  <a:spcPct val="100000"/>
                </a:lnSpc>
              </a:pPr>
              <a:r>
                <a:rPr kumimoji="0" lang="zh-CN" altLang="en-US" sz="1600" b="0" i="0" u="none" strike="noStrike" kern="1200" cap="none" spc="0" normalizeH="0" baseline="0" noProof="0" dirty="0">
                  <a:ln>
                    <a:noFill/>
                  </a:ln>
                  <a:solidFill>
                    <a:schemeClr val="tx1">
                      <a:lumMod val="75000"/>
                      <a:lumOff val="25000"/>
                    </a:schemeClr>
                  </a:solidFill>
                  <a:effectLst/>
                  <a:uLnTx/>
                  <a:uFillTx/>
                  <a:latin typeface="+mn-ea"/>
                  <a:ea typeface="+mn-ea"/>
                  <a:cs typeface="+mn-cs"/>
                </a:rPr>
                <a:t>防    暑</a:t>
              </a:r>
              <a:endParaRPr lang="zh-CN" altLang="en-US" sz="1600" dirty="0">
                <a:solidFill>
                  <a:schemeClr val="tx1">
                    <a:lumMod val="75000"/>
                    <a:lumOff val="25000"/>
                    <a:alpha val="70000"/>
                  </a:schemeClr>
                </a:solidFill>
                <a:latin typeface="+mn-ea"/>
                <a:ea typeface="+mn-ea"/>
              </a:endParaRPr>
            </a:p>
          </p:txBody>
        </p:sp>
        <p:sp>
          <p:nvSpPr>
            <p:cNvPr id="54" name="文本框 53">
              <a:extLst>
                <a:ext uri="{FF2B5EF4-FFF2-40B4-BE49-F238E27FC236}">
                  <a16:creationId xmlns:a16="http://schemas.microsoft.com/office/drawing/2014/main" id="{9CFB149A-07B5-4F98-9EFD-F2615FBE23B0}"/>
                </a:ext>
              </a:extLst>
            </p:cNvPr>
            <p:cNvSpPr txBox="1">
              <a:spLocks/>
            </p:cNvSpPr>
            <p:nvPr/>
          </p:nvSpPr>
          <p:spPr>
            <a:xfrm>
              <a:off x="2695996" y="5329629"/>
              <a:ext cx="621965" cy="246221"/>
            </a:xfrm>
            <a:prstGeom prst="rect">
              <a:avLst/>
            </a:prstGeom>
            <a:noFill/>
          </p:spPr>
          <p:txBody>
            <a:bodyPr wrap="none" lIns="0" tIns="0" rIns="0" bIns="0">
              <a:spAutoFit/>
            </a:bodyPr>
            <a:lstStyle>
              <a:defPPr>
                <a:defRPr lang="zh-CN"/>
              </a:defPPr>
              <a:lvl1pPr algn="just" hangingPunct="0">
                <a:lnSpc>
                  <a:spcPct val="150000"/>
                </a:lnSpc>
                <a:defRPr kumimoji="0" sz="1400" b="0" i="0" u="none" strike="noStrike" cap="none" spc="0" normalizeH="0" baseline="0">
                  <a:ln>
                    <a:noFill/>
                  </a:ln>
                  <a:solidFill>
                    <a:schemeClr val="tx1">
                      <a:lumMod val="85000"/>
                      <a:lumOff val="15000"/>
                      <a:alpha val="70000"/>
                    </a:schemeClr>
                  </a:solidFill>
                  <a:effectLst/>
                  <a:uLnTx/>
                  <a:uFillTx/>
                  <a:latin typeface="Times New Roman"/>
                  <a:ea typeface="思源宋体 CN Medium"/>
                </a:defRPr>
              </a:lvl1pPr>
            </a:lstStyle>
            <a:p>
              <a:pPr>
                <a:lnSpc>
                  <a:spcPct val="100000"/>
                </a:lnSpc>
              </a:pPr>
              <a:r>
                <a:rPr kumimoji="0" lang="zh-CN" altLang="en-US" sz="1600" b="0" i="0" u="none" strike="noStrike" kern="1200" cap="none" spc="0" normalizeH="0" baseline="0" noProof="0" dirty="0">
                  <a:ln>
                    <a:noFill/>
                  </a:ln>
                  <a:solidFill>
                    <a:schemeClr val="tx1">
                      <a:lumMod val="75000"/>
                      <a:lumOff val="25000"/>
                    </a:schemeClr>
                  </a:solidFill>
                  <a:effectLst/>
                  <a:uLnTx/>
                  <a:uFillTx/>
                  <a:latin typeface="+mn-ea"/>
                  <a:ea typeface="+mn-ea"/>
                  <a:cs typeface="+mn-cs"/>
                </a:rPr>
                <a:t>挡    风</a:t>
              </a:r>
              <a:endParaRPr lang="zh-CN" altLang="en-US" sz="1600" dirty="0">
                <a:solidFill>
                  <a:schemeClr val="tx1">
                    <a:lumMod val="75000"/>
                    <a:lumOff val="25000"/>
                    <a:alpha val="70000"/>
                  </a:schemeClr>
                </a:solidFill>
                <a:latin typeface="+mn-ea"/>
                <a:ea typeface="+mn-ea"/>
              </a:endParaRPr>
            </a:p>
          </p:txBody>
        </p:sp>
        <p:sp>
          <p:nvSpPr>
            <p:cNvPr id="55" name="文本框 54">
              <a:extLst>
                <a:ext uri="{FF2B5EF4-FFF2-40B4-BE49-F238E27FC236}">
                  <a16:creationId xmlns:a16="http://schemas.microsoft.com/office/drawing/2014/main" id="{B4D0E17A-405F-4FEC-817E-0C23D1330FB4}"/>
                </a:ext>
              </a:extLst>
            </p:cNvPr>
            <p:cNvSpPr txBox="1">
              <a:spLocks/>
            </p:cNvSpPr>
            <p:nvPr/>
          </p:nvSpPr>
          <p:spPr>
            <a:xfrm>
              <a:off x="699353" y="5697086"/>
              <a:ext cx="621965" cy="246221"/>
            </a:xfrm>
            <a:prstGeom prst="rect">
              <a:avLst/>
            </a:prstGeom>
            <a:noFill/>
          </p:spPr>
          <p:txBody>
            <a:bodyPr wrap="none" lIns="0" tIns="0" rIns="0" bIns="0">
              <a:spAutoFit/>
            </a:bodyPr>
            <a:lstStyle>
              <a:defPPr>
                <a:defRPr lang="zh-CN"/>
              </a:defPPr>
              <a:lvl1pPr algn="just" hangingPunct="0">
                <a:lnSpc>
                  <a:spcPct val="150000"/>
                </a:lnSpc>
                <a:defRPr kumimoji="0" sz="1400" b="0" i="0" u="none" strike="noStrike" cap="none" spc="0" normalizeH="0" baseline="0">
                  <a:ln>
                    <a:noFill/>
                  </a:ln>
                  <a:solidFill>
                    <a:schemeClr val="tx1">
                      <a:lumMod val="85000"/>
                      <a:lumOff val="15000"/>
                      <a:alpha val="70000"/>
                    </a:schemeClr>
                  </a:solidFill>
                  <a:effectLst/>
                  <a:uLnTx/>
                  <a:uFillTx/>
                  <a:latin typeface="Times New Roman"/>
                  <a:ea typeface="思源宋体 CN Medium"/>
                </a:defRPr>
              </a:lvl1pPr>
            </a:lstStyle>
            <a:p>
              <a:pPr>
                <a:lnSpc>
                  <a:spcPct val="100000"/>
                </a:lnSpc>
              </a:pPr>
              <a:r>
                <a:rPr kumimoji="0" lang="zh-CN" altLang="en-US" sz="1600" b="0" i="0" u="none" strike="noStrike" kern="1200" cap="none" spc="0" normalizeH="0" baseline="0" noProof="0" dirty="0">
                  <a:ln>
                    <a:noFill/>
                  </a:ln>
                  <a:solidFill>
                    <a:schemeClr val="tx1">
                      <a:lumMod val="75000"/>
                      <a:lumOff val="25000"/>
                    </a:schemeClr>
                  </a:solidFill>
                  <a:effectLst/>
                  <a:uLnTx/>
                  <a:uFillTx/>
                  <a:latin typeface="+mn-ea"/>
                  <a:ea typeface="+mn-ea"/>
                  <a:cs typeface="+mn-cs"/>
                </a:rPr>
                <a:t>遮    阳</a:t>
              </a:r>
              <a:endParaRPr lang="zh-CN" altLang="en-US" sz="1600" dirty="0">
                <a:solidFill>
                  <a:schemeClr val="tx1">
                    <a:lumMod val="75000"/>
                    <a:lumOff val="25000"/>
                    <a:alpha val="70000"/>
                  </a:schemeClr>
                </a:solidFill>
                <a:latin typeface="+mn-ea"/>
                <a:ea typeface="+mn-ea"/>
              </a:endParaRPr>
            </a:p>
          </p:txBody>
        </p:sp>
        <p:sp>
          <p:nvSpPr>
            <p:cNvPr id="56" name="文本框 55">
              <a:extLst>
                <a:ext uri="{FF2B5EF4-FFF2-40B4-BE49-F238E27FC236}">
                  <a16:creationId xmlns:a16="http://schemas.microsoft.com/office/drawing/2014/main" id="{0D9003EC-77D0-4172-BF30-2D0DC891119D}"/>
                </a:ext>
              </a:extLst>
            </p:cNvPr>
            <p:cNvSpPr txBox="1">
              <a:spLocks/>
            </p:cNvSpPr>
            <p:nvPr/>
          </p:nvSpPr>
          <p:spPr>
            <a:xfrm>
              <a:off x="1697674" y="5697086"/>
              <a:ext cx="621965" cy="246221"/>
            </a:xfrm>
            <a:prstGeom prst="rect">
              <a:avLst/>
            </a:prstGeom>
            <a:noFill/>
          </p:spPr>
          <p:txBody>
            <a:bodyPr wrap="none" lIns="0" tIns="0" rIns="0" bIns="0">
              <a:spAutoFit/>
            </a:bodyPr>
            <a:lstStyle>
              <a:defPPr>
                <a:defRPr lang="zh-CN"/>
              </a:defPPr>
              <a:lvl1pPr algn="just" hangingPunct="0">
                <a:lnSpc>
                  <a:spcPct val="150000"/>
                </a:lnSpc>
                <a:defRPr kumimoji="0" sz="1400" b="0" i="0" u="none" strike="noStrike" cap="none" spc="0" normalizeH="0" baseline="0">
                  <a:ln>
                    <a:noFill/>
                  </a:ln>
                  <a:solidFill>
                    <a:schemeClr val="tx1">
                      <a:lumMod val="85000"/>
                      <a:lumOff val="15000"/>
                      <a:alpha val="70000"/>
                    </a:schemeClr>
                  </a:solidFill>
                  <a:effectLst/>
                  <a:uLnTx/>
                  <a:uFillTx/>
                  <a:latin typeface="Times New Roman"/>
                  <a:ea typeface="思源宋体 CN Medium"/>
                </a:defRPr>
              </a:lvl1pPr>
            </a:lstStyle>
            <a:p>
              <a:pPr>
                <a:lnSpc>
                  <a:spcPct val="100000"/>
                </a:lnSpc>
              </a:pPr>
              <a:r>
                <a:rPr kumimoji="0" lang="zh-CN" altLang="en-US" sz="1600" b="0" i="0" u="none" strike="noStrike" kern="1200" cap="none" spc="0" normalizeH="0" baseline="0" noProof="0" dirty="0">
                  <a:ln>
                    <a:noFill/>
                  </a:ln>
                  <a:solidFill>
                    <a:schemeClr val="tx1">
                      <a:lumMod val="75000"/>
                      <a:lumOff val="25000"/>
                    </a:schemeClr>
                  </a:solidFill>
                  <a:effectLst/>
                  <a:uLnTx/>
                  <a:uFillTx/>
                  <a:latin typeface="+mn-ea"/>
                  <a:ea typeface="+mn-ea"/>
                  <a:cs typeface="+mn-cs"/>
                </a:rPr>
                <a:t>避    雨</a:t>
              </a:r>
              <a:endParaRPr lang="zh-CN" altLang="en-US" sz="1600" dirty="0">
                <a:solidFill>
                  <a:schemeClr val="tx1">
                    <a:lumMod val="75000"/>
                    <a:lumOff val="25000"/>
                    <a:alpha val="70000"/>
                  </a:schemeClr>
                </a:solidFill>
                <a:latin typeface="+mn-ea"/>
                <a:ea typeface="+mn-ea"/>
              </a:endParaRPr>
            </a:p>
          </p:txBody>
        </p:sp>
        <p:sp>
          <p:nvSpPr>
            <p:cNvPr id="57" name="文本框 56">
              <a:extLst>
                <a:ext uri="{FF2B5EF4-FFF2-40B4-BE49-F238E27FC236}">
                  <a16:creationId xmlns:a16="http://schemas.microsoft.com/office/drawing/2014/main" id="{6DFA7FEE-4F08-423C-BA40-81237B17624A}"/>
                </a:ext>
              </a:extLst>
            </p:cNvPr>
            <p:cNvSpPr txBox="1">
              <a:spLocks/>
            </p:cNvSpPr>
            <p:nvPr/>
          </p:nvSpPr>
          <p:spPr>
            <a:xfrm>
              <a:off x="2695996" y="5697086"/>
              <a:ext cx="621965" cy="246221"/>
            </a:xfrm>
            <a:prstGeom prst="rect">
              <a:avLst/>
            </a:prstGeom>
            <a:noFill/>
          </p:spPr>
          <p:txBody>
            <a:bodyPr wrap="none" lIns="0" tIns="0" rIns="0" bIns="0">
              <a:spAutoFit/>
            </a:bodyPr>
            <a:lstStyle>
              <a:defPPr>
                <a:defRPr lang="zh-CN"/>
              </a:defPPr>
              <a:lvl1pPr algn="just" hangingPunct="0">
                <a:lnSpc>
                  <a:spcPct val="150000"/>
                </a:lnSpc>
                <a:defRPr kumimoji="0" sz="1400" b="0" i="0" u="none" strike="noStrike" cap="none" spc="0" normalizeH="0" baseline="0">
                  <a:ln>
                    <a:noFill/>
                  </a:ln>
                  <a:solidFill>
                    <a:schemeClr val="tx1">
                      <a:lumMod val="85000"/>
                      <a:lumOff val="15000"/>
                      <a:alpha val="70000"/>
                    </a:schemeClr>
                  </a:solidFill>
                  <a:effectLst/>
                  <a:uLnTx/>
                  <a:uFillTx/>
                  <a:latin typeface="Times New Roman"/>
                  <a:ea typeface="思源宋体 CN Medium"/>
                </a:defRPr>
              </a:lvl1pPr>
            </a:lstStyle>
            <a:p>
              <a:pPr>
                <a:lnSpc>
                  <a:spcPct val="100000"/>
                </a:lnSpc>
              </a:pPr>
              <a:r>
                <a:rPr kumimoji="0" lang="zh-CN" altLang="en-US" sz="1600" b="0" i="0" u="none" strike="noStrike" kern="1200" cap="none" spc="0" normalizeH="0" baseline="0" noProof="0" dirty="0">
                  <a:ln>
                    <a:noFill/>
                  </a:ln>
                  <a:solidFill>
                    <a:schemeClr val="tx1">
                      <a:lumMod val="75000"/>
                      <a:lumOff val="25000"/>
                    </a:schemeClr>
                  </a:solidFill>
                  <a:effectLst/>
                  <a:uLnTx/>
                  <a:uFillTx/>
                  <a:latin typeface="+mn-ea"/>
                  <a:ea typeface="+mn-ea"/>
                  <a:cs typeface="+mn-cs"/>
                </a:rPr>
                <a:t>护    头</a:t>
              </a:r>
              <a:endParaRPr lang="zh-CN" altLang="en-US" sz="1600" dirty="0">
                <a:solidFill>
                  <a:schemeClr val="tx1">
                    <a:lumMod val="75000"/>
                    <a:lumOff val="25000"/>
                    <a:alpha val="70000"/>
                  </a:schemeClr>
                </a:solidFill>
                <a:latin typeface="+mn-ea"/>
                <a:ea typeface="+mn-ea"/>
              </a:endParaRPr>
            </a:p>
          </p:txBody>
        </p:sp>
        <p:sp>
          <p:nvSpPr>
            <p:cNvPr id="27" name="椭圆 26">
              <a:extLst>
                <a:ext uri="{FF2B5EF4-FFF2-40B4-BE49-F238E27FC236}">
                  <a16:creationId xmlns:a16="http://schemas.microsoft.com/office/drawing/2014/main" id="{FF671280-48A2-4BE8-A516-A8BB5B459310}"/>
                </a:ext>
              </a:extLst>
            </p:cNvPr>
            <p:cNvSpPr/>
            <p:nvPr/>
          </p:nvSpPr>
          <p:spPr>
            <a:xfrm>
              <a:off x="711146" y="4859203"/>
              <a:ext cx="149432" cy="149430"/>
            </a:xfrm>
            <a:prstGeom prst="ellipse">
              <a:avLst/>
            </a:prstGeom>
            <a:noFill/>
            <a:ln w="12700">
              <a:solidFill>
                <a:srgbClr val="85543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solidFill>
                    <a:schemeClr val="accent1"/>
                  </a:solidFill>
                </a:ln>
                <a:noFill/>
              </a:endParaRPr>
            </a:p>
          </p:txBody>
        </p:sp>
      </p:grpSp>
      <p:sp>
        <p:nvSpPr>
          <p:cNvPr id="60" name="文本框 59">
            <a:extLst>
              <a:ext uri="{FF2B5EF4-FFF2-40B4-BE49-F238E27FC236}">
                <a16:creationId xmlns:a16="http://schemas.microsoft.com/office/drawing/2014/main" id="{2801B7CF-10CF-4536-A77D-32C97134CA87}"/>
              </a:ext>
            </a:extLst>
          </p:cNvPr>
          <p:cNvSpPr txBox="1"/>
          <p:nvPr/>
        </p:nvSpPr>
        <p:spPr>
          <a:xfrm>
            <a:off x="8823045" y="5245405"/>
            <a:ext cx="2673630" cy="695319"/>
          </a:xfrm>
          <a:prstGeom prst="rect">
            <a:avLst/>
          </a:prstGeom>
          <a:noFill/>
        </p:spPr>
        <p:txBody>
          <a:bodyPr wrap="square" lIns="0" tIns="0" rIns="0" bIns="0">
            <a:spAutoFit/>
          </a:bodyPr>
          <a:lstStyle>
            <a:defPPr>
              <a:defRPr lang="zh-CN"/>
            </a:defPPr>
            <a:lvl1pPr algn="just" hangingPunct="0">
              <a:lnSpc>
                <a:spcPct val="150000"/>
              </a:lnSpc>
              <a:defRPr kumimoji="0" sz="1400" b="0" i="0" u="none" strike="noStrike" cap="none" spc="0" normalizeH="0" baseline="0">
                <a:ln>
                  <a:noFill/>
                </a:ln>
                <a:solidFill>
                  <a:schemeClr val="tx1">
                    <a:lumMod val="85000"/>
                    <a:lumOff val="15000"/>
                    <a:alpha val="70000"/>
                  </a:schemeClr>
                </a:solidFill>
                <a:effectLst/>
                <a:uLnTx/>
                <a:uFillTx/>
                <a:latin typeface="Times New Roman"/>
                <a:ea typeface="思源宋体 CN Medium"/>
              </a:defRPr>
            </a:lvl1pPr>
          </a:lstStyle>
          <a:p>
            <a:r>
              <a:rPr kumimoji="0" lang="zh-CN" altLang="en-US" sz="1600" b="0" i="0" u="none" strike="noStrike" kern="1200" cap="none" spc="0" normalizeH="0" baseline="0" noProof="0" dirty="0">
                <a:ln>
                  <a:noFill/>
                </a:ln>
                <a:solidFill>
                  <a:schemeClr val="tx1">
                    <a:lumMod val="75000"/>
                    <a:lumOff val="25000"/>
                  </a:schemeClr>
                </a:solidFill>
                <a:effectLst/>
                <a:uLnTx/>
                <a:uFillTx/>
                <a:latin typeface="+mn-ea"/>
                <a:ea typeface="+mn-ea"/>
                <a:cs typeface="+mn-cs"/>
              </a:rPr>
              <a:t>除了身份的区分，也是一种精神的外化、尊严的表达</a:t>
            </a:r>
          </a:p>
        </p:txBody>
      </p:sp>
      <p:sp>
        <p:nvSpPr>
          <p:cNvPr id="72" name="文本框 71">
            <a:extLst>
              <a:ext uri="{FF2B5EF4-FFF2-40B4-BE49-F238E27FC236}">
                <a16:creationId xmlns:a16="http://schemas.microsoft.com/office/drawing/2014/main" id="{F3C07639-88DE-481A-87EF-45C42BFB10A1}"/>
              </a:ext>
            </a:extLst>
          </p:cNvPr>
          <p:cNvSpPr txBox="1"/>
          <p:nvPr/>
        </p:nvSpPr>
        <p:spPr>
          <a:xfrm>
            <a:off x="9095555" y="4804425"/>
            <a:ext cx="1970046" cy="276999"/>
          </a:xfrm>
          <a:prstGeom prst="rect">
            <a:avLst/>
          </a:prstGeom>
          <a:noFill/>
        </p:spPr>
        <p:txBody>
          <a:bodyPr wrap="square" lIns="0" tIns="0" rIns="0" bIns="0" rtlCol="0">
            <a:spAutoFit/>
          </a:bodyPr>
          <a:lstStyle>
            <a:defPPr>
              <a:defRPr lang="zh-CN"/>
            </a:defPPr>
            <a:lvl1pPr>
              <a:defRPr kumimoji="0" sz="2400" b="1" i="0" u="none" strike="noStrike" cap="none" spc="0" normalizeH="0" baseline="0">
                <a:ln>
                  <a:noFill/>
                </a:ln>
                <a:solidFill>
                  <a:schemeClr val="accent4">
                    <a:lumMod val="20000"/>
                    <a:lumOff val="80000"/>
                  </a:schemeClr>
                </a:solidFill>
                <a:effectLst/>
                <a:uLnTx/>
                <a:uFillTx/>
                <a:latin typeface="Times New Roman"/>
                <a:ea typeface="思源宋体 CN Medium"/>
              </a:defRPr>
            </a:lvl1pPr>
          </a:lstStyle>
          <a:p>
            <a:pPr algn="dist"/>
            <a:r>
              <a:rPr lang="zh-CN" altLang="en-US" sz="1800" dirty="0">
                <a:solidFill>
                  <a:schemeClr val="accent1"/>
                </a:solidFill>
                <a:latin typeface="+mj-ea"/>
                <a:ea typeface="+mj-ea"/>
              </a:rPr>
              <a:t>精神文明寓意</a:t>
            </a:r>
          </a:p>
        </p:txBody>
      </p:sp>
      <p:sp>
        <p:nvSpPr>
          <p:cNvPr id="28" name="椭圆 27">
            <a:extLst>
              <a:ext uri="{FF2B5EF4-FFF2-40B4-BE49-F238E27FC236}">
                <a16:creationId xmlns:a16="http://schemas.microsoft.com/office/drawing/2014/main" id="{7A39AF8B-D11D-46D5-908B-63FDFFEBE683}"/>
              </a:ext>
            </a:extLst>
          </p:cNvPr>
          <p:cNvSpPr>
            <a:spLocks noChangeAspect="1"/>
          </p:cNvSpPr>
          <p:nvPr/>
        </p:nvSpPr>
        <p:spPr>
          <a:xfrm>
            <a:off x="8809163" y="4868209"/>
            <a:ext cx="149432" cy="149430"/>
          </a:xfrm>
          <a:prstGeom prst="ellipse">
            <a:avLst/>
          </a:prstGeom>
          <a:noFill/>
          <a:ln w="12700">
            <a:solidFill>
              <a:srgbClr val="85543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solidFill>
                  <a:schemeClr val="accent1"/>
                </a:solidFill>
              </a:ln>
              <a:noFill/>
            </a:endParaRPr>
          </a:p>
        </p:txBody>
      </p:sp>
    </p:spTree>
    <p:extLst>
      <p:ext uri="{BB962C8B-B14F-4D97-AF65-F5344CB8AC3E}">
        <p14:creationId xmlns:p14="http://schemas.microsoft.com/office/powerpoint/2010/main" val="344013172"/>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789E2549-A20B-4942-842D-0D9EB53DC805}"/>
              </a:ext>
            </a:extLst>
          </p:cNvPr>
          <p:cNvSpPr/>
          <p:nvPr/>
        </p:nvSpPr>
        <p:spPr>
          <a:xfrm>
            <a:off x="440603" y="759873"/>
            <a:ext cx="1750800" cy="369332"/>
          </a:xfrm>
          <a:prstGeom prst="rect">
            <a:avLst/>
          </a:prstGeom>
        </p:spPr>
        <p:txBody>
          <a:bodyPr wrap="none">
            <a:spAutoFit/>
          </a:bodyPr>
          <a:lstStyle/>
          <a:p>
            <a:pPr defTabSz="609585"/>
            <a:r>
              <a:rPr lang="zh-CN" altLang="en-US" sz="1800">
                <a:solidFill>
                  <a:schemeClr val="tx1">
                    <a:lumMod val="75000"/>
                    <a:lumOff val="25000"/>
                  </a:schemeClr>
                </a:solidFill>
                <a:latin typeface="Segoe UI Light"/>
                <a:ea typeface="微软雅黑"/>
                <a:cs typeface="Segoe UI Light"/>
              </a:rPr>
              <a:t>模板使用技巧</a:t>
            </a:r>
            <a:r>
              <a:rPr lang="en-US" altLang="zh-CN" sz="1800">
                <a:solidFill>
                  <a:schemeClr val="tx1">
                    <a:lumMod val="75000"/>
                    <a:lumOff val="25000"/>
                  </a:schemeClr>
                </a:solidFill>
                <a:latin typeface="Segoe UI Light"/>
                <a:ea typeface="微软雅黑"/>
                <a:cs typeface="Segoe UI Light"/>
              </a:rPr>
              <a:t> 2</a:t>
            </a:r>
            <a:endParaRPr lang="zh-CN" altLang="en-US" sz="1800">
              <a:solidFill>
                <a:schemeClr val="tx1">
                  <a:lumMod val="75000"/>
                  <a:lumOff val="25000"/>
                </a:schemeClr>
              </a:solidFill>
              <a:latin typeface="Segoe UI Light"/>
              <a:ea typeface="微软雅黑"/>
              <a:cs typeface="Segoe UI Light"/>
            </a:endParaRPr>
          </a:p>
        </p:txBody>
      </p:sp>
      <p:sp>
        <p:nvSpPr>
          <p:cNvPr id="5" name="矩形 4">
            <a:extLst>
              <a:ext uri="{FF2B5EF4-FFF2-40B4-BE49-F238E27FC236}">
                <a16:creationId xmlns:a16="http://schemas.microsoft.com/office/drawing/2014/main" id="{12BB9002-BE8D-4E4D-80C6-336B78F997D6}"/>
              </a:ext>
            </a:extLst>
          </p:cNvPr>
          <p:cNvSpPr/>
          <p:nvPr/>
        </p:nvSpPr>
        <p:spPr>
          <a:xfrm>
            <a:off x="440603" y="182445"/>
            <a:ext cx="777777" cy="246221"/>
          </a:xfrm>
          <a:prstGeom prst="rect">
            <a:avLst/>
          </a:prstGeom>
        </p:spPr>
        <p:txBody>
          <a:bodyPr wrap="none">
            <a:spAutoFit/>
          </a:bodyPr>
          <a:lstStyle/>
          <a:p>
            <a:pPr defTabSz="609585"/>
            <a:r>
              <a:rPr kumimoji="1" lang="en-US" altLang="zh-CN" sz="1000">
                <a:solidFill>
                  <a:schemeClr val="tx1">
                    <a:lumMod val="75000"/>
                    <a:lumOff val="25000"/>
                  </a:schemeClr>
                </a:solidFill>
                <a:latin typeface="Segoe UI Light"/>
                <a:ea typeface="微软雅黑" charset="0"/>
                <a:cs typeface="Segoe UI Light"/>
              </a:rPr>
              <a:t>OfficePLUS</a:t>
            </a:r>
            <a:endParaRPr lang="zh-CN" altLang="en-US" sz="1000">
              <a:solidFill>
                <a:schemeClr val="tx1">
                  <a:lumMod val="75000"/>
                  <a:lumOff val="25000"/>
                </a:schemeClr>
              </a:solidFill>
              <a:latin typeface="Segoe UI Light"/>
              <a:ea typeface="微软雅黑" charset="0"/>
              <a:cs typeface="Segoe UI Light"/>
            </a:endParaRPr>
          </a:p>
        </p:txBody>
      </p:sp>
      <p:pic>
        <p:nvPicPr>
          <p:cNvPr id="7" name="图片 6">
            <a:extLst>
              <a:ext uri="{FF2B5EF4-FFF2-40B4-BE49-F238E27FC236}">
                <a16:creationId xmlns:a16="http://schemas.microsoft.com/office/drawing/2014/main" id="{0DD1FDF9-0D1D-5743-A71A-CDCB87784F6B}"/>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31800" y="2138895"/>
            <a:ext cx="5295899" cy="3847021"/>
          </a:xfrm>
          <a:prstGeom prst="rect">
            <a:avLst/>
          </a:prstGeom>
          <a:ln>
            <a:solidFill>
              <a:schemeClr val="bg1">
                <a:lumMod val="65000"/>
              </a:schemeClr>
            </a:solidFill>
          </a:ln>
        </p:spPr>
      </p:pic>
      <p:pic>
        <p:nvPicPr>
          <p:cNvPr id="9" name="图片 8">
            <a:extLst>
              <a:ext uri="{FF2B5EF4-FFF2-40B4-BE49-F238E27FC236}">
                <a16:creationId xmlns:a16="http://schemas.microsoft.com/office/drawing/2014/main" id="{B458BD91-B7D2-AE40-BACC-3A16D29DC6C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464301" y="2138895"/>
            <a:ext cx="5295900" cy="3847022"/>
          </a:xfrm>
          <a:prstGeom prst="rect">
            <a:avLst/>
          </a:prstGeom>
          <a:ln>
            <a:solidFill>
              <a:schemeClr val="bg1">
                <a:lumMod val="65000"/>
              </a:schemeClr>
            </a:solidFill>
          </a:ln>
        </p:spPr>
      </p:pic>
      <p:sp>
        <p:nvSpPr>
          <p:cNvPr id="11" name="文本框 10">
            <a:extLst>
              <a:ext uri="{FF2B5EF4-FFF2-40B4-BE49-F238E27FC236}">
                <a16:creationId xmlns:a16="http://schemas.microsoft.com/office/drawing/2014/main" id="{5935CB4C-0185-B54B-984B-0A07E9CEDBDD}"/>
              </a:ext>
            </a:extLst>
          </p:cNvPr>
          <p:cNvSpPr txBox="1"/>
          <p:nvPr/>
        </p:nvSpPr>
        <p:spPr>
          <a:xfrm>
            <a:off x="431800" y="1174234"/>
            <a:ext cx="3467616" cy="584775"/>
          </a:xfrm>
          <a:prstGeom prst="rect">
            <a:avLst/>
          </a:prstGeom>
          <a:noFill/>
        </p:spPr>
        <p:txBody>
          <a:bodyPr wrap="none" rtlCol="0">
            <a:spAutoFit/>
          </a:bodyPr>
          <a:lstStyle/>
          <a:p>
            <a:r>
              <a:rPr lang="zh-CN" altLang="en-US" sz="3200" b="1">
                <a:solidFill>
                  <a:schemeClr val="tx1">
                    <a:lumMod val="85000"/>
                    <a:lumOff val="15000"/>
                  </a:schemeClr>
                </a:solidFill>
                <a:latin typeface="微软雅黑" panose="020B0503020204020204" pitchFamily="34" charset="-122"/>
                <a:ea typeface="微软雅黑" panose="020B0503020204020204" pitchFamily="34" charset="-122"/>
              </a:rPr>
              <a:t>随时添加模板样式</a:t>
            </a:r>
            <a:endParaRPr lang="en-US" sz="3200" b="1">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3" name="文本框 12">
            <a:extLst>
              <a:ext uri="{FF2B5EF4-FFF2-40B4-BE49-F238E27FC236}">
                <a16:creationId xmlns:a16="http://schemas.microsoft.com/office/drawing/2014/main" id="{38A12A4E-CB0D-1445-8FD0-4DF48F0D6E39}"/>
              </a:ext>
            </a:extLst>
          </p:cNvPr>
          <p:cNvSpPr txBox="1"/>
          <p:nvPr/>
        </p:nvSpPr>
        <p:spPr>
          <a:xfrm>
            <a:off x="333477" y="6061002"/>
            <a:ext cx="3010761" cy="276999"/>
          </a:xfrm>
          <a:prstGeom prst="rect">
            <a:avLst/>
          </a:prstGeom>
          <a:noFill/>
        </p:spPr>
        <p:txBody>
          <a:bodyPr wrap="none" rtlCol="0">
            <a:spAutoFit/>
          </a:bodyPr>
          <a:lstStyle/>
          <a:p>
            <a:r>
              <a:rPr lang="en-US" sz="1200" spc="150">
                <a:latin typeface="微软雅黑" panose="020B0503020204020204" pitchFamily="34" charset="-122"/>
                <a:ea typeface="微软雅黑" panose="020B0503020204020204" pitchFamily="34" charset="-122"/>
              </a:rPr>
              <a:t>1.</a:t>
            </a:r>
            <a:r>
              <a:rPr lang="zh-CN" altLang="en-US" sz="1200" spc="150">
                <a:latin typeface="微软雅黑" panose="020B0503020204020204" pitchFamily="34" charset="-122"/>
                <a:ea typeface="微软雅黑" panose="020B0503020204020204" pitchFamily="34" charset="-122"/>
              </a:rPr>
              <a:t> 选择“开始”</a:t>
            </a:r>
            <a:r>
              <a:rPr lang="en-US" altLang="zh-CN" sz="1200" spc="150">
                <a:latin typeface="微软雅黑" panose="020B0503020204020204" pitchFamily="34" charset="-122"/>
                <a:ea typeface="微软雅黑" panose="020B0503020204020204" pitchFamily="34" charset="-122"/>
              </a:rPr>
              <a:t>-</a:t>
            </a:r>
            <a:r>
              <a:rPr lang="zh-CN" altLang="en-US" sz="1200" spc="150">
                <a:latin typeface="微软雅黑" panose="020B0503020204020204" pitchFamily="34" charset="-122"/>
                <a:ea typeface="微软雅黑" panose="020B0503020204020204" pitchFamily="34" charset="-122"/>
              </a:rPr>
              <a:t>“新建幻灯片”；</a:t>
            </a:r>
            <a:endParaRPr lang="en-US" sz="1200" spc="150">
              <a:latin typeface="微软雅黑" panose="020B0503020204020204" pitchFamily="34" charset="-122"/>
              <a:ea typeface="微软雅黑" panose="020B0503020204020204" pitchFamily="34" charset="-122"/>
            </a:endParaRPr>
          </a:p>
        </p:txBody>
      </p:sp>
      <p:sp>
        <p:nvSpPr>
          <p:cNvPr id="15" name="文本框 14">
            <a:extLst>
              <a:ext uri="{FF2B5EF4-FFF2-40B4-BE49-F238E27FC236}">
                <a16:creationId xmlns:a16="http://schemas.microsoft.com/office/drawing/2014/main" id="{341DD8E9-C96F-954A-90D2-1C023C96A94F}"/>
              </a:ext>
            </a:extLst>
          </p:cNvPr>
          <p:cNvSpPr txBox="1"/>
          <p:nvPr/>
        </p:nvSpPr>
        <p:spPr>
          <a:xfrm>
            <a:off x="6360651" y="6061002"/>
            <a:ext cx="5256567" cy="276999"/>
          </a:xfrm>
          <a:prstGeom prst="rect">
            <a:avLst/>
          </a:prstGeom>
          <a:noFill/>
        </p:spPr>
        <p:txBody>
          <a:bodyPr wrap="none" rtlCol="0">
            <a:spAutoFit/>
          </a:bodyPr>
          <a:lstStyle/>
          <a:p>
            <a:r>
              <a:rPr lang="en-US" sz="1200" spc="150">
                <a:latin typeface="微软雅黑" panose="020B0503020204020204" pitchFamily="34" charset="-122"/>
                <a:ea typeface="微软雅黑" panose="020B0503020204020204" pitchFamily="34" charset="-122"/>
              </a:rPr>
              <a:t>2.</a:t>
            </a:r>
            <a:r>
              <a:rPr lang="zh-CN" altLang="en-US" sz="1200" spc="150">
                <a:latin typeface="微软雅黑" panose="020B0503020204020204" pitchFamily="34" charset="-122"/>
                <a:ea typeface="微软雅黑" panose="020B0503020204020204" pitchFamily="34" charset="-122"/>
              </a:rPr>
              <a:t> 选择你需要的页面，如封面页，目录页，副标题页，内容页等</a:t>
            </a:r>
            <a:r>
              <a:rPr lang="en-US" altLang="zh-CN" sz="1200" spc="150">
                <a:latin typeface="微软雅黑" panose="020B0503020204020204" pitchFamily="34" charset="-122"/>
                <a:ea typeface="微软雅黑" panose="020B0503020204020204" pitchFamily="34" charset="-122"/>
              </a:rPr>
              <a:t>…</a:t>
            </a:r>
            <a:endParaRPr lang="en-US" sz="1200" spc="150">
              <a:latin typeface="微软雅黑" panose="020B0503020204020204" pitchFamily="34" charset="-122"/>
              <a:ea typeface="微软雅黑" panose="020B0503020204020204" pitchFamily="34" charset="-122"/>
            </a:endParaRPr>
          </a:p>
        </p:txBody>
      </p:sp>
      <p:pic>
        <p:nvPicPr>
          <p:cNvPr id="17" name="图片 16">
            <a:extLst>
              <a:ext uri="{FF2B5EF4-FFF2-40B4-BE49-F238E27FC236}">
                <a16:creationId xmlns:a16="http://schemas.microsoft.com/office/drawing/2014/main" id="{5F845FA9-5B2D-4248-AA79-AED4873EB04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00878" y="2428358"/>
            <a:ext cx="819667" cy="819667"/>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017731531"/>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5" name="组合 104">
            <a:extLst>
              <a:ext uri="{FF2B5EF4-FFF2-40B4-BE49-F238E27FC236}">
                <a16:creationId xmlns:a16="http://schemas.microsoft.com/office/drawing/2014/main" id="{E69A41CE-011C-44CB-9DCF-7E7C8331209A}"/>
              </a:ext>
            </a:extLst>
          </p:cNvPr>
          <p:cNvGrpSpPr/>
          <p:nvPr/>
        </p:nvGrpSpPr>
        <p:grpSpPr>
          <a:xfrm>
            <a:off x="1564886" y="2013437"/>
            <a:ext cx="9062228" cy="4044463"/>
            <a:chOff x="1564886" y="1804638"/>
            <a:chExt cx="9062228" cy="4044463"/>
          </a:xfrm>
        </p:grpSpPr>
        <p:pic>
          <p:nvPicPr>
            <p:cNvPr id="5" name="图形 4" descr="修改和剪裁 纯色填充">
              <a:extLst>
                <a:ext uri="{FF2B5EF4-FFF2-40B4-BE49-F238E27FC236}">
                  <a16:creationId xmlns:a16="http://schemas.microsoft.com/office/drawing/2014/main" id="{72508CA2-5530-48BD-AA68-9D68D63B8581}"/>
                </a:ext>
              </a:extLst>
            </p:cNvPr>
            <p:cNvPicPr>
              <a:picLocks noChangeAspect="1"/>
            </p:cNvPicPr>
            <p:nvPr/>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564886" y="1804638"/>
              <a:ext cx="598449" cy="598449"/>
            </a:xfrm>
            <a:prstGeom prst="rect">
              <a:avLst/>
            </a:prstGeom>
          </p:spPr>
        </p:pic>
        <p:pic>
          <p:nvPicPr>
            <p:cNvPr id="7" name="图形 6" descr="修改和剪裁 轮廓">
              <a:extLst>
                <a:ext uri="{FF2B5EF4-FFF2-40B4-BE49-F238E27FC236}">
                  <a16:creationId xmlns:a16="http://schemas.microsoft.com/office/drawing/2014/main" id="{8F0A3701-F26D-466B-B5E0-5F181B7F4823}"/>
                </a:ext>
              </a:extLst>
            </p:cNvPr>
            <p:cNvPicPr>
              <a:picLocks noChangeAspect="1"/>
            </p:cNvPicPr>
            <p:nvPr/>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2505306" y="1804638"/>
              <a:ext cx="598449" cy="598449"/>
            </a:xfrm>
            <a:prstGeom prst="rect">
              <a:avLst/>
            </a:prstGeom>
          </p:spPr>
        </p:pic>
        <p:pic>
          <p:nvPicPr>
            <p:cNvPr id="9" name="图形 8" descr="修改和剪裁 纯色填充">
              <a:extLst>
                <a:ext uri="{FF2B5EF4-FFF2-40B4-BE49-F238E27FC236}">
                  <a16:creationId xmlns:a16="http://schemas.microsoft.com/office/drawing/2014/main" id="{A898837C-09ED-4732-B4B4-5FFC578D5B20}"/>
                </a:ext>
              </a:extLst>
            </p:cNvPr>
            <p:cNvPicPr>
              <a:picLocks noChangeAspect="1"/>
            </p:cNvPicPr>
            <p:nvPr/>
          </p:nvPicPr>
          <p:blipFill>
            <a:blip r:embed="rId6">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3445726" y="1804638"/>
              <a:ext cx="598449" cy="598449"/>
            </a:xfrm>
            <a:prstGeom prst="rect">
              <a:avLst/>
            </a:prstGeom>
          </p:spPr>
        </p:pic>
        <p:pic>
          <p:nvPicPr>
            <p:cNvPr id="11" name="图形 10" descr="修改和剪裁 轮廓">
              <a:extLst>
                <a:ext uri="{FF2B5EF4-FFF2-40B4-BE49-F238E27FC236}">
                  <a16:creationId xmlns:a16="http://schemas.microsoft.com/office/drawing/2014/main" id="{10E8EFD9-2F02-4604-93D0-EED25A09A931}"/>
                </a:ext>
              </a:extLst>
            </p:cNvPr>
            <p:cNvPicPr>
              <a:picLocks noChangeAspect="1"/>
            </p:cNvPicPr>
            <p:nvPr/>
          </p:nvPicPr>
          <p:blipFill>
            <a:blip r:embed="rId8">
              <a:extLst>
                <a:ext uri="{28A0092B-C50C-407E-A947-70E740481C1C}">
                  <a14:useLocalDpi xmlns:a14="http://schemas.microsoft.com/office/drawing/2010/main"/>
                </a:ext>
                <a:ext uri="{96DAC541-7B7A-43D3-8B79-37D633B846F1}">
                  <asvg:svgBlip xmlns:asvg="http://schemas.microsoft.com/office/drawing/2016/SVG/main" r:embed="rId9"/>
                </a:ext>
              </a:extLst>
            </a:blip>
            <a:stretch>
              <a:fillRect/>
            </a:stretch>
          </p:blipFill>
          <p:spPr>
            <a:xfrm>
              <a:off x="4386145" y="1804638"/>
              <a:ext cx="598449" cy="598449"/>
            </a:xfrm>
            <a:prstGeom prst="rect">
              <a:avLst/>
            </a:prstGeom>
          </p:spPr>
        </p:pic>
        <p:pic>
          <p:nvPicPr>
            <p:cNvPr id="13" name="图形 12" descr="棒球帽 纯色填充">
              <a:extLst>
                <a:ext uri="{FF2B5EF4-FFF2-40B4-BE49-F238E27FC236}">
                  <a16:creationId xmlns:a16="http://schemas.microsoft.com/office/drawing/2014/main" id="{0EF58D4E-D781-44C2-805F-F12B1B987097}"/>
                </a:ext>
              </a:extLst>
            </p:cNvPr>
            <p:cNvPicPr>
              <a:picLocks noChangeAspect="1"/>
            </p:cNvPicPr>
            <p:nvPr/>
          </p:nvPicPr>
          <p:blipFill>
            <a:blip r:embed="rId10">
              <a:extLst>
                <a:ext uri="{28A0092B-C50C-407E-A947-70E740481C1C}">
                  <a14:useLocalDpi xmlns:a14="http://schemas.microsoft.com/office/drawing/2010/main"/>
                </a:ext>
                <a:ext uri="{96DAC541-7B7A-43D3-8B79-37D633B846F1}">
                  <asvg:svgBlip xmlns:asvg="http://schemas.microsoft.com/office/drawing/2016/SVG/main" r:embed="rId11"/>
                </a:ext>
              </a:extLst>
            </a:blip>
            <a:stretch>
              <a:fillRect/>
            </a:stretch>
          </p:blipFill>
          <p:spPr>
            <a:xfrm>
              <a:off x="5326565" y="1804638"/>
              <a:ext cx="598449" cy="598449"/>
            </a:xfrm>
            <a:prstGeom prst="rect">
              <a:avLst/>
            </a:prstGeom>
          </p:spPr>
        </p:pic>
        <p:pic>
          <p:nvPicPr>
            <p:cNvPr id="15" name="图形 14" descr="棒球帽 轮廓">
              <a:extLst>
                <a:ext uri="{FF2B5EF4-FFF2-40B4-BE49-F238E27FC236}">
                  <a16:creationId xmlns:a16="http://schemas.microsoft.com/office/drawing/2014/main" id="{D3488EE6-76FD-4ABC-9B25-75051586E697}"/>
                </a:ext>
              </a:extLst>
            </p:cNvPr>
            <p:cNvPicPr>
              <a:picLocks noChangeAspect="1"/>
            </p:cNvPicPr>
            <p:nvPr/>
          </p:nvPicPr>
          <p:blipFill>
            <a:blip r:embed="rId12">
              <a:extLst>
                <a:ext uri="{28A0092B-C50C-407E-A947-70E740481C1C}">
                  <a14:useLocalDpi xmlns:a14="http://schemas.microsoft.com/office/drawing/2010/main"/>
                </a:ext>
                <a:ext uri="{96DAC541-7B7A-43D3-8B79-37D633B846F1}">
                  <asvg:svgBlip xmlns:asvg="http://schemas.microsoft.com/office/drawing/2016/SVG/main" r:embed="rId13"/>
                </a:ext>
              </a:extLst>
            </a:blip>
            <a:stretch>
              <a:fillRect/>
            </a:stretch>
          </p:blipFill>
          <p:spPr>
            <a:xfrm>
              <a:off x="6266986" y="1804638"/>
              <a:ext cx="598449" cy="598449"/>
            </a:xfrm>
            <a:prstGeom prst="rect">
              <a:avLst/>
            </a:prstGeom>
          </p:spPr>
        </p:pic>
        <p:pic>
          <p:nvPicPr>
            <p:cNvPr id="17" name="图形 16" descr="靴子 纯色填充">
              <a:extLst>
                <a:ext uri="{FF2B5EF4-FFF2-40B4-BE49-F238E27FC236}">
                  <a16:creationId xmlns:a16="http://schemas.microsoft.com/office/drawing/2014/main" id="{2041F8CC-BAC4-4578-952C-AEAB65249B28}"/>
                </a:ext>
              </a:extLst>
            </p:cNvPr>
            <p:cNvPicPr>
              <a:picLocks noChangeAspect="1"/>
            </p:cNvPicPr>
            <p:nvPr/>
          </p:nvPicPr>
          <p:blipFill>
            <a:blip r:embed="rId14">
              <a:extLst>
                <a:ext uri="{28A0092B-C50C-407E-A947-70E740481C1C}">
                  <a14:useLocalDpi xmlns:a14="http://schemas.microsoft.com/office/drawing/2010/main"/>
                </a:ext>
                <a:ext uri="{96DAC541-7B7A-43D3-8B79-37D633B846F1}">
                  <asvg:svgBlip xmlns:asvg="http://schemas.microsoft.com/office/drawing/2016/SVG/main" r:embed="rId15"/>
                </a:ext>
              </a:extLst>
            </a:blip>
            <a:stretch>
              <a:fillRect/>
            </a:stretch>
          </p:blipFill>
          <p:spPr>
            <a:xfrm>
              <a:off x="7207405" y="1804638"/>
              <a:ext cx="598449" cy="598449"/>
            </a:xfrm>
            <a:prstGeom prst="rect">
              <a:avLst/>
            </a:prstGeom>
          </p:spPr>
        </p:pic>
        <p:pic>
          <p:nvPicPr>
            <p:cNvPr id="19" name="图形 18" descr="靴子 轮廓">
              <a:extLst>
                <a:ext uri="{FF2B5EF4-FFF2-40B4-BE49-F238E27FC236}">
                  <a16:creationId xmlns:a16="http://schemas.microsoft.com/office/drawing/2014/main" id="{A9CE1C84-EA37-4121-81A0-0D1DAAE21A48}"/>
                </a:ext>
              </a:extLst>
            </p:cNvPr>
            <p:cNvPicPr>
              <a:picLocks noChangeAspect="1"/>
            </p:cNvPicPr>
            <p:nvPr/>
          </p:nvPicPr>
          <p:blipFill>
            <a:blip r:embed="rId16">
              <a:extLst>
                <a:ext uri="{28A0092B-C50C-407E-A947-70E740481C1C}">
                  <a14:useLocalDpi xmlns:a14="http://schemas.microsoft.com/office/drawing/2010/main"/>
                </a:ext>
                <a:ext uri="{96DAC541-7B7A-43D3-8B79-37D633B846F1}">
                  <asvg:svgBlip xmlns:asvg="http://schemas.microsoft.com/office/drawing/2016/SVG/main" r:embed="rId17"/>
                </a:ext>
              </a:extLst>
            </a:blip>
            <a:stretch>
              <a:fillRect/>
            </a:stretch>
          </p:blipFill>
          <p:spPr>
            <a:xfrm>
              <a:off x="8147825" y="1804638"/>
              <a:ext cx="598449" cy="598449"/>
            </a:xfrm>
            <a:prstGeom prst="rect">
              <a:avLst/>
            </a:prstGeom>
          </p:spPr>
        </p:pic>
        <p:pic>
          <p:nvPicPr>
            <p:cNvPr id="21" name="图形 20" descr="连衣裙 纯色填充">
              <a:extLst>
                <a:ext uri="{FF2B5EF4-FFF2-40B4-BE49-F238E27FC236}">
                  <a16:creationId xmlns:a16="http://schemas.microsoft.com/office/drawing/2014/main" id="{287C4CE0-EC9E-4558-B44A-B67CFD723365}"/>
                </a:ext>
              </a:extLst>
            </p:cNvPr>
            <p:cNvPicPr>
              <a:picLocks noChangeAspect="1"/>
            </p:cNvPicPr>
            <p:nvPr/>
          </p:nvPicPr>
          <p:blipFill>
            <a:blip r:embed="rId18">
              <a:extLst>
                <a:ext uri="{28A0092B-C50C-407E-A947-70E740481C1C}">
                  <a14:useLocalDpi xmlns:a14="http://schemas.microsoft.com/office/drawing/2010/main"/>
                </a:ext>
                <a:ext uri="{96DAC541-7B7A-43D3-8B79-37D633B846F1}">
                  <asvg:svgBlip xmlns:asvg="http://schemas.microsoft.com/office/drawing/2016/SVG/main" r:embed="rId19"/>
                </a:ext>
              </a:extLst>
            </a:blip>
            <a:stretch>
              <a:fillRect/>
            </a:stretch>
          </p:blipFill>
          <p:spPr>
            <a:xfrm>
              <a:off x="9088245" y="1804638"/>
              <a:ext cx="598449" cy="598449"/>
            </a:xfrm>
            <a:prstGeom prst="rect">
              <a:avLst/>
            </a:prstGeom>
          </p:spPr>
        </p:pic>
        <p:pic>
          <p:nvPicPr>
            <p:cNvPr id="23" name="图形 22" descr="连衣裙 轮廓">
              <a:extLst>
                <a:ext uri="{FF2B5EF4-FFF2-40B4-BE49-F238E27FC236}">
                  <a16:creationId xmlns:a16="http://schemas.microsoft.com/office/drawing/2014/main" id="{357A15EE-9FAF-49BD-883C-60062E8E780B}"/>
                </a:ext>
              </a:extLst>
            </p:cNvPr>
            <p:cNvPicPr>
              <a:picLocks noChangeAspect="1"/>
            </p:cNvPicPr>
            <p:nvPr/>
          </p:nvPicPr>
          <p:blipFill>
            <a:blip r:embed="rId20">
              <a:extLst>
                <a:ext uri="{28A0092B-C50C-407E-A947-70E740481C1C}">
                  <a14:useLocalDpi xmlns:a14="http://schemas.microsoft.com/office/drawing/2010/main"/>
                </a:ext>
                <a:ext uri="{96DAC541-7B7A-43D3-8B79-37D633B846F1}">
                  <asvg:svgBlip xmlns:asvg="http://schemas.microsoft.com/office/drawing/2016/SVG/main" r:embed="rId21"/>
                </a:ext>
              </a:extLst>
            </a:blip>
            <a:stretch>
              <a:fillRect/>
            </a:stretch>
          </p:blipFill>
          <p:spPr>
            <a:xfrm>
              <a:off x="10028665" y="1804638"/>
              <a:ext cx="598449" cy="598449"/>
            </a:xfrm>
            <a:prstGeom prst="rect">
              <a:avLst/>
            </a:prstGeom>
          </p:spPr>
        </p:pic>
        <p:pic>
          <p:nvPicPr>
            <p:cNvPr id="25" name="图形 24" descr="干洗 纯色填充">
              <a:extLst>
                <a:ext uri="{FF2B5EF4-FFF2-40B4-BE49-F238E27FC236}">
                  <a16:creationId xmlns:a16="http://schemas.microsoft.com/office/drawing/2014/main" id="{7083F1F7-C088-4727-98E1-D295F596A2AB}"/>
                </a:ext>
              </a:extLst>
            </p:cNvPr>
            <p:cNvPicPr>
              <a:picLocks noChangeAspect="1"/>
            </p:cNvPicPr>
            <p:nvPr/>
          </p:nvPicPr>
          <p:blipFill>
            <a:blip r:embed="rId22">
              <a:extLst>
                <a:ext uri="{28A0092B-C50C-407E-A947-70E740481C1C}">
                  <a14:useLocalDpi xmlns:a14="http://schemas.microsoft.com/office/drawing/2010/main"/>
                </a:ext>
                <a:ext uri="{96DAC541-7B7A-43D3-8B79-37D633B846F1}">
                  <asvg:svgBlip xmlns:asvg="http://schemas.microsoft.com/office/drawing/2016/SVG/main" r:embed="rId23"/>
                </a:ext>
              </a:extLst>
            </a:blip>
            <a:stretch>
              <a:fillRect/>
            </a:stretch>
          </p:blipFill>
          <p:spPr>
            <a:xfrm>
              <a:off x="1564886" y="2666142"/>
              <a:ext cx="598449" cy="598449"/>
            </a:xfrm>
            <a:prstGeom prst="rect">
              <a:avLst/>
            </a:prstGeom>
          </p:spPr>
        </p:pic>
        <p:pic>
          <p:nvPicPr>
            <p:cNvPr id="27" name="图形 26" descr="干洗 轮廓">
              <a:extLst>
                <a:ext uri="{FF2B5EF4-FFF2-40B4-BE49-F238E27FC236}">
                  <a16:creationId xmlns:a16="http://schemas.microsoft.com/office/drawing/2014/main" id="{02EEBFD3-2CF0-4A9D-B68F-A8492E0327B7}"/>
                </a:ext>
              </a:extLst>
            </p:cNvPr>
            <p:cNvPicPr>
              <a:picLocks noChangeAspect="1"/>
            </p:cNvPicPr>
            <p:nvPr/>
          </p:nvPicPr>
          <p:blipFill>
            <a:blip r:embed="rId24">
              <a:extLst>
                <a:ext uri="{28A0092B-C50C-407E-A947-70E740481C1C}">
                  <a14:useLocalDpi xmlns:a14="http://schemas.microsoft.com/office/drawing/2010/main"/>
                </a:ext>
                <a:ext uri="{96DAC541-7B7A-43D3-8B79-37D633B846F1}">
                  <asvg:svgBlip xmlns:asvg="http://schemas.microsoft.com/office/drawing/2016/SVG/main" r:embed="rId25"/>
                </a:ext>
              </a:extLst>
            </a:blip>
            <a:stretch>
              <a:fillRect/>
            </a:stretch>
          </p:blipFill>
          <p:spPr>
            <a:xfrm>
              <a:off x="2505306" y="2666142"/>
              <a:ext cx="598449" cy="598449"/>
            </a:xfrm>
            <a:prstGeom prst="rect">
              <a:avLst/>
            </a:prstGeom>
          </p:spPr>
        </p:pic>
        <p:pic>
          <p:nvPicPr>
            <p:cNvPr id="29" name="图形 28" descr="拖鞋 纯色填充">
              <a:extLst>
                <a:ext uri="{FF2B5EF4-FFF2-40B4-BE49-F238E27FC236}">
                  <a16:creationId xmlns:a16="http://schemas.microsoft.com/office/drawing/2014/main" id="{C5731164-9FB4-42E9-9FE6-A36C69278BDD}"/>
                </a:ext>
              </a:extLst>
            </p:cNvPr>
            <p:cNvPicPr>
              <a:picLocks noChangeAspect="1"/>
            </p:cNvPicPr>
            <p:nvPr/>
          </p:nvPicPr>
          <p:blipFill>
            <a:blip r:embed="rId26">
              <a:extLst>
                <a:ext uri="{28A0092B-C50C-407E-A947-70E740481C1C}">
                  <a14:useLocalDpi xmlns:a14="http://schemas.microsoft.com/office/drawing/2010/main"/>
                </a:ext>
                <a:ext uri="{96DAC541-7B7A-43D3-8B79-37D633B846F1}">
                  <asvg:svgBlip xmlns:asvg="http://schemas.microsoft.com/office/drawing/2016/SVG/main" r:embed="rId27"/>
                </a:ext>
              </a:extLst>
            </a:blip>
            <a:stretch>
              <a:fillRect/>
            </a:stretch>
          </p:blipFill>
          <p:spPr>
            <a:xfrm>
              <a:off x="3445726" y="2666142"/>
              <a:ext cx="598449" cy="598449"/>
            </a:xfrm>
            <a:prstGeom prst="rect">
              <a:avLst/>
            </a:prstGeom>
          </p:spPr>
        </p:pic>
        <p:pic>
          <p:nvPicPr>
            <p:cNvPr id="31" name="图形 30" descr="拖鞋 轮廓">
              <a:extLst>
                <a:ext uri="{FF2B5EF4-FFF2-40B4-BE49-F238E27FC236}">
                  <a16:creationId xmlns:a16="http://schemas.microsoft.com/office/drawing/2014/main" id="{C21FD31C-4DDC-42BA-B672-1746AE678AA4}"/>
                </a:ext>
              </a:extLst>
            </p:cNvPr>
            <p:cNvPicPr>
              <a:picLocks noChangeAspect="1"/>
            </p:cNvPicPr>
            <p:nvPr/>
          </p:nvPicPr>
          <p:blipFill>
            <a:blip r:embed="rId28">
              <a:extLst>
                <a:ext uri="{28A0092B-C50C-407E-A947-70E740481C1C}">
                  <a14:useLocalDpi xmlns:a14="http://schemas.microsoft.com/office/drawing/2010/main"/>
                </a:ext>
                <a:ext uri="{96DAC541-7B7A-43D3-8B79-37D633B846F1}">
                  <asvg:svgBlip xmlns:asvg="http://schemas.microsoft.com/office/drawing/2016/SVG/main" r:embed="rId29"/>
                </a:ext>
              </a:extLst>
            </a:blip>
            <a:stretch>
              <a:fillRect/>
            </a:stretch>
          </p:blipFill>
          <p:spPr>
            <a:xfrm>
              <a:off x="4386145" y="2666142"/>
              <a:ext cx="598449" cy="598449"/>
            </a:xfrm>
            <a:prstGeom prst="rect">
              <a:avLst/>
            </a:prstGeom>
          </p:spPr>
        </p:pic>
        <p:pic>
          <p:nvPicPr>
            <p:cNvPr id="33" name="图形 32" descr="正式衬衫 纯色填充">
              <a:extLst>
                <a:ext uri="{FF2B5EF4-FFF2-40B4-BE49-F238E27FC236}">
                  <a16:creationId xmlns:a16="http://schemas.microsoft.com/office/drawing/2014/main" id="{D2D58E5D-AEAA-441E-BABB-FB7C86F7FEB2}"/>
                </a:ext>
              </a:extLst>
            </p:cNvPr>
            <p:cNvPicPr>
              <a:picLocks noChangeAspect="1"/>
            </p:cNvPicPr>
            <p:nvPr/>
          </p:nvPicPr>
          <p:blipFill>
            <a:blip r:embed="rId30">
              <a:extLst>
                <a:ext uri="{28A0092B-C50C-407E-A947-70E740481C1C}">
                  <a14:useLocalDpi xmlns:a14="http://schemas.microsoft.com/office/drawing/2010/main"/>
                </a:ext>
                <a:ext uri="{96DAC541-7B7A-43D3-8B79-37D633B846F1}">
                  <asvg:svgBlip xmlns:asvg="http://schemas.microsoft.com/office/drawing/2016/SVG/main" r:embed="rId31"/>
                </a:ext>
              </a:extLst>
            </a:blip>
            <a:stretch>
              <a:fillRect/>
            </a:stretch>
          </p:blipFill>
          <p:spPr>
            <a:xfrm>
              <a:off x="5326565" y="2666142"/>
              <a:ext cx="598449" cy="598449"/>
            </a:xfrm>
            <a:prstGeom prst="rect">
              <a:avLst/>
            </a:prstGeom>
          </p:spPr>
        </p:pic>
        <p:pic>
          <p:nvPicPr>
            <p:cNvPr id="35" name="图形 34" descr="正式衬衫 轮廓">
              <a:extLst>
                <a:ext uri="{FF2B5EF4-FFF2-40B4-BE49-F238E27FC236}">
                  <a16:creationId xmlns:a16="http://schemas.microsoft.com/office/drawing/2014/main" id="{ECDFD066-8838-494A-A639-4398EE457B2B}"/>
                </a:ext>
              </a:extLst>
            </p:cNvPr>
            <p:cNvPicPr>
              <a:picLocks noChangeAspect="1"/>
            </p:cNvPicPr>
            <p:nvPr/>
          </p:nvPicPr>
          <p:blipFill>
            <a:blip r:embed="rId32">
              <a:extLst>
                <a:ext uri="{28A0092B-C50C-407E-A947-70E740481C1C}">
                  <a14:useLocalDpi xmlns:a14="http://schemas.microsoft.com/office/drawing/2010/main"/>
                </a:ext>
                <a:ext uri="{96DAC541-7B7A-43D3-8B79-37D633B846F1}">
                  <asvg:svgBlip xmlns:asvg="http://schemas.microsoft.com/office/drawing/2016/SVG/main" r:embed="rId33"/>
                </a:ext>
              </a:extLst>
            </a:blip>
            <a:stretch>
              <a:fillRect/>
            </a:stretch>
          </p:blipFill>
          <p:spPr>
            <a:xfrm>
              <a:off x="6266986" y="2666142"/>
              <a:ext cx="598449" cy="598449"/>
            </a:xfrm>
            <a:prstGeom prst="rect">
              <a:avLst/>
            </a:prstGeom>
          </p:spPr>
        </p:pic>
        <p:pic>
          <p:nvPicPr>
            <p:cNvPr id="37" name="图形 36" descr="眼镜 纯色填充">
              <a:extLst>
                <a:ext uri="{FF2B5EF4-FFF2-40B4-BE49-F238E27FC236}">
                  <a16:creationId xmlns:a16="http://schemas.microsoft.com/office/drawing/2014/main" id="{D9EDEED4-9319-4554-B42F-010A6DB7117C}"/>
                </a:ext>
              </a:extLst>
            </p:cNvPr>
            <p:cNvPicPr>
              <a:picLocks noChangeAspect="1"/>
            </p:cNvPicPr>
            <p:nvPr/>
          </p:nvPicPr>
          <p:blipFill>
            <a:blip r:embed="rId34">
              <a:extLst>
                <a:ext uri="{28A0092B-C50C-407E-A947-70E740481C1C}">
                  <a14:useLocalDpi xmlns:a14="http://schemas.microsoft.com/office/drawing/2010/main"/>
                </a:ext>
                <a:ext uri="{96DAC541-7B7A-43D3-8B79-37D633B846F1}">
                  <asvg:svgBlip xmlns:asvg="http://schemas.microsoft.com/office/drawing/2016/SVG/main" r:embed="rId35"/>
                </a:ext>
              </a:extLst>
            </a:blip>
            <a:stretch>
              <a:fillRect/>
            </a:stretch>
          </p:blipFill>
          <p:spPr>
            <a:xfrm>
              <a:off x="7207405" y="2666142"/>
              <a:ext cx="598449" cy="598449"/>
            </a:xfrm>
            <a:prstGeom prst="rect">
              <a:avLst/>
            </a:prstGeom>
          </p:spPr>
        </p:pic>
        <p:pic>
          <p:nvPicPr>
            <p:cNvPr id="39" name="图形 38" descr="眼镜 轮廓">
              <a:extLst>
                <a:ext uri="{FF2B5EF4-FFF2-40B4-BE49-F238E27FC236}">
                  <a16:creationId xmlns:a16="http://schemas.microsoft.com/office/drawing/2014/main" id="{C709499A-720C-4AC5-9E8F-2ACF2818100A}"/>
                </a:ext>
              </a:extLst>
            </p:cNvPr>
            <p:cNvPicPr>
              <a:picLocks noChangeAspect="1"/>
            </p:cNvPicPr>
            <p:nvPr/>
          </p:nvPicPr>
          <p:blipFill>
            <a:blip r:embed="rId36">
              <a:extLst>
                <a:ext uri="{28A0092B-C50C-407E-A947-70E740481C1C}">
                  <a14:useLocalDpi xmlns:a14="http://schemas.microsoft.com/office/drawing/2010/main"/>
                </a:ext>
                <a:ext uri="{96DAC541-7B7A-43D3-8B79-37D633B846F1}">
                  <asvg:svgBlip xmlns:asvg="http://schemas.microsoft.com/office/drawing/2016/SVG/main" r:embed="rId37"/>
                </a:ext>
              </a:extLst>
            </a:blip>
            <a:stretch>
              <a:fillRect/>
            </a:stretch>
          </p:blipFill>
          <p:spPr>
            <a:xfrm>
              <a:off x="8147825" y="2666142"/>
              <a:ext cx="598449" cy="598449"/>
            </a:xfrm>
            <a:prstGeom prst="rect">
              <a:avLst/>
            </a:prstGeom>
          </p:spPr>
        </p:pic>
        <p:pic>
          <p:nvPicPr>
            <p:cNvPr id="41" name="图形 40" descr="手提包 纯色填充">
              <a:extLst>
                <a:ext uri="{FF2B5EF4-FFF2-40B4-BE49-F238E27FC236}">
                  <a16:creationId xmlns:a16="http://schemas.microsoft.com/office/drawing/2014/main" id="{628B46A7-1AD7-4846-86DF-16BEE5D3E673}"/>
                </a:ext>
              </a:extLst>
            </p:cNvPr>
            <p:cNvPicPr>
              <a:picLocks noChangeAspect="1"/>
            </p:cNvPicPr>
            <p:nvPr/>
          </p:nvPicPr>
          <p:blipFill>
            <a:blip r:embed="rId38">
              <a:extLst>
                <a:ext uri="{28A0092B-C50C-407E-A947-70E740481C1C}">
                  <a14:useLocalDpi xmlns:a14="http://schemas.microsoft.com/office/drawing/2010/main"/>
                </a:ext>
                <a:ext uri="{96DAC541-7B7A-43D3-8B79-37D633B846F1}">
                  <asvg:svgBlip xmlns:asvg="http://schemas.microsoft.com/office/drawing/2016/SVG/main" r:embed="rId39"/>
                </a:ext>
              </a:extLst>
            </a:blip>
            <a:stretch>
              <a:fillRect/>
            </a:stretch>
          </p:blipFill>
          <p:spPr>
            <a:xfrm>
              <a:off x="9088245" y="2666142"/>
              <a:ext cx="598449" cy="598449"/>
            </a:xfrm>
            <a:prstGeom prst="rect">
              <a:avLst/>
            </a:prstGeom>
          </p:spPr>
        </p:pic>
        <p:pic>
          <p:nvPicPr>
            <p:cNvPr id="43" name="图形 42" descr="手提包 轮廓">
              <a:extLst>
                <a:ext uri="{FF2B5EF4-FFF2-40B4-BE49-F238E27FC236}">
                  <a16:creationId xmlns:a16="http://schemas.microsoft.com/office/drawing/2014/main" id="{CFAD79F2-8E1A-40B0-B696-96C43AFED9A2}"/>
                </a:ext>
              </a:extLst>
            </p:cNvPr>
            <p:cNvPicPr>
              <a:picLocks noChangeAspect="1"/>
            </p:cNvPicPr>
            <p:nvPr/>
          </p:nvPicPr>
          <p:blipFill>
            <a:blip r:embed="rId40">
              <a:extLst>
                <a:ext uri="{28A0092B-C50C-407E-A947-70E740481C1C}">
                  <a14:useLocalDpi xmlns:a14="http://schemas.microsoft.com/office/drawing/2010/main"/>
                </a:ext>
                <a:ext uri="{96DAC541-7B7A-43D3-8B79-37D633B846F1}">
                  <asvg:svgBlip xmlns:asvg="http://schemas.microsoft.com/office/drawing/2016/SVG/main" r:embed="rId41"/>
                </a:ext>
              </a:extLst>
            </a:blip>
            <a:stretch>
              <a:fillRect/>
            </a:stretch>
          </p:blipFill>
          <p:spPr>
            <a:xfrm>
              <a:off x="10028665" y="2666142"/>
              <a:ext cx="598449" cy="598449"/>
            </a:xfrm>
            <a:prstGeom prst="rect">
              <a:avLst/>
            </a:prstGeom>
          </p:spPr>
        </p:pic>
        <p:pic>
          <p:nvPicPr>
            <p:cNvPr id="45" name="图形 44" descr="衣架 纯色填充">
              <a:extLst>
                <a:ext uri="{FF2B5EF4-FFF2-40B4-BE49-F238E27FC236}">
                  <a16:creationId xmlns:a16="http://schemas.microsoft.com/office/drawing/2014/main" id="{28C4502B-500A-4EFD-99CA-749B7B76A8AB}"/>
                </a:ext>
              </a:extLst>
            </p:cNvPr>
            <p:cNvPicPr>
              <a:picLocks noChangeAspect="1"/>
            </p:cNvPicPr>
            <p:nvPr/>
          </p:nvPicPr>
          <p:blipFill>
            <a:blip r:embed="rId42">
              <a:extLst>
                <a:ext uri="{28A0092B-C50C-407E-A947-70E740481C1C}">
                  <a14:useLocalDpi xmlns:a14="http://schemas.microsoft.com/office/drawing/2010/main"/>
                </a:ext>
                <a:ext uri="{96DAC541-7B7A-43D3-8B79-37D633B846F1}">
                  <asvg:svgBlip xmlns:asvg="http://schemas.microsoft.com/office/drawing/2016/SVG/main" r:embed="rId43"/>
                </a:ext>
              </a:extLst>
            </a:blip>
            <a:stretch>
              <a:fillRect/>
            </a:stretch>
          </p:blipFill>
          <p:spPr>
            <a:xfrm>
              <a:off x="1564886" y="3527645"/>
              <a:ext cx="598449" cy="598449"/>
            </a:xfrm>
            <a:prstGeom prst="rect">
              <a:avLst/>
            </a:prstGeom>
          </p:spPr>
        </p:pic>
        <p:pic>
          <p:nvPicPr>
            <p:cNvPr id="47" name="图形 46" descr="衣架 轮廓">
              <a:extLst>
                <a:ext uri="{FF2B5EF4-FFF2-40B4-BE49-F238E27FC236}">
                  <a16:creationId xmlns:a16="http://schemas.microsoft.com/office/drawing/2014/main" id="{764C7596-9FF4-42CD-AC87-D734925C8AFA}"/>
                </a:ext>
              </a:extLst>
            </p:cNvPr>
            <p:cNvPicPr>
              <a:picLocks noChangeAspect="1"/>
            </p:cNvPicPr>
            <p:nvPr/>
          </p:nvPicPr>
          <p:blipFill>
            <a:blip r:embed="rId44">
              <a:extLst>
                <a:ext uri="{28A0092B-C50C-407E-A947-70E740481C1C}">
                  <a14:useLocalDpi xmlns:a14="http://schemas.microsoft.com/office/drawing/2010/main"/>
                </a:ext>
                <a:ext uri="{96DAC541-7B7A-43D3-8B79-37D633B846F1}">
                  <asvg:svgBlip xmlns:asvg="http://schemas.microsoft.com/office/drawing/2016/SVG/main" r:embed="rId45"/>
                </a:ext>
              </a:extLst>
            </a:blip>
            <a:stretch>
              <a:fillRect/>
            </a:stretch>
          </p:blipFill>
          <p:spPr>
            <a:xfrm>
              <a:off x="2505306" y="3527645"/>
              <a:ext cx="598449" cy="598449"/>
            </a:xfrm>
            <a:prstGeom prst="rect">
              <a:avLst/>
            </a:prstGeom>
          </p:spPr>
        </p:pic>
        <p:pic>
          <p:nvPicPr>
            <p:cNvPr id="49" name="图形 48" descr="高跟鞋 纯色填充">
              <a:extLst>
                <a:ext uri="{FF2B5EF4-FFF2-40B4-BE49-F238E27FC236}">
                  <a16:creationId xmlns:a16="http://schemas.microsoft.com/office/drawing/2014/main" id="{B03FA508-E6D3-4B60-A7D9-87C3F0BC7E9B}"/>
                </a:ext>
              </a:extLst>
            </p:cNvPr>
            <p:cNvPicPr>
              <a:picLocks noChangeAspect="1"/>
            </p:cNvPicPr>
            <p:nvPr/>
          </p:nvPicPr>
          <p:blipFill>
            <a:blip r:embed="rId46">
              <a:extLst>
                <a:ext uri="{28A0092B-C50C-407E-A947-70E740481C1C}">
                  <a14:useLocalDpi xmlns:a14="http://schemas.microsoft.com/office/drawing/2010/main"/>
                </a:ext>
                <a:ext uri="{96DAC541-7B7A-43D3-8B79-37D633B846F1}">
                  <asvg:svgBlip xmlns:asvg="http://schemas.microsoft.com/office/drawing/2016/SVG/main" r:embed="rId47"/>
                </a:ext>
              </a:extLst>
            </a:blip>
            <a:stretch>
              <a:fillRect/>
            </a:stretch>
          </p:blipFill>
          <p:spPr>
            <a:xfrm>
              <a:off x="3445726" y="3527645"/>
              <a:ext cx="598449" cy="598449"/>
            </a:xfrm>
            <a:prstGeom prst="rect">
              <a:avLst/>
            </a:prstGeom>
          </p:spPr>
        </p:pic>
        <p:pic>
          <p:nvPicPr>
            <p:cNvPr id="51" name="图形 50" descr="高跟鞋 轮廓">
              <a:extLst>
                <a:ext uri="{FF2B5EF4-FFF2-40B4-BE49-F238E27FC236}">
                  <a16:creationId xmlns:a16="http://schemas.microsoft.com/office/drawing/2014/main" id="{4715E6B0-1B0A-4409-9AFD-8E6A48F036F1}"/>
                </a:ext>
              </a:extLst>
            </p:cNvPr>
            <p:cNvPicPr>
              <a:picLocks noChangeAspect="1"/>
            </p:cNvPicPr>
            <p:nvPr/>
          </p:nvPicPr>
          <p:blipFill>
            <a:blip r:embed="rId48">
              <a:extLst>
                <a:ext uri="{28A0092B-C50C-407E-A947-70E740481C1C}">
                  <a14:useLocalDpi xmlns:a14="http://schemas.microsoft.com/office/drawing/2010/main"/>
                </a:ext>
                <a:ext uri="{96DAC541-7B7A-43D3-8B79-37D633B846F1}">
                  <asvg:svgBlip xmlns:asvg="http://schemas.microsoft.com/office/drawing/2016/SVG/main" r:embed="rId49"/>
                </a:ext>
              </a:extLst>
            </a:blip>
            <a:stretch>
              <a:fillRect/>
            </a:stretch>
          </p:blipFill>
          <p:spPr>
            <a:xfrm>
              <a:off x="4386145" y="3527645"/>
              <a:ext cx="598449" cy="598449"/>
            </a:xfrm>
            <a:prstGeom prst="rect">
              <a:avLst/>
            </a:prstGeom>
          </p:spPr>
        </p:pic>
        <p:pic>
          <p:nvPicPr>
            <p:cNvPr id="53" name="图形 52" descr="熨斗 纯色填充">
              <a:extLst>
                <a:ext uri="{FF2B5EF4-FFF2-40B4-BE49-F238E27FC236}">
                  <a16:creationId xmlns:a16="http://schemas.microsoft.com/office/drawing/2014/main" id="{DEE75514-AEA0-4935-9A28-158D63605D0B}"/>
                </a:ext>
              </a:extLst>
            </p:cNvPr>
            <p:cNvPicPr>
              <a:picLocks noChangeAspect="1"/>
            </p:cNvPicPr>
            <p:nvPr/>
          </p:nvPicPr>
          <p:blipFill>
            <a:blip r:embed="rId50">
              <a:extLst>
                <a:ext uri="{28A0092B-C50C-407E-A947-70E740481C1C}">
                  <a14:useLocalDpi xmlns:a14="http://schemas.microsoft.com/office/drawing/2010/main"/>
                </a:ext>
                <a:ext uri="{96DAC541-7B7A-43D3-8B79-37D633B846F1}">
                  <asvg:svgBlip xmlns:asvg="http://schemas.microsoft.com/office/drawing/2016/SVG/main" r:embed="rId51"/>
                </a:ext>
              </a:extLst>
            </a:blip>
            <a:stretch>
              <a:fillRect/>
            </a:stretch>
          </p:blipFill>
          <p:spPr>
            <a:xfrm>
              <a:off x="5326565" y="3527645"/>
              <a:ext cx="598449" cy="598449"/>
            </a:xfrm>
            <a:prstGeom prst="rect">
              <a:avLst/>
            </a:prstGeom>
          </p:spPr>
        </p:pic>
        <p:pic>
          <p:nvPicPr>
            <p:cNvPr id="55" name="图形 54" descr="熨斗 轮廓">
              <a:extLst>
                <a:ext uri="{FF2B5EF4-FFF2-40B4-BE49-F238E27FC236}">
                  <a16:creationId xmlns:a16="http://schemas.microsoft.com/office/drawing/2014/main" id="{CD979A14-5F25-4621-B2E7-555B3FF3F3FE}"/>
                </a:ext>
              </a:extLst>
            </p:cNvPr>
            <p:cNvPicPr>
              <a:picLocks noChangeAspect="1"/>
            </p:cNvPicPr>
            <p:nvPr/>
          </p:nvPicPr>
          <p:blipFill>
            <a:blip r:embed="rId52">
              <a:extLst>
                <a:ext uri="{28A0092B-C50C-407E-A947-70E740481C1C}">
                  <a14:useLocalDpi xmlns:a14="http://schemas.microsoft.com/office/drawing/2010/main"/>
                </a:ext>
                <a:ext uri="{96DAC541-7B7A-43D3-8B79-37D633B846F1}">
                  <asvg:svgBlip xmlns:asvg="http://schemas.microsoft.com/office/drawing/2016/SVG/main" r:embed="rId53"/>
                </a:ext>
              </a:extLst>
            </a:blip>
            <a:stretch>
              <a:fillRect/>
            </a:stretch>
          </p:blipFill>
          <p:spPr>
            <a:xfrm>
              <a:off x="6266986" y="3527645"/>
              <a:ext cx="598449" cy="598449"/>
            </a:xfrm>
            <a:prstGeom prst="rect">
              <a:avLst/>
            </a:prstGeom>
          </p:spPr>
        </p:pic>
        <p:pic>
          <p:nvPicPr>
            <p:cNvPr id="57" name="图形 56" descr="无领长袖衬衫 纯色填充">
              <a:extLst>
                <a:ext uri="{FF2B5EF4-FFF2-40B4-BE49-F238E27FC236}">
                  <a16:creationId xmlns:a16="http://schemas.microsoft.com/office/drawing/2014/main" id="{5AEF1E06-5AD7-4912-BBA0-FF32A5825DB5}"/>
                </a:ext>
              </a:extLst>
            </p:cNvPr>
            <p:cNvPicPr>
              <a:picLocks noChangeAspect="1"/>
            </p:cNvPicPr>
            <p:nvPr/>
          </p:nvPicPr>
          <p:blipFill>
            <a:blip r:embed="rId54">
              <a:extLst>
                <a:ext uri="{28A0092B-C50C-407E-A947-70E740481C1C}">
                  <a14:useLocalDpi xmlns:a14="http://schemas.microsoft.com/office/drawing/2010/main"/>
                </a:ext>
                <a:ext uri="{96DAC541-7B7A-43D3-8B79-37D633B846F1}">
                  <asvg:svgBlip xmlns:asvg="http://schemas.microsoft.com/office/drawing/2016/SVG/main" r:embed="rId55"/>
                </a:ext>
              </a:extLst>
            </a:blip>
            <a:stretch>
              <a:fillRect/>
            </a:stretch>
          </p:blipFill>
          <p:spPr>
            <a:xfrm>
              <a:off x="7207405" y="3527645"/>
              <a:ext cx="598449" cy="598449"/>
            </a:xfrm>
            <a:prstGeom prst="rect">
              <a:avLst/>
            </a:prstGeom>
          </p:spPr>
        </p:pic>
        <p:pic>
          <p:nvPicPr>
            <p:cNvPr id="59" name="图形 58" descr="无领长袖衬衫 轮廓">
              <a:extLst>
                <a:ext uri="{FF2B5EF4-FFF2-40B4-BE49-F238E27FC236}">
                  <a16:creationId xmlns:a16="http://schemas.microsoft.com/office/drawing/2014/main" id="{481EB21A-B314-43E1-B661-BF5DAA3DC5C4}"/>
                </a:ext>
              </a:extLst>
            </p:cNvPr>
            <p:cNvPicPr>
              <a:picLocks noChangeAspect="1"/>
            </p:cNvPicPr>
            <p:nvPr/>
          </p:nvPicPr>
          <p:blipFill>
            <a:blip r:embed="rId56">
              <a:extLst>
                <a:ext uri="{28A0092B-C50C-407E-A947-70E740481C1C}">
                  <a14:useLocalDpi xmlns:a14="http://schemas.microsoft.com/office/drawing/2010/main"/>
                </a:ext>
                <a:ext uri="{96DAC541-7B7A-43D3-8B79-37D633B846F1}">
                  <asvg:svgBlip xmlns:asvg="http://schemas.microsoft.com/office/drawing/2016/SVG/main" r:embed="rId57"/>
                </a:ext>
              </a:extLst>
            </a:blip>
            <a:stretch>
              <a:fillRect/>
            </a:stretch>
          </p:blipFill>
          <p:spPr>
            <a:xfrm>
              <a:off x="8147825" y="3527645"/>
              <a:ext cx="598449" cy="598449"/>
            </a:xfrm>
            <a:prstGeom prst="rect">
              <a:avLst/>
            </a:prstGeom>
          </p:spPr>
        </p:pic>
        <p:pic>
          <p:nvPicPr>
            <p:cNvPr id="61" name="图形 60" descr="皮短裤 纯色填充">
              <a:extLst>
                <a:ext uri="{FF2B5EF4-FFF2-40B4-BE49-F238E27FC236}">
                  <a16:creationId xmlns:a16="http://schemas.microsoft.com/office/drawing/2014/main" id="{C1E8EFBB-DCD0-4DF4-80B7-C74D1EBB69FF}"/>
                </a:ext>
              </a:extLst>
            </p:cNvPr>
            <p:cNvPicPr>
              <a:picLocks noChangeAspect="1"/>
            </p:cNvPicPr>
            <p:nvPr/>
          </p:nvPicPr>
          <p:blipFill>
            <a:blip r:embed="rId58">
              <a:extLst>
                <a:ext uri="{28A0092B-C50C-407E-A947-70E740481C1C}">
                  <a14:useLocalDpi xmlns:a14="http://schemas.microsoft.com/office/drawing/2010/main"/>
                </a:ext>
                <a:ext uri="{96DAC541-7B7A-43D3-8B79-37D633B846F1}">
                  <asvg:svgBlip xmlns:asvg="http://schemas.microsoft.com/office/drawing/2016/SVG/main" r:embed="rId59"/>
                </a:ext>
              </a:extLst>
            </a:blip>
            <a:stretch>
              <a:fillRect/>
            </a:stretch>
          </p:blipFill>
          <p:spPr>
            <a:xfrm>
              <a:off x="9088245" y="3527645"/>
              <a:ext cx="598449" cy="598449"/>
            </a:xfrm>
            <a:prstGeom prst="rect">
              <a:avLst/>
            </a:prstGeom>
          </p:spPr>
        </p:pic>
        <p:pic>
          <p:nvPicPr>
            <p:cNvPr id="63" name="图形 62" descr="皮短裤 轮廓">
              <a:extLst>
                <a:ext uri="{FF2B5EF4-FFF2-40B4-BE49-F238E27FC236}">
                  <a16:creationId xmlns:a16="http://schemas.microsoft.com/office/drawing/2014/main" id="{07F7C550-244C-4F99-8B69-2661E4EC9E4D}"/>
                </a:ext>
              </a:extLst>
            </p:cNvPr>
            <p:cNvPicPr>
              <a:picLocks noChangeAspect="1"/>
            </p:cNvPicPr>
            <p:nvPr/>
          </p:nvPicPr>
          <p:blipFill>
            <a:blip r:embed="rId60">
              <a:extLst>
                <a:ext uri="{28A0092B-C50C-407E-A947-70E740481C1C}">
                  <a14:useLocalDpi xmlns:a14="http://schemas.microsoft.com/office/drawing/2010/main"/>
                </a:ext>
                <a:ext uri="{96DAC541-7B7A-43D3-8B79-37D633B846F1}">
                  <asvg:svgBlip xmlns:asvg="http://schemas.microsoft.com/office/drawing/2016/SVG/main" r:embed="rId61"/>
                </a:ext>
              </a:extLst>
            </a:blip>
            <a:stretch>
              <a:fillRect/>
            </a:stretch>
          </p:blipFill>
          <p:spPr>
            <a:xfrm>
              <a:off x="10028665" y="3527645"/>
              <a:ext cx="598449" cy="598449"/>
            </a:xfrm>
            <a:prstGeom prst="rect">
              <a:avLst/>
            </a:prstGeom>
          </p:spPr>
        </p:pic>
        <p:pic>
          <p:nvPicPr>
            <p:cNvPr id="65" name="图形 64" descr="长袖衬衫 纯色填充">
              <a:extLst>
                <a:ext uri="{FF2B5EF4-FFF2-40B4-BE49-F238E27FC236}">
                  <a16:creationId xmlns:a16="http://schemas.microsoft.com/office/drawing/2014/main" id="{ED784586-4E9C-4C22-931C-72DCCAAB914E}"/>
                </a:ext>
              </a:extLst>
            </p:cNvPr>
            <p:cNvPicPr>
              <a:picLocks noChangeAspect="1"/>
            </p:cNvPicPr>
            <p:nvPr/>
          </p:nvPicPr>
          <p:blipFill>
            <a:blip r:embed="rId62">
              <a:extLst>
                <a:ext uri="{28A0092B-C50C-407E-A947-70E740481C1C}">
                  <a14:useLocalDpi xmlns:a14="http://schemas.microsoft.com/office/drawing/2010/main"/>
                </a:ext>
                <a:ext uri="{96DAC541-7B7A-43D3-8B79-37D633B846F1}">
                  <asvg:svgBlip xmlns:asvg="http://schemas.microsoft.com/office/drawing/2016/SVG/main" r:embed="rId63"/>
                </a:ext>
              </a:extLst>
            </a:blip>
            <a:stretch>
              <a:fillRect/>
            </a:stretch>
          </p:blipFill>
          <p:spPr>
            <a:xfrm>
              <a:off x="1564886" y="4389149"/>
              <a:ext cx="598449" cy="598449"/>
            </a:xfrm>
            <a:prstGeom prst="rect">
              <a:avLst/>
            </a:prstGeom>
          </p:spPr>
        </p:pic>
        <p:pic>
          <p:nvPicPr>
            <p:cNvPr id="67" name="图形 66" descr="长袖衬衫 轮廓">
              <a:extLst>
                <a:ext uri="{FF2B5EF4-FFF2-40B4-BE49-F238E27FC236}">
                  <a16:creationId xmlns:a16="http://schemas.microsoft.com/office/drawing/2014/main" id="{9E08A8C1-D73C-4C3F-892A-7F39A24D298A}"/>
                </a:ext>
              </a:extLst>
            </p:cNvPr>
            <p:cNvPicPr>
              <a:picLocks noChangeAspect="1"/>
            </p:cNvPicPr>
            <p:nvPr/>
          </p:nvPicPr>
          <p:blipFill>
            <a:blip r:embed="rId64">
              <a:extLst>
                <a:ext uri="{28A0092B-C50C-407E-A947-70E740481C1C}">
                  <a14:useLocalDpi xmlns:a14="http://schemas.microsoft.com/office/drawing/2010/main"/>
                </a:ext>
                <a:ext uri="{96DAC541-7B7A-43D3-8B79-37D633B846F1}">
                  <asvg:svgBlip xmlns:asvg="http://schemas.microsoft.com/office/drawing/2016/SVG/main" r:embed="rId65"/>
                </a:ext>
              </a:extLst>
            </a:blip>
            <a:stretch>
              <a:fillRect/>
            </a:stretch>
          </p:blipFill>
          <p:spPr>
            <a:xfrm>
              <a:off x="2505306" y="4389149"/>
              <a:ext cx="598449" cy="598449"/>
            </a:xfrm>
            <a:prstGeom prst="rect">
              <a:avLst/>
            </a:prstGeom>
          </p:spPr>
        </p:pic>
        <p:pic>
          <p:nvPicPr>
            <p:cNvPr id="69" name="图形 68" descr="人体模型 纯色填充">
              <a:extLst>
                <a:ext uri="{FF2B5EF4-FFF2-40B4-BE49-F238E27FC236}">
                  <a16:creationId xmlns:a16="http://schemas.microsoft.com/office/drawing/2014/main" id="{3075DAD5-98EB-47DA-8428-8C6133FF5ECD}"/>
                </a:ext>
              </a:extLst>
            </p:cNvPr>
            <p:cNvPicPr>
              <a:picLocks noChangeAspect="1"/>
            </p:cNvPicPr>
            <p:nvPr/>
          </p:nvPicPr>
          <p:blipFill>
            <a:blip r:embed="rId66">
              <a:extLst>
                <a:ext uri="{28A0092B-C50C-407E-A947-70E740481C1C}">
                  <a14:useLocalDpi xmlns:a14="http://schemas.microsoft.com/office/drawing/2010/main"/>
                </a:ext>
                <a:ext uri="{96DAC541-7B7A-43D3-8B79-37D633B846F1}">
                  <asvg:svgBlip xmlns:asvg="http://schemas.microsoft.com/office/drawing/2016/SVG/main" r:embed="rId67"/>
                </a:ext>
              </a:extLst>
            </a:blip>
            <a:stretch>
              <a:fillRect/>
            </a:stretch>
          </p:blipFill>
          <p:spPr>
            <a:xfrm>
              <a:off x="3445726" y="4389149"/>
              <a:ext cx="598449" cy="598449"/>
            </a:xfrm>
            <a:prstGeom prst="rect">
              <a:avLst/>
            </a:prstGeom>
          </p:spPr>
        </p:pic>
        <p:pic>
          <p:nvPicPr>
            <p:cNvPr id="71" name="图形 70" descr="人体模型 轮廓">
              <a:extLst>
                <a:ext uri="{FF2B5EF4-FFF2-40B4-BE49-F238E27FC236}">
                  <a16:creationId xmlns:a16="http://schemas.microsoft.com/office/drawing/2014/main" id="{FC7D9AAD-6D97-4C64-9543-EE7B1942D38C}"/>
                </a:ext>
              </a:extLst>
            </p:cNvPr>
            <p:cNvPicPr>
              <a:picLocks noChangeAspect="1"/>
            </p:cNvPicPr>
            <p:nvPr/>
          </p:nvPicPr>
          <p:blipFill>
            <a:blip r:embed="rId68">
              <a:extLst>
                <a:ext uri="{28A0092B-C50C-407E-A947-70E740481C1C}">
                  <a14:useLocalDpi xmlns:a14="http://schemas.microsoft.com/office/drawing/2010/main"/>
                </a:ext>
                <a:ext uri="{96DAC541-7B7A-43D3-8B79-37D633B846F1}">
                  <asvg:svgBlip xmlns:asvg="http://schemas.microsoft.com/office/drawing/2016/SVG/main" r:embed="rId69"/>
                </a:ext>
              </a:extLst>
            </a:blip>
            <a:stretch>
              <a:fillRect/>
            </a:stretch>
          </p:blipFill>
          <p:spPr>
            <a:xfrm>
              <a:off x="4386145" y="4389149"/>
              <a:ext cx="598449" cy="598449"/>
            </a:xfrm>
            <a:prstGeom prst="rect">
              <a:avLst/>
            </a:prstGeom>
          </p:spPr>
        </p:pic>
        <p:pic>
          <p:nvPicPr>
            <p:cNvPr id="73" name="图形 72" descr="连指手套 纯色填充">
              <a:extLst>
                <a:ext uri="{FF2B5EF4-FFF2-40B4-BE49-F238E27FC236}">
                  <a16:creationId xmlns:a16="http://schemas.microsoft.com/office/drawing/2014/main" id="{B3889244-1504-4028-8305-15CD6570B92B}"/>
                </a:ext>
              </a:extLst>
            </p:cNvPr>
            <p:cNvPicPr>
              <a:picLocks noChangeAspect="1"/>
            </p:cNvPicPr>
            <p:nvPr/>
          </p:nvPicPr>
          <p:blipFill>
            <a:blip r:embed="rId70">
              <a:extLst>
                <a:ext uri="{28A0092B-C50C-407E-A947-70E740481C1C}">
                  <a14:useLocalDpi xmlns:a14="http://schemas.microsoft.com/office/drawing/2010/main"/>
                </a:ext>
                <a:ext uri="{96DAC541-7B7A-43D3-8B79-37D633B846F1}">
                  <asvg:svgBlip xmlns:asvg="http://schemas.microsoft.com/office/drawing/2016/SVG/main" r:embed="rId71"/>
                </a:ext>
              </a:extLst>
            </a:blip>
            <a:stretch>
              <a:fillRect/>
            </a:stretch>
          </p:blipFill>
          <p:spPr>
            <a:xfrm>
              <a:off x="5326565" y="4389149"/>
              <a:ext cx="598449" cy="598449"/>
            </a:xfrm>
            <a:prstGeom prst="rect">
              <a:avLst/>
            </a:prstGeom>
          </p:spPr>
        </p:pic>
        <p:pic>
          <p:nvPicPr>
            <p:cNvPr id="75" name="图形 74" descr="连指手套 轮廓">
              <a:extLst>
                <a:ext uri="{FF2B5EF4-FFF2-40B4-BE49-F238E27FC236}">
                  <a16:creationId xmlns:a16="http://schemas.microsoft.com/office/drawing/2014/main" id="{38F90E33-6E1A-4545-B62E-78E824B78C34}"/>
                </a:ext>
              </a:extLst>
            </p:cNvPr>
            <p:cNvPicPr>
              <a:picLocks noChangeAspect="1"/>
            </p:cNvPicPr>
            <p:nvPr/>
          </p:nvPicPr>
          <p:blipFill>
            <a:blip r:embed="rId72">
              <a:extLst>
                <a:ext uri="{28A0092B-C50C-407E-A947-70E740481C1C}">
                  <a14:useLocalDpi xmlns:a14="http://schemas.microsoft.com/office/drawing/2010/main"/>
                </a:ext>
                <a:ext uri="{96DAC541-7B7A-43D3-8B79-37D633B846F1}">
                  <asvg:svgBlip xmlns:asvg="http://schemas.microsoft.com/office/drawing/2016/SVG/main" r:embed="rId73"/>
                </a:ext>
              </a:extLst>
            </a:blip>
            <a:stretch>
              <a:fillRect/>
            </a:stretch>
          </p:blipFill>
          <p:spPr>
            <a:xfrm>
              <a:off x="6266986" y="4389149"/>
              <a:ext cx="598449" cy="598449"/>
            </a:xfrm>
            <a:prstGeom prst="rect">
              <a:avLst/>
            </a:prstGeom>
          </p:spPr>
        </p:pic>
        <p:pic>
          <p:nvPicPr>
            <p:cNvPr id="77" name="图形 76" descr="裤子 纯色填充">
              <a:extLst>
                <a:ext uri="{FF2B5EF4-FFF2-40B4-BE49-F238E27FC236}">
                  <a16:creationId xmlns:a16="http://schemas.microsoft.com/office/drawing/2014/main" id="{6FC9D2A1-E762-4867-B707-BD84A09BBDD2}"/>
                </a:ext>
              </a:extLst>
            </p:cNvPr>
            <p:cNvPicPr>
              <a:picLocks noChangeAspect="1"/>
            </p:cNvPicPr>
            <p:nvPr/>
          </p:nvPicPr>
          <p:blipFill>
            <a:blip r:embed="rId74">
              <a:extLst>
                <a:ext uri="{28A0092B-C50C-407E-A947-70E740481C1C}">
                  <a14:useLocalDpi xmlns:a14="http://schemas.microsoft.com/office/drawing/2010/main"/>
                </a:ext>
                <a:ext uri="{96DAC541-7B7A-43D3-8B79-37D633B846F1}">
                  <asvg:svgBlip xmlns:asvg="http://schemas.microsoft.com/office/drawing/2016/SVG/main" r:embed="rId75"/>
                </a:ext>
              </a:extLst>
            </a:blip>
            <a:stretch>
              <a:fillRect/>
            </a:stretch>
          </p:blipFill>
          <p:spPr>
            <a:xfrm>
              <a:off x="7207405" y="4389149"/>
              <a:ext cx="598449" cy="598449"/>
            </a:xfrm>
            <a:prstGeom prst="rect">
              <a:avLst/>
            </a:prstGeom>
          </p:spPr>
        </p:pic>
        <p:pic>
          <p:nvPicPr>
            <p:cNvPr id="79" name="图形 78" descr="裤子 轮廓">
              <a:extLst>
                <a:ext uri="{FF2B5EF4-FFF2-40B4-BE49-F238E27FC236}">
                  <a16:creationId xmlns:a16="http://schemas.microsoft.com/office/drawing/2014/main" id="{276229C6-7043-4709-BD46-4C23A8D5B741}"/>
                </a:ext>
              </a:extLst>
            </p:cNvPr>
            <p:cNvPicPr>
              <a:picLocks noChangeAspect="1"/>
            </p:cNvPicPr>
            <p:nvPr/>
          </p:nvPicPr>
          <p:blipFill>
            <a:blip r:embed="rId76">
              <a:extLst>
                <a:ext uri="{28A0092B-C50C-407E-A947-70E740481C1C}">
                  <a14:useLocalDpi xmlns:a14="http://schemas.microsoft.com/office/drawing/2010/main"/>
                </a:ext>
                <a:ext uri="{96DAC541-7B7A-43D3-8B79-37D633B846F1}">
                  <asvg:svgBlip xmlns:asvg="http://schemas.microsoft.com/office/drawing/2016/SVG/main" r:embed="rId77"/>
                </a:ext>
              </a:extLst>
            </a:blip>
            <a:stretch>
              <a:fillRect/>
            </a:stretch>
          </p:blipFill>
          <p:spPr>
            <a:xfrm>
              <a:off x="8147825" y="4389149"/>
              <a:ext cx="598449" cy="598449"/>
            </a:xfrm>
            <a:prstGeom prst="rect">
              <a:avLst/>
            </a:prstGeom>
          </p:spPr>
        </p:pic>
        <p:pic>
          <p:nvPicPr>
            <p:cNvPr id="81" name="图形 80" descr="戒指 纯色填充">
              <a:extLst>
                <a:ext uri="{FF2B5EF4-FFF2-40B4-BE49-F238E27FC236}">
                  <a16:creationId xmlns:a16="http://schemas.microsoft.com/office/drawing/2014/main" id="{374EDFF8-303F-4F2F-84CD-DA4CCBF85181}"/>
                </a:ext>
              </a:extLst>
            </p:cNvPr>
            <p:cNvPicPr>
              <a:picLocks noChangeAspect="1"/>
            </p:cNvPicPr>
            <p:nvPr/>
          </p:nvPicPr>
          <p:blipFill>
            <a:blip r:embed="rId78">
              <a:extLst>
                <a:ext uri="{28A0092B-C50C-407E-A947-70E740481C1C}">
                  <a14:useLocalDpi xmlns:a14="http://schemas.microsoft.com/office/drawing/2010/main"/>
                </a:ext>
                <a:ext uri="{96DAC541-7B7A-43D3-8B79-37D633B846F1}">
                  <asvg:svgBlip xmlns:asvg="http://schemas.microsoft.com/office/drawing/2016/SVG/main" r:embed="rId79"/>
                </a:ext>
              </a:extLst>
            </a:blip>
            <a:stretch>
              <a:fillRect/>
            </a:stretch>
          </p:blipFill>
          <p:spPr>
            <a:xfrm>
              <a:off x="9088245" y="4389149"/>
              <a:ext cx="598449" cy="598449"/>
            </a:xfrm>
            <a:prstGeom prst="rect">
              <a:avLst/>
            </a:prstGeom>
          </p:spPr>
        </p:pic>
        <p:pic>
          <p:nvPicPr>
            <p:cNvPr id="83" name="图形 82" descr="戒指 轮廓">
              <a:extLst>
                <a:ext uri="{FF2B5EF4-FFF2-40B4-BE49-F238E27FC236}">
                  <a16:creationId xmlns:a16="http://schemas.microsoft.com/office/drawing/2014/main" id="{E4E2060D-DC8E-499E-A4CB-B3344BC2BE26}"/>
                </a:ext>
              </a:extLst>
            </p:cNvPr>
            <p:cNvPicPr>
              <a:picLocks noChangeAspect="1"/>
            </p:cNvPicPr>
            <p:nvPr/>
          </p:nvPicPr>
          <p:blipFill>
            <a:blip r:embed="rId80">
              <a:extLst>
                <a:ext uri="{28A0092B-C50C-407E-A947-70E740481C1C}">
                  <a14:useLocalDpi xmlns:a14="http://schemas.microsoft.com/office/drawing/2010/main"/>
                </a:ext>
                <a:ext uri="{96DAC541-7B7A-43D3-8B79-37D633B846F1}">
                  <asvg:svgBlip xmlns:asvg="http://schemas.microsoft.com/office/drawing/2016/SVG/main" r:embed="rId81"/>
                </a:ext>
              </a:extLst>
            </a:blip>
            <a:stretch>
              <a:fillRect/>
            </a:stretch>
          </p:blipFill>
          <p:spPr>
            <a:xfrm>
              <a:off x="10028665" y="4389149"/>
              <a:ext cx="598449" cy="598449"/>
            </a:xfrm>
            <a:prstGeom prst="rect">
              <a:avLst/>
            </a:prstGeom>
          </p:spPr>
        </p:pic>
        <p:pic>
          <p:nvPicPr>
            <p:cNvPr id="85" name="图形 84" descr="衬衫 纯色填充">
              <a:extLst>
                <a:ext uri="{FF2B5EF4-FFF2-40B4-BE49-F238E27FC236}">
                  <a16:creationId xmlns:a16="http://schemas.microsoft.com/office/drawing/2014/main" id="{F2963B14-5FCA-469D-9D26-B92CA845E8C0}"/>
                </a:ext>
              </a:extLst>
            </p:cNvPr>
            <p:cNvPicPr>
              <a:picLocks noChangeAspect="1"/>
            </p:cNvPicPr>
            <p:nvPr/>
          </p:nvPicPr>
          <p:blipFill>
            <a:blip r:embed="rId82">
              <a:extLst>
                <a:ext uri="{28A0092B-C50C-407E-A947-70E740481C1C}">
                  <a14:useLocalDpi xmlns:a14="http://schemas.microsoft.com/office/drawing/2010/main"/>
                </a:ext>
                <a:ext uri="{96DAC541-7B7A-43D3-8B79-37D633B846F1}">
                  <asvg:svgBlip xmlns:asvg="http://schemas.microsoft.com/office/drawing/2016/SVG/main" r:embed="rId83"/>
                </a:ext>
              </a:extLst>
            </a:blip>
            <a:stretch>
              <a:fillRect/>
            </a:stretch>
          </p:blipFill>
          <p:spPr>
            <a:xfrm>
              <a:off x="1564886" y="5250652"/>
              <a:ext cx="598449" cy="598449"/>
            </a:xfrm>
            <a:prstGeom prst="rect">
              <a:avLst/>
            </a:prstGeom>
          </p:spPr>
        </p:pic>
        <p:pic>
          <p:nvPicPr>
            <p:cNvPr id="87" name="图形 86" descr="衬衫 轮廓">
              <a:extLst>
                <a:ext uri="{FF2B5EF4-FFF2-40B4-BE49-F238E27FC236}">
                  <a16:creationId xmlns:a16="http://schemas.microsoft.com/office/drawing/2014/main" id="{77EE2CFE-28DF-454C-A177-4A422E3555A5}"/>
                </a:ext>
              </a:extLst>
            </p:cNvPr>
            <p:cNvPicPr>
              <a:picLocks noChangeAspect="1"/>
            </p:cNvPicPr>
            <p:nvPr/>
          </p:nvPicPr>
          <p:blipFill>
            <a:blip r:embed="rId84">
              <a:extLst>
                <a:ext uri="{28A0092B-C50C-407E-A947-70E740481C1C}">
                  <a14:useLocalDpi xmlns:a14="http://schemas.microsoft.com/office/drawing/2010/main"/>
                </a:ext>
                <a:ext uri="{96DAC541-7B7A-43D3-8B79-37D633B846F1}">
                  <asvg:svgBlip xmlns:asvg="http://schemas.microsoft.com/office/drawing/2016/SVG/main" r:embed="rId85"/>
                </a:ext>
              </a:extLst>
            </a:blip>
            <a:stretch>
              <a:fillRect/>
            </a:stretch>
          </p:blipFill>
          <p:spPr>
            <a:xfrm>
              <a:off x="2505306" y="5250652"/>
              <a:ext cx="598449" cy="598449"/>
            </a:xfrm>
            <a:prstGeom prst="rect">
              <a:avLst/>
            </a:prstGeom>
          </p:spPr>
        </p:pic>
        <p:pic>
          <p:nvPicPr>
            <p:cNvPr id="89" name="图形 88" descr="鞋 纯色填充">
              <a:extLst>
                <a:ext uri="{FF2B5EF4-FFF2-40B4-BE49-F238E27FC236}">
                  <a16:creationId xmlns:a16="http://schemas.microsoft.com/office/drawing/2014/main" id="{2FFA066F-62DF-42A0-B0F3-7CF831B3F9C8}"/>
                </a:ext>
              </a:extLst>
            </p:cNvPr>
            <p:cNvPicPr>
              <a:picLocks noChangeAspect="1"/>
            </p:cNvPicPr>
            <p:nvPr/>
          </p:nvPicPr>
          <p:blipFill>
            <a:blip r:embed="rId86">
              <a:extLst>
                <a:ext uri="{28A0092B-C50C-407E-A947-70E740481C1C}">
                  <a14:useLocalDpi xmlns:a14="http://schemas.microsoft.com/office/drawing/2010/main"/>
                </a:ext>
                <a:ext uri="{96DAC541-7B7A-43D3-8B79-37D633B846F1}">
                  <asvg:svgBlip xmlns:asvg="http://schemas.microsoft.com/office/drawing/2016/SVG/main" r:embed="rId87"/>
                </a:ext>
              </a:extLst>
            </a:blip>
            <a:stretch>
              <a:fillRect/>
            </a:stretch>
          </p:blipFill>
          <p:spPr>
            <a:xfrm>
              <a:off x="3445726" y="5250652"/>
              <a:ext cx="598449" cy="598449"/>
            </a:xfrm>
            <a:prstGeom prst="rect">
              <a:avLst/>
            </a:prstGeom>
          </p:spPr>
        </p:pic>
        <p:pic>
          <p:nvPicPr>
            <p:cNvPr id="91" name="图形 90" descr="鞋 轮廓">
              <a:extLst>
                <a:ext uri="{FF2B5EF4-FFF2-40B4-BE49-F238E27FC236}">
                  <a16:creationId xmlns:a16="http://schemas.microsoft.com/office/drawing/2014/main" id="{A9900F21-FD98-483A-9D38-6F46EF93917A}"/>
                </a:ext>
              </a:extLst>
            </p:cNvPr>
            <p:cNvPicPr>
              <a:picLocks noChangeAspect="1"/>
            </p:cNvPicPr>
            <p:nvPr/>
          </p:nvPicPr>
          <p:blipFill>
            <a:blip r:embed="rId88">
              <a:extLst>
                <a:ext uri="{28A0092B-C50C-407E-A947-70E740481C1C}">
                  <a14:useLocalDpi xmlns:a14="http://schemas.microsoft.com/office/drawing/2010/main"/>
                </a:ext>
                <a:ext uri="{96DAC541-7B7A-43D3-8B79-37D633B846F1}">
                  <asvg:svgBlip xmlns:asvg="http://schemas.microsoft.com/office/drawing/2016/SVG/main" r:embed="rId89"/>
                </a:ext>
              </a:extLst>
            </a:blip>
            <a:stretch>
              <a:fillRect/>
            </a:stretch>
          </p:blipFill>
          <p:spPr>
            <a:xfrm>
              <a:off x="4386145" y="5250652"/>
              <a:ext cx="598449" cy="598449"/>
            </a:xfrm>
            <a:prstGeom prst="rect">
              <a:avLst/>
            </a:prstGeom>
          </p:spPr>
        </p:pic>
        <p:pic>
          <p:nvPicPr>
            <p:cNvPr id="93" name="图形 92" descr="短裙 纯色填充">
              <a:extLst>
                <a:ext uri="{FF2B5EF4-FFF2-40B4-BE49-F238E27FC236}">
                  <a16:creationId xmlns:a16="http://schemas.microsoft.com/office/drawing/2014/main" id="{47EBD239-9669-4EE0-A6C8-0D1DE158D0EE}"/>
                </a:ext>
              </a:extLst>
            </p:cNvPr>
            <p:cNvPicPr>
              <a:picLocks noChangeAspect="1"/>
            </p:cNvPicPr>
            <p:nvPr/>
          </p:nvPicPr>
          <p:blipFill>
            <a:blip r:embed="rId90">
              <a:extLst>
                <a:ext uri="{28A0092B-C50C-407E-A947-70E740481C1C}">
                  <a14:useLocalDpi xmlns:a14="http://schemas.microsoft.com/office/drawing/2010/main"/>
                </a:ext>
                <a:ext uri="{96DAC541-7B7A-43D3-8B79-37D633B846F1}">
                  <asvg:svgBlip xmlns:asvg="http://schemas.microsoft.com/office/drawing/2016/SVG/main" r:embed="rId91"/>
                </a:ext>
              </a:extLst>
            </a:blip>
            <a:stretch>
              <a:fillRect/>
            </a:stretch>
          </p:blipFill>
          <p:spPr>
            <a:xfrm>
              <a:off x="5326565" y="5250652"/>
              <a:ext cx="598449" cy="598449"/>
            </a:xfrm>
            <a:prstGeom prst="rect">
              <a:avLst/>
            </a:prstGeom>
          </p:spPr>
        </p:pic>
        <p:pic>
          <p:nvPicPr>
            <p:cNvPr id="95" name="图形 94" descr="短裙 轮廓">
              <a:extLst>
                <a:ext uri="{FF2B5EF4-FFF2-40B4-BE49-F238E27FC236}">
                  <a16:creationId xmlns:a16="http://schemas.microsoft.com/office/drawing/2014/main" id="{012F426B-F8F0-4D5B-8A04-E33744DBC439}"/>
                </a:ext>
              </a:extLst>
            </p:cNvPr>
            <p:cNvPicPr>
              <a:picLocks noChangeAspect="1"/>
            </p:cNvPicPr>
            <p:nvPr/>
          </p:nvPicPr>
          <p:blipFill>
            <a:blip r:embed="rId92">
              <a:extLst>
                <a:ext uri="{28A0092B-C50C-407E-A947-70E740481C1C}">
                  <a14:useLocalDpi xmlns:a14="http://schemas.microsoft.com/office/drawing/2010/main"/>
                </a:ext>
                <a:ext uri="{96DAC541-7B7A-43D3-8B79-37D633B846F1}">
                  <asvg:svgBlip xmlns:asvg="http://schemas.microsoft.com/office/drawing/2016/SVG/main" r:embed="rId93"/>
                </a:ext>
              </a:extLst>
            </a:blip>
            <a:stretch>
              <a:fillRect/>
            </a:stretch>
          </p:blipFill>
          <p:spPr>
            <a:xfrm>
              <a:off x="6266986" y="5250652"/>
              <a:ext cx="598449" cy="598449"/>
            </a:xfrm>
            <a:prstGeom prst="rect">
              <a:avLst/>
            </a:prstGeom>
          </p:spPr>
        </p:pic>
        <p:pic>
          <p:nvPicPr>
            <p:cNvPr id="97" name="图形 96" descr="拖鞋 纯色填充">
              <a:extLst>
                <a:ext uri="{FF2B5EF4-FFF2-40B4-BE49-F238E27FC236}">
                  <a16:creationId xmlns:a16="http://schemas.microsoft.com/office/drawing/2014/main" id="{97B49BC7-DF30-4B78-A22F-31CA36E6ACD7}"/>
                </a:ext>
              </a:extLst>
            </p:cNvPr>
            <p:cNvPicPr>
              <a:picLocks noChangeAspect="1"/>
            </p:cNvPicPr>
            <p:nvPr/>
          </p:nvPicPr>
          <p:blipFill>
            <a:blip r:embed="rId94">
              <a:extLst>
                <a:ext uri="{28A0092B-C50C-407E-A947-70E740481C1C}">
                  <a14:useLocalDpi xmlns:a14="http://schemas.microsoft.com/office/drawing/2010/main"/>
                </a:ext>
                <a:ext uri="{96DAC541-7B7A-43D3-8B79-37D633B846F1}">
                  <asvg:svgBlip xmlns:asvg="http://schemas.microsoft.com/office/drawing/2016/SVG/main" r:embed="rId95"/>
                </a:ext>
              </a:extLst>
            </a:blip>
            <a:stretch>
              <a:fillRect/>
            </a:stretch>
          </p:blipFill>
          <p:spPr>
            <a:xfrm>
              <a:off x="7207405" y="5250652"/>
              <a:ext cx="598449" cy="598449"/>
            </a:xfrm>
            <a:prstGeom prst="rect">
              <a:avLst/>
            </a:prstGeom>
          </p:spPr>
        </p:pic>
        <p:pic>
          <p:nvPicPr>
            <p:cNvPr id="99" name="图形 98" descr="拖鞋 轮廓">
              <a:extLst>
                <a:ext uri="{FF2B5EF4-FFF2-40B4-BE49-F238E27FC236}">
                  <a16:creationId xmlns:a16="http://schemas.microsoft.com/office/drawing/2014/main" id="{53AA6A5E-C12C-490C-867C-94CF86242906}"/>
                </a:ext>
              </a:extLst>
            </p:cNvPr>
            <p:cNvPicPr>
              <a:picLocks noChangeAspect="1"/>
            </p:cNvPicPr>
            <p:nvPr/>
          </p:nvPicPr>
          <p:blipFill>
            <a:blip r:embed="rId96">
              <a:extLst>
                <a:ext uri="{28A0092B-C50C-407E-A947-70E740481C1C}">
                  <a14:useLocalDpi xmlns:a14="http://schemas.microsoft.com/office/drawing/2010/main"/>
                </a:ext>
                <a:ext uri="{96DAC541-7B7A-43D3-8B79-37D633B846F1}">
                  <asvg:svgBlip xmlns:asvg="http://schemas.microsoft.com/office/drawing/2016/SVG/main" r:embed="rId97"/>
                </a:ext>
              </a:extLst>
            </a:blip>
            <a:stretch>
              <a:fillRect/>
            </a:stretch>
          </p:blipFill>
          <p:spPr>
            <a:xfrm>
              <a:off x="8147825" y="5250652"/>
              <a:ext cx="598449" cy="598449"/>
            </a:xfrm>
            <a:prstGeom prst="rect">
              <a:avLst/>
            </a:prstGeom>
          </p:spPr>
        </p:pic>
        <p:pic>
          <p:nvPicPr>
            <p:cNvPr id="101" name="图形 100" descr="泳装 纯色填充">
              <a:extLst>
                <a:ext uri="{FF2B5EF4-FFF2-40B4-BE49-F238E27FC236}">
                  <a16:creationId xmlns:a16="http://schemas.microsoft.com/office/drawing/2014/main" id="{63E7B79F-E966-4E4D-AA5B-023C9F2DAE0E}"/>
                </a:ext>
              </a:extLst>
            </p:cNvPr>
            <p:cNvPicPr>
              <a:picLocks noChangeAspect="1"/>
            </p:cNvPicPr>
            <p:nvPr/>
          </p:nvPicPr>
          <p:blipFill>
            <a:blip r:embed="rId98">
              <a:extLst>
                <a:ext uri="{28A0092B-C50C-407E-A947-70E740481C1C}">
                  <a14:useLocalDpi xmlns:a14="http://schemas.microsoft.com/office/drawing/2010/main"/>
                </a:ext>
                <a:ext uri="{96DAC541-7B7A-43D3-8B79-37D633B846F1}">
                  <asvg:svgBlip xmlns:asvg="http://schemas.microsoft.com/office/drawing/2016/SVG/main" r:embed="rId99"/>
                </a:ext>
              </a:extLst>
            </a:blip>
            <a:stretch>
              <a:fillRect/>
            </a:stretch>
          </p:blipFill>
          <p:spPr>
            <a:xfrm>
              <a:off x="9088245" y="5250652"/>
              <a:ext cx="598449" cy="598449"/>
            </a:xfrm>
            <a:prstGeom prst="rect">
              <a:avLst/>
            </a:prstGeom>
          </p:spPr>
        </p:pic>
        <p:pic>
          <p:nvPicPr>
            <p:cNvPr id="103" name="图形 102" descr="泳装 轮廓">
              <a:extLst>
                <a:ext uri="{FF2B5EF4-FFF2-40B4-BE49-F238E27FC236}">
                  <a16:creationId xmlns:a16="http://schemas.microsoft.com/office/drawing/2014/main" id="{23650988-F842-4E0D-B14B-73CB3E79CB6C}"/>
                </a:ext>
              </a:extLst>
            </p:cNvPr>
            <p:cNvPicPr>
              <a:picLocks noChangeAspect="1"/>
            </p:cNvPicPr>
            <p:nvPr/>
          </p:nvPicPr>
          <p:blipFill>
            <a:blip r:embed="rId100">
              <a:extLst>
                <a:ext uri="{28A0092B-C50C-407E-A947-70E740481C1C}">
                  <a14:useLocalDpi xmlns:a14="http://schemas.microsoft.com/office/drawing/2010/main"/>
                </a:ext>
                <a:ext uri="{96DAC541-7B7A-43D3-8B79-37D633B846F1}">
                  <asvg:svgBlip xmlns:asvg="http://schemas.microsoft.com/office/drawing/2016/SVG/main" r:embed="rId101"/>
                </a:ext>
              </a:extLst>
            </a:blip>
            <a:stretch>
              <a:fillRect/>
            </a:stretch>
          </p:blipFill>
          <p:spPr>
            <a:xfrm>
              <a:off x="10028665" y="5250652"/>
              <a:ext cx="598449" cy="598449"/>
            </a:xfrm>
            <a:prstGeom prst="rect">
              <a:avLst/>
            </a:prstGeom>
          </p:spPr>
        </p:pic>
      </p:grpSp>
      <p:grpSp>
        <p:nvGrpSpPr>
          <p:cNvPr id="2" name="组合 1">
            <a:extLst>
              <a:ext uri="{FF2B5EF4-FFF2-40B4-BE49-F238E27FC236}">
                <a16:creationId xmlns:a16="http://schemas.microsoft.com/office/drawing/2014/main" id="{4DDDDA13-17DA-4ABE-9799-47C6F1EE2794}"/>
              </a:ext>
            </a:extLst>
          </p:cNvPr>
          <p:cNvGrpSpPr/>
          <p:nvPr/>
        </p:nvGrpSpPr>
        <p:grpSpPr>
          <a:xfrm>
            <a:off x="4693342" y="918656"/>
            <a:ext cx="2805317" cy="150471"/>
            <a:chOff x="4776547" y="918656"/>
            <a:chExt cx="2805317" cy="150471"/>
          </a:xfrm>
        </p:grpSpPr>
        <p:sp>
          <p:nvSpPr>
            <p:cNvPr id="56" name="椭圆 55">
              <a:extLst>
                <a:ext uri="{FF2B5EF4-FFF2-40B4-BE49-F238E27FC236}">
                  <a16:creationId xmlns:a16="http://schemas.microsoft.com/office/drawing/2014/main" id="{3D71B364-868A-4F23-A493-9F7F8EAFBBCA}"/>
                </a:ext>
              </a:extLst>
            </p:cNvPr>
            <p:cNvSpPr/>
            <p:nvPr/>
          </p:nvSpPr>
          <p:spPr>
            <a:xfrm>
              <a:off x="4776547" y="918656"/>
              <a:ext cx="150471" cy="150471"/>
            </a:xfrm>
            <a:prstGeom prst="ellipse">
              <a:avLst/>
            </a:pr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a:extLst>
                <a:ext uri="{FF2B5EF4-FFF2-40B4-BE49-F238E27FC236}">
                  <a16:creationId xmlns:a16="http://schemas.microsoft.com/office/drawing/2014/main" id="{F18F72F9-EBF0-4312-BA2F-1C628B83C0C5}"/>
                </a:ext>
              </a:extLst>
            </p:cNvPr>
            <p:cNvSpPr/>
            <p:nvPr/>
          </p:nvSpPr>
          <p:spPr>
            <a:xfrm>
              <a:off x="7431393" y="918656"/>
              <a:ext cx="150471" cy="150471"/>
            </a:xfrm>
            <a:prstGeom prst="ellipse">
              <a:avLst/>
            </a:pr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306900287"/>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圆角 33">
            <a:extLst>
              <a:ext uri="{FF2B5EF4-FFF2-40B4-BE49-F238E27FC236}">
                <a16:creationId xmlns:a16="http://schemas.microsoft.com/office/drawing/2014/main" id="{11B1531F-5B42-44DF-A6F4-45E726A2A7FD}"/>
              </a:ext>
            </a:extLst>
          </p:cNvPr>
          <p:cNvSpPr/>
          <p:nvPr/>
        </p:nvSpPr>
        <p:spPr>
          <a:xfrm>
            <a:off x="1979406" y="4247266"/>
            <a:ext cx="2103120" cy="568165"/>
          </a:xfrm>
          <a:prstGeom prst="roundRect">
            <a:avLst>
              <a:gd name="adj" fmla="val 50000"/>
            </a:avLst>
          </a:prstGeom>
          <a:solidFill>
            <a:srgbClr val="EAAA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任意多边形: 形状 31">
            <a:extLst>
              <a:ext uri="{FF2B5EF4-FFF2-40B4-BE49-F238E27FC236}">
                <a16:creationId xmlns:a16="http://schemas.microsoft.com/office/drawing/2014/main" id="{C6A8C051-7B11-4758-BA6A-A95E1BBADB7A}"/>
              </a:ext>
            </a:extLst>
          </p:cNvPr>
          <p:cNvSpPr/>
          <p:nvPr/>
        </p:nvSpPr>
        <p:spPr>
          <a:xfrm>
            <a:off x="0" y="1"/>
            <a:ext cx="12192000" cy="6757929"/>
          </a:xfrm>
          <a:custGeom>
            <a:avLst/>
            <a:gdLst>
              <a:gd name="connsiteX0" fmla="*/ 11359 w 12192000"/>
              <a:gd name="connsiteY0" fmla="*/ 0 h 6757929"/>
              <a:gd name="connsiteX1" fmla="*/ 12180641 w 12192000"/>
              <a:gd name="connsiteY1" fmla="*/ 0 h 6757929"/>
              <a:gd name="connsiteX2" fmla="*/ 12192000 w 12192000"/>
              <a:gd name="connsiteY2" fmla="*/ 112675 h 6757929"/>
              <a:gd name="connsiteX3" fmla="*/ 12192000 w 12192000"/>
              <a:gd name="connsiteY3" fmla="*/ 4491591 h 6757929"/>
              <a:gd name="connsiteX4" fmla="*/ 11097238 w 12192000"/>
              <a:gd name="connsiteY4" fmla="*/ 5586353 h 6757929"/>
              <a:gd name="connsiteX5" fmla="*/ 3483900 w 12192000"/>
              <a:gd name="connsiteY5" fmla="*/ 5586353 h 6757929"/>
              <a:gd name="connsiteX6" fmla="*/ 3484049 w 12192000"/>
              <a:gd name="connsiteY6" fmla="*/ 5590572 h 6757929"/>
              <a:gd name="connsiteX7" fmla="*/ 3413030 w 12192000"/>
              <a:gd name="connsiteY7" fmla="*/ 5590572 h 6757929"/>
              <a:gd name="connsiteX8" fmla="*/ 3412956 w 12192000"/>
              <a:gd name="connsiteY8" fmla="*/ 5590553 h 6757929"/>
              <a:gd name="connsiteX9" fmla="*/ 3384399 w 12192000"/>
              <a:gd name="connsiteY9" fmla="*/ 5586353 h 6757929"/>
              <a:gd name="connsiteX10" fmla="*/ 2685724 w 12192000"/>
              <a:gd name="connsiteY10" fmla="*/ 5586353 h 6757929"/>
              <a:gd name="connsiteX11" fmla="*/ 2505950 w 12192000"/>
              <a:gd name="connsiteY11" fmla="*/ 5631160 h 6757929"/>
              <a:gd name="connsiteX12" fmla="*/ 1779632 w 12192000"/>
              <a:gd name="connsiteY12" fmla="*/ 6136646 h 6757929"/>
              <a:gd name="connsiteX13" fmla="*/ 1505134 w 12192000"/>
              <a:gd name="connsiteY13" fmla="*/ 6725759 h 6757929"/>
              <a:gd name="connsiteX14" fmla="*/ 1499839 w 12192000"/>
              <a:gd name="connsiteY14" fmla="*/ 6757929 h 6757929"/>
              <a:gd name="connsiteX15" fmla="*/ 1488434 w 12192000"/>
              <a:gd name="connsiteY15" fmla="*/ 6737373 h 6757929"/>
              <a:gd name="connsiteX16" fmla="*/ 1329889 w 12192000"/>
              <a:gd name="connsiteY16" fmla="*/ 5628267 h 6757929"/>
              <a:gd name="connsiteX17" fmla="*/ 1341754 w 12192000"/>
              <a:gd name="connsiteY17" fmla="*/ 5586353 h 6757929"/>
              <a:gd name="connsiteX18" fmla="*/ 1094762 w 12192000"/>
              <a:gd name="connsiteY18" fmla="*/ 5586353 h 6757929"/>
              <a:gd name="connsiteX19" fmla="*/ 0 w 12192000"/>
              <a:gd name="connsiteY19" fmla="*/ 4491591 h 6757929"/>
              <a:gd name="connsiteX20" fmla="*/ 0 w 12192000"/>
              <a:gd name="connsiteY20" fmla="*/ 112675 h 67579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2192000" h="6757929">
                <a:moveTo>
                  <a:pt x="11359" y="0"/>
                </a:moveTo>
                <a:lnTo>
                  <a:pt x="12180641" y="0"/>
                </a:lnTo>
                <a:lnTo>
                  <a:pt x="12192000" y="112675"/>
                </a:lnTo>
                <a:lnTo>
                  <a:pt x="12192000" y="4491591"/>
                </a:lnTo>
                <a:cubicBezTo>
                  <a:pt x="12192000" y="5096211"/>
                  <a:pt x="11701858" y="5586353"/>
                  <a:pt x="11097238" y="5586353"/>
                </a:cubicBezTo>
                <a:lnTo>
                  <a:pt x="3483900" y="5586353"/>
                </a:lnTo>
                <a:lnTo>
                  <a:pt x="3484049" y="5590572"/>
                </a:lnTo>
                <a:lnTo>
                  <a:pt x="3413030" y="5590572"/>
                </a:lnTo>
                <a:lnTo>
                  <a:pt x="3412956" y="5590553"/>
                </a:lnTo>
                <a:lnTo>
                  <a:pt x="3384399" y="5586353"/>
                </a:lnTo>
                <a:lnTo>
                  <a:pt x="2685724" y="5586353"/>
                </a:lnTo>
                <a:lnTo>
                  <a:pt x="2505950" y="5631160"/>
                </a:lnTo>
                <a:cubicBezTo>
                  <a:pt x="2222381" y="5722955"/>
                  <a:pt x="1968925" y="5892230"/>
                  <a:pt x="1779632" y="6136646"/>
                </a:cubicBezTo>
                <a:cubicBezTo>
                  <a:pt x="1641964" y="6314404"/>
                  <a:pt x="1551266" y="6515076"/>
                  <a:pt x="1505134" y="6725759"/>
                </a:cubicBezTo>
                <a:lnTo>
                  <a:pt x="1499839" y="6757929"/>
                </a:lnTo>
                <a:lnTo>
                  <a:pt x="1488434" y="6737373"/>
                </a:lnTo>
                <a:cubicBezTo>
                  <a:pt x="1312300" y="6382977"/>
                  <a:pt x="1255381" y="5991432"/>
                  <a:pt x="1329889" y="5628267"/>
                </a:cubicBezTo>
                <a:lnTo>
                  <a:pt x="1341754" y="5586353"/>
                </a:lnTo>
                <a:lnTo>
                  <a:pt x="1094762" y="5586353"/>
                </a:lnTo>
                <a:cubicBezTo>
                  <a:pt x="490142" y="5586353"/>
                  <a:pt x="0" y="5096211"/>
                  <a:pt x="0" y="4491591"/>
                </a:cubicBezTo>
                <a:lnTo>
                  <a:pt x="0" y="112675"/>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7" name="平行四边形 15">
            <a:extLst>
              <a:ext uri="{FF2B5EF4-FFF2-40B4-BE49-F238E27FC236}">
                <a16:creationId xmlns:a16="http://schemas.microsoft.com/office/drawing/2014/main" id="{FAEC6787-15FF-400D-83E4-0F0316894F06}"/>
              </a:ext>
            </a:extLst>
          </p:cNvPr>
          <p:cNvSpPr/>
          <p:nvPr/>
        </p:nvSpPr>
        <p:spPr>
          <a:xfrm>
            <a:off x="7791273" y="1659466"/>
            <a:ext cx="3141651" cy="3352800"/>
          </a:xfrm>
          <a:prstGeom prst="round2DiagRect">
            <a:avLst>
              <a:gd name="adj1" fmla="val 28088"/>
              <a:gd name="adj2" fmla="val 0"/>
            </a:avLst>
          </a:prstGeom>
          <a:solidFill>
            <a:schemeClr val="bg1">
              <a:alpha val="79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5" name="平行四边形 13">
            <a:extLst>
              <a:ext uri="{FF2B5EF4-FFF2-40B4-BE49-F238E27FC236}">
                <a16:creationId xmlns:a16="http://schemas.microsoft.com/office/drawing/2014/main" id="{8DA446C1-C6F0-40E1-89E7-A69B2BDF2651}"/>
              </a:ext>
            </a:extLst>
          </p:cNvPr>
          <p:cNvSpPr/>
          <p:nvPr/>
        </p:nvSpPr>
        <p:spPr>
          <a:xfrm>
            <a:off x="995120" y="986285"/>
            <a:ext cx="8647279" cy="3596640"/>
          </a:xfrm>
          <a:prstGeom prst="round2DiagRect">
            <a:avLst>
              <a:gd name="adj1" fmla="val 38872"/>
              <a:gd name="adj2" fmla="val 0"/>
            </a:avLst>
          </a:prstGeom>
          <a:solidFill>
            <a:srgbClr val="D6EFFA"/>
          </a:solidFill>
          <a:ln>
            <a:solidFill>
              <a:schemeClr val="bg1"/>
            </a:solidFill>
          </a:ln>
          <a:effectLst>
            <a:outerShdw blurRad="901700" dist="1308100" dir="2700000" sx="92000" sy="92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endParaRPr>
          </a:p>
        </p:txBody>
      </p:sp>
      <p:sp>
        <p:nvSpPr>
          <p:cNvPr id="21" name="文本框 20">
            <a:extLst>
              <a:ext uri="{FF2B5EF4-FFF2-40B4-BE49-F238E27FC236}">
                <a16:creationId xmlns:a16="http://schemas.microsoft.com/office/drawing/2014/main" id="{A93DF30E-4794-45A3-88A3-07C61368B7D8}"/>
              </a:ext>
            </a:extLst>
          </p:cNvPr>
          <p:cNvSpPr txBox="1"/>
          <p:nvPr/>
        </p:nvSpPr>
        <p:spPr>
          <a:xfrm>
            <a:off x="1825790" y="1892166"/>
            <a:ext cx="1800493" cy="584775"/>
          </a:xfrm>
          <a:prstGeom prst="rect">
            <a:avLst/>
          </a:prstGeom>
          <a:noFill/>
        </p:spPr>
        <p:txBody>
          <a:bodyPr wrap="none" rtlCol="0">
            <a:spAutoFit/>
          </a:bodyPr>
          <a:lstStyle/>
          <a:p>
            <a:r>
              <a:rPr lang="zh-CN" altLang="en-US" sz="3200" dirty="0">
                <a:solidFill>
                  <a:srgbClr val="FF9997"/>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欢迎来撩</a:t>
            </a:r>
          </a:p>
        </p:txBody>
      </p:sp>
      <p:sp>
        <p:nvSpPr>
          <p:cNvPr id="22" name="文本框 21">
            <a:extLst>
              <a:ext uri="{FF2B5EF4-FFF2-40B4-BE49-F238E27FC236}">
                <a16:creationId xmlns:a16="http://schemas.microsoft.com/office/drawing/2014/main" id="{8091B4E1-FBA8-45CD-BA41-90BF807EC032}"/>
              </a:ext>
            </a:extLst>
          </p:cNvPr>
          <p:cNvSpPr txBox="1"/>
          <p:nvPr/>
        </p:nvSpPr>
        <p:spPr>
          <a:xfrm>
            <a:off x="1818170" y="2444586"/>
            <a:ext cx="7045518" cy="923330"/>
          </a:xfrm>
          <a:prstGeom prst="rect">
            <a:avLst/>
          </a:prstGeom>
          <a:noFill/>
        </p:spPr>
        <p:txBody>
          <a:bodyPr wrap="none" rtlCol="0">
            <a:spAutoFit/>
          </a:bodyPr>
          <a:lstStyle/>
          <a:p>
            <a:r>
              <a:rPr lang="zh-CN" altLang="en-US" sz="5400" dirty="0">
                <a:gradFill flip="none" rotWithShape="1">
                  <a:gsLst>
                    <a:gs pos="2000">
                      <a:schemeClr val="accent1"/>
                    </a:gs>
                    <a:gs pos="100000">
                      <a:schemeClr val="accent1">
                        <a:lumMod val="70000"/>
                      </a:schemeClr>
                    </a:gs>
                  </a:gsLst>
                  <a:lin ang="2700000" scaled="1"/>
                  <a:tileRect/>
                </a:gradFill>
                <a:latin typeface="阿里巴巴普惠体 Heavy" panose="00020600040101010101" pitchFamily="18" charset="-122"/>
                <a:ea typeface="阿里巴巴普惠体 Heavy" panose="00020600040101010101" pitchFamily="18" charset="-122"/>
                <a:cs typeface="阿里巴巴普惠体 Heavy" panose="00020600040101010101" pitchFamily="18" charset="-122"/>
              </a:rPr>
              <a:t>碎片化持续精进的瓜瓜</a:t>
            </a:r>
          </a:p>
        </p:txBody>
      </p:sp>
      <p:sp>
        <p:nvSpPr>
          <p:cNvPr id="24" name="文本框 23">
            <a:extLst>
              <a:ext uri="{FF2B5EF4-FFF2-40B4-BE49-F238E27FC236}">
                <a16:creationId xmlns:a16="http://schemas.microsoft.com/office/drawing/2014/main" id="{892601FF-20CA-4FD7-8A9B-A985D5217EDA}"/>
              </a:ext>
            </a:extLst>
          </p:cNvPr>
          <p:cNvSpPr txBox="1"/>
          <p:nvPr/>
        </p:nvSpPr>
        <p:spPr>
          <a:xfrm>
            <a:off x="238498" y="274320"/>
            <a:ext cx="1896673" cy="369332"/>
          </a:xfrm>
          <a:prstGeom prst="rect">
            <a:avLst/>
          </a:prstGeom>
          <a:noFill/>
        </p:spPr>
        <p:txBody>
          <a:bodyPr wrap="none" rtlCol="0">
            <a:spAutoFit/>
          </a:bodyPr>
          <a:lstStyle/>
          <a:p>
            <a:r>
              <a:rPr lang="en-US" altLang="zh-CN" dirty="0">
                <a:solidFill>
                  <a:schemeClr val="bg1"/>
                </a:solidFill>
                <a:latin typeface="Swis721 Blk BT" panose="020B0904030502020204" pitchFamily="34" charset="0"/>
              </a:rPr>
              <a:t>POWERPOINT</a:t>
            </a:r>
            <a:endParaRPr lang="zh-CN" altLang="en-US" dirty="0">
              <a:solidFill>
                <a:schemeClr val="bg1"/>
              </a:solidFill>
              <a:latin typeface="Swis721 Blk BT" panose="020B0904030502020204" pitchFamily="34" charset="0"/>
            </a:endParaRPr>
          </a:p>
        </p:txBody>
      </p:sp>
      <p:grpSp>
        <p:nvGrpSpPr>
          <p:cNvPr id="29" name="组合 28">
            <a:extLst>
              <a:ext uri="{FF2B5EF4-FFF2-40B4-BE49-F238E27FC236}">
                <a16:creationId xmlns:a16="http://schemas.microsoft.com/office/drawing/2014/main" id="{08C09747-10F8-402C-94D4-264B040D43A3}"/>
              </a:ext>
            </a:extLst>
          </p:cNvPr>
          <p:cNvGrpSpPr/>
          <p:nvPr/>
        </p:nvGrpSpPr>
        <p:grpSpPr>
          <a:xfrm>
            <a:off x="10639528" y="268724"/>
            <a:ext cx="1161616" cy="369332"/>
            <a:chOff x="10639528" y="569714"/>
            <a:chExt cx="1161616" cy="369332"/>
          </a:xfrm>
        </p:grpSpPr>
        <p:sp>
          <p:nvSpPr>
            <p:cNvPr id="25" name="文本框 24">
              <a:extLst>
                <a:ext uri="{FF2B5EF4-FFF2-40B4-BE49-F238E27FC236}">
                  <a16:creationId xmlns:a16="http://schemas.microsoft.com/office/drawing/2014/main" id="{F6B7B1EB-0002-4DCB-84B4-8FD69599632A}"/>
                </a:ext>
              </a:extLst>
            </p:cNvPr>
            <p:cNvSpPr txBox="1"/>
            <p:nvPr/>
          </p:nvSpPr>
          <p:spPr>
            <a:xfrm>
              <a:off x="10639528" y="569714"/>
              <a:ext cx="716863" cy="369332"/>
            </a:xfrm>
            <a:prstGeom prst="rect">
              <a:avLst/>
            </a:prstGeom>
            <a:noFill/>
          </p:spPr>
          <p:txBody>
            <a:bodyPr wrap="none" rtlCol="0">
              <a:spAutoFit/>
            </a:bodyPr>
            <a:lstStyle>
              <a:defPPr>
                <a:defRPr lang="zh-CN"/>
              </a:defPPr>
              <a:lvl1pPr>
                <a:defRPr>
                  <a:solidFill>
                    <a:schemeClr val="bg1"/>
                  </a:solidFill>
                  <a:latin typeface="Swis721 Blk BT" panose="020B0904030502020204" pitchFamily="34" charset="0"/>
                </a:defRPr>
              </a:lvl1pPr>
            </a:lstStyle>
            <a:p>
              <a:r>
                <a:rPr lang="en-US" altLang="zh-CN" dirty="0">
                  <a:latin typeface="阿里巴巴普惠体 R" panose="00020600040101010101" pitchFamily="18" charset="-122"/>
                  <a:ea typeface="阿里巴巴普惠体 R" panose="00020600040101010101" pitchFamily="18" charset="-122"/>
                  <a:cs typeface="阿里巴巴普惠体 R" panose="00020600040101010101" pitchFamily="18" charset="-122"/>
                </a:rPr>
                <a:t>2021</a:t>
              </a:r>
              <a:endParaRPr lang="zh-CN" altLang="en-US" dirty="0">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sp>
          <p:nvSpPr>
            <p:cNvPr id="26" name="椭圆 25">
              <a:extLst>
                <a:ext uri="{FF2B5EF4-FFF2-40B4-BE49-F238E27FC236}">
                  <a16:creationId xmlns:a16="http://schemas.microsoft.com/office/drawing/2014/main" id="{623161DE-AAF4-427E-B7EA-DD716F45F234}"/>
                </a:ext>
              </a:extLst>
            </p:cNvPr>
            <p:cNvSpPr>
              <a:spLocks noChangeAspect="1"/>
            </p:cNvSpPr>
            <p:nvPr/>
          </p:nvSpPr>
          <p:spPr>
            <a:xfrm>
              <a:off x="11704320" y="705968"/>
              <a:ext cx="96824" cy="9682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a:extLst>
                <a:ext uri="{FF2B5EF4-FFF2-40B4-BE49-F238E27FC236}">
                  <a16:creationId xmlns:a16="http://schemas.microsoft.com/office/drawing/2014/main" id="{55C4E9F6-C23F-45DD-AB21-FC8C97D0BB54}"/>
                </a:ext>
              </a:extLst>
            </p:cNvPr>
            <p:cNvSpPr>
              <a:spLocks noChangeAspect="1"/>
            </p:cNvSpPr>
            <p:nvPr/>
          </p:nvSpPr>
          <p:spPr>
            <a:xfrm>
              <a:off x="11534941" y="705968"/>
              <a:ext cx="96824" cy="9682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a:extLst>
                <a:ext uri="{FF2B5EF4-FFF2-40B4-BE49-F238E27FC236}">
                  <a16:creationId xmlns:a16="http://schemas.microsoft.com/office/drawing/2014/main" id="{9789AB81-D47D-4A2B-91DF-981E56E657A6}"/>
                </a:ext>
              </a:extLst>
            </p:cNvPr>
            <p:cNvSpPr>
              <a:spLocks noChangeAspect="1"/>
            </p:cNvSpPr>
            <p:nvPr/>
          </p:nvSpPr>
          <p:spPr>
            <a:xfrm>
              <a:off x="11365562" y="705968"/>
              <a:ext cx="96824" cy="9682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31" name="直接连接符 30">
            <a:extLst>
              <a:ext uri="{FF2B5EF4-FFF2-40B4-BE49-F238E27FC236}">
                <a16:creationId xmlns:a16="http://schemas.microsoft.com/office/drawing/2014/main" id="{317EB161-B14B-4D11-97BF-DE4FDC1DF911}"/>
              </a:ext>
            </a:extLst>
          </p:cNvPr>
          <p:cNvCxnSpPr>
            <a:cxnSpLocks/>
          </p:cNvCxnSpPr>
          <p:nvPr/>
        </p:nvCxnSpPr>
        <p:spPr>
          <a:xfrm>
            <a:off x="2257063" y="453390"/>
            <a:ext cx="8287474" cy="0"/>
          </a:xfrm>
          <a:prstGeom prst="line">
            <a:avLst/>
          </a:prstGeom>
          <a:ln>
            <a:solidFill>
              <a:schemeClr val="bg1">
                <a:alpha val="53000"/>
              </a:schemeClr>
            </a:solidFill>
          </a:ln>
        </p:spPr>
        <p:style>
          <a:lnRef idx="1">
            <a:schemeClr val="accent1"/>
          </a:lnRef>
          <a:fillRef idx="0">
            <a:schemeClr val="accent1"/>
          </a:fillRef>
          <a:effectRef idx="0">
            <a:schemeClr val="accent1"/>
          </a:effectRef>
          <a:fontRef idx="minor">
            <a:schemeClr val="tx1"/>
          </a:fontRef>
        </p:style>
      </p:cxnSp>
      <p:sp>
        <p:nvSpPr>
          <p:cNvPr id="33" name="文本框 32">
            <a:extLst>
              <a:ext uri="{FF2B5EF4-FFF2-40B4-BE49-F238E27FC236}">
                <a16:creationId xmlns:a16="http://schemas.microsoft.com/office/drawing/2014/main" id="{40C1A0EA-77DD-41D8-9604-781BF3869973}"/>
              </a:ext>
            </a:extLst>
          </p:cNvPr>
          <p:cNvSpPr txBox="1"/>
          <p:nvPr/>
        </p:nvSpPr>
        <p:spPr>
          <a:xfrm>
            <a:off x="-102438" y="6174020"/>
            <a:ext cx="9730549" cy="923330"/>
          </a:xfrm>
          <a:prstGeom prst="rect">
            <a:avLst/>
          </a:prstGeom>
          <a:noFill/>
        </p:spPr>
        <p:txBody>
          <a:bodyPr wrap="none" rtlCol="0">
            <a:spAutoFit/>
          </a:bodyPr>
          <a:lstStyle/>
          <a:p>
            <a:r>
              <a:rPr lang="en-US" altLang="zh-CN" sz="5400" spc="-150" dirty="0">
                <a:ln>
                  <a:solidFill>
                    <a:srgbClr val="0C3628">
                      <a:alpha val="14000"/>
                    </a:srgbClr>
                  </a:solidFill>
                </a:ln>
                <a:noFill/>
                <a:latin typeface="阿里巴巴普惠体 Heavy" panose="00020600040101010101" pitchFamily="18" charset="-122"/>
                <a:ea typeface="阿里巴巴普惠体 Heavy" panose="00020600040101010101" pitchFamily="18" charset="-122"/>
                <a:cs typeface="阿里巴巴普惠体 Heavy" panose="00020600040101010101" pitchFamily="18" charset="-122"/>
              </a:rPr>
              <a:t>I AM ALWAYS LEARNING PPT</a:t>
            </a:r>
          </a:p>
        </p:txBody>
      </p:sp>
      <p:sp>
        <p:nvSpPr>
          <p:cNvPr id="19" name="文本框 18">
            <a:extLst>
              <a:ext uri="{FF2B5EF4-FFF2-40B4-BE49-F238E27FC236}">
                <a16:creationId xmlns:a16="http://schemas.microsoft.com/office/drawing/2014/main" id="{763CB57F-9C23-4E4F-A66D-B4D61987FF65}"/>
              </a:ext>
            </a:extLst>
          </p:cNvPr>
          <p:cNvSpPr txBox="1"/>
          <p:nvPr/>
        </p:nvSpPr>
        <p:spPr>
          <a:xfrm>
            <a:off x="2270412" y="4398259"/>
            <a:ext cx="1588897" cy="369332"/>
          </a:xfrm>
          <a:prstGeom prst="rect">
            <a:avLst/>
          </a:prstGeom>
          <a:noFill/>
        </p:spPr>
        <p:txBody>
          <a:bodyPr wrap="none" rtlCol="0">
            <a:spAutoFit/>
          </a:bodyPr>
          <a:lstStyle/>
          <a:p>
            <a:r>
              <a:rPr lang="zh-CN" altLang="en-US" b="1" dirty="0">
                <a:latin typeface="阿里巴巴普惠体 Heavy" panose="00020600040101010101" pitchFamily="18" charset="-122"/>
                <a:ea typeface="阿里巴巴普惠体 Heavy" panose="00020600040101010101" pitchFamily="18" charset="-122"/>
                <a:cs typeface="阿里巴巴普惠体 Heavy" panose="00020600040101010101" pitchFamily="18" charset="-122"/>
              </a:rPr>
              <a:t>演讲人：瓜瓜</a:t>
            </a:r>
          </a:p>
        </p:txBody>
      </p:sp>
      <p:grpSp>
        <p:nvGrpSpPr>
          <p:cNvPr id="38" name="组合 37">
            <a:extLst>
              <a:ext uri="{FF2B5EF4-FFF2-40B4-BE49-F238E27FC236}">
                <a16:creationId xmlns:a16="http://schemas.microsoft.com/office/drawing/2014/main" id="{39FD19CB-CD51-4534-8338-07A0EE7CE7BF}"/>
              </a:ext>
            </a:extLst>
          </p:cNvPr>
          <p:cNvGrpSpPr/>
          <p:nvPr/>
        </p:nvGrpSpPr>
        <p:grpSpPr>
          <a:xfrm>
            <a:off x="1920240" y="4293395"/>
            <a:ext cx="2832382" cy="568165"/>
            <a:chOff x="1935480" y="4293395"/>
            <a:chExt cx="2832382" cy="568165"/>
          </a:xfrm>
          <a:effectLst>
            <a:outerShdw blurRad="304800" dist="152400" dir="2700000" sx="96000" sy="96000" algn="tl" rotWithShape="0">
              <a:prstClr val="black">
                <a:alpha val="18000"/>
              </a:prstClr>
            </a:outerShdw>
          </a:effectLst>
        </p:grpSpPr>
        <p:sp>
          <p:nvSpPr>
            <p:cNvPr id="23" name="矩形: 圆角 22">
              <a:extLst>
                <a:ext uri="{FF2B5EF4-FFF2-40B4-BE49-F238E27FC236}">
                  <a16:creationId xmlns:a16="http://schemas.microsoft.com/office/drawing/2014/main" id="{09478DC0-C25C-41AF-9FAA-4BDA154B501D}"/>
                </a:ext>
              </a:extLst>
            </p:cNvPr>
            <p:cNvSpPr/>
            <p:nvPr/>
          </p:nvSpPr>
          <p:spPr>
            <a:xfrm>
              <a:off x="1935480" y="4293395"/>
              <a:ext cx="2832382" cy="568165"/>
            </a:xfrm>
            <a:prstGeom prst="roundRect">
              <a:avLst>
                <a:gd name="adj" fmla="val 50000"/>
              </a:avLst>
            </a:prstGeom>
            <a:solidFill>
              <a:srgbClr val="EDAA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a:p>
          </p:txBody>
        </p:sp>
        <p:sp>
          <p:nvSpPr>
            <p:cNvPr id="35" name="文本框 34">
              <a:extLst>
                <a:ext uri="{FF2B5EF4-FFF2-40B4-BE49-F238E27FC236}">
                  <a16:creationId xmlns:a16="http://schemas.microsoft.com/office/drawing/2014/main" id="{2C84C444-0130-4186-89A7-DFE79EF47E07}"/>
                </a:ext>
              </a:extLst>
            </p:cNvPr>
            <p:cNvSpPr txBox="1"/>
            <p:nvPr/>
          </p:nvSpPr>
          <p:spPr>
            <a:xfrm>
              <a:off x="2252812" y="4438978"/>
              <a:ext cx="2197718" cy="276999"/>
            </a:xfrm>
            <a:prstGeom prst="rect">
              <a:avLst/>
            </a:prstGeom>
            <a:noFill/>
          </p:spPr>
          <p:txBody>
            <a:bodyPr wrap="none" lIns="0" tIns="0" rIns="0" bIns="0" rtlCol="0">
              <a:spAutoFit/>
            </a:bodyPr>
            <a:lstStyle/>
            <a:p>
              <a:r>
                <a:rPr lang="zh-CN" altLang="en-US" b="1" dirty="0">
                  <a:solidFill>
                    <a:schemeClr val="bg1"/>
                  </a:solidFill>
                  <a:latin typeface="阿里巴巴普惠体 Heavy" panose="00020600040101010101" pitchFamily="18" charset="-122"/>
                  <a:ea typeface="阿里巴巴普惠体 Heavy" panose="00020600040101010101" pitchFamily="18" charset="-122"/>
                  <a:cs typeface="阿里巴巴普惠体 Heavy" panose="00020600040101010101" pitchFamily="18" charset="-122"/>
                </a:rPr>
                <a:t>微信：</a:t>
              </a:r>
              <a:r>
                <a:rPr lang="en-US" altLang="zh-CN" b="1" dirty="0">
                  <a:solidFill>
                    <a:schemeClr val="bg1"/>
                  </a:solidFill>
                  <a:latin typeface="阿里巴巴普惠体 Heavy" panose="00020600040101010101" pitchFamily="18" charset="-122"/>
                  <a:ea typeface="阿里巴巴普惠体 Heavy" panose="00020600040101010101" pitchFamily="18" charset="-122"/>
                  <a:cs typeface="阿里巴巴普惠体 Heavy" panose="00020600040101010101" pitchFamily="18" charset="-122"/>
                </a:rPr>
                <a:t>wudong6852</a:t>
              </a:r>
              <a:endParaRPr lang="zh-CN" altLang="en-US" b="1" dirty="0">
                <a:solidFill>
                  <a:schemeClr val="bg1"/>
                </a:solidFill>
                <a:latin typeface="阿里巴巴普惠体 Heavy" panose="00020600040101010101" pitchFamily="18" charset="-122"/>
                <a:ea typeface="阿里巴巴普惠体 Heavy" panose="00020600040101010101" pitchFamily="18" charset="-122"/>
                <a:cs typeface="阿里巴巴普惠体 Heavy" panose="00020600040101010101" pitchFamily="18" charset="-122"/>
              </a:endParaRPr>
            </a:p>
          </p:txBody>
        </p:sp>
      </p:grpSp>
      <p:grpSp>
        <p:nvGrpSpPr>
          <p:cNvPr id="44" name="组合 43">
            <a:extLst>
              <a:ext uri="{FF2B5EF4-FFF2-40B4-BE49-F238E27FC236}">
                <a16:creationId xmlns:a16="http://schemas.microsoft.com/office/drawing/2014/main" id="{766BE99A-4EFD-4831-B46C-4DF5C64A7F19}"/>
              </a:ext>
            </a:extLst>
          </p:cNvPr>
          <p:cNvGrpSpPr/>
          <p:nvPr/>
        </p:nvGrpSpPr>
        <p:grpSpPr>
          <a:xfrm>
            <a:off x="342900" y="729444"/>
            <a:ext cx="170574" cy="163429"/>
            <a:chOff x="342900" y="729444"/>
            <a:chExt cx="170574" cy="163429"/>
          </a:xfrm>
        </p:grpSpPr>
        <p:sp>
          <p:nvSpPr>
            <p:cNvPr id="39" name="矩形 38">
              <a:extLst>
                <a:ext uri="{FF2B5EF4-FFF2-40B4-BE49-F238E27FC236}">
                  <a16:creationId xmlns:a16="http://schemas.microsoft.com/office/drawing/2014/main" id="{8EDA56AE-F9D4-40D0-97E7-BD6FB49FF689}"/>
                </a:ext>
              </a:extLst>
            </p:cNvPr>
            <p:cNvSpPr/>
            <p:nvPr/>
          </p:nvSpPr>
          <p:spPr>
            <a:xfrm>
              <a:off x="342900" y="729444"/>
              <a:ext cx="53340" cy="533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39">
              <a:extLst>
                <a:ext uri="{FF2B5EF4-FFF2-40B4-BE49-F238E27FC236}">
                  <a16:creationId xmlns:a16="http://schemas.microsoft.com/office/drawing/2014/main" id="{CABFB486-F9E9-429C-8657-C64D21D09B75}"/>
                </a:ext>
              </a:extLst>
            </p:cNvPr>
            <p:cNvSpPr/>
            <p:nvPr/>
          </p:nvSpPr>
          <p:spPr>
            <a:xfrm>
              <a:off x="460134" y="729444"/>
              <a:ext cx="53340" cy="533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40">
              <a:extLst>
                <a:ext uri="{FF2B5EF4-FFF2-40B4-BE49-F238E27FC236}">
                  <a16:creationId xmlns:a16="http://schemas.microsoft.com/office/drawing/2014/main" id="{5AB22364-8916-4F89-AA22-793EC7DDAC23}"/>
                </a:ext>
              </a:extLst>
            </p:cNvPr>
            <p:cNvSpPr/>
            <p:nvPr/>
          </p:nvSpPr>
          <p:spPr>
            <a:xfrm>
              <a:off x="342900" y="839533"/>
              <a:ext cx="53340" cy="533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41">
              <a:extLst>
                <a:ext uri="{FF2B5EF4-FFF2-40B4-BE49-F238E27FC236}">
                  <a16:creationId xmlns:a16="http://schemas.microsoft.com/office/drawing/2014/main" id="{5D206D60-BAFD-42C2-8B58-4A2965C8021D}"/>
                </a:ext>
              </a:extLst>
            </p:cNvPr>
            <p:cNvSpPr/>
            <p:nvPr/>
          </p:nvSpPr>
          <p:spPr>
            <a:xfrm>
              <a:off x="460134" y="839533"/>
              <a:ext cx="53340" cy="533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46" name="直接连接符 45">
            <a:extLst>
              <a:ext uri="{FF2B5EF4-FFF2-40B4-BE49-F238E27FC236}">
                <a16:creationId xmlns:a16="http://schemas.microsoft.com/office/drawing/2014/main" id="{9D27A6AB-5711-4D88-9A2D-96C4968D9BEE}"/>
              </a:ext>
            </a:extLst>
          </p:cNvPr>
          <p:cNvCxnSpPr>
            <a:cxnSpLocks/>
          </p:cNvCxnSpPr>
          <p:nvPr/>
        </p:nvCxnSpPr>
        <p:spPr>
          <a:xfrm>
            <a:off x="1914090" y="3790408"/>
            <a:ext cx="6509274"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50" name="组合 49">
            <a:extLst>
              <a:ext uri="{FF2B5EF4-FFF2-40B4-BE49-F238E27FC236}">
                <a16:creationId xmlns:a16="http://schemas.microsoft.com/office/drawing/2014/main" id="{543C8CBE-256D-4C1E-9492-9AED7BCC23FE}"/>
              </a:ext>
            </a:extLst>
          </p:cNvPr>
          <p:cNvGrpSpPr/>
          <p:nvPr/>
        </p:nvGrpSpPr>
        <p:grpSpPr>
          <a:xfrm>
            <a:off x="8245563" y="3422954"/>
            <a:ext cx="357381" cy="735510"/>
            <a:chOff x="8318285" y="3335866"/>
            <a:chExt cx="367755" cy="735510"/>
          </a:xfrm>
        </p:grpSpPr>
        <p:sp>
          <p:nvSpPr>
            <p:cNvPr id="48" name="弧形 47">
              <a:extLst>
                <a:ext uri="{FF2B5EF4-FFF2-40B4-BE49-F238E27FC236}">
                  <a16:creationId xmlns:a16="http://schemas.microsoft.com/office/drawing/2014/main" id="{6718921A-4EB2-494F-94C3-B7B73F84F5DC}"/>
                </a:ext>
              </a:extLst>
            </p:cNvPr>
            <p:cNvSpPr/>
            <p:nvPr/>
          </p:nvSpPr>
          <p:spPr>
            <a:xfrm flipH="1">
              <a:off x="8318285" y="3703621"/>
              <a:ext cx="367755" cy="367755"/>
            </a:xfrm>
            <a:prstGeom prst="arc">
              <a:avLst/>
            </a:prstGeom>
            <a:ln w="19050" cap="rnd">
              <a:solidFill>
                <a:schemeClr val="accent1"/>
              </a:soli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49" name="弧形 48">
              <a:extLst>
                <a:ext uri="{FF2B5EF4-FFF2-40B4-BE49-F238E27FC236}">
                  <a16:creationId xmlns:a16="http://schemas.microsoft.com/office/drawing/2014/main" id="{A8A965CE-4862-46B9-884B-F6F191B09375}"/>
                </a:ext>
              </a:extLst>
            </p:cNvPr>
            <p:cNvSpPr/>
            <p:nvPr/>
          </p:nvSpPr>
          <p:spPr>
            <a:xfrm flipH="1" flipV="1">
              <a:off x="8318285" y="3335866"/>
              <a:ext cx="367755" cy="367755"/>
            </a:xfrm>
            <a:prstGeom prst="arc">
              <a:avLst/>
            </a:prstGeom>
            <a:ln w="19050" cap="rnd">
              <a:solidFill>
                <a:schemeClr val="accent1"/>
              </a:soli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sp>
        <p:nvSpPr>
          <p:cNvPr id="51" name="文本框 50">
            <a:extLst>
              <a:ext uri="{FF2B5EF4-FFF2-40B4-BE49-F238E27FC236}">
                <a16:creationId xmlns:a16="http://schemas.microsoft.com/office/drawing/2014/main" id="{817A184F-5AAE-48CC-A30E-F1CE1DCFE61C}"/>
              </a:ext>
            </a:extLst>
          </p:cNvPr>
          <p:cNvSpPr txBox="1"/>
          <p:nvPr/>
        </p:nvSpPr>
        <p:spPr>
          <a:xfrm>
            <a:off x="6588315" y="1193538"/>
            <a:ext cx="2324675" cy="307777"/>
          </a:xfrm>
          <a:prstGeom prst="rect">
            <a:avLst/>
          </a:prstGeom>
          <a:noFill/>
        </p:spPr>
        <p:txBody>
          <a:bodyPr wrap="none" rtlCol="0">
            <a:spAutoFit/>
          </a:bodyPr>
          <a:lstStyle/>
          <a:p>
            <a:r>
              <a:rPr lang="en-US" altLang="zh-CN" sz="1400" dirty="0">
                <a:solidFill>
                  <a:schemeClr val="tx1">
                    <a:lumMod val="75000"/>
                    <a:lumOff val="25000"/>
                    <a:alpha val="21000"/>
                  </a:schemeClr>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I am always learning PPT</a:t>
            </a:r>
            <a:endParaRPr lang="zh-CN" altLang="en-US" sz="1400" dirty="0">
              <a:solidFill>
                <a:schemeClr val="tx1">
                  <a:lumMod val="75000"/>
                  <a:lumOff val="25000"/>
                  <a:alpha val="21000"/>
                </a:schemeClr>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pic>
        <p:nvPicPr>
          <p:cNvPr id="3" name="图片 2">
            <a:extLst>
              <a:ext uri="{FF2B5EF4-FFF2-40B4-BE49-F238E27FC236}">
                <a16:creationId xmlns:a16="http://schemas.microsoft.com/office/drawing/2014/main" id="{1BDC28D3-2A54-47D4-9110-322DF03D3FA0}"/>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19079" y="2080594"/>
            <a:ext cx="3820053" cy="7311106"/>
          </a:xfrm>
          <a:prstGeom prst="rect">
            <a:avLst/>
          </a:prstGeom>
          <a:effectLst>
            <a:outerShdw blurRad="850900" dist="673100" dir="2700000" sx="90000" sy="90000" algn="tl" rotWithShape="0">
              <a:prstClr val="black">
                <a:alpha val="38000"/>
              </a:prstClr>
            </a:outerShdw>
          </a:effectLst>
        </p:spPr>
      </p:pic>
      <p:pic>
        <p:nvPicPr>
          <p:cNvPr id="36" name="图片 35" descr="QR 代码&#10;&#10;描述已自动生成">
            <a:extLst>
              <a:ext uri="{FF2B5EF4-FFF2-40B4-BE49-F238E27FC236}">
                <a16:creationId xmlns:a16="http://schemas.microsoft.com/office/drawing/2014/main" id="{514B0B5E-8450-4B3D-BA72-898DA35F3DB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340929" y="4013750"/>
            <a:ext cx="1271402" cy="1271402"/>
          </a:xfrm>
          <a:prstGeom prst="roundRect">
            <a:avLst>
              <a:gd name="adj" fmla="val 7796"/>
            </a:avLst>
          </a:prstGeom>
        </p:spPr>
      </p:pic>
    </p:spTree>
    <p:extLst>
      <p:ext uri="{BB962C8B-B14F-4D97-AF65-F5344CB8AC3E}">
        <p14:creationId xmlns:p14="http://schemas.microsoft.com/office/powerpoint/2010/main" val="1288372936"/>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12192000" cy="6858000"/>
            <a:chOff x="0" y="0"/>
            <a:chExt cx="12192000" cy="6858000"/>
          </a:xfrm>
        </p:grpSpPr>
        <p:pic>
          <p:nvPicPr>
            <p:cNvPr id="10" name="图片 9" descr="背景图案&#10;&#10;描述已自动生成">
              <a:extLst>
                <a:ext uri="{FF2B5EF4-FFF2-40B4-BE49-F238E27FC236}">
                  <a16:creationId xmlns:a16="http://schemas.microsoft.com/office/drawing/2014/main" id="{C3F63DC0-6694-4380-9DB2-DEF97114D5BC}"/>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11" name="矩形 10">
              <a:extLst>
                <a:ext uri="{FF2B5EF4-FFF2-40B4-BE49-F238E27FC236}">
                  <a16:creationId xmlns:a16="http://schemas.microsoft.com/office/drawing/2014/main" id="{1E9CDF6B-6E33-4E74-B323-6F7C1DA8B79D}"/>
                </a:ext>
              </a:extLst>
            </p:cNvPr>
            <p:cNvSpPr>
              <a:spLocks/>
            </p:cNvSpPr>
            <p:nvPr/>
          </p:nvSpPr>
          <p:spPr>
            <a:xfrm>
              <a:off x="551543" y="495300"/>
              <a:ext cx="11088914" cy="5867400"/>
            </a:xfrm>
            <a:prstGeom prst="rect">
              <a:avLst/>
            </a:prstGeom>
            <a:solidFill>
              <a:schemeClr val="tx1"/>
            </a:solidFill>
            <a:ln w="63500" cap="flat" cmpd="sng" algn="ctr">
              <a:solidFill>
                <a:schemeClr val="bg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文本框 11">
              <a:extLst>
                <a:ext uri="{FF2B5EF4-FFF2-40B4-BE49-F238E27FC236}">
                  <a16:creationId xmlns:a16="http://schemas.microsoft.com/office/drawing/2014/main" id="{BE5F4092-205C-4F54-8A7D-2A3D0EFCB777}"/>
                </a:ext>
              </a:extLst>
            </p:cNvPr>
            <p:cNvSpPr txBox="1"/>
            <p:nvPr/>
          </p:nvSpPr>
          <p:spPr>
            <a:xfrm rot="5400000">
              <a:off x="-1542911" y="2951080"/>
              <a:ext cx="5134436" cy="955841"/>
            </a:xfrm>
            <a:custGeom>
              <a:avLst/>
              <a:gdLst/>
              <a:ahLst/>
              <a:cxnLst/>
              <a:rect l="l" t="t" r="r" b="b"/>
              <a:pathLst>
                <a:path w="4477001" h="833451">
                  <a:moveTo>
                    <a:pt x="2417499" y="328755"/>
                  </a:moveTo>
                  <a:lnTo>
                    <a:pt x="2313857" y="573929"/>
                  </a:lnTo>
                  <a:lnTo>
                    <a:pt x="2521140" y="573929"/>
                  </a:lnTo>
                  <a:close/>
                  <a:moveTo>
                    <a:pt x="598993" y="170368"/>
                  </a:moveTo>
                  <a:lnTo>
                    <a:pt x="598993" y="678685"/>
                  </a:lnTo>
                  <a:lnTo>
                    <a:pt x="683721" y="678685"/>
                  </a:lnTo>
                  <a:cubicBezTo>
                    <a:pt x="776393" y="678127"/>
                    <a:pt x="846350" y="655833"/>
                    <a:pt x="893592" y="611801"/>
                  </a:cubicBezTo>
                  <a:cubicBezTo>
                    <a:pt x="940833" y="567769"/>
                    <a:pt x="964524" y="505344"/>
                    <a:pt x="964663" y="424526"/>
                  </a:cubicBezTo>
                  <a:cubicBezTo>
                    <a:pt x="964454" y="343220"/>
                    <a:pt x="940624" y="280656"/>
                    <a:pt x="893174" y="236833"/>
                  </a:cubicBezTo>
                  <a:cubicBezTo>
                    <a:pt x="845723" y="193011"/>
                    <a:pt x="775905" y="170855"/>
                    <a:pt x="683721" y="170368"/>
                  </a:cubicBezTo>
                  <a:close/>
                  <a:moveTo>
                    <a:pt x="3169628" y="161452"/>
                  </a:moveTo>
                  <a:lnTo>
                    <a:pt x="3169628" y="397850"/>
                  </a:lnTo>
                  <a:lnTo>
                    <a:pt x="3305658" y="397850"/>
                  </a:lnTo>
                  <a:cubicBezTo>
                    <a:pt x="3346356" y="397733"/>
                    <a:pt x="3378691" y="387651"/>
                    <a:pt x="3402663" y="367603"/>
                  </a:cubicBezTo>
                  <a:cubicBezTo>
                    <a:pt x="3426636" y="347554"/>
                    <a:pt x="3438901" y="318237"/>
                    <a:pt x="3439458" y="279650"/>
                  </a:cubicBezTo>
                  <a:cubicBezTo>
                    <a:pt x="3438901" y="241552"/>
                    <a:pt x="3426636" y="212374"/>
                    <a:pt x="3402663" y="192116"/>
                  </a:cubicBezTo>
                  <a:cubicBezTo>
                    <a:pt x="3378691" y="171859"/>
                    <a:pt x="3346356" y="161638"/>
                    <a:pt x="3305658" y="161452"/>
                  </a:cubicBezTo>
                  <a:close/>
                  <a:moveTo>
                    <a:pt x="3776167" y="14487"/>
                  </a:moveTo>
                  <a:lnTo>
                    <a:pt x="4477001" y="14487"/>
                  </a:lnTo>
                  <a:lnTo>
                    <a:pt x="4477001" y="163681"/>
                  </a:lnTo>
                  <a:lnTo>
                    <a:pt x="4210653" y="163681"/>
                  </a:lnTo>
                  <a:lnTo>
                    <a:pt x="4210653" y="833451"/>
                  </a:lnTo>
                  <a:lnTo>
                    <a:pt x="4041400" y="833451"/>
                  </a:lnTo>
                  <a:lnTo>
                    <a:pt x="4041400" y="163681"/>
                  </a:lnTo>
                  <a:lnTo>
                    <a:pt x="3776167" y="163681"/>
                  </a:lnTo>
                  <a:close/>
                  <a:moveTo>
                    <a:pt x="3000375" y="14487"/>
                  </a:moveTo>
                  <a:lnTo>
                    <a:pt x="3321269" y="14487"/>
                  </a:lnTo>
                  <a:cubicBezTo>
                    <a:pt x="3374336" y="14624"/>
                    <a:pt x="3422749" y="24990"/>
                    <a:pt x="3466508" y="45586"/>
                  </a:cubicBezTo>
                  <a:cubicBezTo>
                    <a:pt x="3510267" y="66182"/>
                    <a:pt x="3545294" y="96190"/>
                    <a:pt x="3571591" y="135610"/>
                  </a:cubicBezTo>
                  <a:cubicBezTo>
                    <a:pt x="3597887" y="175029"/>
                    <a:pt x="3611375" y="223043"/>
                    <a:pt x="3612055" y="279650"/>
                  </a:cubicBezTo>
                  <a:cubicBezTo>
                    <a:pt x="3611290" y="337236"/>
                    <a:pt x="3597231" y="385952"/>
                    <a:pt x="3569880" y="425798"/>
                  </a:cubicBezTo>
                  <a:cubicBezTo>
                    <a:pt x="3542529" y="465644"/>
                    <a:pt x="3506478" y="495667"/>
                    <a:pt x="3461729" y="515867"/>
                  </a:cubicBezTo>
                  <a:lnTo>
                    <a:pt x="3652174" y="833451"/>
                  </a:lnTo>
                  <a:lnTo>
                    <a:pt x="3453934" y="833451"/>
                  </a:lnTo>
                  <a:lnTo>
                    <a:pt x="3282243" y="544815"/>
                  </a:lnTo>
                  <a:lnTo>
                    <a:pt x="3169628" y="544815"/>
                  </a:lnTo>
                  <a:lnTo>
                    <a:pt x="3169628" y="833451"/>
                  </a:lnTo>
                  <a:lnTo>
                    <a:pt x="3000375" y="833451"/>
                  </a:lnTo>
                  <a:close/>
                  <a:moveTo>
                    <a:pt x="1343025" y="14487"/>
                  </a:moveTo>
                  <a:lnTo>
                    <a:pt x="1872238" y="14487"/>
                  </a:lnTo>
                  <a:lnTo>
                    <a:pt x="1872238" y="169253"/>
                  </a:lnTo>
                  <a:lnTo>
                    <a:pt x="1513393" y="169253"/>
                  </a:lnTo>
                  <a:lnTo>
                    <a:pt x="1513393" y="346586"/>
                  </a:lnTo>
                  <a:lnTo>
                    <a:pt x="1824317" y="346586"/>
                  </a:lnTo>
                  <a:lnTo>
                    <a:pt x="1824317" y="490208"/>
                  </a:lnTo>
                  <a:lnTo>
                    <a:pt x="1513393" y="490208"/>
                  </a:lnTo>
                  <a:lnTo>
                    <a:pt x="1513393" y="678685"/>
                  </a:lnTo>
                  <a:lnTo>
                    <a:pt x="1881153" y="678685"/>
                  </a:lnTo>
                  <a:lnTo>
                    <a:pt x="1881153" y="833451"/>
                  </a:lnTo>
                  <a:lnTo>
                    <a:pt x="1343025" y="833451"/>
                  </a:lnTo>
                  <a:close/>
                  <a:moveTo>
                    <a:pt x="428625" y="14487"/>
                  </a:moveTo>
                  <a:lnTo>
                    <a:pt x="689295" y="14487"/>
                  </a:lnTo>
                  <a:cubicBezTo>
                    <a:pt x="830383" y="15363"/>
                    <a:pt x="940021" y="51190"/>
                    <a:pt x="1018211" y="121970"/>
                  </a:cubicBezTo>
                  <a:cubicBezTo>
                    <a:pt x="1096401" y="192750"/>
                    <a:pt x="1136084" y="293231"/>
                    <a:pt x="1137260" y="423411"/>
                  </a:cubicBezTo>
                  <a:cubicBezTo>
                    <a:pt x="1136223" y="553640"/>
                    <a:pt x="1096818" y="654306"/>
                    <a:pt x="1019046" y="725411"/>
                  </a:cubicBezTo>
                  <a:cubicBezTo>
                    <a:pt x="941274" y="796516"/>
                    <a:pt x="831357" y="832529"/>
                    <a:pt x="689295" y="833451"/>
                  </a:cubicBezTo>
                  <a:lnTo>
                    <a:pt x="428625" y="833451"/>
                  </a:lnTo>
                  <a:close/>
                  <a:moveTo>
                    <a:pt x="0" y="14487"/>
                  </a:moveTo>
                  <a:lnTo>
                    <a:pt x="170368" y="14487"/>
                  </a:lnTo>
                  <a:lnTo>
                    <a:pt x="170368" y="833451"/>
                  </a:lnTo>
                  <a:lnTo>
                    <a:pt x="0" y="833451"/>
                  </a:lnTo>
                  <a:close/>
                  <a:moveTo>
                    <a:pt x="2415270" y="0"/>
                  </a:moveTo>
                  <a:lnTo>
                    <a:pt x="2419728" y="0"/>
                  </a:lnTo>
                  <a:lnTo>
                    <a:pt x="2815349" y="833451"/>
                  </a:lnTo>
                  <a:lnTo>
                    <a:pt x="2628125" y="833451"/>
                  </a:lnTo>
                  <a:lnTo>
                    <a:pt x="2574633" y="706406"/>
                  </a:lnTo>
                  <a:lnTo>
                    <a:pt x="2260365" y="706406"/>
                  </a:lnTo>
                  <a:lnTo>
                    <a:pt x="2206873" y="833451"/>
                  </a:lnTo>
                  <a:lnTo>
                    <a:pt x="2019649" y="833451"/>
                  </a:lnTo>
                  <a:close/>
                </a:path>
              </a:pathLst>
            </a:custGeom>
            <a:noFill/>
            <a:ln>
              <a:solidFill>
                <a:schemeClr val="bg1">
                  <a:alpha val="20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sz="8800" b="1" dirty="0">
                <a:latin typeface="Radikal" pitchFamily="50" charset="0"/>
              </a:endParaRPr>
            </a:p>
          </p:txBody>
        </p:sp>
        <p:pic>
          <p:nvPicPr>
            <p:cNvPr id="13" name="图片 12" descr="图标&#10;&#10;描述已自动生成">
              <a:extLst>
                <a:ext uri="{FF2B5EF4-FFF2-40B4-BE49-F238E27FC236}">
                  <a16:creationId xmlns:a16="http://schemas.microsoft.com/office/drawing/2014/main" id="{B20DB115-FD67-4071-86A4-A1615675A8F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083790" y="808297"/>
              <a:ext cx="1254135" cy="391853"/>
            </a:xfrm>
            <a:prstGeom prst="rect">
              <a:avLst/>
            </a:prstGeom>
          </p:spPr>
        </p:pic>
      </p:grpSp>
      <p:cxnSp>
        <p:nvCxnSpPr>
          <p:cNvPr id="232" name="直接连接符 231">
            <a:extLst>
              <a:ext uri="{FF2B5EF4-FFF2-40B4-BE49-F238E27FC236}">
                <a16:creationId xmlns:a16="http://schemas.microsoft.com/office/drawing/2014/main" id="{F900779E-0341-4AAF-9C2A-0A372F20AA8F}"/>
              </a:ext>
            </a:extLst>
          </p:cNvPr>
          <p:cNvCxnSpPr>
            <a:cxnSpLocks/>
          </p:cNvCxnSpPr>
          <p:nvPr/>
        </p:nvCxnSpPr>
        <p:spPr>
          <a:xfrm flipV="1">
            <a:off x="1996003" y="3169661"/>
            <a:ext cx="9599097" cy="25283"/>
          </a:xfrm>
          <a:prstGeom prst="line">
            <a:avLst/>
          </a:prstGeom>
          <a:ln>
            <a:solidFill>
              <a:srgbClr val="34FBE8"/>
            </a:solidFill>
            <a:prstDash val="dash"/>
          </a:ln>
        </p:spPr>
        <p:style>
          <a:lnRef idx="1">
            <a:schemeClr val="accent1"/>
          </a:lnRef>
          <a:fillRef idx="0">
            <a:schemeClr val="accent1"/>
          </a:fillRef>
          <a:effectRef idx="0">
            <a:schemeClr val="accent1"/>
          </a:effectRef>
          <a:fontRef idx="minor">
            <a:schemeClr val="tx1"/>
          </a:fontRef>
        </p:style>
      </p:cxnSp>
      <p:pic>
        <p:nvPicPr>
          <p:cNvPr id="15" name="图片 14">
            <a:extLst>
              <a:ext uri="{FF2B5EF4-FFF2-40B4-BE49-F238E27FC236}">
                <a16:creationId xmlns:a16="http://schemas.microsoft.com/office/drawing/2014/main" id="{54FE7397-8F62-4C8C-9E41-1BA72DFFDD0C}"/>
              </a:ext>
            </a:extLst>
          </p:cNvPr>
          <p:cNvPicPr>
            <a:picLocks/>
          </p:cNvPicPr>
          <p:nvPr/>
        </p:nvPicPr>
        <p:blipFill>
          <a:blip r:embed="rId4" cstate="screen">
            <a:extLst>
              <a:ext uri="{28A0092B-C50C-407E-A947-70E740481C1C}">
                <a14:useLocalDpi xmlns:a14="http://schemas.microsoft.com/office/drawing/2010/main"/>
              </a:ext>
            </a:extLst>
          </a:blip>
          <a:stretch>
            <a:fillRect/>
          </a:stretch>
        </p:blipFill>
        <p:spPr>
          <a:xfrm>
            <a:off x="2040387" y="3745350"/>
            <a:ext cx="1747094" cy="1750060"/>
          </a:xfrm>
          <a:prstGeom prst="rect">
            <a:avLst/>
          </a:prstGeom>
          <a:ln w="38100">
            <a:gradFill>
              <a:gsLst>
                <a:gs pos="0">
                  <a:srgbClr val="34FBE8"/>
                </a:gs>
                <a:gs pos="100000">
                  <a:srgbClr val="23A7AB"/>
                </a:gs>
              </a:gsLst>
              <a:lin ang="5400000" scaled="1"/>
            </a:gradFill>
            <a:miter lim="800000"/>
          </a:ln>
        </p:spPr>
      </p:pic>
      <p:sp>
        <p:nvSpPr>
          <p:cNvPr id="16" name="文本框 15">
            <a:extLst>
              <a:ext uri="{FF2B5EF4-FFF2-40B4-BE49-F238E27FC236}">
                <a16:creationId xmlns:a16="http://schemas.microsoft.com/office/drawing/2014/main" id="{06F5F11E-E745-421B-BD6C-03AB1FFC3BA8}"/>
              </a:ext>
            </a:extLst>
          </p:cNvPr>
          <p:cNvSpPr txBox="1"/>
          <p:nvPr/>
        </p:nvSpPr>
        <p:spPr>
          <a:xfrm>
            <a:off x="4710472" y="3729883"/>
            <a:ext cx="3933329" cy="469107"/>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adFill>
            <a:gsLst>
              <a:gs pos="0">
                <a:srgbClr val="34FBE8"/>
              </a:gs>
              <a:gs pos="100000">
                <a:srgbClr val="23A7AB"/>
              </a:gs>
            </a:gsLst>
            <a:lin ang="5400000" scaled="1"/>
          </a:gradFill>
          <a:ln>
            <a:noFill/>
          </a:ln>
          <a:effectLst/>
        </p:spPr>
        <p:txBody>
          <a:bodyPr rot="0" spcFirstLastPara="0" vertOverflow="overflow" horzOverflow="overflow" vert="horz" wrap="square" lIns="77418" tIns="38709" rIns="77418" bIns="38709" numCol="1" spcCol="0" rtlCol="0" fromWordArt="0" anchor="t" anchorCtr="0" forceAA="0" compatLnSpc="1">
            <a:prstTxWarp prst="textNoShape">
              <a:avLst/>
            </a:prstTxWarp>
            <a:noAutofit/>
          </a:bodyPr>
          <a:lstStyle/>
          <a:p>
            <a:pPr defTabSz="774200">
              <a:lnSpc>
                <a:spcPct val="140000"/>
              </a:lnSpc>
              <a:defRPr/>
            </a:pPr>
            <a:endParaRPr lang="zh-CN" altLang="en-US" sz="1185" spc="254" dirty="0">
              <a:solidFill>
                <a:srgbClr val="ECBD81"/>
              </a:solidFill>
              <a:latin typeface="微软雅黑" panose="020B0503020204020204" pitchFamily="34" charset="-122"/>
              <a:ea typeface="微软雅黑" panose="020B0503020204020204" pitchFamily="34" charset="-122"/>
            </a:endParaRPr>
          </a:p>
        </p:txBody>
      </p:sp>
      <p:grpSp>
        <p:nvGrpSpPr>
          <p:cNvPr id="17" name="组合 16">
            <a:extLst>
              <a:ext uri="{FF2B5EF4-FFF2-40B4-BE49-F238E27FC236}">
                <a16:creationId xmlns:a16="http://schemas.microsoft.com/office/drawing/2014/main" id="{AC106BC4-5A71-42A4-8B46-CAF99D2FA880}"/>
              </a:ext>
            </a:extLst>
          </p:cNvPr>
          <p:cNvGrpSpPr/>
          <p:nvPr/>
        </p:nvGrpSpPr>
        <p:grpSpPr>
          <a:xfrm>
            <a:off x="4745214" y="4340541"/>
            <a:ext cx="3890785" cy="83250"/>
            <a:chOff x="3955432" y="5643520"/>
            <a:chExt cx="3026445" cy="86703"/>
          </a:xfrm>
          <a:gradFill>
            <a:gsLst>
              <a:gs pos="0">
                <a:srgbClr val="34FBE8"/>
              </a:gs>
              <a:gs pos="100000">
                <a:srgbClr val="23A7AB"/>
              </a:gs>
            </a:gsLst>
            <a:lin ang="5400000" scaled="1"/>
          </a:gradFill>
        </p:grpSpPr>
        <p:sp>
          <p:nvSpPr>
            <p:cNvPr id="18" name="Rectangle 151">
              <a:extLst>
                <a:ext uri="{FF2B5EF4-FFF2-40B4-BE49-F238E27FC236}">
                  <a16:creationId xmlns:a16="http://schemas.microsoft.com/office/drawing/2014/main" id="{AB1001C7-FC02-42A2-8DF9-23B0D91661D7}"/>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19" name="Rectangle 152">
              <a:extLst>
                <a:ext uri="{FF2B5EF4-FFF2-40B4-BE49-F238E27FC236}">
                  <a16:creationId xmlns:a16="http://schemas.microsoft.com/office/drawing/2014/main" id="{EBB21AA6-2831-4CEE-BD0A-32FB7B95C2F0}"/>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20" name="Rectangle 153">
              <a:extLst>
                <a:ext uri="{FF2B5EF4-FFF2-40B4-BE49-F238E27FC236}">
                  <a16:creationId xmlns:a16="http://schemas.microsoft.com/office/drawing/2014/main" id="{7D98904E-8A91-41DD-B8A1-48A7459C540C}"/>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21" name="Rectangle 154">
              <a:extLst>
                <a:ext uri="{FF2B5EF4-FFF2-40B4-BE49-F238E27FC236}">
                  <a16:creationId xmlns:a16="http://schemas.microsoft.com/office/drawing/2014/main" id="{D28F5FF0-C7DD-438D-A0B2-B98E86F6CB30}"/>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22" name="Rectangle 155">
              <a:extLst>
                <a:ext uri="{FF2B5EF4-FFF2-40B4-BE49-F238E27FC236}">
                  <a16:creationId xmlns:a16="http://schemas.microsoft.com/office/drawing/2014/main" id="{640876A5-E206-4DB9-A65E-D1617F245A83}"/>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23" name="Rectangle 156">
              <a:extLst>
                <a:ext uri="{FF2B5EF4-FFF2-40B4-BE49-F238E27FC236}">
                  <a16:creationId xmlns:a16="http://schemas.microsoft.com/office/drawing/2014/main" id="{1BFD4401-719B-4219-B69B-F87DE8D16748}"/>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24" name="Rectangle 157">
              <a:extLst>
                <a:ext uri="{FF2B5EF4-FFF2-40B4-BE49-F238E27FC236}">
                  <a16:creationId xmlns:a16="http://schemas.microsoft.com/office/drawing/2014/main" id="{25A3CEE1-1E38-478F-98A7-C043A363E809}"/>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25" name="Rectangle 158">
              <a:extLst>
                <a:ext uri="{FF2B5EF4-FFF2-40B4-BE49-F238E27FC236}">
                  <a16:creationId xmlns:a16="http://schemas.microsoft.com/office/drawing/2014/main" id="{2B01424E-1DFD-44B6-A9A9-E9D8631E8DF4}"/>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26" name="Rectangle 159">
              <a:extLst>
                <a:ext uri="{FF2B5EF4-FFF2-40B4-BE49-F238E27FC236}">
                  <a16:creationId xmlns:a16="http://schemas.microsoft.com/office/drawing/2014/main" id="{549A3173-939E-44E8-B7D1-2162127FE16A}"/>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27" name="Rectangle 160">
              <a:extLst>
                <a:ext uri="{FF2B5EF4-FFF2-40B4-BE49-F238E27FC236}">
                  <a16:creationId xmlns:a16="http://schemas.microsoft.com/office/drawing/2014/main" id="{15FB76F2-E622-46BF-AEAF-16A3ED3A8974}"/>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28" name="Rectangle 161">
              <a:extLst>
                <a:ext uri="{FF2B5EF4-FFF2-40B4-BE49-F238E27FC236}">
                  <a16:creationId xmlns:a16="http://schemas.microsoft.com/office/drawing/2014/main" id="{66BCE7E3-F20A-4D0C-81EE-1031A8C6B5BA}"/>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29" name="Rectangle 162">
              <a:extLst>
                <a:ext uri="{FF2B5EF4-FFF2-40B4-BE49-F238E27FC236}">
                  <a16:creationId xmlns:a16="http://schemas.microsoft.com/office/drawing/2014/main" id="{CD47F3D1-FA02-42FD-AF60-3D99E588C983}"/>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30" name="Rectangle 163">
              <a:extLst>
                <a:ext uri="{FF2B5EF4-FFF2-40B4-BE49-F238E27FC236}">
                  <a16:creationId xmlns:a16="http://schemas.microsoft.com/office/drawing/2014/main" id="{E3D03B6F-3FA7-429F-8D9E-4D299E5EA0DB}"/>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31" name="Rectangle 164">
              <a:extLst>
                <a:ext uri="{FF2B5EF4-FFF2-40B4-BE49-F238E27FC236}">
                  <a16:creationId xmlns:a16="http://schemas.microsoft.com/office/drawing/2014/main" id="{7138BAC1-E801-4E20-8DCD-33C81A1C3ABD}"/>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32" name="Rectangle 165">
              <a:extLst>
                <a:ext uri="{FF2B5EF4-FFF2-40B4-BE49-F238E27FC236}">
                  <a16:creationId xmlns:a16="http://schemas.microsoft.com/office/drawing/2014/main" id="{C387AF53-B72F-472A-B357-3B9DF7C77EBA}"/>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33" name="Rectangle 166">
              <a:extLst>
                <a:ext uri="{FF2B5EF4-FFF2-40B4-BE49-F238E27FC236}">
                  <a16:creationId xmlns:a16="http://schemas.microsoft.com/office/drawing/2014/main" id="{EA70F6D0-B954-4A47-A846-E5FB5DF23083}"/>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34" name="Rectangle 167">
              <a:extLst>
                <a:ext uri="{FF2B5EF4-FFF2-40B4-BE49-F238E27FC236}">
                  <a16:creationId xmlns:a16="http://schemas.microsoft.com/office/drawing/2014/main" id="{751FCDA5-8ECB-4FA4-9F65-4768BB30C707}"/>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35" name="Rectangle 168">
              <a:extLst>
                <a:ext uri="{FF2B5EF4-FFF2-40B4-BE49-F238E27FC236}">
                  <a16:creationId xmlns:a16="http://schemas.microsoft.com/office/drawing/2014/main" id="{B26EBBEE-B5AF-4F3E-9E71-F2CEC5725A20}"/>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36" name="Rectangle 169">
              <a:extLst>
                <a:ext uri="{FF2B5EF4-FFF2-40B4-BE49-F238E27FC236}">
                  <a16:creationId xmlns:a16="http://schemas.microsoft.com/office/drawing/2014/main" id="{9330385C-797F-4C63-A603-9EEF07F33EEC}"/>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37" name="Rectangle 170">
              <a:extLst>
                <a:ext uri="{FF2B5EF4-FFF2-40B4-BE49-F238E27FC236}">
                  <a16:creationId xmlns:a16="http://schemas.microsoft.com/office/drawing/2014/main" id="{ECBEFCFF-6347-4B73-A3EA-02355403756C}"/>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38" name="Rectangle 171">
              <a:extLst>
                <a:ext uri="{FF2B5EF4-FFF2-40B4-BE49-F238E27FC236}">
                  <a16:creationId xmlns:a16="http://schemas.microsoft.com/office/drawing/2014/main" id="{F319E5E2-ACBC-4F11-895D-BA53BC692C91}"/>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39" name="Rectangle 172">
              <a:extLst>
                <a:ext uri="{FF2B5EF4-FFF2-40B4-BE49-F238E27FC236}">
                  <a16:creationId xmlns:a16="http://schemas.microsoft.com/office/drawing/2014/main" id="{90038663-61F8-45E7-A2CE-53D1B15F0000}"/>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40" name="Rectangle 173">
              <a:extLst>
                <a:ext uri="{FF2B5EF4-FFF2-40B4-BE49-F238E27FC236}">
                  <a16:creationId xmlns:a16="http://schemas.microsoft.com/office/drawing/2014/main" id="{4900E0BB-A5C5-40BE-A9BD-A4D4421CBFF0}"/>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41" name="Rectangle 174">
              <a:extLst>
                <a:ext uri="{FF2B5EF4-FFF2-40B4-BE49-F238E27FC236}">
                  <a16:creationId xmlns:a16="http://schemas.microsoft.com/office/drawing/2014/main" id="{55EF1F25-05CF-474D-85FC-217BC9013884}"/>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42" name="Rectangle 175">
              <a:extLst>
                <a:ext uri="{FF2B5EF4-FFF2-40B4-BE49-F238E27FC236}">
                  <a16:creationId xmlns:a16="http://schemas.microsoft.com/office/drawing/2014/main" id="{9029DBF4-1295-41C3-899B-F47C0E4F7C85}"/>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43" name="Rectangle 176">
              <a:extLst>
                <a:ext uri="{FF2B5EF4-FFF2-40B4-BE49-F238E27FC236}">
                  <a16:creationId xmlns:a16="http://schemas.microsoft.com/office/drawing/2014/main" id="{C446EF4C-CFE5-4DF4-931B-E0B9704ECE1B}"/>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44" name="Rectangle 177">
              <a:extLst>
                <a:ext uri="{FF2B5EF4-FFF2-40B4-BE49-F238E27FC236}">
                  <a16:creationId xmlns:a16="http://schemas.microsoft.com/office/drawing/2014/main" id="{D035A4AD-C197-45DD-AB2A-DDF92D2C3C26}"/>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45" name="Rectangle 178">
              <a:extLst>
                <a:ext uri="{FF2B5EF4-FFF2-40B4-BE49-F238E27FC236}">
                  <a16:creationId xmlns:a16="http://schemas.microsoft.com/office/drawing/2014/main" id="{891D6D00-3C05-4C9E-AA09-8555833D95D2}"/>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46" name="Rectangle 179">
              <a:extLst>
                <a:ext uri="{FF2B5EF4-FFF2-40B4-BE49-F238E27FC236}">
                  <a16:creationId xmlns:a16="http://schemas.microsoft.com/office/drawing/2014/main" id="{0AD93DC9-8159-4EB1-BDFA-CAAC6A1B2F21}"/>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47" name="Rectangle 180">
              <a:extLst>
                <a:ext uri="{FF2B5EF4-FFF2-40B4-BE49-F238E27FC236}">
                  <a16:creationId xmlns:a16="http://schemas.microsoft.com/office/drawing/2014/main" id="{6F257D47-4658-461E-BE61-053026A114E5}"/>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48" name="Rectangle 181">
              <a:extLst>
                <a:ext uri="{FF2B5EF4-FFF2-40B4-BE49-F238E27FC236}">
                  <a16:creationId xmlns:a16="http://schemas.microsoft.com/office/drawing/2014/main" id="{84AA824E-BA56-48FF-9266-3AC443DA40AE}"/>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49" name="Rectangle 182">
              <a:extLst>
                <a:ext uri="{FF2B5EF4-FFF2-40B4-BE49-F238E27FC236}">
                  <a16:creationId xmlns:a16="http://schemas.microsoft.com/office/drawing/2014/main" id="{8552FF39-A0DF-40C9-9483-3161F063A7C2}"/>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50" name="Rectangle 183">
              <a:extLst>
                <a:ext uri="{FF2B5EF4-FFF2-40B4-BE49-F238E27FC236}">
                  <a16:creationId xmlns:a16="http://schemas.microsoft.com/office/drawing/2014/main" id="{C1CEED41-4C2C-41B6-8EBB-F93E45DB0BEB}"/>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51" name="Rectangle 184">
              <a:extLst>
                <a:ext uri="{FF2B5EF4-FFF2-40B4-BE49-F238E27FC236}">
                  <a16:creationId xmlns:a16="http://schemas.microsoft.com/office/drawing/2014/main" id="{44346A83-8ED1-4C43-9228-0E5BAB60937D}"/>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52" name="Rectangle 185">
              <a:extLst>
                <a:ext uri="{FF2B5EF4-FFF2-40B4-BE49-F238E27FC236}">
                  <a16:creationId xmlns:a16="http://schemas.microsoft.com/office/drawing/2014/main" id="{459DE9A1-CE40-4E42-9919-7E1073EA068D}"/>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53" name="Rectangle 186">
              <a:extLst>
                <a:ext uri="{FF2B5EF4-FFF2-40B4-BE49-F238E27FC236}">
                  <a16:creationId xmlns:a16="http://schemas.microsoft.com/office/drawing/2014/main" id="{02715E06-90F1-454B-90E0-6C110B4AEB82}"/>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54" name="Rectangle 187">
              <a:extLst>
                <a:ext uri="{FF2B5EF4-FFF2-40B4-BE49-F238E27FC236}">
                  <a16:creationId xmlns:a16="http://schemas.microsoft.com/office/drawing/2014/main" id="{37C4BCC9-FF38-41B6-A09B-76AD410E12A5}"/>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55" name="Rectangle 188">
              <a:extLst>
                <a:ext uri="{FF2B5EF4-FFF2-40B4-BE49-F238E27FC236}">
                  <a16:creationId xmlns:a16="http://schemas.microsoft.com/office/drawing/2014/main" id="{BF7B80F2-D7F2-484E-930E-F7502A0A1608}"/>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56" name="Rectangle 189">
              <a:extLst>
                <a:ext uri="{FF2B5EF4-FFF2-40B4-BE49-F238E27FC236}">
                  <a16:creationId xmlns:a16="http://schemas.microsoft.com/office/drawing/2014/main" id="{BBD6534C-CE24-48AE-8755-F19D03A444E8}"/>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57" name="Rectangle 190">
              <a:extLst>
                <a:ext uri="{FF2B5EF4-FFF2-40B4-BE49-F238E27FC236}">
                  <a16:creationId xmlns:a16="http://schemas.microsoft.com/office/drawing/2014/main" id="{DFD7FD04-FFCD-4CD2-BCD6-E158027FE243}"/>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58" name="Rectangle 191">
              <a:extLst>
                <a:ext uri="{FF2B5EF4-FFF2-40B4-BE49-F238E27FC236}">
                  <a16:creationId xmlns:a16="http://schemas.microsoft.com/office/drawing/2014/main" id="{B4147DC3-2086-4BF7-AAE5-F60007C12E46}"/>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59" name="Rectangle 192">
              <a:extLst>
                <a:ext uri="{FF2B5EF4-FFF2-40B4-BE49-F238E27FC236}">
                  <a16:creationId xmlns:a16="http://schemas.microsoft.com/office/drawing/2014/main" id="{CB9F1C09-339B-4314-99CB-128D9311AD2B}"/>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60" name="Rectangle 193">
              <a:extLst>
                <a:ext uri="{FF2B5EF4-FFF2-40B4-BE49-F238E27FC236}">
                  <a16:creationId xmlns:a16="http://schemas.microsoft.com/office/drawing/2014/main" id="{1354F797-FB5E-421C-B401-03F4634AE76A}"/>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61" name="Rectangle 194">
              <a:extLst>
                <a:ext uri="{FF2B5EF4-FFF2-40B4-BE49-F238E27FC236}">
                  <a16:creationId xmlns:a16="http://schemas.microsoft.com/office/drawing/2014/main" id="{DA226FA4-EA7A-4C01-8A16-1EB652C436BE}"/>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62" name="Rectangle 195">
              <a:extLst>
                <a:ext uri="{FF2B5EF4-FFF2-40B4-BE49-F238E27FC236}">
                  <a16:creationId xmlns:a16="http://schemas.microsoft.com/office/drawing/2014/main" id="{3B033564-E40B-47B6-88A7-9235C088FD2F}"/>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63" name="Rectangle 196">
              <a:extLst>
                <a:ext uri="{FF2B5EF4-FFF2-40B4-BE49-F238E27FC236}">
                  <a16:creationId xmlns:a16="http://schemas.microsoft.com/office/drawing/2014/main" id="{160DD50E-CDCD-4DFB-AC16-47BB1C8FB797}"/>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64" name="Rectangle 197">
              <a:extLst>
                <a:ext uri="{FF2B5EF4-FFF2-40B4-BE49-F238E27FC236}">
                  <a16:creationId xmlns:a16="http://schemas.microsoft.com/office/drawing/2014/main" id="{08E9A035-5759-4B9D-BF9C-C325601809DA}"/>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65" name="Rectangle 198">
              <a:extLst>
                <a:ext uri="{FF2B5EF4-FFF2-40B4-BE49-F238E27FC236}">
                  <a16:creationId xmlns:a16="http://schemas.microsoft.com/office/drawing/2014/main" id="{814824A5-4B91-418A-84EC-D2455DA500C1}"/>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66" name="Rectangle 199">
              <a:extLst>
                <a:ext uri="{FF2B5EF4-FFF2-40B4-BE49-F238E27FC236}">
                  <a16:creationId xmlns:a16="http://schemas.microsoft.com/office/drawing/2014/main" id="{F48D8CDF-71D6-4ED3-99B4-8BAF8842FE0D}"/>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67" name="Rectangle 200">
              <a:extLst>
                <a:ext uri="{FF2B5EF4-FFF2-40B4-BE49-F238E27FC236}">
                  <a16:creationId xmlns:a16="http://schemas.microsoft.com/office/drawing/2014/main" id="{1C01D6C7-71C5-4182-A790-F420E2520C11}"/>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68" name="Rectangle 201">
              <a:extLst>
                <a:ext uri="{FF2B5EF4-FFF2-40B4-BE49-F238E27FC236}">
                  <a16:creationId xmlns:a16="http://schemas.microsoft.com/office/drawing/2014/main" id="{F933DFA5-4E42-42A9-A590-B9D08A0C2EF5}"/>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69" name="Rectangle 202">
              <a:extLst>
                <a:ext uri="{FF2B5EF4-FFF2-40B4-BE49-F238E27FC236}">
                  <a16:creationId xmlns:a16="http://schemas.microsoft.com/office/drawing/2014/main" id="{39B3BA29-C69F-4ADD-BD19-D80689E1C9DA}"/>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70" name="Rectangle 203">
              <a:extLst>
                <a:ext uri="{FF2B5EF4-FFF2-40B4-BE49-F238E27FC236}">
                  <a16:creationId xmlns:a16="http://schemas.microsoft.com/office/drawing/2014/main" id="{ED4DD807-698D-43F6-9600-867EC2772B47}"/>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71" name="Rectangle 204">
              <a:extLst>
                <a:ext uri="{FF2B5EF4-FFF2-40B4-BE49-F238E27FC236}">
                  <a16:creationId xmlns:a16="http://schemas.microsoft.com/office/drawing/2014/main" id="{074C4B00-846F-4E62-8CA1-C9B73B923772}"/>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72" name="Rectangle 205">
              <a:extLst>
                <a:ext uri="{FF2B5EF4-FFF2-40B4-BE49-F238E27FC236}">
                  <a16:creationId xmlns:a16="http://schemas.microsoft.com/office/drawing/2014/main" id="{3B269F5A-20DA-4262-A836-6E3006217555}"/>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73" name="Rectangle 206">
              <a:extLst>
                <a:ext uri="{FF2B5EF4-FFF2-40B4-BE49-F238E27FC236}">
                  <a16:creationId xmlns:a16="http://schemas.microsoft.com/office/drawing/2014/main" id="{6EE1D2CF-13E4-4B3B-92D3-0E382A62AAB4}"/>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74" name="Rectangle 207">
              <a:extLst>
                <a:ext uri="{FF2B5EF4-FFF2-40B4-BE49-F238E27FC236}">
                  <a16:creationId xmlns:a16="http://schemas.microsoft.com/office/drawing/2014/main" id="{9FFF9B58-6C47-4849-A8FD-A9EAC4AEF795}"/>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75" name="Rectangle 208">
              <a:extLst>
                <a:ext uri="{FF2B5EF4-FFF2-40B4-BE49-F238E27FC236}">
                  <a16:creationId xmlns:a16="http://schemas.microsoft.com/office/drawing/2014/main" id="{E6F4E9D2-EB43-43B7-93F6-8A8809CDF854}"/>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76" name="Rectangle 209">
              <a:extLst>
                <a:ext uri="{FF2B5EF4-FFF2-40B4-BE49-F238E27FC236}">
                  <a16:creationId xmlns:a16="http://schemas.microsoft.com/office/drawing/2014/main" id="{BF77EF9E-7C77-457E-91C1-F138149B55DB}"/>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77" name="Rectangle 210">
              <a:extLst>
                <a:ext uri="{FF2B5EF4-FFF2-40B4-BE49-F238E27FC236}">
                  <a16:creationId xmlns:a16="http://schemas.microsoft.com/office/drawing/2014/main" id="{E59D309C-B579-4237-AA1D-6E6EBCE1C754}"/>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78" name="Rectangle 211">
              <a:extLst>
                <a:ext uri="{FF2B5EF4-FFF2-40B4-BE49-F238E27FC236}">
                  <a16:creationId xmlns:a16="http://schemas.microsoft.com/office/drawing/2014/main" id="{643C4263-B1DA-4630-BAB6-2C24FAA52C42}"/>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79" name="Rectangle 212">
              <a:extLst>
                <a:ext uri="{FF2B5EF4-FFF2-40B4-BE49-F238E27FC236}">
                  <a16:creationId xmlns:a16="http://schemas.microsoft.com/office/drawing/2014/main" id="{711A9397-DF80-4B67-8EB5-4E4D6161672F}"/>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80" name="Rectangle 213">
              <a:extLst>
                <a:ext uri="{FF2B5EF4-FFF2-40B4-BE49-F238E27FC236}">
                  <a16:creationId xmlns:a16="http://schemas.microsoft.com/office/drawing/2014/main" id="{B790F561-78A9-4A2E-B0CB-6CD4F15ABE55}"/>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81" name="Rectangle 214">
              <a:extLst>
                <a:ext uri="{FF2B5EF4-FFF2-40B4-BE49-F238E27FC236}">
                  <a16:creationId xmlns:a16="http://schemas.microsoft.com/office/drawing/2014/main" id="{5078FE37-C098-400C-81E2-2AFFB5EE4E6E}"/>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82" name="Rectangle 215">
              <a:extLst>
                <a:ext uri="{FF2B5EF4-FFF2-40B4-BE49-F238E27FC236}">
                  <a16:creationId xmlns:a16="http://schemas.microsoft.com/office/drawing/2014/main" id="{6522BB42-2B6A-4848-B899-D77766DDA097}"/>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83" name="Rectangle 216">
              <a:extLst>
                <a:ext uri="{FF2B5EF4-FFF2-40B4-BE49-F238E27FC236}">
                  <a16:creationId xmlns:a16="http://schemas.microsoft.com/office/drawing/2014/main" id="{71575DB5-7629-452F-AF9B-7F1E97929CB9}"/>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84" name="Rectangle 217">
              <a:extLst>
                <a:ext uri="{FF2B5EF4-FFF2-40B4-BE49-F238E27FC236}">
                  <a16:creationId xmlns:a16="http://schemas.microsoft.com/office/drawing/2014/main" id="{64C2A3F2-6376-42CB-A344-A8692D4A094D}"/>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85" name="Rectangle 218">
              <a:extLst>
                <a:ext uri="{FF2B5EF4-FFF2-40B4-BE49-F238E27FC236}">
                  <a16:creationId xmlns:a16="http://schemas.microsoft.com/office/drawing/2014/main" id="{5A130530-4946-401E-84FF-1530DF6D1A8A}"/>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86" name="Rectangle 219">
              <a:extLst>
                <a:ext uri="{FF2B5EF4-FFF2-40B4-BE49-F238E27FC236}">
                  <a16:creationId xmlns:a16="http://schemas.microsoft.com/office/drawing/2014/main" id="{404DDD0C-2474-49E8-AACF-9E1E32D0FB22}"/>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87" name="Rectangle 220">
              <a:extLst>
                <a:ext uri="{FF2B5EF4-FFF2-40B4-BE49-F238E27FC236}">
                  <a16:creationId xmlns:a16="http://schemas.microsoft.com/office/drawing/2014/main" id="{17E9CD73-BD23-4E37-A8C8-B0E96026944A}"/>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88" name="Rectangle 221">
              <a:extLst>
                <a:ext uri="{FF2B5EF4-FFF2-40B4-BE49-F238E27FC236}">
                  <a16:creationId xmlns:a16="http://schemas.microsoft.com/office/drawing/2014/main" id="{D1A480CB-0AC3-4118-B148-A5C744E26F0F}"/>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89" name="Rectangle 222">
              <a:extLst>
                <a:ext uri="{FF2B5EF4-FFF2-40B4-BE49-F238E27FC236}">
                  <a16:creationId xmlns:a16="http://schemas.microsoft.com/office/drawing/2014/main" id="{31E2BEDD-58A0-4B7D-B091-BEC54AC923AA}"/>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90" name="Rectangle 223">
              <a:extLst>
                <a:ext uri="{FF2B5EF4-FFF2-40B4-BE49-F238E27FC236}">
                  <a16:creationId xmlns:a16="http://schemas.microsoft.com/office/drawing/2014/main" id="{7ECF36AB-49D7-4AAB-AEE4-4698CBC88D1F}"/>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91" name="Rectangle 224">
              <a:extLst>
                <a:ext uri="{FF2B5EF4-FFF2-40B4-BE49-F238E27FC236}">
                  <a16:creationId xmlns:a16="http://schemas.microsoft.com/office/drawing/2014/main" id="{84F2FE29-516D-4B0B-9E9B-CF52ECE2D7B3}"/>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92" name="Rectangle 225">
              <a:extLst>
                <a:ext uri="{FF2B5EF4-FFF2-40B4-BE49-F238E27FC236}">
                  <a16:creationId xmlns:a16="http://schemas.microsoft.com/office/drawing/2014/main" id="{FD294811-9BDF-4717-8F06-8239D5B20817}"/>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93" name="Rectangle 226">
              <a:extLst>
                <a:ext uri="{FF2B5EF4-FFF2-40B4-BE49-F238E27FC236}">
                  <a16:creationId xmlns:a16="http://schemas.microsoft.com/office/drawing/2014/main" id="{1FB19D2E-EF29-4051-8BF2-D31B730F7EF1}"/>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94" name="Rectangle 227">
              <a:extLst>
                <a:ext uri="{FF2B5EF4-FFF2-40B4-BE49-F238E27FC236}">
                  <a16:creationId xmlns:a16="http://schemas.microsoft.com/office/drawing/2014/main" id="{854A2A88-ED02-4E17-86A3-CDCB20C759C9}"/>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95" name="Rectangle 228">
              <a:extLst>
                <a:ext uri="{FF2B5EF4-FFF2-40B4-BE49-F238E27FC236}">
                  <a16:creationId xmlns:a16="http://schemas.microsoft.com/office/drawing/2014/main" id="{35FF1E4B-F58E-4E33-82AB-D2C616F11569}"/>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grpSp>
      <p:grpSp>
        <p:nvGrpSpPr>
          <p:cNvPr id="96" name="组合 95">
            <a:extLst>
              <a:ext uri="{FF2B5EF4-FFF2-40B4-BE49-F238E27FC236}">
                <a16:creationId xmlns:a16="http://schemas.microsoft.com/office/drawing/2014/main" id="{AB71CE6D-2E1B-4F06-89BE-B749D1C859FC}"/>
              </a:ext>
            </a:extLst>
          </p:cNvPr>
          <p:cNvGrpSpPr/>
          <p:nvPr/>
        </p:nvGrpSpPr>
        <p:grpSpPr>
          <a:xfrm>
            <a:off x="4719999" y="4631626"/>
            <a:ext cx="4520522" cy="908749"/>
            <a:chOff x="4592998" y="4518814"/>
            <a:chExt cx="4955347" cy="996161"/>
          </a:xfrm>
        </p:grpSpPr>
        <p:grpSp>
          <p:nvGrpSpPr>
            <p:cNvPr id="97" name="组合 96">
              <a:extLst>
                <a:ext uri="{FF2B5EF4-FFF2-40B4-BE49-F238E27FC236}">
                  <a16:creationId xmlns:a16="http://schemas.microsoft.com/office/drawing/2014/main" id="{5C2DCA89-5130-4FA1-85FD-047551B7A539}"/>
                </a:ext>
              </a:extLst>
            </p:cNvPr>
            <p:cNvGrpSpPr/>
            <p:nvPr/>
          </p:nvGrpSpPr>
          <p:grpSpPr>
            <a:xfrm>
              <a:off x="4592998" y="4906449"/>
              <a:ext cx="4955347" cy="221986"/>
              <a:chOff x="4592998" y="5031776"/>
              <a:chExt cx="4955347" cy="221986"/>
            </a:xfrm>
          </p:grpSpPr>
          <p:sp>
            <p:nvSpPr>
              <p:cNvPr id="104" name="任意多边形: 形状 90">
                <a:extLst>
                  <a:ext uri="{FF2B5EF4-FFF2-40B4-BE49-F238E27FC236}">
                    <a16:creationId xmlns:a16="http://schemas.microsoft.com/office/drawing/2014/main" id="{6A2CB27F-0B1E-4FF7-9C1C-5B52B517E992}"/>
                  </a:ext>
                </a:extLst>
              </p:cNvPr>
              <p:cNvSpPr/>
              <p:nvPr/>
            </p:nvSpPr>
            <p:spPr>
              <a:xfrm>
                <a:off x="4592998" y="5042635"/>
                <a:ext cx="4955347" cy="200269"/>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solidFill>
                <a:schemeClr val="bg1"/>
              </a:solidFill>
              <a:ln>
                <a:noFill/>
              </a:ln>
              <a:effectLst>
                <a:outerShdw blurRad="419100" dist="38100" dir="2700000" algn="tl">
                  <a:srgbClr val="000000">
                    <a:alpha val="70000"/>
                  </a:srgbClr>
                </a:outerShdw>
              </a:effectLst>
            </p:spPr>
            <p:txBody>
              <a:bodyPr rot="0" spcFirstLastPara="0" vertOverflow="overflow" horzOverflow="overflow" vert="horz" wrap="square" lIns="77418" tIns="38709" rIns="77418" bIns="38709" numCol="1" spcCol="0" rtlCol="0" fromWordArt="0" anchor="t" anchorCtr="0" forceAA="0" compatLnSpc="1">
                <a:prstTxWarp prst="textNoShape">
                  <a:avLst/>
                </a:prstTxWarp>
                <a:noAutofit/>
              </a:bodyPr>
              <a:lstStyle/>
              <a:p>
                <a:pPr defTabSz="580650">
                  <a:lnSpc>
                    <a:spcPct val="130000"/>
                  </a:lnSpc>
                </a:pPr>
                <a:endParaRPr lang="en-US" altLang="zh-CN" sz="2032" spc="254"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微软雅黑" panose="020B0503020204020204" pitchFamily="34" charset="-122"/>
                  <a:ea typeface="微软雅黑" panose="020B0503020204020204" pitchFamily="34" charset="-122"/>
                </a:endParaRPr>
              </a:p>
            </p:txBody>
          </p:sp>
          <p:sp>
            <p:nvSpPr>
              <p:cNvPr id="105" name="文本框 104">
                <a:extLst>
                  <a:ext uri="{FF2B5EF4-FFF2-40B4-BE49-F238E27FC236}">
                    <a16:creationId xmlns:a16="http://schemas.microsoft.com/office/drawing/2014/main" id="{5C606AAC-10DB-4D90-BC1B-4076C64BE56E}"/>
                  </a:ext>
                </a:extLst>
              </p:cNvPr>
              <p:cNvSpPr txBox="1"/>
              <p:nvPr/>
            </p:nvSpPr>
            <p:spPr>
              <a:xfrm>
                <a:off x="5202273" y="5031776"/>
                <a:ext cx="687759" cy="221986"/>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a:gsLst>
                  <a:gs pos="0">
                    <a:srgbClr val="34FBE8"/>
                  </a:gs>
                  <a:gs pos="100000">
                    <a:srgbClr val="23A7AB"/>
                  </a:gs>
                </a:gsLst>
                <a:lin ang="5400000" scaled="1"/>
              </a:gradFill>
              <a:ln>
                <a:noFill/>
              </a:ln>
              <a:effectLst/>
            </p:spPr>
            <p:txBody>
              <a:bodyPr rot="0" spcFirstLastPara="0" vertOverflow="overflow" horzOverflow="overflow" vert="horz" wrap="square" lIns="77418" tIns="38709" rIns="77418" bIns="38709" numCol="1" spcCol="0" rtlCol="0" fromWordArt="0" anchor="t" anchorCtr="0" forceAA="0" compatLnSpc="1">
                <a:prstTxWarp prst="textNoShape">
                  <a:avLst/>
                </a:prstTxWarp>
                <a:noAutofit/>
              </a:bodyPr>
              <a:lstStyle/>
              <a:p>
                <a:pPr defTabSz="774200">
                  <a:defRPr/>
                </a:pPr>
                <a:endParaRPr lang="zh-CN" altLang="en-US" sz="2371" dirty="0">
                  <a:solidFill>
                    <a:schemeClr val="lt1"/>
                  </a:solidFill>
                  <a:latin typeface="微软雅黑" panose="020B0503020204020204" pitchFamily="34" charset="-122"/>
                  <a:ea typeface="微软雅黑" panose="020B0503020204020204" pitchFamily="34" charset="-122"/>
                  <a:cs typeface="阿里巴巴普惠体 B" panose="00020600040101010101" pitchFamily="18" charset="-122"/>
                </a:endParaRPr>
              </a:p>
            </p:txBody>
          </p:sp>
        </p:grpSp>
        <p:grpSp>
          <p:nvGrpSpPr>
            <p:cNvPr id="98" name="组合 97">
              <a:extLst>
                <a:ext uri="{FF2B5EF4-FFF2-40B4-BE49-F238E27FC236}">
                  <a16:creationId xmlns:a16="http://schemas.microsoft.com/office/drawing/2014/main" id="{39F3FAA3-E07E-4896-8A6D-8423C2B812ED}"/>
                </a:ext>
              </a:extLst>
            </p:cNvPr>
            <p:cNvGrpSpPr/>
            <p:nvPr/>
          </p:nvGrpSpPr>
          <p:grpSpPr>
            <a:xfrm>
              <a:off x="4592998" y="4518814"/>
              <a:ext cx="4758517" cy="211444"/>
              <a:chOff x="4592998" y="4580673"/>
              <a:chExt cx="4758517" cy="211444"/>
            </a:xfrm>
          </p:grpSpPr>
          <p:sp>
            <p:nvSpPr>
              <p:cNvPr id="102" name="任意多边形: 形状 88">
                <a:extLst>
                  <a:ext uri="{FF2B5EF4-FFF2-40B4-BE49-F238E27FC236}">
                    <a16:creationId xmlns:a16="http://schemas.microsoft.com/office/drawing/2014/main" id="{EBCCAB0B-45BD-4042-8661-7CF91650FE28}"/>
                  </a:ext>
                </a:extLst>
              </p:cNvPr>
              <p:cNvSpPr/>
              <p:nvPr/>
            </p:nvSpPr>
            <p:spPr>
              <a:xfrm>
                <a:off x="4592998" y="4586371"/>
                <a:ext cx="4758517" cy="200050"/>
              </a:xfrm>
              <a:custGeom>
                <a:avLst/>
                <a:gdLst>
                  <a:gd name="connsiteX0" fmla="*/ 1826200 w 4758517"/>
                  <a:gd name="connsiteY0" fmla="*/ 159716 h 200050"/>
                  <a:gd name="connsiteX1" fmla="*/ 1856042 w 4758517"/>
                  <a:gd name="connsiteY1" fmla="*/ 168968 h 200050"/>
                  <a:gd name="connsiteX2" fmla="*/ 1885835 w 4758517"/>
                  <a:gd name="connsiteY2" fmla="*/ 179681 h 200050"/>
                  <a:gd name="connsiteX3" fmla="*/ 1910126 w 4758517"/>
                  <a:gd name="connsiteY3" fmla="*/ 189956 h 200050"/>
                  <a:gd name="connsiteX4" fmla="*/ 1903990 w 4758517"/>
                  <a:gd name="connsiteY4" fmla="*/ 198939 h 200050"/>
                  <a:gd name="connsiteX5" fmla="*/ 1880398 w 4758517"/>
                  <a:gd name="connsiteY5" fmla="*/ 188325 h 200050"/>
                  <a:gd name="connsiteX6" fmla="*/ 1850669 w 4758517"/>
                  <a:gd name="connsiteY6" fmla="*/ 177125 h 200050"/>
                  <a:gd name="connsiteX7" fmla="*/ 1820503 w 4758517"/>
                  <a:gd name="connsiteY7" fmla="*/ 167385 h 200050"/>
                  <a:gd name="connsiteX8" fmla="*/ 3174933 w 4758517"/>
                  <a:gd name="connsiteY8" fmla="*/ 149650 h 200050"/>
                  <a:gd name="connsiteX9" fmla="*/ 3201780 w 4758517"/>
                  <a:gd name="connsiteY9" fmla="*/ 162732 h 200050"/>
                  <a:gd name="connsiteX10" fmla="*/ 3228140 w 4758517"/>
                  <a:gd name="connsiteY10" fmla="*/ 177471 h 200050"/>
                  <a:gd name="connsiteX11" fmla="*/ 3248998 w 4758517"/>
                  <a:gd name="connsiteY11" fmla="*/ 191284 h 200050"/>
                  <a:gd name="connsiteX12" fmla="*/ 3242424 w 4758517"/>
                  <a:gd name="connsiteY12" fmla="*/ 199611 h 200050"/>
                  <a:gd name="connsiteX13" fmla="*/ 3221778 w 4758517"/>
                  <a:gd name="connsiteY13" fmla="*/ 185749 h 200050"/>
                  <a:gd name="connsiteX14" fmla="*/ 3195580 w 4758517"/>
                  <a:gd name="connsiteY14" fmla="*/ 170524 h 200050"/>
                  <a:gd name="connsiteX15" fmla="*/ 3168798 w 4758517"/>
                  <a:gd name="connsiteY15" fmla="*/ 156662 h 200050"/>
                  <a:gd name="connsiteX16" fmla="*/ 4076481 w 4758517"/>
                  <a:gd name="connsiteY16" fmla="*/ 149215 h 200050"/>
                  <a:gd name="connsiteX17" fmla="*/ 4085464 w 4758517"/>
                  <a:gd name="connsiteY17" fmla="*/ 153161 h 200050"/>
                  <a:gd name="connsiteX18" fmla="*/ 4074892 w 4758517"/>
                  <a:gd name="connsiteY18" fmla="*/ 173077 h 200050"/>
                  <a:gd name="connsiteX19" fmla="*/ 4062676 w 4758517"/>
                  <a:gd name="connsiteY19" fmla="*/ 192163 h 200050"/>
                  <a:gd name="connsiteX20" fmla="*/ 4053034 w 4758517"/>
                  <a:gd name="connsiteY20" fmla="*/ 188010 h 200050"/>
                  <a:gd name="connsiteX21" fmla="*/ 4066236 w 4758517"/>
                  <a:gd name="connsiteY21" fmla="*/ 169024 h 200050"/>
                  <a:gd name="connsiteX22" fmla="*/ 4076481 w 4758517"/>
                  <a:gd name="connsiteY22" fmla="*/ 149215 h 200050"/>
                  <a:gd name="connsiteX23" fmla="*/ 4218914 w 4758517"/>
                  <a:gd name="connsiteY23" fmla="*/ 144404 h 200050"/>
                  <a:gd name="connsiteX24" fmla="*/ 4233348 w 4758517"/>
                  <a:gd name="connsiteY24" fmla="*/ 164947 h 200050"/>
                  <a:gd name="connsiteX25" fmla="*/ 4243676 w 4758517"/>
                  <a:gd name="connsiteY25" fmla="*/ 184505 h 200050"/>
                  <a:gd name="connsiteX26" fmla="*/ 4234033 w 4758517"/>
                  <a:gd name="connsiteY26" fmla="*/ 188449 h 200050"/>
                  <a:gd name="connsiteX27" fmla="*/ 4223844 w 4758517"/>
                  <a:gd name="connsiteY27" fmla="*/ 168755 h 200050"/>
                  <a:gd name="connsiteX28" fmla="*/ 4209710 w 4758517"/>
                  <a:gd name="connsiteY28" fmla="*/ 147910 h 200050"/>
                  <a:gd name="connsiteX29" fmla="*/ 4099928 w 4758517"/>
                  <a:gd name="connsiteY29" fmla="*/ 142213 h 200050"/>
                  <a:gd name="connsiteX30" fmla="*/ 4110446 w 4758517"/>
                  <a:gd name="connsiteY30" fmla="*/ 142213 h 200050"/>
                  <a:gd name="connsiteX31" fmla="*/ 4110446 w 4758517"/>
                  <a:gd name="connsiteY31" fmla="*/ 181437 h 200050"/>
                  <a:gd name="connsiteX32" fmla="*/ 4113595 w 4758517"/>
                  <a:gd name="connsiteY32" fmla="*/ 186998 h 200050"/>
                  <a:gd name="connsiteX33" fmla="*/ 4127757 w 4758517"/>
                  <a:gd name="connsiteY33" fmla="*/ 188449 h 200050"/>
                  <a:gd name="connsiteX34" fmla="*/ 4182758 w 4758517"/>
                  <a:gd name="connsiteY34" fmla="*/ 188449 h 200050"/>
                  <a:gd name="connsiteX35" fmla="*/ 4194782 w 4758517"/>
                  <a:gd name="connsiteY35" fmla="*/ 183793 h 200050"/>
                  <a:gd name="connsiteX36" fmla="*/ 4198097 w 4758517"/>
                  <a:gd name="connsiteY36" fmla="*/ 161716 h 200050"/>
                  <a:gd name="connsiteX37" fmla="*/ 4203054 w 4758517"/>
                  <a:gd name="connsiteY37" fmla="*/ 164071 h 200050"/>
                  <a:gd name="connsiteX38" fmla="*/ 4208176 w 4758517"/>
                  <a:gd name="connsiteY38" fmla="*/ 165441 h 200050"/>
                  <a:gd name="connsiteX39" fmla="*/ 4202452 w 4758517"/>
                  <a:gd name="connsiteY39" fmla="*/ 191280 h 200050"/>
                  <a:gd name="connsiteX40" fmla="*/ 4183415 w 4758517"/>
                  <a:gd name="connsiteY40" fmla="*/ 197406 h 200050"/>
                  <a:gd name="connsiteX41" fmla="*/ 4127976 w 4758517"/>
                  <a:gd name="connsiteY41" fmla="*/ 197406 h 200050"/>
                  <a:gd name="connsiteX42" fmla="*/ 4105652 w 4758517"/>
                  <a:gd name="connsiteY42" fmla="*/ 194345 h 200050"/>
                  <a:gd name="connsiteX43" fmla="*/ 4099928 w 4758517"/>
                  <a:gd name="connsiteY43" fmla="*/ 181437 h 200050"/>
                  <a:gd name="connsiteX44" fmla="*/ 292085 w 4758517"/>
                  <a:gd name="connsiteY44" fmla="*/ 137365 h 200050"/>
                  <a:gd name="connsiteX45" fmla="*/ 312107 w 4758517"/>
                  <a:gd name="connsiteY45" fmla="*/ 153832 h 200050"/>
                  <a:gd name="connsiteX46" fmla="*/ 337882 w 4758517"/>
                  <a:gd name="connsiteY46" fmla="*/ 167175 h 200050"/>
                  <a:gd name="connsiteX47" fmla="*/ 364342 w 4758517"/>
                  <a:gd name="connsiteY47" fmla="*/ 153832 h 200050"/>
                  <a:gd name="connsiteX48" fmla="*/ 385214 w 4758517"/>
                  <a:gd name="connsiteY48" fmla="*/ 137365 h 200050"/>
                  <a:gd name="connsiteX49" fmla="*/ 4140685 w 4758517"/>
                  <a:gd name="connsiteY49" fmla="*/ 133654 h 200050"/>
                  <a:gd name="connsiteX50" fmla="*/ 4157531 w 4758517"/>
                  <a:gd name="connsiteY50" fmla="*/ 150804 h 200050"/>
                  <a:gd name="connsiteX51" fmla="*/ 4170924 w 4758517"/>
                  <a:gd name="connsiteY51" fmla="*/ 167627 h 200050"/>
                  <a:gd name="connsiteX52" fmla="*/ 4161721 w 4758517"/>
                  <a:gd name="connsiteY52" fmla="*/ 172668 h 200050"/>
                  <a:gd name="connsiteX53" fmla="*/ 4149012 w 4758517"/>
                  <a:gd name="connsiteY53" fmla="*/ 155736 h 200050"/>
                  <a:gd name="connsiteX54" fmla="*/ 4132358 w 4758517"/>
                  <a:gd name="connsiteY54" fmla="*/ 137818 h 200050"/>
                  <a:gd name="connsiteX55" fmla="*/ 1811956 w 4758517"/>
                  <a:gd name="connsiteY55" fmla="*/ 129696 h 200050"/>
                  <a:gd name="connsiteX56" fmla="*/ 1822694 w 4758517"/>
                  <a:gd name="connsiteY56" fmla="*/ 129696 h 200050"/>
                  <a:gd name="connsiteX57" fmla="*/ 1808841 w 4758517"/>
                  <a:gd name="connsiteY57" fmla="*/ 164999 h 200050"/>
                  <a:gd name="connsiteX58" fmla="*/ 1777749 w 4758517"/>
                  <a:gd name="connsiteY58" fmla="*/ 187156 h 200050"/>
                  <a:gd name="connsiteX59" fmla="*/ 1722114 w 4758517"/>
                  <a:gd name="connsiteY59" fmla="*/ 199378 h 200050"/>
                  <a:gd name="connsiteX60" fmla="*/ 1720225 w 4758517"/>
                  <a:gd name="connsiteY60" fmla="*/ 194722 h 200050"/>
                  <a:gd name="connsiteX61" fmla="*/ 1717512 w 4758517"/>
                  <a:gd name="connsiteY61" fmla="*/ 190394 h 200050"/>
                  <a:gd name="connsiteX62" fmla="*/ 1770776 w 4758517"/>
                  <a:gd name="connsiteY62" fmla="*/ 179868 h 200050"/>
                  <a:gd name="connsiteX63" fmla="*/ 1799742 w 4758517"/>
                  <a:gd name="connsiteY63" fmla="*/ 160528 h 200050"/>
                  <a:gd name="connsiteX64" fmla="*/ 1811956 w 4758517"/>
                  <a:gd name="connsiteY64" fmla="*/ 129696 h 200050"/>
                  <a:gd name="connsiteX65" fmla="*/ 4349568 w 4758517"/>
                  <a:gd name="connsiteY65" fmla="*/ 122697 h 200050"/>
                  <a:gd name="connsiteX66" fmla="*/ 4349568 w 4758517"/>
                  <a:gd name="connsiteY66" fmla="*/ 174631 h 200050"/>
                  <a:gd name="connsiteX67" fmla="*/ 4460448 w 4758517"/>
                  <a:gd name="connsiteY67" fmla="*/ 174631 h 200050"/>
                  <a:gd name="connsiteX68" fmla="*/ 4460448 w 4758517"/>
                  <a:gd name="connsiteY68" fmla="*/ 122697 h 200050"/>
                  <a:gd name="connsiteX69" fmla="*/ 4651802 w 4758517"/>
                  <a:gd name="connsiteY69" fmla="*/ 117428 h 200050"/>
                  <a:gd name="connsiteX70" fmla="*/ 4662100 w 4758517"/>
                  <a:gd name="connsiteY70" fmla="*/ 117428 h 200050"/>
                  <a:gd name="connsiteX71" fmla="*/ 4662100 w 4758517"/>
                  <a:gd name="connsiteY71" fmla="*/ 134106 h 200050"/>
                  <a:gd name="connsiteX72" fmla="*/ 4754353 w 4758517"/>
                  <a:gd name="connsiteY72" fmla="*/ 134106 h 200050"/>
                  <a:gd name="connsiteX73" fmla="*/ 4754353 w 4758517"/>
                  <a:gd name="connsiteY73" fmla="*/ 143501 h 200050"/>
                  <a:gd name="connsiteX74" fmla="*/ 4673714 w 4758517"/>
                  <a:gd name="connsiteY74" fmla="*/ 143501 h 200050"/>
                  <a:gd name="connsiteX75" fmla="*/ 4698622 w 4758517"/>
                  <a:gd name="connsiteY75" fmla="*/ 160569 h 200050"/>
                  <a:gd name="connsiteX76" fmla="*/ 4728204 w 4758517"/>
                  <a:gd name="connsiteY76" fmla="*/ 174860 h 200050"/>
                  <a:gd name="connsiteX77" fmla="*/ 4758517 w 4758517"/>
                  <a:gd name="connsiteY77" fmla="*/ 184916 h 200050"/>
                  <a:gd name="connsiteX78" fmla="*/ 4754792 w 4758517"/>
                  <a:gd name="connsiteY78" fmla="*/ 189325 h 200050"/>
                  <a:gd name="connsiteX79" fmla="*/ 4751724 w 4758517"/>
                  <a:gd name="connsiteY79" fmla="*/ 193900 h 200050"/>
                  <a:gd name="connsiteX80" fmla="*/ 4719722 w 4758517"/>
                  <a:gd name="connsiteY80" fmla="*/ 181929 h 200050"/>
                  <a:gd name="connsiteX81" fmla="*/ 4688258 w 4758517"/>
                  <a:gd name="connsiteY81" fmla="*/ 165186 h 200050"/>
                  <a:gd name="connsiteX82" fmla="*/ 4662100 w 4758517"/>
                  <a:gd name="connsiteY82" fmla="*/ 145473 h 200050"/>
                  <a:gd name="connsiteX83" fmla="*/ 4662100 w 4758517"/>
                  <a:gd name="connsiteY83" fmla="*/ 198939 h 200050"/>
                  <a:gd name="connsiteX84" fmla="*/ 4651802 w 4758517"/>
                  <a:gd name="connsiteY84" fmla="*/ 198939 h 200050"/>
                  <a:gd name="connsiteX85" fmla="*/ 4651802 w 4758517"/>
                  <a:gd name="connsiteY85" fmla="*/ 145253 h 200050"/>
                  <a:gd name="connsiteX86" fmla="*/ 4625749 w 4758517"/>
                  <a:gd name="connsiteY86" fmla="*/ 165779 h 200050"/>
                  <a:gd name="connsiteX87" fmla="*/ 4594730 w 4758517"/>
                  <a:gd name="connsiteY87" fmla="*/ 183236 h 200050"/>
                  <a:gd name="connsiteX88" fmla="*/ 4563712 w 4758517"/>
                  <a:gd name="connsiteY88" fmla="*/ 195872 h 200050"/>
                  <a:gd name="connsiteX89" fmla="*/ 4560260 w 4758517"/>
                  <a:gd name="connsiteY89" fmla="*/ 191161 h 200050"/>
                  <a:gd name="connsiteX90" fmla="*/ 4556480 w 4758517"/>
                  <a:gd name="connsiteY90" fmla="*/ 187107 h 200050"/>
                  <a:gd name="connsiteX91" fmla="*/ 4586112 w 4758517"/>
                  <a:gd name="connsiteY91" fmla="*/ 176288 h 200050"/>
                  <a:gd name="connsiteX92" fmla="*/ 4615304 w 4758517"/>
                  <a:gd name="connsiteY92" fmla="*/ 161185 h 200050"/>
                  <a:gd name="connsiteX93" fmla="*/ 4639968 w 4758517"/>
                  <a:gd name="connsiteY93" fmla="*/ 143501 h 200050"/>
                  <a:gd name="connsiteX94" fmla="*/ 4560644 w 4758517"/>
                  <a:gd name="connsiteY94" fmla="*/ 143501 h 200050"/>
                  <a:gd name="connsiteX95" fmla="*/ 4560644 w 4758517"/>
                  <a:gd name="connsiteY95" fmla="*/ 134106 h 200050"/>
                  <a:gd name="connsiteX96" fmla="*/ 4651802 w 4758517"/>
                  <a:gd name="connsiteY96" fmla="*/ 134106 h 200050"/>
                  <a:gd name="connsiteX97" fmla="*/ 4338832 w 4758517"/>
                  <a:gd name="connsiteY97" fmla="*/ 113056 h 200050"/>
                  <a:gd name="connsiteX98" fmla="*/ 4471184 w 4758517"/>
                  <a:gd name="connsiteY98" fmla="*/ 113056 h 200050"/>
                  <a:gd name="connsiteX99" fmla="*/ 4471184 w 4758517"/>
                  <a:gd name="connsiteY99" fmla="*/ 197639 h 200050"/>
                  <a:gd name="connsiteX100" fmla="*/ 4460448 w 4758517"/>
                  <a:gd name="connsiteY100" fmla="*/ 197639 h 200050"/>
                  <a:gd name="connsiteX101" fmla="*/ 4460448 w 4758517"/>
                  <a:gd name="connsiteY101" fmla="*/ 184711 h 200050"/>
                  <a:gd name="connsiteX102" fmla="*/ 4349568 w 4758517"/>
                  <a:gd name="connsiteY102" fmla="*/ 184711 h 200050"/>
                  <a:gd name="connsiteX103" fmla="*/ 4349568 w 4758517"/>
                  <a:gd name="connsiteY103" fmla="*/ 198515 h 200050"/>
                  <a:gd name="connsiteX104" fmla="*/ 4338832 w 4758517"/>
                  <a:gd name="connsiteY104" fmla="*/ 198515 h 200050"/>
                  <a:gd name="connsiteX105" fmla="*/ 2236627 w 4758517"/>
                  <a:gd name="connsiteY105" fmla="*/ 112399 h 200050"/>
                  <a:gd name="connsiteX106" fmla="*/ 2236627 w 4758517"/>
                  <a:gd name="connsiteY106" fmla="*/ 152279 h 200050"/>
                  <a:gd name="connsiteX107" fmla="*/ 2258019 w 4758517"/>
                  <a:gd name="connsiteY107" fmla="*/ 148801 h 200050"/>
                  <a:gd name="connsiteX108" fmla="*/ 2280890 w 4758517"/>
                  <a:gd name="connsiteY108" fmla="*/ 144829 h 200050"/>
                  <a:gd name="connsiteX109" fmla="*/ 2280890 w 4758517"/>
                  <a:gd name="connsiteY109" fmla="*/ 112399 h 200050"/>
                  <a:gd name="connsiteX110" fmla="*/ 1748848 w 4758517"/>
                  <a:gd name="connsiteY110" fmla="*/ 110221 h 200050"/>
                  <a:gd name="connsiteX111" fmla="*/ 1884049 w 4758517"/>
                  <a:gd name="connsiteY111" fmla="*/ 110221 h 200050"/>
                  <a:gd name="connsiteX112" fmla="*/ 1884049 w 4758517"/>
                  <a:gd name="connsiteY112" fmla="*/ 170234 h 200050"/>
                  <a:gd name="connsiteX113" fmla="*/ 1873532 w 4758517"/>
                  <a:gd name="connsiteY113" fmla="*/ 170234 h 200050"/>
                  <a:gd name="connsiteX114" fmla="*/ 1873532 w 4758517"/>
                  <a:gd name="connsiteY114" fmla="*/ 119616 h 200050"/>
                  <a:gd name="connsiteX115" fmla="*/ 1758927 w 4758517"/>
                  <a:gd name="connsiteY115" fmla="*/ 119616 h 200050"/>
                  <a:gd name="connsiteX116" fmla="*/ 1758927 w 4758517"/>
                  <a:gd name="connsiteY116" fmla="*/ 171330 h 200050"/>
                  <a:gd name="connsiteX117" fmla="*/ 1748848 w 4758517"/>
                  <a:gd name="connsiteY117" fmla="*/ 171330 h 200050"/>
                  <a:gd name="connsiteX118" fmla="*/ 3962698 w 4758517"/>
                  <a:gd name="connsiteY118" fmla="*/ 106482 h 200050"/>
                  <a:gd name="connsiteX119" fmla="*/ 3971682 w 4758517"/>
                  <a:gd name="connsiteY119" fmla="*/ 111960 h 200050"/>
                  <a:gd name="connsiteX120" fmla="*/ 3960616 w 4758517"/>
                  <a:gd name="connsiteY120" fmla="*/ 132339 h 200050"/>
                  <a:gd name="connsiteX121" fmla="*/ 3949550 w 4758517"/>
                  <a:gd name="connsiteY121" fmla="*/ 150746 h 200050"/>
                  <a:gd name="connsiteX122" fmla="*/ 3941662 w 4758517"/>
                  <a:gd name="connsiteY122" fmla="*/ 145925 h 200050"/>
                  <a:gd name="connsiteX123" fmla="*/ 3952838 w 4758517"/>
                  <a:gd name="connsiteY123" fmla="*/ 126779 h 200050"/>
                  <a:gd name="connsiteX124" fmla="*/ 3962698 w 4758517"/>
                  <a:gd name="connsiteY124" fmla="*/ 106482 h 200050"/>
                  <a:gd name="connsiteX125" fmla="*/ 3835166 w 4758517"/>
                  <a:gd name="connsiteY125" fmla="*/ 106482 h 200050"/>
                  <a:gd name="connsiteX126" fmla="*/ 3844369 w 4758517"/>
                  <a:gd name="connsiteY126" fmla="*/ 110426 h 200050"/>
                  <a:gd name="connsiteX127" fmla="*/ 3835138 w 4758517"/>
                  <a:gd name="connsiteY127" fmla="*/ 130887 h 200050"/>
                  <a:gd name="connsiteX128" fmla="*/ 3822456 w 4758517"/>
                  <a:gd name="connsiteY128" fmla="*/ 149212 h 200050"/>
                  <a:gd name="connsiteX129" fmla="*/ 3813252 w 4758517"/>
                  <a:gd name="connsiteY129" fmla="*/ 143953 h 200050"/>
                  <a:gd name="connsiteX130" fmla="*/ 3826182 w 4758517"/>
                  <a:gd name="connsiteY130" fmla="*/ 126368 h 200050"/>
                  <a:gd name="connsiteX131" fmla="*/ 3835166 w 4758517"/>
                  <a:gd name="connsiteY131" fmla="*/ 106482 h 200050"/>
                  <a:gd name="connsiteX132" fmla="*/ 3893234 w 4758517"/>
                  <a:gd name="connsiteY132" fmla="*/ 92458 h 200050"/>
                  <a:gd name="connsiteX133" fmla="*/ 3904411 w 4758517"/>
                  <a:gd name="connsiteY133" fmla="*/ 92458 h 200050"/>
                  <a:gd name="connsiteX134" fmla="*/ 3898494 w 4758517"/>
                  <a:gd name="connsiteY134" fmla="*/ 127080 h 200050"/>
                  <a:gd name="connsiteX135" fmla="*/ 3935170 w 4758517"/>
                  <a:gd name="connsiteY135" fmla="*/ 168467 h 200050"/>
                  <a:gd name="connsiteX136" fmla="*/ 3997320 w 4758517"/>
                  <a:gd name="connsiteY136" fmla="*/ 188655 h 200050"/>
                  <a:gd name="connsiteX137" fmla="*/ 3993815 w 4758517"/>
                  <a:gd name="connsiteY137" fmla="*/ 193064 h 200050"/>
                  <a:gd name="connsiteX138" fmla="*/ 3990966 w 4758517"/>
                  <a:gd name="connsiteY138" fmla="*/ 198296 h 200050"/>
                  <a:gd name="connsiteX139" fmla="*/ 3932212 w 4758517"/>
                  <a:gd name="connsiteY139" fmla="*/ 178219 h 200050"/>
                  <a:gd name="connsiteX140" fmla="*/ 3894331 w 4758517"/>
                  <a:gd name="connsiteY140" fmla="*/ 139570 h 200050"/>
                  <a:gd name="connsiteX141" fmla="*/ 3865022 w 4758517"/>
                  <a:gd name="connsiteY141" fmla="*/ 177287 h 200050"/>
                  <a:gd name="connsiteX142" fmla="*/ 3803830 w 4758517"/>
                  <a:gd name="connsiteY142" fmla="*/ 200050 h 200050"/>
                  <a:gd name="connsiteX143" fmla="*/ 3801694 w 4758517"/>
                  <a:gd name="connsiteY143" fmla="*/ 195475 h 200050"/>
                  <a:gd name="connsiteX144" fmla="*/ 3798572 w 4758517"/>
                  <a:gd name="connsiteY144" fmla="*/ 191065 h 200050"/>
                  <a:gd name="connsiteX145" fmla="*/ 3855886 w 4758517"/>
                  <a:gd name="connsiteY145" fmla="*/ 171246 h 200050"/>
                  <a:gd name="connsiteX146" fmla="*/ 3883399 w 4758517"/>
                  <a:gd name="connsiteY146" fmla="*/ 138426 h 200050"/>
                  <a:gd name="connsiteX147" fmla="*/ 3893234 w 4758517"/>
                  <a:gd name="connsiteY147" fmla="*/ 92458 h 200050"/>
                  <a:gd name="connsiteX148" fmla="*/ 4597896 w 4758517"/>
                  <a:gd name="connsiteY148" fmla="*/ 87185 h 200050"/>
                  <a:gd name="connsiteX149" fmla="*/ 4597896 w 4758517"/>
                  <a:gd name="connsiteY149" fmla="*/ 105839 h 200050"/>
                  <a:gd name="connsiteX150" fmla="*/ 4656184 w 4758517"/>
                  <a:gd name="connsiteY150" fmla="*/ 105839 h 200050"/>
                  <a:gd name="connsiteX151" fmla="*/ 4656184 w 4758517"/>
                  <a:gd name="connsiteY151" fmla="*/ 87185 h 200050"/>
                  <a:gd name="connsiteX152" fmla="*/ 286168 w 4758517"/>
                  <a:gd name="connsiteY152" fmla="*/ 84556 h 200050"/>
                  <a:gd name="connsiteX153" fmla="*/ 286168 w 4758517"/>
                  <a:gd name="connsiteY153" fmla="*/ 102989 h 200050"/>
                  <a:gd name="connsiteX154" fmla="*/ 395075 w 4758517"/>
                  <a:gd name="connsiteY154" fmla="*/ 102989 h 200050"/>
                  <a:gd name="connsiteX155" fmla="*/ 395075 w 4758517"/>
                  <a:gd name="connsiteY155" fmla="*/ 84556 h 200050"/>
                  <a:gd name="connsiteX156" fmla="*/ 4104968 w 4758517"/>
                  <a:gd name="connsiteY156" fmla="*/ 82802 h 200050"/>
                  <a:gd name="connsiteX157" fmla="*/ 4104968 w 4758517"/>
                  <a:gd name="connsiteY157" fmla="*/ 110002 h 200050"/>
                  <a:gd name="connsiteX158" fmla="*/ 4146820 w 4758517"/>
                  <a:gd name="connsiteY158" fmla="*/ 110002 h 200050"/>
                  <a:gd name="connsiteX159" fmla="*/ 4146820 w 4758517"/>
                  <a:gd name="connsiteY159" fmla="*/ 82802 h 200050"/>
                  <a:gd name="connsiteX160" fmla="*/ 3152802 w 4758517"/>
                  <a:gd name="connsiteY160" fmla="*/ 79967 h 200050"/>
                  <a:gd name="connsiteX161" fmla="*/ 3163319 w 4758517"/>
                  <a:gd name="connsiteY161" fmla="*/ 79967 h 200050"/>
                  <a:gd name="connsiteX162" fmla="*/ 3163319 w 4758517"/>
                  <a:gd name="connsiteY162" fmla="*/ 120068 h 200050"/>
                  <a:gd name="connsiteX163" fmla="*/ 3160515 w 4758517"/>
                  <a:gd name="connsiteY163" fmla="*/ 141884 h 200050"/>
                  <a:gd name="connsiteX164" fmla="*/ 3147789 w 4758517"/>
                  <a:gd name="connsiteY164" fmla="*/ 163126 h 200050"/>
                  <a:gd name="connsiteX165" fmla="*/ 3118668 w 4758517"/>
                  <a:gd name="connsiteY165" fmla="*/ 182560 h 200050"/>
                  <a:gd name="connsiteX166" fmla="*/ 3066684 w 4758517"/>
                  <a:gd name="connsiteY166" fmla="*/ 198954 h 200050"/>
                  <a:gd name="connsiteX167" fmla="*/ 3064055 w 4758517"/>
                  <a:gd name="connsiteY167" fmla="*/ 194461 h 200050"/>
                  <a:gd name="connsiteX168" fmla="*/ 3060768 w 4758517"/>
                  <a:gd name="connsiteY168" fmla="*/ 189970 h 200050"/>
                  <a:gd name="connsiteX169" fmla="*/ 3110739 w 4758517"/>
                  <a:gd name="connsiteY169" fmla="*/ 175161 h 200050"/>
                  <a:gd name="connsiteX170" fmla="*/ 3138421 w 4758517"/>
                  <a:gd name="connsiteY170" fmla="*/ 157621 h 200050"/>
                  <a:gd name="connsiteX171" fmla="*/ 3150285 w 4758517"/>
                  <a:gd name="connsiteY171" fmla="*/ 138724 h 200050"/>
                  <a:gd name="connsiteX172" fmla="*/ 3152802 w 4758517"/>
                  <a:gd name="connsiteY172" fmla="*/ 119849 h 200050"/>
                  <a:gd name="connsiteX173" fmla="*/ 4095764 w 4758517"/>
                  <a:gd name="connsiteY173" fmla="*/ 74284 h 200050"/>
                  <a:gd name="connsiteX174" fmla="*/ 4156024 w 4758517"/>
                  <a:gd name="connsiteY174" fmla="*/ 74284 h 200050"/>
                  <a:gd name="connsiteX175" fmla="*/ 4156024 w 4758517"/>
                  <a:gd name="connsiteY175" fmla="*/ 118520 h 200050"/>
                  <a:gd name="connsiteX176" fmla="*/ 4095764 w 4758517"/>
                  <a:gd name="connsiteY176" fmla="*/ 118520 h 200050"/>
                  <a:gd name="connsiteX177" fmla="*/ 4348693 w 4758517"/>
                  <a:gd name="connsiteY177" fmla="*/ 72517 h 200050"/>
                  <a:gd name="connsiteX178" fmla="*/ 4459352 w 4758517"/>
                  <a:gd name="connsiteY178" fmla="*/ 72517 h 200050"/>
                  <a:gd name="connsiteX179" fmla="*/ 4459352 w 4758517"/>
                  <a:gd name="connsiteY179" fmla="*/ 82378 h 200050"/>
                  <a:gd name="connsiteX180" fmla="*/ 4348693 w 4758517"/>
                  <a:gd name="connsiteY180" fmla="*/ 82378 h 200050"/>
                  <a:gd name="connsiteX181" fmla="*/ 58480 w 4758517"/>
                  <a:gd name="connsiteY181" fmla="*/ 69655 h 200050"/>
                  <a:gd name="connsiteX182" fmla="*/ 58480 w 4758517"/>
                  <a:gd name="connsiteY182" fmla="*/ 127093 h 200050"/>
                  <a:gd name="connsiteX183" fmla="*/ 120301 w 4758517"/>
                  <a:gd name="connsiteY183" fmla="*/ 127093 h 200050"/>
                  <a:gd name="connsiteX184" fmla="*/ 120301 w 4758517"/>
                  <a:gd name="connsiteY184" fmla="*/ 69655 h 200050"/>
                  <a:gd name="connsiteX185" fmla="*/ 2236627 w 4758517"/>
                  <a:gd name="connsiteY185" fmla="*/ 66382 h 200050"/>
                  <a:gd name="connsiteX186" fmla="*/ 2236627 w 4758517"/>
                  <a:gd name="connsiteY186" fmla="*/ 102757 h 200050"/>
                  <a:gd name="connsiteX187" fmla="*/ 2280890 w 4758517"/>
                  <a:gd name="connsiteY187" fmla="*/ 102757 h 200050"/>
                  <a:gd name="connsiteX188" fmla="*/ 2280890 w 4758517"/>
                  <a:gd name="connsiteY188" fmla="*/ 66382 h 200050"/>
                  <a:gd name="connsiteX189" fmla="*/ 1575737 w 4758517"/>
                  <a:gd name="connsiteY189" fmla="*/ 65711 h 200050"/>
                  <a:gd name="connsiteX190" fmla="*/ 1573326 w 4758517"/>
                  <a:gd name="connsiteY190" fmla="*/ 88596 h 200050"/>
                  <a:gd name="connsiteX191" fmla="*/ 1569601 w 4758517"/>
                  <a:gd name="connsiteY191" fmla="*/ 110002 h 200050"/>
                  <a:gd name="connsiteX192" fmla="*/ 1639284 w 4758517"/>
                  <a:gd name="connsiteY192" fmla="*/ 110002 h 200050"/>
                  <a:gd name="connsiteX193" fmla="*/ 1639284 w 4758517"/>
                  <a:gd name="connsiteY193" fmla="*/ 65711 h 200050"/>
                  <a:gd name="connsiteX194" fmla="*/ 1505835 w 4758517"/>
                  <a:gd name="connsiteY194" fmla="*/ 65711 h 200050"/>
                  <a:gd name="connsiteX195" fmla="*/ 1505835 w 4758517"/>
                  <a:gd name="connsiteY195" fmla="*/ 110002 h 200050"/>
                  <a:gd name="connsiteX196" fmla="*/ 1558863 w 4758517"/>
                  <a:gd name="connsiteY196" fmla="*/ 110002 h 200050"/>
                  <a:gd name="connsiteX197" fmla="*/ 1562480 w 4758517"/>
                  <a:gd name="connsiteY197" fmla="*/ 88678 h 200050"/>
                  <a:gd name="connsiteX198" fmla="*/ 1564780 w 4758517"/>
                  <a:gd name="connsiteY198" fmla="*/ 65711 h 200050"/>
                  <a:gd name="connsiteX199" fmla="*/ 4597896 w 4758517"/>
                  <a:gd name="connsiteY199" fmla="*/ 60889 h 200050"/>
                  <a:gd name="connsiteX200" fmla="*/ 4597896 w 4758517"/>
                  <a:gd name="connsiteY200" fmla="*/ 78666 h 200050"/>
                  <a:gd name="connsiteX201" fmla="*/ 4656184 w 4758517"/>
                  <a:gd name="connsiteY201" fmla="*/ 78666 h 200050"/>
                  <a:gd name="connsiteX202" fmla="*/ 4656184 w 4758517"/>
                  <a:gd name="connsiteY202" fmla="*/ 60889 h 200050"/>
                  <a:gd name="connsiteX203" fmla="*/ 48428 w 4758517"/>
                  <a:gd name="connsiteY203" fmla="*/ 59822 h 200050"/>
                  <a:gd name="connsiteX204" fmla="*/ 130573 w 4758517"/>
                  <a:gd name="connsiteY204" fmla="*/ 59822 h 200050"/>
                  <a:gd name="connsiteX205" fmla="*/ 130573 w 4758517"/>
                  <a:gd name="connsiteY205" fmla="*/ 136708 h 200050"/>
                  <a:gd name="connsiteX206" fmla="*/ 48428 w 4758517"/>
                  <a:gd name="connsiteY206" fmla="*/ 136708 h 200050"/>
                  <a:gd name="connsiteX207" fmla="*/ 286168 w 4758517"/>
                  <a:gd name="connsiteY207" fmla="*/ 58480 h 200050"/>
                  <a:gd name="connsiteX208" fmla="*/ 286168 w 4758517"/>
                  <a:gd name="connsiteY208" fmla="*/ 76256 h 200050"/>
                  <a:gd name="connsiteX209" fmla="*/ 395075 w 4758517"/>
                  <a:gd name="connsiteY209" fmla="*/ 76256 h 200050"/>
                  <a:gd name="connsiteX210" fmla="*/ 395075 w 4758517"/>
                  <a:gd name="connsiteY210" fmla="*/ 58480 h 200050"/>
                  <a:gd name="connsiteX211" fmla="*/ 2113477 w 4758517"/>
                  <a:gd name="connsiteY211" fmla="*/ 55863 h 200050"/>
                  <a:gd name="connsiteX212" fmla="*/ 2132650 w 4758517"/>
                  <a:gd name="connsiteY212" fmla="*/ 69066 h 200050"/>
                  <a:gd name="connsiteX213" fmla="*/ 2147222 w 4758517"/>
                  <a:gd name="connsiteY213" fmla="*/ 83254 h 200050"/>
                  <a:gd name="connsiteX214" fmla="*/ 2139991 w 4758517"/>
                  <a:gd name="connsiteY214" fmla="*/ 89828 h 200050"/>
                  <a:gd name="connsiteX215" fmla="*/ 2125282 w 4758517"/>
                  <a:gd name="connsiteY215" fmla="*/ 75448 h 200050"/>
                  <a:gd name="connsiteX216" fmla="*/ 2106465 w 4758517"/>
                  <a:gd name="connsiteY216" fmla="*/ 61561 h 200050"/>
                  <a:gd name="connsiteX217" fmla="*/ 2086962 w 4758517"/>
                  <a:gd name="connsiteY217" fmla="*/ 52796 h 200050"/>
                  <a:gd name="connsiteX218" fmla="*/ 2097042 w 4758517"/>
                  <a:gd name="connsiteY218" fmla="*/ 52796 h 200050"/>
                  <a:gd name="connsiteX219" fmla="*/ 2097042 w 4758517"/>
                  <a:gd name="connsiteY219" fmla="*/ 84131 h 200050"/>
                  <a:gd name="connsiteX220" fmla="*/ 2097015 w 4758517"/>
                  <a:gd name="connsiteY220" fmla="*/ 89938 h 200050"/>
                  <a:gd name="connsiteX221" fmla="*/ 2096823 w 4758517"/>
                  <a:gd name="connsiteY221" fmla="*/ 95745 h 200050"/>
                  <a:gd name="connsiteX222" fmla="*/ 2158179 w 4758517"/>
                  <a:gd name="connsiteY222" fmla="*/ 95745 h 200050"/>
                  <a:gd name="connsiteX223" fmla="*/ 2158179 w 4758517"/>
                  <a:gd name="connsiteY223" fmla="*/ 105606 h 200050"/>
                  <a:gd name="connsiteX224" fmla="*/ 2098357 w 4758517"/>
                  <a:gd name="connsiteY224" fmla="*/ 105606 h 200050"/>
                  <a:gd name="connsiteX225" fmla="*/ 2121064 w 4758517"/>
                  <a:gd name="connsiteY225" fmla="*/ 157730 h 200050"/>
                  <a:gd name="connsiteX226" fmla="*/ 2159713 w 4758517"/>
                  <a:gd name="connsiteY226" fmla="*/ 190627 h 200050"/>
                  <a:gd name="connsiteX227" fmla="*/ 2155686 w 4758517"/>
                  <a:gd name="connsiteY227" fmla="*/ 194461 h 200050"/>
                  <a:gd name="connsiteX228" fmla="*/ 2152482 w 4758517"/>
                  <a:gd name="connsiteY228" fmla="*/ 198954 h 200050"/>
                  <a:gd name="connsiteX229" fmla="*/ 2116517 w 4758517"/>
                  <a:gd name="connsiteY229" fmla="*/ 168440 h 200050"/>
                  <a:gd name="connsiteX230" fmla="*/ 2093536 w 4758517"/>
                  <a:gd name="connsiteY230" fmla="*/ 121821 h 200050"/>
                  <a:gd name="connsiteX231" fmla="*/ 2076088 w 4758517"/>
                  <a:gd name="connsiteY231" fmla="*/ 162195 h 200050"/>
                  <a:gd name="connsiteX232" fmla="*/ 2034810 w 4758517"/>
                  <a:gd name="connsiteY232" fmla="*/ 199611 h 200050"/>
                  <a:gd name="connsiteX233" fmla="*/ 2031276 w 4758517"/>
                  <a:gd name="connsiteY233" fmla="*/ 195968 h 200050"/>
                  <a:gd name="connsiteX234" fmla="*/ 2026921 w 4758517"/>
                  <a:gd name="connsiteY234" fmla="*/ 192818 h 200050"/>
                  <a:gd name="connsiteX235" fmla="*/ 2060513 w 4758517"/>
                  <a:gd name="connsiteY235" fmla="*/ 165192 h 200050"/>
                  <a:gd name="connsiteX236" fmla="*/ 2078571 w 4758517"/>
                  <a:gd name="connsiteY236" fmla="*/ 135277 h 200050"/>
                  <a:gd name="connsiteX237" fmla="*/ 2085866 w 4758517"/>
                  <a:gd name="connsiteY237" fmla="*/ 105606 h 200050"/>
                  <a:gd name="connsiteX238" fmla="*/ 2031962 w 4758517"/>
                  <a:gd name="connsiteY238" fmla="*/ 105606 h 200050"/>
                  <a:gd name="connsiteX239" fmla="*/ 2031962 w 4758517"/>
                  <a:gd name="connsiteY239" fmla="*/ 95745 h 200050"/>
                  <a:gd name="connsiteX240" fmla="*/ 2086744 w 4758517"/>
                  <a:gd name="connsiteY240" fmla="*/ 95745 h 200050"/>
                  <a:gd name="connsiteX241" fmla="*/ 2086935 w 4758517"/>
                  <a:gd name="connsiteY241" fmla="*/ 89774 h 200050"/>
                  <a:gd name="connsiteX242" fmla="*/ 2086962 w 4758517"/>
                  <a:gd name="connsiteY242" fmla="*/ 84131 h 200050"/>
                  <a:gd name="connsiteX243" fmla="*/ 1795741 w 4758517"/>
                  <a:gd name="connsiteY243" fmla="*/ 52344 h 200050"/>
                  <a:gd name="connsiteX244" fmla="*/ 1794290 w 4758517"/>
                  <a:gd name="connsiteY244" fmla="*/ 62794 h 200050"/>
                  <a:gd name="connsiteX245" fmla="*/ 1791358 w 4758517"/>
                  <a:gd name="connsiteY245" fmla="*/ 72750 h 200050"/>
                  <a:gd name="connsiteX246" fmla="*/ 1837375 w 4758517"/>
                  <a:gd name="connsiteY246" fmla="*/ 72750 h 200050"/>
                  <a:gd name="connsiteX247" fmla="*/ 1837375 w 4758517"/>
                  <a:gd name="connsiteY247" fmla="*/ 52344 h 200050"/>
                  <a:gd name="connsiteX248" fmla="*/ 1749066 w 4758517"/>
                  <a:gd name="connsiteY248" fmla="*/ 52344 h 200050"/>
                  <a:gd name="connsiteX249" fmla="*/ 1747423 w 4758517"/>
                  <a:gd name="connsiteY249" fmla="*/ 62794 h 200050"/>
                  <a:gd name="connsiteX250" fmla="*/ 1745780 w 4758517"/>
                  <a:gd name="connsiteY250" fmla="*/ 72750 h 200050"/>
                  <a:gd name="connsiteX251" fmla="*/ 1780183 w 4758517"/>
                  <a:gd name="connsiteY251" fmla="*/ 72750 h 200050"/>
                  <a:gd name="connsiteX252" fmla="*/ 1783908 w 4758517"/>
                  <a:gd name="connsiteY252" fmla="*/ 62794 h 200050"/>
                  <a:gd name="connsiteX253" fmla="*/ 1785661 w 4758517"/>
                  <a:gd name="connsiteY253" fmla="*/ 52344 h 200050"/>
                  <a:gd name="connsiteX254" fmla="*/ 1982438 w 4758517"/>
                  <a:gd name="connsiteY254" fmla="*/ 51919 h 200050"/>
                  <a:gd name="connsiteX255" fmla="*/ 1996106 w 4758517"/>
                  <a:gd name="connsiteY255" fmla="*/ 62711 h 200050"/>
                  <a:gd name="connsiteX256" fmla="*/ 2006323 w 4758517"/>
                  <a:gd name="connsiteY256" fmla="*/ 73832 h 200050"/>
                  <a:gd name="connsiteX257" fmla="*/ 2017773 w 4758517"/>
                  <a:gd name="connsiteY257" fmla="*/ 64793 h 200050"/>
                  <a:gd name="connsiteX258" fmla="*/ 2026921 w 4758517"/>
                  <a:gd name="connsiteY258" fmla="*/ 55426 h 200050"/>
                  <a:gd name="connsiteX259" fmla="*/ 2035467 w 4758517"/>
                  <a:gd name="connsiteY259" fmla="*/ 60465 h 200050"/>
                  <a:gd name="connsiteX260" fmla="*/ 2024593 w 4758517"/>
                  <a:gd name="connsiteY260" fmla="*/ 71148 h 200050"/>
                  <a:gd name="connsiteX261" fmla="*/ 2011582 w 4758517"/>
                  <a:gd name="connsiteY261" fmla="*/ 81502 h 200050"/>
                  <a:gd name="connsiteX262" fmla="*/ 2022045 w 4758517"/>
                  <a:gd name="connsiteY262" fmla="*/ 109084 h 200050"/>
                  <a:gd name="connsiteX263" fmla="*/ 2024292 w 4758517"/>
                  <a:gd name="connsiteY263" fmla="*/ 137817 h 200050"/>
                  <a:gd name="connsiteX264" fmla="*/ 2022183 w 4758517"/>
                  <a:gd name="connsiteY264" fmla="*/ 170604 h 200050"/>
                  <a:gd name="connsiteX265" fmla="*/ 2013993 w 4758517"/>
                  <a:gd name="connsiteY265" fmla="*/ 191722 h 200050"/>
                  <a:gd name="connsiteX266" fmla="*/ 2009556 w 4758517"/>
                  <a:gd name="connsiteY266" fmla="*/ 195283 h 200050"/>
                  <a:gd name="connsiteX267" fmla="*/ 2003475 w 4758517"/>
                  <a:gd name="connsiteY267" fmla="*/ 197200 h 200050"/>
                  <a:gd name="connsiteX268" fmla="*/ 1992764 w 4758517"/>
                  <a:gd name="connsiteY268" fmla="*/ 198104 h 200050"/>
                  <a:gd name="connsiteX269" fmla="*/ 1980904 w 4758517"/>
                  <a:gd name="connsiteY269" fmla="*/ 197858 h 200050"/>
                  <a:gd name="connsiteX270" fmla="*/ 1979672 w 4758517"/>
                  <a:gd name="connsiteY270" fmla="*/ 192845 h 200050"/>
                  <a:gd name="connsiteX271" fmla="*/ 1976960 w 4758517"/>
                  <a:gd name="connsiteY271" fmla="*/ 187998 h 200050"/>
                  <a:gd name="connsiteX272" fmla="*/ 1990327 w 4758517"/>
                  <a:gd name="connsiteY272" fmla="*/ 188490 h 200050"/>
                  <a:gd name="connsiteX273" fmla="*/ 1999749 w 4758517"/>
                  <a:gd name="connsiteY273" fmla="*/ 187998 h 200050"/>
                  <a:gd name="connsiteX274" fmla="*/ 2003831 w 4758517"/>
                  <a:gd name="connsiteY274" fmla="*/ 186984 h 200050"/>
                  <a:gd name="connsiteX275" fmla="*/ 2006762 w 4758517"/>
                  <a:gd name="connsiteY275" fmla="*/ 184491 h 200050"/>
                  <a:gd name="connsiteX276" fmla="*/ 2012732 w 4758517"/>
                  <a:gd name="connsiteY276" fmla="*/ 167098 h 200050"/>
                  <a:gd name="connsiteX277" fmla="*/ 2014431 w 4758517"/>
                  <a:gd name="connsiteY277" fmla="*/ 137379 h 200050"/>
                  <a:gd name="connsiteX278" fmla="*/ 2013993 w 4758517"/>
                  <a:gd name="connsiteY278" fmla="*/ 124012 h 200050"/>
                  <a:gd name="connsiteX279" fmla="*/ 1992792 w 4758517"/>
                  <a:gd name="connsiteY279" fmla="*/ 144391 h 200050"/>
                  <a:gd name="connsiteX280" fmla="*/ 1969290 w 4758517"/>
                  <a:gd name="connsiteY280" fmla="*/ 160168 h 200050"/>
                  <a:gd name="connsiteX281" fmla="*/ 1966414 w 4758517"/>
                  <a:gd name="connsiteY281" fmla="*/ 155922 h 200050"/>
                  <a:gd name="connsiteX282" fmla="*/ 1962717 w 4758517"/>
                  <a:gd name="connsiteY282" fmla="*/ 151842 h 200050"/>
                  <a:gd name="connsiteX283" fmla="*/ 1990135 w 4758517"/>
                  <a:gd name="connsiteY283" fmla="*/ 135023 h 200050"/>
                  <a:gd name="connsiteX284" fmla="*/ 2012459 w 4758517"/>
                  <a:gd name="connsiteY284" fmla="*/ 111960 h 200050"/>
                  <a:gd name="connsiteX285" fmla="*/ 2009117 w 4758517"/>
                  <a:gd name="connsiteY285" fmla="*/ 99415 h 200050"/>
                  <a:gd name="connsiteX286" fmla="*/ 2003475 w 4758517"/>
                  <a:gd name="connsiteY286" fmla="*/ 87199 h 200050"/>
                  <a:gd name="connsiteX287" fmla="*/ 1986930 w 4758517"/>
                  <a:gd name="connsiteY287" fmla="*/ 96977 h 200050"/>
                  <a:gd name="connsiteX288" fmla="*/ 1969729 w 4758517"/>
                  <a:gd name="connsiteY288" fmla="*/ 105606 h 200050"/>
                  <a:gd name="connsiteX289" fmla="*/ 1966688 w 4758517"/>
                  <a:gd name="connsiteY289" fmla="*/ 102236 h 200050"/>
                  <a:gd name="connsiteX290" fmla="*/ 1963155 w 4758517"/>
                  <a:gd name="connsiteY290" fmla="*/ 99032 h 200050"/>
                  <a:gd name="connsiteX291" fmla="*/ 1981206 w 4758517"/>
                  <a:gd name="connsiteY291" fmla="*/ 90047 h 200050"/>
                  <a:gd name="connsiteX292" fmla="*/ 1998435 w 4758517"/>
                  <a:gd name="connsiteY292" fmla="*/ 79748 h 200050"/>
                  <a:gd name="connsiteX293" fmla="*/ 1988464 w 4758517"/>
                  <a:gd name="connsiteY293" fmla="*/ 68436 h 200050"/>
                  <a:gd name="connsiteX294" fmla="*/ 1975207 w 4758517"/>
                  <a:gd name="connsiteY294" fmla="*/ 57617 h 200050"/>
                  <a:gd name="connsiteX295" fmla="*/ 4091820 w 4758517"/>
                  <a:gd name="connsiteY295" fmla="*/ 50180 h 200050"/>
                  <a:gd name="connsiteX296" fmla="*/ 4161064 w 4758517"/>
                  <a:gd name="connsiteY296" fmla="*/ 50180 h 200050"/>
                  <a:gd name="connsiteX297" fmla="*/ 4161064 w 4758517"/>
                  <a:gd name="connsiteY297" fmla="*/ 58917 h 200050"/>
                  <a:gd name="connsiteX298" fmla="*/ 4091820 w 4758517"/>
                  <a:gd name="connsiteY298" fmla="*/ 58917 h 200050"/>
                  <a:gd name="connsiteX299" fmla="*/ 275869 w 4758517"/>
                  <a:gd name="connsiteY299" fmla="*/ 49961 h 200050"/>
                  <a:gd name="connsiteX300" fmla="*/ 405812 w 4758517"/>
                  <a:gd name="connsiteY300" fmla="*/ 49961 h 200050"/>
                  <a:gd name="connsiteX301" fmla="*/ 405812 w 4758517"/>
                  <a:gd name="connsiteY301" fmla="*/ 111508 h 200050"/>
                  <a:gd name="connsiteX302" fmla="*/ 312244 w 4758517"/>
                  <a:gd name="connsiteY302" fmla="*/ 111508 h 200050"/>
                  <a:gd name="connsiteX303" fmla="*/ 306410 w 4758517"/>
                  <a:gd name="connsiteY303" fmla="*/ 120123 h 200050"/>
                  <a:gd name="connsiteX304" fmla="*/ 299754 w 4758517"/>
                  <a:gd name="connsiteY304" fmla="*/ 128408 h 200050"/>
                  <a:gd name="connsiteX305" fmla="*/ 393541 w 4758517"/>
                  <a:gd name="connsiteY305" fmla="*/ 128408 h 200050"/>
                  <a:gd name="connsiteX306" fmla="*/ 395732 w 4758517"/>
                  <a:gd name="connsiteY306" fmla="*/ 127750 h 200050"/>
                  <a:gd name="connsiteX307" fmla="*/ 402306 w 4758517"/>
                  <a:gd name="connsiteY307" fmla="*/ 132559 h 200050"/>
                  <a:gd name="connsiteX308" fmla="*/ 379955 w 4758517"/>
                  <a:gd name="connsiteY308" fmla="*/ 154545 h 200050"/>
                  <a:gd name="connsiteX309" fmla="*/ 350372 w 4758517"/>
                  <a:gd name="connsiteY309" fmla="*/ 171777 h 200050"/>
                  <a:gd name="connsiteX310" fmla="*/ 391048 w 4758517"/>
                  <a:gd name="connsiteY310" fmla="*/ 182189 h 200050"/>
                  <a:gd name="connsiteX311" fmla="*/ 435832 w 4758517"/>
                  <a:gd name="connsiteY311" fmla="*/ 187998 h 200050"/>
                  <a:gd name="connsiteX312" fmla="*/ 432436 w 4758517"/>
                  <a:gd name="connsiteY312" fmla="*/ 192736 h 200050"/>
                  <a:gd name="connsiteX313" fmla="*/ 429697 w 4758517"/>
                  <a:gd name="connsiteY313" fmla="*/ 197639 h 200050"/>
                  <a:gd name="connsiteX314" fmla="*/ 381407 w 4758517"/>
                  <a:gd name="connsiteY314" fmla="*/ 190297 h 200050"/>
                  <a:gd name="connsiteX315" fmla="*/ 337882 w 4758517"/>
                  <a:gd name="connsiteY315" fmla="*/ 177038 h 200050"/>
                  <a:gd name="connsiteX316" fmla="*/ 289838 w 4758517"/>
                  <a:gd name="connsiteY316" fmla="*/ 191229 h 200050"/>
                  <a:gd name="connsiteX317" fmla="*/ 240151 w 4758517"/>
                  <a:gd name="connsiteY317" fmla="*/ 199172 h 200050"/>
                  <a:gd name="connsiteX318" fmla="*/ 238371 w 4758517"/>
                  <a:gd name="connsiteY318" fmla="*/ 194078 h 200050"/>
                  <a:gd name="connsiteX319" fmla="*/ 235769 w 4758517"/>
                  <a:gd name="connsiteY319" fmla="*/ 189312 h 200050"/>
                  <a:gd name="connsiteX320" fmla="*/ 281320 w 4758517"/>
                  <a:gd name="connsiteY320" fmla="*/ 183066 h 200050"/>
                  <a:gd name="connsiteX321" fmla="*/ 325392 w 4758517"/>
                  <a:gd name="connsiteY321" fmla="*/ 171558 h 200050"/>
                  <a:gd name="connsiteX322" fmla="*/ 303397 w 4758517"/>
                  <a:gd name="connsiteY322" fmla="*/ 158736 h 200050"/>
                  <a:gd name="connsiteX323" fmla="*/ 285511 w 4758517"/>
                  <a:gd name="connsiteY323" fmla="*/ 143283 h 200050"/>
                  <a:gd name="connsiteX324" fmla="*/ 271322 w 4758517"/>
                  <a:gd name="connsiteY324" fmla="*/ 155064 h 200050"/>
                  <a:gd name="connsiteX325" fmla="*/ 256805 w 4758517"/>
                  <a:gd name="connsiteY325" fmla="*/ 165202 h 200050"/>
                  <a:gd name="connsiteX326" fmla="*/ 253271 w 4758517"/>
                  <a:gd name="connsiteY326" fmla="*/ 161585 h 200050"/>
                  <a:gd name="connsiteX327" fmla="*/ 248916 w 4758517"/>
                  <a:gd name="connsiteY327" fmla="*/ 157968 h 200050"/>
                  <a:gd name="connsiteX328" fmla="*/ 277567 w 4758517"/>
                  <a:gd name="connsiteY328" fmla="*/ 137539 h 200050"/>
                  <a:gd name="connsiteX329" fmla="*/ 300631 w 4758517"/>
                  <a:gd name="connsiteY329" fmla="*/ 111508 h 200050"/>
                  <a:gd name="connsiteX330" fmla="*/ 275869 w 4758517"/>
                  <a:gd name="connsiteY330" fmla="*/ 111508 h 200050"/>
                  <a:gd name="connsiteX331" fmla="*/ 2331728 w 4758517"/>
                  <a:gd name="connsiteY331" fmla="*/ 36361 h 200050"/>
                  <a:gd name="connsiteX332" fmla="*/ 2342137 w 4758517"/>
                  <a:gd name="connsiteY332" fmla="*/ 86596 h 200050"/>
                  <a:gd name="connsiteX333" fmla="*/ 2357804 w 4758517"/>
                  <a:gd name="connsiteY333" fmla="*/ 129929 h 200050"/>
                  <a:gd name="connsiteX334" fmla="*/ 2376320 w 4758517"/>
                  <a:gd name="connsiteY334" fmla="*/ 87254 h 200050"/>
                  <a:gd name="connsiteX335" fmla="*/ 2388920 w 4758517"/>
                  <a:gd name="connsiteY335" fmla="*/ 36361 h 200050"/>
                  <a:gd name="connsiteX336" fmla="*/ 4597896 w 4758517"/>
                  <a:gd name="connsiteY336" fmla="*/ 34376 h 200050"/>
                  <a:gd name="connsiteX337" fmla="*/ 4597896 w 4758517"/>
                  <a:gd name="connsiteY337" fmla="*/ 52371 h 200050"/>
                  <a:gd name="connsiteX338" fmla="*/ 4656184 w 4758517"/>
                  <a:gd name="connsiteY338" fmla="*/ 52371 h 200050"/>
                  <a:gd name="connsiteX339" fmla="*/ 4656184 w 4758517"/>
                  <a:gd name="connsiteY339" fmla="*/ 34376 h 200050"/>
                  <a:gd name="connsiteX340" fmla="*/ 3502133 w 4758517"/>
                  <a:gd name="connsiteY340" fmla="*/ 34156 h 200050"/>
                  <a:gd name="connsiteX341" fmla="*/ 3502133 w 4758517"/>
                  <a:gd name="connsiteY341" fmla="*/ 104524 h 200050"/>
                  <a:gd name="connsiteX342" fmla="*/ 3528657 w 4758517"/>
                  <a:gd name="connsiteY342" fmla="*/ 104524 h 200050"/>
                  <a:gd name="connsiteX343" fmla="*/ 3563840 w 4758517"/>
                  <a:gd name="connsiteY343" fmla="*/ 95947 h 200050"/>
                  <a:gd name="connsiteX344" fmla="*/ 3575348 w 4758517"/>
                  <a:gd name="connsiteY344" fmla="*/ 68134 h 200050"/>
                  <a:gd name="connsiteX345" fmla="*/ 3563484 w 4758517"/>
                  <a:gd name="connsiteY345" fmla="*/ 41445 h 200050"/>
                  <a:gd name="connsiteX346" fmla="*/ 3527780 w 4758517"/>
                  <a:gd name="connsiteY346" fmla="*/ 34156 h 200050"/>
                  <a:gd name="connsiteX347" fmla="*/ 3337786 w 4758517"/>
                  <a:gd name="connsiteY347" fmla="*/ 34156 h 200050"/>
                  <a:gd name="connsiteX348" fmla="*/ 3337786 w 4758517"/>
                  <a:gd name="connsiteY348" fmla="*/ 104524 h 200050"/>
                  <a:gd name="connsiteX349" fmla="*/ 3364310 w 4758517"/>
                  <a:gd name="connsiteY349" fmla="*/ 104524 h 200050"/>
                  <a:gd name="connsiteX350" fmla="*/ 3399494 w 4758517"/>
                  <a:gd name="connsiteY350" fmla="*/ 95947 h 200050"/>
                  <a:gd name="connsiteX351" fmla="*/ 3411002 w 4758517"/>
                  <a:gd name="connsiteY351" fmla="*/ 68134 h 200050"/>
                  <a:gd name="connsiteX352" fmla="*/ 3399138 w 4758517"/>
                  <a:gd name="connsiteY352" fmla="*/ 41445 h 200050"/>
                  <a:gd name="connsiteX353" fmla="*/ 3363434 w 4758517"/>
                  <a:gd name="connsiteY353" fmla="*/ 34156 h 200050"/>
                  <a:gd name="connsiteX354" fmla="*/ 2956134 w 4758517"/>
                  <a:gd name="connsiteY354" fmla="*/ 31089 h 200050"/>
                  <a:gd name="connsiteX355" fmla="*/ 2931116 w 4758517"/>
                  <a:gd name="connsiteY355" fmla="*/ 48978 h 200050"/>
                  <a:gd name="connsiteX356" fmla="*/ 2921717 w 4758517"/>
                  <a:gd name="connsiteY356" fmla="*/ 102538 h 200050"/>
                  <a:gd name="connsiteX357" fmla="*/ 2931116 w 4758517"/>
                  <a:gd name="connsiteY357" fmla="*/ 156974 h 200050"/>
                  <a:gd name="connsiteX358" fmla="*/ 2956134 w 4758517"/>
                  <a:gd name="connsiteY358" fmla="*/ 175082 h 200050"/>
                  <a:gd name="connsiteX359" fmla="*/ 2980960 w 4758517"/>
                  <a:gd name="connsiteY359" fmla="*/ 156974 h 200050"/>
                  <a:gd name="connsiteX360" fmla="*/ 2990332 w 4758517"/>
                  <a:gd name="connsiteY360" fmla="*/ 102538 h 200050"/>
                  <a:gd name="connsiteX361" fmla="*/ 2980960 w 4758517"/>
                  <a:gd name="connsiteY361" fmla="*/ 48978 h 200050"/>
                  <a:gd name="connsiteX362" fmla="*/ 2956134 w 4758517"/>
                  <a:gd name="connsiteY362" fmla="*/ 31089 h 200050"/>
                  <a:gd name="connsiteX363" fmla="*/ 2805483 w 4758517"/>
                  <a:gd name="connsiteY363" fmla="*/ 31089 h 200050"/>
                  <a:gd name="connsiteX364" fmla="*/ 2780465 w 4758517"/>
                  <a:gd name="connsiteY364" fmla="*/ 48978 h 200050"/>
                  <a:gd name="connsiteX365" fmla="*/ 2771067 w 4758517"/>
                  <a:gd name="connsiteY365" fmla="*/ 102538 h 200050"/>
                  <a:gd name="connsiteX366" fmla="*/ 2780465 w 4758517"/>
                  <a:gd name="connsiteY366" fmla="*/ 156974 h 200050"/>
                  <a:gd name="connsiteX367" fmla="*/ 2805483 w 4758517"/>
                  <a:gd name="connsiteY367" fmla="*/ 175082 h 200050"/>
                  <a:gd name="connsiteX368" fmla="*/ 2830309 w 4758517"/>
                  <a:gd name="connsiteY368" fmla="*/ 156974 h 200050"/>
                  <a:gd name="connsiteX369" fmla="*/ 2839681 w 4758517"/>
                  <a:gd name="connsiteY369" fmla="*/ 102538 h 200050"/>
                  <a:gd name="connsiteX370" fmla="*/ 2830309 w 4758517"/>
                  <a:gd name="connsiteY370" fmla="*/ 48978 h 200050"/>
                  <a:gd name="connsiteX371" fmla="*/ 2805483 w 4758517"/>
                  <a:gd name="connsiteY371" fmla="*/ 31089 h 200050"/>
                  <a:gd name="connsiteX372" fmla="*/ 2654832 w 4758517"/>
                  <a:gd name="connsiteY372" fmla="*/ 31089 h 200050"/>
                  <a:gd name="connsiteX373" fmla="*/ 2629814 w 4758517"/>
                  <a:gd name="connsiteY373" fmla="*/ 48978 h 200050"/>
                  <a:gd name="connsiteX374" fmla="*/ 2620416 w 4758517"/>
                  <a:gd name="connsiteY374" fmla="*/ 102538 h 200050"/>
                  <a:gd name="connsiteX375" fmla="*/ 2629814 w 4758517"/>
                  <a:gd name="connsiteY375" fmla="*/ 156974 h 200050"/>
                  <a:gd name="connsiteX376" fmla="*/ 2654832 w 4758517"/>
                  <a:gd name="connsiteY376" fmla="*/ 175082 h 200050"/>
                  <a:gd name="connsiteX377" fmla="*/ 2679659 w 4758517"/>
                  <a:gd name="connsiteY377" fmla="*/ 156974 h 200050"/>
                  <a:gd name="connsiteX378" fmla="*/ 2689031 w 4758517"/>
                  <a:gd name="connsiteY378" fmla="*/ 102538 h 200050"/>
                  <a:gd name="connsiteX379" fmla="*/ 2679659 w 4758517"/>
                  <a:gd name="connsiteY379" fmla="*/ 48978 h 200050"/>
                  <a:gd name="connsiteX380" fmla="*/ 2654832 w 4758517"/>
                  <a:gd name="connsiteY380" fmla="*/ 31089 h 200050"/>
                  <a:gd name="connsiteX381" fmla="*/ 1530377 w 4758517"/>
                  <a:gd name="connsiteY381" fmla="*/ 28020 h 200050"/>
                  <a:gd name="connsiteX382" fmla="*/ 1518517 w 4758517"/>
                  <a:gd name="connsiteY382" fmla="*/ 42113 h 200050"/>
                  <a:gd name="connsiteX383" fmla="*/ 1505177 w 4758517"/>
                  <a:gd name="connsiteY383" fmla="*/ 55877 h 200050"/>
                  <a:gd name="connsiteX384" fmla="*/ 1570697 w 4758517"/>
                  <a:gd name="connsiteY384" fmla="*/ 55877 h 200050"/>
                  <a:gd name="connsiteX385" fmla="*/ 1581872 w 4758517"/>
                  <a:gd name="connsiteY385" fmla="*/ 42607 h 200050"/>
                  <a:gd name="connsiteX386" fmla="*/ 1591733 w 4758517"/>
                  <a:gd name="connsiteY386" fmla="*/ 28020 h 200050"/>
                  <a:gd name="connsiteX387" fmla="*/ 2393522 w 4758517"/>
                  <a:gd name="connsiteY387" fmla="*/ 25624 h 200050"/>
                  <a:gd name="connsiteX388" fmla="*/ 2400097 w 4758517"/>
                  <a:gd name="connsiteY388" fmla="*/ 27596 h 200050"/>
                  <a:gd name="connsiteX389" fmla="*/ 2385825 w 4758517"/>
                  <a:gd name="connsiteY389" fmla="*/ 90568 h 200050"/>
                  <a:gd name="connsiteX390" fmla="*/ 2363502 w 4758517"/>
                  <a:gd name="connsiteY390" fmla="*/ 140885 h 200050"/>
                  <a:gd name="connsiteX391" fmla="*/ 2383497 w 4758517"/>
                  <a:gd name="connsiteY391" fmla="*/ 168605 h 200050"/>
                  <a:gd name="connsiteX392" fmla="*/ 2409080 w 4758517"/>
                  <a:gd name="connsiteY392" fmla="*/ 189093 h 200050"/>
                  <a:gd name="connsiteX393" fmla="*/ 2404917 w 4758517"/>
                  <a:gd name="connsiteY393" fmla="*/ 192818 h 200050"/>
                  <a:gd name="connsiteX394" fmla="*/ 2401411 w 4758517"/>
                  <a:gd name="connsiteY394" fmla="*/ 197200 h 200050"/>
                  <a:gd name="connsiteX395" fmla="*/ 2376924 w 4758517"/>
                  <a:gd name="connsiteY395" fmla="*/ 177150 h 200050"/>
                  <a:gd name="connsiteX396" fmla="*/ 2357366 w 4758517"/>
                  <a:gd name="connsiteY396" fmla="*/ 150527 h 200050"/>
                  <a:gd name="connsiteX397" fmla="*/ 2335618 w 4758517"/>
                  <a:gd name="connsiteY397" fmla="*/ 178109 h 200050"/>
                  <a:gd name="connsiteX398" fmla="*/ 2311568 w 4758517"/>
                  <a:gd name="connsiteY398" fmla="*/ 198954 h 200050"/>
                  <a:gd name="connsiteX399" fmla="*/ 2308309 w 4758517"/>
                  <a:gd name="connsiteY399" fmla="*/ 194571 h 200050"/>
                  <a:gd name="connsiteX400" fmla="*/ 2304557 w 4758517"/>
                  <a:gd name="connsiteY400" fmla="*/ 190846 h 200050"/>
                  <a:gd name="connsiteX401" fmla="*/ 2329345 w 4758517"/>
                  <a:gd name="connsiteY401" fmla="*/ 169646 h 200050"/>
                  <a:gd name="connsiteX402" fmla="*/ 2351668 w 4758517"/>
                  <a:gd name="connsiteY402" fmla="*/ 140227 h 200050"/>
                  <a:gd name="connsiteX403" fmla="*/ 2333838 w 4758517"/>
                  <a:gd name="connsiteY403" fmla="*/ 92649 h 200050"/>
                  <a:gd name="connsiteX404" fmla="*/ 2322087 w 4758517"/>
                  <a:gd name="connsiteY404" fmla="*/ 36361 h 200050"/>
                  <a:gd name="connsiteX405" fmla="*/ 2309158 w 4758517"/>
                  <a:gd name="connsiteY405" fmla="*/ 36361 h 200050"/>
                  <a:gd name="connsiteX406" fmla="*/ 2309158 w 4758517"/>
                  <a:gd name="connsiteY406" fmla="*/ 26281 h 200050"/>
                  <a:gd name="connsiteX407" fmla="*/ 2391769 w 4758517"/>
                  <a:gd name="connsiteY407" fmla="*/ 26281 h 200050"/>
                  <a:gd name="connsiteX408" fmla="*/ 1847455 w 4758517"/>
                  <a:gd name="connsiteY408" fmla="*/ 24733 h 200050"/>
                  <a:gd name="connsiteX409" fmla="*/ 1847455 w 4758517"/>
                  <a:gd name="connsiteY409" fmla="*/ 43825 h 200050"/>
                  <a:gd name="connsiteX410" fmla="*/ 1885803 w 4758517"/>
                  <a:gd name="connsiteY410" fmla="*/ 43825 h 200050"/>
                  <a:gd name="connsiteX411" fmla="*/ 1885803 w 4758517"/>
                  <a:gd name="connsiteY411" fmla="*/ 24733 h 200050"/>
                  <a:gd name="connsiteX412" fmla="*/ 1795960 w 4758517"/>
                  <a:gd name="connsiteY412" fmla="*/ 24733 h 200050"/>
                  <a:gd name="connsiteX413" fmla="*/ 1795960 w 4758517"/>
                  <a:gd name="connsiteY413" fmla="*/ 42728 h 200050"/>
                  <a:gd name="connsiteX414" fmla="*/ 1795960 w 4758517"/>
                  <a:gd name="connsiteY414" fmla="*/ 43825 h 200050"/>
                  <a:gd name="connsiteX415" fmla="*/ 1837375 w 4758517"/>
                  <a:gd name="connsiteY415" fmla="*/ 43825 h 200050"/>
                  <a:gd name="connsiteX416" fmla="*/ 1837375 w 4758517"/>
                  <a:gd name="connsiteY416" fmla="*/ 24733 h 200050"/>
                  <a:gd name="connsiteX417" fmla="*/ 3630295 w 4758517"/>
                  <a:gd name="connsiteY417" fmla="*/ 23227 h 200050"/>
                  <a:gd name="connsiteX418" fmla="*/ 3744214 w 4758517"/>
                  <a:gd name="connsiteY418" fmla="*/ 23227 h 200050"/>
                  <a:gd name="connsiteX419" fmla="*/ 3744214 w 4758517"/>
                  <a:gd name="connsiteY419" fmla="*/ 34376 h 200050"/>
                  <a:gd name="connsiteX420" fmla="*/ 3693815 w 4758517"/>
                  <a:gd name="connsiteY420" fmla="*/ 34376 h 200050"/>
                  <a:gd name="connsiteX421" fmla="*/ 3693815 w 4758517"/>
                  <a:gd name="connsiteY421" fmla="*/ 182944 h 200050"/>
                  <a:gd name="connsiteX422" fmla="*/ 3680475 w 4758517"/>
                  <a:gd name="connsiteY422" fmla="*/ 182944 h 200050"/>
                  <a:gd name="connsiteX423" fmla="*/ 3680475 w 4758517"/>
                  <a:gd name="connsiteY423" fmla="*/ 34376 h 200050"/>
                  <a:gd name="connsiteX424" fmla="*/ 3630295 w 4758517"/>
                  <a:gd name="connsiteY424" fmla="*/ 34376 h 200050"/>
                  <a:gd name="connsiteX425" fmla="*/ 3489012 w 4758517"/>
                  <a:gd name="connsiteY425" fmla="*/ 23227 h 200050"/>
                  <a:gd name="connsiteX426" fmla="*/ 3530411 w 4758517"/>
                  <a:gd name="connsiteY426" fmla="*/ 23227 h 200050"/>
                  <a:gd name="connsiteX427" fmla="*/ 3573113 w 4758517"/>
                  <a:gd name="connsiteY427" fmla="*/ 33268 h 200050"/>
                  <a:gd name="connsiteX428" fmla="*/ 3588688 w 4758517"/>
                  <a:gd name="connsiteY428" fmla="*/ 68134 h 200050"/>
                  <a:gd name="connsiteX429" fmla="*/ 3573305 w 4758517"/>
                  <a:gd name="connsiteY429" fmla="*/ 103795 h 200050"/>
                  <a:gd name="connsiteX430" fmla="*/ 3531288 w 4758517"/>
                  <a:gd name="connsiteY430" fmla="*/ 115453 h 200050"/>
                  <a:gd name="connsiteX431" fmla="*/ 3502133 w 4758517"/>
                  <a:gd name="connsiteY431" fmla="*/ 115453 h 200050"/>
                  <a:gd name="connsiteX432" fmla="*/ 3502133 w 4758517"/>
                  <a:gd name="connsiteY432" fmla="*/ 182944 h 200050"/>
                  <a:gd name="connsiteX433" fmla="*/ 3489012 w 4758517"/>
                  <a:gd name="connsiteY433" fmla="*/ 182944 h 200050"/>
                  <a:gd name="connsiteX434" fmla="*/ 3324666 w 4758517"/>
                  <a:gd name="connsiteY434" fmla="*/ 23227 h 200050"/>
                  <a:gd name="connsiteX435" fmla="*/ 3366065 w 4758517"/>
                  <a:gd name="connsiteY435" fmla="*/ 23227 h 200050"/>
                  <a:gd name="connsiteX436" fmla="*/ 3408767 w 4758517"/>
                  <a:gd name="connsiteY436" fmla="*/ 33268 h 200050"/>
                  <a:gd name="connsiteX437" fmla="*/ 3424342 w 4758517"/>
                  <a:gd name="connsiteY437" fmla="*/ 68134 h 200050"/>
                  <a:gd name="connsiteX438" fmla="*/ 3408959 w 4758517"/>
                  <a:gd name="connsiteY438" fmla="*/ 103795 h 200050"/>
                  <a:gd name="connsiteX439" fmla="*/ 3366942 w 4758517"/>
                  <a:gd name="connsiteY439" fmla="*/ 115453 h 200050"/>
                  <a:gd name="connsiteX440" fmla="*/ 3337786 w 4758517"/>
                  <a:gd name="connsiteY440" fmla="*/ 115453 h 200050"/>
                  <a:gd name="connsiteX441" fmla="*/ 3337786 w 4758517"/>
                  <a:gd name="connsiteY441" fmla="*/ 182944 h 200050"/>
                  <a:gd name="connsiteX442" fmla="*/ 3324666 w 4758517"/>
                  <a:gd name="connsiteY442" fmla="*/ 182944 h 200050"/>
                  <a:gd name="connsiteX443" fmla="*/ 2470012 w 4758517"/>
                  <a:gd name="connsiteY443" fmla="*/ 23227 h 200050"/>
                  <a:gd name="connsiteX444" fmla="*/ 2542971 w 4758517"/>
                  <a:gd name="connsiteY444" fmla="*/ 23227 h 200050"/>
                  <a:gd name="connsiteX445" fmla="*/ 2542971 w 4758517"/>
                  <a:gd name="connsiteY445" fmla="*/ 34376 h 200050"/>
                  <a:gd name="connsiteX446" fmla="*/ 2481406 w 4758517"/>
                  <a:gd name="connsiteY446" fmla="*/ 34376 h 200050"/>
                  <a:gd name="connsiteX447" fmla="*/ 2476804 w 4758517"/>
                  <a:gd name="connsiteY447" fmla="*/ 88070 h 200050"/>
                  <a:gd name="connsiteX448" fmla="*/ 2488939 w 4758517"/>
                  <a:gd name="connsiteY448" fmla="*/ 82523 h 200050"/>
                  <a:gd name="connsiteX449" fmla="*/ 2503538 w 4758517"/>
                  <a:gd name="connsiteY449" fmla="*/ 80420 h 200050"/>
                  <a:gd name="connsiteX450" fmla="*/ 2537052 w 4758517"/>
                  <a:gd name="connsiteY450" fmla="*/ 92734 h 200050"/>
                  <a:gd name="connsiteX451" fmla="*/ 2550843 w 4758517"/>
                  <a:gd name="connsiteY451" fmla="*/ 131682 h 200050"/>
                  <a:gd name="connsiteX452" fmla="*/ 2543546 w 4758517"/>
                  <a:gd name="connsiteY452" fmla="*/ 161103 h 200050"/>
                  <a:gd name="connsiteX453" fmla="*/ 2525152 w 4758517"/>
                  <a:gd name="connsiteY453" fmla="*/ 179460 h 200050"/>
                  <a:gd name="connsiteX454" fmla="*/ 2500908 w 4758517"/>
                  <a:gd name="connsiteY454" fmla="*/ 185792 h 200050"/>
                  <a:gd name="connsiteX455" fmla="*/ 2470834 w 4758517"/>
                  <a:gd name="connsiteY455" fmla="*/ 179177 h 200050"/>
                  <a:gd name="connsiteX456" fmla="*/ 2451605 w 4758517"/>
                  <a:gd name="connsiteY456" fmla="*/ 164999 h 200050"/>
                  <a:gd name="connsiteX457" fmla="*/ 2458617 w 4758517"/>
                  <a:gd name="connsiteY457" fmla="*/ 156012 h 200050"/>
                  <a:gd name="connsiteX458" fmla="*/ 2475189 w 4758517"/>
                  <a:gd name="connsiteY458" fmla="*/ 169055 h 200050"/>
                  <a:gd name="connsiteX459" fmla="*/ 2500471 w 4758517"/>
                  <a:gd name="connsiteY459" fmla="*/ 174864 h 200050"/>
                  <a:gd name="connsiteX460" fmla="*/ 2526656 w 4758517"/>
                  <a:gd name="connsiteY460" fmla="*/ 163191 h 200050"/>
                  <a:gd name="connsiteX461" fmla="*/ 2537722 w 4758517"/>
                  <a:gd name="connsiteY461" fmla="*/ 132120 h 200050"/>
                  <a:gd name="connsiteX462" fmla="*/ 2527807 w 4758517"/>
                  <a:gd name="connsiteY462" fmla="*/ 102089 h 200050"/>
                  <a:gd name="connsiteX463" fmla="*/ 2501128 w 4758517"/>
                  <a:gd name="connsiteY463" fmla="*/ 91129 h 200050"/>
                  <a:gd name="connsiteX464" fmla="*/ 2486008 w 4758517"/>
                  <a:gd name="connsiteY464" fmla="*/ 93869 h 200050"/>
                  <a:gd name="connsiteX465" fmla="*/ 2472860 w 4758517"/>
                  <a:gd name="connsiteY465" fmla="*/ 101213 h 200050"/>
                  <a:gd name="connsiteX466" fmla="*/ 2464534 w 4758517"/>
                  <a:gd name="connsiteY466" fmla="*/ 96171 h 200050"/>
                  <a:gd name="connsiteX467" fmla="*/ 2236627 w 4758517"/>
                  <a:gd name="connsiteY467" fmla="*/ 21461 h 200050"/>
                  <a:gd name="connsiteX468" fmla="*/ 2236627 w 4758517"/>
                  <a:gd name="connsiteY468" fmla="*/ 56959 h 200050"/>
                  <a:gd name="connsiteX469" fmla="*/ 2280890 w 4758517"/>
                  <a:gd name="connsiteY469" fmla="*/ 56959 h 200050"/>
                  <a:gd name="connsiteX470" fmla="*/ 2280890 w 4758517"/>
                  <a:gd name="connsiteY470" fmla="*/ 21461 h 200050"/>
                  <a:gd name="connsiteX471" fmla="*/ 10492 w 4758517"/>
                  <a:gd name="connsiteY471" fmla="*/ 20789 h 200050"/>
                  <a:gd name="connsiteX472" fmla="*/ 10492 w 4758517"/>
                  <a:gd name="connsiteY472" fmla="*/ 176836 h 200050"/>
                  <a:gd name="connsiteX473" fmla="*/ 169167 w 4758517"/>
                  <a:gd name="connsiteY473" fmla="*/ 176836 h 200050"/>
                  <a:gd name="connsiteX474" fmla="*/ 169167 w 4758517"/>
                  <a:gd name="connsiteY474" fmla="*/ 20789 h 200050"/>
                  <a:gd name="connsiteX475" fmla="*/ 2956134 w 4758517"/>
                  <a:gd name="connsiteY475" fmla="*/ 20379 h 200050"/>
                  <a:gd name="connsiteX476" fmla="*/ 2990425 w 4758517"/>
                  <a:gd name="connsiteY476" fmla="*/ 40665 h 200050"/>
                  <a:gd name="connsiteX477" fmla="*/ 3003014 w 4758517"/>
                  <a:gd name="connsiteY477" fmla="*/ 102538 h 200050"/>
                  <a:gd name="connsiteX478" fmla="*/ 2990425 w 4758517"/>
                  <a:gd name="connsiteY478" fmla="*/ 165205 h 200050"/>
                  <a:gd name="connsiteX479" fmla="*/ 2956134 w 4758517"/>
                  <a:gd name="connsiteY479" fmla="*/ 185792 h 200050"/>
                  <a:gd name="connsiteX480" fmla="*/ 2921651 w 4758517"/>
                  <a:gd name="connsiteY480" fmla="*/ 165205 h 200050"/>
                  <a:gd name="connsiteX481" fmla="*/ 2909035 w 4758517"/>
                  <a:gd name="connsiteY481" fmla="*/ 102538 h 200050"/>
                  <a:gd name="connsiteX482" fmla="*/ 2921651 w 4758517"/>
                  <a:gd name="connsiteY482" fmla="*/ 40665 h 200050"/>
                  <a:gd name="connsiteX483" fmla="*/ 2956134 w 4758517"/>
                  <a:gd name="connsiteY483" fmla="*/ 20379 h 200050"/>
                  <a:gd name="connsiteX484" fmla="*/ 2805483 w 4758517"/>
                  <a:gd name="connsiteY484" fmla="*/ 20379 h 200050"/>
                  <a:gd name="connsiteX485" fmla="*/ 2839774 w 4758517"/>
                  <a:gd name="connsiteY485" fmla="*/ 40665 h 200050"/>
                  <a:gd name="connsiteX486" fmla="*/ 2852363 w 4758517"/>
                  <a:gd name="connsiteY486" fmla="*/ 102538 h 200050"/>
                  <a:gd name="connsiteX487" fmla="*/ 2839774 w 4758517"/>
                  <a:gd name="connsiteY487" fmla="*/ 165205 h 200050"/>
                  <a:gd name="connsiteX488" fmla="*/ 2805483 w 4758517"/>
                  <a:gd name="connsiteY488" fmla="*/ 185792 h 200050"/>
                  <a:gd name="connsiteX489" fmla="*/ 2771000 w 4758517"/>
                  <a:gd name="connsiteY489" fmla="*/ 165205 h 200050"/>
                  <a:gd name="connsiteX490" fmla="*/ 2758384 w 4758517"/>
                  <a:gd name="connsiteY490" fmla="*/ 102538 h 200050"/>
                  <a:gd name="connsiteX491" fmla="*/ 2771000 w 4758517"/>
                  <a:gd name="connsiteY491" fmla="*/ 40665 h 200050"/>
                  <a:gd name="connsiteX492" fmla="*/ 2805483 w 4758517"/>
                  <a:gd name="connsiteY492" fmla="*/ 20379 h 200050"/>
                  <a:gd name="connsiteX493" fmla="*/ 2654832 w 4758517"/>
                  <a:gd name="connsiteY493" fmla="*/ 20379 h 200050"/>
                  <a:gd name="connsiteX494" fmla="*/ 2689124 w 4758517"/>
                  <a:gd name="connsiteY494" fmla="*/ 40665 h 200050"/>
                  <a:gd name="connsiteX495" fmla="*/ 2701713 w 4758517"/>
                  <a:gd name="connsiteY495" fmla="*/ 102538 h 200050"/>
                  <a:gd name="connsiteX496" fmla="*/ 2689124 w 4758517"/>
                  <a:gd name="connsiteY496" fmla="*/ 165205 h 200050"/>
                  <a:gd name="connsiteX497" fmla="*/ 2654832 w 4758517"/>
                  <a:gd name="connsiteY497" fmla="*/ 185792 h 200050"/>
                  <a:gd name="connsiteX498" fmla="*/ 2620350 w 4758517"/>
                  <a:gd name="connsiteY498" fmla="*/ 165205 h 200050"/>
                  <a:gd name="connsiteX499" fmla="*/ 2607733 w 4758517"/>
                  <a:gd name="connsiteY499" fmla="*/ 102538 h 200050"/>
                  <a:gd name="connsiteX500" fmla="*/ 2620350 w 4758517"/>
                  <a:gd name="connsiteY500" fmla="*/ 40665 h 200050"/>
                  <a:gd name="connsiteX501" fmla="*/ 2654832 w 4758517"/>
                  <a:gd name="connsiteY501" fmla="*/ 20379 h 200050"/>
                  <a:gd name="connsiteX502" fmla="*/ 3065369 w 4758517"/>
                  <a:gd name="connsiteY502" fmla="*/ 13353 h 200050"/>
                  <a:gd name="connsiteX503" fmla="*/ 3251628 w 4758517"/>
                  <a:gd name="connsiteY503" fmla="*/ 13353 h 200050"/>
                  <a:gd name="connsiteX504" fmla="*/ 3251628 w 4758517"/>
                  <a:gd name="connsiteY504" fmla="*/ 23433 h 200050"/>
                  <a:gd name="connsiteX505" fmla="*/ 3163758 w 4758517"/>
                  <a:gd name="connsiteY505" fmla="*/ 23433 h 200050"/>
                  <a:gd name="connsiteX506" fmla="*/ 3156828 w 4758517"/>
                  <a:gd name="connsiteY506" fmla="*/ 38936 h 200050"/>
                  <a:gd name="connsiteX507" fmla="*/ 3149733 w 4758517"/>
                  <a:gd name="connsiteY507" fmla="*/ 53453 h 200050"/>
                  <a:gd name="connsiteX508" fmla="*/ 3227962 w 4758517"/>
                  <a:gd name="connsiteY508" fmla="*/ 53453 h 200050"/>
                  <a:gd name="connsiteX509" fmla="*/ 3227962 w 4758517"/>
                  <a:gd name="connsiteY509" fmla="*/ 155566 h 200050"/>
                  <a:gd name="connsiteX510" fmla="*/ 3217006 w 4758517"/>
                  <a:gd name="connsiteY510" fmla="*/ 155566 h 200050"/>
                  <a:gd name="connsiteX511" fmla="*/ 3217006 w 4758517"/>
                  <a:gd name="connsiteY511" fmla="*/ 63533 h 200050"/>
                  <a:gd name="connsiteX512" fmla="*/ 3099334 w 4758517"/>
                  <a:gd name="connsiteY512" fmla="*/ 63533 h 200050"/>
                  <a:gd name="connsiteX513" fmla="*/ 3099334 w 4758517"/>
                  <a:gd name="connsiteY513" fmla="*/ 155566 h 200050"/>
                  <a:gd name="connsiteX514" fmla="*/ 3088816 w 4758517"/>
                  <a:gd name="connsiteY514" fmla="*/ 155566 h 200050"/>
                  <a:gd name="connsiteX515" fmla="*/ 3088816 w 4758517"/>
                  <a:gd name="connsiteY515" fmla="*/ 53453 h 200050"/>
                  <a:gd name="connsiteX516" fmla="*/ 3138558 w 4758517"/>
                  <a:gd name="connsiteY516" fmla="*/ 53453 h 200050"/>
                  <a:gd name="connsiteX517" fmla="*/ 3145515 w 4758517"/>
                  <a:gd name="connsiteY517" fmla="*/ 38772 h 200050"/>
                  <a:gd name="connsiteX518" fmla="*/ 3151486 w 4758517"/>
                  <a:gd name="connsiteY518" fmla="*/ 23433 h 200050"/>
                  <a:gd name="connsiteX519" fmla="*/ 3065369 w 4758517"/>
                  <a:gd name="connsiteY519" fmla="*/ 23433 h 200050"/>
                  <a:gd name="connsiteX520" fmla="*/ 2210112 w 4758517"/>
                  <a:gd name="connsiteY520" fmla="*/ 11600 h 200050"/>
                  <a:gd name="connsiteX521" fmla="*/ 2308720 w 4758517"/>
                  <a:gd name="connsiteY521" fmla="*/ 11600 h 200050"/>
                  <a:gd name="connsiteX522" fmla="*/ 2308720 w 4758517"/>
                  <a:gd name="connsiteY522" fmla="*/ 21461 h 200050"/>
                  <a:gd name="connsiteX523" fmla="*/ 2291190 w 4758517"/>
                  <a:gd name="connsiteY523" fmla="*/ 21461 h 200050"/>
                  <a:gd name="connsiteX524" fmla="*/ 2291190 w 4758517"/>
                  <a:gd name="connsiteY524" fmla="*/ 143076 h 200050"/>
                  <a:gd name="connsiteX525" fmla="*/ 2310473 w 4758517"/>
                  <a:gd name="connsiteY525" fmla="*/ 139570 h 200050"/>
                  <a:gd name="connsiteX526" fmla="*/ 2311131 w 4758517"/>
                  <a:gd name="connsiteY526" fmla="*/ 148992 h 200050"/>
                  <a:gd name="connsiteX527" fmla="*/ 2291190 w 4758517"/>
                  <a:gd name="connsiteY527" fmla="*/ 152718 h 200050"/>
                  <a:gd name="connsiteX528" fmla="*/ 2291190 w 4758517"/>
                  <a:gd name="connsiteY528" fmla="*/ 198735 h 200050"/>
                  <a:gd name="connsiteX529" fmla="*/ 2280890 w 4758517"/>
                  <a:gd name="connsiteY529" fmla="*/ 198735 h 200050"/>
                  <a:gd name="connsiteX530" fmla="*/ 2280890 w 4758517"/>
                  <a:gd name="connsiteY530" fmla="*/ 154690 h 200050"/>
                  <a:gd name="connsiteX531" fmla="*/ 2243639 w 4758517"/>
                  <a:gd name="connsiteY531" fmla="*/ 161428 h 200050"/>
                  <a:gd name="connsiteX532" fmla="*/ 2210989 w 4758517"/>
                  <a:gd name="connsiteY532" fmla="*/ 167180 h 200050"/>
                  <a:gd name="connsiteX533" fmla="*/ 2208578 w 4758517"/>
                  <a:gd name="connsiteY533" fmla="*/ 156881 h 200050"/>
                  <a:gd name="connsiteX534" fmla="*/ 2226328 w 4758517"/>
                  <a:gd name="connsiteY534" fmla="*/ 154033 h 200050"/>
                  <a:gd name="connsiteX535" fmla="*/ 2226328 w 4758517"/>
                  <a:gd name="connsiteY535" fmla="*/ 21461 h 200050"/>
                  <a:gd name="connsiteX536" fmla="*/ 2210112 w 4758517"/>
                  <a:gd name="connsiteY536" fmla="*/ 21461 h 200050"/>
                  <a:gd name="connsiteX537" fmla="*/ 3820484 w 4758517"/>
                  <a:gd name="connsiteY537" fmla="*/ 10723 h 200050"/>
                  <a:gd name="connsiteX538" fmla="*/ 3968176 w 4758517"/>
                  <a:gd name="connsiteY538" fmla="*/ 10723 h 200050"/>
                  <a:gd name="connsiteX539" fmla="*/ 3968176 w 4758517"/>
                  <a:gd name="connsiteY539" fmla="*/ 87199 h 200050"/>
                  <a:gd name="connsiteX540" fmla="*/ 3820484 w 4758517"/>
                  <a:gd name="connsiteY540" fmla="*/ 87199 h 200050"/>
                  <a:gd name="connsiteX541" fmla="*/ 3820484 w 4758517"/>
                  <a:gd name="connsiteY541" fmla="*/ 77338 h 200050"/>
                  <a:gd name="connsiteX542" fmla="*/ 3958096 w 4758517"/>
                  <a:gd name="connsiteY542" fmla="*/ 77338 h 200050"/>
                  <a:gd name="connsiteX543" fmla="*/ 3958096 w 4758517"/>
                  <a:gd name="connsiteY543" fmla="*/ 53234 h 200050"/>
                  <a:gd name="connsiteX544" fmla="*/ 3830126 w 4758517"/>
                  <a:gd name="connsiteY544" fmla="*/ 53234 h 200050"/>
                  <a:gd name="connsiteX545" fmla="*/ 3830126 w 4758517"/>
                  <a:gd name="connsiteY545" fmla="*/ 44469 h 200050"/>
                  <a:gd name="connsiteX546" fmla="*/ 3958096 w 4758517"/>
                  <a:gd name="connsiteY546" fmla="*/ 44469 h 200050"/>
                  <a:gd name="connsiteX547" fmla="*/ 3958096 w 4758517"/>
                  <a:gd name="connsiteY547" fmla="*/ 20584 h 200050"/>
                  <a:gd name="connsiteX548" fmla="*/ 3820484 w 4758517"/>
                  <a:gd name="connsiteY548" fmla="*/ 20584 h 200050"/>
                  <a:gd name="connsiteX549" fmla="*/ 0 w 4758517"/>
                  <a:gd name="connsiteY549" fmla="*/ 10299 h 200050"/>
                  <a:gd name="connsiteX550" fmla="*/ 179877 w 4758517"/>
                  <a:gd name="connsiteY550" fmla="*/ 10299 h 200050"/>
                  <a:gd name="connsiteX551" fmla="*/ 179877 w 4758517"/>
                  <a:gd name="connsiteY551" fmla="*/ 198721 h 200050"/>
                  <a:gd name="connsiteX552" fmla="*/ 169167 w 4758517"/>
                  <a:gd name="connsiteY552" fmla="*/ 198721 h 200050"/>
                  <a:gd name="connsiteX553" fmla="*/ 169167 w 4758517"/>
                  <a:gd name="connsiteY553" fmla="*/ 186888 h 200050"/>
                  <a:gd name="connsiteX554" fmla="*/ 10492 w 4758517"/>
                  <a:gd name="connsiteY554" fmla="*/ 186888 h 200050"/>
                  <a:gd name="connsiteX555" fmla="*/ 10492 w 4758517"/>
                  <a:gd name="connsiteY555" fmla="*/ 198721 h 200050"/>
                  <a:gd name="connsiteX556" fmla="*/ 0 w 4758517"/>
                  <a:gd name="connsiteY556" fmla="*/ 198721 h 200050"/>
                  <a:gd name="connsiteX557" fmla="*/ 2021662 w 4758517"/>
                  <a:gd name="connsiteY557" fmla="*/ 644 h 200050"/>
                  <a:gd name="connsiteX558" fmla="*/ 2032180 w 4758517"/>
                  <a:gd name="connsiteY558" fmla="*/ 644 h 200050"/>
                  <a:gd name="connsiteX559" fmla="*/ 2032180 w 4758517"/>
                  <a:gd name="connsiteY559" fmla="*/ 19270 h 200050"/>
                  <a:gd name="connsiteX560" fmla="*/ 2093317 w 4758517"/>
                  <a:gd name="connsiteY560" fmla="*/ 19270 h 200050"/>
                  <a:gd name="connsiteX561" fmla="*/ 2093317 w 4758517"/>
                  <a:gd name="connsiteY561" fmla="*/ 644 h 200050"/>
                  <a:gd name="connsiteX562" fmla="*/ 2103616 w 4758517"/>
                  <a:gd name="connsiteY562" fmla="*/ 644 h 200050"/>
                  <a:gd name="connsiteX563" fmla="*/ 2103616 w 4758517"/>
                  <a:gd name="connsiteY563" fmla="*/ 19270 h 200050"/>
                  <a:gd name="connsiteX564" fmla="*/ 2157959 w 4758517"/>
                  <a:gd name="connsiteY564" fmla="*/ 19270 h 200050"/>
                  <a:gd name="connsiteX565" fmla="*/ 2157959 w 4758517"/>
                  <a:gd name="connsiteY565" fmla="*/ 29130 h 200050"/>
                  <a:gd name="connsiteX566" fmla="*/ 2103616 w 4758517"/>
                  <a:gd name="connsiteY566" fmla="*/ 29130 h 200050"/>
                  <a:gd name="connsiteX567" fmla="*/ 2103616 w 4758517"/>
                  <a:gd name="connsiteY567" fmla="*/ 48413 h 200050"/>
                  <a:gd name="connsiteX568" fmla="*/ 2093317 w 4758517"/>
                  <a:gd name="connsiteY568" fmla="*/ 48413 h 200050"/>
                  <a:gd name="connsiteX569" fmla="*/ 2093317 w 4758517"/>
                  <a:gd name="connsiteY569" fmla="*/ 29130 h 200050"/>
                  <a:gd name="connsiteX570" fmla="*/ 2032180 w 4758517"/>
                  <a:gd name="connsiteY570" fmla="*/ 29130 h 200050"/>
                  <a:gd name="connsiteX571" fmla="*/ 2032180 w 4758517"/>
                  <a:gd name="connsiteY571" fmla="*/ 49070 h 200050"/>
                  <a:gd name="connsiteX572" fmla="*/ 2021662 w 4758517"/>
                  <a:gd name="connsiteY572" fmla="*/ 49070 h 200050"/>
                  <a:gd name="connsiteX573" fmla="*/ 2021662 w 4758517"/>
                  <a:gd name="connsiteY573" fmla="*/ 29130 h 200050"/>
                  <a:gd name="connsiteX574" fmla="*/ 1967319 w 4758517"/>
                  <a:gd name="connsiteY574" fmla="*/ 29130 h 200050"/>
                  <a:gd name="connsiteX575" fmla="*/ 1967319 w 4758517"/>
                  <a:gd name="connsiteY575" fmla="*/ 19270 h 200050"/>
                  <a:gd name="connsiteX576" fmla="*/ 2021662 w 4758517"/>
                  <a:gd name="connsiteY576" fmla="*/ 19270 h 200050"/>
                  <a:gd name="connsiteX577" fmla="*/ 4166762 w 4758517"/>
                  <a:gd name="connsiteY577" fmla="*/ 438 h 200050"/>
                  <a:gd name="connsiteX578" fmla="*/ 4177060 w 4758517"/>
                  <a:gd name="connsiteY578" fmla="*/ 438 h 200050"/>
                  <a:gd name="connsiteX579" fmla="*/ 4178814 w 4758517"/>
                  <a:gd name="connsiteY579" fmla="*/ 23884 h 200050"/>
                  <a:gd name="connsiteX580" fmla="*/ 4247838 w 4758517"/>
                  <a:gd name="connsiteY580" fmla="*/ 23884 h 200050"/>
                  <a:gd name="connsiteX581" fmla="*/ 4247838 w 4758517"/>
                  <a:gd name="connsiteY581" fmla="*/ 33061 h 200050"/>
                  <a:gd name="connsiteX582" fmla="*/ 4179909 w 4758517"/>
                  <a:gd name="connsiteY582" fmla="*/ 33061 h 200050"/>
                  <a:gd name="connsiteX583" fmla="*/ 4186838 w 4758517"/>
                  <a:gd name="connsiteY583" fmla="*/ 65393 h 200050"/>
                  <a:gd name="connsiteX584" fmla="*/ 4196563 w 4758517"/>
                  <a:gd name="connsiteY584" fmla="*/ 91796 h 200050"/>
                  <a:gd name="connsiteX585" fmla="*/ 4211134 w 4758517"/>
                  <a:gd name="connsiteY585" fmla="*/ 70461 h 200050"/>
                  <a:gd name="connsiteX586" fmla="*/ 4222420 w 4758517"/>
                  <a:gd name="connsiteY586" fmla="*/ 46668 h 200050"/>
                  <a:gd name="connsiteX587" fmla="*/ 4232062 w 4758517"/>
                  <a:gd name="connsiteY587" fmla="*/ 49083 h 200050"/>
                  <a:gd name="connsiteX588" fmla="*/ 4218640 w 4758517"/>
                  <a:gd name="connsiteY588" fmla="*/ 77146 h 200050"/>
                  <a:gd name="connsiteX589" fmla="*/ 4201602 w 4758517"/>
                  <a:gd name="connsiteY589" fmla="*/ 101447 h 200050"/>
                  <a:gd name="connsiteX590" fmla="*/ 4216120 w 4758517"/>
                  <a:gd name="connsiteY590" fmla="*/ 120228 h 200050"/>
                  <a:gd name="connsiteX591" fmla="*/ 4230966 w 4758517"/>
                  <a:gd name="connsiteY591" fmla="*/ 126860 h 200050"/>
                  <a:gd name="connsiteX592" fmla="*/ 4236883 w 4758517"/>
                  <a:gd name="connsiteY592" fmla="*/ 120172 h 200050"/>
                  <a:gd name="connsiteX593" fmla="*/ 4239512 w 4758517"/>
                  <a:gd name="connsiteY593" fmla="*/ 98376 h 200050"/>
                  <a:gd name="connsiteX594" fmla="*/ 4243812 w 4758517"/>
                  <a:gd name="connsiteY594" fmla="*/ 101255 h 200050"/>
                  <a:gd name="connsiteX595" fmla="*/ 4248277 w 4758517"/>
                  <a:gd name="connsiteY595" fmla="*/ 102982 h 200050"/>
                  <a:gd name="connsiteX596" fmla="*/ 4243182 w 4758517"/>
                  <a:gd name="connsiteY596" fmla="*/ 129464 h 200050"/>
                  <a:gd name="connsiteX597" fmla="*/ 4230528 w 4758517"/>
                  <a:gd name="connsiteY597" fmla="*/ 136721 h 200050"/>
                  <a:gd name="connsiteX598" fmla="*/ 4211573 w 4758517"/>
                  <a:gd name="connsiteY598" fmla="*/ 129437 h 200050"/>
                  <a:gd name="connsiteX599" fmla="*/ 4194590 w 4758517"/>
                  <a:gd name="connsiteY599" fmla="*/ 109343 h 200050"/>
                  <a:gd name="connsiteX600" fmla="*/ 4179717 w 4758517"/>
                  <a:gd name="connsiteY600" fmla="*/ 123023 h 200050"/>
                  <a:gd name="connsiteX601" fmla="*/ 4163694 w 4758517"/>
                  <a:gd name="connsiteY601" fmla="*/ 134749 h 200050"/>
                  <a:gd name="connsiteX602" fmla="*/ 4160078 w 4758517"/>
                  <a:gd name="connsiteY602" fmla="*/ 131052 h 200050"/>
                  <a:gd name="connsiteX603" fmla="*/ 4155805 w 4758517"/>
                  <a:gd name="connsiteY603" fmla="*/ 127518 h 200050"/>
                  <a:gd name="connsiteX604" fmla="*/ 4173472 w 4758517"/>
                  <a:gd name="connsiteY604" fmla="*/ 115138 h 200050"/>
                  <a:gd name="connsiteX605" fmla="*/ 4189332 w 4758517"/>
                  <a:gd name="connsiteY605" fmla="*/ 100131 h 200050"/>
                  <a:gd name="connsiteX606" fmla="*/ 4177691 w 4758517"/>
                  <a:gd name="connsiteY606" fmla="*/ 69795 h 200050"/>
                  <a:gd name="connsiteX607" fmla="*/ 4169829 w 4758517"/>
                  <a:gd name="connsiteY607" fmla="*/ 33061 h 200050"/>
                  <a:gd name="connsiteX608" fmla="*/ 4081082 w 4758517"/>
                  <a:gd name="connsiteY608" fmla="*/ 33061 h 200050"/>
                  <a:gd name="connsiteX609" fmla="*/ 4081082 w 4758517"/>
                  <a:gd name="connsiteY609" fmla="*/ 56296 h 200050"/>
                  <a:gd name="connsiteX610" fmla="*/ 4079541 w 4758517"/>
                  <a:gd name="connsiteY610" fmla="*/ 83095 h 200050"/>
                  <a:gd name="connsiteX611" fmla="*/ 4073421 w 4758517"/>
                  <a:gd name="connsiteY611" fmla="*/ 112331 h 200050"/>
                  <a:gd name="connsiteX612" fmla="*/ 4060484 w 4758517"/>
                  <a:gd name="connsiteY612" fmla="*/ 139571 h 200050"/>
                  <a:gd name="connsiteX613" fmla="*/ 4056732 w 4758517"/>
                  <a:gd name="connsiteY613" fmla="*/ 135763 h 200050"/>
                  <a:gd name="connsiteX614" fmla="*/ 4052814 w 4758517"/>
                  <a:gd name="connsiteY614" fmla="*/ 132777 h 200050"/>
                  <a:gd name="connsiteX615" fmla="*/ 4064542 w 4758517"/>
                  <a:gd name="connsiteY615" fmla="*/ 107648 h 200050"/>
                  <a:gd name="connsiteX616" fmla="*/ 4069794 w 4758517"/>
                  <a:gd name="connsiteY616" fmla="*/ 80854 h 200050"/>
                  <a:gd name="connsiteX617" fmla="*/ 4071003 w 4758517"/>
                  <a:gd name="connsiteY617" fmla="*/ 56296 h 200050"/>
                  <a:gd name="connsiteX618" fmla="*/ 4071003 w 4758517"/>
                  <a:gd name="connsiteY618" fmla="*/ 23884 h 200050"/>
                  <a:gd name="connsiteX619" fmla="*/ 4168515 w 4758517"/>
                  <a:gd name="connsiteY619" fmla="*/ 23884 h 200050"/>
                  <a:gd name="connsiteX620" fmla="*/ 4167392 w 4758517"/>
                  <a:gd name="connsiteY620" fmla="*/ 12326 h 200050"/>
                  <a:gd name="connsiteX621" fmla="*/ 4166762 w 4758517"/>
                  <a:gd name="connsiteY621" fmla="*/ 438 h 200050"/>
                  <a:gd name="connsiteX622" fmla="*/ 1786100 w 4758517"/>
                  <a:gd name="connsiteY622" fmla="*/ 438 h 200050"/>
                  <a:gd name="connsiteX623" fmla="*/ 1795960 w 4758517"/>
                  <a:gd name="connsiteY623" fmla="*/ 438 h 200050"/>
                  <a:gd name="connsiteX624" fmla="*/ 1795960 w 4758517"/>
                  <a:gd name="connsiteY624" fmla="*/ 15996 h 200050"/>
                  <a:gd name="connsiteX625" fmla="*/ 1837375 w 4758517"/>
                  <a:gd name="connsiteY625" fmla="*/ 15996 h 200050"/>
                  <a:gd name="connsiteX626" fmla="*/ 1837375 w 4758517"/>
                  <a:gd name="connsiteY626" fmla="*/ 438 h 200050"/>
                  <a:gd name="connsiteX627" fmla="*/ 1847455 w 4758517"/>
                  <a:gd name="connsiteY627" fmla="*/ 438 h 200050"/>
                  <a:gd name="connsiteX628" fmla="*/ 1847455 w 4758517"/>
                  <a:gd name="connsiteY628" fmla="*/ 15996 h 200050"/>
                  <a:gd name="connsiteX629" fmla="*/ 1895664 w 4758517"/>
                  <a:gd name="connsiteY629" fmla="*/ 15996 h 200050"/>
                  <a:gd name="connsiteX630" fmla="*/ 1895664 w 4758517"/>
                  <a:gd name="connsiteY630" fmla="*/ 52344 h 200050"/>
                  <a:gd name="connsiteX631" fmla="*/ 1847455 w 4758517"/>
                  <a:gd name="connsiteY631" fmla="*/ 52344 h 200050"/>
                  <a:gd name="connsiteX632" fmla="*/ 1847455 w 4758517"/>
                  <a:gd name="connsiteY632" fmla="*/ 72750 h 200050"/>
                  <a:gd name="connsiteX633" fmla="*/ 1908373 w 4758517"/>
                  <a:gd name="connsiteY633" fmla="*/ 72750 h 200050"/>
                  <a:gd name="connsiteX634" fmla="*/ 1908263 w 4758517"/>
                  <a:gd name="connsiteY634" fmla="*/ 74361 h 200050"/>
                  <a:gd name="connsiteX635" fmla="*/ 1908154 w 4758517"/>
                  <a:gd name="connsiteY635" fmla="*/ 77118 h 200050"/>
                  <a:gd name="connsiteX636" fmla="*/ 1905278 w 4758517"/>
                  <a:gd name="connsiteY636" fmla="*/ 92922 h 200050"/>
                  <a:gd name="connsiteX637" fmla="*/ 1901580 w 4758517"/>
                  <a:gd name="connsiteY637" fmla="*/ 100347 h 200050"/>
                  <a:gd name="connsiteX638" fmla="*/ 1897416 w 4758517"/>
                  <a:gd name="connsiteY638" fmla="*/ 102702 h 200050"/>
                  <a:gd name="connsiteX639" fmla="*/ 1891938 w 4758517"/>
                  <a:gd name="connsiteY639" fmla="*/ 103414 h 200050"/>
                  <a:gd name="connsiteX640" fmla="*/ 1884406 w 4758517"/>
                  <a:gd name="connsiteY640" fmla="*/ 103634 h 200050"/>
                  <a:gd name="connsiteX641" fmla="*/ 1873751 w 4758517"/>
                  <a:gd name="connsiteY641" fmla="*/ 103195 h 200050"/>
                  <a:gd name="connsiteX642" fmla="*/ 1872984 w 4758517"/>
                  <a:gd name="connsiteY642" fmla="*/ 99141 h 200050"/>
                  <a:gd name="connsiteX643" fmla="*/ 1871560 w 4758517"/>
                  <a:gd name="connsiteY643" fmla="*/ 95086 h 200050"/>
                  <a:gd name="connsiteX644" fmla="*/ 1881886 w 4758517"/>
                  <a:gd name="connsiteY644" fmla="*/ 95854 h 200050"/>
                  <a:gd name="connsiteX645" fmla="*/ 1888433 w 4758517"/>
                  <a:gd name="connsiteY645" fmla="*/ 95964 h 200050"/>
                  <a:gd name="connsiteX646" fmla="*/ 1891637 w 4758517"/>
                  <a:gd name="connsiteY646" fmla="*/ 95717 h 200050"/>
                  <a:gd name="connsiteX647" fmla="*/ 1893692 w 4758517"/>
                  <a:gd name="connsiteY647" fmla="*/ 94648 h 200050"/>
                  <a:gd name="connsiteX648" fmla="*/ 1895746 w 4758517"/>
                  <a:gd name="connsiteY648" fmla="*/ 90426 h 200050"/>
                  <a:gd name="connsiteX649" fmla="*/ 1897636 w 4758517"/>
                  <a:gd name="connsiteY649" fmla="*/ 81269 h 200050"/>
                  <a:gd name="connsiteX650" fmla="*/ 1847455 w 4758517"/>
                  <a:gd name="connsiteY650" fmla="*/ 81269 h 200050"/>
                  <a:gd name="connsiteX651" fmla="*/ 1847455 w 4758517"/>
                  <a:gd name="connsiteY651" fmla="*/ 104277 h 200050"/>
                  <a:gd name="connsiteX652" fmla="*/ 1837375 w 4758517"/>
                  <a:gd name="connsiteY652" fmla="*/ 104277 h 200050"/>
                  <a:gd name="connsiteX653" fmla="*/ 1837375 w 4758517"/>
                  <a:gd name="connsiteY653" fmla="*/ 81269 h 200050"/>
                  <a:gd name="connsiteX654" fmla="*/ 1787414 w 4758517"/>
                  <a:gd name="connsiteY654" fmla="*/ 81269 h 200050"/>
                  <a:gd name="connsiteX655" fmla="*/ 1766351 w 4758517"/>
                  <a:gd name="connsiteY655" fmla="*/ 101483 h 200050"/>
                  <a:gd name="connsiteX656" fmla="*/ 1726059 w 4758517"/>
                  <a:gd name="connsiteY656" fmla="*/ 118082 h 200050"/>
                  <a:gd name="connsiteX657" fmla="*/ 1723757 w 4758517"/>
                  <a:gd name="connsiteY657" fmla="*/ 113563 h 200050"/>
                  <a:gd name="connsiteX658" fmla="*/ 1720800 w 4758517"/>
                  <a:gd name="connsiteY658" fmla="*/ 109536 h 200050"/>
                  <a:gd name="connsiteX659" fmla="*/ 1754983 w 4758517"/>
                  <a:gd name="connsiteY659" fmla="*/ 96635 h 200050"/>
                  <a:gd name="connsiteX660" fmla="*/ 1774705 w 4758517"/>
                  <a:gd name="connsiteY660" fmla="*/ 81269 h 200050"/>
                  <a:gd name="connsiteX661" fmla="*/ 1734166 w 4758517"/>
                  <a:gd name="connsiteY661" fmla="*/ 81269 h 200050"/>
                  <a:gd name="connsiteX662" fmla="*/ 1737590 w 4758517"/>
                  <a:gd name="connsiteY662" fmla="*/ 63288 h 200050"/>
                  <a:gd name="connsiteX663" fmla="*/ 1740521 w 4758517"/>
                  <a:gd name="connsiteY663" fmla="*/ 43825 h 200050"/>
                  <a:gd name="connsiteX664" fmla="*/ 1786100 w 4758517"/>
                  <a:gd name="connsiteY664" fmla="*/ 43825 h 200050"/>
                  <a:gd name="connsiteX665" fmla="*/ 1786100 w 4758517"/>
                  <a:gd name="connsiteY665" fmla="*/ 42728 h 200050"/>
                  <a:gd name="connsiteX666" fmla="*/ 1786100 w 4758517"/>
                  <a:gd name="connsiteY666" fmla="*/ 24733 h 200050"/>
                  <a:gd name="connsiteX667" fmla="*/ 1730003 w 4758517"/>
                  <a:gd name="connsiteY667" fmla="*/ 24733 h 200050"/>
                  <a:gd name="connsiteX668" fmla="*/ 1730003 w 4758517"/>
                  <a:gd name="connsiteY668" fmla="*/ 15996 h 200050"/>
                  <a:gd name="connsiteX669" fmla="*/ 1786100 w 4758517"/>
                  <a:gd name="connsiteY669" fmla="*/ 15996 h 200050"/>
                  <a:gd name="connsiteX670" fmla="*/ 1535855 w 4758517"/>
                  <a:gd name="connsiteY670" fmla="*/ 438 h 200050"/>
                  <a:gd name="connsiteX671" fmla="*/ 1547469 w 4758517"/>
                  <a:gd name="connsiteY671" fmla="*/ 2410 h 200050"/>
                  <a:gd name="connsiteX672" fmla="*/ 1542648 w 4758517"/>
                  <a:gd name="connsiteY672" fmla="*/ 10436 h 200050"/>
                  <a:gd name="connsiteX673" fmla="*/ 1537170 w 4758517"/>
                  <a:gd name="connsiteY673" fmla="*/ 18626 h 200050"/>
                  <a:gd name="connsiteX674" fmla="*/ 1597649 w 4758517"/>
                  <a:gd name="connsiteY674" fmla="*/ 18626 h 200050"/>
                  <a:gd name="connsiteX675" fmla="*/ 1599621 w 4758517"/>
                  <a:gd name="connsiteY675" fmla="*/ 17968 h 200050"/>
                  <a:gd name="connsiteX676" fmla="*/ 1606415 w 4758517"/>
                  <a:gd name="connsiteY676" fmla="*/ 22777 h 200050"/>
                  <a:gd name="connsiteX677" fmla="*/ 1595485 w 4758517"/>
                  <a:gd name="connsiteY677" fmla="*/ 39813 h 200050"/>
                  <a:gd name="connsiteX678" fmla="*/ 1582748 w 4758517"/>
                  <a:gd name="connsiteY678" fmla="*/ 55877 h 200050"/>
                  <a:gd name="connsiteX679" fmla="*/ 1650021 w 4758517"/>
                  <a:gd name="connsiteY679" fmla="*/ 55877 h 200050"/>
                  <a:gd name="connsiteX680" fmla="*/ 1650021 w 4758517"/>
                  <a:gd name="connsiteY680" fmla="*/ 119835 h 200050"/>
                  <a:gd name="connsiteX681" fmla="*/ 1591513 w 4758517"/>
                  <a:gd name="connsiteY681" fmla="*/ 119835 h 200050"/>
                  <a:gd name="connsiteX682" fmla="*/ 1591513 w 4758517"/>
                  <a:gd name="connsiteY682" fmla="*/ 177271 h 200050"/>
                  <a:gd name="connsiteX683" fmla="*/ 1593897 w 4758517"/>
                  <a:gd name="connsiteY683" fmla="*/ 183189 h 200050"/>
                  <a:gd name="connsiteX684" fmla="*/ 1604661 w 4758517"/>
                  <a:gd name="connsiteY684" fmla="*/ 184505 h 200050"/>
                  <a:gd name="connsiteX685" fmla="*/ 1644323 w 4758517"/>
                  <a:gd name="connsiteY685" fmla="*/ 184505 h 200050"/>
                  <a:gd name="connsiteX686" fmla="*/ 1652002 w 4758517"/>
                  <a:gd name="connsiteY686" fmla="*/ 182394 h 200050"/>
                  <a:gd name="connsiteX687" fmla="*/ 1655637 w 4758517"/>
                  <a:gd name="connsiteY687" fmla="*/ 173170 h 200050"/>
                  <a:gd name="connsiteX688" fmla="*/ 1657033 w 4758517"/>
                  <a:gd name="connsiteY688" fmla="*/ 152499 h 200050"/>
                  <a:gd name="connsiteX689" fmla="*/ 1661908 w 4758517"/>
                  <a:gd name="connsiteY689" fmla="*/ 155020 h 200050"/>
                  <a:gd name="connsiteX690" fmla="*/ 1667113 w 4758517"/>
                  <a:gd name="connsiteY690" fmla="*/ 156883 h 200050"/>
                  <a:gd name="connsiteX691" fmla="*/ 1661772 w 4758517"/>
                  <a:gd name="connsiteY691" fmla="*/ 186952 h 200050"/>
                  <a:gd name="connsiteX692" fmla="*/ 1644762 w 4758517"/>
                  <a:gd name="connsiteY692" fmla="*/ 194338 h 200050"/>
                  <a:gd name="connsiteX693" fmla="*/ 1604223 w 4758517"/>
                  <a:gd name="connsiteY693" fmla="*/ 194338 h 200050"/>
                  <a:gd name="connsiteX694" fmla="*/ 1585789 w 4758517"/>
                  <a:gd name="connsiteY694" fmla="*/ 190975 h 200050"/>
                  <a:gd name="connsiteX695" fmla="*/ 1580996 w 4758517"/>
                  <a:gd name="connsiteY695" fmla="*/ 177271 h 200050"/>
                  <a:gd name="connsiteX696" fmla="*/ 1580996 w 4758517"/>
                  <a:gd name="connsiteY696" fmla="*/ 119835 h 200050"/>
                  <a:gd name="connsiteX697" fmla="*/ 1566971 w 4758517"/>
                  <a:gd name="connsiteY697" fmla="*/ 119835 h 200050"/>
                  <a:gd name="connsiteX698" fmla="*/ 1551640 w 4758517"/>
                  <a:gd name="connsiteY698" fmla="*/ 152343 h 200050"/>
                  <a:gd name="connsiteX699" fmla="*/ 1523795 w 4758517"/>
                  <a:gd name="connsiteY699" fmla="*/ 178219 h 200050"/>
                  <a:gd name="connsiteX700" fmla="*/ 1479101 w 4758517"/>
                  <a:gd name="connsiteY700" fmla="*/ 196530 h 200050"/>
                  <a:gd name="connsiteX701" fmla="*/ 1476444 w 4758517"/>
                  <a:gd name="connsiteY701" fmla="*/ 191798 h 200050"/>
                  <a:gd name="connsiteX702" fmla="*/ 1472966 w 4758517"/>
                  <a:gd name="connsiteY702" fmla="*/ 187564 h 200050"/>
                  <a:gd name="connsiteX703" fmla="*/ 1515046 w 4758517"/>
                  <a:gd name="connsiteY703" fmla="*/ 171422 h 200050"/>
                  <a:gd name="connsiteX704" fmla="*/ 1541399 w 4758517"/>
                  <a:gd name="connsiteY704" fmla="*/ 148552 h 200050"/>
                  <a:gd name="connsiteX705" fmla="*/ 1556015 w 4758517"/>
                  <a:gd name="connsiteY705" fmla="*/ 119835 h 200050"/>
                  <a:gd name="connsiteX706" fmla="*/ 1495316 w 4758517"/>
                  <a:gd name="connsiteY706" fmla="*/ 119835 h 200050"/>
                  <a:gd name="connsiteX707" fmla="*/ 1495316 w 4758517"/>
                  <a:gd name="connsiteY707" fmla="*/ 64618 h 200050"/>
                  <a:gd name="connsiteX708" fmla="*/ 1487373 w 4758517"/>
                  <a:gd name="connsiteY708" fmla="*/ 71138 h 200050"/>
                  <a:gd name="connsiteX709" fmla="*/ 1479101 w 4758517"/>
                  <a:gd name="connsiteY709" fmla="*/ 77331 h 200050"/>
                  <a:gd name="connsiteX710" fmla="*/ 1475486 w 4758517"/>
                  <a:gd name="connsiteY710" fmla="*/ 73384 h 200050"/>
                  <a:gd name="connsiteX711" fmla="*/ 1471212 w 4758517"/>
                  <a:gd name="connsiteY711" fmla="*/ 70095 h 200050"/>
                  <a:gd name="connsiteX712" fmla="*/ 1510519 w 4758517"/>
                  <a:gd name="connsiteY712" fmla="*/ 35845 h 200050"/>
                  <a:gd name="connsiteX713" fmla="*/ 1535855 w 4758517"/>
                  <a:gd name="connsiteY713" fmla="*/ 438 h 200050"/>
                  <a:gd name="connsiteX714" fmla="*/ 288579 w 4758517"/>
                  <a:gd name="connsiteY714" fmla="*/ 438 h 200050"/>
                  <a:gd name="connsiteX715" fmla="*/ 298001 w 4758517"/>
                  <a:gd name="connsiteY715" fmla="*/ 3506 h 200050"/>
                  <a:gd name="connsiteX716" fmla="*/ 292577 w 4758517"/>
                  <a:gd name="connsiteY716" fmla="*/ 13421 h 200050"/>
                  <a:gd name="connsiteX717" fmla="*/ 286168 w 4758517"/>
                  <a:gd name="connsiteY717" fmla="*/ 23008 h 200050"/>
                  <a:gd name="connsiteX718" fmla="*/ 422027 w 4758517"/>
                  <a:gd name="connsiteY718" fmla="*/ 23008 h 200050"/>
                  <a:gd name="connsiteX719" fmla="*/ 422027 w 4758517"/>
                  <a:gd name="connsiteY719" fmla="*/ 32403 h 200050"/>
                  <a:gd name="connsiteX720" fmla="*/ 279375 w 4758517"/>
                  <a:gd name="connsiteY720" fmla="*/ 32403 h 200050"/>
                  <a:gd name="connsiteX721" fmla="*/ 262995 w 4758517"/>
                  <a:gd name="connsiteY721" fmla="*/ 50547 h 200050"/>
                  <a:gd name="connsiteX722" fmla="*/ 245629 w 4758517"/>
                  <a:gd name="connsiteY722" fmla="*/ 65722 h 200050"/>
                  <a:gd name="connsiteX723" fmla="*/ 242671 w 4758517"/>
                  <a:gd name="connsiteY723" fmla="*/ 61224 h 200050"/>
                  <a:gd name="connsiteX724" fmla="*/ 239055 w 4758517"/>
                  <a:gd name="connsiteY724" fmla="*/ 56732 h 200050"/>
                  <a:gd name="connsiteX725" fmla="*/ 266858 w 4758517"/>
                  <a:gd name="connsiteY725" fmla="*/ 31876 h 200050"/>
                  <a:gd name="connsiteX726" fmla="*/ 288579 w 4758517"/>
                  <a:gd name="connsiteY726" fmla="*/ 438 h 200050"/>
                  <a:gd name="connsiteX727" fmla="*/ 4408734 w 4758517"/>
                  <a:gd name="connsiteY727" fmla="*/ 425 h 200050"/>
                  <a:gd name="connsiteX728" fmla="*/ 4417718 w 4758517"/>
                  <a:gd name="connsiteY728" fmla="*/ 4588 h 200050"/>
                  <a:gd name="connsiteX729" fmla="*/ 4414294 w 4758517"/>
                  <a:gd name="connsiteY729" fmla="*/ 9600 h 200050"/>
                  <a:gd name="connsiteX730" fmla="*/ 4410706 w 4758517"/>
                  <a:gd name="connsiteY730" fmla="*/ 14449 h 200050"/>
                  <a:gd name="connsiteX731" fmla="*/ 4452477 w 4758517"/>
                  <a:gd name="connsiteY731" fmla="*/ 50824 h 200050"/>
                  <a:gd name="connsiteX732" fmla="*/ 4504931 w 4758517"/>
                  <a:gd name="connsiteY732" fmla="*/ 79310 h 200050"/>
                  <a:gd name="connsiteX733" fmla="*/ 4500630 w 4758517"/>
                  <a:gd name="connsiteY733" fmla="*/ 83583 h 200050"/>
                  <a:gd name="connsiteX734" fmla="*/ 4497480 w 4758517"/>
                  <a:gd name="connsiteY734" fmla="*/ 88513 h 200050"/>
                  <a:gd name="connsiteX735" fmla="*/ 4446532 w 4758517"/>
                  <a:gd name="connsiteY735" fmla="*/ 59096 h 200050"/>
                  <a:gd name="connsiteX736" fmla="*/ 4404789 w 4758517"/>
                  <a:gd name="connsiteY736" fmla="*/ 22118 h 200050"/>
                  <a:gd name="connsiteX737" fmla="*/ 4363073 w 4758517"/>
                  <a:gd name="connsiteY737" fmla="*/ 61068 h 200050"/>
                  <a:gd name="connsiteX738" fmla="*/ 4312316 w 4758517"/>
                  <a:gd name="connsiteY738" fmla="*/ 89828 h 200050"/>
                  <a:gd name="connsiteX739" fmla="*/ 4309085 w 4758517"/>
                  <a:gd name="connsiteY739" fmla="*/ 85473 h 200050"/>
                  <a:gd name="connsiteX740" fmla="*/ 4304868 w 4758517"/>
                  <a:gd name="connsiteY740" fmla="*/ 81282 h 200050"/>
                  <a:gd name="connsiteX741" fmla="*/ 4364525 w 4758517"/>
                  <a:gd name="connsiteY741" fmla="*/ 47263 h 200050"/>
                  <a:gd name="connsiteX742" fmla="*/ 4408734 w 4758517"/>
                  <a:gd name="connsiteY742" fmla="*/ 425 h 200050"/>
                  <a:gd name="connsiteX743" fmla="*/ 4197878 w 4758517"/>
                  <a:gd name="connsiteY743" fmla="*/ 219 h 200050"/>
                  <a:gd name="connsiteX744" fmla="*/ 4214559 w 4758517"/>
                  <a:gd name="connsiteY744" fmla="*/ 7560 h 200050"/>
                  <a:gd name="connsiteX745" fmla="*/ 4228117 w 4758517"/>
                  <a:gd name="connsiteY745" fmla="*/ 16215 h 200050"/>
                  <a:gd name="connsiteX746" fmla="*/ 4221981 w 4758517"/>
                  <a:gd name="connsiteY746" fmla="*/ 23008 h 200050"/>
                  <a:gd name="connsiteX747" fmla="*/ 4208314 w 4758517"/>
                  <a:gd name="connsiteY747" fmla="*/ 14024 h 200050"/>
                  <a:gd name="connsiteX748" fmla="*/ 4191523 w 4758517"/>
                  <a:gd name="connsiteY748" fmla="*/ 6354 h 200050"/>
                  <a:gd name="connsiteX749" fmla="*/ 4606662 w 4758517"/>
                  <a:gd name="connsiteY749" fmla="*/ 0 h 200050"/>
                  <a:gd name="connsiteX750" fmla="*/ 4617836 w 4758517"/>
                  <a:gd name="connsiteY750" fmla="*/ 1972 h 200050"/>
                  <a:gd name="connsiteX751" fmla="*/ 4611509 w 4758517"/>
                  <a:gd name="connsiteY751" fmla="*/ 13339 h 200050"/>
                  <a:gd name="connsiteX752" fmla="*/ 4604032 w 4758517"/>
                  <a:gd name="connsiteY752" fmla="*/ 25199 h 200050"/>
                  <a:gd name="connsiteX753" fmla="*/ 4662319 w 4758517"/>
                  <a:gd name="connsiteY753" fmla="*/ 25199 h 200050"/>
                  <a:gd name="connsiteX754" fmla="*/ 4656978 w 4758517"/>
                  <a:gd name="connsiteY754" fmla="*/ 14024 h 200050"/>
                  <a:gd name="connsiteX755" fmla="*/ 4650487 w 4758517"/>
                  <a:gd name="connsiteY755" fmla="*/ 2849 h 200050"/>
                  <a:gd name="connsiteX756" fmla="*/ 4659910 w 4758517"/>
                  <a:gd name="connsiteY756" fmla="*/ 0 h 200050"/>
                  <a:gd name="connsiteX757" fmla="*/ 4667634 w 4758517"/>
                  <a:gd name="connsiteY757" fmla="*/ 12928 h 200050"/>
                  <a:gd name="connsiteX758" fmla="*/ 4673714 w 4758517"/>
                  <a:gd name="connsiteY758" fmla="*/ 25199 h 200050"/>
                  <a:gd name="connsiteX759" fmla="*/ 4739672 w 4758517"/>
                  <a:gd name="connsiteY759" fmla="*/ 25199 h 200050"/>
                  <a:gd name="connsiteX760" fmla="*/ 4739672 w 4758517"/>
                  <a:gd name="connsiteY760" fmla="*/ 34376 h 200050"/>
                  <a:gd name="connsiteX761" fmla="*/ 4666483 w 4758517"/>
                  <a:gd name="connsiteY761" fmla="*/ 34376 h 200050"/>
                  <a:gd name="connsiteX762" fmla="*/ 4666483 w 4758517"/>
                  <a:gd name="connsiteY762" fmla="*/ 52371 h 200050"/>
                  <a:gd name="connsiteX763" fmla="*/ 4731344 w 4758517"/>
                  <a:gd name="connsiteY763" fmla="*/ 52371 h 200050"/>
                  <a:gd name="connsiteX764" fmla="*/ 4731344 w 4758517"/>
                  <a:gd name="connsiteY764" fmla="*/ 60889 h 200050"/>
                  <a:gd name="connsiteX765" fmla="*/ 4666483 w 4758517"/>
                  <a:gd name="connsiteY765" fmla="*/ 60889 h 200050"/>
                  <a:gd name="connsiteX766" fmla="*/ 4666483 w 4758517"/>
                  <a:gd name="connsiteY766" fmla="*/ 78666 h 200050"/>
                  <a:gd name="connsiteX767" fmla="*/ 4732222 w 4758517"/>
                  <a:gd name="connsiteY767" fmla="*/ 78666 h 200050"/>
                  <a:gd name="connsiteX768" fmla="*/ 4732222 w 4758517"/>
                  <a:gd name="connsiteY768" fmla="*/ 87185 h 200050"/>
                  <a:gd name="connsiteX769" fmla="*/ 4666483 w 4758517"/>
                  <a:gd name="connsiteY769" fmla="*/ 87185 h 200050"/>
                  <a:gd name="connsiteX770" fmla="*/ 4666483 w 4758517"/>
                  <a:gd name="connsiteY770" fmla="*/ 105839 h 200050"/>
                  <a:gd name="connsiteX771" fmla="*/ 4747779 w 4758517"/>
                  <a:gd name="connsiteY771" fmla="*/ 105839 h 200050"/>
                  <a:gd name="connsiteX772" fmla="*/ 4747779 w 4758517"/>
                  <a:gd name="connsiteY772" fmla="*/ 115014 h 200050"/>
                  <a:gd name="connsiteX773" fmla="*/ 4597896 w 4758517"/>
                  <a:gd name="connsiteY773" fmla="*/ 115014 h 200050"/>
                  <a:gd name="connsiteX774" fmla="*/ 4597896 w 4758517"/>
                  <a:gd name="connsiteY774" fmla="*/ 122256 h 200050"/>
                  <a:gd name="connsiteX775" fmla="*/ 4587597 w 4758517"/>
                  <a:gd name="connsiteY775" fmla="*/ 122256 h 200050"/>
                  <a:gd name="connsiteX776" fmla="*/ 4587597 w 4758517"/>
                  <a:gd name="connsiteY776" fmla="*/ 47104 h 200050"/>
                  <a:gd name="connsiteX777" fmla="*/ 4563932 w 4758517"/>
                  <a:gd name="connsiteY777" fmla="*/ 70546 h 200050"/>
                  <a:gd name="connsiteX778" fmla="*/ 4560234 w 4758517"/>
                  <a:gd name="connsiteY778" fmla="*/ 66953 h 200050"/>
                  <a:gd name="connsiteX779" fmla="*/ 4556042 w 4758517"/>
                  <a:gd name="connsiteY779" fmla="*/ 64182 h 200050"/>
                  <a:gd name="connsiteX780" fmla="*/ 4586856 w 4758517"/>
                  <a:gd name="connsiteY780" fmla="*/ 32259 h 200050"/>
                  <a:gd name="connsiteX781" fmla="*/ 4606662 w 4758517"/>
                  <a:gd name="connsiteY781" fmla="*/ 0 h 200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Lst>
                <a:rect l="l" t="t" r="r" b="b"/>
                <a:pathLst>
                  <a:path w="4758517" h="200050">
                    <a:moveTo>
                      <a:pt x="1826200" y="159716"/>
                    </a:moveTo>
                    <a:cubicBezTo>
                      <a:pt x="1835701" y="162398"/>
                      <a:pt x="1845648" y="165482"/>
                      <a:pt x="1856042" y="168968"/>
                    </a:cubicBezTo>
                    <a:cubicBezTo>
                      <a:pt x="1866436" y="172454"/>
                      <a:pt x="1876366" y="176025"/>
                      <a:pt x="1885835" y="179681"/>
                    </a:cubicBezTo>
                    <a:cubicBezTo>
                      <a:pt x="1895303" y="183337"/>
                      <a:pt x="1903401" y="186762"/>
                      <a:pt x="1910126" y="189956"/>
                    </a:cubicBezTo>
                    <a:lnTo>
                      <a:pt x="1903990" y="198939"/>
                    </a:lnTo>
                    <a:cubicBezTo>
                      <a:pt x="1897623" y="195669"/>
                      <a:pt x="1889759" y="192131"/>
                      <a:pt x="1880398" y="188325"/>
                    </a:cubicBezTo>
                    <a:cubicBezTo>
                      <a:pt x="1871036" y="184518"/>
                      <a:pt x="1861126" y="180785"/>
                      <a:pt x="1850669" y="177125"/>
                    </a:cubicBezTo>
                    <a:cubicBezTo>
                      <a:pt x="1840212" y="173465"/>
                      <a:pt x="1830157" y="170218"/>
                      <a:pt x="1820503" y="167385"/>
                    </a:cubicBezTo>
                    <a:close/>
                    <a:moveTo>
                      <a:pt x="3174933" y="149650"/>
                    </a:moveTo>
                    <a:cubicBezTo>
                      <a:pt x="3183546" y="153520"/>
                      <a:pt x="3192495" y="157880"/>
                      <a:pt x="3201780" y="162732"/>
                    </a:cubicBezTo>
                    <a:cubicBezTo>
                      <a:pt x="3211066" y="167584"/>
                      <a:pt x="3219853" y="172498"/>
                      <a:pt x="3228140" y="177471"/>
                    </a:cubicBezTo>
                    <a:cubicBezTo>
                      <a:pt x="3236428" y="182445"/>
                      <a:pt x="3243381" y="187049"/>
                      <a:pt x="3248998" y="191284"/>
                    </a:cubicBezTo>
                    <a:lnTo>
                      <a:pt x="3242424" y="199611"/>
                    </a:lnTo>
                    <a:cubicBezTo>
                      <a:pt x="3236881" y="195445"/>
                      <a:pt x="3230000" y="190824"/>
                      <a:pt x="3221778" y="185749"/>
                    </a:cubicBezTo>
                    <a:cubicBezTo>
                      <a:pt x="3213556" y="180674"/>
                      <a:pt x="3204824" y="175599"/>
                      <a:pt x="3195580" y="170524"/>
                    </a:cubicBezTo>
                    <a:cubicBezTo>
                      <a:pt x="3186336" y="165449"/>
                      <a:pt x="3177408" y="160828"/>
                      <a:pt x="3168798" y="156662"/>
                    </a:cubicBezTo>
                    <a:close/>
                    <a:moveTo>
                      <a:pt x="4076481" y="149215"/>
                    </a:moveTo>
                    <a:lnTo>
                      <a:pt x="4085464" y="153161"/>
                    </a:lnTo>
                    <a:cubicBezTo>
                      <a:pt x="4082352" y="159211"/>
                      <a:pt x="4078828" y="165850"/>
                      <a:pt x="4074892" y="173077"/>
                    </a:cubicBezTo>
                    <a:cubicBezTo>
                      <a:pt x="4070957" y="180304"/>
                      <a:pt x="4066885" y="186666"/>
                      <a:pt x="4062676" y="192163"/>
                    </a:cubicBezTo>
                    <a:lnTo>
                      <a:pt x="4053034" y="188010"/>
                    </a:lnTo>
                    <a:cubicBezTo>
                      <a:pt x="4057708" y="182600"/>
                      <a:pt x="4062110" y="176270"/>
                      <a:pt x="4066236" y="169024"/>
                    </a:cubicBezTo>
                    <a:cubicBezTo>
                      <a:pt x="4070364" y="161777"/>
                      <a:pt x="4073778" y="155174"/>
                      <a:pt x="4076481" y="149215"/>
                    </a:cubicBezTo>
                    <a:close/>
                    <a:moveTo>
                      <a:pt x="4218914" y="144404"/>
                    </a:moveTo>
                    <a:cubicBezTo>
                      <a:pt x="4223986" y="150760"/>
                      <a:pt x="4228798" y="157607"/>
                      <a:pt x="4233348" y="164947"/>
                    </a:cubicBezTo>
                    <a:cubicBezTo>
                      <a:pt x="4237901" y="172288"/>
                      <a:pt x="4241342" y="178808"/>
                      <a:pt x="4243676" y="184505"/>
                    </a:cubicBezTo>
                    <a:lnTo>
                      <a:pt x="4234033" y="188449"/>
                    </a:lnTo>
                    <a:cubicBezTo>
                      <a:pt x="4231705" y="182747"/>
                      <a:pt x="4228309" y="176183"/>
                      <a:pt x="4223844" y="168755"/>
                    </a:cubicBezTo>
                    <a:cubicBezTo>
                      <a:pt x="4219380" y="161328"/>
                      <a:pt x="4214668" y="154379"/>
                      <a:pt x="4209710" y="147910"/>
                    </a:cubicBezTo>
                    <a:close/>
                    <a:moveTo>
                      <a:pt x="4099928" y="142213"/>
                    </a:moveTo>
                    <a:lnTo>
                      <a:pt x="4110446" y="142213"/>
                    </a:lnTo>
                    <a:lnTo>
                      <a:pt x="4110446" y="181437"/>
                    </a:lnTo>
                    <a:cubicBezTo>
                      <a:pt x="4110249" y="184126"/>
                      <a:pt x="4111299" y="185980"/>
                      <a:pt x="4113595" y="186998"/>
                    </a:cubicBezTo>
                    <a:cubicBezTo>
                      <a:pt x="4115892" y="188015"/>
                      <a:pt x="4120613" y="188499"/>
                      <a:pt x="4127757" y="188449"/>
                    </a:cubicBezTo>
                    <a:lnTo>
                      <a:pt x="4182758" y="188449"/>
                    </a:lnTo>
                    <a:cubicBezTo>
                      <a:pt x="4188806" y="188787"/>
                      <a:pt x="4192814" y="187235"/>
                      <a:pt x="4194782" y="183793"/>
                    </a:cubicBezTo>
                    <a:cubicBezTo>
                      <a:pt x="4196750" y="180350"/>
                      <a:pt x="4197854" y="172991"/>
                      <a:pt x="4198097" y="161716"/>
                    </a:cubicBezTo>
                    <a:cubicBezTo>
                      <a:pt x="4199571" y="162610"/>
                      <a:pt x="4201224" y="163395"/>
                      <a:pt x="4203054" y="164071"/>
                    </a:cubicBezTo>
                    <a:cubicBezTo>
                      <a:pt x="4204885" y="164747"/>
                      <a:pt x="4206592" y="165203"/>
                      <a:pt x="4208176" y="165441"/>
                    </a:cubicBezTo>
                    <a:cubicBezTo>
                      <a:pt x="4207679" y="178273"/>
                      <a:pt x="4205771" y="186885"/>
                      <a:pt x="4202452" y="191280"/>
                    </a:cubicBezTo>
                    <a:cubicBezTo>
                      <a:pt x="4199133" y="195675"/>
                      <a:pt x="4192787" y="197717"/>
                      <a:pt x="4183415" y="197406"/>
                    </a:cubicBezTo>
                    <a:lnTo>
                      <a:pt x="4127976" y="197406"/>
                    </a:lnTo>
                    <a:cubicBezTo>
                      <a:pt x="4117124" y="197561"/>
                      <a:pt x="4109684" y="196540"/>
                      <a:pt x="4105652" y="194345"/>
                    </a:cubicBezTo>
                    <a:cubicBezTo>
                      <a:pt x="4101621" y="192149"/>
                      <a:pt x="4099713" y="187847"/>
                      <a:pt x="4099928" y="181437"/>
                    </a:cubicBezTo>
                    <a:close/>
                    <a:moveTo>
                      <a:pt x="292085" y="137365"/>
                    </a:moveTo>
                    <a:cubicBezTo>
                      <a:pt x="297704" y="143388"/>
                      <a:pt x="304378" y="148877"/>
                      <a:pt x="312107" y="153832"/>
                    </a:cubicBezTo>
                    <a:cubicBezTo>
                      <a:pt x="319836" y="158786"/>
                      <a:pt x="328428" y="163234"/>
                      <a:pt x="337882" y="167175"/>
                    </a:cubicBezTo>
                    <a:cubicBezTo>
                      <a:pt x="347469" y="163234"/>
                      <a:pt x="356289" y="158786"/>
                      <a:pt x="364342" y="153832"/>
                    </a:cubicBezTo>
                    <a:cubicBezTo>
                      <a:pt x="372395" y="148877"/>
                      <a:pt x="379352" y="143388"/>
                      <a:pt x="385214" y="137365"/>
                    </a:cubicBezTo>
                    <a:close/>
                    <a:moveTo>
                      <a:pt x="4140685" y="133654"/>
                    </a:moveTo>
                    <a:cubicBezTo>
                      <a:pt x="4146260" y="138795"/>
                      <a:pt x="4151874" y="144512"/>
                      <a:pt x="4157531" y="150804"/>
                    </a:cubicBezTo>
                    <a:cubicBezTo>
                      <a:pt x="4163187" y="157097"/>
                      <a:pt x="4167652" y="162704"/>
                      <a:pt x="4170924" y="167627"/>
                    </a:cubicBezTo>
                    <a:lnTo>
                      <a:pt x="4161721" y="172668"/>
                    </a:lnTo>
                    <a:cubicBezTo>
                      <a:pt x="4158690" y="167763"/>
                      <a:pt x="4154454" y="162120"/>
                      <a:pt x="4149012" y="155736"/>
                    </a:cubicBezTo>
                    <a:cubicBezTo>
                      <a:pt x="4143571" y="149352"/>
                      <a:pt x="4138019" y="143379"/>
                      <a:pt x="4132358" y="137818"/>
                    </a:cubicBezTo>
                    <a:close/>
                    <a:moveTo>
                      <a:pt x="1811956" y="129696"/>
                    </a:moveTo>
                    <a:lnTo>
                      <a:pt x="1822694" y="129696"/>
                    </a:lnTo>
                    <a:cubicBezTo>
                      <a:pt x="1820340" y="143923"/>
                      <a:pt x="1815722" y="155691"/>
                      <a:pt x="1808841" y="164999"/>
                    </a:cubicBezTo>
                    <a:cubicBezTo>
                      <a:pt x="1801958" y="174309"/>
                      <a:pt x="1791594" y="181694"/>
                      <a:pt x="1777749" y="187156"/>
                    </a:cubicBezTo>
                    <a:cubicBezTo>
                      <a:pt x="1763903" y="192617"/>
                      <a:pt x="1745358" y="196691"/>
                      <a:pt x="1722114" y="199378"/>
                    </a:cubicBezTo>
                    <a:cubicBezTo>
                      <a:pt x="1721744" y="197991"/>
                      <a:pt x="1721115" y="196438"/>
                      <a:pt x="1720225" y="194722"/>
                    </a:cubicBezTo>
                    <a:cubicBezTo>
                      <a:pt x="1719334" y="193005"/>
                      <a:pt x="1718430" y="191563"/>
                      <a:pt x="1717512" y="190394"/>
                    </a:cubicBezTo>
                    <a:cubicBezTo>
                      <a:pt x="1739946" y="188131"/>
                      <a:pt x="1757701" y="184622"/>
                      <a:pt x="1770776" y="179868"/>
                    </a:cubicBezTo>
                    <a:cubicBezTo>
                      <a:pt x="1783853" y="175113"/>
                      <a:pt x="1793508" y="168666"/>
                      <a:pt x="1799742" y="160528"/>
                    </a:cubicBezTo>
                    <a:cubicBezTo>
                      <a:pt x="1805976" y="152389"/>
                      <a:pt x="1810048" y="142112"/>
                      <a:pt x="1811956" y="129696"/>
                    </a:cubicBezTo>
                    <a:close/>
                    <a:moveTo>
                      <a:pt x="4349568" y="122697"/>
                    </a:moveTo>
                    <a:lnTo>
                      <a:pt x="4349568" y="174631"/>
                    </a:lnTo>
                    <a:lnTo>
                      <a:pt x="4460448" y="174631"/>
                    </a:lnTo>
                    <a:lnTo>
                      <a:pt x="4460448" y="122697"/>
                    </a:lnTo>
                    <a:close/>
                    <a:moveTo>
                      <a:pt x="4651802" y="117428"/>
                    </a:moveTo>
                    <a:lnTo>
                      <a:pt x="4662100" y="117428"/>
                    </a:lnTo>
                    <a:lnTo>
                      <a:pt x="4662100" y="134106"/>
                    </a:lnTo>
                    <a:lnTo>
                      <a:pt x="4754353" y="134106"/>
                    </a:lnTo>
                    <a:lnTo>
                      <a:pt x="4754353" y="143501"/>
                    </a:lnTo>
                    <a:lnTo>
                      <a:pt x="4673714" y="143501"/>
                    </a:lnTo>
                    <a:cubicBezTo>
                      <a:pt x="4680909" y="149531"/>
                      <a:pt x="4689212" y="155220"/>
                      <a:pt x="4698622" y="160569"/>
                    </a:cubicBezTo>
                    <a:cubicBezTo>
                      <a:pt x="4708032" y="165917"/>
                      <a:pt x="4717893" y="170681"/>
                      <a:pt x="4728204" y="174860"/>
                    </a:cubicBezTo>
                    <a:cubicBezTo>
                      <a:pt x="4738515" y="179040"/>
                      <a:pt x="4748619" y="182391"/>
                      <a:pt x="4758517" y="184916"/>
                    </a:cubicBezTo>
                    <a:cubicBezTo>
                      <a:pt x="4757274" y="186180"/>
                      <a:pt x="4756033" y="187650"/>
                      <a:pt x="4754792" y="189325"/>
                    </a:cubicBezTo>
                    <a:cubicBezTo>
                      <a:pt x="4753550" y="191001"/>
                      <a:pt x="4752527" y="192526"/>
                      <a:pt x="4751724" y="193900"/>
                    </a:cubicBezTo>
                    <a:cubicBezTo>
                      <a:pt x="4741365" y="190855"/>
                      <a:pt x="4730698" y="186865"/>
                      <a:pt x="4719722" y="181929"/>
                    </a:cubicBezTo>
                    <a:cubicBezTo>
                      <a:pt x="4708748" y="176993"/>
                      <a:pt x="4698260" y="171412"/>
                      <a:pt x="4688258" y="165186"/>
                    </a:cubicBezTo>
                    <a:cubicBezTo>
                      <a:pt x="4678256" y="158960"/>
                      <a:pt x="4669537" y="152389"/>
                      <a:pt x="4662100" y="145473"/>
                    </a:cubicBezTo>
                    <a:lnTo>
                      <a:pt x="4662100" y="198939"/>
                    </a:lnTo>
                    <a:lnTo>
                      <a:pt x="4651802" y="198939"/>
                    </a:lnTo>
                    <a:lnTo>
                      <a:pt x="4651802" y="145253"/>
                    </a:lnTo>
                    <a:cubicBezTo>
                      <a:pt x="4644359" y="152461"/>
                      <a:pt x="4635676" y="159303"/>
                      <a:pt x="4625749" y="165779"/>
                    </a:cubicBezTo>
                    <a:cubicBezTo>
                      <a:pt x="4615824" y="172255"/>
                      <a:pt x="4605484" y="178074"/>
                      <a:pt x="4594730" y="183236"/>
                    </a:cubicBezTo>
                    <a:cubicBezTo>
                      <a:pt x="4583976" y="188397"/>
                      <a:pt x="4573638" y="192609"/>
                      <a:pt x="4563712" y="195872"/>
                    </a:cubicBezTo>
                    <a:cubicBezTo>
                      <a:pt x="4562698" y="194384"/>
                      <a:pt x="4561548" y="192814"/>
                      <a:pt x="4560260" y="191161"/>
                    </a:cubicBezTo>
                    <a:cubicBezTo>
                      <a:pt x="4558974" y="189508"/>
                      <a:pt x="4557713" y="188157"/>
                      <a:pt x="4556480" y="187107"/>
                    </a:cubicBezTo>
                    <a:cubicBezTo>
                      <a:pt x="4566090" y="184357"/>
                      <a:pt x="4575967" y="180751"/>
                      <a:pt x="4586112" y="176288"/>
                    </a:cubicBezTo>
                    <a:cubicBezTo>
                      <a:pt x="4596256" y="171826"/>
                      <a:pt x="4605987" y="166792"/>
                      <a:pt x="4615304" y="161185"/>
                    </a:cubicBezTo>
                    <a:cubicBezTo>
                      <a:pt x="4624622" y="155578"/>
                      <a:pt x="4632844" y="149683"/>
                      <a:pt x="4639968" y="143501"/>
                    </a:cubicBezTo>
                    <a:lnTo>
                      <a:pt x="4560644" y="143501"/>
                    </a:lnTo>
                    <a:lnTo>
                      <a:pt x="4560644" y="134106"/>
                    </a:lnTo>
                    <a:lnTo>
                      <a:pt x="4651802" y="134106"/>
                    </a:lnTo>
                    <a:close/>
                    <a:moveTo>
                      <a:pt x="4338832" y="113056"/>
                    </a:moveTo>
                    <a:lnTo>
                      <a:pt x="4471184" y="113056"/>
                    </a:lnTo>
                    <a:lnTo>
                      <a:pt x="4471184" y="197639"/>
                    </a:lnTo>
                    <a:lnTo>
                      <a:pt x="4460448" y="197639"/>
                    </a:lnTo>
                    <a:lnTo>
                      <a:pt x="4460448" y="184711"/>
                    </a:lnTo>
                    <a:lnTo>
                      <a:pt x="4349568" y="184711"/>
                    </a:lnTo>
                    <a:lnTo>
                      <a:pt x="4349568" y="198515"/>
                    </a:lnTo>
                    <a:lnTo>
                      <a:pt x="4338832" y="198515"/>
                    </a:lnTo>
                    <a:close/>
                    <a:moveTo>
                      <a:pt x="2236627" y="112399"/>
                    </a:moveTo>
                    <a:lnTo>
                      <a:pt x="2236627" y="152279"/>
                    </a:lnTo>
                    <a:cubicBezTo>
                      <a:pt x="2243442" y="151188"/>
                      <a:pt x="2250573" y="150029"/>
                      <a:pt x="2258019" y="148801"/>
                    </a:cubicBezTo>
                    <a:cubicBezTo>
                      <a:pt x="2265465" y="147573"/>
                      <a:pt x="2273089" y="146249"/>
                      <a:pt x="2280890" y="144829"/>
                    </a:cubicBezTo>
                    <a:lnTo>
                      <a:pt x="2280890" y="112399"/>
                    </a:lnTo>
                    <a:close/>
                    <a:moveTo>
                      <a:pt x="1748848" y="110221"/>
                    </a:moveTo>
                    <a:lnTo>
                      <a:pt x="1884049" y="110221"/>
                    </a:lnTo>
                    <a:lnTo>
                      <a:pt x="1884049" y="170234"/>
                    </a:lnTo>
                    <a:lnTo>
                      <a:pt x="1873532" y="170234"/>
                    </a:lnTo>
                    <a:lnTo>
                      <a:pt x="1873532" y="119616"/>
                    </a:lnTo>
                    <a:lnTo>
                      <a:pt x="1758927" y="119616"/>
                    </a:lnTo>
                    <a:lnTo>
                      <a:pt x="1758927" y="171330"/>
                    </a:lnTo>
                    <a:lnTo>
                      <a:pt x="1748848" y="171330"/>
                    </a:lnTo>
                    <a:close/>
                    <a:moveTo>
                      <a:pt x="3962698" y="106482"/>
                    </a:moveTo>
                    <a:lnTo>
                      <a:pt x="3971682" y="111960"/>
                    </a:lnTo>
                    <a:cubicBezTo>
                      <a:pt x="3968213" y="118589"/>
                      <a:pt x="3964524" y="125382"/>
                      <a:pt x="3960616" y="132339"/>
                    </a:cubicBezTo>
                    <a:cubicBezTo>
                      <a:pt x="3956709" y="139296"/>
                      <a:pt x="3953020" y="145432"/>
                      <a:pt x="3949550" y="150746"/>
                    </a:cubicBezTo>
                    <a:lnTo>
                      <a:pt x="3941662" y="145925"/>
                    </a:lnTo>
                    <a:cubicBezTo>
                      <a:pt x="3945195" y="140433"/>
                      <a:pt x="3948921" y="134051"/>
                      <a:pt x="3952838" y="126779"/>
                    </a:cubicBezTo>
                    <a:cubicBezTo>
                      <a:pt x="3956754" y="119506"/>
                      <a:pt x="3960042" y="112741"/>
                      <a:pt x="3962698" y="106482"/>
                    </a:cubicBezTo>
                    <a:close/>
                    <a:moveTo>
                      <a:pt x="3835166" y="106482"/>
                    </a:moveTo>
                    <a:lnTo>
                      <a:pt x="3844369" y="110426"/>
                    </a:lnTo>
                    <a:cubicBezTo>
                      <a:pt x="3841854" y="116986"/>
                      <a:pt x="3838777" y="123807"/>
                      <a:pt x="3835138" y="130887"/>
                    </a:cubicBezTo>
                    <a:cubicBezTo>
                      <a:pt x="3831500" y="137968"/>
                      <a:pt x="3827273" y="144076"/>
                      <a:pt x="3822456" y="149212"/>
                    </a:cubicBezTo>
                    <a:lnTo>
                      <a:pt x="3813252" y="143953"/>
                    </a:lnTo>
                    <a:cubicBezTo>
                      <a:pt x="3818110" y="139132"/>
                      <a:pt x="3822420" y="133270"/>
                      <a:pt x="3826182" y="126368"/>
                    </a:cubicBezTo>
                    <a:cubicBezTo>
                      <a:pt x="3829943" y="119465"/>
                      <a:pt x="3832938" y="112836"/>
                      <a:pt x="3835166" y="106482"/>
                    </a:cubicBezTo>
                    <a:close/>
                    <a:moveTo>
                      <a:pt x="3893234" y="92458"/>
                    </a:moveTo>
                    <a:lnTo>
                      <a:pt x="3904411" y="92458"/>
                    </a:lnTo>
                    <a:cubicBezTo>
                      <a:pt x="3903095" y="104984"/>
                      <a:pt x="3901124" y="116525"/>
                      <a:pt x="3898494" y="127080"/>
                    </a:cubicBezTo>
                    <a:cubicBezTo>
                      <a:pt x="3906159" y="144396"/>
                      <a:pt x="3918384" y="158191"/>
                      <a:pt x="3935170" y="168467"/>
                    </a:cubicBezTo>
                    <a:cubicBezTo>
                      <a:pt x="3951957" y="178744"/>
                      <a:pt x="3972673" y="185473"/>
                      <a:pt x="3997320" y="188655"/>
                    </a:cubicBezTo>
                    <a:cubicBezTo>
                      <a:pt x="3996179" y="189809"/>
                      <a:pt x="3995011" y="191279"/>
                      <a:pt x="3993815" y="193064"/>
                    </a:cubicBezTo>
                    <a:cubicBezTo>
                      <a:pt x="3992618" y="194850"/>
                      <a:pt x="3991670" y="196594"/>
                      <a:pt x="3990966" y="198296"/>
                    </a:cubicBezTo>
                    <a:cubicBezTo>
                      <a:pt x="3968026" y="194521"/>
                      <a:pt x="3948441" y="187829"/>
                      <a:pt x="3932212" y="178219"/>
                    </a:cubicBezTo>
                    <a:cubicBezTo>
                      <a:pt x="3915982" y="168609"/>
                      <a:pt x="3903355" y="155726"/>
                      <a:pt x="3894331" y="139570"/>
                    </a:cubicBezTo>
                    <a:cubicBezTo>
                      <a:pt x="3888779" y="154676"/>
                      <a:pt x="3879010" y="167249"/>
                      <a:pt x="3865022" y="177287"/>
                    </a:cubicBezTo>
                    <a:cubicBezTo>
                      <a:pt x="3851034" y="187326"/>
                      <a:pt x="3830638" y="194914"/>
                      <a:pt x="3803830" y="200050"/>
                    </a:cubicBezTo>
                    <a:cubicBezTo>
                      <a:pt x="3803364" y="198757"/>
                      <a:pt x="3802653" y="197233"/>
                      <a:pt x="3801694" y="195475"/>
                    </a:cubicBezTo>
                    <a:cubicBezTo>
                      <a:pt x="3800736" y="193717"/>
                      <a:pt x="3799694" y="192247"/>
                      <a:pt x="3798572" y="191065"/>
                    </a:cubicBezTo>
                    <a:cubicBezTo>
                      <a:pt x="3823653" y="186614"/>
                      <a:pt x="3842759" y="180007"/>
                      <a:pt x="3855886" y="171246"/>
                    </a:cubicBezTo>
                    <a:cubicBezTo>
                      <a:pt x="3869013" y="162485"/>
                      <a:pt x="3878184" y="151545"/>
                      <a:pt x="3883399" y="138426"/>
                    </a:cubicBezTo>
                    <a:cubicBezTo>
                      <a:pt x="3888613" y="125307"/>
                      <a:pt x="3891891" y="109984"/>
                      <a:pt x="3893234" y="92458"/>
                    </a:cubicBezTo>
                    <a:close/>
                    <a:moveTo>
                      <a:pt x="4597896" y="87185"/>
                    </a:moveTo>
                    <a:lnTo>
                      <a:pt x="4597896" y="105839"/>
                    </a:lnTo>
                    <a:lnTo>
                      <a:pt x="4656184" y="105839"/>
                    </a:lnTo>
                    <a:lnTo>
                      <a:pt x="4656184" y="87185"/>
                    </a:lnTo>
                    <a:close/>
                    <a:moveTo>
                      <a:pt x="286168" y="84556"/>
                    </a:moveTo>
                    <a:lnTo>
                      <a:pt x="286168" y="102989"/>
                    </a:lnTo>
                    <a:lnTo>
                      <a:pt x="395075" y="102989"/>
                    </a:lnTo>
                    <a:lnTo>
                      <a:pt x="395075" y="84556"/>
                    </a:lnTo>
                    <a:close/>
                    <a:moveTo>
                      <a:pt x="4104968" y="82802"/>
                    </a:moveTo>
                    <a:lnTo>
                      <a:pt x="4104968" y="110002"/>
                    </a:lnTo>
                    <a:lnTo>
                      <a:pt x="4146820" y="110002"/>
                    </a:lnTo>
                    <a:lnTo>
                      <a:pt x="4146820" y="82802"/>
                    </a:lnTo>
                    <a:close/>
                    <a:moveTo>
                      <a:pt x="3152802" y="79967"/>
                    </a:moveTo>
                    <a:lnTo>
                      <a:pt x="3163319" y="79967"/>
                    </a:lnTo>
                    <a:lnTo>
                      <a:pt x="3163319" y="120068"/>
                    </a:lnTo>
                    <a:cubicBezTo>
                      <a:pt x="3163499" y="127334"/>
                      <a:pt x="3162565" y="134605"/>
                      <a:pt x="3160515" y="141884"/>
                    </a:cubicBezTo>
                    <a:cubicBezTo>
                      <a:pt x="3158466" y="149164"/>
                      <a:pt x="3154224" y="156244"/>
                      <a:pt x="3147789" y="163126"/>
                    </a:cubicBezTo>
                    <a:cubicBezTo>
                      <a:pt x="3141353" y="170008"/>
                      <a:pt x="3131646" y="176486"/>
                      <a:pt x="3118668" y="182560"/>
                    </a:cubicBezTo>
                    <a:cubicBezTo>
                      <a:pt x="3105690" y="188634"/>
                      <a:pt x="3088362" y="194098"/>
                      <a:pt x="3066684" y="198954"/>
                    </a:cubicBezTo>
                    <a:cubicBezTo>
                      <a:pt x="3066081" y="197676"/>
                      <a:pt x="3065205" y="196178"/>
                      <a:pt x="3064055" y="194461"/>
                    </a:cubicBezTo>
                    <a:cubicBezTo>
                      <a:pt x="3062904" y="192745"/>
                      <a:pt x="3061808" y="191248"/>
                      <a:pt x="3060768" y="189970"/>
                    </a:cubicBezTo>
                    <a:cubicBezTo>
                      <a:pt x="3081678" y="185604"/>
                      <a:pt x="3098336" y="180667"/>
                      <a:pt x="3110739" y="175161"/>
                    </a:cubicBezTo>
                    <a:cubicBezTo>
                      <a:pt x="3123142" y="169655"/>
                      <a:pt x="3132370" y="163808"/>
                      <a:pt x="3138421" y="157621"/>
                    </a:cubicBezTo>
                    <a:cubicBezTo>
                      <a:pt x="3144472" y="151433"/>
                      <a:pt x="3148428" y="145135"/>
                      <a:pt x="3150285" y="138724"/>
                    </a:cubicBezTo>
                    <a:cubicBezTo>
                      <a:pt x="3152142" y="132314"/>
                      <a:pt x="3152981" y="126022"/>
                      <a:pt x="3152802" y="119849"/>
                    </a:cubicBezTo>
                    <a:close/>
                    <a:moveTo>
                      <a:pt x="4095764" y="74284"/>
                    </a:moveTo>
                    <a:lnTo>
                      <a:pt x="4156024" y="74284"/>
                    </a:lnTo>
                    <a:lnTo>
                      <a:pt x="4156024" y="118520"/>
                    </a:lnTo>
                    <a:lnTo>
                      <a:pt x="4095764" y="118520"/>
                    </a:lnTo>
                    <a:close/>
                    <a:moveTo>
                      <a:pt x="4348693" y="72517"/>
                    </a:moveTo>
                    <a:lnTo>
                      <a:pt x="4459352" y="72517"/>
                    </a:lnTo>
                    <a:lnTo>
                      <a:pt x="4459352" y="82378"/>
                    </a:lnTo>
                    <a:lnTo>
                      <a:pt x="4348693" y="82378"/>
                    </a:lnTo>
                    <a:close/>
                    <a:moveTo>
                      <a:pt x="58480" y="69655"/>
                    </a:moveTo>
                    <a:lnTo>
                      <a:pt x="58480" y="127093"/>
                    </a:lnTo>
                    <a:lnTo>
                      <a:pt x="120301" y="127093"/>
                    </a:lnTo>
                    <a:lnTo>
                      <a:pt x="120301" y="69655"/>
                    </a:lnTo>
                    <a:close/>
                    <a:moveTo>
                      <a:pt x="2236627" y="66382"/>
                    </a:moveTo>
                    <a:lnTo>
                      <a:pt x="2236627" y="102757"/>
                    </a:lnTo>
                    <a:lnTo>
                      <a:pt x="2280890" y="102757"/>
                    </a:lnTo>
                    <a:lnTo>
                      <a:pt x="2280890" y="66382"/>
                    </a:lnTo>
                    <a:close/>
                    <a:moveTo>
                      <a:pt x="1575737" y="65711"/>
                    </a:moveTo>
                    <a:cubicBezTo>
                      <a:pt x="1575097" y="73599"/>
                      <a:pt x="1574294" y="81228"/>
                      <a:pt x="1573326" y="88596"/>
                    </a:cubicBezTo>
                    <a:cubicBezTo>
                      <a:pt x="1572358" y="95964"/>
                      <a:pt x="1571117" y="103099"/>
                      <a:pt x="1569601" y="110002"/>
                    </a:cubicBezTo>
                    <a:lnTo>
                      <a:pt x="1639284" y="110002"/>
                    </a:lnTo>
                    <a:lnTo>
                      <a:pt x="1639284" y="65711"/>
                    </a:lnTo>
                    <a:close/>
                    <a:moveTo>
                      <a:pt x="1505835" y="65711"/>
                    </a:moveTo>
                    <a:lnTo>
                      <a:pt x="1505835" y="110002"/>
                    </a:lnTo>
                    <a:lnTo>
                      <a:pt x="1558863" y="110002"/>
                    </a:lnTo>
                    <a:cubicBezTo>
                      <a:pt x="1560370" y="103195"/>
                      <a:pt x="1561575" y="96088"/>
                      <a:pt x="1562480" y="88678"/>
                    </a:cubicBezTo>
                    <a:cubicBezTo>
                      <a:pt x="1563383" y="81269"/>
                      <a:pt x="1564150" y="73613"/>
                      <a:pt x="1564780" y="65711"/>
                    </a:cubicBezTo>
                    <a:close/>
                    <a:moveTo>
                      <a:pt x="4597896" y="60889"/>
                    </a:moveTo>
                    <a:lnTo>
                      <a:pt x="4597896" y="78666"/>
                    </a:lnTo>
                    <a:lnTo>
                      <a:pt x="4656184" y="78666"/>
                    </a:lnTo>
                    <a:lnTo>
                      <a:pt x="4656184" y="60889"/>
                    </a:lnTo>
                    <a:close/>
                    <a:moveTo>
                      <a:pt x="48428" y="59822"/>
                    </a:moveTo>
                    <a:lnTo>
                      <a:pt x="130573" y="59822"/>
                    </a:lnTo>
                    <a:lnTo>
                      <a:pt x="130573" y="136708"/>
                    </a:lnTo>
                    <a:lnTo>
                      <a:pt x="48428" y="136708"/>
                    </a:lnTo>
                    <a:close/>
                    <a:moveTo>
                      <a:pt x="286168" y="58480"/>
                    </a:moveTo>
                    <a:lnTo>
                      <a:pt x="286168" y="76256"/>
                    </a:lnTo>
                    <a:lnTo>
                      <a:pt x="395075" y="76256"/>
                    </a:lnTo>
                    <a:lnTo>
                      <a:pt x="395075" y="58480"/>
                    </a:lnTo>
                    <a:close/>
                    <a:moveTo>
                      <a:pt x="2113477" y="55863"/>
                    </a:moveTo>
                    <a:cubicBezTo>
                      <a:pt x="2120033" y="59634"/>
                      <a:pt x="2126424" y="64035"/>
                      <a:pt x="2132650" y="69066"/>
                    </a:cubicBezTo>
                    <a:cubicBezTo>
                      <a:pt x="2138877" y="74097"/>
                      <a:pt x="2143735" y="78827"/>
                      <a:pt x="2147222" y="83254"/>
                    </a:cubicBezTo>
                    <a:lnTo>
                      <a:pt x="2139991" y="89828"/>
                    </a:lnTo>
                    <a:cubicBezTo>
                      <a:pt x="2136308" y="85405"/>
                      <a:pt x="2131405" y="80611"/>
                      <a:pt x="2125282" y="75448"/>
                    </a:cubicBezTo>
                    <a:cubicBezTo>
                      <a:pt x="2119161" y="70285"/>
                      <a:pt x="2112888" y="65656"/>
                      <a:pt x="2106465" y="61561"/>
                    </a:cubicBezTo>
                    <a:close/>
                    <a:moveTo>
                      <a:pt x="2086962" y="52796"/>
                    </a:moveTo>
                    <a:lnTo>
                      <a:pt x="2097042" y="52796"/>
                    </a:lnTo>
                    <a:lnTo>
                      <a:pt x="2097042" y="84131"/>
                    </a:lnTo>
                    <a:cubicBezTo>
                      <a:pt x="2097047" y="86094"/>
                      <a:pt x="2097037" y="88029"/>
                      <a:pt x="2097015" y="89938"/>
                    </a:cubicBezTo>
                    <a:cubicBezTo>
                      <a:pt x="2096992" y="91846"/>
                      <a:pt x="2096928" y="93781"/>
                      <a:pt x="2096823" y="95745"/>
                    </a:cubicBezTo>
                    <a:lnTo>
                      <a:pt x="2158179" y="95745"/>
                    </a:lnTo>
                    <a:lnTo>
                      <a:pt x="2158179" y="105606"/>
                    </a:lnTo>
                    <a:lnTo>
                      <a:pt x="2098357" y="105606"/>
                    </a:lnTo>
                    <a:cubicBezTo>
                      <a:pt x="2103365" y="125706"/>
                      <a:pt x="2110934" y="143081"/>
                      <a:pt x="2121064" y="157730"/>
                    </a:cubicBezTo>
                    <a:cubicBezTo>
                      <a:pt x="2131195" y="172380"/>
                      <a:pt x="2144077" y="183345"/>
                      <a:pt x="2159713" y="190627"/>
                    </a:cubicBezTo>
                    <a:cubicBezTo>
                      <a:pt x="2158357" y="191658"/>
                      <a:pt x="2157015" y="192937"/>
                      <a:pt x="2155686" y="194461"/>
                    </a:cubicBezTo>
                    <a:cubicBezTo>
                      <a:pt x="2154358" y="195986"/>
                      <a:pt x="2153289" y="197484"/>
                      <a:pt x="2152482" y="198954"/>
                    </a:cubicBezTo>
                    <a:cubicBezTo>
                      <a:pt x="2138261" y="191741"/>
                      <a:pt x="2126273" y="181570"/>
                      <a:pt x="2116517" y="168440"/>
                    </a:cubicBezTo>
                    <a:cubicBezTo>
                      <a:pt x="2106761" y="155311"/>
                      <a:pt x="2099101" y="139771"/>
                      <a:pt x="2093536" y="121821"/>
                    </a:cubicBezTo>
                    <a:cubicBezTo>
                      <a:pt x="2090857" y="135334"/>
                      <a:pt x="2085040" y="148792"/>
                      <a:pt x="2076088" y="162195"/>
                    </a:cubicBezTo>
                    <a:cubicBezTo>
                      <a:pt x="2067136" y="175598"/>
                      <a:pt x="2053377" y="188070"/>
                      <a:pt x="2034810" y="199611"/>
                    </a:cubicBezTo>
                    <a:cubicBezTo>
                      <a:pt x="2033893" y="198465"/>
                      <a:pt x="2032714" y="197251"/>
                      <a:pt x="2031276" y="195968"/>
                    </a:cubicBezTo>
                    <a:cubicBezTo>
                      <a:pt x="2029839" y="194685"/>
                      <a:pt x="2028386" y="193635"/>
                      <a:pt x="2026921" y="192818"/>
                    </a:cubicBezTo>
                    <a:cubicBezTo>
                      <a:pt x="2041105" y="184202"/>
                      <a:pt x="2052302" y="174993"/>
                      <a:pt x="2060513" y="165192"/>
                    </a:cubicBezTo>
                    <a:cubicBezTo>
                      <a:pt x="2068723" y="155391"/>
                      <a:pt x="2074743" y="145419"/>
                      <a:pt x="2078571" y="135277"/>
                    </a:cubicBezTo>
                    <a:cubicBezTo>
                      <a:pt x="2082398" y="125135"/>
                      <a:pt x="2084831" y="115244"/>
                      <a:pt x="2085866" y="105606"/>
                    </a:cubicBezTo>
                    <a:lnTo>
                      <a:pt x="2031962" y="105606"/>
                    </a:lnTo>
                    <a:lnTo>
                      <a:pt x="2031962" y="95745"/>
                    </a:lnTo>
                    <a:lnTo>
                      <a:pt x="2086744" y="95745"/>
                    </a:lnTo>
                    <a:cubicBezTo>
                      <a:pt x="2086848" y="93672"/>
                      <a:pt x="2086912" y="91682"/>
                      <a:pt x="2086935" y="89774"/>
                    </a:cubicBezTo>
                    <a:cubicBezTo>
                      <a:pt x="2086958" y="87865"/>
                      <a:pt x="2086966" y="85984"/>
                      <a:pt x="2086962" y="84131"/>
                    </a:cubicBezTo>
                    <a:close/>
                    <a:moveTo>
                      <a:pt x="1795741" y="52344"/>
                    </a:moveTo>
                    <a:cubicBezTo>
                      <a:pt x="1795436" y="55950"/>
                      <a:pt x="1794951" y="59434"/>
                      <a:pt x="1794290" y="62794"/>
                    </a:cubicBezTo>
                    <a:cubicBezTo>
                      <a:pt x="1793627" y="66153"/>
                      <a:pt x="1792650" y="69473"/>
                      <a:pt x="1791358" y="72750"/>
                    </a:cubicBezTo>
                    <a:lnTo>
                      <a:pt x="1837375" y="72750"/>
                    </a:lnTo>
                    <a:lnTo>
                      <a:pt x="1837375" y="52344"/>
                    </a:lnTo>
                    <a:close/>
                    <a:moveTo>
                      <a:pt x="1749066" y="52344"/>
                    </a:moveTo>
                    <a:cubicBezTo>
                      <a:pt x="1748519" y="55868"/>
                      <a:pt x="1747971" y="59352"/>
                      <a:pt x="1747423" y="62794"/>
                    </a:cubicBezTo>
                    <a:cubicBezTo>
                      <a:pt x="1746876" y="66236"/>
                      <a:pt x="1746327" y="69555"/>
                      <a:pt x="1745780" y="72750"/>
                    </a:cubicBezTo>
                    <a:lnTo>
                      <a:pt x="1780183" y="72750"/>
                    </a:lnTo>
                    <a:cubicBezTo>
                      <a:pt x="1781808" y="69473"/>
                      <a:pt x="1783050" y="66153"/>
                      <a:pt x="1783908" y="62794"/>
                    </a:cubicBezTo>
                    <a:cubicBezTo>
                      <a:pt x="1784767" y="59434"/>
                      <a:pt x="1785350" y="55950"/>
                      <a:pt x="1785661" y="52344"/>
                    </a:cubicBezTo>
                    <a:close/>
                    <a:moveTo>
                      <a:pt x="1982438" y="51919"/>
                    </a:moveTo>
                    <a:cubicBezTo>
                      <a:pt x="1987583" y="55434"/>
                      <a:pt x="1992139" y="59032"/>
                      <a:pt x="1996106" y="62711"/>
                    </a:cubicBezTo>
                    <a:cubicBezTo>
                      <a:pt x="2000073" y="66391"/>
                      <a:pt x="2003479" y="70097"/>
                      <a:pt x="2006323" y="73832"/>
                    </a:cubicBezTo>
                    <a:cubicBezTo>
                      <a:pt x="2010496" y="70874"/>
                      <a:pt x="2014312" y="67861"/>
                      <a:pt x="2017773" y="64793"/>
                    </a:cubicBezTo>
                    <a:cubicBezTo>
                      <a:pt x="2021233" y="61726"/>
                      <a:pt x="2024283" y="58603"/>
                      <a:pt x="2026921" y="55426"/>
                    </a:cubicBezTo>
                    <a:lnTo>
                      <a:pt x="2035467" y="60465"/>
                    </a:lnTo>
                    <a:cubicBezTo>
                      <a:pt x="2032267" y="64081"/>
                      <a:pt x="2028642" y="67642"/>
                      <a:pt x="2024593" y="71148"/>
                    </a:cubicBezTo>
                    <a:cubicBezTo>
                      <a:pt x="2020544" y="74654"/>
                      <a:pt x="2016207" y="78105"/>
                      <a:pt x="2011582" y="81502"/>
                    </a:cubicBezTo>
                    <a:cubicBezTo>
                      <a:pt x="2016905" y="90490"/>
                      <a:pt x="2020393" y="99685"/>
                      <a:pt x="2022045" y="109084"/>
                    </a:cubicBezTo>
                    <a:cubicBezTo>
                      <a:pt x="2023698" y="118484"/>
                      <a:pt x="2024447" y="128061"/>
                      <a:pt x="2024292" y="137817"/>
                    </a:cubicBezTo>
                    <a:cubicBezTo>
                      <a:pt x="2024369" y="150568"/>
                      <a:pt x="2023667" y="161497"/>
                      <a:pt x="2022183" y="170604"/>
                    </a:cubicBezTo>
                    <a:cubicBezTo>
                      <a:pt x="2020699" y="179711"/>
                      <a:pt x="2017969" y="186751"/>
                      <a:pt x="2013993" y="191722"/>
                    </a:cubicBezTo>
                    <a:cubicBezTo>
                      <a:pt x="2012788" y="193156"/>
                      <a:pt x="2011308" y="194343"/>
                      <a:pt x="2009556" y="195283"/>
                    </a:cubicBezTo>
                    <a:cubicBezTo>
                      <a:pt x="2007802" y="196223"/>
                      <a:pt x="2005775" y="196863"/>
                      <a:pt x="2003475" y="197200"/>
                    </a:cubicBezTo>
                    <a:cubicBezTo>
                      <a:pt x="2000165" y="197735"/>
                      <a:pt x="1996595" y="198036"/>
                      <a:pt x="1992764" y="198104"/>
                    </a:cubicBezTo>
                    <a:cubicBezTo>
                      <a:pt x="1988935" y="198173"/>
                      <a:pt x="1984981" y="198090"/>
                      <a:pt x="1980904" y="197858"/>
                    </a:cubicBezTo>
                    <a:cubicBezTo>
                      <a:pt x="1980781" y="196283"/>
                      <a:pt x="1980370" y="194612"/>
                      <a:pt x="1979672" y="192845"/>
                    </a:cubicBezTo>
                    <a:cubicBezTo>
                      <a:pt x="1978973" y="191079"/>
                      <a:pt x="1978070" y="189463"/>
                      <a:pt x="1976960" y="187998"/>
                    </a:cubicBezTo>
                    <a:cubicBezTo>
                      <a:pt x="1981936" y="188326"/>
                      <a:pt x="1986392" y="188490"/>
                      <a:pt x="1990327" y="188490"/>
                    </a:cubicBezTo>
                    <a:cubicBezTo>
                      <a:pt x="1994262" y="188490"/>
                      <a:pt x="1997403" y="188326"/>
                      <a:pt x="1999749" y="187998"/>
                    </a:cubicBezTo>
                    <a:cubicBezTo>
                      <a:pt x="2001370" y="187893"/>
                      <a:pt x="2002730" y="187555"/>
                      <a:pt x="2003831" y="186984"/>
                    </a:cubicBezTo>
                    <a:cubicBezTo>
                      <a:pt x="2004931" y="186413"/>
                      <a:pt x="2005908" y="185582"/>
                      <a:pt x="2006762" y="184491"/>
                    </a:cubicBezTo>
                    <a:cubicBezTo>
                      <a:pt x="2009574" y="181008"/>
                      <a:pt x="2011564" y="175210"/>
                      <a:pt x="2012732" y="167098"/>
                    </a:cubicBezTo>
                    <a:cubicBezTo>
                      <a:pt x="2013901" y="158985"/>
                      <a:pt x="2014467" y="149079"/>
                      <a:pt x="2014431" y="137379"/>
                    </a:cubicBezTo>
                    <a:cubicBezTo>
                      <a:pt x="2014394" y="133033"/>
                      <a:pt x="2014249" y="128577"/>
                      <a:pt x="2013993" y="124012"/>
                    </a:cubicBezTo>
                    <a:cubicBezTo>
                      <a:pt x="2007802" y="131161"/>
                      <a:pt x="2000736" y="137954"/>
                      <a:pt x="1992792" y="144391"/>
                    </a:cubicBezTo>
                    <a:cubicBezTo>
                      <a:pt x="1984849" y="150828"/>
                      <a:pt x="1977015" y="156087"/>
                      <a:pt x="1969290" y="160168"/>
                    </a:cubicBezTo>
                    <a:cubicBezTo>
                      <a:pt x="1968592" y="158904"/>
                      <a:pt x="1967634" y="157488"/>
                      <a:pt x="1966414" y="155922"/>
                    </a:cubicBezTo>
                    <a:cubicBezTo>
                      <a:pt x="1965196" y="154356"/>
                      <a:pt x="1963963" y="152996"/>
                      <a:pt x="1962717" y="151842"/>
                    </a:cubicBezTo>
                    <a:cubicBezTo>
                      <a:pt x="1971870" y="147906"/>
                      <a:pt x="1981009" y="142300"/>
                      <a:pt x="1990135" y="135023"/>
                    </a:cubicBezTo>
                    <a:cubicBezTo>
                      <a:pt x="1999261" y="127746"/>
                      <a:pt x="2006702" y="120059"/>
                      <a:pt x="2012459" y="111960"/>
                    </a:cubicBezTo>
                    <a:cubicBezTo>
                      <a:pt x="2011701" y="107696"/>
                      <a:pt x="2010587" y="103514"/>
                      <a:pt x="2009117" y="99415"/>
                    </a:cubicBezTo>
                    <a:cubicBezTo>
                      <a:pt x="2007648" y="95316"/>
                      <a:pt x="2005766" y="91244"/>
                      <a:pt x="2003475" y="87199"/>
                    </a:cubicBezTo>
                    <a:cubicBezTo>
                      <a:pt x="1998097" y="90609"/>
                      <a:pt x="1992582" y="93868"/>
                      <a:pt x="1986930" y="96977"/>
                    </a:cubicBezTo>
                    <a:cubicBezTo>
                      <a:pt x="1981279" y="100086"/>
                      <a:pt x="1975545" y="102962"/>
                      <a:pt x="1969729" y="105606"/>
                    </a:cubicBezTo>
                    <a:cubicBezTo>
                      <a:pt x="1968921" y="104578"/>
                      <a:pt x="1967907" y="103455"/>
                      <a:pt x="1966688" y="102236"/>
                    </a:cubicBezTo>
                    <a:cubicBezTo>
                      <a:pt x="1965470" y="101017"/>
                      <a:pt x="1964292" y="99949"/>
                      <a:pt x="1963155" y="99032"/>
                    </a:cubicBezTo>
                    <a:cubicBezTo>
                      <a:pt x="1969213" y="96283"/>
                      <a:pt x="1975230" y="93288"/>
                      <a:pt x="1981206" y="90047"/>
                    </a:cubicBezTo>
                    <a:cubicBezTo>
                      <a:pt x="1987181" y="86806"/>
                      <a:pt x="1992925" y="83373"/>
                      <a:pt x="1998435" y="79748"/>
                    </a:cubicBezTo>
                    <a:cubicBezTo>
                      <a:pt x="1995604" y="75909"/>
                      <a:pt x="1992281" y="72138"/>
                      <a:pt x="1988464" y="68436"/>
                    </a:cubicBezTo>
                    <a:cubicBezTo>
                      <a:pt x="1984648" y="64733"/>
                      <a:pt x="1980228" y="61127"/>
                      <a:pt x="1975207" y="57617"/>
                    </a:cubicBezTo>
                    <a:close/>
                    <a:moveTo>
                      <a:pt x="4091820" y="50180"/>
                    </a:moveTo>
                    <a:lnTo>
                      <a:pt x="4161064" y="50180"/>
                    </a:lnTo>
                    <a:lnTo>
                      <a:pt x="4161064" y="58917"/>
                    </a:lnTo>
                    <a:lnTo>
                      <a:pt x="4091820" y="58917"/>
                    </a:lnTo>
                    <a:close/>
                    <a:moveTo>
                      <a:pt x="275869" y="49961"/>
                    </a:moveTo>
                    <a:lnTo>
                      <a:pt x="405812" y="49961"/>
                    </a:lnTo>
                    <a:lnTo>
                      <a:pt x="405812" y="111508"/>
                    </a:lnTo>
                    <a:lnTo>
                      <a:pt x="312244" y="111508"/>
                    </a:lnTo>
                    <a:cubicBezTo>
                      <a:pt x="310478" y="114380"/>
                      <a:pt x="308533" y="117251"/>
                      <a:pt x="306410" y="120123"/>
                    </a:cubicBezTo>
                    <a:cubicBezTo>
                      <a:pt x="304287" y="122994"/>
                      <a:pt x="302068" y="125756"/>
                      <a:pt x="299754" y="128408"/>
                    </a:cubicBezTo>
                    <a:lnTo>
                      <a:pt x="393541" y="128408"/>
                    </a:lnTo>
                    <a:lnTo>
                      <a:pt x="395732" y="127750"/>
                    </a:lnTo>
                    <a:lnTo>
                      <a:pt x="402306" y="132559"/>
                    </a:lnTo>
                    <a:cubicBezTo>
                      <a:pt x="396225" y="140748"/>
                      <a:pt x="388775" y="148077"/>
                      <a:pt x="379955" y="154545"/>
                    </a:cubicBezTo>
                    <a:cubicBezTo>
                      <a:pt x="371135" y="161015"/>
                      <a:pt x="361274" y="166758"/>
                      <a:pt x="350372" y="171777"/>
                    </a:cubicBezTo>
                    <a:cubicBezTo>
                      <a:pt x="363041" y="176043"/>
                      <a:pt x="376599" y="179513"/>
                      <a:pt x="391048" y="182189"/>
                    </a:cubicBezTo>
                    <a:cubicBezTo>
                      <a:pt x="405497" y="184864"/>
                      <a:pt x="420425" y="186801"/>
                      <a:pt x="435832" y="187998"/>
                    </a:cubicBezTo>
                    <a:cubicBezTo>
                      <a:pt x="434618" y="189371"/>
                      <a:pt x="433486" y="190951"/>
                      <a:pt x="432436" y="192736"/>
                    </a:cubicBezTo>
                    <a:cubicBezTo>
                      <a:pt x="431386" y="194521"/>
                      <a:pt x="430473" y="196155"/>
                      <a:pt x="429697" y="197639"/>
                    </a:cubicBezTo>
                    <a:cubicBezTo>
                      <a:pt x="413066" y="196123"/>
                      <a:pt x="396969" y="193676"/>
                      <a:pt x="381407" y="190297"/>
                    </a:cubicBezTo>
                    <a:cubicBezTo>
                      <a:pt x="365844" y="186919"/>
                      <a:pt x="351336" y="182499"/>
                      <a:pt x="337882" y="177038"/>
                    </a:cubicBezTo>
                    <a:cubicBezTo>
                      <a:pt x="322607" y="182919"/>
                      <a:pt x="306593" y="187650"/>
                      <a:pt x="289838" y="191229"/>
                    </a:cubicBezTo>
                    <a:cubicBezTo>
                      <a:pt x="273084" y="194809"/>
                      <a:pt x="256522" y="197456"/>
                      <a:pt x="240151" y="199172"/>
                    </a:cubicBezTo>
                    <a:cubicBezTo>
                      <a:pt x="239790" y="197584"/>
                      <a:pt x="239197" y="195886"/>
                      <a:pt x="238371" y="194078"/>
                    </a:cubicBezTo>
                    <a:cubicBezTo>
                      <a:pt x="237544" y="192270"/>
                      <a:pt x="236677" y="190681"/>
                      <a:pt x="235769" y="189312"/>
                    </a:cubicBezTo>
                    <a:cubicBezTo>
                      <a:pt x="250802" y="188024"/>
                      <a:pt x="265986" y="185942"/>
                      <a:pt x="281320" y="183066"/>
                    </a:cubicBezTo>
                    <a:cubicBezTo>
                      <a:pt x="296654" y="180189"/>
                      <a:pt x="311345" y="176353"/>
                      <a:pt x="325392" y="171558"/>
                    </a:cubicBezTo>
                    <a:cubicBezTo>
                      <a:pt x="317471" y="167723"/>
                      <a:pt x="310140" y="163449"/>
                      <a:pt x="303397" y="158736"/>
                    </a:cubicBezTo>
                    <a:cubicBezTo>
                      <a:pt x="296654" y="154023"/>
                      <a:pt x="290692" y="148872"/>
                      <a:pt x="285511" y="143283"/>
                    </a:cubicBezTo>
                    <a:cubicBezTo>
                      <a:pt x="280890" y="147457"/>
                      <a:pt x="276161" y="151384"/>
                      <a:pt x="271322" y="155064"/>
                    </a:cubicBezTo>
                    <a:cubicBezTo>
                      <a:pt x="266483" y="158745"/>
                      <a:pt x="261644" y="162124"/>
                      <a:pt x="256805" y="165202"/>
                    </a:cubicBezTo>
                    <a:cubicBezTo>
                      <a:pt x="255970" y="164243"/>
                      <a:pt x="254791" y="163037"/>
                      <a:pt x="253271" y="161585"/>
                    </a:cubicBezTo>
                    <a:cubicBezTo>
                      <a:pt x="251751" y="160133"/>
                      <a:pt x="250299" y="158927"/>
                      <a:pt x="248916" y="157968"/>
                    </a:cubicBezTo>
                    <a:cubicBezTo>
                      <a:pt x="258932" y="152307"/>
                      <a:pt x="268482" y="145498"/>
                      <a:pt x="277567" y="137539"/>
                    </a:cubicBezTo>
                    <a:cubicBezTo>
                      <a:pt x="286652" y="129581"/>
                      <a:pt x="294340" y="120904"/>
                      <a:pt x="300631" y="111508"/>
                    </a:cubicBezTo>
                    <a:lnTo>
                      <a:pt x="275869" y="111508"/>
                    </a:lnTo>
                    <a:close/>
                    <a:moveTo>
                      <a:pt x="2331728" y="36361"/>
                    </a:moveTo>
                    <a:cubicBezTo>
                      <a:pt x="2334431" y="54147"/>
                      <a:pt x="2337900" y="70892"/>
                      <a:pt x="2342137" y="86596"/>
                    </a:cubicBezTo>
                    <a:cubicBezTo>
                      <a:pt x="2346374" y="102300"/>
                      <a:pt x="2351596" y="116745"/>
                      <a:pt x="2357804" y="129929"/>
                    </a:cubicBezTo>
                    <a:cubicBezTo>
                      <a:pt x="2364853" y="117100"/>
                      <a:pt x="2371026" y="102875"/>
                      <a:pt x="2376320" y="87254"/>
                    </a:cubicBezTo>
                    <a:cubicBezTo>
                      <a:pt x="2381616" y="71632"/>
                      <a:pt x="2385816" y="54667"/>
                      <a:pt x="2388920" y="36361"/>
                    </a:cubicBezTo>
                    <a:close/>
                    <a:moveTo>
                      <a:pt x="4597896" y="34376"/>
                    </a:moveTo>
                    <a:lnTo>
                      <a:pt x="4597896" y="52371"/>
                    </a:lnTo>
                    <a:lnTo>
                      <a:pt x="4656184" y="52371"/>
                    </a:lnTo>
                    <a:lnTo>
                      <a:pt x="4656184" y="34376"/>
                    </a:lnTo>
                    <a:close/>
                    <a:moveTo>
                      <a:pt x="3502133" y="34156"/>
                    </a:moveTo>
                    <a:lnTo>
                      <a:pt x="3502133" y="104524"/>
                    </a:lnTo>
                    <a:lnTo>
                      <a:pt x="3528657" y="104524"/>
                    </a:lnTo>
                    <a:cubicBezTo>
                      <a:pt x="3544412" y="104610"/>
                      <a:pt x="3556141" y="101751"/>
                      <a:pt x="3563840" y="95947"/>
                    </a:cubicBezTo>
                    <a:cubicBezTo>
                      <a:pt x="3571540" y="90142"/>
                      <a:pt x="3575377" y="80871"/>
                      <a:pt x="3575348" y="68134"/>
                    </a:cubicBezTo>
                    <a:cubicBezTo>
                      <a:pt x="3575354" y="55401"/>
                      <a:pt x="3571398" y="46505"/>
                      <a:pt x="3563484" y="41445"/>
                    </a:cubicBezTo>
                    <a:cubicBezTo>
                      <a:pt x="3555570" y="36385"/>
                      <a:pt x="3543668" y="33955"/>
                      <a:pt x="3527780" y="34156"/>
                    </a:cubicBezTo>
                    <a:close/>
                    <a:moveTo>
                      <a:pt x="3337786" y="34156"/>
                    </a:moveTo>
                    <a:lnTo>
                      <a:pt x="3337786" y="104524"/>
                    </a:lnTo>
                    <a:lnTo>
                      <a:pt x="3364310" y="104524"/>
                    </a:lnTo>
                    <a:cubicBezTo>
                      <a:pt x="3380066" y="104610"/>
                      <a:pt x="3391795" y="101751"/>
                      <a:pt x="3399494" y="95947"/>
                    </a:cubicBezTo>
                    <a:cubicBezTo>
                      <a:pt x="3407194" y="90142"/>
                      <a:pt x="3411030" y="80871"/>
                      <a:pt x="3411002" y="68134"/>
                    </a:cubicBezTo>
                    <a:cubicBezTo>
                      <a:pt x="3411007" y="55401"/>
                      <a:pt x="3407052" y="46505"/>
                      <a:pt x="3399138" y="41445"/>
                    </a:cubicBezTo>
                    <a:cubicBezTo>
                      <a:pt x="3391224" y="36385"/>
                      <a:pt x="3379322" y="33955"/>
                      <a:pt x="3363434" y="34156"/>
                    </a:cubicBezTo>
                    <a:close/>
                    <a:moveTo>
                      <a:pt x="2956134" y="31089"/>
                    </a:moveTo>
                    <a:cubicBezTo>
                      <a:pt x="2945589" y="31093"/>
                      <a:pt x="2937249" y="37056"/>
                      <a:pt x="2931116" y="48978"/>
                    </a:cubicBezTo>
                    <a:cubicBezTo>
                      <a:pt x="2924982" y="60901"/>
                      <a:pt x="2921849" y="78754"/>
                      <a:pt x="2921717" y="102538"/>
                    </a:cubicBezTo>
                    <a:cubicBezTo>
                      <a:pt x="2921849" y="126751"/>
                      <a:pt x="2924982" y="144897"/>
                      <a:pt x="2931116" y="156974"/>
                    </a:cubicBezTo>
                    <a:cubicBezTo>
                      <a:pt x="2937249" y="169051"/>
                      <a:pt x="2945589" y="175087"/>
                      <a:pt x="2956134" y="175082"/>
                    </a:cubicBezTo>
                    <a:cubicBezTo>
                      <a:pt x="2966574" y="175087"/>
                      <a:pt x="2974849" y="169051"/>
                      <a:pt x="2980960" y="156974"/>
                    </a:cubicBezTo>
                    <a:cubicBezTo>
                      <a:pt x="2987071" y="144897"/>
                      <a:pt x="2990194" y="126751"/>
                      <a:pt x="2990332" y="102538"/>
                    </a:cubicBezTo>
                    <a:cubicBezTo>
                      <a:pt x="2990194" y="78754"/>
                      <a:pt x="2987071" y="60901"/>
                      <a:pt x="2980960" y="48978"/>
                    </a:cubicBezTo>
                    <a:cubicBezTo>
                      <a:pt x="2974849" y="37056"/>
                      <a:pt x="2966574" y="31093"/>
                      <a:pt x="2956134" y="31089"/>
                    </a:cubicBezTo>
                    <a:close/>
                    <a:moveTo>
                      <a:pt x="2805483" y="31089"/>
                    </a:moveTo>
                    <a:cubicBezTo>
                      <a:pt x="2794938" y="31093"/>
                      <a:pt x="2786599" y="37056"/>
                      <a:pt x="2780465" y="48978"/>
                    </a:cubicBezTo>
                    <a:cubicBezTo>
                      <a:pt x="2774332" y="60901"/>
                      <a:pt x="2771199" y="78754"/>
                      <a:pt x="2771067" y="102538"/>
                    </a:cubicBezTo>
                    <a:cubicBezTo>
                      <a:pt x="2771199" y="126751"/>
                      <a:pt x="2774332" y="144897"/>
                      <a:pt x="2780465" y="156974"/>
                    </a:cubicBezTo>
                    <a:cubicBezTo>
                      <a:pt x="2786599" y="169051"/>
                      <a:pt x="2794938" y="175087"/>
                      <a:pt x="2805483" y="175082"/>
                    </a:cubicBezTo>
                    <a:cubicBezTo>
                      <a:pt x="2815923" y="175087"/>
                      <a:pt x="2824199" y="169051"/>
                      <a:pt x="2830309" y="156974"/>
                    </a:cubicBezTo>
                    <a:cubicBezTo>
                      <a:pt x="2836420" y="144897"/>
                      <a:pt x="2839544" y="126751"/>
                      <a:pt x="2839681" y="102538"/>
                    </a:cubicBezTo>
                    <a:cubicBezTo>
                      <a:pt x="2839544" y="78754"/>
                      <a:pt x="2836420" y="60901"/>
                      <a:pt x="2830309" y="48978"/>
                    </a:cubicBezTo>
                    <a:cubicBezTo>
                      <a:pt x="2824199" y="37056"/>
                      <a:pt x="2815923" y="31093"/>
                      <a:pt x="2805483" y="31089"/>
                    </a:cubicBezTo>
                    <a:close/>
                    <a:moveTo>
                      <a:pt x="2654832" y="31089"/>
                    </a:moveTo>
                    <a:cubicBezTo>
                      <a:pt x="2644287" y="31093"/>
                      <a:pt x="2635948" y="37056"/>
                      <a:pt x="2629814" y="48978"/>
                    </a:cubicBezTo>
                    <a:cubicBezTo>
                      <a:pt x="2623681" y="60901"/>
                      <a:pt x="2620548" y="78754"/>
                      <a:pt x="2620416" y="102538"/>
                    </a:cubicBezTo>
                    <a:cubicBezTo>
                      <a:pt x="2620548" y="126751"/>
                      <a:pt x="2623681" y="144897"/>
                      <a:pt x="2629814" y="156974"/>
                    </a:cubicBezTo>
                    <a:cubicBezTo>
                      <a:pt x="2635948" y="169051"/>
                      <a:pt x="2644287" y="175087"/>
                      <a:pt x="2654832" y="175082"/>
                    </a:cubicBezTo>
                    <a:cubicBezTo>
                      <a:pt x="2665273" y="175087"/>
                      <a:pt x="2673548" y="169051"/>
                      <a:pt x="2679659" y="156974"/>
                    </a:cubicBezTo>
                    <a:cubicBezTo>
                      <a:pt x="2685770" y="144897"/>
                      <a:pt x="2688893" y="126751"/>
                      <a:pt x="2689031" y="102538"/>
                    </a:cubicBezTo>
                    <a:cubicBezTo>
                      <a:pt x="2688893" y="78754"/>
                      <a:pt x="2685770" y="60901"/>
                      <a:pt x="2679659" y="48978"/>
                    </a:cubicBezTo>
                    <a:cubicBezTo>
                      <a:pt x="2673548" y="37056"/>
                      <a:pt x="2665273" y="31093"/>
                      <a:pt x="2654832" y="31089"/>
                    </a:cubicBezTo>
                    <a:close/>
                    <a:moveTo>
                      <a:pt x="1530377" y="28020"/>
                    </a:moveTo>
                    <a:cubicBezTo>
                      <a:pt x="1526656" y="32746"/>
                      <a:pt x="1522703" y="37443"/>
                      <a:pt x="1518517" y="42113"/>
                    </a:cubicBezTo>
                    <a:cubicBezTo>
                      <a:pt x="1514330" y="46783"/>
                      <a:pt x="1509884" y="51372"/>
                      <a:pt x="1505177" y="55877"/>
                    </a:cubicBezTo>
                    <a:lnTo>
                      <a:pt x="1570697" y="55877"/>
                    </a:lnTo>
                    <a:cubicBezTo>
                      <a:pt x="1574476" y="51947"/>
                      <a:pt x="1578202" y="47524"/>
                      <a:pt x="1581872" y="42607"/>
                    </a:cubicBezTo>
                    <a:cubicBezTo>
                      <a:pt x="1585543" y="37690"/>
                      <a:pt x="1588830" y="32828"/>
                      <a:pt x="1591733" y="28020"/>
                    </a:cubicBezTo>
                    <a:close/>
                    <a:moveTo>
                      <a:pt x="2393522" y="25624"/>
                    </a:moveTo>
                    <a:lnTo>
                      <a:pt x="2400097" y="27596"/>
                    </a:lnTo>
                    <a:cubicBezTo>
                      <a:pt x="2396777" y="50710"/>
                      <a:pt x="2392020" y="71700"/>
                      <a:pt x="2385825" y="90568"/>
                    </a:cubicBezTo>
                    <a:cubicBezTo>
                      <a:pt x="2379630" y="109435"/>
                      <a:pt x="2372189" y="126208"/>
                      <a:pt x="2363502" y="140885"/>
                    </a:cubicBezTo>
                    <a:cubicBezTo>
                      <a:pt x="2369291" y="151220"/>
                      <a:pt x="2375956" y="160460"/>
                      <a:pt x="2383497" y="168605"/>
                    </a:cubicBezTo>
                    <a:cubicBezTo>
                      <a:pt x="2391039" y="176749"/>
                      <a:pt x="2399567" y="183578"/>
                      <a:pt x="2409080" y="189093"/>
                    </a:cubicBezTo>
                    <a:cubicBezTo>
                      <a:pt x="2407720" y="190115"/>
                      <a:pt x="2406333" y="191357"/>
                      <a:pt x="2404917" y="192818"/>
                    </a:cubicBezTo>
                    <a:cubicBezTo>
                      <a:pt x="2403501" y="194279"/>
                      <a:pt x="2402333" y="195740"/>
                      <a:pt x="2401411" y="197200"/>
                    </a:cubicBezTo>
                    <a:cubicBezTo>
                      <a:pt x="2392344" y="191613"/>
                      <a:pt x="2384183" y="184929"/>
                      <a:pt x="2376924" y="177150"/>
                    </a:cubicBezTo>
                    <a:cubicBezTo>
                      <a:pt x="2369665" y="169372"/>
                      <a:pt x="2363145" y="160497"/>
                      <a:pt x="2357366" y="150527"/>
                    </a:cubicBezTo>
                    <a:cubicBezTo>
                      <a:pt x="2350555" y="160830"/>
                      <a:pt x="2343305" y="170024"/>
                      <a:pt x="2335618" y="178109"/>
                    </a:cubicBezTo>
                    <a:cubicBezTo>
                      <a:pt x="2327930" y="186194"/>
                      <a:pt x="2319914" y="193142"/>
                      <a:pt x="2311568" y="198954"/>
                    </a:cubicBezTo>
                    <a:cubicBezTo>
                      <a:pt x="2310660" y="197575"/>
                      <a:pt x="2309573" y="196114"/>
                      <a:pt x="2308309" y="194571"/>
                    </a:cubicBezTo>
                    <a:cubicBezTo>
                      <a:pt x="2307044" y="193028"/>
                      <a:pt x="2305794" y="191786"/>
                      <a:pt x="2304557" y="190846"/>
                    </a:cubicBezTo>
                    <a:cubicBezTo>
                      <a:pt x="2313134" y="185230"/>
                      <a:pt x="2321397" y="178164"/>
                      <a:pt x="2329345" y="169646"/>
                    </a:cubicBezTo>
                    <a:cubicBezTo>
                      <a:pt x="2337293" y="161126"/>
                      <a:pt x="2344734" y="151321"/>
                      <a:pt x="2351668" y="140227"/>
                    </a:cubicBezTo>
                    <a:cubicBezTo>
                      <a:pt x="2344589" y="125943"/>
                      <a:pt x="2338644" y="110084"/>
                      <a:pt x="2333838" y="92649"/>
                    </a:cubicBezTo>
                    <a:cubicBezTo>
                      <a:pt x="2329030" y="75215"/>
                      <a:pt x="2325114" y="56452"/>
                      <a:pt x="2322087" y="36361"/>
                    </a:cubicBezTo>
                    <a:lnTo>
                      <a:pt x="2309158" y="36361"/>
                    </a:lnTo>
                    <a:lnTo>
                      <a:pt x="2309158" y="26281"/>
                    </a:lnTo>
                    <a:lnTo>
                      <a:pt x="2391769" y="26281"/>
                    </a:lnTo>
                    <a:close/>
                    <a:moveTo>
                      <a:pt x="1847455" y="24733"/>
                    </a:moveTo>
                    <a:lnTo>
                      <a:pt x="1847455" y="43825"/>
                    </a:lnTo>
                    <a:lnTo>
                      <a:pt x="1885803" y="43825"/>
                    </a:lnTo>
                    <a:lnTo>
                      <a:pt x="1885803" y="24733"/>
                    </a:lnTo>
                    <a:close/>
                    <a:moveTo>
                      <a:pt x="1795960" y="24733"/>
                    </a:moveTo>
                    <a:lnTo>
                      <a:pt x="1795960" y="42728"/>
                    </a:lnTo>
                    <a:lnTo>
                      <a:pt x="1795960" y="43825"/>
                    </a:lnTo>
                    <a:lnTo>
                      <a:pt x="1837375" y="43825"/>
                    </a:lnTo>
                    <a:lnTo>
                      <a:pt x="1837375" y="24733"/>
                    </a:lnTo>
                    <a:close/>
                    <a:moveTo>
                      <a:pt x="3630295" y="23227"/>
                    </a:moveTo>
                    <a:lnTo>
                      <a:pt x="3744214" y="23227"/>
                    </a:lnTo>
                    <a:lnTo>
                      <a:pt x="3744214" y="34376"/>
                    </a:lnTo>
                    <a:lnTo>
                      <a:pt x="3693815" y="34376"/>
                    </a:lnTo>
                    <a:lnTo>
                      <a:pt x="3693815" y="182944"/>
                    </a:lnTo>
                    <a:lnTo>
                      <a:pt x="3680475" y="182944"/>
                    </a:lnTo>
                    <a:lnTo>
                      <a:pt x="3680475" y="34376"/>
                    </a:lnTo>
                    <a:lnTo>
                      <a:pt x="3630295" y="34376"/>
                    </a:lnTo>
                    <a:close/>
                    <a:moveTo>
                      <a:pt x="3489012" y="23227"/>
                    </a:moveTo>
                    <a:lnTo>
                      <a:pt x="3530411" y="23227"/>
                    </a:lnTo>
                    <a:cubicBezTo>
                      <a:pt x="3548663" y="23030"/>
                      <a:pt x="3562897" y="26376"/>
                      <a:pt x="3573113" y="33268"/>
                    </a:cubicBezTo>
                    <a:cubicBezTo>
                      <a:pt x="3583329" y="40159"/>
                      <a:pt x="3588520" y="51781"/>
                      <a:pt x="3588688" y="68134"/>
                    </a:cubicBezTo>
                    <a:cubicBezTo>
                      <a:pt x="3588516" y="84108"/>
                      <a:pt x="3583388" y="95995"/>
                      <a:pt x="3573305" y="103795"/>
                    </a:cubicBezTo>
                    <a:cubicBezTo>
                      <a:pt x="3563222" y="111596"/>
                      <a:pt x="3549216" y="115481"/>
                      <a:pt x="3531288" y="115453"/>
                    </a:cubicBezTo>
                    <a:lnTo>
                      <a:pt x="3502133" y="115453"/>
                    </a:lnTo>
                    <a:lnTo>
                      <a:pt x="3502133" y="182944"/>
                    </a:lnTo>
                    <a:lnTo>
                      <a:pt x="3489012" y="182944"/>
                    </a:lnTo>
                    <a:close/>
                    <a:moveTo>
                      <a:pt x="3324666" y="23227"/>
                    </a:moveTo>
                    <a:lnTo>
                      <a:pt x="3366065" y="23227"/>
                    </a:lnTo>
                    <a:cubicBezTo>
                      <a:pt x="3384317" y="23030"/>
                      <a:pt x="3398551" y="26376"/>
                      <a:pt x="3408767" y="33268"/>
                    </a:cubicBezTo>
                    <a:cubicBezTo>
                      <a:pt x="3418982" y="40159"/>
                      <a:pt x="3424174" y="51781"/>
                      <a:pt x="3424342" y="68134"/>
                    </a:cubicBezTo>
                    <a:cubicBezTo>
                      <a:pt x="3424170" y="84108"/>
                      <a:pt x="3419042" y="95995"/>
                      <a:pt x="3408959" y="103795"/>
                    </a:cubicBezTo>
                    <a:cubicBezTo>
                      <a:pt x="3398876" y="111596"/>
                      <a:pt x="3384870" y="115481"/>
                      <a:pt x="3366942" y="115453"/>
                    </a:cubicBezTo>
                    <a:lnTo>
                      <a:pt x="3337786" y="115453"/>
                    </a:lnTo>
                    <a:lnTo>
                      <a:pt x="3337786" y="182944"/>
                    </a:lnTo>
                    <a:lnTo>
                      <a:pt x="3324666" y="182944"/>
                    </a:lnTo>
                    <a:close/>
                    <a:moveTo>
                      <a:pt x="2470012" y="23227"/>
                    </a:moveTo>
                    <a:lnTo>
                      <a:pt x="2542971" y="23227"/>
                    </a:lnTo>
                    <a:lnTo>
                      <a:pt x="2542971" y="34376"/>
                    </a:lnTo>
                    <a:lnTo>
                      <a:pt x="2481406" y="34376"/>
                    </a:lnTo>
                    <a:lnTo>
                      <a:pt x="2476804" y="88070"/>
                    </a:lnTo>
                    <a:cubicBezTo>
                      <a:pt x="2480590" y="85743"/>
                      <a:pt x="2484633" y="83893"/>
                      <a:pt x="2488939" y="82523"/>
                    </a:cubicBezTo>
                    <a:cubicBezTo>
                      <a:pt x="2493244" y="81153"/>
                      <a:pt x="2498110" y="80451"/>
                      <a:pt x="2503538" y="80420"/>
                    </a:cubicBezTo>
                    <a:cubicBezTo>
                      <a:pt x="2517014" y="80336"/>
                      <a:pt x="2528184" y="84441"/>
                      <a:pt x="2537052" y="92734"/>
                    </a:cubicBezTo>
                    <a:cubicBezTo>
                      <a:pt x="2545918" y="101028"/>
                      <a:pt x="2550515" y="114010"/>
                      <a:pt x="2550843" y="131682"/>
                    </a:cubicBezTo>
                    <a:cubicBezTo>
                      <a:pt x="2550697" y="143253"/>
                      <a:pt x="2548264" y="153059"/>
                      <a:pt x="2543546" y="161103"/>
                    </a:cubicBezTo>
                    <a:cubicBezTo>
                      <a:pt x="2538826" y="169146"/>
                      <a:pt x="2532695" y="175265"/>
                      <a:pt x="2525152" y="179460"/>
                    </a:cubicBezTo>
                    <a:cubicBezTo>
                      <a:pt x="2517608" y="183655"/>
                      <a:pt x="2509528" y="185765"/>
                      <a:pt x="2500908" y="185792"/>
                    </a:cubicBezTo>
                    <a:cubicBezTo>
                      <a:pt x="2488665" y="185556"/>
                      <a:pt x="2478640" y="183351"/>
                      <a:pt x="2470834" y="179177"/>
                    </a:cubicBezTo>
                    <a:cubicBezTo>
                      <a:pt x="2463027" y="175002"/>
                      <a:pt x="2456618" y="170277"/>
                      <a:pt x="2451605" y="164999"/>
                    </a:cubicBezTo>
                    <a:lnTo>
                      <a:pt x="2458617" y="156012"/>
                    </a:lnTo>
                    <a:cubicBezTo>
                      <a:pt x="2463087" y="161017"/>
                      <a:pt x="2468610" y="165364"/>
                      <a:pt x="2475189" y="169055"/>
                    </a:cubicBezTo>
                    <a:cubicBezTo>
                      <a:pt x="2481767" y="172744"/>
                      <a:pt x="2490194" y="174681"/>
                      <a:pt x="2500471" y="174864"/>
                    </a:cubicBezTo>
                    <a:cubicBezTo>
                      <a:pt x="2510843" y="174699"/>
                      <a:pt x="2519571" y="170808"/>
                      <a:pt x="2526656" y="163191"/>
                    </a:cubicBezTo>
                    <a:cubicBezTo>
                      <a:pt x="2533742" y="155574"/>
                      <a:pt x="2537430" y="145217"/>
                      <a:pt x="2537722" y="132120"/>
                    </a:cubicBezTo>
                    <a:cubicBezTo>
                      <a:pt x="2537594" y="119287"/>
                      <a:pt x="2534290" y="109277"/>
                      <a:pt x="2527807" y="102089"/>
                    </a:cubicBezTo>
                    <a:cubicBezTo>
                      <a:pt x="2521324" y="94902"/>
                      <a:pt x="2512431" y="91248"/>
                      <a:pt x="2501128" y="91129"/>
                    </a:cubicBezTo>
                    <a:cubicBezTo>
                      <a:pt x="2495430" y="91166"/>
                      <a:pt x="2490391" y="92079"/>
                      <a:pt x="2486008" y="93869"/>
                    </a:cubicBezTo>
                    <a:cubicBezTo>
                      <a:pt x="2481626" y="95660"/>
                      <a:pt x="2477243" y="98108"/>
                      <a:pt x="2472860" y="101213"/>
                    </a:cubicBezTo>
                    <a:lnTo>
                      <a:pt x="2464534" y="96171"/>
                    </a:lnTo>
                    <a:close/>
                    <a:moveTo>
                      <a:pt x="2236627" y="21461"/>
                    </a:moveTo>
                    <a:lnTo>
                      <a:pt x="2236627" y="56959"/>
                    </a:lnTo>
                    <a:lnTo>
                      <a:pt x="2280890" y="56959"/>
                    </a:lnTo>
                    <a:lnTo>
                      <a:pt x="2280890" y="21461"/>
                    </a:lnTo>
                    <a:close/>
                    <a:moveTo>
                      <a:pt x="10492" y="20789"/>
                    </a:moveTo>
                    <a:lnTo>
                      <a:pt x="10492" y="176836"/>
                    </a:lnTo>
                    <a:lnTo>
                      <a:pt x="169167" y="176836"/>
                    </a:lnTo>
                    <a:lnTo>
                      <a:pt x="169167" y="20789"/>
                    </a:lnTo>
                    <a:close/>
                    <a:moveTo>
                      <a:pt x="2956134" y="20379"/>
                    </a:moveTo>
                    <a:cubicBezTo>
                      <a:pt x="2970747" y="20337"/>
                      <a:pt x="2982177" y="27099"/>
                      <a:pt x="2990425" y="40665"/>
                    </a:cubicBezTo>
                    <a:cubicBezTo>
                      <a:pt x="2998673" y="54231"/>
                      <a:pt x="3002868" y="74856"/>
                      <a:pt x="3003014" y="102538"/>
                    </a:cubicBezTo>
                    <a:cubicBezTo>
                      <a:pt x="3002868" y="130554"/>
                      <a:pt x="2998673" y="151443"/>
                      <a:pt x="2990425" y="165205"/>
                    </a:cubicBezTo>
                    <a:cubicBezTo>
                      <a:pt x="2982177" y="178968"/>
                      <a:pt x="2970747" y="185830"/>
                      <a:pt x="2956134" y="185792"/>
                    </a:cubicBezTo>
                    <a:cubicBezTo>
                      <a:pt x="2941416" y="185830"/>
                      <a:pt x="2929921" y="178968"/>
                      <a:pt x="2921651" y="165205"/>
                    </a:cubicBezTo>
                    <a:cubicBezTo>
                      <a:pt x="2913380" y="151443"/>
                      <a:pt x="2909175" y="130554"/>
                      <a:pt x="2909035" y="102538"/>
                    </a:cubicBezTo>
                    <a:cubicBezTo>
                      <a:pt x="2909175" y="74856"/>
                      <a:pt x="2913380" y="54231"/>
                      <a:pt x="2921651" y="40665"/>
                    </a:cubicBezTo>
                    <a:cubicBezTo>
                      <a:pt x="2929921" y="27099"/>
                      <a:pt x="2941416" y="20337"/>
                      <a:pt x="2956134" y="20379"/>
                    </a:cubicBezTo>
                    <a:close/>
                    <a:moveTo>
                      <a:pt x="2805483" y="20379"/>
                    </a:moveTo>
                    <a:cubicBezTo>
                      <a:pt x="2820096" y="20337"/>
                      <a:pt x="2831527" y="27099"/>
                      <a:pt x="2839774" y="40665"/>
                    </a:cubicBezTo>
                    <a:cubicBezTo>
                      <a:pt x="2848022" y="54231"/>
                      <a:pt x="2852218" y="74856"/>
                      <a:pt x="2852363" y="102538"/>
                    </a:cubicBezTo>
                    <a:cubicBezTo>
                      <a:pt x="2852218" y="130554"/>
                      <a:pt x="2848022" y="151443"/>
                      <a:pt x="2839774" y="165205"/>
                    </a:cubicBezTo>
                    <a:cubicBezTo>
                      <a:pt x="2831527" y="178968"/>
                      <a:pt x="2820096" y="185830"/>
                      <a:pt x="2805483" y="185792"/>
                    </a:cubicBezTo>
                    <a:cubicBezTo>
                      <a:pt x="2790765" y="185830"/>
                      <a:pt x="2779271" y="178968"/>
                      <a:pt x="2771000" y="165205"/>
                    </a:cubicBezTo>
                    <a:cubicBezTo>
                      <a:pt x="2762730" y="151443"/>
                      <a:pt x="2758525" y="130554"/>
                      <a:pt x="2758384" y="102538"/>
                    </a:cubicBezTo>
                    <a:cubicBezTo>
                      <a:pt x="2758525" y="74856"/>
                      <a:pt x="2762730" y="54231"/>
                      <a:pt x="2771000" y="40665"/>
                    </a:cubicBezTo>
                    <a:cubicBezTo>
                      <a:pt x="2779271" y="27099"/>
                      <a:pt x="2790765" y="20337"/>
                      <a:pt x="2805483" y="20379"/>
                    </a:cubicBezTo>
                    <a:close/>
                    <a:moveTo>
                      <a:pt x="2654832" y="20379"/>
                    </a:moveTo>
                    <a:cubicBezTo>
                      <a:pt x="2669446" y="20337"/>
                      <a:pt x="2680876" y="27099"/>
                      <a:pt x="2689124" y="40665"/>
                    </a:cubicBezTo>
                    <a:cubicBezTo>
                      <a:pt x="2697371" y="54231"/>
                      <a:pt x="2701567" y="74856"/>
                      <a:pt x="2701713" y="102538"/>
                    </a:cubicBezTo>
                    <a:cubicBezTo>
                      <a:pt x="2701567" y="130554"/>
                      <a:pt x="2697371" y="151443"/>
                      <a:pt x="2689124" y="165205"/>
                    </a:cubicBezTo>
                    <a:cubicBezTo>
                      <a:pt x="2680876" y="178968"/>
                      <a:pt x="2669446" y="185830"/>
                      <a:pt x="2654832" y="185792"/>
                    </a:cubicBezTo>
                    <a:cubicBezTo>
                      <a:pt x="2640114" y="185830"/>
                      <a:pt x="2628620" y="178968"/>
                      <a:pt x="2620350" y="165205"/>
                    </a:cubicBezTo>
                    <a:cubicBezTo>
                      <a:pt x="2612079" y="151443"/>
                      <a:pt x="2607874" y="130554"/>
                      <a:pt x="2607733" y="102538"/>
                    </a:cubicBezTo>
                    <a:cubicBezTo>
                      <a:pt x="2607874" y="74856"/>
                      <a:pt x="2612079" y="54231"/>
                      <a:pt x="2620350" y="40665"/>
                    </a:cubicBezTo>
                    <a:cubicBezTo>
                      <a:pt x="2628620" y="27099"/>
                      <a:pt x="2640114" y="20337"/>
                      <a:pt x="2654832" y="20379"/>
                    </a:cubicBezTo>
                    <a:close/>
                    <a:moveTo>
                      <a:pt x="3065369" y="13353"/>
                    </a:moveTo>
                    <a:lnTo>
                      <a:pt x="3251628" y="13353"/>
                    </a:lnTo>
                    <a:lnTo>
                      <a:pt x="3251628" y="23433"/>
                    </a:lnTo>
                    <a:lnTo>
                      <a:pt x="3163758" y="23433"/>
                    </a:lnTo>
                    <a:cubicBezTo>
                      <a:pt x="3161544" y="28546"/>
                      <a:pt x="3159233" y="33713"/>
                      <a:pt x="3156828" y="38936"/>
                    </a:cubicBezTo>
                    <a:cubicBezTo>
                      <a:pt x="3154422" y="44159"/>
                      <a:pt x="3152057" y="48998"/>
                      <a:pt x="3149733" y="53453"/>
                    </a:cubicBezTo>
                    <a:lnTo>
                      <a:pt x="3227962" y="53453"/>
                    </a:lnTo>
                    <a:lnTo>
                      <a:pt x="3227962" y="155566"/>
                    </a:lnTo>
                    <a:lnTo>
                      <a:pt x="3217006" y="155566"/>
                    </a:lnTo>
                    <a:lnTo>
                      <a:pt x="3217006" y="63533"/>
                    </a:lnTo>
                    <a:lnTo>
                      <a:pt x="3099334" y="63533"/>
                    </a:lnTo>
                    <a:lnTo>
                      <a:pt x="3099334" y="155566"/>
                    </a:lnTo>
                    <a:lnTo>
                      <a:pt x="3088816" y="155566"/>
                    </a:lnTo>
                    <a:lnTo>
                      <a:pt x="3088816" y="53453"/>
                    </a:lnTo>
                    <a:lnTo>
                      <a:pt x="3138558" y="53453"/>
                    </a:lnTo>
                    <a:cubicBezTo>
                      <a:pt x="3140904" y="49052"/>
                      <a:pt x="3143223" y="44159"/>
                      <a:pt x="3145515" y="38772"/>
                    </a:cubicBezTo>
                    <a:cubicBezTo>
                      <a:pt x="3147806" y="33385"/>
                      <a:pt x="3149797" y="28272"/>
                      <a:pt x="3151486" y="23433"/>
                    </a:cubicBezTo>
                    <a:lnTo>
                      <a:pt x="3065369" y="23433"/>
                    </a:lnTo>
                    <a:close/>
                    <a:moveTo>
                      <a:pt x="2210112" y="11600"/>
                    </a:moveTo>
                    <a:lnTo>
                      <a:pt x="2308720" y="11600"/>
                    </a:lnTo>
                    <a:lnTo>
                      <a:pt x="2308720" y="21461"/>
                    </a:lnTo>
                    <a:lnTo>
                      <a:pt x="2291190" y="21461"/>
                    </a:lnTo>
                    <a:lnTo>
                      <a:pt x="2291190" y="143076"/>
                    </a:lnTo>
                    <a:lnTo>
                      <a:pt x="2310473" y="139570"/>
                    </a:lnTo>
                    <a:lnTo>
                      <a:pt x="2311131" y="148992"/>
                    </a:lnTo>
                    <a:lnTo>
                      <a:pt x="2291190" y="152718"/>
                    </a:lnTo>
                    <a:lnTo>
                      <a:pt x="2291190" y="198735"/>
                    </a:lnTo>
                    <a:lnTo>
                      <a:pt x="2280890" y="198735"/>
                    </a:lnTo>
                    <a:lnTo>
                      <a:pt x="2280890" y="154690"/>
                    </a:lnTo>
                    <a:cubicBezTo>
                      <a:pt x="2267980" y="157100"/>
                      <a:pt x="2255563" y="159346"/>
                      <a:pt x="2243639" y="161428"/>
                    </a:cubicBezTo>
                    <a:cubicBezTo>
                      <a:pt x="2231715" y="163510"/>
                      <a:pt x="2220831" y="165427"/>
                      <a:pt x="2210989" y="167180"/>
                    </a:cubicBezTo>
                    <a:lnTo>
                      <a:pt x="2208578" y="156881"/>
                    </a:lnTo>
                    <a:lnTo>
                      <a:pt x="2226328" y="154033"/>
                    </a:lnTo>
                    <a:lnTo>
                      <a:pt x="2226328" y="21461"/>
                    </a:lnTo>
                    <a:lnTo>
                      <a:pt x="2210112" y="21461"/>
                    </a:lnTo>
                    <a:close/>
                    <a:moveTo>
                      <a:pt x="3820484" y="10723"/>
                    </a:moveTo>
                    <a:lnTo>
                      <a:pt x="3968176" y="10723"/>
                    </a:lnTo>
                    <a:lnTo>
                      <a:pt x="3968176" y="87199"/>
                    </a:lnTo>
                    <a:lnTo>
                      <a:pt x="3820484" y="87199"/>
                    </a:lnTo>
                    <a:lnTo>
                      <a:pt x="3820484" y="77338"/>
                    </a:lnTo>
                    <a:lnTo>
                      <a:pt x="3958096" y="77338"/>
                    </a:lnTo>
                    <a:lnTo>
                      <a:pt x="3958096" y="53234"/>
                    </a:lnTo>
                    <a:lnTo>
                      <a:pt x="3830126" y="53234"/>
                    </a:lnTo>
                    <a:lnTo>
                      <a:pt x="3830126" y="44469"/>
                    </a:lnTo>
                    <a:lnTo>
                      <a:pt x="3958096" y="44469"/>
                    </a:lnTo>
                    <a:lnTo>
                      <a:pt x="3958096" y="20584"/>
                    </a:lnTo>
                    <a:lnTo>
                      <a:pt x="3820484" y="20584"/>
                    </a:lnTo>
                    <a:close/>
                    <a:moveTo>
                      <a:pt x="0" y="10299"/>
                    </a:moveTo>
                    <a:lnTo>
                      <a:pt x="179877" y="10299"/>
                    </a:lnTo>
                    <a:lnTo>
                      <a:pt x="179877" y="198721"/>
                    </a:lnTo>
                    <a:lnTo>
                      <a:pt x="169167" y="198721"/>
                    </a:lnTo>
                    <a:lnTo>
                      <a:pt x="169167" y="186888"/>
                    </a:lnTo>
                    <a:lnTo>
                      <a:pt x="10492" y="186888"/>
                    </a:lnTo>
                    <a:lnTo>
                      <a:pt x="10492" y="198721"/>
                    </a:lnTo>
                    <a:lnTo>
                      <a:pt x="0" y="198721"/>
                    </a:lnTo>
                    <a:close/>
                    <a:moveTo>
                      <a:pt x="2021662" y="644"/>
                    </a:moveTo>
                    <a:lnTo>
                      <a:pt x="2032180" y="644"/>
                    </a:lnTo>
                    <a:lnTo>
                      <a:pt x="2032180" y="19270"/>
                    </a:lnTo>
                    <a:lnTo>
                      <a:pt x="2093317" y="19270"/>
                    </a:lnTo>
                    <a:lnTo>
                      <a:pt x="2093317" y="644"/>
                    </a:lnTo>
                    <a:lnTo>
                      <a:pt x="2103616" y="644"/>
                    </a:lnTo>
                    <a:lnTo>
                      <a:pt x="2103616" y="19270"/>
                    </a:lnTo>
                    <a:lnTo>
                      <a:pt x="2157959" y="19270"/>
                    </a:lnTo>
                    <a:lnTo>
                      <a:pt x="2157959" y="29130"/>
                    </a:lnTo>
                    <a:lnTo>
                      <a:pt x="2103616" y="29130"/>
                    </a:lnTo>
                    <a:lnTo>
                      <a:pt x="2103616" y="48413"/>
                    </a:lnTo>
                    <a:lnTo>
                      <a:pt x="2093317" y="48413"/>
                    </a:lnTo>
                    <a:lnTo>
                      <a:pt x="2093317" y="29130"/>
                    </a:lnTo>
                    <a:lnTo>
                      <a:pt x="2032180" y="29130"/>
                    </a:lnTo>
                    <a:lnTo>
                      <a:pt x="2032180" y="49070"/>
                    </a:lnTo>
                    <a:lnTo>
                      <a:pt x="2021662" y="49070"/>
                    </a:lnTo>
                    <a:lnTo>
                      <a:pt x="2021662" y="29130"/>
                    </a:lnTo>
                    <a:lnTo>
                      <a:pt x="1967319" y="29130"/>
                    </a:lnTo>
                    <a:lnTo>
                      <a:pt x="1967319" y="19270"/>
                    </a:lnTo>
                    <a:lnTo>
                      <a:pt x="2021662" y="19270"/>
                    </a:lnTo>
                    <a:close/>
                    <a:moveTo>
                      <a:pt x="4166762" y="438"/>
                    </a:moveTo>
                    <a:lnTo>
                      <a:pt x="4177060" y="438"/>
                    </a:lnTo>
                    <a:cubicBezTo>
                      <a:pt x="4177316" y="8582"/>
                      <a:pt x="4177900" y="16398"/>
                      <a:pt x="4178814" y="23884"/>
                    </a:cubicBezTo>
                    <a:lnTo>
                      <a:pt x="4247838" y="23884"/>
                    </a:lnTo>
                    <a:lnTo>
                      <a:pt x="4247838" y="33061"/>
                    </a:lnTo>
                    <a:lnTo>
                      <a:pt x="4179909" y="33061"/>
                    </a:lnTo>
                    <a:cubicBezTo>
                      <a:pt x="4181685" y="44716"/>
                      <a:pt x="4183994" y="55493"/>
                      <a:pt x="4186838" y="65393"/>
                    </a:cubicBezTo>
                    <a:cubicBezTo>
                      <a:pt x="4189684" y="75294"/>
                      <a:pt x="4192925" y="84095"/>
                      <a:pt x="4196563" y="91796"/>
                    </a:cubicBezTo>
                    <a:cubicBezTo>
                      <a:pt x="4201940" y="85110"/>
                      <a:pt x="4206798" y="77998"/>
                      <a:pt x="4211134" y="70461"/>
                    </a:cubicBezTo>
                    <a:cubicBezTo>
                      <a:pt x="4215472" y="62925"/>
                      <a:pt x="4219234" y="54994"/>
                      <a:pt x="4222420" y="46668"/>
                    </a:cubicBezTo>
                    <a:lnTo>
                      <a:pt x="4232062" y="49083"/>
                    </a:lnTo>
                    <a:cubicBezTo>
                      <a:pt x="4228218" y="59053"/>
                      <a:pt x="4223744" y="68407"/>
                      <a:pt x="4218640" y="77146"/>
                    </a:cubicBezTo>
                    <a:cubicBezTo>
                      <a:pt x="4213536" y="85885"/>
                      <a:pt x="4207857" y="93986"/>
                      <a:pt x="4201602" y="101447"/>
                    </a:cubicBezTo>
                    <a:cubicBezTo>
                      <a:pt x="4206250" y="109593"/>
                      <a:pt x="4211090" y="115854"/>
                      <a:pt x="4216120" y="120228"/>
                    </a:cubicBezTo>
                    <a:cubicBezTo>
                      <a:pt x="4221150" y="124604"/>
                      <a:pt x="4226100" y="126814"/>
                      <a:pt x="4230966" y="126860"/>
                    </a:cubicBezTo>
                    <a:cubicBezTo>
                      <a:pt x="4233568" y="126850"/>
                      <a:pt x="4235540" y="124621"/>
                      <a:pt x="4236883" y="120172"/>
                    </a:cubicBezTo>
                    <a:cubicBezTo>
                      <a:pt x="4238224" y="115724"/>
                      <a:pt x="4239101" y="108458"/>
                      <a:pt x="4239512" y="98376"/>
                    </a:cubicBezTo>
                    <a:cubicBezTo>
                      <a:pt x="4240768" y="99487"/>
                      <a:pt x="4242201" y="100447"/>
                      <a:pt x="4243812" y="101255"/>
                    </a:cubicBezTo>
                    <a:cubicBezTo>
                      <a:pt x="4245424" y="102064"/>
                      <a:pt x="4246912" y="102640"/>
                      <a:pt x="4248277" y="102982"/>
                    </a:cubicBezTo>
                    <a:cubicBezTo>
                      <a:pt x="4247510" y="115602"/>
                      <a:pt x="4245812" y="124429"/>
                      <a:pt x="4243182" y="129464"/>
                    </a:cubicBezTo>
                    <a:cubicBezTo>
                      <a:pt x="4240553" y="134498"/>
                      <a:pt x="4236334" y="136917"/>
                      <a:pt x="4230528" y="136721"/>
                    </a:cubicBezTo>
                    <a:cubicBezTo>
                      <a:pt x="4224018" y="136648"/>
                      <a:pt x="4217699" y="134220"/>
                      <a:pt x="4211573" y="129437"/>
                    </a:cubicBezTo>
                    <a:cubicBezTo>
                      <a:pt x="4205447" y="124654"/>
                      <a:pt x="4199786" y="117956"/>
                      <a:pt x="4194590" y="109343"/>
                    </a:cubicBezTo>
                    <a:cubicBezTo>
                      <a:pt x="4189865" y="114253"/>
                      <a:pt x="4184908" y="118813"/>
                      <a:pt x="4179717" y="123023"/>
                    </a:cubicBezTo>
                    <a:cubicBezTo>
                      <a:pt x="4174526" y="127233"/>
                      <a:pt x="4169186" y="131142"/>
                      <a:pt x="4163694" y="134749"/>
                    </a:cubicBezTo>
                    <a:cubicBezTo>
                      <a:pt x="4162844" y="133695"/>
                      <a:pt x="4161640" y="132462"/>
                      <a:pt x="4160078" y="131052"/>
                    </a:cubicBezTo>
                    <a:cubicBezTo>
                      <a:pt x="4158516" y="129641"/>
                      <a:pt x="4157092" y="128463"/>
                      <a:pt x="4155805" y="127518"/>
                    </a:cubicBezTo>
                    <a:cubicBezTo>
                      <a:pt x="4161954" y="123798"/>
                      <a:pt x="4167843" y="119671"/>
                      <a:pt x="4173472" y="115138"/>
                    </a:cubicBezTo>
                    <a:cubicBezTo>
                      <a:pt x="4179102" y="110604"/>
                      <a:pt x="4184387" y="105602"/>
                      <a:pt x="4189332" y="100131"/>
                    </a:cubicBezTo>
                    <a:cubicBezTo>
                      <a:pt x="4184917" y="91208"/>
                      <a:pt x="4181037" y="81095"/>
                      <a:pt x="4177691" y="69795"/>
                    </a:cubicBezTo>
                    <a:cubicBezTo>
                      <a:pt x="4174344" y="58494"/>
                      <a:pt x="4171724" y="46249"/>
                      <a:pt x="4169829" y="33061"/>
                    </a:cubicBezTo>
                    <a:lnTo>
                      <a:pt x="4081082" y="33061"/>
                    </a:lnTo>
                    <a:lnTo>
                      <a:pt x="4081082" y="56296"/>
                    </a:lnTo>
                    <a:cubicBezTo>
                      <a:pt x="4081144" y="64454"/>
                      <a:pt x="4080630" y="73387"/>
                      <a:pt x="4079541" y="83095"/>
                    </a:cubicBezTo>
                    <a:cubicBezTo>
                      <a:pt x="4078450" y="92804"/>
                      <a:pt x="4076410" y="102549"/>
                      <a:pt x="4073421" y="112331"/>
                    </a:cubicBezTo>
                    <a:cubicBezTo>
                      <a:pt x="4070432" y="122113"/>
                      <a:pt x="4066120" y="131193"/>
                      <a:pt x="4060484" y="139571"/>
                    </a:cubicBezTo>
                    <a:cubicBezTo>
                      <a:pt x="4059521" y="138398"/>
                      <a:pt x="4058270" y="137128"/>
                      <a:pt x="4056732" y="135763"/>
                    </a:cubicBezTo>
                    <a:cubicBezTo>
                      <a:pt x="4055194" y="134398"/>
                      <a:pt x="4053888" y="133403"/>
                      <a:pt x="4052814" y="132777"/>
                    </a:cubicBezTo>
                    <a:cubicBezTo>
                      <a:pt x="4058006" y="125004"/>
                      <a:pt x="4061916" y="116627"/>
                      <a:pt x="4064542" y="107648"/>
                    </a:cubicBezTo>
                    <a:cubicBezTo>
                      <a:pt x="4067170" y="98669"/>
                      <a:pt x="4068919" y="89738"/>
                      <a:pt x="4069794" y="80854"/>
                    </a:cubicBezTo>
                    <a:cubicBezTo>
                      <a:pt x="4070667" y="71969"/>
                      <a:pt x="4071070" y="63784"/>
                      <a:pt x="4071003" y="56296"/>
                    </a:cubicBezTo>
                    <a:lnTo>
                      <a:pt x="4071003" y="23884"/>
                    </a:lnTo>
                    <a:lnTo>
                      <a:pt x="4168515" y="23884"/>
                    </a:lnTo>
                    <a:cubicBezTo>
                      <a:pt x="4168072" y="20141"/>
                      <a:pt x="4167697" y="16288"/>
                      <a:pt x="4167392" y="12326"/>
                    </a:cubicBezTo>
                    <a:cubicBezTo>
                      <a:pt x="4167086" y="8363"/>
                      <a:pt x="4166876" y="4401"/>
                      <a:pt x="4166762" y="438"/>
                    </a:cubicBezTo>
                    <a:close/>
                    <a:moveTo>
                      <a:pt x="1786100" y="438"/>
                    </a:moveTo>
                    <a:lnTo>
                      <a:pt x="1795960" y="438"/>
                    </a:lnTo>
                    <a:lnTo>
                      <a:pt x="1795960" y="15996"/>
                    </a:lnTo>
                    <a:lnTo>
                      <a:pt x="1837375" y="15996"/>
                    </a:lnTo>
                    <a:lnTo>
                      <a:pt x="1837375" y="438"/>
                    </a:lnTo>
                    <a:lnTo>
                      <a:pt x="1847455" y="438"/>
                    </a:lnTo>
                    <a:lnTo>
                      <a:pt x="1847455" y="15996"/>
                    </a:lnTo>
                    <a:lnTo>
                      <a:pt x="1895664" y="15996"/>
                    </a:lnTo>
                    <a:lnTo>
                      <a:pt x="1895664" y="52344"/>
                    </a:lnTo>
                    <a:lnTo>
                      <a:pt x="1847455" y="52344"/>
                    </a:lnTo>
                    <a:lnTo>
                      <a:pt x="1847455" y="72750"/>
                    </a:lnTo>
                    <a:lnTo>
                      <a:pt x="1908373" y="72750"/>
                    </a:lnTo>
                    <a:cubicBezTo>
                      <a:pt x="1908364" y="72836"/>
                      <a:pt x="1908327" y="73373"/>
                      <a:pt x="1908263" y="74361"/>
                    </a:cubicBezTo>
                    <a:cubicBezTo>
                      <a:pt x="1908199" y="75348"/>
                      <a:pt x="1908163" y="76268"/>
                      <a:pt x="1908154" y="77118"/>
                    </a:cubicBezTo>
                    <a:cubicBezTo>
                      <a:pt x="1907209" y="84042"/>
                      <a:pt x="1906250" y="89310"/>
                      <a:pt x="1905278" y="92922"/>
                    </a:cubicBezTo>
                    <a:cubicBezTo>
                      <a:pt x="1904305" y="96534"/>
                      <a:pt x="1903073" y="99009"/>
                      <a:pt x="1901580" y="100347"/>
                    </a:cubicBezTo>
                    <a:cubicBezTo>
                      <a:pt x="1900302" y="101433"/>
                      <a:pt x="1898914" y="102218"/>
                      <a:pt x="1897416" y="102702"/>
                    </a:cubicBezTo>
                    <a:cubicBezTo>
                      <a:pt x="1895920" y="103186"/>
                      <a:pt x="1894093" y="103423"/>
                      <a:pt x="1891938" y="103414"/>
                    </a:cubicBezTo>
                    <a:cubicBezTo>
                      <a:pt x="1890208" y="103624"/>
                      <a:pt x="1887697" y="103697"/>
                      <a:pt x="1884406" y="103634"/>
                    </a:cubicBezTo>
                    <a:cubicBezTo>
                      <a:pt x="1881114" y="103570"/>
                      <a:pt x="1877563" y="103423"/>
                      <a:pt x="1873751" y="103195"/>
                    </a:cubicBezTo>
                    <a:cubicBezTo>
                      <a:pt x="1873632" y="101953"/>
                      <a:pt x="1873376" y="100602"/>
                      <a:pt x="1872984" y="99141"/>
                    </a:cubicBezTo>
                    <a:cubicBezTo>
                      <a:pt x="1872591" y="97680"/>
                      <a:pt x="1872116" y="96329"/>
                      <a:pt x="1871560" y="95086"/>
                    </a:cubicBezTo>
                    <a:cubicBezTo>
                      <a:pt x="1875371" y="95507"/>
                      <a:pt x="1878813" y="95763"/>
                      <a:pt x="1881886" y="95854"/>
                    </a:cubicBezTo>
                    <a:cubicBezTo>
                      <a:pt x="1884958" y="95945"/>
                      <a:pt x="1887140" y="95982"/>
                      <a:pt x="1888433" y="95964"/>
                    </a:cubicBezTo>
                    <a:cubicBezTo>
                      <a:pt x="1889733" y="95978"/>
                      <a:pt x="1890802" y="95895"/>
                      <a:pt x="1891637" y="95717"/>
                    </a:cubicBezTo>
                    <a:cubicBezTo>
                      <a:pt x="1892472" y="95539"/>
                      <a:pt x="1893157" y="95183"/>
                      <a:pt x="1893692" y="94648"/>
                    </a:cubicBezTo>
                    <a:cubicBezTo>
                      <a:pt x="1894444" y="93926"/>
                      <a:pt x="1895129" y="92518"/>
                      <a:pt x="1895746" y="90426"/>
                    </a:cubicBezTo>
                    <a:cubicBezTo>
                      <a:pt x="1896362" y="88333"/>
                      <a:pt x="1896992" y="85280"/>
                      <a:pt x="1897636" y="81269"/>
                    </a:cubicBezTo>
                    <a:lnTo>
                      <a:pt x="1847455" y="81269"/>
                    </a:lnTo>
                    <a:lnTo>
                      <a:pt x="1847455" y="104277"/>
                    </a:lnTo>
                    <a:lnTo>
                      <a:pt x="1837375" y="104277"/>
                    </a:lnTo>
                    <a:lnTo>
                      <a:pt x="1837375" y="81269"/>
                    </a:lnTo>
                    <a:lnTo>
                      <a:pt x="1787414" y="81269"/>
                    </a:lnTo>
                    <a:cubicBezTo>
                      <a:pt x="1783091" y="88610"/>
                      <a:pt x="1776070" y="95347"/>
                      <a:pt x="1766351" y="101483"/>
                    </a:cubicBezTo>
                    <a:cubicBezTo>
                      <a:pt x="1756631" y="107619"/>
                      <a:pt x="1743201" y="113151"/>
                      <a:pt x="1726059" y="118082"/>
                    </a:cubicBezTo>
                    <a:cubicBezTo>
                      <a:pt x="1725483" y="116699"/>
                      <a:pt x="1724716" y="115192"/>
                      <a:pt x="1723757" y="113563"/>
                    </a:cubicBezTo>
                    <a:cubicBezTo>
                      <a:pt x="1722799" y="111933"/>
                      <a:pt x="1721813" y="110591"/>
                      <a:pt x="1720800" y="109536"/>
                    </a:cubicBezTo>
                    <a:cubicBezTo>
                      <a:pt x="1734933" y="105688"/>
                      <a:pt x="1746327" y="101387"/>
                      <a:pt x="1754983" y="96635"/>
                    </a:cubicBezTo>
                    <a:cubicBezTo>
                      <a:pt x="1763639" y="91883"/>
                      <a:pt x="1770213" y="86761"/>
                      <a:pt x="1774705" y="81269"/>
                    </a:cubicBezTo>
                    <a:lnTo>
                      <a:pt x="1734166" y="81269"/>
                    </a:lnTo>
                    <a:cubicBezTo>
                      <a:pt x="1735294" y="76062"/>
                      <a:pt x="1736435" y="70068"/>
                      <a:pt x="1737590" y="63288"/>
                    </a:cubicBezTo>
                    <a:cubicBezTo>
                      <a:pt x="1738745" y="56507"/>
                      <a:pt x="1739722" y="50020"/>
                      <a:pt x="1740521" y="43825"/>
                    </a:cubicBezTo>
                    <a:lnTo>
                      <a:pt x="1786100" y="43825"/>
                    </a:lnTo>
                    <a:lnTo>
                      <a:pt x="1786100" y="42728"/>
                    </a:lnTo>
                    <a:lnTo>
                      <a:pt x="1786100" y="24733"/>
                    </a:lnTo>
                    <a:lnTo>
                      <a:pt x="1730003" y="24733"/>
                    </a:lnTo>
                    <a:lnTo>
                      <a:pt x="1730003" y="15996"/>
                    </a:lnTo>
                    <a:lnTo>
                      <a:pt x="1786100" y="15996"/>
                    </a:lnTo>
                    <a:close/>
                    <a:moveTo>
                      <a:pt x="1535855" y="438"/>
                    </a:moveTo>
                    <a:lnTo>
                      <a:pt x="1547469" y="2410"/>
                    </a:lnTo>
                    <a:cubicBezTo>
                      <a:pt x="1545944" y="5044"/>
                      <a:pt x="1544338" y="7719"/>
                      <a:pt x="1542648" y="10436"/>
                    </a:cubicBezTo>
                    <a:cubicBezTo>
                      <a:pt x="1540959" y="13152"/>
                      <a:pt x="1539133" y="15882"/>
                      <a:pt x="1537170" y="18626"/>
                    </a:cubicBezTo>
                    <a:lnTo>
                      <a:pt x="1597649" y="18626"/>
                    </a:lnTo>
                    <a:lnTo>
                      <a:pt x="1599621" y="17968"/>
                    </a:lnTo>
                    <a:lnTo>
                      <a:pt x="1606415" y="22777"/>
                    </a:lnTo>
                    <a:cubicBezTo>
                      <a:pt x="1603278" y="28342"/>
                      <a:pt x="1599635" y="34020"/>
                      <a:pt x="1595485" y="39813"/>
                    </a:cubicBezTo>
                    <a:cubicBezTo>
                      <a:pt x="1591336" y="45605"/>
                      <a:pt x="1587090" y="50960"/>
                      <a:pt x="1582748" y="55877"/>
                    </a:cubicBezTo>
                    <a:lnTo>
                      <a:pt x="1650021" y="55877"/>
                    </a:lnTo>
                    <a:lnTo>
                      <a:pt x="1650021" y="119835"/>
                    </a:lnTo>
                    <a:lnTo>
                      <a:pt x="1591513" y="119835"/>
                    </a:lnTo>
                    <a:lnTo>
                      <a:pt x="1591513" y="177271"/>
                    </a:lnTo>
                    <a:cubicBezTo>
                      <a:pt x="1591363" y="180258"/>
                      <a:pt x="1592158" y="182230"/>
                      <a:pt x="1593897" y="183189"/>
                    </a:cubicBezTo>
                    <a:cubicBezTo>
                      <a:pt x="1595636" y="184148"/>
                      <a:pt x="1599225" y="184587"/>
                      <a:pt x="1604661" y="184505"/>
                    </a:cubicBezTo>
                    <a:lnTo>
                      <a:pt x="1644323" y="184505"/>
                    </a:lnTo>
                    <a:cubicBezTo>
                      <a:pt x="1647707" y="184625"/>
                      <a:pt x="1650266" y="183922"/>
                      <a:pt x="1652002" y="182394"/>
                    </a:cubicBezTo>
                    <a:cubicBezTo>
                      <a:pt x="1653737" y="180866"/>
                      <a:pt x="1654948" y="177792"/>
                      <a:pt x="1655637" y="173170"/>
                    </a:cubicBezTo>
                    <a:cubicBezTo>
                      <a:pt x="1656326" y="168549"/>
                      <a:pt x="1656791" y="161658"/>
                      <a:pt x="1657033" y="152499"/>
                    </a:cubicBezTo>
                    <a:cubicBezTo>
                      <a:pt x="1658494" y="153394"/>
                      <a:pt x="1660119" y="154234"/>
                      <a:pt x="1661908" y="155020"/>
                    </a:cubicBezTo>
                    <a:cubicBezTo>
                      <a:pt x="1663698" y="155805"/>
                      <a:pt x="1665433" y="156426"/>
                      <a:pt x="1667113" y="156883"/>
                    </a:cubicBezTo>
                    <a:cubicBezTo>
                      <a:pt x="1666496" y="171675"/>
                      <a:pt x="1664716" y="181698"/>
                      <a:pt x="1661772" y="186952"/>
                    </a:cubicBezTo>
                    <a:cubicBezTo>
                      <a:pt x="1658827" y="192206"/>
                      <a:pt x="1653158" y="194668"/>
                      <a:pt x="1644762" y="194338"/>
                    </a:cubicBezTo>
                    <a:lnTo>
                      <a:pt x="1604223" y="194338"/>
                    </a:lnTo>
                    <a:cubicBezTo>
                      <a:pt x="1595299" y="194489"/>
                      <a:pt x="1589154" y="193368"/>
                      <a:pt x="1585789" y="190975"/>
                    </a:cubicBezTo>
                    <a:cubicBezTo>
                      <a:pt x="1582425" y="188583"/>
                      <a:pt x="1580827" y="184015"/>
                      <a:pt x="1580996" y="177271"/>
                    </a:cubicBezTo>
                    <a:lnTo>
                      <a:pt x="1580996" y="119835"/>
                    </a:lnTo>
                    <a:lnTo>
                      <a:pt x="1566971" y="119835"/>
                    </a:lnTo>
                    <a:cubicBezTo>
                      <a:pt x="1563586" y="131699"/>
                      <a:pt x="1558475" y="142535"/>
                      <a:pt x="1551640" y="152343"/>
                    </a:cubicBezTo>
                    <a:cubicBezTo>
                      <a:pt x="1544806" y="162152"/>
                      <a:pt x="1535524" y="170777"/>
                      <a:pt x="1523795" y="178219"/>
                    </a:cubicBezTo>
                    <a:cubicBezTo>
                      <a:pt x="1512067" y="185661"/>
                      <a:pt x="1497168" y="191765"/>
                      <a:pt x="1479101" y="196530"/>
                    </a:cubicBezTo>
                    <a:cubicBezTo>
                      <a:pt x="1478503" y="195129"/>
                      <a:pt x="1477617" y="193552"/>
                      <a:pt x="1476444" y="191798"/>
                    </a:cubicBezTo>
                    <a:cubicBezTo>
                      <a:pt x="1475271" y="190045"/>
                      <a:pt x="1474112" y="188634"/>
                      <a:pt x="1472966" y="187564"/>
                    </a:cubicBezTo>
                    <a:cubicBezTo>
                      <a:pt x="1489947" y="183378"/>
                      <a:pt x="1503974" y="177997"/>
                      <a:pt x="1515046" y="171422"/>
                    </a:cubicBezTo>
                    <a:cubicBezTo>
                      <a:pt x="1526119" y="164847"/>
                      <a:pt x="1534903" y="157223"/>
                      <a:pt x="1541399" y="148552"/>
                    </a:cubicBezTo>
                    <a:cubicBezTo>
                      <a:pt x="1547894" y="139882"/>
                      <a:pt x="1552766" y="130309"/>
                      <a:pt x="1556015" y="119835"/>
                    </a:cubicBezTo>
                    <a:lnTo>
                      <a:pt x="1495316" y="119835"/>
                    </a:lnTo>
                    <a:lnTo>
                      <a:pt x="1495316" y="64618"/>
                    </a:lnTo>
                    <a:cubicBezTo>
                      <a:pt x="1492696" y="66900"/>
                      <a:pt x="1490048" y="69073"/>
                      <a:pt x="1487373" y="71138"/>
                    </a:cubicBezTo>
                    <a:cubicBezTo>
                      <a:pt x="1484698" y="73202"/>
                      <a:pt x="1481941" y="75266"/>
                      <a:pt x="1479101" y="77331"/>
                    </a:cubicBezTo>
                    <a:cubicBezTo>
                      <a:pt x="1478170" y="76070"/>
                      <a:pt x="1476964" y="74755"/>
                      <a:pt x="1475486" y="73384"/>
                    </a:cubicBezTo>
                    <a:cubicBezTo>
                      <a:pt x="1474007" y="72014"/>
                      <a:pt x="1472582" y="70918"/>
                      <a:pt x="1471212" y="70095"/>
                    </a:cubicBezTo>
                    <a:cubicBezTo>
                      <a:pt x="1486492" y="59737"/>
                      <a:pt x="1499594" y="48320"/>
                      <a:pt x="1510519" y="35845"/>
                    </a:cubicBezTo>
                    <a:cubicBezTo>
                      <a:pt x="1521443" y="23370"/>
                      <a:pt x="1529889" y="11568"/>
                      <a:pt x="1535855" y="438"/>
                    </a:cubicBezTo>
                    <a:close/>
                    <a:moveTo>
                      <a:pt x="288579" y="438"/>
                    </a:moveTo>
                    <a:lnTo>
                      <a:pt x="298001" y="3506"/>
                    </a:lnTo>
                    <a:cubicBezTo>
                      <a:pt x="296357" y="6811"/>
                      <a:pt x="294550" y="10116"/>
                      <a:pt x="292577" y="13421"/>
                    </a:cubicBezTo>
                    <a:cubicBezTo>
                      <a:pt x="290605" y="16727"/>
                      <a:pt x="288469" y="19922"/>
                      <a:pt x="286168" y="23008"/>
                    </a:cubicBezTo>
                    <a:lnTo>
                      <a:pt x="422027" y="23008"/>
                    </a:lnTo>
                    <a:lnTo>
                      <a:pt x="422027" y="32403"/>
                    </a:lnTo>
                    <a:lnTo>
                      <a:pt x="279375" y="32403"/>
                    </a:lnTo>
                    <a:cubicBezTo>
                      <a:pt x="274189" y="38895"/>
                      <a:pt x="268729" y="44943"/>
                      <a:pt x="262995" y="50547"/>
                    </a:cubicBezTo>
                    <a:cubicBezTo>
                      <a:pt x="257261" y="56152"/>
                      <a:pt x="251473" y="61210"/>
                      <a:pt x="245629" y="65722"/>
                    </a:cubicBezTo>
                    <a:cubicBezTo>
                      <a:pt x="245000" y="64524"/>
                      <a:pt x="244013" y="63025"/>
                      <a:pt x="242671" y="61224"/>
                    </a:cubicBezTo>
                    <a:cubicBezTo>
                      <a:pt x="241329" y="59423"/>
                      <a:pt x="240124" y="57926"/>
                      <a:pt x="239055" y="56732"/>
                    </a:cubicBezTo>
                    <a:cubicBezTo>
                      <a:pt x="248775" y="49927"/>
                      <a:pt x="258042" y="41642"/>
                      <a:pt x="266858" y="31876"/>
                    </a:cubicBezTo>
                    <a:cubicBezTo>
                      <a:pt x="275672" y="22111"/>
                      <a:pt x="282913" y="11632"/>
                      <a:pt x="288579" y="438"/>
                    </a:cubicBezTo>
                    <a:close/>
                    <a:moveTo>
                      <a:pt x="4408734" y="425"/>
                    </a:moveTo>
                    <a:lnTo>
                      <a:pt x="4417718" y="4588"/>
                    </a:lnTo>
                    <a:cubicBezTo>
                      <a:pt x="4416618" y="6245"/>
                      <a:pt x="4415476" y="7916"/>
                      <a:pt x="4414294" y="9600"/>
                    </a:cubicBezTo>
                    <a:cubicBezTo>
                      <a:pt x="4413112" y="11285"/>
                      <a:pt x="4411915" y="12901"/>
                      <a:pt x="4410706" y="14449"/>
                    </a:cubicBezTo>
                    <a:cubicBezTo>
                      <a:pt x="4422781" y="28162"/>
                      <a:pt x="4436704" y="40287"/>
                      <a:pt x="4452477" y="50824"/>
                    </a:cubicBezTo>
                    <a:cubicBezTo>
                      <a:pt x="4468250" y="61360"/>
                      <a:pt x="4485734" y="70856"/>
                      <a:pt x="4504931" y="79310"/>
                    </a:cubicBezTo>
                    <a:cubicBezTo>
                      <a:pt x="4503456" y="80461"/>
                      <a:pt x="4502023" y="81885"/>
                      <a:pt x="4500630" y="83583"/>
                    </a:cubicBezTo>
                    <a:cubicBezTo>
                      <a:pt x="4499238" y="85282"/>
                      <a:pt x="4498188" y="86925"/>
                      <a:pt x="4497480" y="88513"/>
                    </a:cubicBezTo>
                    <a:cubicBezTo>
                      <a:pt x="4478882" y="79639"/>
                      <a:pt x="4461899" y="69833"/>
                      <a:pt x="4446532" y="59096"/>
                    </a:cubicBezTo>
                    <a:cubicBezTo>
                      <a:pt x="4431166" y="48359"/>
                      <a:pt x="4417252" y="36033"/>
                      <a:pt x="4404789" y="22118"/>
                    </a:cubicBezTo>
                    <a:cubicBezTo>
                      <a:pt x="4392896" y="36389"/>
                      <a:pt x="4378991" y="49372"/>
                      <a:pt x="4363073" y="61068"/>
                    </a:cubicBezTo>
                    <a:cubicBezTo>
                      <a:pt x="4347154" y="72764"/>
                      <a:pt x="4330235" y="82351"/>
                      <a:pt x="4312316" y="89828"/>
                    </a:cubicBezTo>
                    <a:cubicBezTo>
                      <a:pt x="4311514" y="88554"/>
                      <a:pt x="4310436" y="87103"/>
                      <a:pt x="4309085" y="85473"/>
                    </a:cubicBezTo>
                    <a:cubicBezTo>
                      <a:pt x="4307734" y="83843"/>
                      <a:pt x="4306328" y="82446"/>
                      <a:pt x="4304868" y="81282"/>
                    </a:cubicBezTo>
                    <a:cubicBezTo>
                      <a:pt x="4326342" y="72737"/>
                      <a:pt x="4346227" y="61396"/>
                      <a:pt x="4364525" y="47263"/>
                    </a:cubicBezTo>
                    <a:cubicBezTo>
                      <a:pt x="4382822" y="33129"/>
                      <a:pt x="4397558" y="17516"/>
                      <a:pt x="4408734" y="425"/>
                    </a:cubicBezTo>
                    <a:close/>
                    <a:moveTo>
                      <a:pt x="4197878" y="219"/>
                    </a:moveTo>
                    <a:cubicBezTo>
                      <a:pt x="4203424" y="2255"/>
                      <a:pt x="4208984" y="4702"/>
                      <a:pt x="4214559" y="7560"/>
                    </a:cubicBezTo>
                    <a:cubicBezTo>
                      <a:pt x="4220134" y="10418"/>
                      <a:pt x="4224652" y="13303"/>
                      <a:pt x="4228117" y="16215"/>
                    </a:cubicBezTo>
                    <a:lnTo>
                      <a:pt x="4221981" y="23008"/>
                    </a:lnTo>
                    <a:cubicBezTo>
                      <a:pt x="4218426" y="20068"/>
                      <a:pt x="4213870" y="17073"/>
                      <a:pt x="4208314" y="14024"/>
                    </a:cubicBezTo>
                    <a:cubicBezTo>
                      <a:pt x="4202758" y="10975"/>
                      <a:pt x="4197161" y="8418"/>
                      <a:pt x="4191523" y="6354"/>
                    </a:cubicBezTo>
                    <a:close/>
                    <a:moveTo>
                      <a:pt x="4606662" y="0"/>
                    </a:moveTo>
                    <a:lnTo>
                      <a:pt x="4617836" y="1972"/>
                    </a:lnTo>
                    <a:cubicBezTo>
                      <a:pt x="4615878" y="5610"/>
                      <a:pt x="4613769" y="9400"/>
                      <a:pt x="4611509" y="13339"/>
                    </a:cubicBezTo>
                    <a:cubicBezTo>
                      <a:pt x="4609250" y="17279"/>
                      <a:pt x="4606756" y="21232"/>
                      <a:pt x="4604032" y="25199"/>
                    </a:cubicBezTo>
                    <a:lnTo>
                      <a:pt x="4662319" y="25199"/>
                    </a:lnTo>
                    <a:cubicBezTo>
                      <a:pt x="4660854" y="21720"/>
                      <a:pt x="4659074" y="17996"/>
                      <a:pt x="4656978" y="14024"/>
                    </a:cubicBezTo>
                    <a:cubicBezTo>
                      <a:pt x="4654882" y="10052"/>
                      <a:pt x="4652718" y="6327"/>
                      <a:pt x="4650487" y="2849"/>
                    </a:cubicBezTo>
                    <a:lnTo>
                      <a:pt x="4659910" y="0"/>
                    </a:lnTo>
                    <a:cubicBezTo>
                      <a:pt x="4662511" y="4063"/>
                      <a:pt x="4665086" y="8372"/>
                      <a:pt x="4667634" y="12928"/>
                    </a:cubicBezTo>
                    <a:cubicBezTo>
                      <a:pt x="4670180" y="17485"/>
                      <a:pt x="4672208" y="21575"/>
                      <a:pt x="4673714" y="25199"/>
                    </a:cubicBezTo>
                    <a:lnTo>
                      <a:pt x="4739672" y="25199"/>
                    </a:lnTo>
                    <a:lnTo>
                      <a:pt x="4739672" y="34376"/>
                    </a:lnTo>
                    <a:lnTo>
                      <a:pt x="4666483" y="34376"/>
                    </a:lnTo>
                    <a:lnTo>
                      <a:pt x="4666483" y="52371"/>
                    </a:lnTo>
                    <a:lnTo>
                      <a:pt x="4731344" y="52371"/>
                    </a:lnTo>
                    <a:lnTo>
                      <a:pt x="4731344" y="60889"/>
                    </a:lnTo>
                    <a:lnTo>
                      <a:pt x="4666483" y="60889"/>
                    </a:lnTo>
                    <a:lnTo>
                      <a:pt x="4666483" y="78666"/>
                    </a:lnTo>
                    <a:lnTo>
                      <a:pt x="4732222" y="78666"/>
                    </a:lnTo>
                    <a:lnTo>
                      <a:pt x="4732222" y="87185"/>
                    </a:lnTo>
                    <a:lnTo>
                      <a:pt x="4666483" y="87185"/>
                    </a:lnTo>
                    <a:lnTo>
                      <a:pt x="4666483" y="105839"/>
                    </a:lnTo>
                    <a:lnTo>
                      <a:pt x="4747779" y="105839"/>
                    </a:lnTo>
                    <a:lnTo>
                      <a:pt x="4747779" y="115014"/>
                    </a:lnTo>
                    <a:lnTo>
                      <a:pt x="4597896" y="115014"/>
                    </a:lnTo>
                    <a:lnTo>
                      <a:pt x="4597896" y="122256"/>
                    </a:lnTo>
                    <a:lnTo>
                      <a:pt x="4587597" y="122256"/>
                    </a:lnTo>
                    <a:lnTo>
                      <a:pt x="4587597" y="47104"/>
                    </a:lnTo>
                    <a:cubicBezTo>
                      <a:pt x="4580584" y="55459"/>
                      <a:pt x="4572696" y="63273"/>
                      <a:pt x="4563932" y="70546"/>
                    </a:cubicBezTo>
                    <a:cubicBezTo>
                      <a:pt x="4562904" y="69389"/>
                      <a:pt x="4561672" y="68192"/>
                      <a:pt x="4560234" y="66953"/>
                    </a:cubicBezTo>
                    <a:cubicBezTo>
                      <a:pt x="4558796" y="65713"/>
                      <a:pt x="4557398" y="64790"/>
                      <a:pt x="4556042" y="64182"/>
                    </a:cubicBezTo>
                    <a:cubicBezTo>
                      <a:pt x="4568026" y="54308"/>
                      <a:pt x="4578297" y="43668"/>
                      <a:pt x="4586856" y="32259"/>
                    </a:cubicBezTo>
                    <a:cubicBezTo>
                      <a:pt x="4595417" y="20851"/>
                      <a:pt x="4602018" y="10098"/>
                      <a:pt x="4606662" y="0"/>
                    </a:cubicBezTo>
                    <a:close/>
                  </a:path>
                </a:pathLst>
              </a:custGeom>
              <a:solidFill>
                <a:schemeClr val="bg1"/>
              </a:solidFill>
              <a:ln>
                <a:noFill/>
              </a:ln>
              <a:effectLst>
                <a:outerShdw blurRad="419100" dist="38100" dir="2700000" algn="tl">
                  <a:srgbClr val="000000">
                    <a:alpha val="70000"/>
                  </a:srgbClr>
                </a:outerShdw>
              </a:effectLst>
            </p:spPr>
            <p:txBody>
              <a:bodyPr rot="0" spcFirstLastPara="0" vertOverflow="overflow" horzOverflow="overflow" vert="horz" wrap="square" lIns="77418" tIns="38709" rIns="77418" bIns="38709" numCol="1" spcCol="0" rtlCol="0" fromWordArt="0" anchor="t" anchorCtr="0" forceAA="0" compatLnSpc="1">
                <a:prstTxWarp prst="textNoShape">
                  <a:avLst/>
                </a:prstTxWarp>
                <a:noAutofit/>
              </a:bodyPr>
              <a:lstStyle/>
              <a:p>
                <a:pPr defTabSz="580650">
                  <a:lnSpc>
                    <a:spcPct val="130000"/>
                  </a:lnSpc>
                  <a:defRPr/>
                </a:pPr>
                <a:endParaRPr lang="en-US" altLang="zh-CN" sz="2032" spc="254"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微软雅黑" panose="020B0503020204020204" pitchFamily="34" charset="-122"/>
                  <a:ea typeface="微软雅黑" panose="020B0503020204020204" pitchFamily="34" charset="-122"/>
                </a:endParaRPr>
              </a:p>
            </p:txBody>
          </p:sp>
          <p:sp>
            <p:nvSpPr>
              <p:cNvPr id="103" name="任意多边形: 形状 89">
                <a:extLst>
                  <a:ext uri="{FF2B5EF4-FFF2-40B4-BE49-F238E27FC236}">
                    <a16:creationId xmlns:a16="http://schemas.microsoft.com/office/drawing/2014/main" id="{10B66514-ED38-4A02-A36C-2DFEC9206F46}"/>
                  </a:ext>
                </a:extLst>
              </p:cNvPr>
              <p:cNvSpPr/>
              <p:nvPr/>
            </p:nvSpPr>
            <p:spPr>
              <a:xfrm>
                <a:off x="5205448" y="4580673"/>
                <a:ext cx="680392" cy="211444"/>
              </a:xfrm>
              <a:custGeom>
                <a:avLst/>
                <a:gdLst>
                  <a:gd name="connsiteX0" fmla="*/ 544752 w 680392"/>
                  <a:gd name="connsiteY0" fmla="*/ 143963 h 211444"/>
                  <a:gd name="connsiteX1" fmla="*/ 557352 w 680392"/>
                  <a:gd name="connsiteY1" fmla="*/ 166167 h 211444"/>
                  <a:gd name="connsiteX2" fmla="*/ 567980 w 680392"/>
                  <a:gd name="connsiteY2" fmla="*/ 186910 h 211444"/>
                  <a:gd name="connsiteX3" fmla="*/ 537521 w 680392"/>
                  <a:gd name="connsiteY3" fmla="*/ 197416 h 211444"/>
                  <a:gd name="connsiteX4" fmla="*/ 532974 w 680392"/>
                  <a:gd name="connsiteY4" fmla="*/ 186032 h 211444"/>
                  <a:gd name="connsiteX5" fmla="*/ 526783 w 680392"/>
                  <a:gd name="connsiteY5" fmla="*/ 172662 h 211444"/>
                  <a:gd name="connsiteX6" fmla="*/ 515252 w 680392"/>
                  <a:gd name="connsiteY6" fmla="*/ 199055 h 211444"/>
                  <a:gd name="connsiteX7" fmla="*/ 487122 w 680392"/>
                  <a:gd name="connsiteY7" fmla="*/ 205733 h 211444"/>
                  <a:gd name="connsiteX8" fmla="*/ 450527 w 680392"/>
                  <a:gd name="connsiteY8" fmla="*/ 205733 h 211444"/>
                  <a:gd name="connsiteX9" fmla="*/ 416617 w 680392"/>
                  <a:gd name="connsiteY9" fmla="*/ 199110 h 211444"/>
                  <a:gd name="connsiteX10" fmla="*/ 408016 w 680392"/>
                  <a:gd name="connsiteY10" fmla="*/ 175075 h 211444"/>
                  <a:gd name="connsiteX11" fmla="*/ 408016 w 680392"/>
                  <a:gd name="connsiteY11" fmla="*/ 157964 h 211444"/>
                  <a:gd name="connsiteX12" fmla="*/ 399224 w 680392"/>
                  <a:gd name="connsiteY12" fmla="*/ 179863 h 211444"/>
                  <a:gd name="connsiteX13" fmla="*/ 389610 w 680392"/>
                  <a:gd name="connsiteY13" fmla="*/ 200261 h 211444"/>
                  <a:gd name="connsiteX14" fmla="*/ 359589 w 680392"/>
                  <a:gd name="connsiteY14" fmla="*/ 188442 h 211444"/>
                  <a:gd name="connsiteX15" fmla="*/ 370737 w 680392"/>
                  <a:gd name="connsiteY15" fmla="*/ 168935 h 211444"/>
                  <a:gd name="connsiteX16" fmla="*/ 379749 w 680392"/>
                  <a:gd name="connsiteY16" fmla="*/ 147469 h 211444"/>
                  <a:gd name="connsiteX17" fmla="*/ 408016 w 680392"/>
                  <a:gd name="connsiteY17" fmla="*/ 157308 h 211444"/>
                  <a:gd name="connsiteX18" fmla="*/ 408016 w 680392"/>
                  <a:gd name="connsiteY18" fmla="*/ 145720 h 211444"/>
                  <a:gd name="connsiteX19" fmla="*/ 440228 w 680392"/>
                  <a:gd name="connsiteY19" fmla="*/ 145720 h 211444"/>
                  <a:gd name="connsiteX20" fmla="*/ 440228 w 680392"/>
                  <a:gd name="connsiteY20" fmla="*/ 174637 h 211444"/>
                  <a:gd name="connsiteX21" fmla="*/ 442693 w 680392"/>
                  <a:gd name="connsiteY21" fmla="*/ 180533 h 211444"/>
                  <a:gd name="connsiteX22" fmla="*/ 454033 w 680392"/>
                  <a:gd name="connsiteY22" fmla="*/ 181657 h 211444"/>
                  <a:gd name="connsiteX23" fmla="*/ 484930 w 680392"/>
                  <a:gd name="connsiteY23" fmla="*/ 181657 h 211444"/>
                  <a:gd name="connsiteX24" fmla="*/ 495092 w 680392"/>
                  <a:gd name="connsiteY24" fmla="*/ 177464 h 211444"/>
                  <a:gd name="connsiteX25" fmla="*/ 498516 w 680392"/>
                  <a:gd name="connsiteY25" fmla="*/ 157320 h 211444"/>
                  <a:gd name="connsiteX26" fmla="*/ 510020 w 680392"/>
                  <a:gd name="connsiteY26" fmla="*/ 162472 h 211444"/>
                  <a:gd name="connsiteX27" fmla="*/ 523496 w 680392"/>
                  <a:gd name="connsiteY27" fmla="*/ 166309 h 211444"/>
                  <a:gd name="connsiteX28" fmla="*/ 519908 w 680392"/>
                  <a:gd name="connsiteY28" fmla="*/ 159348 h 211444"/>
                  <a:gd name="connsiteX29" fmla="*/ 516485 w 680392"/>
                  <a:gd name="connsiteY29" fmla="*/ 152716 h 211444"/>
                  <a:gd name="connsiteX30" fmla="*/ 148569 w 680392"/>
                  <a:gd name="connsiteY30" fmla="*/ 105606 h 211444"/>
                  <a:gd name="connsiteX31" fmla="*/ 175960 w 680392"/>
                  <a:gd name="connsiteY31" fmla="*/ 115686 h 211444"/>
                  <a:gd name="connsiteX32" fmla="*/ 166016 w 680392"/>
                  <a:gd name="connsiteY32" fmla="*/ 141543 h 211444"/>
                  <a:gd name="connsiteX33" fmla="*/ 150979 w 680392"/>
                  <a:gd name="connsiteY33" fmla="*/ 163456 h 211444"/>
                  <a:gd name="connsiteX34" fmla="*/ 124465 w 680392"/>
                  <a:gd name="connsiteY34" fmla="*/ 147460 h 211444"/>
                  <a:gd name="connsiteX35" fmla="*/ 138899 w 680392"/>
                  <a:gd name="connsiteY35" fmla="*/ 128587 h 211444"/>
                  <a:gd name="connsiteX36" fmla="*/ 148569 w 680392"/>
                  <a:gd name="connsiteY36" fmla="*/ 105606 h 211444"/>
                  <a:gd name="connsiteX37" fmla="*/ 278511 w 680392"/>
                  <a:gd name="connsiteY37" fmla="*/ 104291 h 211444"/>
                  <a:gd name="connsiteX38" fmla="*/ 306122 w 680392"/>
                  <a:gd name="connsiteY38" fmla="*/ 120069 h 211444"/>
                  <a:gd name="connsiteX39" fmla="*/ 292207 w 680392"/>
                  <a:gd name="connsiteY39" fmla="*/ 142447 h 211444"/>
                  <a:gd name="connsiteX40" fmla="*/ 278950 w 680392"/>
                  <a:gd name="connsiteY40" fmla="*/ 161703 h 211444"/>
                  <a:gd name="connsiteX41" fmla="*/ 255284 w 680392"/>
                  <a:gd name="connsiteY41" fmla="*/ 147240 h 211444"/>
                  <a:gd name="connsiteX42" fmla="*/ 267720 w 680392"/>
                  <a:gd name="connsiteY42" fmla="*/ 126916 h 211444"/>
                  <a:gd name="connsiteX43" fmla="*/ 278511 w 680392"/>
                  <a:gd name="connsiteY43" fmla="*/ 104291 h 211444"/>
                  <a:gd name="connsiteX44" fmla="*/ 433216 w 680392"/>
                  <a:gd name="connsiteY44" fmla="*/ 101210 h 211444"/>
                  <a:gd name="connsiteX45" fmla="*/ 433216 w 680392"/>
                  <a:gd name="connsiteY45" fmla="*/ 113509 h 211444"/>
                  <a:gd name="connsiteX46" fmla="*/ 450965 w 680392"/>
                  <a:gd name="connsiteY46" fmla="*/ 113509 h 211444"/>
                  <a:gd name="connsiteX47" fmla="*/ 450965 w 680392"/>
                  <a:gd name="connsiteY47" fmla="*/ 101210 h 211444"/>
                  <a:gd name="connsiteX48" fmla="*/ 200502 w 680392"/>
                  <a:gd name="connsiteY48" fmla="*/ 99032 h 211444"/>
                  <a:gd name="connsiteX49" fmla="*/ 234247 w 680392"/>
                  <a:gd name="connsiteY49" fmla="*/ 99032 h 211444"/>
                  <a:gd name="connsiteX50" fmla="*/ 232056 w 680392"/>
                  <a:gd name="connsiteY50" fmla="*/ 118315 h 211444"/>
                  <a:gd name="connsiteX51" fmla="*/ 261310 w 680392"/>
                  <a:gd name="connsiteY51" fmla="*/ 161072 h 211444"/>
                  <a:gd name="connsiteX52" fmla="*/ 322118 w 680392"/>
                  <a:gd name="connsiteY52" fmla="*/ 179671 h 211444"/>
                  <a:gd name="connsiteX53" fmla="*/ 312038 w 680392"/>
                  <a:gd name="connsiteY53" fmla="*/ 193422 h 211444"/>
                  <a:gd name="connsiteX54" fmla="*/ 303930 w 680392"/>
                  <a:gd name="connsiteY54" fmla="*/ 208815 h 211444"/>
                  <a:gd name="connsiteX55" fmla="*/ 251723 w 680392"/>
                  <a:gd name="connsiteY55" fmla="*/ 191285 h 211444"/>
                  <a:gd name="connsiteX56" fmla="*/ 220223 w 680392"/>
                  <a:gd name="connsiteY56" fmla="*/ 157977 h 211444"/>
                  <a:gd name="connsiteX57" fmla="*/ 189491 w 680392"/>
                  <a:gd name="connsiteY57" fmla="*/ 189805 h 211444"/>
                  <a:gd name="connsiteX58" fmla="*/ 128189 w 680392"/>
                  <a:gd name="connsiteY58" fmla="*/ 211444 h 211444"/>
                  <a:gd name="connsiteX59" fmla="*/ 121369 w 680392"/>
                  <a:gd name="connsiteY59" fmla="*/ 197064 h 211444"/>
                  <a:gd name="connsiteX60" fmla="*/ 111755 w 680392"/>
                  <a:gd name="connsiteY60" fmla="*/ 183835 h 211444"/>
                  <a:gd name="connsiteX61" fmla="*/ 159118 w 680392"/>
                  <a:gd name="connsiteY61" fmla="*/ 170800 h 211444"/>
                  <a:gd name="connsiteX62" fmla="*/ 184971 w 680392"/>
                  <a:gd name="connsiteY62" fmla="*/ 152363 h 211444"/>
                  <a:gd name="connsiteX63" fmla="*/ 196403 w 680392"/>
                  <a:gd name="connsiteY63" fmla="*/ 128461 h 211444"/>
                  <a:gd name="connsiteX64" fmla="*/ 200502 w 680392"/>
                  <a:gd name="connsiteY64" fmla="*/ 99032 h 211444"/>
                  <a:gd name="connsiteX65" fmla="*/ 649057 w 680392"/>
                  <a:gd name="connsiteY65" fmla="*/ 70327 h 211444"/>
                  <a:gd name="connsiteX66" fmla="*/ 680392 w 680392"/>
                  <a:gd name="connsiteY66" fmla="*/ 70327 h 211444"/>
                  <a:gd name="connsiteX67" fmla="*/ 680392 w 680392"/>
                  <a:gd name="connsiteY67" fmla="*/ 209472 h 211444"/>
                  <a:gd name="connsiteX68" fmla="*/ 605889 w 680392"/>
                  <a:gd name="connsiteY68" fmla="*/ 209472 h 211444"/>
                  <a:gd name="connsiteX69" fmla="*/ 605889 w 680392"/>
                  <a:gd name="connsiteY69" fmla="*/ 180986 h 211444"/>
                  <a:gd name="connsiteX70" fmla="*/ 649057 w 680392"/>
                  <a:gd name="connsiteY70" fmla="*/ 180986 h 211444"/>
                  <a:gd name="connsiteX71" fmla="*/ 409112 w 680392"/>
                  <a:gd name="connsiteY71" fmla="*/ 53029 h 211444"/>
                  <a:gd name="connsiteX72" fmla="*/ 476384 w 680392"/>
                  <a:gd name="connsiteY72" fmla="*/ 53029 h 211444"/>
                  <a:gd name="connsiteX73" fmla="*/ 476384 w 680392"/>
                  <a:gd name="connsiteY73" fmla="*/ 73600 h 211444"/>
                  <a:gd name="connsiteX74" fmla="*/ 409112 w 680392"/>
                  <a:gd name="connsiteY74" fmla="*/ 73600 h 211444"/>
                  <a:gd name="connsiteX75" fmla="*/ 130161 w 680392"/>
                  <a:gd name="connsiteY75" fmla="*/ 6780 h 211444"/>
                  <a:gd name="connsiteX76" fmla="*/ 298890 w 680392"/>
                  <a:gd name="connsiteY76" fmla="*/ 6780 h 211444"/>
                  <a:gd name="connsiteX77" fmla="*/ 298890 w 680392"/>
                  <a:gd name="connsiteY77" fmla="*/ 95088 h 211444"/>
                  <a:gd name="connsiteX78" fmla="*/ 130161 w 680392"/>
                  <a:gd name="connsiteY78" fmla="*/ 95088 h 211444"/>
                  <a:gd name="connsiteX79" fmla="*/ 130161 w 680392"/>
                  <a:gd name="connsiteY79" fmla="*/ 67040 h 211444"/>
                  <a:gd name="connsiteX80" fmla="*/ 268431 w 680392"/>
                  <a:gd name="connsiteY80" fmla="*/ 67040 h 211444"/>
                  <a:gd name="connsiteX81" fmla="*/ 268431 w 680392"/>
                  <a:gd name="connsiteY81" fmla="*/ 62000 h 211444"/>
                  <a:gd name="connsiteX82" fmla="*/ 139804 w 680392"/>
                  <a:gd name="connsiteY82" fmla="*/ 62000 h 211444"/>
                  <a:gd name="connsiteX83" fmla="*/ 139804 w 680392"/>
                  <a:gd name="connsiteY83" fmla="*/ 40525 h 211444"/>
                  <a:gd name="connsiteX84" fmla="*/ 268431 w 680392"/>
                  <a:gd name="connsiteY84" fmla="*/ 40525 h 211444"/>
                  <a:gd name="connsiteX85" fmla="*/ 268431 w 680392"/>
                  <a:gd name="connsiteY85" fmla="*/ 34828 h 211444"/>
                  <a:gd name="connsiteX86" fmla="*/ 130161 w 680392"/>
                  <a:gd name="connsiteY86" fmla="*/ 34828 h 211444"/>
                  <a:gd name="connsiteX87" fmla="*/ 0 w 680392"/>
                  <a:gd name="connsiteY87" fmla="*/ 1301 h 211444"/>
                  <a:gd name="connsiteX88" fmla="*/ 74503 w 680392"/>
                  <a:gd name="connsiteY88" fmla="*/ 1301 h 211444"/>
                  <a:gd name="connsiteX89" fmla="*/ 74503 w 680392"/>
                  <a:gd name="connsiteY89" fmla="*/ 29788 h 211444"/>
                  <a:gd name="connsiteX90" fmla="*/ 31335 w 680392"/>
                  <a:gd name="connsiteY90" fmla="*/ 29788 h 211444"/>
                  <a:gd name="connsiteX91" fmla="*/ 31335 w 680392"/>
                  <a:gd name="connsiteY91" fmla="*/ 140447 h 211444"/>
                  <a:gd name="connsiteX92" fmla="*/ 0 w 680392"/>
                  <a:gd name="connsiteY92" fmla="*/ 140447 h 211444"/>
                  <a:gd name="connsiteX93" fmla="*/ 531166 w 680392"/>
                  <a:gd name="connsiteY93" fmla="*/ 0 h 211444"/>
                  <a:gd name="connsiteX94" fmla="*/ 541684 w 680392"/>
                  <a:gd name="connsiteY94" fmla="*/ 8915 h 211444"/>
                  <a:gd name="connsiteX95" fmla="*/ 550887 w 680392"/>
                  <a:gd name="connsiteY95" fmla="*/ 17520 h 211444"/>
                  <a:gd name="connsiteX96" fmla="*/ 546724 w 680392"/>
                  <a:gd name="connsiteY96" fmla="*/ 20599 h 211444"/>
                  <a:gd name="connsiteX97" fmla="*/ 563378 w 680392"/>
                  <a:gd name="connsiteY97" fmla="*/ 20599 h 211444"/>
                  <a:gd name="connsiteX98" fmla="*/ 563378 w 680392"/>
                  <a:gd name="connsiteY98" fmla="*/ 45552 h 211444"/>
                  <a:gd name="connsiteX99" fmla="*/ 509472 w 680392"/>
                  <a:gd name="connsiteY99" fmla="*/ 45552 h 211444"/>
                  <a:gd name="connsiteX100" fmla="*/ 511088 w 680392"/>
                  <a:gd name="connsiteY100" fmla="*/ 64846 h 211444"/>
                  <a:gd name="connsiteX101" fmla="*/ 513855 w 680392"/>
                  <a:gd name="connsiteY101" fmla="*/ 81514 h 211444"/>
                  <a:gd name="connsiteX102" fmla="*/ 523552 w 680392"/>
                  <a:gd name="connsiteY102" fmla="*/ 65806 h 211444"/>
                  <a:gd name="connsiteX103" fmla="*/ 530947 w 680392"/>
                  <a:gd name="connsiteY103" fmla="*/ 48631 h 211444"/>
                  <a:gd name="connsiteX104" fmla="*/ 559434 w 680392"/>
                  <a:gd name="connsiteY104" fmla="*/ 55436 h 211444"/>
                  <a:gd name="connsiteX105" fmla="*/ 545464 w 680392"/>
                  <a:gd name="connsiteY105" fmla="*/ 84869 h 211444"/>
                  <a:gd name="connsiteX106" fmla="*/ 527222 w 680392"/>
                  <a:gd name="connsiteY106" fmla="*/ 110204 h 211444"/>
                  <a:gd name="connsiteX107" fmla="*/ 531824 w 680392"/>
                  <a:gd name="connsiteY107" fmla="*/ 112973 h 211444"/>
                  <a:gd name="connsiteX108" fmla="*/ 537083 w 680392"/>
                  <a:gd name="connsiteY108" fmla="*/ 113933 h 211444"/>
                  <a:gd name="connsiteX109" fmla="*/ 542506 w 680392"/>
                  <a:gd name="connsiteY109" fmla="*/ 107905 h 211444"/>
                  <a:gd name="connsiteX110" fmla="*/ 544971 w 680392"/>
                  <a:gd name="connsiteY110" fmla="*/ 88080 h 211444"/>
                  <a:gd name="connsiteX111" fmla="*/ 556530 w 680392"/>
                  <a:gd name="connsiteY111" fmla="*/ 95958 h 211444"/>
                  <a:gd name="connsiteX112" fmla="*/ 569075 w 680392"/>
                  <a:gd name="connsiteY112" fmla="*/ 101210 h 211444"/>
                  <a:gd name="connsiteX113" fmla="*/ 558831 w 680392"/>
                  <a:gd name="connsiteY113" fmla="*/ 134119 h 211444"/>
                  <a:gd name="connsiteX114" fmla="*/ 535768 w 680392"/>
                  <a:gd name="connsiteY114" fmla="*/ 142201 h 211444"/>
                  <a:gd name="connsiteX115" fmla="*/ 519059 w 680392"/>
                  <a:gd name="connsiteY115" fmla="*/ 139215 h 211444"/>
                  <a:gd name="connsiteX116" fmla="*/ 505966 w 680392"/>
                  <a:gd name="connsiteY116" fmla="*/ 130806 h 211444"/>
                  <a:gd name="connsiteX117" fmla="*/ 499721 w 680392"/>
                  <a:gd name="connsiteY117" fmla="*/ 135353 h 211444"/>
                  <a:gd name="connsiteX118" fmla="*/ 493476 w 680392"/>
                  <a:gd name="connsiteY118" fmla="*/ 139571 h 211444"/>
                  <a:gd name="connsiteX119" fmla="*/ 485177 w 680392"/>
                  <a:gd name="connsiteY119" fmla="*/ 130367 h 211444"/>
                  <a:gd name="connsiteX120" fmla="*/ 475070 w 680392"/>
                  <a:gd name="connsiteY120" fmla="*/ 120506 h 211444"/>
                  <a:gd name="connsiteX121" fmla="*/ 475070 w 680392"/>
                  <a:gd name="connsiteY121" fmla="*/ 134079 h 211444"/>
                  <a:gd name="connsiteX122" fmla="*/ 469153 w 680392"/>
                  <a:gd name="connsiteY122" fmla="*/ 134079 h 211444"/>
                  <a:gd name="connsiteX123" fmla="*/ 483643 w 680392"/>
                  <a:gd name="connsiteY123" fmla="*/ 149070 h 211444"/>
                  <a:gd name="connsiteX124" fmla="*/ 496325 w 680392"/>
                  <a:gd name="connsiteY124" fmla="*/ 163240 h 211444"/>
                  <a:gd name="connsiteX125" fmla="*/ 469810 w 680392"/>
                  <a:gd name="connsiteY125" fmla="*/ 176175 h 211444"/>
                  <a:gd name="connsiteX126" fmla="*/ 458114 w 680392"/>
                  <a:gd name="connsiteY126" fmla="*/ 161184 h 211444"/>
                  <a:gd name="connsiteX127" fmla="*/ 443953 w 680392"/>
                  <a:gd name="connsiteY127" fmla="*/ 145041 h 211444"/>
                  <a:gd name="connsiteX128" fmla="*/ 468496 w 680392"/>
                  <a:gd name="connsiteY128" fmla="*/ 134079 h 211444"/>
                  <a:gd name="connsiteX129" fmla="*/ 408454 w 680392"/>
                  <a:gd name="connsiteY129" fmla="*/ 134079 h 211444"/>
                  <a:gd name="connsiteX130" fmla="*/ 408454 w 680392"/>
                  <a:gd name="connsiteY130" fmla="*/ 80639 h 211444"/>
                  <a:gd name="connsiteX131" fmla="*/ 475070 w 680392"/>
                  <a:gd name="connsiteY131" fmla="*/ 80639 h 211444"/>
                  <a:gd name="connsiteX132" fmla="*/ 475070 w 680392"/>
                  <a:gd name="connsiteY132" fmla="*/ 116572 h 211444"/>
                  <a:gd name="connsiteX133" fmla="*/ 490846 w 680392"/>
                  <a:gd name="connsiteY133" fmla="*/ 105822 h 211444"/>
                  <a:gd name="connsiteX134" fmla="*/ 483944 w 680392"/>
                  <a:gd name="connsiteY134" fmla="*/ 78567 h 211444"/>
                  <a:gd name="connsiteX135" fmla="*/ 480328 w 680392"/>
                  <a:gd name="connsiteY135" fmla="*/ 45552 h 211444"/>
                  <a:gd name="connsiteX136" fmla="*/ 405825 w 680392"/>
                  <a:gd name="connsiteY136" fmla="*/ 45552 h 211444"/>
                  <a:gd name="connsiteX137" fmla="*/ 405825 w 680392"/>
                  <a:gd name="connsiteY137" fmla="*/ 54561 h 211444"/>
                  <a:gd name="connsiteX138" fmla="*/ 404064 w 680392"/>
                  <a:gd name="connsiteY138" fmla="*/ 85317 h 211444"/>
                  <a:gd name="connsiteX139" fmla="*/ 396994 w 680392"/>
                  <a:gd name="connsiteY139" fmla="*/ 118309 h 211444"/>
                  <a:gd name="connsiteX140" fmla="*/ 381940 w 680392"/>
                  <a:gd name="connsiteY140" fmla="*/ 147453 h 211444"/>
                  <a:gd name="connsiteX141" fmla="*/ 370874 w 680392"/>
                  <a:gd name="connsiteY141" fmla="*/ 136987 h 211444"/>
                  <a:gd name="connsiteX142" fmla="*/ 358493 w 680392"/>
                  <a:gd name="connsiteY142" fmla="*/ 128170 h 211444"/>
                  <a:gd name="connsiteX143" fmla="*/ 373832 w 680392"/>
                  <a:gd name="connsiteY143" fmla="*/ 91224 h 211444"/>
                  <a:gd name="connsiteX144" fmla="*/ 376681 w 680392"/>
                  <a:gd name="connsiteY144" fmla="*/ 54123 h 211444"/>
                  <a:gd name="connsiteX145" fmla="*/ 376681 w 680392"/>
                  <a:gd name="connsiteY145" fmla="*/ 20599 h 211444"/>
                  <a:gd name="connsiteX146" fmla="*/ 479233 w 680392"/>
                  <a:gd name="connsiteY146" fmla="*/ 20599 h 211444"/>
                  <a:gd name="connsiteX147" fmla="*/ 479041 w 680392"/>
                  <a:gd name="connsiteY147" fmla="*/ 11025 h 211444"/>
                  <a:gd name="connsiteX148" fmla="*/ 479014 w 680392"/>
                  <a:gd name="connsiteY148" fmla="*/ 1315 h 211444"/>
                  <a:gd name="connsiteX149" fmla="*/ 508815 w 680392"/>
                  <a:gd name="connsiteY149" fmla="*/ 1315 h 211444"/>
                  <a:gd name="connsiteX150" fmla="*/ 508623 w 680392"/>
                  <a:gd name="connsiteY150" fmla="*/ 11108 h 211444"/>
                  <a:gd name="connsiteX151" fmla="*/ 508596 w 680392"/>
                  <a:gd name="connsiteY151" fmla="*/ 20599 h 211444"/>
                  <a:gd name="connsiteX152" fmla="*/ 521086 w 680392"/>
                  <a:gd name="connsiteY152" fmla="*/ 20599 h 211444"/>
                  <a:gd name="connsiteX153" fmla="*/ 516649 w 680392"/>
                  <a:gd name="connsiteY153" fmla="*/ 16366 h 211444"/>
                  <a:gd name="connsiteX154" fmla="*/ 512540 w 680392"/>
                  <a:gd name="connsiteY154" fmla="*/ 12463 h 2114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Lst>
                <a:rect l="l" t="t" r="r" b="b"/>
                <a:pathLst>
                  <a:path w="680392" h="211444">
                    <a:moveTo>
                      <a:pt x="544752" y="143963"/>
                    </a:moveTo>
                    <a:cubicBezTo>
                      <a:pt x="548760" y="150879"/>
                      <a:pt x="552960" y="158280"/>
                      <a:pt x="557352" y="166167"/>
                    </a:cubicBezTo>
                    <a:cubicBezTo>
                      <a:pt x="561744" y="174055"/>
                      <a:pt x="565286" y="180969"/>
                      <a:pt x="567980" y="186910"/>
                    </a:cubicBezTo>
                    <a:lnTo>
                      <a:pt x="537521" y="197416"/>
                    </a:lnTo>
                    <a:cubicBezTo>
                      <a:pt x="536389" y="194088"/>
                      <a:pt x="534873" y="190293"/>
                      <a:pt x="532974" y="186032"/>
                    </a:cubicBezTo>
                    <a:cubicBezTo>
                      <a:pt x="531074" y="181771"/>
                      <a:pt x="529011" y="177314"/>
                      <a:pt x="526783" y="172662"/>
                    </a:cubicBezTo>
                    <a:cubicBezTo>
                      <a:pt x="524953" y="185540"/>
                      <a:pt x="521109" y="194338"/>
                      <a:pt x="515252" y="199055"/>
                    </a:cubicBezTo>
                    <a:cubicBezTo>
                      <a:pt x="509395" y="203772"/>
                      <a:pt x="500018" y="205998"/>
                      <a:pt x="487122" y="205733"/>
                    </a:cubicBezTo>
                    <a:lnTo>
                      <a:pt x="450527" y="205733"/>
                    </a:lnTo>
                    <a:cubicBezTo>
                      <a:pt x="433992" y="205907"/>
                      <a:pt x="422689" y="203699"/>
                      <a:pt x="416617" y="199110"/>
                    </a:cubicBezTo>
                    <a:cubicBezTo>
                      <a:pt x="410545" y="194522"/>
                      <a:pt x="407678" y="186510"/>
                      <a:pt x="408016" y="175075"/>
                    </a:cubicBezTo>
                    <a:lnTo>
                      <a:pt x="408016" y="157964"/>
                    </a:lnTo>
                    <a:cubicBezTo>
                      <a:pt x="405345" y="164870"/>
                      <a:pt x="402414" y="172169"/>
                      <a:pt x="399224" y="179863"/>
                    </a:cubicBezTo>
                    <a:cubicBezTo>
                      <a:pt x="396033" y="187557"/>
                      <a:pt x="392828" y="194356"/>
                      <a:pt x="389610" y="200261"/>
                    </a:cubicBezTo>
                    <a:lnTo>
                      <a:pt x="359589" y="188442"/>
                    </a:lnTo>
                    <a:cubicBezTo>
                      <a:pt x="363401" y="182708"/>
                      <a:pt x="367117" y="176206"/>
                      <a:pt x="370737" y="168935"/>
                    </a:cubicBezTo>
                    <a:cubicBezTo>
                      <a:pt x="374357" y="161665"/>
                      <a:pt x="377361" y="154509"/>
                      <a:pt x="379749" y="147469"/>
                    </a:cubicBezTo>
                    <a:lnTo>
                      <a:pt x="408016" y="157308"/>
                    </a:lnTo>
                    <a:lnTo>
                      <a:pt x="408016" y="145720"/>
                    </a:lnTo>
                    <a:lnTo>
                      <a:pt x="440228" y="145720"/>
                    </a:lnTo>
                    <a:lnTo>
                      <a:pt x="440228" y="174637"/>
                    </a:lnTo>
                    <a:cubicBezTo>
                      <a:pt x="440064" y="177712"/>
                      <a:pt x="440885" y="179678"/>
                      <a:pt x="442693" y="180533"/>
                    </a:cubicBezTo>
                    <a:cubicBezTo>
                      <a:pt x="444501" y="181388"/>
                      <a:pt x="448281" y="181762"/>
                      <a:pt x="454033" y="181657"/>
                    </a:cubicBezTo>
                    <a:lnTo>
                      <a:pt x="484930" y="181657"/>
                    </a:lnTo>
                    <a:cubicBezTo>
                      <a:pt x="490002" y="181972"/>
                      <a:pt x="493389" y="180574"/>
                      <a:pt x="495092" y="177464"/>
                    </a:cubicBezTo>
                    <a:cubicBezTo>
                      <a:pt x="496795" y="174353"/>
                      <a:pt x="497936" y="167638"/>
                      <a:pt x="498516" y="157320"/>
                    </a:cubicBezTo>
                    <a:cubicBezTo>
                      <a:pt x="501529" y="159120"/>
                      <a:pt x="505364" y="160837"/>
                      <a:pt x="510020" y="162472"/>
                    </a:cubicBezTo>
                    <a:cubicBezTo>
                      <a:pt x="514677" y="164108"/>
                      <a:pt x="519169" y="165387"/>
                      <a:pt x="523496" y="166309"/>
                    </a:cubicBezTo>
                    <a:cubicBezTo>
                      <a:pt x="522287" y="163989"/>
                      <a:pt x="521091" y="161668"/>
                      <a:pt x="519908" y="159348"/>
                    </a:cubicBezTo>
                    <a:cubicBezTo>
                      <a:pt x="518726" y="157028"/>
                      <a:pt x="517585" y="154816"/>
                      <a:pt x="516485" y="152716"/>
                    </a:cubicBezTo>
                    <a:close/>
                    <a:moveTo>
                      <a:pt x="148569" y="105606"/>
                    </a:moveTo>
                    <a:lnTo>
                      <a:pt x="175960" y="115686"/>
                    </a:lnTo>
                    <a:cubicBezTo>
                      <a:pt x="173371" y="124497"/>
                      <a:pt x="170057" y="133116"/>
                      <a:pt x="166016" y="141543"/>
                    </a:cubicBezTo>
                    <a:cubicBezTo>
                      <a:pt x="161977" y="149970"/>
                      <a:pt x="156964" y="157274"/>
                      <a:pt x="150979" y="163456"/>
                    </a:cubicBezTo>
                    <a:lnTo>
                      <a:pt x="124465" y="147460"/>
                    </a:lnTo>
                    <a:cubicBezTo>
                      <a:pt x="129975" y="142196"/>
                      <a:pt x="134786" y="135905"/>
                      <a:pt x="138899" y="128587"/>
                    </a:cubicBezTo>
                    <a:cubicBezTo>
                      <a:pt x="143013" y="121269"/>
                      <a:pt x="146236" y="113608"/>
                      <a:pt x="148569" y="105606"/>
                    </a:cubicBezTo>
                    <a:close/>
                    <a:moveTo>
                      <a:pt x="278511" y="104291"/>
                    </a:moveTo>
                    <a:lnTo>
                      <a:pt x="306122" y="120069"/>
                    </a:lnTo>
                    <a:cubicBezTo>
                      <a:pt x="301565" y="127651"/>
                      <a:pt x="296927" y="135111"/>
                      <a:pt x="292207" y="142447"/>
                    </a:cubicBezTo>
                    <a:cubicBezTo>
                      <a:pt x="287486" y="149783"/>
                      <a:pt x="283067" y="156202"/>
                      <a:pt x="278950" y="161703"/>
                    </a:cubicBezTo>
                    <a:lnTo>
                      <a:pt x="255284" y="147240"/>
                    </a:lnTo>
                    <a:cubicBezTo>
                      <a:pt x="259264" y="141533"/>
                      <a:pt x="263410" y="134759"/>
                      <a:pt x="267720" y="126916"/>
                    </a:cubicBezTo>
                    <a:cubicBezTo>
                      <a:pt x="272029" y="119073"/>
                      <a:pt x="275626" y="111531"/>
                      <a:pt x="278511" y="104291"/>
                    </a:cubicBezTo>
                    <a:close/>
                    <a:moveTo>
                      <a:pt x="433216" y="101210"/>
                    </a:moveTo>
                    <a:lnTo>
                      <a:pt x="433216" y="113509"/>
                    </a:lnTo>
                    <a:lnTo>
                      <a:pt x="450965" y="113509"/>
                    </a:lnTo>
                    <a:lnTo>
                      <a:pt x="450965" y="101210"/>
                    </a:lnTo>
                    <a:close/>
                    <a:moveTo>
                      <a:pt x="200502" y="99032"/>
                    </a:moveTo>
                    <a:lnTo>
                      <a:pt x="234247" y="99032"/>
                    </a:lnTo>
                    <a:cubicBezTo>
                      <a:pt x="233627" y="105789"/>
                      <a:pt x="232896" y="112217"/>
                      <a:pt x="232056" y="118315"/>
                    </a:cubicBezTo>
                    <a:cubicBezTo>
                      <a:pt x="237534" y="136772"/>
                      <a:pt x="247286" y="151025"/>
                      <a:pt x="261310" y="161072"/>
                    </a:cubicBezTo>
                    <a:cubicBezTo>
                      <a:pt x="275334" y="171121"/>
                      <a:pt x="295603" y="177320"/>
                      <a:pt x="322118" y="179671"/>
                    </a:cubicBezTo>
                    <a:cubicBezTo>
                      <a:pt x="318813" y="183296"/>
                      <a:pt x="315453" y="187879"/>
                      <a:pt x="312038" y="193422"/>
                    </a:cubicBezTo>
                    <a:cubicBezTo>
                      <a:pt x="308624" y="198963"/>
                      <a:pt x="305920" y="204095"/>
                      <a:pt x="303930" y="208815"/>
                    </a:cubicBezTo>
                    <a:cubicBezTo>
                      <a:pt x="282447" y="205382"/>
                      <a:pt x="265045" y="199539"/>
                      <a:pt x="251723" y="191285"/>
                    </a:cubicBezTo>
                    <a:cubicBezTo>
                      <a:pt x="238402" y="183031"/>
                      <a:pt x="227902" y="171929"/>
                      <a:pt x="220223" y="157977"/>
                    </a:cubicBezTo>
                    <a:cubicBezTo>
                      <a:pt x="214088" y="170258"/>
                      <a:pt x="203843" y="180867"/>
                      <a:pt x="189491" y="189805"/>
                    </a:cubicBezTo>
                    <a:cubicBezTo>
                      <a:pt x="175138" y="198745"/>
                      <a:pt x="154704" y="205957"/>
                      <a:pt x="128189" y="211444"/>
                    </a:cubicBezTo>
                    <a:cubicBezTo>
                      <a:pt x="126752" y="207075"/>
                      <a:pt x="124478" y="202282"/>
                      <a:pt x="121369" y="197064"/>
                    </a:cubicBezTo>
                    <a:cubicBezTo>
                      <a:pt x="118260" y="191846"/>
                      <a:pt x="115055" y="187437"/>
                      <a:pt x="111755" y="183835"/>
                    </a:cubicBezTo>
                    <a:cubicBezTo>
                      <a:pt x="131718" y="180385"/>
                      <a:pt x="147505" y="176040"/>
                      <a:pt x="159118" y="170800"/>
                    </a:cubicBezTo>
                    <a:cubicBezTo>
                      <a:pt x="170730" y="165560"/>
                      <a:pt x="179347" y="159414"/>
                      <a:pt x="184971" y="152363"/>
                    </a:cubicBezTo>
                    <a:cubicBezTo>
                      <a:pt x="190595" y="145311"/>
                      <a:pt x="194406" y="137344"/>
                      <a:pt x="196403" y="128461"/>
                    </a:cubicBezTo>
                    <a:cubicBezTo>
                      <a:pt x="198401" y="119577"/>
                      <a:pt x="199768" y="109768"/>
                      <a:pt x="200502" y="99032"/>
                    </a:cubicBezTo>
                    <a:close/>
                    <a:moveTo>
                      <a:pt x="649057" y="70327"/>
                    </a:moveTo>
                    <a:lnTo>
                      <a:pt x="680392" y="70327"/>
                    </a:lnTo>
                    <a:lnTo>
                      <a:pt x="680392" y="209472"/>
                    </a:lnTo>
                    <a:lnTo>
                      <a:pt x="605889" y="209472"/>
                    </a:lnTo>
                    <a:lnTo>
                      <a:pt x="605889" y="180986"/>
                    </a:lnTo>
                    <a:lnTo>
                      <a:pt x="649057" y="180986"/>
                    </a:lnTo>
                    <a:close/>
                    <a:moveTo>
                      <a:pt x="409112" y="53029"/>
                    </a:moveTo>
                    <a:lnTo>
                      <a:pt x="476384" y="53029"/>
                    </a:lnTo>
                    <a:lnTo>
                      <a:pt x="476384" y="73600"/>
                    </a:lnTo>
                    <a:lnTo>
                      <a:pt x="409112" y="73600"/>
                    </a:lnTo>
                    <a:close/>
                    <a:moveTo>
                      <a:pt x="130161" y="6780"/>
                    </a:moveTo>
                    <a:lnTo>
                      <a:pt x="298890" y="6780"/>
                    </a:lnTo>
                    <a:lnTo>
                      <a:pt x="298890" y="95088"/>
                    </a:lnTo>
                    <a:lnTo>
                      <a:pt x="130161" y="95088"/>
                    </a:lnTo>
                    <a:lnTo>
                      <a:pt x="130161" y="67040"/>
                    </a:lnTo>
                    <a:lnTo>
                      <a:pt x="268431" y="67040"/>
                    </a:lnTo>
                    <a:lnTo>
                      <a:pt x="268431" y="62000"/>
                    </a:lnTo>
                    <a:lnTo>
                      <a:pt x="139804" y="62000"/>
                    </a:lnTo>
                    <a:lnTo>
                      <a:pt x="139804" y="40525"/>
                    </a:lnTo>
                    <a:lnTo>
                      <a:pt x="268431" y="40525"/>
                    </a:lnTo>
                    <a:lnTo>
                      <a:pt x="268431" y="34828"/>
                    </a:lnTo>
                    <a:lnTo>
                      <a:pt x="130161" y="34828"/>
                    </a:lnTo>
                    <a:close/>
                    <a:moveTo>
                      <a:pt x="0" y="1301"/>
                    </a:moveTo>
                    <a:lnTo>
                      <a:pt x="74503" y="1301"/>
                    </a:lnTo>
                    <a:lnTo>
                      <a:pt x="74503" y="29788"/>
                    </a:lnTo>
                    <a:lnTo>
                      <a:pt x="31335" y="29788"/>
                    </a:lnTo>
                    <a:lnTo>
                      <a:pt x="31335" y="140447"/>
                    </a:lnTo>
                    <a:lnTo>
                      <a:pt x="0" y="140447"/>
                    </a:lnTo>
                    <a:close/>
                    <a:moveTo>
                      <a:pt x="531166" y="0"/>
                    </a:moveTo>
                    <a:cubicBezTo>
                      <a:pt x="534480" y="2725"/>
                      <a:pt x="537986" y="5696"/>
                      <a:pt x="541684" y="8915"/>
                    </a:cubicBezTo>
                    <a:cubicBezTo>
                      <a:pt x="545382" y="12133"/>
                      <a:pt x="548450" y="15002"/>
                      <a:pt x="550887" y="17520"/>
                    </a:cubicBezTo>
                    <a:lnTo>
                      <a:pt x="546724" y="20599"/>
                    </a:lnTo>
                    <a:lnTo>
                      <a:pt x="563378" y="20599"/>
                    </a:lnTo>
                    <a:lnTo>
                      <a:pt x="563378" y="45552"/>
                    </a:lnTo>
                    <a:lnTo>
                      <a:pt x="509472" y="45552"/>
                    </a:lnTo>
                    <a:cubicBezTo>
                      <a:pt x="509806" y="52371"/>
                      <a:pt x="510344" y="58802"/>
                      <a:pt x="511088" y="64846"/>
                    </a:cubicBezTo>
                    <a:cubicBezTo>
                      <a:pt x="511832" y="70890"/>
                      <a:pt x="512755" y="76446"/>
                      <a:pt x="513855" y="81514"/>
                    </a:cubicBezTo>
                    <a:cubicBezTo>
                      <a:pt x="517470" y="76560"/>
                      <a:pt x="520703" y="71324"/>
                      <a:pt x="523552" y="65806"/>
                    </a:cubicBezTo>
                    <a:cubicBezTo>
                      <a:pt x="526400" y="60288"/>
                      <a:pt x="528865" y="54563"/>
                      <a:pt x="530947" y="48631"/>
                    </a:cubicBezTo>
                    <a:lnTo>
                      <a:pt x="559434" y="55436"/>
                    </a:lnTo>
                    <a:cubicBezTo>
                      <a:pt x="555572" y="65861"/>
                      <a:pt x="550915" y="75672"/>
                      <a:pt x="545464" y="84869"/>
                    </a:cubicBezTo>
                    <a:cubicBezTo>
                      <a:pt x="540014" y="94065"/>
                      <a:pt x="533932" y="102510"/>
                      <a:pt x="527222" y="110204"/>
                    </a:cubicBezTo>
                    <a:cubicBezTo>
                      <a:pt x="528646" y="111415"/>
                      <a:pt x="530180" y="112338"/>
                      <a:pt x="531824" y="112973"/>
                    </a:cubicBezTo>
                    <a:cubicBezTo>
                      <a:pt x="533467" y="113608"/>
                      <a:pt x="535220" y="113928"/>
                      <a:pt x="537083" y="113933"/>
                    </a:cubicBezTo>
                    <a:cubicBezTo>
                      <a:pt x="539548" y="114005"/>
                      <a:pt x="541356" y="111996"/>
                      <a:pt x="542506" y="107905"/>
                    </a:cubicBezTo>
                    <a:cubicBezTo>
                      <a:pt x="543656" y="103813"/>
                      <a:pt x="544478" y="97205"/>
                      <a:pt x="544971" y="88080"/>
                    </a:cubicBezTo>
                    <a:cubicBezTo>
                      <a:pt x="548194" y="90979"/>
                      <a:pt x="552047" y="93605"/>
                      <a:pt x="556530" y="95958"/>
                    </a:cubicBezTo>
                    <a:cubicBezTo>
                      <a:pt x="561013" y="98311"/>
                      <a:pt x="565195" y="100061"/>
                      <a:pt x="569075" y="101210"/>
                    </a:cubicBezTo>
                    <a:cubicBezTo>
                      <a:pt x="567359" y="117400"/>
                      <a:pt x="563944" y="128369"/>
                      <a:pt x="558831" y="134119"/>
                    </a:cubicBezTo>
                    <a:cubicBezTo>
                      <a:pt x="553718" y="139867"/>
                      <a:pt x="546030" y="142562"/>
                      <a:pt x="535768" y="142201"/>
                    </a:cubicBezTo>
                    <a:cubicBezTo>
                      <a:pt x="529541" y="142178"/>
                      <a:pt x="523972" y="141182"/>
                      <a:pt x="519059" y="139215"/>
                    </a:cubicBezTo>
                    <a:cubicBezTo>
                      <a:pt x="514147" y="137247"/>
                      <a:pt x="509783" y="134444"/>
                      <a:pt x="505966" y="130806"/>
                    </a:cubicBezTo>
                    <a:cubicBezTo>
                      <a:pt x="503885" y="132349"/>
                      <a:pt x="501803" y="133864"/>
                      <a:pt x="499721" y="135353"/>
                    </a:cubicBezTo>
                    <a:cubicBezTo>
                      <a:pt x="497639" y="136841"/>
                      <a:pt x="495557" y="138247"/>
                      <a:pt x="493476" y="139571"/>
                    </a:cubicBezTo>
                    <a:cubicBezTo>
                      <a:pt x="491462" y="137106"/>
                      <a:pt x="488696" y="134038"/>
                      <a:pt x="485177" y="130367"/>
                    </a:cubicBezTo>
                    <a:cubicBezTo>
                      <a:pt x="481657" y="126697"/>
                      <a:pt x="478287" y="123410"/>
                      <a:pt x="475070" y="120506"/>
                    </a:cubicBezTo>
                    <a:lnTo>
                      <a:pt x="475070" y="134079"/>
                    </a:lnTo>
                    <a:lnTo>
                      <a:pt x="469153" y="134079"/>
                    </a:lnTo>
                    <a:cubicBezTo>
                      <a:pt x="473640" y="138733"/>
                      <a:pt x="478470" y="143731"/>
                      <a:pt x="483643" y="149070"/>
                    </a:cubicBezTo>
                    <a:cubicBezTo>
                      <a:pt x="488815" y="154410"/>
                      <a:pt x="493043" y="159133"/>
                      <a:pt x="496325" y="163240"/>
                    </a:cubicBezTo>
                    <a:lnTo>
                      <a:pt x="469810" y="176175"/>
                    </a:lnTo>
                    <a:cubicBezTo>
                      <a:pt x="466966" y="171932"/>
                      <a:pt x="463067" y="166935"/>
                      <a:pt x="458114" y="161184"/>
                    </a:cubicBezTo>
                    <a:cubicBezTo>
                      <a:pt x="453161" y="155433"/>
                      <a:pt x="448441" y="150052"/>
                      <a:pt x="443953" y="145041"/>
                    </a:cubicBezTo>
                    <a:lnTo>
                      <a:pt x="468496" y="134079"/>
                    </a:lnTo>
                    <a:lnTo>
                      <a:pt x="408454" y="134079"/>
                    </a:lnTo>
                    <a:lnTo>
                      <a:pt x="408454" y="80639"/>
                    </a:lnTo>
                    <a:lnTo>
                      <a:pt x="475070" y="80639"/>
                    </a:lnTo>
                    <a:lnTo>
                      <a:pt x="475070" y="116572"/>
                    </a:lnTo>
                    <a:cubicBezTo>
                      <a:pt x="480548" y="113324"/>
                      <a:pt x="485807" y="109740"/>
                      <a:pt x="490846" y="105822"/>
                    </a:cubicBezTo>
                    <a:cubicBezTo>
                      <a:pt x="487915" y="97794"/>
                      <a:pt x="485615" y="88709"/>
                      <a:pt x="483944" y="78567"/>
                    </a:cubicBezTo>
                    <a:cubicBezTo>
                      <a:pt x="482273" y="68425"/>
                      <a:pt x="481068" y="57420"/>
                      <a:pt x="480328" y="45552"/>
                    </a:cubicBezTo>
                    <a:lnTo>
                      <a:pt x="405825" y="45552"/>
                    </a:lnTo>
                    <a:lnTo>
                      <a:pt x="405825" y="54561"/>
                    </a:lnTo>
                    <a:cubicBezTo>
                      <a:pt x="405899" y="63933"/>
                      <a:pt x="405312" y="74186"/>
                      <a:pt x="404064" y="85317"/>
                    </a:cubicBezTo>
                    <a:cubicBezTo>
                      <a:pt x="402815" y="96449"/>
                      <a:pt x="400459" y="107447"/>
                      <a:pt x="396994" y="118309"/>
                    </a:cubicBezTo>
                    <a:cubicBezTo>
                      <a:pt x="393531" y="129172"/>
                      <a:pt x="388513" y="138887"/>
                      <a:pt x="381940" y="147453"/>
                    </a:cubicBezTo>
                    <a:cubicBezTo>
                      <a:pt x="379347" y="144457"/>
                      <a:pt x="375658" y="140968"/>
                      <a:pt x="370874" y="136987"/>
                    </a:cubicBezTo>
                    <a:cubicBezTo>
                      <a:pt x="366089" y="133006"/>
                      <a:pt x="361963" y="130067"/>
                      <a:pt x="358493" y="128170"/>
                    </a:cubicBezTo>
                    <a:cubicBezTo>
                      <a:pt x="366537" y="116964"/>
                      <a:pt x="371650" y="104649"/>
                      <a:pt x="373832" y="91224"/>
                    </a:cubicBezTo>
                    <a:cubicBezTo>
                      <a:pt x="376014" y="77800"/>
                      <a:pt x="376964" y="65433"/>
                      <a:pt x="376681" y="54123"/>
                    </a:cubicBezTo>
                    <a:lnTo>
                      <a:pt x="376681" y="20599"/>
                    </a:lnTo>
                    <a:lnTo>
                      <a:pt x="479233" y="20599"/>
                    </a:lnTo>
                    <a:cubicBezTo>
                      <a:pt x="479128" y="17415"/>
                      <a:pt x="479064" y="14224"/>
                      <a:pt x="479041" y="11025"/>
                    </a:cubicBezTo>
                    <a:cubicBezTo>
                      <a:pt x="479018" y="7826"/>
                      <a:pt x="479009" y="4589"/>
                      <a:pt x="479014" y="1315"/>
                    </a:cubicBezTo>
                    <a:lnTo>
                      <a:pt x="508815" y="1315"/>
                    </a:lnTo>
                    <a:cubicBezTo>
                      <a:pt x="508710" y="4603"/>
                      <a:pt x="508646" y="7867"/>
                      <a:pt x="508623" y="11108"/>
                    </a:cubicBezTo>
                    <a:cubicBezTo>
                      <a:pt x="508600" y="14348"/>
                      <a:pt x="508592" y="17512"/>
                      <a:pt x="508596" y="20599"/>
                    </a:cubicBezTo>
                    <a:lnTo>
                      <a:pt x="521086" y="20599"/>
                    </a:lnTo>
                    <a:cubicBezTo>
                      <a:pt x="519552" y="19160"/>
                      <a:pt x="518073" y="17750"/>
                      <a:pt x="516649" y="16366"/>
                    </a:cubicBezTo>
                    <a:cubicBezTo>
                      <a:pt x="515224" y="14983"/>
                      <a:pt x="513855" y="13682"/>
                      <a:pt x="512540" y="12463"/>
                    </a:cubicBezTo>
                    <a:close/>
                  </a:path>
                </a:pathLst>
              </a:custGeom>
              <a:gradFill>
                <a:gsLst>
                  <a:gs pos="0">
                    <a:srgbClr val="34FBE8"/>
                  </a:gs>
                  <a:gs pos="100000">
                    <a:srgbClr val="23A7AB"/>
                  </a:gs>
                </a:gsLst>
                <a:lin ang="5400000" scaled="1"/>
              </a:gradFill>
              <a:ln>
                <a:noFill/>
              </a:ln>
              <a:effectLst>
                <a:outerShdw blurRad="419100" dist="38100" dir="2700000" algn="tl">
                  <a:srgbClr val="000000">
                    <a:alpha val="70000"/>
                  </a:srgbClr>
                </a:outerShdw>
              </a:effectLst>
            </p:spPr>
            <p:txBody>
              <a:bodyPr rot="0" spcFirstLastPara="0" vertOverflow="overflow" horzOverflow="overflow" vert="horz" wrap="square" lIns="77418" tIns="38709" rIns="77418" bIns="38709" numCol="1" spcCol="0" rtlCol="0" fromWordArt="0" anchor="t" anchorCtr="0" forceAA="0" compatLnSpc="1">
                <a:prstTxWarp prst="textNoShape">
                  <a:avLst/>
                </a:prstTxWarp>
                <a:noAutofit/>
              </a:bodyPr>
              <a:lstStyle/>
              <a:p>
                <a:pPr defTabSz="580650">
                  <a:lnSpc>
                    <a:spcPct val="130000"/>
                  </a:lnSpc>
                  <a:defRPr/>
                </a:pPr>
                <a:endParaRPr lang="en-US" altLang="zh-CN" sz="2032" spc="254"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微软雅黑" panose="020B0503020204020204" pitchFamily="34" charset="-122"/>
                  <a:ea typeface="微软雅黑" panose="020B0503020204020204" pitchFamily="34" charset="-122"/>
                </a:endParaRPr>
              </a:p>
            </p:txBody>
          </p:sp>
        </p:grpSp>
        <p:grpSp>
          <p:nvGrpSpPr>
            <p:cNvPr id="99" name="组合 98">
              <a:extLst>
                <a:ext uri="{FF2B5EF4-FFF2-40B4-BE49-F238E27FC236}">
                  <a16:creationId xmlns:a16="http://schemas.microsoft.com/office/drawing/2014/main" id="{C0EB1A34-73F5-4AE7-B191-93267CC26232}"/>
                </a:ext>
              </a:extLst>
            </p:cNvPr>
            <p:cNvGrpSpPr/>
            <p:nvPr/>
          </p:nvGrpSpPr>
          <p:grpSpPr>
            <a:xfrm>
              <a:off x="4592998" y="5304626"/>
              <a:ext cx="4474469" cy="210349"/>
              <a:chOff x="4592998" y="5366485"/>
              <a:chExt cx="4474469" cy="210349"/>
            </a:xfrm>
          </p:grpSpPr>
          <p:sp>
            <p:nvSpPr>
              <p:cNvPr id="100" name="任意多边形: 形状 86">
                <a:extLst>
                  <a:ext uri="{FF2B5EF4-FFF2-40B4-BE49-F238E27FC236}">
                    <a16:creationId xmlns:a16="http://schemas.microsoft.com/office/drawing/2014/main" id="{9BD9988A-E8EC-4801-968A-4ED1A44708D9}"/>
                  </a:ext>
                </a:extLst>
              </p:cNvPr>
              <p:cNvSpPr/>
              <p:nvPr/>
            </p:nvSpPr>
            <p:spPr>
              <a:xfrm>
                <a:off x="4592998" y="5371101"/>
                <a:ext cx="4474469" cy="199612"/>
              </a:xfrm>
              <a:custGeom>
                <a:avLst/>
                <a:gdLst>
                  <a:gd name="connsiteX0" fmla="*/ 1826199 w 4474469"/>
                  <a:gd name="connsiteY0" fmla="*/ 159716 h 199612"/>
                  <a:gd name="connsiteX1" fmla="*/ 1856041 w 4474469"/>
                  <a:gd name="connsiteY1" fmla="*/ 168969 h 199612"/>
                  <a:gd name="connsiteX2" fmla="*/ 1885834 w 4474469"/>
                  <a:gd name="connsiteY2" fmla="*/ 179682 h 199612"/>
                  <a:gd name="connsiteX3" fmla="*/ 1910125 w 4474469"/>
                  <a:gd name="connsiteY3" fmla="*/ 189956 h 199612"/>
                  <a:gd name="connsiteX4" fmla="*/ 1903989 w 4474469"/>
                  <a:gd name="connsiteY4" fmla="*/ 198941 h 199612"/>
                  <a:gd name="connsiteX5" fmla="*/ 1880397 w 4474469"/>
                  <a:gd name="connsiteY5" fmla="*/ 188325 h 199612"/>
                  <a:gd name="connsiteX6" fmla="*/ 1850668 w 4474469"/>
                  <a:gd name="connsiteY6" fmla="*/ 177125 h 199612"/>
                  <a:gd name="connsiteX7" fmla="*/ 1820502 w 4474469"/>
                  <a:gd name="connsiteY7" fmla="*/ 167386 h 199612"/>
                  <a:gd name="connsiteX8" fmla="*/ 3373790 w 4474469"/>
                  <a:gd name="connsiteY8" fmla="*/ 141091 h 199612"/>
                  <a:gd name="connsiteX9" fmla="*/ 3373790 w 4474469"/>
                  <a:gd name="connsiteY9" fmla="*/ 166962 h 199612"/>
                  <a:gd name="connsiteX10" fmla="*/ 3403729 w 4474469"/>
                  <a:gd name="connsiteY10" fmla="*/ 165017 h 199612"/>
                  <a:gd name="connsiteX11" fmla="*/ 3436460 w 4474469"/>
                  <a:gd name="connsiteY11" fmla="*/ 162579 h 199612"/>
                  <a:gd name="connsiteX12" fmla="*/ 3436460 w 4474469"/>
                  <a:gd name="connsiteY12" fmla="*/ 141091 h 199612"/>
                  <a:gd name="connsiteX13" fmla="*/ 292085 w 4474469"/>
                  <a:gd name="connsiteY13" fmla="*/ 137366 h 199612"/>
                  <a:gd name="connsiteX14" fmla="*/ 312107 w 4474469"/>
                  <a:gd name="connsiteY14" fmla="*/ 153832 h 199612"/>
                  <a:gd name="connsiteX15" fmla="*/ 337882 w 4474469"/>
                  <a:gd name="connsiteY15" fmla="*/ 167175 h 199612"/>
                  <a:gd name="connsiteX16" fmla="*/ 364341 w 4474469"/>
                  <a:gd name="connsiteY16" fmla="*/ 153832 h 199612"/>
                  <a:gd name="connsiteX17" fmla="*/ 385214 w 4474469"/>
                  <a:gd name="connsiteY17" fmla="*/ 137366 h 199612"/>
                  <a:gd name="connsiteX18" fmla="*/ 3543888 w 4474469"/>
                  <a:gd name="connsiteY18" fmla="*/ 130581 h 199612"/>
                  <a:gd name="connsiteX19" fmla="*/ 3553091 w 4474469"/>
                  <a:gd name="connsiteY19" fmla="*/ 133869 h 199612"/>
                  <a:gd name="connsiteX20" fmla="*/ 3543148 w 4474469"/>
                  <a:gd name="connsiteY20" fmla="*/ 162419 h 199612"/>
                  <a:gd name="connsiteX21" fmla="*/ 3528768 w 4474469"/>
                  <a:gd name="connsiteY21" fmla="*/ 188657 h 199612"/>
                  <a:gd name="connsiteX22" fmla="*/ 3519346 w 4474469"/>
                  <a:gd name="connsiteY22" fmla="*/ 183629 h 199612"/>
                  <a:gd name="connsiteX23" fmla="*/ 3534082 w 4474469"/>
                  <a:gd name="connsiteY23" fmla="*/ 158174 h 199612"/>
                  <a:gd name="connsiteX24" fmla="*/ 3543888 w 4474469"/>
                  <a:gd name="connsiteY24" fmla="*/ 130581 h 199612"/>
                  <a:gd name="connsiteX25" fmla="*/ 1811955 w 4474469"/>
                  <a:gd name="connsiteY25" fmla="*/ 129696 h 199612"/>
                  <a:gd name="connsiteX26" fmla="*/ 1822693 w 4474469"/>
                  <a:gd name="connsiteY26" fmla="*/ 129696 h 199612"/>
                  <a:gd name="connsiteX27" fmla="*/ 1808840 w 4474469"/>
                  <a:gd name="connsiteY27" fmla="*/ 165000 h 199612"/>
                  <a:gd name="connsiteX28" fmla="*/ 1777748 w 4474469"/>
                  <a:gd name="connsiteY28" fmla="*/ 187156 h 199612"/>
                  <a:gd name="connsiteX29" fmla="*/ 1722113 w 4474469"/>
                  <a:gd name="connsiteY29" fmla="*/ 199379 h 199612"/>
                  <a:gd name="connsiteX30" fmla="*/ 1720224 w 4474469"/>
                  <a:gd name="connsiteY30" fmla="*/ 194722 h 199612"/>
                  <a:gd name="connsiteX31" fmla="*/ 1717511 w 4474469"/>
                  <a:gd name="connsiteY31" fmla="*/ 190394 h 199612"/>
                  <a:gd name="connsiteX32" fmla="*/ 1770775 w 4474469"/>
                  <a:gd name="connsiteY32" fmla="*/ 179869 h 199612"/>
                  <a:gd name="connsiteX33" fmla="*/ 1799741 w 4474469"/>
                  <a:gd name="connsiteY33" fmla="*/ 160528 h 199612"/>
                  <a:gd name="connsiteX34" fmla="*/ 1811955 w 4474469"/>
                  <a:gd name="connsiteY34" fmla="*/ 129696 h 199612"/>
                  <a:gd name="connsiteX35" fmla="*/ 3570621 w 4474469"/>
                  <a:gd name="connsiteY35" fmla="*/ 129047 h 199612"/>
                  <a:gd name="connsiteX36" fmla="*/ 3581140 w 4474469"/>
                  <a:gd name="connsiteY36" fmla="*/ 129047 h 199612"/>
                  <a:gd name="connsiteX37" fmla="*/ 3581140 w 4474469"/>
                  <a:gd name="connsiteY37" fmla="*/ 177053 h 199612"/>
                  <a:gd name="connsiteX38" fmla="*/ 3584016 w 4474469"/>
                  <a:gd name="connsiteY38" fmla="*/ 182889 h 199612"/>
                  <a:gd name="connsiteX39" fmla="*/ 3596917 w 4474469"/>
                  <a:gd name="connsiteY39" fmla="*/ 184286 h 199612"/>
                  <a:gd name="connsiteX40" fmla="*/ 3645124 w 4474469"/>
                  <a:gd name="connsiteY40" fmla="*/ 184286 h 199612"/>
                  <a:gd name="connsiteX41" fmla="*/ 3653793 w 4474469"/>
                  <a:gd name="connsiteY41" fmla="*/ 182289 h 199612"/>
                  <a:gd name="connsiteX42" fmla="*/ 3657932 w 4474469"/>
                  <a:gd name="connsiteY42" fmla="*/ 173570 h 199612"/>
                  <a:gd name="connsiteX43" fmla="*/ 3659588 w 4474469"/>
                  <a:gd name="connsiteY43" fmla="*/ 154036 h 199612"/>
                  <a:gd name="connsiteX44" fmla="*/ 3664545 w 4474469"/>
                  <a:gd name="connsiteY44" fmla="*/ 156612 h 199612"/>
                  <a:gd name="connsiteX45" fmla="*/ 3669667 w 4474469"/>
                  <a:gd name="connsiteY45" fmla="*/ 158201 h 199612"/>
                  <a:gd name="connsiteX46" fmla="*/ 3663943 w 4474469"/>
                  <a:gd name="connsiteY46" fmla="*/ 187089 h 199612"/>
                  <a:gd name="connsiteX47" fmla="*/ 3645563 w 4474469"/>
                  <a:gd name="connsiteY47" fmla="*/ 194120 h 199612"/>
                  <a:gd name="connsiteX48" fmla="*/ 3596917 w 4474469"/>
                  <a:gd name="connsiteY48" fmla="*/ 194120 h 199612"/>
                  <a:gd name="connsiteX49" fmla="*/ 3576045 w 4474469"/>
                  <a:gd name="connsiteY49" fmla="*/ 190757 h 199612"/>
                  <a:gd name="connsiteX50" fmla="*/ 3570621 w 4474469"/>
                  <a:gd name="connsiteY50" fmla="*/ 177053 h 199612"/>
                  <a:gd name="connsiteX51" fmla="*/ 3680185 w 4474469"/>
                  <a:gd name="connsiteY51" fmla="*/ 127512 h 199612"/>
                  <a:gd name="connsiteX52" fmla="*/ 3699277 w 4474469"/>
                  <a:gd name="connsiteY52" fmla="*/ 155516 h 199612"/>
                  <a:gd name="connsiteX53" fmla="*/ 3712617 w 4474469"/>
                  <a:gd name="connsiteY53" fmla="*/ 181875 h 199612"/>
                  <a:gd name="connsiteX54" fmla="*/ 3702536 w 4474469"/>
                  <a:gd name="connsiteY54" fmla="*/ 186472 h 199612"/>
                  <a:gd name="connsiteX55" fmla="*/ 3689609 w 4474469"/>
                  <a:gd name="connsiteY55" fmla="*/ 159707 h 199612"/>
                  <a:gd name="connsiteX56" fmla="*/ 3670763 w 4474469"/>
                  <a:gd name="connsiteY56" fmla="*/ 131458 h 199612"/>
                  <a:gd name="connsiteX57" fmla="*/ 3597136 w 4474469"/>
                  <a:gd name="connsiteY57" fmla="*/ 113264 h 199612"/>
                  <a:gd name="connsiteX58" fmla="*/ 3623459 w 4474469"/>
                  <a:gd name="connsiteY58" fmla="*/ 128745 h 199612"/>
                  <a:gd name="connsiteX59" fmla="*/ 3644687 w 4474469"/>
                  <a:gd name="connsiteY59" fmla="*/ 145049 h 199612"/>
                  <a:gd name="connsiteX60" fmla="*/ 3637456 w 4474469"/>
                  <a:gd name="connsiteY60" fmla="*/ 152502 h 199612"/>
                  <a:gd name="connsiteX61" fmla="*/ 3616419 w 4474469"/>
                  <a:gd name="connsiteY61" fmla="*/ 135924 h 199612"/>
                  <a:gd name="connsiteX62" fmla="*/ 3590124 w 4474469"/>
                  <a:gd name="connsiteY62" fmla="*/ 119840 h 199612"/>
                  <a:gd name="connsiteX63" fmla="*/ 2236626 w 4474469"/>
                  <a:gd name="connsiteY63" fmla="*/ 112399 h 199612"/>
                  <a:gd name="connsiteX64" fmla="*/ 2236626 w 4474469"/>
                  <a:gd name="connsiteY64" fmla="*/ 152280 h 199612"/>
                  <a:gd name="connsiteX65" fmla="*/ 2258018 w 4474469"/>
                  <a:gd name="connsiteY65" fmla="*/ 148802 h 199612"/>
                  <a:gd name="connsiteX66" fmla="*/ 2280889 w 4474469"/>
                  <a:gd name="connsiteY66" fmla="*/ 144830 h 199612"/>
                  <a:gd name="connsiteX67" fmla="*/ 2280889 w 4474469"/>
                  <a:gd name="connsiteY67" fmla="*/ 112399 h 199612"/>
                  <a:gd name="connsiteX68" fmla="*/ 1748847 w 4474469"/>
                  <a:gd name="connsiteY68" fmla="*/ 110221 h 199612"/>
                  <a:gd name="connsiteX69" fmla="*/ 1884048 w 4474469"/>
                  <a:gd name="connsiteY69" fmla="*/ 110221 h 199612"/>
                  <a:gd name="connsiteX70" fmla="*/ 1884048 w 4474469"/>
                  <a:gd name="connsiteY70" fmla="*/ 170235 h 199612"/>
                  <a:gd name="connsiteX71" fmla="*/ 1873530 w 4474469"/>
                  <a:gd name="connsiteY71" fmla="*/ 170235 h 199612"/>
                  <a:gd name="connsiteX72" fmla="*/ 1873530 w 4474469"/>
                  <a:gd name="connsiteY72" fmla="*/ 119616 h 199612"/>
                  <a:gd name="connsiteX73" fmla="*/ 1758926 w 4474469"/>
                  <a:gd name="connsiteY73" fmla="*/ 119616 h 199612"/>
                  <a:gd name="connsiteX74" fmla="*/ 1758926 w 4474469"/>
                  <a:gd name="connsiteY74" fmla="*/ 171331 h 199612"/>
                  <a:gd name="connsiteX75" fmla="*/ 1748847 w 4474469"/>
                  <a:gd name="connsiteY75" fmla="*/ 171331 h 199612"/>
                  <a:gd name="connsiteX76" fmla="*/ 3373790 w 4474469"/>
                  <a:gd name="connsiteY76" fmla="*/ 108879 h 199612"/>
                  <a:gd name="connsiteX77" fmla="*/ 3373790 w 4474469"/>
                  <a:gd name="connsiteY77" fmla="*/ 132134 h 199612"/>
                  <a:gd name="connsiteX78" fmla="*/ 3436460 w 4474469"/>
                  <a:gd name="connsiteY78" fmla="*/ 132134 h 199612"/>
                  <a:gd name="connsiteX79" fmla="*/ 3436460 w 4474469"/>
                  <a:gd name="connsiteY79" fmla="*/ 108879 h 199612"/>
                  <a:gd name="connsiteX80" fmla="*/ 4370822 w 4474469"/>
                  <a:gd name="connsiteY80" fmla="*/ 95087 h 199612"/>
                  <a:gd name="connsiteX81" fmla="*/ 4381340 w 4474469"/>
                  <a:gd name="connsiteY81" fmla="*/ 95087 h 199612"/>
                  <a:gd name="connsiteX82" fmla="*/ 4381340 w 4474469"/>
                  <a:gd name="connsiteY82" fmla="*/ 119411 h 199612"/>
                  <a:gd name="connsiteX83" fmla="*/ 4467676 w 4474469"/>
                  <a:gd name="connsiteY83" fmla="*/ 119411 h 199612"/>
                  <a:gd name="connsiteX84" fmla="*/ 4467676 w 4474469"/>
                  <a:gd name="connsiteY84" fmla="*/ 129271 h 199612"/>
                  <a:gd name="connsiteX85" fmla="*/ 4390762 w 4474469"/>
                  <a:gd name="connsiteY85" fmla="*/ 129271 h 199612"/>
                  <a:gd name="connsiteX86" fmla="*/ 4427686 w 4474469"/>
                  <a:gd name="connsiteY86" fmla="*/ 162305 h 199612"/>
                  <a:gd name="connsiteX87" fmla="*/ 4474469 w 4474469"/>
                  <a:gd name="connsiteY87" fmla="*/ 183834 h 199612"/>
                  <a:gd name="connsiteX88" fmla="*/ 4470717 w 4474469"/>
                  <a:gd name="connsiteY88" fmla="*/ 188189 h 199612"/>
                  <a:gd name="connsiteX89" fmla="*/ 4467458 w 4474469"/>
                  <a:gd name="connsiteY89" fmla="*/ 193038 h 199612"/>
                  <a:gd name="connsiteX90" fmla="*/ 4419880 w 4474469"/>
                  <a:gd name="connsiteY90" fmla="*/ 168742 h 199612"/>
                  <a:gd name="connsiteX91" fmla="*/ 4381340 w 4474469"/>
                  <a:gd name="connsiteY91" fmla="*/ 132778 h 199612"/>
                  <a:gd name="connsiteX92" fmla="*/ 4381340 w 4474469"/>
                  <a:gd name="connsiteY92" fmla="*/ 198955 h 199612"/>
                  <a:gd name="connsiteX93" fmla="*/ 4370822 w 4474469"/>
                  <a:gd name="connsiteY93" fmla="*/ 198955 h 199612"/>
                  <a:gd name="connsiteX94" fmla="*/ 4370822 w 4474469"/>
                  <a:gd name="connsiteY94" fmla="*/ 130586 h 199612"/>
                  <a:gd name="connsiteX95" fmla="*/ 4346288 w 4474469"/>
                  <a:gd name="connsiteY95" fmla="*/ 156516 h 199612"/>
                  <a:gd name="connsiteX96" fmla="*/ 4315960 w 4474469"/>
                  <a:gd name="connsiteY96" fmla="*/ 178503 h 199612"/>
                  <a:gd name="connsiteX97" fmla="*/ 4284266 w 4474469"/>
                  <a:gd name="connsiteY97" fmla="*/ 194353 h 199612"/>
                  <a:gd name="connsiteX98" fmla="*/ 4280980 w 4474469"/>
                  <a:gd name="connsiteY98" fmla="*/ 189915 h 199612"/>
                  <a:gd name="connsiteX99" fmla="*/ 4277036 w 4474469"/>
                  <a:gd name="connsiteY99" fmla="*/ 185807 h 199612"/>
                  <a:gd name="connsiteX100" fmla="*/ 4307332 w 4474469"/>
                  <a:gd name="connsiteY100" fmla="*/ 171929 h 199612"/>
                  <a:gd name="connsiteX101" fmla="*/ 4336362 w 4474469"/>
                  <a:gd name="connsiteY101" fmla="*/ 152353 h 199612"/>
                  <a:gd name="connsiteX102" fmla="*/ 4360084 w 4474469"/>
                  <a:gd name="connsiteY102" fmla="*/ 129271 h 199612"/>
                  <a:gd name="connsiteX103" fmla="*/ 4281637 w 4474469"/>
                  <a:gd name="connsiteY103" fmla="*/ 129271 h 199612"/>
                  <a:gd name="connsiteX104" fmla="*/ 4281637 w 4474469"/>
                  <a:gd name="connsiteY104" fmla="*/ 119411 h 199612"/>
                  <a:gd name="connsiteX105" fmla="*/ 4370822 w 4474469"/>
                  <a:gd name="connsiteY105" fmla="*/ 119411 h 199612"/>
                  <a:gd name="connsiteX106" fmla="*/ 2507688 w 4474469"/>
                  <a:gd name="connsiteY106" fmla="*/ 94855 h 199612"/>
                  <a:gd name="connsiteX107" fmla="*/ 2490041 w 4474469"/>
                  <a:gd name="connsiteY107" fmla="*/ 100006 h 199612"/>
                  <a:gd name="connsiteX108" fmla="*/ 2471079 w 4474469"/>
                  <a:gd name="connsiteY108" fmla="*/ 117652 h 199612"/>
                  <a:gd name="connsiteX109" fmla="*/ 2482094 w 4474469"/>
                  <a:gd name="connsiteY109" fmla="*/ 159519 h 199612"/>
                  <a:gd name="connsiteX110" fmla="*/ 2509880 w 4474469"/>
                  <a:gd name="connsiteY110" fmla="*/ 175083 h 199612"/>
                  <a:gd name="connsiteX111" fmla="*/ 2531499 w 4474469"/>
                  <a:gd name="connsiteY111" fmla="*/ 163630 h 199612"/>
                  <a:gd name="connsiteX112" fmla="*/ 2540132 w 4474469"/>
                  <a:gd name="connsiteY112" fmla="*/ 134750 h 199612"/>
                  <a:gd name="connsiteX113" fmla="*/ 2532459 w 4474469"/>
                  <a:gd name="connsiteY113" fmla="*/ 106089 h 199612"/>
                  <a:gd name="connsiteX114" fmla="*/ 2507688 w 4474469"/>
                  <a:gd name="connsiteY114" fmla="*/ 94855 h 199612"/>
                  <a:gd name="connsiteX115" fmla="*/ 286168 w 4474469"/>
                  <a:gd name="connsiteY115" fmla="*/ 84556 h 199612"/>
                  <a:gd name="connsiteX116" fmla="*/ 286168 w 4474469"/>
                  <a:gd name="connsiteY116" fmla="*/ 102990 h 199612"/>
                  <a:gd name="connsiteX117" fmla="*/ 395075 w 4474469"/>
                  <a:gd name="connsiteY117" fmla="*/ 102990 h 199612"/>
                  <a:gd name="connsiteX118" fmla="*/ 395075 w 4474469"/>
                  <a:gd name="connsiteY118" fmla="*/ 84556 h 199612"/>
                  <a:gd name="connsiteX119" fmla="*/ 3373790 w 4474469"/>
                  <a:gd name="connsiteY119" fmla="*/ 77106 h 199612"/>
                  <a:gd name="connsiteX120" fmla="*/ 3373790 w 4474469"/>
                  <a:gd name="connsiteY120" fmla="*/ 100141 h 199612"/>
                  <a:gd name="connsiteX121" fmla="*/ 3436460 w 4474469"/>
                  <a:gd name="connsiteY121" fmla="*/ 100141 h 199612"/>
                  <a:gd name="connsiteX122" fmla="*/ 3436460 w 4474469"/>
                  <a:gd name="connsiteY122" fmla="*/ 77106 h 199612"/>
                  <a:gd name="connsiteX123" fmla="*/ 3011735 w 4474469"/>
                  <a:gd name="connsiteY123" fmla="*/ 75366 h 199612"/>
                  <a:gd name="connsiteX124" fmla="*/ 3056218 w 4474469"/>
                  <a:gd name="connsiteY124" fmla="*/ 75366 h 199612"/>
                  <a:gd name="connsiteX125" fmla="*/ 3056218 w 4474469"/>
                  <a:gd name="connsiteY125" fmla="*/ 160617 h 199612"/>
                  <a:gd name="connsiteX126" fmla="*/ 3063724 w 4474469"/>
                  <a:gd name="connsiteY126" fmla="*/ 166261 h 199612"/>
                  <a:gd name="connsiteX127" fmla="*/ 3074187 w 4474469"/>
                  <a:gd name="connsiteY127" fmla="*/ 174205 h 199612"/>
                  <a:gd name="connsiteX128" fmla="*/ 3098620 w 4474469"/>
                  <a:gd name="connsiteY128" fmla="*/ 183711 h 199612"/>
                  <a:gd name="connsiteX129" fmla="*/ 3131599 w 4474469"/>
                  <a:gd name="connsiteY129" fmla="*/ 185821 h 199612"/>
                  <a:gd name="connsiteX130" fmla="*/ 3174055 w 4474469"/>
                  <a:gd name="connsiteY130" fmla="*/ 184697 h 199612"/>
                  <a:gd name="connsiteX131" fmla="*/ 3211580 w 4474469"/>
                  <a:gd name="connsiteY131" fmla="*/ 182094 h 199612"/>
                  <a:gd name="connsiteX132" fmla="*/ 3209335 w 4474469"/>
                  <a:gd name="connsiteY132" fmla="*/ 187922 h 199612"/>
                  <a:gd name="connsiteX133" fmla="*/ 3208074 w 4474469"/>
                  <a:gd name="connsiteY133" fmla="*/ 193906 h 199612"/>
                  <a:gd name="connsiteX134" fmla="*/ 3186097 w 4474469"/>
                  <a:gd name="connsiteY134" fmla="*/ 194862 h 199612"/>
                  <a:gd name="connsiteX135" fmla="*/ 3157010 w 4474469"/>
                  <a:gd name="connsiteY135" fmla="*/ 195719 h 199612"/>
                  <a:gd name="connsiteX136" fmla="*/ 3131380 w 4474469"/>
                  <a:gd name="connsiteY136" fmla="*/ 196092 h 199612"/>
                  <a:gd name="connsiteX137" fmla="*/ 3096154 w 4474469"/>
                  <a:gd name="connsiteY137" fmla="*/ 193578 h 199612"/>
                  <a:gd name="connsiteX138" fmla="*/ 3070462 w 4474469"/>
                  <a:gd name="connsiteY138" fmla="*/ 183191 h 199612"/>
                  <a:gd name="connsiteX139" fmla="*/ 3058793 w 4474469"/>
                  <a:gd name="connsiteY139" fmla="*/ 173766 h 199612"/>
                  <a:gd name="connsiteX140" fmla="*/ 3050083 w 4474469"/>
                  <a:gd name="connsiteY140" fmla="*/ 168945 h 199612"/>
                  <a:gd name="connsiteX141" fmla="*/ 3035100 w 4474469"/>
                  <a:gd name="connsiteY141" fmla="*/ 177324 h 199612"/>
                  <a:gd name="connsiteX142" fmla="*/ 3016338 w 4474469"/>
                  <a:gd name="connsiteY142" fmla="*/ 198502 h 199612"/>
                  <a:gd name="connsiteX143" fmla="*/ 3008449 w 4474469"/>
                  <a:gd name="connsiteY143" fmla="*/ 189098 h 199612"/>
                  <a:gd name="connsiteX144" fmla="*/ 3028527 w 4474469"/>
                  <a:gd name="connsiteY144" fmla="*/ 169355 h 199612"/>
                  <a:gd name="connsiteX145" fmla="*/ 3046139 w 4474469"/>
                  <a:gd name="connsiteY145" fmla="*/ 159302 h 199612"/>
                  <a:gd name="connsiteX146" fmla="*/ 3046139 w 4474469"/>
                  <a:gd name="connsiteY146" fmla="*/ 85446 h 199612"/>
                  <a:gd name="connsiteX147" fmla="*/ 3011735 w 4474469"/>
                  <a:gd name="connsiteY147" fmla="*/ 85446 h 199612"/>
                  <a:gd name="connsiteX148" fmla="*/ 58480 w 4474469"/>
                  <a:gd name="connsiteY148" fmla="*/ 69655 h 199612"/>
                  <a:gd name="connsiteX149" fmla="*/ 58480 w 4474469"/>
                  <a:gd name="connsiteY149" fmla="*/ 127094 h 199612"/>
                  <a:gd name="connsiteX150" fmla="*/ 120301 w 4474469"/>
                  <a:gd name="connsiteY150" fmla="*/ 127094 h 199612"/>
                  <a:gd name="connsiteX151" fmla="*/ 120301 w 4474469"/>
                  <a:gd name="connsiteY151" fmla="*/ 69655 h 199612"/>
                  <a:gd name="connsiteX152" fmla="*/ 3347714 w 4474469"/>
                  <a:gd name="connsiteY152" fmla="*/ 67710 h 199612"/>
                  <a:gd name="connsiteX153" fmla="*/ 3461660 w 4474469"/>
                  <a:gd name="connsiteY153" fmla="*/ 67710 h 199612"/>
                  <a:gd name="connsiteX154" fmla="*/ 3461660 w 4474469"/>
                  <a:gd name="connsiteY154" fmla="*/ 77106 h 199612"/>
                  <a:gd name="connsiteX155" fmla="*/ 3446541 w 4474469"/>
                  <a:gd name="connsiteY155" fmla="*/ 77106 h 199612"/>
                  <a:gd name="connsiteX156" fmla="*/ 3446541 w 4474469"/>
                  <a:gd name="connsiteY156" fmla="*/ 161921 h 199612"/>
                  <a:gd name="connsiteX157" fmla="*/ 3462755 w 4474469"/>
                  <a:gd name="connsiteY157" fmla="*/ 160606 h 199612"/>
                  <a:gd name="connsiteX158" fmla="*/ 3462537 w 4474469"/>
                  <a:gd name="connsiteY158" fmla="*/ 169810 h 199612"/>
                  <a:gd name="connsiteX159" fmla="*/ 3446541 w 4474469"/>
                  <a:gd name="connsiteY159" fmla="*/ 171125 h 199612"/>
                  <a:gd name="connsiteX160" fmla="*/ 3446541 w 4474469"/>
                  <a:gd name="connsiteY160" fmla="*/ 198955 h 199612"/>
                  <a:gd name="connsiteX161" fmla="*/ 3436460 w 4474469"/>
                  <a:gd name="connsiteY161" fmla="*/ 198955 h 199612"/>
                  <a:gd name="connsiteX162" fmla="*/ 3436460 w 4474469"/>
                  <a:gd name="connsiteY162" fmla="*/ 172001 h 199612"/>
                  <a:gd name="connsiteX163" fmla="*/ 3385978 w 4474469"/>
                  <a:gd name="connsiteY163" fmla="*/ 175836 h 199612"/>
                  <a:gd name="connsiteX164" fmla="*/ 3343550 w 4474469"/>
                  <a:gd name="connsiteY164" fmla="*/ 179014 h 199612"/>
                  <a:gd name="connsiteX165" fmla="*/ 3341798 w 4474469"/>
                  <a:gd name="connsiteY165" fmla="*/ 169153 h 199612"/>
                  <a:gd name="connsiteX166" fmla="*/ 3363710 w 4474469"/>
                  <a:gd name="connsiteY166" fmla="*/ 167838 h 199612"/>
                  <a:gd name="connsiteX167" fmla="*/ 3363710 w 4474469"/>
                  <a:gd name="connsiteY167" fmla="*/ 77106 h 199612"/>
                  <a:gd name="connsiteX168" fmla="*/ 3347714 w 4474469"/>
                  <a:gd name="connsiteY168" fmla="*/ 77106 h 199612"/>
                  <a:gd name="connsiteX169" fmla="*/ 2236626 w 4474469"/>
                  <a:gd name="connsiteY169" fmla="*/ 66382 h 199612"/>
                  <a:gd name="connsiteX170" fmla="*/ 2236626 w 4474469"/>
                  <a:gd name="connsiteY170" fmla="*/ 102757 h 199612"/>
                  <a:gd name="connsiteX171" fmla="*/ 2280889 w 4474469"/>
                  <a:gd name="connsiteY171" fmla="*/ 102757 h 199612"/>
                  <a:gd name="connsiteX172" fmla="*/ 2280889 w 4474469"/>
                  <a:gd name="connsiteY172" fmla="*/ 66382 h 199612"/>
                  <a:gd name="connsiteX173" fmla="*/ 1575736 w 4474469"/>
                  <a:gd name="connsiteY173" fmla="*/ 65711 h 199612"/>
                  <a:gd name="connsiteX174" fmla="*/ 1573325 w 4474469"/>
                  <a:gd name="connsiteY174" fmla="*/ 88596 h 199612"/>
                  <a:gd name="connsiteX175" fmla="*/ 1569600 w 4474469"/>
                  <a:gd name="connsiteY175" fmla="*/ 110002 h 199612"/>
                  <a:gd name="connsiteX176" fmla="*/ 1639283 w 4474469"/>
                  <a:gd name="connsiteY176" fmla="*/ 110002 h 199612"/>
                  <a:gd name="connsiteX177" fmla="*/ 1639283 w 4474469"/>
                  <a:gd name="connsiteY177" fmla="*/ 65711 h 199612"/>
                  <a:gd name="connsiteX178" fmla="*/ 1505834 w 4474469"/>
                  <a:gd name="connsiteY178" fmla="*/ 65711 h 199612"/>
                  <a:gd name="connsiteX179" fmla="*/ 1505834 w 4474469"/>
                  <a:gd name="connsiteY179" fmla="*/ 110002 h 199612"/>
                  <a:gd name="connsiteX180" fmla="*/ 1558863 w 4474469"/>
                  <a:gd name="connsiteY180" fmla="*/ 110002 h 199612"/>
                  <a:gd name="connsiteX181" fmla="*/ 1562479 w 4474469"/>
                  <a:gd name="connsiteY181" fmla="*/ 88679 h 199612"/>
                  <a:gd name="connsiteX182" fmla="*/ 1564779 w 4474469"/>
                  <a:gd name="connsiteY182" fmla="*/ 65711 h 199612"/>
                  <a:gd name="connsiteX183" fmla="*/ 3621020 w 4474469"/>
                  <a:gd name="connsiteY183" fmla="*/ 62643 h 199612"/>
                  <a:gd name="connsiteX184" fmla="*/ 3621020 w 4474469"/>
                  <a:gd name="connsiteY184" fmla="*/ 96197 h 199612"/>
                  <a:gd name="connsiteX185" fmla="*/ 3680624 w 4474469"/>
                  <a:gd name="connsiteY185" fmla="*/ 96197 h 199612"/>
                  <a:gd name="connsiteX186" fmla="*/ 3680624 w 4474469"/>
                  <a:gd name="connsiteY186" fmla="*/ 62643 h 199612"/>
                  <a:gd name="connsiteX187" fmla="*/ 3550242 w 4474469"/>
                  <a:gd name="connsiteY187" fmla="*/ 62643 h 199612"/>
                  <a:gd name="connsiteX188" fmla="*/ 3550242 w 4474469"/>
                  <a:gd name="connsiteY188" fmla="*/ 96197 h 199612"/>
                  <a:gd name="connsiteX189" fmla="*/ 3610941 w 4474469"/>
                  <a:gd name="connsiteY189" fmla="*/ 96197 h 199612"/>
                  <a:gd name="connsiteX190" fmla="*/ 3610941 w 4474469"/>
                  <a:gd name="connsiteY190" fmla="*/ 62643 h 199612"/>
                  <a:gd name="connsiteX191" fmla="*/ 2851060 w 4474469"/>
                  <a:gd name="connsiteY191" fmla="*/ 61123 h 199612"/>
                  <a:gd name="connsiteX192" fmla="*/ 2861578 w 4474469"/>
                  <a:gd name="connsiteY192" fmla="*/ 61123 h 199612"/>
                  <a:gd name="connsiteX193" fmla="*/ 2861578 w 4474469"/>
                  <a:gd name="connsiteY193" fmla="*/ 198955 h 199612"/>
                  <a:gd name="connsiteX194" fmla="*/ 2851060 w 4474469"/>
                  <a:gd name="connsiteY194" fmla="*/ 198955 h 199612"/>
                  <a:gd name="connsiteX195" fmla="*/ 48428 w 4474469"/>
                  <a:gd name="connsiteY195" fmla="*/ 59822 h 199612"/>
                  <a:gd name="connsiteX196" fmla="*/ 130573 w 4474469"/>
                  <a:gd name="connsiteY196" fmla="*/ 59822 h 199612"/>
                  <a:gd name="connsiteX197" fmla="*/ 130573 w 4474469"/>
                  <a:gd name="connsiteY197" fmla="*/ 136708 h 199612"/>
                  <a:gd name="connsiteX198" fmla="*/ 48428 w 4474469"/>
                  <a:gd name="connsiteY198" fmla="*/ 136708 h 199612"/>
                  <a:gd name="connsiteX199" fmla="*/ 286168 w 4474469"/>
                  <a:gd name="connsiteY199" fmla="*/ 58480 h 199612"/>
                  <a:gd name="connsiteX200" fmla="*/ 286168 w 4474469"/>
                  <a:gd name="connsiteY200" fmla="*/ 76257 h 199612"/>
                  <a:gd name="connsiteX201" fmla="*/ 395075 w 4474469"/>
                  <a:gd name="connsiteY201" fmla="*/ 76257 h 199612"/>
                  <a:gd name="connsiteX202" fmla="*/ 395075 w 4474469"/>
                  <a:gd name="connsiteY202" fmla="*/ 58480 h 199612"/>
                  <a:gd name="connsiteX203" fmla="*/ 2113476 w 4474469"/>
                  <a:gd name="connsiteY203" fmla="*/ 55864 h 199612"/>
                  <a:gd name="connsiteX204" fmla="*/ 2132649 w 4474469"/>
                  <a:gd name="connsiteY204" fmla="*/ 69066 h 199612"/>
                  <a:gd name="connsiteX205" fmla="*/ 2147221 w 4474469"/>
                  <a:gd name="connsiteY205" fmla="*/ 83255 h 199612"/>
                  <a:gd name="connsiteX206" fmla="*/ 2139990 w 4474469"/>
                  <a:gd name="connsiteY206" fmla="*/ 89828 h 199612"/>
                  <a:gd name="connsiteX207" fmla="*/ 2125281 w 4474469"/>
                  <a:gd name="connsiteY207" fmla="*/ 75449 h 199612"/>
                  <a:gd name="connsiteX208" fmla="*/ 2106464 w 4474469"/>
                  <a:gd name="connsiteY208" fmla="*/ 61561 h 199612"/>
                  <a:gd name="connsiteX209" fmla="*/ 2086961 w 4474469"/>
                  <a:gd name="connsiteY209" fmla="*/ 52796 h 199612"/>
                  <a:gd name="connsiteX210" fmla="*/ 2097041 w 4474469"/>
                  <a:gd name="connsiteY210" fmla="*/ 52796 h 199612"/>
                  <a:gd name="connsiteX211" fmla="*/ 2097041 w 4474469"/>
                  <a:gd name="connsiteY211" fmla="*/ 84131 h 199612"/>
                  <a:gd name="connsiteX212" fmla="*/ 2097014 w 4474469"/>
                  <a:gd name="connsiteY212" fmla="*/ 89938 h 199612"/>
                  <a:gd name="connsiteX213" fmla="*/ 2096822 w 4474469"/>
                  <a:gd name="connsiteY213" fmla="*/ 95745 h 199612"/>
                  <a:gd name="connsiteX214" fmla="*/ 2158177 w 4474469"/>
                  <a:gd name="connsiteY214" fmla="*/ 95745 h 199612"/>
                  <a:gd name="connsiteX215" fmla="*/ 2158177 w 4474469"/>
                  <a:gd name="connsiteY215" fmla="*/ 105606 h 199612"/>
                  <a:gd name="connsiteX216" fmla="*/ 2098356 w 4474469"/>
                  <a:gd name="connsiteY216" fmla="*/ 105606 h 199612"/>
                  <a:gd name="connsiteX217" fmla="*/ 2121063 w 4474469"/>
                  <a:gd name="connsiteY217" fmla="*/ 157731 h 199612"/>
                  <a:gd name="connsiteX218" fmla="*/ 2159712 w 4474469"/>
                  <a:gd name="connsiteY218" fmla="*/ 190627 h 199612"/>
                  <a:gd name="connsiteX219" fmla="*/ 2155685 w 4474469"/>
                  <a:gd name="connsiteY219" fmla="*/ 194462 h 199612"/>
                  <a:gd name="connsiteX220" fmla="*/ 2152481 w 4474469"/>
                  <a:gd name="connsiteY220" fmla="*/ 198955 h 199612"/>
                  <a:gd name="connsiteX221" fmla="*/ 2116516 w 4474469"/>
                  <a:gd name="connsiteY221" fmla="*/ 168441 h 199612"/>
                  <a:gd name="connsiteX222" fmla="*/ 2093535 w 4474469"/>
                  <a:gd name="connsiteY222" fmla="*/ 121821 h 199612"/>
                  <a:gd name="connsiteX223" fmla="*/ 2076087 w 4474469"/>
                  <a:gd name="connsiteY223" fmla="*/ 162195 h 199612"/>
                  <a:gd name="connsiteX224" fmla="*/ 2034809 w 4474469"/>
                  <a:gd name="connsiteY224" fmla="*/ 199612 h 199612"/>
                  <a:gd name="connsiteX225" fmla="*/ 2031275 w 4474469"/>
                  <a:gd name="connsiteY225" fmla="*/ 195969 h 199612"/>
                  <a:gd name="connsiteX226" fmla="*/ 2026920 w 4474469"/>
                  <a:gd name="connsiteY226" fmla="*/ 192819 h 199612"/>
                  <a:gd name="connsiteX227" fmla="*/ 2060512 w 4474469"/>
                  <a:gd name="connsiteY227" fmla="*/ 165192 h 199612"/>
                  <a:gd name="connsiteX228" fmla="*/ 2078570 w 4474469"/>
                  <a:gd name="connsiteY228" fmla="*/ 135277 h 199612"/>
                  <a:gd name="connsiteX229" fmla="*/ 2085865 w 4474469"/>
                  <a:gd name="connsiteY229" fmla="*/ 105606 h 199612"/>
                  <a:gd name="connsiteX230" fmla="*/ 2031960 w 4474469"/>
                  <a:gd name="connsiteY230" fmla="*/ 105606 h 199612"/>
                  <a:gd name="connsiteX231" fmla="*/ 2031960 w 4474469"/>
                  <a:gd name="connsiteY231" fmla="*/ 95745 h 199612"/>
                  <a:gd name="connsiteX232" fmla="*/ 2086742 w 4474469"/>
                  <a:gd name="connsiteY232" fmla="*/ 95745 h 199612"/>
                  <a:gd name="connsiteX233" fmla="*/ 2086934 w 4474469"/>
                  <a:gd name="connsiteY233" fmla="*/ 89774 h 199612"/>
                  <a:gd name="connsiteX234" fmla="*/ 2086961 w 4474469"/>
                  <a:gd name="connsiteY234" fmla="*/ 84131 h 199612"/>
                  <a:gd name="connsiteX235" fmla="*/ 1795740 w 4474469"/>
                  <a:gd name="connsiteY235" fmla="*/ 52344 h 199612"/>
                  <a:gd name="connsiteX236" fmla="*/ 1794289 w 4474469"/>
                  <a:gd name="connsiteY236" fmla="*/ 62794 h 199612"/>
                  <a:gd name="connsiteX237" fmla="*/ 1791357 w 4474469"/>
                  <a:gd name="connsiteY237" fmla="*/ 72750 h 199612"/>
                  <a:gd name="connsiteX238" fmla="*/ 1837374 w 4474469"/>
                  <a:gd name="connsiteY238" fmla="*/ 72750 h 199612"/>
                  <a:gd name="connsiteX239" fmla="*/ 1837374 w 4474469"/>
                  <a:gd name="connsiteY239" fmla="*/ 52344 h 199612"/>
                  <a:gd name="connsiteX240" fmla="*/ 1749065 w 4474469"/>
                  <a:gd name="connsiteY240" fmla="*/ 52344 h 199612"/>
                  <a:gd name="connsiteX241" fmla="*/ 1747422 w 4474469"/>
                  <a:gd name="connsiteY241" fmla="*/ 62794 h 199612"/>
                  <a:gd name="connsiteX242" fmla="*/ 1745779 w 4474469"/>
                  <a:gd name="connsiteY242" fmla="*/ 72750 h 199612"/>
                  <a:gd name="connsiteX243" fmla="*/ 1780182 w 4474469"/>
                  <a:gd name="connsiteY243" fmla="*/ 72750 h 199612"/>
                  <a:gd name="connsiteX244" fmla="*/ 1783907 w 4474469"/>
                  <a:gd name="connsiteY244" fmla="*/ 62794 h 199612"/>
                  <a:gd name="connsiteX245" fmla="*/ 1785660 w 4474469"/>
                  <a:gd name="connsiteY245" fmla="*/ 52344 h 199612"/>
                  <a:gd name="connsiteX246" fmla="*/ 1982437 w 4474469"/>
                  <a:gd name="connsiteY246" fmla="*/ 51920 h 199612"/>
                  <a:gd name="connsiteX247" fmla="*/ 1996105 w 4474469"/>
                  <a:gd name="connsiteY247" fmla="*/ 62711 h 199612"/>
                  <a:gd name="connsiteX248" fmla="*/ 2006322 w 4474469"/>
                  <a:gd name="connsiteY248" fmla="*/ 73832 h 199612"/>
                  <a:gd name="connsiteX249" fmla="*/ 2017772 w 4474469"/>
                  <a:gd name="connsiteY249" fmla="*/ 64793 h 199612"/>
                  <a:gd name="connsiteX250" fmla="*/ 2026920 w 4474469"/>
                  <a:gd name="connsiteY250" fmla="*/ 55426 h 199612"/>
                  <a:gd name="connsiteX251" fmla="*/ 2035466 w 4474469"/>
                  <a:gd name="connsiteY251" fmla="*/ 60465 h 199612"/>
                  <a:gd name="connsiteX252" fmla="*/ 2024592 w 4474469"/>
                  <a:gd name="connsiteY252" fmla="*/ 71148 h 199612"/>
                  <a:gd name="connsiteX253" fmla="*/ 2011581 w 4474469"/>
                  <a:gd name="connsiteY253" fmla="*/ 81502 h 199612"/>
                  <a:gd name="connsiteX254" fmla="*/ 2022044 w 4474469"/>
                  <a:gd name="connsiteY254" fmla="*/ 109085 h 199612"/>
                  <a:gd name="connsiteX255" fmla="*/ 2024291 w 4474469"/>
                  <a:gd name="connsiteY255" fmla="*/ 137817 h 199612"/>
                  <a:gd name="connsiteX256" fmla="*/ 2022182 w 4474469"/>
                  <a:gd name="connsiteY256" fmla="*/ 170605 h 199612"/>
                  <a:gd name="connsiteX257" fmla="*/ 2013992 w 4474469"/>
                  <a:gd name="connsiteY257" fmla="*/ 191723 h 199612"/>
                  <a:gd name="connsiteX258" fmla="*/ 2009554 w 4474469"/>
                  <a:gd name="connsiteY258" fmla="*/ 195284 h 199612"/>
                  <a:gd name="connsiteX259" fmla="*/ 2003474 w 4474469"/>
                  <a:gd name="connsiteY259" fmla="*/ 197201 h 199612"/>
                  <a:gd name="connsiteX260" fmla="*/ 1992763 w 4474469"/>
                  <a:gd name="connsiteY260" fmla="*/ 198105 h 199612"/>
                  <a:gd name="connsiteX261" fmla="*/ 1980903 w 4474469"/>
                  <a:gd name="connsiteY261" fmla="*/ 197859 h 199612"/>
                  <a:gd name="connsiteX262" fmla="*/ 1979671 w 4474469"/>
                  <a:gd name="connsiteY262" fmla="*/ 192846 h 199612"/>
                  <a:gd name="connsiteX263" fmla="*/ 1976958 w 4474469"/>
                  <a:gd name="connsiteY263" fmla="*/ 187998 h 199612"/>
                  <a:gd name="connsiteX264" fmla="*/ 1990326 w 4474469"/>
                  <a:gd name="connsiteY264" fmla="*/ 188491 h 199612"/>
                  <a:gd name="connsiteX265" fmla="*/ 1999748 w 4474469"/>
                  <a:gd name="connsiteY265" fmla="*/ 187998 h 199612"/>
                  <a:gd name="connsiteX266" fmla="*/ 2003830 w 4474469"/>
                  <a:gd name="connsiteY266" fmla="*/ 186984 h 199612"/>
                  <a:gd name="connsiteX267" fmla="*/ 2006761 w 4474469"/>
                  <a:gd name="connsiteY267" fmla="*/ 184492 h 199612"/>
                  <a:gd name="connsiteX268" fmla="*/ 2012731 w 4474469"/>
                  <a:gd name="connsiteY268" fmla="*/ 167098 h 199612"/>
                  <a:gd name="connsiteX269" fmla="*/ 2014430 w 4474469"/>
                  <a:gd name="connsiteY269" fmla="*/ 137379 h 199612"/>
                  <a:gd name="connsiteX270" fmla="*/ 2013992 w 4474469"/>
                  <a:gd name="connsiteY270" fmla="*/ 124013 h 199612"/>
                  <a:gd name="connsiteX271" fmla="*/ 1992791 w 4474469"/>
                  <a:gd name="connsiteY271" fmla="*/ 144391 h 199612"/>
                  <a:gd name="connsiteX272" fmla="*/ 1969289 w 4474469"/>
                  <a:gd name="connsiteY272" fmla="*/ 160169 h 199612"/>
                  <a:gd name="connsiteX273" fmla="*/ 1966413 w 4474469"/>
                  <a:gd name="connsiteY273" fmla="*/ 155923 h 199612"/>
                  <a:gd name="connsiteX274" fmla="*/ 1962716 w 4474469"/>
                  <a:gd name="connsiteY274" fmla="*/ 151842 h 199612"/>
                  <a:gd name="connsiteX275" fmla="*/ 1990134 w 4474469"/>
                  <a:gd name="connsiteY275" fmla="*/ 135024 h 199612"/>
                  <a:gd name="connsiteX276" fmla="*/ 2012457 w 4474469"/>
                  <a:gd name="connsiteY276" fmla="*/ 111961 h 199612"/>
                  <a:gd name="connsiteX277" fmla="*/ 2009116 w 4474469"/>
                  <a:gd name="connsiteY277" fmla="*/ 99415 h 199612"/>
                  <a:gd name="connsiteX278" fmla="*/ 2003474 w 4474469"/>
                  <a:gd name="connsiteY278" fmla="*/ 87199 h 199612"/>
                  <a:gd name="connsiteX279" fmla="*/ 1986929 w 4474469"/>
                  <a:gd name="connsiteY279" fmla="*/ 96977 h 199612"/>
                  <a:gd name="connsiteX280" fmla="*/ 1969727 w 4474469"/>
                  <a:gd name="connsiteY280" fmla="*/ 105606 h 199612"/>
                  <a:gd name="connsiteX281" fmla="*/ 1966687 w 4474469"/>
                  <a:gd name="connsiteY281" fmla="*/ 102237 h 199612"/>
                  <a:gd name="connsiteX282" fmla="*/ 1963154 w 4474469"/>
                  <a:gd name="connsiteY282" fmla="*/ 99032 h 199612"/>
                  <a:gd name="connsiteX283" fmla="*/ 1981204 w 4474469"/>
                  <a:gd name="connsiteY283" fmla="*/ 90048 h 199612"/>
                  <a:gd name="connsiteX284" fmla="*/ 1998433 w 4474469"/>
                  <a:gd name="connsiteY284" fmla="*/ 79748 h 199612"/>
                  <a:gd name="connsiteX285" fmla="*/ 1988463 w 4474469"/>
                  <a:gd name="connsiteY285" fmla="*/ 68436 h 199612"/>
                  <a:gd name="connsiteX286" fmla="*/ 1975206 w 4474469"/>
                  <a:gd name="connsiteY286" fmla="*/ 57617 h 199612"/>
                  <a:gd name="connsiteX287" fmla="*/ 275869 w 4474469"/>
                  <a:gd name="connsiteY287" fmla="*/ 49961 h 199612"/>
                  <a:gd name="connsiteX288" fmla="*/ 405812 w 4474469"/>
                  <a:gd name="connsiteY288" fmla="*/ 49961 h 199612"/>
                  <a:gd name="connsiteX289" fmla="*/ 405812 w 4474469"/>
                  <a:gd name="connsiteY289" fmla="*/ 111508 h 199612"/>
                  <a:gd name="connsiteX290" fmla="*/ 312244 w 4474469"/>
                  <a:gd name="connsiteY290" fmla="*/ 111508 h 199612"/>
                  <a:gd name="connsiteX291" fmla="*/ 306410 w 4474469"/>
                  <a:gd name="connsiteY291" fmla="*/ 120123 h 199612"/>
                  <a:gd name="connsiteX292" fmla="*/ 299754 w 4474469"/>
                  <a:gd name="connsiteY292" fmla="*/ 128409 h 199612"/>
                  <a:gd name="connsiteX293" fmla="*/ 393541 w 4474469"/>
                  <a:gd name="connsiteY293" fmla="*/ 128409 h 199612"/>
                  <a:gd name="connsiteX294" fmla="*/ 395732 w 4474469"/>
                  <a:gd name="connsiteY294" fmla="*/ 127750 h 199612"/>
                  <a:gd name="connsiteX295" fmla="*/ 402306 w 4474469"/>
                  <a:gd name="connsiteY295" fmla="*/ 132560 h 199612"/>
                  <a:gd name="connsiteX296" fmla="*/ 379954 w 4474469"/>
                  <a:gd name="connsiteY296" fmla="*/ 154547 h 199612"/>
                  <a:gd name="connsiteX297" fmla="*/ 350372 w 4474469"/>
                  <a:gd name="connsiteY297" fmla="*/ 171778 h 199612"/>
                  <a:gd name="connsiteX298" fmla="*/ 391048 w 4474469"/>
                  <a:gd name="connsiteY298" fmla="*/ 182189 h 199612"/>
                  <a:gd name="connsiteX299" fmla="*/ 435832 w 4474469"/>
                  <a:gd name="connsiteY299" fmla="*/ 187998 h 199612"/>
                  <a:gd name="connsiteX300" fmla="*/ 432436 w 4474469"/>
                  <a:gd name="connsiteY300" fmla="*/ 192737 h 199612"/>
                  <a:gd name="connsiteX301" fmla="*/ 429697 w 4474469"/>
                  <a:gd name="connsiteY301" fmla="*/ 197640 h 199612"/>
                  <a:gd name="connsiteX302" fmla="*/ 381407 w 4474469"/>
                  <a:gd name="connsiteY302" fmla="*/ 190299 h 199612"/>
                  <a:gd name="connsiteX303" fmla="*/ 337882 w 4474469"/>
                  <a:gd name="connsiteY303" fmla="*/ 177038 h 199612"/>
                  <a:gd name="connsiteX304" fmla="*/ 289838 w 4474469"/>
                  <a:gd name="connsiteY304" fmla="*/ 191230 h 199612"/>
                  <a:gd name="connsiteX305" fmla="*/ 240151 w 4474469"/>
                  <a:gd name="connsiteY305" fmla="*/ 199173 h 199612"/>
                  <a:gd name="connsiteX306" fmla="*/ 238371 w 4474469"/>
                  <a:gd name="connsiteY306" fmla="*/ 194079 h 199612"/>
                  <a:gd name="connsiteX307" fmla="*/ 235768 w 4474469"/>
                  <a:gd name="connsiteY307" fmla="*/ 189312 h 199612"/>
                  <a:gd name="connsiteX308" fmla="*/ 281319 w 4474469"/>
                  <a:gd name="connsiteY308" fmla="*/ 183066 h 199612"/>
                  <a:gd name="connsiteX309" fmla="*/ 325392 w 4474469"/>
                  <a:gd name="connsiteY309" fmla="*/ 171559 h 199612"/>
                  <a:gd name="connsiteX310" fmla="*/ 303397 w 4474469"/>
                  <a:gd name="connsiteY310" fmla="*/ 158737 h 199612"/>
                  <a:gd name="connsiteX311" fmla="*/ 285511 w 4474469"/>
                  <a:gd name="connsiteY311" fmla="*/ 143283 h 199612"/>
                  <a:gd name="connsiteX312" fmla="*/ 271322 w 4474469"/>
                  <a:gd name="connsiteY312" fmla="*/ 155065 h 199612"/>
                  <a:gd name="connsiteX313" fmla="*/ 256805 w 4474469"/>
                  <a:gd name="connsiteY313" fmla="*/ 165203 h 199612"/>
                  <a:gd name="connsiteX314" fmla="*/ 253271 w 4474469"/>
                  <a:gd name="connsiteY314" fmla="*/ 161586 h 199612"/>
                  <a:gd name="connsiteX315" fmla="*/ 248916 w 4474469"/>
                  <a:gd name="connsiteY315" fmla="*/ 157969 h 199612"/>
                  <a:gd name="connsiteX316" fmla="*/ 277567 w 4474469"/>
                  <a:gd name="connsiteY316" fmla="*/ 137540 h 199612"/>
                  <a:gd name="connsiteX317" fmla="*/ 300630 w 4474469"/>
                  <a:gd name="connsiteY317" fmla="*/ 111508 h 199612"/>
                  <a:gd name="connsiteX318" fmla="*/ 275869 w 4474469"/>
                  <a:gd name="connsiteY318" fmla="*/ 111508 h 199612"/>
                  <a:gd name="connsiteX319" fmla="*/ 4123152 w 4474469"/>
                  <a:gd name="connsiteY319" fmla="*/ 46674 h 199612"/>
                  <a:gd name="connsiteX320" fmla="*/ 4214309 w 4474469"/>
                  <a:gd name="connsiteY320" fmla="*/ 46674 h 199612"/>
                  <a:gd name="connsiteX321" fmla="*/ 4214309 w 4474469"/>
                  <a:gd name="connsiteY321" fmla="*/ 56289 h 199612"/>
                  <a:gd name="connsiteX322" fmla="*/ 4171580 w 4474469"/>
                  <a:gd name="connsiteY322" fmla="*/ 56289 h 199612"/>
                  <a:gd name="connsiteX323" fmla="*/ 4171580 w 4474469"/>
                  <a:gd name="connsiteY323" fmla="*/ 92691 h 199612"/>
                  <a:gd name="connsiteX324" fmla="*/ 4209270 w 4474469"/>
                  <a:gd name="connsiteY324" fmla="*/ 92691 h 199612"/>
                  <a:gd name="connsiteX325" fmla="*/ 4209270 w 4474469"/>
                  <a:gd name="connsiteY325" fmla="*/ 102086 h 199612"/>
                  <a:gd name="connsiteX326" fmla="*/ 4171580 w 4474469"/>
                  <a:gd name="connsiteY326" fmla="*/ 102086 h 199612"/>
                  <a:gd name="connsiteX327" fmla="*/ 4171580 w 4474469"/>
                  <a:gd name="connsiteY327" fmla="*/ 142652 h 199612"/>
                  <a:gd name="connsiteX328" fmla="*/ 4216720 w 4474469"/>
                  <a:gd name="connsiteY328" fmla="*/ 142652 h 199612"/>
                  <a:gd name="connsiteX329" fmla="*/ 4216720 w 4474469"/>
                  <a:gd name="connsiteY329" fmla="*/ 152047 h 199612"/>
                  <a:gd name="connsiteX330" fmla="*/ 4120961 w 4474469"/>
                  <a:gd name="connsiteY330" fmla="*/ 152047 h 199612"/>
                  <a:gd name="connsiteX331" fmla="*/ 4120961 w 4474469"/>
                  <a:gd name="connsiteY331" fmla="*/ 142652 h 199612"/>
                  <a:gd name="connsiteX332" fmla="*/ 4161500 w 4474469"/>
                  <a:gd name="connsiteY332" fmla="*/ 142652 h 199612"/>
                  <a:gd name="connsiteX333" fmla="*/ 4161500 w 4474469"/>
                  <a:gd name="connsiteY333" fmla="*/ 102086 h 199612"/>
                  <a:gd name="connsiteX334" fmla="*/ 4126878 w 4474469"/>
                  <a:gd name="connsiteY334" fmla="*/ 102086 h 199612"/>
                  <a:gd name="connsiteX335" fmla="*/ 4126878 w 4474469"/>
                  <a:gd name="connsiteY335" fmla="*/ 92691 h 199612"/>
                  <a:gd name="connsiteX336" fmla="*/ 4161500 w 4474469"/>
                  <a:gd name="connsiteY336" fmla="*/ 92691 h 199612"/>
                  <a:gd name="connsiteX337" fmla="*/ 4161500 w 4474469"/>
                  <a:gd name="connsiteY337" fmla="*/ 56289 h 199612"/>
                  <a:gd name="connsiteX338" fmla="*/ 4123152 w 4474469"/>
                  <a:gd name="connsiteY338" fmla="*/ 56289 h 199612"/>
                  <a:gd name="connsiteX339" fmla="*/ 2331727 w 4474469"/>
                  <a:gd name="connsiteY339" fmla="*/ 36361 h 199612"/>
                  <a:gd name="connsiteX340" fmla="*/ 2342136 w 4474469"/>
                  <a:gd name="connsiteY340" fmla="*/ 86596 h 199612"/>
                  <a:gd name="connsiteX341" fmla="*/ 2357803 w 4474469"/>
                  <a:gd name="connsiteY341" fmla="*/ 129929 h 199612"/>
                  <a:gd name="connsiteX342" fmla="*/ 2376319 w 4474469"/>
                  <a:gd name="connsiteY342" fmla="*/ 87254 h 199612"/>
                  <a:gd name="connsiteX343" fmla="*/ 2388919 w 4474469"/>
                  <a:gd name="connsiteY343" fmla="*/ 36361 h 199612"/>
                  <a:gd name="connsiteX344" fmla="*/ 2649132 w 4474469"/>
                  <a:gd name="connsiteY344" fmla="*/ 30870 h 199612"/>
                  <a:gd name="connsiteX345" fmla="*/ 2627512 w 4474469"/>
                  <a:gd name="connsiteY345" fmla="*/ 42433 h 199612"/>
                  <a:gd name="connsiteX346" fmla="*/ 2618880 w 4474469"/>
                  <a:gd name="connsiteY346" fmla="*/ 71422 h 199612"/>
                  <a:gd name="connsiteX347" fmla="*/ 2626581 w 4474469"/>
                  <a:gd name="connsiteY347" fmla="*/ 100001 h 199612"/>
                  <a:gd name="connsiteX348" fmla="*/ 2650886 w 4474469"/>
                  <a:gd name="connsiteY348" fmla="*/ 111317 h 199612"/>
                  <a:gd name="connsiteX349" fmla="*/ 2669437 w 4474469"/>
                  <a:gd name="connsiteY349" fmla="*/ 105837 h 199612"/>
                  <a:gd name="connsiteX350" fmla="*/ 2688152 w 4474469"/>
                  <a:gd name="connsiteY350" fmla="*/ 87862 h 199612"/>
                  <a:gd name="connsiteX351" fmla="*/ 2677520 w 4474469"/>
                  <a:gd name="connsiteY351" fmla="*/ 46296 h 199612"/>
                  <a:gd name="connsiteX352" fmla="*/ 2649132 w 4474469"/>
                  <a:gd name="connsiteY352" fmla="*/ 30870 h 199612"/>
                  <a:gd name="connsiteX353" fmla="*/ 4401062 w 4474469"/>
                  <a:gd name="connsiteY353" fmla="*/ 28473 h 199612"/>
                  <a:gd name="connsiteX354" fmla="*/ 4401062 w 4474469"/>
                  <a:gd name="connsiteY354" fmla="*/ 80406 h 199612"/>
                  <a:gd name="connsiteX355" fmla="*/ 4454748 w 4474469"/>
                  <a:gd name="connsiteY355" fmla="*/ 80406 h 199612"/>
                  <a:gd name="connsiteX356" fmla="*/ 4454748 w 4474469"/>
                  <a:gd name="connsiteY356" fmla="*/ 28473 h 199612"/>
                  <a:gd name="connsiteX357" fmla="*/ 1530376 w 4474469"/>
                  <a:gd name="connsiteY357" fmla="*/ 28021 h 199612"/>
                  <a:gd name="connsiteX358" fmla="*/ 1518516 w 4474469"/>
                  <a:gd name="connsiteY358" fmla="*/ 42114 h 199612"/>
                  <a:gd name="connsiteX359" fmla="*/ 1505176 w 4474469"/>
                  <a:gd name="connsiteY359" fmla="*/ 55877 h 199612"/>
                  <a:gd name="connsiteX360" fmla="*/ 1570696 w 4474469"/>
                  <a:gd name="connsiteY360" fmla="*/ 55877 h 199612"/>
                  <a:gd name="connsiteX361" fmla="*/ 1581871 w 4474469"/>
                  <a:gd name="connsiteY361" fmla="*/ 42607 h 199612"/>
                  <a:gd name="connsiteX362" fmla="*/ 1591732 w 4474469"/>
                  <a:gd name="connsiteY362" fmla="*/ 28021 h 199612"/>
                  <a:gd name="connsiteX363" fmla="*/ 2393521 w 4474469"/>
                  <a:gd name="connsiteY363" fmla="*/ 25624 h 199612"/>
                  <a:gd name="connsiteX364" fmla="*/ 2400095 w 4474469"/>
                  <a:gd name="connsiteY364" fmla="*/ 27596 h 199612"/>
                  <a:gd name="connsiteX365" fmla="*/ 2385824 w 4474469"/>
                  <a:gd name="connsiteY365" fmla="*/ 90568 h 199612"/>
                  <a:gd name="connsiteX366" fmla="*/ 2363501 w 4474469"/>
                  <a:gd name="connsiteY366" fmla="*/ 140886 h 199612"/>
                  <a:gd name="connsiteX367" fmla="*/ 2383496 w 4474469"/>
                  <a:gd name="connsiteY367" fmla="*/ 168605 h 199612"/>
                  <a:gd name="connsiteX368" fmla="*/ 2409079 w 4474469"/>
                  <a:gd name="connsiteY368" fmla="*/ 189094 h 199612"/>
                  <a:gd name="connsiteX369" fmla="*/ 2404916 w 4474469"/>
                  <a:gd name="connsiteY369" fmla="*/ 192819 h 199612"/>
                  <a:gd name="connsiteX370" fmla="*/ 2401409 w 4474469"/>
                  <a:gd name="connsiteY370" fmla="*/ 197201 h 199612"/>
                  <a:gd name="connsiteX371" fmla="*/ 2376922 w 4474469"/>
                  <a:gd name="connsiteY371" fmla="*/ 177151 h 199612"/>
                  <a:gd name="connsiteX372" fmla="*/ 2357365 w 4474469"/>
                  <a:gd name="connsiteY372" fmla="*/ 150527 h 199612"/>
                  <a:gd name="connsiteX373" fmla="*/ 2335616 w 4474469"/>
                  <a:gd name="connsiteY373" fmla="*/ 178110 h 199612"/>
                  <a:gd name="connsiteX374" fmla="*/ 2311567 w 4474469"/>
                  <a:gd name="connsiteY374" fmla="*/ 198955 h 199612"/>
                  <a:gd name="connsiteX375" fmla="*/ 2308307 w 4474469"/>
                  <a:gd name="connsiteY375" fmla="*/ 194572 h 199612"/>
                  <a:gd name="connsiteX376" fmla="*/ 2304555 w 4474469"/>
                  <a:gd name="connsiteY376" fmla="*/ 190847 h 199612"/>
                  <a:gd name="connsiteX377" fmla="*/ 2329344 w 4474469"/>
                  <a:gd name="connsiteY377" fmla="*/ 169646 h 199612"/>
                  <a:gd name="connsiteX378" fmla="*/ 2351667 w 4474469"/>
                  <a:gd name="connsiteY378" fmla="*/ 140228 h 199612"/>
                  <a:gd name="connsiteX379" fmla="*/ 2333836 w 4474469"/>
                  <a:gd name="connsiteY379" fmla="*/ 92650 h 199612"/>
                  <a:gd name="connsiteX380" fmla="*/ 2322086 w 4474469"/>
                  <a:gd name="connsiteY380" fmla="*/ 36361 h 199612"/>
                  <a:gd name="connsiteX381" fmla="*/ 2309157 w 4474469"/>
                  <a:gd name="connsiteY381" fmla="*/ 36361 h 199612"/>
                  <a:gd name="connsiteX382" fmla="*/ 2309157 w 4474469"/>
                  <a:gd name="connsiteY382" fmla="*/ 26281 h 199612"/>
                  <a:gd name="connsiteX383" fmla="*/ 2391768 w 4474469"/>
                  <a:gd name="connsiteY383" fmla="*/ 26281 h 199612"/>
                  <a:gd name="connsiteX384" fmla="*/ 1847454 w 4474469"/>
                  <a:gd name="connsiteY384" fmla="*/ 24734 h 199612"/>
                  <a:gd name="connsiteX385" fmla="*/ 1847454 w 4474469"/>
                  <a:gd name="connsiteY385" fmla="*/ 43825 h 199612"/>
                  <a:gd name="connsiteX386" fmla="*/ 1885802 w 4474469"/>
                  <a:gd name="connsiteY386" fmla="*/ 43825 h 199612"/>
                  <a:gd name="connsiteX387" fmla="*/ 1885802 w 4474469"/>
                  <a:gd name="connsiteY387" fmla="*/ 24734 h 199612"/>
                  <a:gd name="connsiteX388" fmla="*/ 1795959 w 4474469"/>
                  <a:gd name="connsiteY388" fmla="*/ 24734 h 199612"/>
                  <a:gd name="connsiteX389" fmla="*/ 1795959 w 4474469"/>
                  <a:gd name="connsiteY389" fmla="*/ 42728 h 199612"/>
                  <a:gd name="connsiteX390" fmla="*/ 1795959 w 4474469"/>
                  <a:gd name="connsiteY390" fmla="*/ 43825 h 199612"/>
                  <a:gd name="connsiteX391" fmla="*/ 1837374 w 4474469"/>
                  <a:gd name="connsiteY391" fmla="*/ 43825 h 199612"/>
                  <a:gd name="connsiteX392" fmla="*/ 1837374 w 4474469"/>
                  <a:gd name="connsiteY392" fmla="*/ 24734 h 199612"/>
                  <a:gd name="connsiteX393" fmla="*/ 2236626 w 4474469"/>
                  <a:gd name="connsiteY393" fmla="*/ 21461 h 199612"/>
                  <a:gd name="connsiteX394" fmla="*/ 2236626 w 4474469"/>
                  <a:gd name="connsiteY394" fmla="*/ 56959 h 199612"/>
                  <a:gd name="connsiteX395" fmla="*/ 2280889 w 4474469"/>
                  <a:gd name="connsiteY395" fmla="*/ 56959 h 199612"/>
                  <a:gd name="connsiteX396" fmla="*/ 2280889 w 4474469"/>
                  <a:gd name="connsiteY396" fmla="*/ 21461 h 199612"/>
                  <a:gd name="connsiteX397" fmla="*/ 10492 w 4474469"/>
                  <a:gd name="connsiteY397" fmla="*/ 20790 h 199612"/>
                  <a:gd name="connsiteX398" fmla="*/ 10492 w 4474469"/>
                  <a:gd name="connsiteY398" fmla="*/ 176836 h 199612"/>
                  <a:gd name="connsiteX399" fmla="*/ 169167 w 4474469"/>
                  <a:gd name="connsiteY399" fmla="*/ 176836 h 199612"/>
                  <a:gd name="connsiteX400" fmla="*/ 169167 w 4474469"/>
                  <a:gd name="connsiteY400" fmla="*/ 20790 h 199612"/>
                  <a:gd name="connsiteX401" fmla="*/ 2649351 w 4474469"/>
                  <a:gd name="connsiteY401" fmla="*/ 20379 h 199612"/>
                  <a:gd name="connsiteX402" fmla="*/ 2686683 w 4474469"/>
                  <a:gd name="connsiteY402" fmla="*/ 39325 h 199612"/>
                  <a:gd name="connsiteX403" fmla="*/ 2700834 w 4474469"/>
                  <a:gd name="connsiteY403" fmla="*/ 94438 h 199612"/>
                  <a:gd name="connsiteX404" fmla="*/ 2692772 w 4474469"/>
                  <a:gd name="connsiteY404" fmla="*/ 148021 h 199612"/>
                  <a:gd name="connsiteX405" fmla="*/ 2672247 w 4474469"/>
                  <a:gd name="connsiteY405" fmla="*/ 177058 h 199612"/>
                  <a:gd name="connsiteX406" fmla="*/ 2644748 w 4474469"/>
                  <a:gd name="connsiteY406" fmla="*/ 185793 h 199612"/>
                  <a:gd name="connsiteX407" fmla="*/ 2624474 w 4474469"/>
                  <a:gd name="connsiteY407" fmla="*/ 181502 h 199612"/>
                  <a:gd name="connsiteX408" fmla="*/ 2609478 w 4474469"/>
                  <a:gd name="connsiteY408" fmla="*/ 170479 h 199612"/>
                  <a:gd name="connsiteX409" fmla="*/ 2617131 w 4474469"/>
                  <a:gd name="connsiteY409" fmla="*/ 162148 h 199612"/>
                  <a:gd name="connsiteX410" fmla="*/ 2629650 w 4474469"/>
                  <a:gd name="connsiteY410" fmla="*/ 171630 h 199612"/>
                  <a:gd name="connsiteX411" fmla="*/ 2644967 w 4474469"/>
                  <a:gd name="connsiteY411" fmla="*/ 174864 h 199612"/>
                  <a:gd name="connsiteX412" fmla="*/ 2674479 w 4474469"/>
                  <a:gd name="connsiteY412" fmla="*/ 158315 h 199612"/>
                  <a:gd name="connsiteX413" fmla="*/ 2688371 w 4474469"/>
                  <a:gd name="connsiteY413" fmla="*/ 100357 h 199612"/>
                  <a:gd name="connsiteX414" fmla="*/ 2670505 w 4474469"/>
                  <a:gd name="connsiteY414" fmla="*/ 115738 h 199612"/>
                  <a:gd name="connsiteX415" fmla="*/ 2649351 w 4474469"/>
                  <a:gd name="connsiteY415" fmla="*/ 121588 h 199612"/>
                  <a:gd name="connsiteX416" fmla="*/ 2617746 w 4474469"/>
                  <a:gd name="connsiteY416" fmla="*/ 108671 h 199612"/>
                  <a:gd name="connsiteX417" fmla="*/ 2606198 w 4474469"/>
                  <a:gd name="connsiteY417" fmla="*/ 71422 h 199612"/>
                  <a:gd name="connsiteX418" fmla="*/ 2619061 w 4474469"/>
                  <a:gd name="connsiteY418" fmla="*/ 34639 h 199612"/>
                  <a:gd name="connsiteX419" fmla="*/ 2649351 w 4474469"/>
                  <a:gd name="connsiteY419" fmla="*/ 20379 h 199612"/>
                  <a:gd name="connsiteX420" fmla="*/ 2515799 w 4474469"/>
                  <a:gd name="connsiteY420" fmla="*/ 20379 h 199612"/>
                  <a:gd name="connsiteX421" fmla="*/ 2535249 w 4474469"/>
                  <a:gd name="connsiteY421" fmla="*/ 24588 h 199612"/>
                  <a:gd name="connsiteX422" fmla="*/ 2549752 w 4474469"/>
                  <a:gd name="connsiteY422" fmla="*/ 35692 h 199612"/>
                  <a:gd name="connsiteX423" fmla="*/ 2542099 w 4474469"/>
                  <a:gd name="connsiteY423" fmla="*/ 44024 h 199612"/>
                  <a:gd name="connsiteX424" fmla="*/ 2530211 w 4474469"/>
                  <a:gd name="connsiteY424" fmla="*/ 34542 h 199612"/>
                  <a:gd name="connsiteX425" fmla="*/ 2516017 w 4474469"/>
                  <a:gd name="connsiteY425" fmla="*/ 31308 h 199612"/>
                  <a:gd name="connsiteX426" fmla="*/ 2484642 w 4474469"/>
                  <a:gd name="connsiteY426" fmla="*/ 47719 h 199612"/>
                  <a:gd name="connsiteX427" fmla="*/ 2470860 w 4474469"/>
                  <a:gd name="connsiteY427" fmla="*/ 105377 h 199612"/>
                  <a:gd name="connsiteX428" fmla="*/ 2488835 w 4474469"/>
                  <a:gd name="connsiteY428" fmla="*/ 90133 h 199612"/>
                  <a:gd name="connsiteX429" fmla="*/ 2509441 w 4474469"/>
                  <a:gd name="connsiteY429" fmla="*/ 84583 h 199612"/>
                  <a:gd name="connsiteX430" fmla="*/ 2541321 w 4474469"/>
                  <a:gd name="connsiteY430" fmla="*/ 97337 h 199612"/>
                  <a:gd name="connsiteX431" fmla="*/ 2552813 w 4474469"/>
                  <a:gd name="connsiteY431" fmla="*/ 134750 h 199612"/>
                  <a:gd name="connsiteX432" fmla="*/ 2539950 w 4474469"/>
                  <a:gd name="connsiteY432" fmla="*/ 171533 h 199612"/>
                  <a:gd name="connsiteX433" fmla="*/ 2509661 w 4474469"/>
                  <a:gd name="connsiteY433" fmla="*/ 185793 h 199612"/>
                  <a:gd name="connsiteX434" fmla="*/ 2472438 w 4474469"/>
                  <a:gd name="connsiteY434" fmla="*/ 165752 h 199612"/>
                  <a:gd name="connsiteX435" fmla="*/ 2458396 w 4474469"/>
                  <a:gd name="connsiteY435" fmla="*/ 107569 h 199612"/>
                  <a:gd name="connsiteX436" fmla="*/ 2466604 w 4474469"/>
                  <a:gd name="connsiteY436" fmla="*/ 56332 h 199612"/>
                  <a:gd name="connsiteX437" fmla="*/ 2487569 w 4474469"/>
                  <a:gd name="connsiteY437" fmla="*/ 28668 h 199612"/>
                  <a:gd name="connsiteX438" fmla="*/ 2515799 w 4474469"/>
                  <a:gd name="connsiteY438" fmla="*/ 20379 h 199612"/>
                  <a:gd name="connsiteX439" fmla="*/ 3621020 w 4474469"/>
                  <a:gd name="connsiteY439" fmla="*/ 20132 h 199612"/>
                  <a:gd name="connsiteX440" fmla="*/ 3621020 w 4474469"/>
                  <a:gd name="connsiteY440" fmla="*/ 53248 h 199612"/>
                  <a:gd name="connsiteX441" fmla="*/ 3680624 w 4474469"/>
                  <a:gd name="connsiteY441" fmla="*/ 53248 h 199612"/>
                  <a:gd name="connsiteX442" fmla="*/ 3680624 w 4474469"/>
                  <a:gd name="connsiteY442" fmla="*/ 20132 h 199612"/>
                  <a:gd name="connsiteX443" fmla="*/ 3550242 w 4474469"/>
                  <a:gd name="connsiteY443" fmla="*/ 20132 h 199612"/>
                  <a:gd name="connsiteX444" fmla="*/ 3550242 w 4474469"/>
                  <a:gd name="connsiteY444" fmla="*/ 53248 h 199612"/>
                  <a:gd name="connsiteX445" fmla="*/ 3610941 w 4474469"/>
                  <a:gd name="connsiteY445" fmla="*/ 53248 h 199612"/>
                  <a:gd name="connsiteX446" fmla="*/ 3610941 w 4474469"/>
                  <a:gd name="connsiteY446" fmla="*/ 20132 h 199612"/>
                  <a:gd name="connsiteX447" fmla="*/ 4390982 w 4474469"/>
                  <a:gd name="connsiteY447" fmla="*/ 18831 h 199612"/>
                  <a:gd name="connsiteX448" fmla="*/ 4465047 w 4474469"/>
                  <a:gd name="connsiteY448" fmla="*/ 18831 h 199612"/>
                  <a:gd name="connsiteX449" fmla="*/ 4465047 w 4474469"/>
                  <a:gd name="connsiteY449" fmla="*/ 89828 h 199612"/>
                  <a:gd name="connsiteX450" fmla="*/ 4390982 w 4474469"/>
                  <a:gd name="connsiteY450" fmla="*/ 89828 h 199612"/>
                  <a:gd name="connsiteX451" fmla="*/ 3162921 w 4474469"/>
                  <a:gd name="connsiteY451" fmla="*/ 17503 h 199612"/>
                  <a:gd name="connsiteX452" fmla="*/ 3162921 w 4474469"/>
                  <a:gd name="connsiteY452" fmla="*/ 55220 h 199612"/>
                  <a:gd name="connsiteX453" fmla="*/ 3192530 w 4474469"/>
                  <a:gd name="connsiteY453" fmla="*/ 55220 h 199612"/>
                  <a:gd name="connsiteX454" fmla="*/ 3192530 w 4474469"/>
                  <a:gd name="connsiteY454" fmla="*/ 17503 h 199612"/>
                  <a:gd name="connsiteX455" fmla="*/ 3125449 w 4474469"/>
                  <a:gd name="connsiteY455" fmla="*/ 17503 h 199612"/>
                  <a:gd name="connsiteX456" fmla="*/ 3125449 w 4474469"/>
                  <a:gd name="connsiteY456" fmla="*/ 55220 h 199612"/>
                  <a:gd name="connsiteX457" fmla="*/ 3154621 w 4474469"/>
                  <a:gd name="connsiteY457" fmla="*/ 55220 h 199612"/>
                  <a:gd name="connsiteX458" fmla="*/ 3154621 w 4474469"/>
                  <a:gd name="connsiteY458" fmla="*/ 17503 h 199612"/>
                  <a:gd name="connsiteX459" fmla="*/ 3089293 w 4474469"/>
                  <a:gd name="connsiteY459" fmla="*/ 17503 h 199612"/>
                  <a:gd name="connsiteX460" fmla="*/ 3089293 w 4474469"/>
                  <a:gd name="connsiteY460" fmla="*/ 55220 h 199612"/>
                  <a:gd name="connsiteX461" fmla="*/ 3117150 w 4474469"/>
                  <a:gd name="connsiteY461" fmla="*/ 55220 h 199612"/>
                  <a:gd name="connsiteX462" fmla="*/ 3117150 w 4474469"/>
                  <a:gd name="connsiteY462" fmla="*/ 17503 h 199612"/>
                  <a:gd name="connsiteX463" fmla="*/ 3371380 w 4474469"/>
                  <a:gd name="connsiteY463" fmla="*/ 16846 h 199612"/>
                  <a:gd name="connsiteX464" fmla="*/ 3371380 w 4474469"/>
                  <a:gd name="connsiteY464" fmla="*/ 43606 h 199612"/>
                  <a:gd name="connsiteX465" fmla="*/ 3437118 w 4474469"/>
                  <a:gd name="connsiteY465" fmla="*/ 43606 h 199612"/>
                  <a:gd name="connsiteX466" fmla="*/ 3437118 w 4474469"/>
                  <a:gd name="connsiteY466" fmla="*/ 16846 h 199612"/>
                  <a:gd name="connsiteX467" fmla="*/ 4101897 w 4474469"/>
                  <a:gd name="connsiteY467" fmla="*/ 13586 h 199612"/>
                  <a:gd name="connsiteX468" fmla="*/ 4219350 w 4474469"/>
                  <a:gd name="connsiteY468" fmla="*/ 13586 h 199612"/>
                  <a:gd name="connsiteX469" fmla="*/ 4219350 w 4474469"/>
                  <a:gd name="connsiteY469" fmla="*/ 23639 h 199612"/>
                  <a:gd name="connsiteX470" fmla="*/ 4111978 w 4474469"/>
                  <a:gd name="connsiteY470" fmla="*/ 23639 h 199612"/>
                  <a:gd name="connsiteX471" fmla="*/ 4111978 w 4474469"/>
                  <a:gd name="connsiteY471" fmla="*/ 178370 h 199612"/>
                  <a:gd name="connsiteX472" fmla="*/ 4222636 w 4474469"/>
                  <a:gd name="connsiteY472" fmla="*/ 178370 h 199612"/>
                  <a:gd name="connsiteX473" fmla="*/ 4222636 w 4474469"/>
                  <a:gd name="connsiteY473" fmla="*/ 188203 h 199612"/>
                  <a:gd name="connsiteX474" fmla="*/ 4101897 w 4474469"/>
                  <a:gd name="connsiteY474" fmla="*/ 188203 h 199612"/>
                  <a:gd name="connsiteX475" fmla="*/ 2210111 w 4474469"/>
                  <a:gd name="connsiteY475" fmla="*/ 11600 h 199612"/>
                  <a:gd name="connsiteX476" fmla="*/ 2308719 w 4474469"/>
                  <a:gd name="connsiteY476" fmla="*/ 11600 h 199612"/>
                  <a:gd name="connsiteX477" fmla="*/ 2308719 w 4474469"/>
                  <a:gd name="connsiteY477" fmla="*/ 21461 h 199612"/>
                  <a:gd name="connsiteX478" fmla="*/ 2291188 w 4474469"/>
                  <a:gd name="connsiteY478" fmla="*/ 21461 h 199612"/>
                  <a:gd name="connsiteX479" fmla="*/ 2291188 w 4474469"/>
                  <a:gd name="connsiteY479" fmla="*/ 143077 h 199612"/>
                  <a:gd name="connsiteX480" fmla="*/ 2310471 w 4474469"/>
                  <a:gd name="connsiteY480" fmla="*/ 139571 h 199612"/>
                  <a:gd name="connsiteX481" fmla="*/ 2311129 w 4474469"/>
                  <a:gd name="connsiteY481" fmla="*/ 148993 h 199612"/>
                  <a:gd name="connsiteX482" fmla="*/ 2291188 w 4474469"/>
                  <a:gd name="connsiteY482" fmla="*/ 152718 h 199612"/>
                  <a:gd name="connsiteX483" fmla="*/ 2291188 w 4474469"/>
                  <a:gd name="connsiteY483" fmla="*/ 198735 h 199612"/>
                  <a:gd name="connsiteX484" fmla="*/ 2280889 w 4474469"/>
                  <a:gd name="connsiteY484" fmla="*/ 198735 h 199612"/>
                  <a:gd name="connsiteX485" fmla="*/ 2280889 w 4474469"/>
                  <a:gd name="connsiteY485" fmla="*/ 154690 h 199612"/>
                  <a:gd name="connsiteX486" fmla="*/ 2243637 w 4474469"/>
                  <a:gd name="connsiteY486" fmla="*/ 161429 h 199612"/>
                  <a:gd name="connsiteX487" fmla="*/ 2210987 w 4474469"/>
                  <a:gd name="connsiteY487" fmla="*/ 167181 h 199612"/>
                  <a:gd name="connsiteX488" fmla="*/ 2208577 w 4474469"/>
                  <a:gd name="connsiteY488" fmla="*/ 156882 h 199612"/>
                  <a:gd name="connsiteX489" fmla="*/ 2226326 w 4474469"/>
                  <a:gd name="connsiteY489" fmla="*/ 154033 h 199612"/>
                  <a:gd name="connsiteX490" fmla="*/ 2226326 w 4474469"/>
                  <a:gd name="connsiteY490" fmla="*/ 21461 h 199612"/>
                  <a:gd name="connsiteX491" fmla="*/ 2210111 w 4474469"/>
                  <a:gd name="connsiteY491" fmla="*/ 21461 h 199612"/>
                  <a:gd name="connsiteX492" fmla="*/ 3539944 w 4474469"/>
                  <a:gd name="connsiteY492" fmla="*/ 10299 h 199612"/>
                  <a:gd name="connsiteX493" fmla="*/ 3690923 w 4474469"/>
                  <a:gd name="connsiteY493" fmla="*/ 10299 h 199612"/>
                  <a:gd name="connsiteX494" fmla="*/ 3690923 w 4474469"/>
                  <a:gd name="connsiteY494" fmla="*/ 105812 h 199612"/>
                  <a:gd name="connsiteX495" fmla="*/ 3539944 w 4474469"/>
                  <a:gd name="connsiteY495" fmla="*/ 105812 h 199612"/>
                  <a:gd name="connsiteX496" fmla="*/ 0 w 4474469"/>
                  <a:gd name="connsiteY496" fmla="*/ 10299 h 199612"/>
                  <a:gd name="connsiteX497" fmla="*/ 179877 w 4474469"/>
                  <a:gd name="connsiteY497" fmla="*/ 10299 h 199612"/>
                  <a:gd name="connsiteX498" fmla="*/ 179877 w 4474469"/>
                  <a:gd name="connsiteY498" fmla="*/ 198722 h 199612"/>
                  <a:gd name="connsiteX499" fmla="*/ 169167 w 4474469"/>
                  <a:gd name="connsiteY499" fmla="*/ 198722 h 199612"/>
                  <a:gd name="connsiteX500" fmla="*/ 169167 w 4474469"/>
                  <a:gd name="connsiteY500" fmla="*/ 186889 h 199612"/>
                  <a:gd name="connsiteX501" fmla="*/ 10492 w 4474469"/>
                  <a:gd name="connsiteY501" fmla="*/ 186889 h 199612"/>
                  <a:gd name="connsiteX502" fmla="*/ 10492 w 4474469"/>
                  <a:gd name="connsiteY502" fmla="*/ 198722 h 199612"/>
                  <a:gd name="connsiteX503" fmla="*/ 0 w 4474469"/>
                  <a:gd name="connsiteY503" fmla="*/ 198722 h 199612"/>
                  <a:gd name="connsiteX504" fmla="*/ 3079679 w 4474469"/>
                  <a:gd name="connsiteY504" fmla="*/ 8327 h 199612"/>
                  <a:gd name="connsiteX505" fmla="*/ 3202364 w 4474469"/>
                  <a:gd name="connsiteY505" fmla="*/ 8327 h 199612"/>
                  <a:gd name="connsiteX506" fmla="*/ 3202364 w 4474469"/>
                  <a:gd name="connsiteY506" fmla="*/ 64396 h 199612"/>
                  <a:gd name="connsiteX507" fmla="*/ 3127862 w 4474469"/>
                  <a:gd name="connsiteY507" fmla="*/ 64396 h 199612"/>
                  <a:gd name="connsiteX508" fmla="*/ 3132687 w 4474469"/>
                  <a:gd name="connsiteY508" fmla="*/ 65713 h 199612"/>
                  <a:gd name="connsiteX509" fmla="*/ 3127919 w 4474469"/>
                  <a:gd name="connsiteY509" fmla="*/ 75285 h 199612"/>
                  <a:gd name="connsiteX510" fmla="*/ 3122174 w 4474469"/>
                  <a:gd name="connsiteY510" fmla="*/ 84364 h 199612"/>
                  <a:gd name="connsiteX511" fmla="*/ 3184634 w 4474469"/>
                  <a:gd name="connsiteY511" fmla="*/ 84364 h 199612"/>
                  <a:gd name="connsiteX512" fmla="*/ 3186608 w 4474469"/>
                  <a:gd name="connsiteY512" fmla="*/ 83706 h 199612"/>
                  <a:gd name="connsiteX513" fmla="*/ 3192967 w 4474469"/>
                  <a:gd name="connsiteY513" fmla="*/ 87423 h 199612"/>
                  <a:gd name="connsiteX514" fmla="*/ 3166367 w 4474469"/>
                  <a:gd name="connsiteY514" fmla="*/ 129607 h 199612"/>
                  <a:gd name="connsiteX515" fmla="*/ 3127214 w 4474469"/>
                  <a:gd name="connsiteY515" fmla="*/ 157870 h 199612"/>
                  <a:gd name="connsiteX516" fmla="*/ 3081209 w 4474469"/>
                  <a:gd name="connsiteY516" fmla="*/ 174641 h 199612"/>
                  <a:gd name="connsiteX517" fmla="*/ 3078610 w 4474469"/>
                  <a:gd name="connsiteY517" fmla="*/ 170313 h 199612"/>
                  <a:gd name="connsiteX518" fmla="*/ 3075513 w 4474469"/>
                  <a:gd name="connsiteY518" fmla="*/ 166313 h 199612"/>
                  <a:gd name="connsiteX519" fmla="*/ 3108783 w 4474469"/>
                  <a:gd name="connsiteY519" fmla="*/ 156010 h 199612"/>
                  <a:gd name="connsiteX520" fmla="*/ 3139268 w 4474469"/>
                  <a:gd name="connsiteY520" fmla="*/ 139790 h 199612"/>
                  <a:gd name="connsiteX521" fmla="*/ 3124040 w 4474469"/>
                  <a:gd name="connsiteY521" fmla="*/ 126858 h 199612"/>
                  <a:gd name="connsiteX522" fmla="*/ 3107499 w 4474469"/>
                  <a:gd name="connsiteY522" fmla="*/ 113925 h 199612"/>
                  <a:gd name="connsiteX523" fmla="*/ 3114519 w 4474469"/>
                  <a:gd name="connsiteY523" fmla="*/ 108226 h 199612"/>
                  <a:gd name="connsiteX524" fmla="*/ 3131760 w 4474469"/>
                  <a:gd name="connsiteY524" fmla="*/ 121214 h 199612"/>
                  <a:gd name="connsiteX525" fmla="*/ 3147383 w 4474469"/>
                  <a:gd name="connsiteY525" fmla="*/ 133872 h 199612"/>
                  <a:gd name="connsiteX526" fmla="*/ 3165752 w 4474469"/>
                  <a:gd name="connsiteY526" fmla="*/ 115679 h 199612"/>
                  <a:gd name="connsiteX527" fmla="*/ 3179370 w 4474469"/>
                  <a:gd name="connsiteY527" fmla="*/ 93540 h 199612"/>
                  <a:gd name="connsiteX528" fmla="*/ 3115176 w 4474469"/>
                  <a:gd name="connsiteY528" fmla="*/ 93540 h 199612"/>
                  <a:gd name="connsiteX529" fmla="*/ 3099441 w 4474469"/>
                  <a:gd name="connsiteY529" fmla="*/ 109432 h 199612"/>
                  <a:gd name="connsiteX530" fmla="*/ 3082082 w 4474469"/>
                  <a:gd name="connsiteY530" fmla="*/ 122035 h 199612"/>
                  <a:gd name="connsiteX531" fmla="*/ 3078252 w 4474469"/>
                  <a:gd name="connsiteY531" fmla="*/ 118665 h 199612"/>
                  <a:gd name="connsiteX532" fmla="*/ 3073759 w 4474469"/>
                  <a:gd name="connsiteY532" fmla="*/ 115460 h 199612"/>
                  <a:gd name="connsiteX533" fmla="*/ 3102073 w 4474469"/>
                  <a:gd name="connsiteY533" fmla="*/ 93715 h 199612"/>
                  <a:gd name="connsiteX534" fmla="*/ 3122174 w 4474469"/>
                  <a:gd name="connsiteY534" fmla="*/ 64396 h 199612"/>
                  <a:gd name="connsiteX535" fmla="*/ 3079679 w 4474469"/>
                  <a:gd name="connsiteY535" fmla="*/ 64396 h 199612"/>
                  <a:gd name="connsiteX536" fmla="*/ 3361519 w 4474469"/>
                  <a:gd name="connsiteY536" fmla="*/ 7888 h 199612"/>
                  <a:gd name="connsiteX537" fmla="*/ 3447417 w 4474469"/>
                  <a:gd name="connsiteY537" fmla="*/ 7888 h 199612"/>
                  <a:gd name="connsiteX538" fmla="*/ 3447417 w 4474469"/>
                  <a:gd name="connsiteY538" fmla="*/ 52344 h 199612"/>
                  <a:gd name="connsiteX539" fmla="*/ 3361519 w 4474469"/>
                  <a:gd name="connsiteY539" fmla="*/ 52344 h 199612"/>
                  <a:gd name="connsiteX540" fmla="*/ 3027732 w 4474469"/>
                  <a:gd name="connsiteY540" fmla="*/ 7669 h 199612"/>
                  <a:gd name="connsiteX541" fmla="*/ 3047372 w 4474469"/>
                  <a:gd name="connsiteY541" fmla="*/ 25922 h 199612"/>
                  <a:gd name="connsiteX542" fmla="*/ 3063235 w 4474469"/>
                  <a:gd name="connsiteY542" fmla="*/ 43379 h 199612"/>
                  <a:gd name="connsiteX543" fmla="*/ 3055123 w 4474469"/>
                  <a:gd name="connsiteY543" fmla="*/ 49957 h 199612"/>
                  <a:gd name="connsiteX544" fmla="*/ 3039647 w 4474469"/>
                  <a:gd name="connsiteY544" fmla="*/ 32005 h 199612"/>
                  <a:gd name="connsiteX545" fmla="*/ 3020062 w 4474469"/>
                  <a:gd name="connsiteY545" fmla="*/ 12914 h 199612"/>
                  <a:gd name="connsiteX546" fmla="*/ 4317574 w 4474469"/>
                  <a:gd name="connsiteY546" fmla="*/ 862 h 199612"/>
                  <a:gd name="connsiteX547" fmla="*/ 4328092 w 4474469"/>
                  <a:gd name="connsiteY547" fmla="*/ 862 h 199612"/>
                  <a:gd name="connsiteX548" fmla="*/ 4326120 w 4474469"/>
                  <a:gd name="connsiteY548" fmla="*/ 24529 h 199612"/>
                  <a:gd name="connsiteX549" fmla="*/ 4371479 w 4474469"/>
                  <a:gd name="connsiteY549" fmla="*/ 24529 h 199612"/>
                  <a:gd name="connsiteX550" fmla="*/ 4371342 w 4474469"/>
                  <a:gd name="connsiteY550" fmla="*/ 26446 h 199612"/>
                  <a:gd name="connsiteX551" fmla="*/ 4371041 w 4474469"/>
                  <a:gd name="connsiteY551" fmla="*/ 29349 h 199612"/>
                  <a:gd name="connsiteX552" fmla="*/ 4366494 w 4474469"/>
                  <a:gd name="connsiteY552" fmla="*/ 72079 h 199612"/>
                  <a:gd name="connsiteX553" fmla="*/ 4360304 w 4474469"/>
                  <a:gd name="connsiteY553" fmla="*/ 89171 h 199612"/>
                  <a:gd name="connsiteX554" fmla="*/ 4355346 w 4474469"/>
                  <a:gd name="connsiteY554" fmla="*/ 92431 h 199612"/>
                  <a:gd name="connsiteX555" fmla="*/ 4348909 w 4474469"/>
                  <a:gd name="connsiteY555" fmla="*/ 93554 h 199612"/>
                  <a:gd name="connsiteX556" fmla="*/ 4339952 w 4474469"/>
                  <a:gd name="connsiteY556" fmla="*/ 93746 h 199612"/>
                  <a:gd name="connsiteX557" fmla="*/ 4327872 w 4474469"/>
                  <a:gd name="connsiteY557" fmla="*/ 93115 h 199612"/>
                  <a:gd name="connsiteX558" fmla="*/ 4326942 w 4474469"/>
                  <a:gd name="connsiteY558" fmla="*/ 88322 h 199612"/>
                  <a:gd name="connsiteX559" fmla="*/ 4325024 w 4474469"/>
                  <a:gd name="connsiteY559" fmla="*/ 83693 h 199612"/>
                  <a:gd name="connsiteX560" fmla="*/ 4337432 w 4474469"/>
                  <a:gd name="connsiteY560" fmla="*/ 84460 h 199612"/>
                  <a:gd name="connsiteX561" fmla="*/ 4345403 w 4474469"/>
                  <a:gd name="connsiteY561" fmla="*/ 84570 h 199612"/>
                  <a:gd name="connsiteX562" fmla="*/ 4349183 w 4474469"/>
                  <a:gd name="connsiteY562" fmla="*/ 84323 h 199612"/>
                  <a:gd name="connsiteX563" fmla="*/ 4351978 w 4474469"/>
                  <a:gd name="connsiteY563" fmla="*/ 82598 h 199612"/>
                  <a:gd name="connsiteX564" fmla="*/ 4356469 w 4474469"/>
                  <a:gd name="connsiteY564" fmla="*/ 69066 h 199612"/>
                  <a:gd name="connsiteX565" fmla="*/ 4360304 w 4474469"/>
                  <a:gd name="connsiteY565" fmla="*/ 34170 h 199612"/>
                  <a:gd name="connsiteX566" fmla="*/ 4324805 w 4474469"/>
                  <a:gd name="connsiteY566" fmla="*/ 34170 h 199612"/>
                  <a:gd name="connsiteX567" fmla="*/ 4312041 w 4474469"/>
                  <a:gd name="connsiteY567" fmla="*/ 73477 h 199612"/>
                  <a:gd name="connsiteX568" fmla="*/ 4283170 w 4474469"/>
                  <a:gd name="connsiteY568" fmla="*/ 100128 h 199612"/>
                  <a:gd name="connsiteX569" fmla="*/ 4280020 w 4474469"/>
                  <a:gd name="connsiteY569" fmla="*/ 96238 h 199612"/>
                  <a:gd name="connsiteX570" fmla="*/ 4276378 w 4474469"/>
                  <a:gd name="connsiteY570" fmla="*/ 92678 h 199612"/>
                  <a:gd name="connsiteX571" fmla="*/ 4302756 w 4474469"/>
                  <a:gd name="connsiteY571" fmla="*/ 69011 h 199612"/>
                  <a:gd name="connsiteX572" fmla="*/ 4314506 w 4474469"/>
                  <a:gd name="connsiteY572" fmla="*/ 34170 h 199612"/>
                  <a:gd name="connsiteX573" fmla="*/ 4279884 w 4474469"/>
                  <a:gd name="connsiteY573" fmla="*/ 34170 h 199612"/>
                  <a:gd name="connsiteX574" fmla="*/ 4279884 w 4474469"/>
                  <a:gd name="connsiteY574" fmla="*/ 24529 h 199612"/>
                  <a:gd name="connsiteX575" fmla="*/ 4315821 w 4474469"/>
                  <a:gd name="connsiteY575" fmla="*/ 24529 h 199612"/>
                  <a:gd name="connsiteX576" fmla="*/ 4316862 w 4474469"/>
                  <a:gd name="connsiteY576" fmla="*/ 13024 h 199612"/>
                  <a:gd name="connsiteX577" fmla="*/ 4317574 w 4474469"/>
                  <a:gd name="connsiteY577" fmla="*/ 862 h 199612"/>
                  <a:gd name="connsiteX578" fmla="*/ 3299068 w 4474469"/>
                  <a:gd name="connsiteY578" fmla="*/ 862 h 199612"/>
                  <a:gd name="connsiteX579" fmla="*/ 3309586 w 4474469"/>
                  <a:gd name="connsiteY579" fmla="*/ 3054 h 199612"/>
                  <a:gd name="connsiteX580" fmla="*/ 3304107 w 4474469"/>
                  <a:gd name="connsiteY580" fmla="*/ 27816 h 199612"/>
                  <a:gd name="connsiteX581" fmla="*/ 3343550 w 4474469"/>
                  <a:gd name="connsiteY581" fmla="*/ 27816 h 199612"/>
                  <a:gd name="connsiteX582" fmla="*/ 3343550 w 4474469"/>
                  <a:gd name="connsiteY582" fmla="*/ 37896 h 199612"/>
                  <a:gd name="connsiteX583" fmla="*/ 3301916 w 4474469"/>
                  <a:gd name="connsiteY583" fmla="*/ 37896 h 199612"/>
                  <a:gd name="connsiteX584" fmla="*/ 3292959 w 4474469"/>
                  <a:gd name="connsiteY584" fmla="*/ 67860 h 199612"/>
                  <a:gd name="connsiteX585" fmla="*/ 3282852 w 4474469"/>
                  <a:gd name="connsiteY585" fmla="*/ 94869 h 199612"/>
                  <a:gd name="connsiteX586" fmla="*/ 3309147 w 4474469"/>
                  <a:gd name="connsiteY586" fmla="*/ 94869 h 199612"/>
                  <a:gd name="connsiteX587" fmla="*/ 3309147 w 4474469"/>
                  <a:gd name="connsiteY587" fmla="*/ 59578 h 199612"/>
                  <a:gd name="connsiteX588" fmla="*/ 3319008 w 4474469"/>
                  <a:gd name="connsiteY588" fmla="*/ 59578 h 199612"/>
                  <a:gd name="connsiteX589" fmla="*/ 3319008 w 4474469"/>
                  <a:gd name="connsiteY589" fmla="*/ 94869 h 199612"/>
                  <a:gd name="connsiteX590" fmla="*/ 3342893 w 4474469"/>
                  <a:gd name="connsiteY590" fmla="*/ 94869 h 199612"/>
                  <a:gd name="connsiteX591" fmla="*/ 3342893 w 4474469"/>
                  <a:gd name="connsiteY591" fmla="*/ 104730 h 199612"/>
                  <a:gd name="connsiteX592" fmla="*/ 3319008 w 4474469"/>
                  <a:gd name="connsiteY592" fmla="*/ 104730 h 199612"/>
                  <a:gd name="connsiteX593" fmla="*/ 3319008 w 4474469"/>
                  <a:gd name="connsiteY593" fmla="*/ 138256 h 199612"/>
                  <a:gd name="connsiteX594" fmla="*/ 3347056 w 4474469"/>
                  <a:gd name="connsiteY594" fmla="*/ 132558 h 199612"/>
                  <a:gd name="connsiteX595" fmla="*/ 3347933 w 4474469"/>
                  <a:gd name="connsiteY595" fmla="*/ 142200 h 199612"/>
                  <a:gd name="connsiteX596" fmla="*/ 3319008 w 4474469"/>
                  <a:gd name="connsiteY596" fmla="*/ 148107 h 199612"/>
                  <a:gd name="connsiteX597" fmla="*/ 3319008 w 4474469"/>
                  <a:gd name="connsiteY597" fmla="*/ 198077 h 199612"/>
                  <a:gd name="connsiteX598" fmla="*/ 3309147 w 4474469"/>
                  <a:gd name="connsiteY598" fmla="*/ 198077 h 199612"/>
                  <a:gd name="connsiteX599" fmla="*/ 3309147 w 4474469"/>
                  <a:gd name="connsiteY599" fmla="*/ 150300 h 199612"/>
                  <a:gd name="connsiteX600" fmla="*/ 3286604 w 4474469"/>
                  <a:gd name="connsiteY600" fmla="*/ 155014 h 199612"/>
                  <a:gd name="connsiteX601" fmla="*/ 3266856 w 4474469"/>
                  <a:gd name="connsiteY601" fmla="*/ 159071 h 199612"/>
                  <a:gd name="connsiteX602" fmla="*/ 3264007 w 4474469"/>
                  <a:gd name="connsiteY602" fmla="*/ 148546 h 199612"/>
                  <a:gd name="connsiteX603" fmla="*/ 3284769 w 4474469"/>
                  <a:gd name="connsiteY603" fmla="*/ 144846 h 199612"/>
                  <a:gd name="connsiteX604" fmla="*/ 3309147 w 4474469"/>
                  <a:gd name="connsiteY604" fmla="*/ 139999 h 199612"/>
                  <a:gd name="connsiteX605" fmla="*/ 3309147 w 4474469"/>
                  <a:gd name="connsiteY605" fmla="*/ 104730 h 199612"/>
                  <a:gd name="connsiteX606" fmla="*/ 3287892 w 4474469"/>
                  <a:gd name="connsiteY606" fmla="*/ 104730 h 199612"/>
                  <a:gd name="connsiteX607" fmla="*/ 3278003 w 4474469"/>
                  <a:gd name="connsiteY607" fmla="*/ 105606 h 199612"/>
                  <a:gd name="connsiteX608" fmla="*/ 3272552 w 4474469"/>
                  <a:gd name="connsiteY608" fmla="*/ 107799 h 199612"/>
                  <a:gd name="connsiteX609" fmla="*/ 3271156 w 4474469"/>
                  <a:gd name="connsiteY609" fmla="*/ 102758 h 199612"/>
                  <a:gd name="connsiteX610" fmla="*/ 3269265 w 4474469"/>
                  <a:gd name="connsiteY610" fmla="*/ 97717 h 199612"/>
                  <a:gd name="connsiteX611" fmla="*/ 3273841 w 4474469"/>
                  <a:gd name="connsiteY611" fmla="*/ 92099 h 199612"/>
                  <a:gd name="connsiteX612" fmla="*/ 3278908 w 4474469"/>
                  <a:gd name="connsiteY612" fmla="*/ 79737 h 199612"/>
                  <a:gd name="connsiteX613" fmla="*/ 3284386 w 4474469"/>
                  <a:gd name="connsiteY613" fmla="*/ 63917 h 199612"/>
                  <a:gd name="connsiteX614" fmla="*/ 3291836 w 4474469"/>
                  <a:gd name="connsiteY614" fmla="*/ 37896 h 199612"/>
                  <a:gd name="connsiteX615" fmla="*/ 3265321 w 4474469"/>
                  <a:gd name="connsiteY615" fmla="*/ 37896 h 199612"/>
                  <a:gd name="connsiteX616" fmla="*/ 3265321 w 4474469"/>
                  <a:gd name="connsiteY616" fmla="*/ 27816 h 199612"/>
                  <a:gd name="connsiteX617" fmla="*/ 3294027 w 4474469"/>
                  <a:gd name="connsiteY617" fmla="*/ 27816 h 199612"/>
                  <a:gd name="connsiteX618" fmla="*/ 3296794 w 4474469"/>
                  <a:gd name="connsiteY618" fmla="*/ 14421 h 199612"/>
                  <a:gd name="connsiteX619" fmla="*/ 3299068 w 4474469"/>
                  <a:gd name="connsiteY619" fmla="*/ 862 h 199612"/>
                  <a:gd name="connsiteX620" fmla="*/ 3854666 w 4474469"/>
                  <a:gd name="connsiteY620" fmla="*/ 658 h 199612"/>
                  <a:gd name="connsiteX621" fmla="*/ 3865184 w 4474469"/>
                  <a:gd name="connsiteY621" fmla="*/ 658 h 199612"/>
                  <a:gd name="connsiteX622" fmla="*/ 3865184 w 4474469"/>
                  <a:gd name="connsiteY622" fmla="*/ 28267 h 199612"/>
                  <a:gd name="connsiteX623" fmla="*/ 3914488 w 4474469"/>
                  <a:gd name="connsiteY623" fmla="*/ 28267 h 199612"/>
                  <a:gd name="connsiteX624" fmla="*/ 3914488 w 4474469"/>
                  <a:gd name="connsiteY624" fmla="*/ 37663 h 199612"/>
                  <a:gd name="connsiteX625" fmla="*/ 3865184 w 4474469"/>
                  <a:gd name="connsiteY625" fmla="*/ 37663 h 199612"/>
                  <a:gd name="connsiteX626" fmla="*/ 3865184 w 4474469"/>
                  <a:gd name="connsiteY626" fmla="*/ 67272 h 199612"/>
                  <a:gd name="connsiteX627" fmla="*/ 3886878 w 4474469"/>
                  <a:gd name="connsiteY627" fmla="*/ 67272 h 199612"/>
                  <a:gd name="connsiteX628" fmla="*/ 3918624 w 4474469"/>
                  <a:gd name="connsiteY628" fmla="*/ 40748 h 199612"/>
                  <a:gd name="connsiteX629" fmla="*/ 3945604 w 4474469"/>
                  <a:gd name="connsiteY629" fmla="*/ 11614 h 199612"/>
                  <a:gd name="connsiteX630" fmla="*/ 3954370 w 4474469"/>
                  <a:gd name="connsiteY630" fmla="*/ 16654 h 199612"/>
                  <a:gd name="connsiteX631" fmla="*/ 3930073 w 4474469"/>
                  <a:gd name="connsiteY631" fmla="*/ 43019 h 199612"/>
                  <a:gd name="connsiteX632" fmla="*/ 3902655 w 4474469"/>
                  <a:gd name="connsiteY632" fmla="*/ 67272 h 199612"/>
                  <a:gd name="connsiteX633" fmla="*/ 3964887 w 4474469"/>
                  <a:gd name="connsiteY633" fmla="*/ 67272 h 199612"/>
                  <a:gd name="connsiteX634" fmla="*/ 3964887 w 4474469"/>
                  <a:gd name="connsiteY634" fmla="*/ 76886 h 199612"/>
                  <a:gd name="connsiteX635" fmla="*/ 3889945 w 4474469"/>
                  <a:gd name="connsiteY635" fmla="*/ 76886 h 199612"/>
                  <a:gd name="connsiteX636" fmla="*/ 3870964 w 4474469"/>
                  <a:gd name="connsiteY636" fmla="*/ 90130 h 199612"/>
                  <a:gd name="connsiteX637" fmla="*/ 3851160 w 4474469"/>
                  <a:gd name="connsiteY637" fmla="*/ 102552 h 199612"/>
                  <a:gd name="connsiteX638" fmla="*/ 3945166 w 4474469"/>
                  <a:gd name="connsiteY638" fmla="*/ 102552 h 199612"/>
                  <a:gd name="connsiteX639" fmla="*/ 3945166 w 4474469"/>
                  <a:gd name="connsiteY639" fmla="*/ 111728 h 199612"/>
                  <a:gd name="connsiteX640" fmla="*/ 3846997 w 4474469"/>
                  <a:gd name="connsiteY640" fmla="*/ 111728 h 199612"/>
                  <a:gd name="connsiteX641" fmla="*/ 3841738 w 4474469"/>
                  <a:gd name="connsiteY641" fmla="*/ 124670 h 199612"/>
                  <a:gd name="connsiteX642" fmla="*/ 3836479 w 4474469"/>
                  <a:gd name="connsiteY642" fmla="*/ 136955 h 199612"/>
                  <a:gd name="connsiteX643" fmla="*/ 3932236 w 4474469"/>
                  <a:gd name="connsiteY643" fmla="*/ 136955 h 199612"/>
                  <a:gd name="connsiteX644" fmla="*/ 3931580 w 4474469"/>
                  <a:gd name="connsiteY644" fmla="*/ 142198 h 199612"/>
                  <a:gd name="connsiteX645" fmla="*/ 3924622 w 4474469"/>
                  <a:gd name="connsiteY645" fmla="*/ 176719 h 199612"/>
                  <a:gd name="connsiteX646" fmla="*/ 3916022 w 4474469"/>
                  <a:gd name="connsiteY646" fmla="*/ 192161 h 199612"/>
                  <a:gd name="connsiteX647" fmla="*/ 3909448 w 4474469"/>
                  <a:gd name="connsiteY647" fmla="*/ 195684 h 199612"/>
                  <a:gd name="connsiteX648" fmla="*/ 3900244 w 4474469"/>
                  <a:gd name="connsiteY648" fmla="*/ 196750 h 199612"/>
                  <a:gd name="connsiteX649" fmla="*/ 3884029 w 4474469"/>
                  <a:gd name="connsiteY649" fmla="*/ 196586 h 199612"/>
                  <a:gd name="connsiteX650" fmla="*/ 3860582 w 4474469"/>
                  <a:gd name="connsiteY650" fmla="*/ 195438 h 199612"/>
                  <a:gd name="connsiteX651" fmla="*/ 3859596 w 4474469"/>
                  <a:gd name="connsiteY651" fmla="*/ 190440 h 199612"/>
                  <a:gd name="connsiteX652" fmla="*/ 3857296 w 4474469"/>
                  <a:gd name="connsiteY652" fmla="*/ 185600 h 199612"/>
                  <a:gd name="connsiteX653" fmla="*/ 3881619 w 4474469"/>
                  <a:gd name="connsiteY653" fmla="*/ 187053 h 199612"/>
                  <a:gd name="connsiteX654" fmla="*/ 3897396 w 4474469"/>
                  <a:gd name="connsiteY654" fmla="*/ 187354 h 199612"/>
                  <a:gd name="connsiteX655" fmla="*/ 3903888 w 4474469"/>
                  <a:gd name="connsiteY655" fmla="*/ 187053 h 199612"/>
                  <a:gd name="connsiteX656" fmla="*/ 3907914 w 4474469"/>
                  <a:gd name="connsiteY656" fmla="*/ 185600 h 199612"/>
                  <a:gd name="connsiteX657" fmla="*/ 3914734 w 4474469"/>
                  <a:gd name="connsiteY657" fmla="*/ 173786 h 199612"/>
                  <a:gd name="connsiteX658" fmla="*/ 3920404 w 4474469"/>
                  <a:gd name="connsiteY658" fmla="*/ 146350 h 199612"/>
                  <a:gd name="connsiteX659" fmla="*/ 3821139 w 4474469"/>
                  <a:gd name="connsiteY659" fmla="*/ 146350 h 199612"/>
                  <a:gd name="connsiteX660" fmla="*/ 3828891 w 4474469"/>
                  <a:gd name="connsiteY660" fmla="*/ 129519 h 199612"/>
                  <a:gd name="connsiteX661" fmla="*/ 3836479 w 4474469"/>
                  <a:gd name="connsiteY661" fmla="*/ 110854 h 199612"/>
                  <a:gd name="connsiteX662" fmla="*/ 3806540 w 4474469"/>
                  <a:gd name="connsiteY662" fmla="*/ 125986 h 199612"/>
                  <a:gd name="connsiteX663" fmla="*/ 3775780 w 4474469"/>
                  <a:gd name="connsiteY663" fmla="*/ 139139 h 199612"/>
                  <a:gd name="connsiteX664" fmla="*/ 3773232 w 4474469"/>
                  <a:gd name="connsiteY664" fmla="*/ 134458 h 199612"/>
                  <a:gd name="connsiteX665" fmla="*/ 3769864 w 4474469"/>
                  <a:gd name="connsiteY665" fmla="*/ 129935 h 199612"/>
                  <a:gd name="connsiteX666" fmla="*/ 3823495 w 4474469"/>
                  <a:gd name="connsiteY666" fmla="*/ 106619 h 199612"/>
                  <a:gd name="connsiteX667" fmla="*/ 3873510 w 4474469"/>
                  <a:gd name="connsiteY667" fmla="*/ 76886 h 199612"/>
                  <a:gd name="connsiteX668" fmla="*/ 3775999 w 4474469"/>
                  <a:gd name="connsiteY668" fmla="*/ 76886 h 199612"/>
                  <a:gd name="connsiteX669" fmla="*/ 3775999 w 4474469"/>
                  <a:gd name="connsiteY669" fmla="*/ 67272 h 199612"/>
                  <a:gd name="connsiteX670" fmla="*/ 3854666 w 4474469"/>
                  <a:gd name="connsiteY670" fmla="*/ 67272 h 199612"/>
                  <a:gd name="connsiteX671" fmla="*/ 3854666 w 4474469"/>
                  <a:gd name="connsiteY671" fmla="*/ 37663 h 199612"/>
                  <a:gd name="connsiteX672" fmla="*/ 3795940 w 4474469"/>
                  <a:gd name="connsiteY672" fmla="*/ 37663 h 199612"/>
                  <a:gd name="connsiteX673" fmla="*/ 3795940 w 4474469"/>
                  <a:gd name="connsiteY673" fmla="*/ 28267 h 199612"/>
                  <a:gd name="connsiteX674" fmla="*/ 3854666 w 4474469"/>
                  <a:gd name="connsiteY674" fmla="*/ 28267 h 199612"/>
                  <a:gd name="connsiteX675" fmla="*/ 2021661 w 4474469"/>
                  <a:gd name="connsiteY675" fmla="*/ 644 h 199612"/>
                  <a:gd name="connsiteX676" fmla="*/ 2032179 w 4474469"/>
                  <a:gd name="connsiteY676" fmla="*/ 644 h 199612"/>
                  <a:gd name="connsiteX677" fmla="*/ 2032179 w 4474469"/>
                  <a:gd name="connsiteY677" fmla="*/ 19270 h 199612"/>
                  <a:gd name="connsiteX678" fmla="*/ 2093316 w 4474469"/>
                  <a:gd name="connsiteY678" fmla="*/ 19270 h 199612"/>
                  <a:gd name="connsiteX679" fmla="*/ 2093316 w 4474469"/>
                  <a:gd name="connsiteY679" fmla="*/ 644 h 199612"/>
                  <a:gd name="connsiteX680" fmla="*/ 2103615 w 4474469"/>
                  <a:gd name="connsiteY680" fmla="*/ 644 h 199612"/>
                  <a:gd name="connsiteX681" fmla="*/ 2103615 w 4474469"/>
                  <a:gd name="connsiteY681" fmla="*/ 19270 h 199612"/>
                  <a:gd name="connsiteX682" fmla="*/ 2157958 w 4474469"/>
                  <a:gd name="connsiteY682" fmla="*/ 19270 h 199612"/>
                  <a:gd name="connsiteX683" fmla="*/ 2157958 w 4474469"/>
                  <a:gd name="connsiteY683" fmla="*/ 29130 h 199612"/>
                  <a:gd name="connsiteX684" fmla="*/ 2103615 w 4474469"/>
                  <a:gd name="connsiteY684" fmla="*/ 29130 h 199612"/>
                  <a:gd name="connsiteX685" fmla="*/ 2103615 w 4474469"/>
                  <a:gd name="connsiteY685" fmla="*/ 48413 h 199612"/>
                  <a:gd name="connsiteX686" fmla="*/ 2093316 w 4474469"/>
                  <a:gd name="connsiteY686" fmla="*/ 48413 h 199612"/>
                  <a:gd name="connsiteX687" fmla="*/ 2093316 w 4474469"/>
                  <a:gd name="connsiteY687" fmla="*/ 29130 h 199612"/>
                  <a:gd name="connsiteX688" fmla="*/ 2032179 w 4474469"/>
                  <a:gd name="connsiteY688" fmla="*/ 29130 h 199612"/>
                  <a:gd name="connsiteX689" fmla="*/ 2032179 w 4474469"/>
                  <a:gd name="connsiteY689" fmla="*/ 49071 h 199612"/>
                  <a:gd name="connsiteX690" fmla="*/ 2021661 w 4474469"/>
                  <a:gd name="connsiteY690" fmla="*/ 49071 h 199612"/>
                  <a:gd name="connsiteX691" fmla="*/ 2021661 w 4474469"/>
                  <a:gd name="connsiteY691" fmla="*/ 29130 h 199612"/>
                  <a:gd name="connsiteX692" fmla="*/ 1967318 w 4474469"/>
                  <a:gd name="connsiteY692" fmla="*/ 29130 h 199612"/>
                  <a:gd name="connsiteX693" fmla="*/ 1967318 w 4474469"/>
                  <a:gd name="connsiteY693" fmla="*/ 19270 h 199612"/>
                  <a:gd name="connsiteX694" fmla="*/ 2021661 w 4474469"/>
                  <a:gd name="connsiteY694" fmla="*/ 19270 h 199612"/>
                  <a:gd name="connsiteX695" fmla="*/ 1786099 w 4474469"/>
                  <a:gd name="connsiteY695" fmla="*/ 438 h 199612"/>
                  <a:gd name="connsiteX696" fmla="*/ 1795959 w 4474469"/>
                  <a:gd name="connsiteY696" fmla="*/ 438 h 199612"/>
                  <a:gd name="connsiteX697" fmla="*/ 1795959 w 4474469"/>
                  <a:gd name="connsiteY697" fmla="*/ 15996 h 199612"/>
                  <a:gd name="connsiteX698" fmla="*/ 1837374 w 4474469"/>
                  <a:gd name="connsiteY698" fmla="*/ 15996 h 199612"/>
                  <a:gd name="connsiteX699" fmla="*/ 1837374 w 4474469"/>
                  <a:gd name="connsiteY699" fmla="*/ 438 h 199612"/>
                  <a:gd name="connsiteX700" fmla="*/ 1847454 w 4474469"/>
                  <a:gd name="connsiteY700" fmla="*/ 438 h 199612"/>
                  <a:gd name="connsiteX701" fmla="*/ 1847454 w 4474469"/>
                  <a:gd name="connsiteY701" fmla="*/ 15996 h 199612"/>
                  <a:gd name="connsiteX702" fmla="*/ 1895663 w 4474469"/>
                  <a:gd name="connsiteY702" fmla="*/ 15996 h 199612"/>
                  <a:gd name="connsiteX703" fmla="*/ 1895663 w 4474469"/>
                  <a:gd name="connsiteY703" fmla="*/ 52344 h 199612"/>
                  <a:gd name="connsiteX704" fmla="*/ 1847454 w 4474469"/>
                  <a:gd name="connsiteY704" fmla="*/ 52344 h 199612"/>
                  <a:gd name="connsiteX705" fmla="*/ 1847454 w 4474469"/>
                  <a:gd name="connsiteY705" fmla="*/ 72750 h 199612"/>
                  <a:gd name="connsiteX706" fmla="*/ 1908372 w 4474469"/>
                  <a:gd name="connsiteY706" fmla="*/ 72750 h 199612"/>
                  <a:gd name="connsiteX707" fmla="*/ 1908262 w 4474469"/>
                  <a:gd name="connsiteY707" fmla="*/ 74362 h 199612"/>
                  <a:gd name="connsiteX708" fmla="*/ 1908153 w 4474469"/>
                  <a:gd name="connsiteY708" fmla="*/ 77119 h 199612"/>
                  <a:gd name="connsiteX709" fmla="*/ 1905277 w 4474469"/>
                  <a:gd name="connsiteY709" fmla="*/ 92922 h 199612"/>
                  <a:gd name="connsiteX710" fmla="*/ 1901579 w 4474469"/>
                  <a:gd name="connsiteY710" fmla="*/ 100347 h 199612"/>
                  <a:gd name="connsiteX711" fmla="*/ 1897415 w 4474469"/>
                  <a:gd name="connsiteY711" fmla="*/ 102702 h 199612"/>
                  <a:gd name="connsiteX712" fmla="*/ 1891937 w 4474469"/>
                  <a:gd name="connsiteY712" fmla="*/ 103415 h 199612"/>
                  <a:gd name="connsiteX713" fmla="*/ 1884405 w 4474469"/>
                  <a:gd name="connsiteY713" fmla="*/ 103634 h 199612"/>
                  <a:gd name="connsiteX714" fmla="*/ 1873750 w 4474469"/>
                  <a:gd name="connsiteY714" fmla="*/ 103195 h 199612"/>
                  <a:gd name="connsiteX715" fmla="*/ 1872983 w 4474469"/>
                  <a:gd name="connsiteY715" fmla="*/ 99141 h 199612"/>
                  <a:gd name="connsiteX716" fmla="*/ 1871558 w 4474469"/>
                  <a:gd name="connsiteY716" fmla="*/ 95087 h 199612"/>
                  <a:gd name="connsiteX717" fmla="*/ 1881885 w 4474469"/>
                  <a:gd name="connsiteY717" fmla="*/ 95854 h 199612"/>
                  <a:gd name="connsiteX718" fmla="*/ 1888432 w 4474469"/>
                  <a:gd name="connsiteY718" fmla="*/ 95964 h 199612"/>
                  <a:gd name="connsiteX719" fmla="*/ 1891636 w 4474469"/>
                  <a:gd name="connsiteY719" fmla="*/ 95717 h 199612"/>
                  <a:gd name="connsiteX720" fmla="*/ 1893691 w 4474469"/>
                  <a:gd name="connsiteY720" fmla="*/ 94648 h 199612"/>
                  <a:gd name="connsiteX721" fmla="*/ 1895744 w 4474469"/>
                  <a:gd name="connsiteY721" fmla="*/ 90426 h 199612"/>
                  <a:gd name="connsiteX722" fmla="*/ 1897635 w 4474469"/>
                  <a:gd name="connsiteY722" fmla="*/ 81269 h 199612"/>
                  <a:gd name="connsiteX723" fmla="*/ 1847454 w 4474469"/>
                  <a:gd name="connsiteY723" fmla="*/ 81269 h 199612"/>
                  <a:gd name="connsiteX724" fmla="*/ 1847454 w 4474469"/>
                  <a:gd name="connsiteY724" fmla="*/ 104277 h 199612"/>
                  <a:gd name="connsiteX725" fmla="*/ 1837374 w 4474469"/>
                  <a:gd name="connsiteY725" fmla="*/ 104277 h 199612"/>
                  <a:gd name="connsiteX726" fmla="*/ 1837374 w 4474469"/>
                  <a:gd name="connsiteY726" fmla="*/ 81269 h 199612"/>
                  <a:gd name="connsiteX727" fmla="*/ 1787413 w 4474469"/>
                  <a:gd name="connsiteY727" fmla="*/ 81269 h 199612"/>
                  <a:gd name="connsiteX728" fmla="*/ 1766350 w 4474469"/>
                  <a:gd name="connsiteY728" fmla="*/ 101484 h 199612"/>
                  <a:gd name="connsiteX729" fmla="*/ 1726058 w 4474469"/>
                  <a:gd name="connsiteY729" fmla="*/ 118082 h 199612"/>
                  <a:gd name="connsiteX730" fmla="*/ 1723756 w 4474469"/>
                  <a:gd name="connsiteY730" fmla="*/ 113563 h 199612"/>
                  <a:gd name="connsiteX731" fmla="*/ 1720799 w 4474469"/>
                  <a:gd name="connsiteY731" fmla="*/ 109536 h 199612"/>
                  <a:gd name="connsiteX732" fmla="*/ 1754982 w 4474469"/>
                  <a:gd name="connsiteY732" fmla="*/ 96635 h 199612"/>
                  <a:gd name="connsiteX733" fmla="*/ 1774704 w 4474469"/>
                  <a:gd name="connsiteY733" fmla="*/ 81269 h 199612"/>
                  <a:gd name="connsiteX734" fmla="*/ 1734165 w 4474469"/>
                  <a:gd name="connsiteY734" fmla="*/ 81269 h 199612"/>
                  <a:gd name="connsiteX735" fmla="*/ 1737589 w 4474469"/>
                  <a:gd name="connsiteY735" fmla="*/ 63288 h 199612"/>
                  <a:gd name="connsiteX736" fmla="*/ 1740520 w 4474469"/>
                  <a:gd name="connsiteY736" fmla="*/ 43825 h 199612"/>
                  <a:gd name="connsiteX737" fmla="*/ 1786099 w 4474469"/>
                  <a:gd name="connsiteY737" fmla="*/ 43825 h 199612"/>
                  <a:gd name="connsiteX738" fmla="*/ 1786099 w 4474469"/>
                  <a:gd name="connsiteY738" fmla="*/ 42728 h 199612"/>
                  <a:gd name="connsiteX739" fmla="*/ 1786099 w 4474469"/>
                  <a:gd name="connsiteY739" fmla="*/ 24734 h 199612"/>
                  <a:gd name="connsiteX740" fmla="*/ 1730002 w 4474469"/>
                  <a:gd name="connsiteY740" fmla="*/ 24734 h 199612"/>
                  <a:gd name="connsiteX741" fmla="*/ 1730002 w 4474469"/>
                  <a:gd name="connsiteY741" fmla="*/ 15996 h 199612"/>
                  <a:gd name="connsiteX742" fmla="*/ 1786099 w 4474469"/>
                  <a:gd name="connsiteY742" fmla="*/ 15996 h 199612"/>
                  <a:gd name="connsiteX743" fmla="*/ 1535854 w 4474469"/>
                  <a:gd name="connsiteY743" fmla="*/ 438 h 199612"/>
                  <a:gd name="connsiteX744" fmla="*/ 1547468 w 4474469"/>
                  <a:gd name="connsiteY744" fmla="*/ 2410 h 199612"/>
                  <a:gd name="connsiteX745" fmla="*/ 1542647 w 4474469"/>
                  <a:gd name="connsiteY745" fmla="*/ 10436 h 199612"/>
                  <a:gd name="connsiteX746" fmla="*/ 1537169 w 4474469"/>
                  <a:gd name="connsiteY746" fmla="*/ 18626 h 199612"/>
                  <a:gd name="connsiteX747" fmla="*/ 1597649 w 4474469"/>
                  <a:gd name="connsiteY747" fmla="*/ 18626 h 199612"/>
                  <a:gd name="connsiteX748" fmla="*/ 1599621 w 4474469"/>
                  <a:gd name="connsiteY748" fmla="*/ 17969 h 199612"/>
                  <a:gd name="connsiteX749" fmla="*/ 1606414 w 4474469"/>
                  <a:gd name="connsiteY749" fmla="*/ 22777 h 199612"/>
                  <a:gd name="connsiteX750" fmla="*/ 1595485 w 4474469"/>
                  <a:gd name="connsiteY750" fmla="*/ 39813 h 199612"/>
                  <a:gd name="connsiteX751" fmla="*/ 1582747 w 4474469"/>
                  <a:gd name="connsiteY751" fmla="*/ 55877 h 199612"/>
                  <a:gd name="connsiteX752" fmla="*/ 1650020 w 4474469"/>
                  <a:gd name="connsiteY752" fmla="*/ 55877 h 199612"/>
                  <a:gd name="connsiteX753" fmla="*/ 1650020 w 4474469"/>
                  <a:gd name="connsiteY753" fmla="*/ 119836 h 199612"/>
                  <a:gd name="connsiteX754" fmla="*/ 1591513 w 4474469"/>
                  <a:gd name="connsiteY754" fmla="*/ 119836 h 199612"/>
                  <a:gd name="connsiteX755" fmla="*/ 1591513 w 4474469"/>
                  <a:gd name="connsiteY755" fmla="*/ 177271 h 199612"/>
                  <a:gd name="connsiteX756" fmla="*/ 1593896 w 4474469"/>
                  <a:gd name="connsiteY756" fmla="*/ 183190 h 199612"/>
                  <a:gd name="connsiteX757" fmla="*/ 1604660 w 4474469"/>
                  <a:gd name="connsiteY757" fmla="*/ 184506 h 199612"/>
                  <a:gd name="connsiteX758" fmla="*/ 1644322 w 4474469"/>
                  <a:gd name="connsiteY758" fmla="*/ 184506 h 199612"/>
                  <a:gd name="connsiteX759" fmla="*/ 1652001 w 4474469"/>
                  <a:gd name="connsiteY759" fmla="*/ 182395 h 199612"/>
                  <a:gd name="connsiteX760" fmla="*/ 1655636 w 4474469"/>
                  <a:gd name="connsiteY760" fmla="*/ 173171 h 199612"/>
                  <a:gd name="connsiteX761" fmla="*/ 1657032 w 4474469"/>
                  <a:gd name="connsiteY761" fmla="*/ 152499 h 199612"/>
                  <a:gd name="connsiteX762" fmla="*/ 1661907 w 4474469"/>
                  <a:gd name="connsiteY762" fmla="*/ 155020 h 199612"/>
                  <a:gd name="connsiteX763" fmla="*/ 1667112 w 4474469"/>
                  <a:gd name="connsiteY763" fmla="*/ 156884 h 199612"/>
                  <a:gd name="connsiteX764" fmla="*/ 1661771 w 4474469"/>
                  <a:gd name="connsiteY764" fmla="*/ 186953 h 199612"/>
                  <a:gd name="connsiteX765" fmla="*/ 1644761 w 4474469"/>
                  <a:gd name="connsiteY765" fmla="*/ 194339 h 199612"/>
                  <a:gd name="connsiteX766" fmla="*/ 1604222 w 4474469"/>
                  <a:gd name="connsiteY766" fmla="*/ 194339 h 199612"/>
                  <a:gd name="connsiteX767" fmla="*/ 1585788 w 4474469"/>
                  <a:gd name="connsiteY767" fmla="*/ 190976 h 199612"/>
                  <a:gd name="connsiteX768" fmla="*/ 1580995 w 4474469"/>
                  <a:gd name="connsiteY768" fmla="*/ 177271 h 199612"/>
                  <a:gd name="connsiteX769" fmla="*/ 1580995 w 4474469"/>
                  <a:gd name="connsiteY769" fmla="*/ 119836 h 199612"/>
                  <a:gd name="connsiteX770" fmla="*/ 1566971 w 4474469"/>
                  <a:gd name="connsiteY770" fmla="*/ 119836 h 199612"/>
                  <a:gd name="connsiteX771" fmla="*/ 1551640 w 4474469"/>
                  <a:gd name="connsiteY771" fmla="*/ 152344 h 199612"/>
                  <a:gd name="connsiteX772" fmla="*/ 1523794 w 4474469"/>
                  <a:gd name="connsiteY772" fmla="*/ 178219 h 199612"/>
                  <a:gd name="connsiteX773" fmla="*/ 1479100 w 4474469"/>
                  <a:gd name="connsiteY773" fmla="*/ 196530 h 199612"/>
                  <a:gd name="connsiteX774" fmla="*/ 1476443 w 4474469"/>
                  <a:gd name="connsiteY774" fmla="*/ 191799 h 199612"/>
                  <a:gd name="connsiteX775" fmla="*/ 1472965 w 4474469"/>
                  <a:gd name="connsiteY775" fmla="*/ 187565 h 199612"/>
                  <a:gd name="connsiteX776" fmla="*/ 1515046 w 4474469"/>
                  <a:gd name="connsiteY776" fmla="*/ 171423 h 199612"/>
                  <a:gd name="connsiteX777" fmla="*/ 1541398 w 4474469"/>
                  <a:gd name="connsiteY777" fmla="*/ 148553 h 199612"/>
                  <a:gd name="connsiteX778" fmla="*/ 1556014 w 4474469"/>
                  <a:gd name="connsiteY778" fmla="*/ 119836 h 199612"/>
                  <a:gd name="connsiteX779" fmla="*/ 1495315 w 4474469"/>
                  <a:gd name="connsiteY779" fmla="*/ 119836 h 199612"/>
                  <a:gd name="connsiteX780" fmla="*/ 1495315 w 4474469"/>
                  <a:gd name="connsiteY780" fmla="*/ 64618 h 199612"/>
                  <a:gd name="connsiteX781" fmla="*/ 1487372 w 4474469"/>
                  <a:gd name="connsiteY781" fmla="*/ 71138 h 199612"/>
                  <a:gd name="connsiteX782" fmla="*/ 1479100 w 4474469"/>
                  <a:gd name="connsiteY782" fmla="*/ 77331 h 199612"/>
                  <a:gd name="connsiteX783" fmla="*/ 1475485 w 4474469"/>
                  <a:gd name="connsiteY783" fmla="*/ 73385 h 199612"/>
                  <a:gd name="connsiteX784" fmla="*/ 1471211 w 4474469"/>
                  <a:gd name="connsiteY784" fmla="*/ 70096 h 199612"/>
                  <a:gd name="connsiteX785" fmla="*/ 1510518 w 4474469"/>
                  <a:gd name="connsiteY785" fmla="*/ 35846 h 199612"/>
                  <a:gd name="connsiteX786" fmla="*/ 1535854 w 4474469"/>
                  <a:gd name="connsiteY786" fmla="*/ 438 h 199612"/>
                  <a:gd name="connsiteX787" fmla="*/ 288578 w 4474469"/>
                  <a:gd name="connsiteY787" fmla="*/ 438 h 199612"/>
                  <a:gd name="connsiteX788" fmla="*/ 298001 w 4474469"/>
                  <a:gd name="connsiteY788" fmla="*/ 3506 h 199612"/>
                  <a:gd name="connsiteX789" fmla="*/ 292577 w 4474469"/>
                  <a:gd name="connsiteY789" fmla="*/ 13421 h 199612"/>
                  <a:gd name="connsiteX790" fmla="*/ 286168 w 4474469"/>
                  <a:gd name="connsiteY790" fmla="*/ 23008 h 199612"/>
                  <a:gd name="connsiteX791" fmla="*/ 422027 w 4474469"/>
                  <a:gd name="connsiteY791" fmla="*/ 23008 h 199612"/>
                  <a:gd name="connsiteX792" fmla="*/ 422027 w 4474469"/>
                  <a:gd name="connsiteY792" fmla="*/ 32404 h 199612"/>
                  <a:gd name="connsiteX793" fmla="*/ 279375 w 4474469"/>
                  <a:gd name="connsiteY793" fmla="*/ 32404 h 199612"/>
                  <a:gd name="connsiteX794" fmla="*/ 262995 w 4474469"/>
                  <a:gd name="connsiteY794" fmla="*/ 50547 h 199612"/>
                  <a:gd name="connsiteX795" fmla="*/ 245629 w 4474469"/>
                  <a:gd name="connsiteY795" fmla="*/ 65722 h 199612"/>
                  <a:gd name="connsiteX796" fmla="*/ 242671 w 4474469"/>
                  <a:gd name="connsiteY796" fmla="*/ 61224 h 199612"/>
                  <a:gd name="connsiteX797" fmla="*/ 239055 w 4474469"/>
                  <a:gd name="connsiteY797" fmla="*/ 56732 h 199612"/>
                  <a:gd name="connsiteX798" fmla="*/ 266858 w 4474469"/>
                  <a:gd name="connsiteY798" fmla="*/ 31877 h 199612"/>
                  <a:gd name="connsiteX799" fmla="*/ 288578 w 4474469"/>
                  <a:gd name="connsiteY799" fmla="*/ 438 h 199612"/>
                  <a:gd name="connsiteX800" fmla="*/ 2858730 w 4474469"/>
                  <a:gd name="connsiteY800" fmla="*/ 425 h 199612"/>
                  <a:gd name="connsiteX801" fmla="*/ 2867933 w 4474469"/>
                  <a:gd name="connsiteY801" fmla="*/ 4807 h 199612"/>
                  <a:gd name="connsiteX802" fmla="*/ 2862235 w 4474469"/>
                  <a:gd name="connsiteY802" fmla="*/ 13792 h 199612"/>
                  <a:gd name="connsiteX803" fmla="*/ 2904253 w 4474469"/>
                  <a:gd name="connsiteY803" fmla="*/ 57179 h 199612"/>
                  <a:gd name="connsiteX804" fmla="*/ 2957118 w 4474469"/>
                  <a:gd name="connsiteY804" fmla="*/ 90705 h 199612"/>
                  <a:gd name="connsiteX805" fmla="*/ 2952873 w 4474469"/>
                  <a:gd name="connsiteY805" fmla="*/ 94786 h 199612"/>
                  <a:gd name="connsiteX806" fmla="*/ 2949449 w 4474469"/>
                  <a:gd name="connsiteY806" fmla="*/ 99689 h 199612"/>
                  <a:gd name="connsiteX807" fmla="*/ 2898282 w 4474469"/>
                  <a:gd name="connsiteY807" fmla="*/ 65642 h 199612"/>
                  <a:gd name="connsiteX808" fmla="*/ 2856319 w 4474469"/>
                  <a:gd name="connsiteY808" fmla="*/ 21899 h 199612"/>
                  <a:gd name="connsiteX809" fmla="*/ 2814658 w 4474469"/>
                  <a:gd name="connsiteY809" fmla="*/ 65944 h 199612"/>
                  <a:gd name="connsiteX810" fmla="*/ 2764286 w 4474469"/>
                  <a:gd name="connsiteY810" fmla="*/ 99470 h 199612"/>
                  <a:gd name="connsiteX811" fmla="*/ 2760752 w 4474469"/>
                  <a:gd name="connsiteY811" fmla="*/ 94732 h 199612"/>
                  <a:gd name="connsiteX812" fmla="*/ 2756397 w 4474469"/>
                  <a:gd name="connsiteY812" fmla="*/ 90486 h 199612"/>
                  <a:gd name="connsiteX813" fmla="*/ 2814795 w 4474469"/>
                  <a:gd name="connsiteY813" fmla="*/ 51865 h 199612"/>
                  <a:gd name="connsiteX814" fmla="*/ 2858730 w 4474469"/>
                  <a:gd name="connsiteY814" fmla="*/ 425 h 199612"/>
                  <a:gd name="connsiteX815" fmla="*/ 4058948 w 4474469"/>
                  <a:gd name="connsiteY815" fmla="*/ 0 h 199612"/>
                  <a:gd name="connsiteX816" fmla="*/ 4069028 w 4474469"/>
                  <a:gd name="connsiteY816" fmla="*/ 0 h 199612"/>
                  <a:gd name="connsiteX817" fmla="*/ 4069028 w 4474469"/>
                  <a:gd name="connsiteY817" fmla="*/ 47537 h 199612"/>
                  <a:gd name="connsiteX818" fmla="*/ 4095542 w 4474469"/>
                  <a:gd name="connsiteY818" fmla="*/ 47537 h 199612"/>
                  <a:gd name="connsiteX819" fmla="*/ 4095542 w 4474469"/>
                  <a:gd name="connsiteY819" fmla="*/ 57617 h 199612"/>
                  <a:gd name="connsiteX820" fmla="*/ 4069028 w 4474469"/>
                  <a:gd name="connsiteY820" fmla="*/ 57617 h 199612"/>
                  <a:gd name="connsiteX821" fmla="*/ 4069028 w 4474469"/>
                  <a:gd name="connsiteY821" fmla="*/ 68139 h 199612"/>
                  <a:gd name="connsiteX822" fmla="*/ 4078767 w 4474469"/>
                  <a:gd name="connsiteY822" fmla="*/ 79306 h 199612"/>
                  <a:gd name="connsiteX823" fmla="*/ 4090259 w 4474469"/>
                  <a:gd name="connsiteY823" fmla="*/ 93049 h 199612"/>
                  <a:gd name="connsiteX824" fmla="*/ 4097953 w 4474469"/>
                  <a:gd name="connsiteY824" fmla="*/ 102744 h 199612"/>
                  <a:gd name="connsiteX825" fmla="*/ 4092036 w 4474469"/>
                  <a:gd name="connsiteY825" fmla="*/ 111515 h 199612"/>
                  <a:gd name="connsiteX826" fmla="*/ 4081930 w 4474469"/>
                  <a:gd name="connsiteY826" fmla="*/ 96951 h 199612"/>
                  <a:gd name="connsiteX827" fmla="*/ 4069028 w 4474469"/>
                  <a:gd name="connsiteY827" fmla="*/ 79757 h 199612"/>
                  <a:gd name="connsiteX828" fmla="*/ 4069028 w 4474469"/>
                  <a:gd name="connsiteY828" fmla="*/ 198283 h 199612"/>
                  <a:gd name="connsiteX829" fmla="*/ 4058948 w 4474469"/>
                  <a:gd name="connsiteY829" fmla="*/ 198283 h 199612"/>
                  <a:gd name="connsiteX830" fmla="*/ 4058948 w 4474469"/>
                  <a:gd name="connsiteY830" fmla="*/ 82826 h 199612"/>
                  <a:gd name="connsiteX831" fmla="*/ 4044486 w 4474469"/>
                  <a:gd name="connsiteY831" fmla="*/ 122726 h 199612"/>
                  <a:gd name="connsiteX832" fmla="*/ 4027393 w 4474469"/>
                  <a:gd name="connsiteY832" fmla="*/ 154241 h 199612"/>
                  <a:gd name="connsiteX833" fmla="*/ 4024572 w 4474469"/>
                  <a:gd name="connsiteY833" fmla="*/ 149317 h 199612"/>
                  <a:gd name="connsiteX834" fmla="*/ 4021258 w 4474469"/>
                  <a:gd name="connsiteY834" fmla="*/ 145055 h 199612"/>
                  <a:gd name="connsiteX835" fmla="*/ 4035363 w 4474469"/>
                  <a:gd name="connsiteY835" fmla="*/ 121219 h 199612"/>
                  <a:gd name="connsiteX836" fmla="*/ 4048202 w 4474469"/>
                  <a:gd name="connsiteY836" fmla="*/ 90371 h 199612"/>
                  <a:gd name="connsiteX837" fmla="*/ 4057633 w 4474469"/>
                  <a:gd name="connsiteY837" fmla="*/ 57617 h 199612"/>
                  <a:gd name="connsiteX838" fmla="*/ 4024326 w 4474469"/>
                  <a:gd name="connsiteY838" fmla="*/ 57617 h 199612"/>
                  <a:gd name="connsiteX839" fmla="*/ 4024326 w 4474469"/>
                  <a:gd name="connsiteY839" fmla="*/ 47537 h 199612"/>
                  <a:gd name="connsiteX840" fmla="*/ 4058948 w 4474469"/>
                  <a:gd name="connsiteY840" fmla="*/ 47537 h 199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Lst>
                <a:rect l="l" t="t" r="r" b="b"/>
                <a:pathLst>
                  <a:path w="4474469" h="199612">
                    <a:moveTo>
                      <a:pt x="1826199" y="159716"/>
                    </a:moveTo>
                    <a:cubicBezTo>
                      <a:pt x="1835700" y="162399"/>
                      <a:pt x="1845647" y="165483"/>
                      <a:pt x="1856041" y="168969"/>
                    </a:cubicBezTo>
                    <a:cubicBezTo>
                      <a:pt x="1866435" y="172454"/>
                      <a:pt x="1876365" y="176025"/>
                      <a:pt x="1885834" y="179682"/>
                    </a:cubicBezTo>
                    <a:cubicBezTo>
                      <a:pt x="1895302" y="183338"/>
                      <a:pt x="1903400" y="186763"/>
                      <a:pt x="1910125" y="189956"/>
                    </a:cubicBezTo>
                    <a:lnTo>
                      <a:pt x="1903989" y="198941"/>
                    </a:lnTo>
                    <a:cubicBezTo>
                      <a:pt x="1897622" y="195670"/>
                      <a:pt x="1889758" y="192131"/>
                      <a:pt x="1880397" y="188325"/>
                    </a:cubicBezTo>
                    <a:cubicBezTo>
                      <a:pt x="1871035" y="184519"/>
                      <a:pt x="1861125" y="180785"/>
                      <a:pt x="1850668" y="177125"/>
                    </a:cubicBezTo>
                    <a:cubicBezTo>
                      <a:pt x="1840211" y="173465"/>
                      <a:pt x="1830156" y="170218"/>
                      <a:pt x="1820502" y="167386"/>
                    </a:cubicBezTo>
                    <a:close/>
                    <a:moveTo>
                      <a:pt x="3373790" y="141091"/>
                    </a:moveTo>
                    <a:lnTo>
                      <a:pt x="3373790" y="166962"/>
                    </a:lnTo>
                    <a:cubicBezTo>
                      <a:pt x="3383153" y="166410"/>
                      <a:pt x="3393132" y="165761"/>
                      <a:pt x="3403729" y="165017"/>
                    </a:cubicBezTo>
                    <a:cubicBezTo>
                      <a:pt x="3414324" y="164273"/>
                      <a:pt x="3425234" y="163460"/>
                      <a:pt x="3436460" y="162579"/>
                    </a:cubicBezTo>
                    <a:lnTo>
                      <a:pt x="3436460" y="141091"/>
                    </a:lnTo>
                    <a:close/>
                    <a:moveTo>
                      <a:pt x="292085" y="137366"/>
                    </a:moveTo>
                    <a:cubicBezTo>
                      <a:pt x="297704" y="143389"/>
                      <a:pt x="304378" y="148877"/>
                      <a:pt x="312107" y="153832"/>
                    </a:cubicBezTo>
                    <a:cubicBezTo>
                      <a:pt x="319836" y="158787"/>
                      <a:pt x="328428" y="163234"/>
                      <a:pt x="337882" y="167175"/>
                    </a:cubicBezTo>
                    <a:cubicBezTo>
                      <a:pt x="347469" y="163234"/>
                      <a:pt x="356289" y="158787"/>
                      <a:pt x="364341" y="153832"/>
                    </a:cubicBezTo>
                    <a:cubicBezTo>
                      <a:pt x="372395" y="148877"/>
                      <a:pt x="379352" y="143389"/>
                      <a:pt x="385214" y="137366"/>
                    </a:cubicBezTo>
                    <a:close/>
                    <a:moveTo>
                      <a:pt x="3543888" y="130581"/>
                    </a:moveTo>
                    <a:lnTo>
                      <a:pt x="3553091" y="133869"/>
                    </a:lnTo>
                    <a:cubicBezTo>
                      <a:pt x="3550475" y="142839"/>
                      <a:pt x="3547161" y="152355"/>
                      <a:pt x="3543148" y="162419"/>
                    </a:cubicBezTo>
                    <a:cubicBezTo>
                      <a:pt x="3539136" y="172483"/>
                      <a:pt x="3534343" y="181229"/>
                      <a:pt x="3528768" y="188657"/>
                    </a:cubicBezTo>
                    <a:lnTo>
                      <a:pt x="3519346" y="183629"/>
                    </a:lnTo>
                    <a:cubicBezTo>
                      <a:pt x="3525052" y="176418"/>
                      <a:pt x="3529964" y="167933"/>
                      <a:pt x="3534082" y="158174"/>
                    </a:cubicBezTo>
                    <a:cubicBezTo>
                      <a:pt x="3538200" y="148414"/>
                      <a:pt x="3541469" y="139217"/>
                      <a:pt x="3543888" y="130581"/>
                    </a:cubicBezTo>
                    <a:close/>
                    <a:moveTo>
                      <a:pt x="1811955" y="129696"/>
                    </a:moveTo>
                    <a:lnTo>
                      <a:pt x="1822693" y="129696"/>
                    </a:lnTo>
                    <a:cubicBezTo>
                      <a:pt x="1820339" y="143923"/>
                      <a:pt x="1815721" y="155691"/>
                      <a:pt x="1808840" y="165000"/>
                    </a:cubicBezTo>
                    <a:cubicBezTo>
                      <a:pt x="1801957" y="174309"/>
                      <a:pt x="1791593" y="181695"/>
                      <a:pt x="1777748" y="187156"/>
                    </a:cubicBezTo>
                    <a:cubicBezTo>
                      <a:pt x="1763902" y="192619"/>
                      <a:pt x="1745357" y="196693"/>
                      <a:pt x="1722113" y="199379"/>
                    </a:cubicBezTo>
                    <a:cubicBezTo>
                      <a:pt x="1721743" y="197991"/>
                      <a:pt x="1721114" y="196439"/>
                      <a:pt x="1720224" y="194722"/>
                    </a:cubicBezTo>
                    <a:cubicBezTo>
                      <a:pt x="1719333" y="193006"/>
                      <a:pt x="1718429" y="191563"/>
                      <a:pt x="1717511" y="190394"/>
                    </a:cubicBezTo>
                    <a:cubicBezTo>
                      <a:pt x="1739945" y="188132"/>
                      <a:pt x="1757700" y="184623"/>
                      <a:pt x="1770775" y="179869"/>
                    </a:cubicBezTo>
                    <a:cubicBezTo>
                      <a:pt x="1783852" y="175114"/>
                      <a:pt x="1793507" y="168667"/>
                      <a:pt x="1799741" y="160528"/>
                    </a:cubicBezTo>
                    <a:cubicBezTo>
                      <a:pt x="1805975" y="152389"/>
                      <a:pt x="1810047" y="142112"/>
                      <a:pt x="1811955" y="129696"/>
                    </a:cubicBezTo>
                    <a:close/>
                    <a:moveTo>
                      <a:pt x="3570621" y="129047"/>
                    </a:moveTo>
                    <a:lnTo>
                      <a:pt x="3581140" y="129047"/>
                    </a:lnTo>
                    <a:lnTo>
                      <a:pt x="3581140" y="177053"/>
                    </a:lnTo>
                    <a:cubicBezTo>
                      <a:pt x="3580962" y="179943"/>
                      <a:pt x="3581920" y="181889"/>
                      <a:pt x="3584016" y="182889"/>
                    </a:cubicBezTo>
                    <a:cubicBezTo>
                      <a:pt x="3586111" y="183889"/>
                      <a:pt x="3590412" y="184355"/>
                      <a:pt x="3596917" y="184286"/>
                    </a:cubicBezTo>
                    <a:lnTo>
                      <a:pt x="3645124" y="184286"/>
                    </a:lnTo>
                    <a:cubicBezTo>
                      <a:pt x="3648940" y="184400"/>
                      <a:pt x="3651829" y="183734"/>
                      <a:pt x="3653793" y="182289"/>
                    </a:cubicBezTo>
                    <a:cubicBezTo>
                      <a:pt x="3655757" y="180844"/>
                      <a:pt x="3657136" y="177938"/>
                      <a:pt x="3657932" y="173570"/>
                    </a:cubicBezTo>
                    <a:cubicBezTo>
                      <a:pt x="3658727" y="169202"/>
                      <a:pt x="3659279" y="162691"/>
                      <a:pt x="3659588" y="154036"/>
                    </a:cubicBezTo>
                    <a:cubicBezTo>
                      <a:pt x="3661062" y="155032"/>
                      <a:pt x="3662715" y="155890"/>
                      <a:pt x="3664545" y="156612"/>
                    </a:cubicBezTo>
                    <a:cubicBezTo>
                      <a:pt x="3666376" y="157333"/>
                      <a:pt x="3668083" y="157863"/>
                      <a:pt x="3669667" y="158201"/>
                    </a:cubicBezTo>
                    <a:cubicBezTo>
                      <a:pt x="3669060" y="172449"/>
                      <a:pt x="3667152" y="182078"/>
                      <a:pt x="3663943" y="187089"/>
                    </a:cubicBezTo>
                    <a:cubicBezTo>
                      <a:pt x="3660734" y="192101"/>
                      <a:pt x="3654607" y="194445"/>
                      <a:pt x="3645563" y="194120"/>
                    </a:cubicBezTo>
                    <a:lnTo>
                      <a:pt x="3596917" y="194120"/>
                    </a:lnTo>
                    <a:cubicBezTo>
                      <a:pt x="3586810" y="194271"/>
                      <a:pt x="3579852" y="193150"/>
                      <a:pt x="3576045" y="190757"/>
                    </a:cubicBezTo>
                    <a:cubicBezTo>
                      <a:pt x="3572238" y="188365"/>
                      <a:pt x="3570430" y="183797"/>
                      <a:pt x="3570621" y="177053"/>
                    </a:cubicBezTo>
                    <a:close/>
                    <a:moveTo>
                      <a:pt x="3680185" y="127512"/>
                    </a:moveTo>
                    <a:cubicBezTo>
                      <a:pt x="3686947" y="136244"/>
                      <a:pt x="3693310" y="145579"/>
                      <a:pt x="3699277" y="155516"/>
                    </a:cubicBezTo>
                    <a:cubicBezTo>
                      <a:pt x="3705244" y="165453"/>
                      <a:pt x="3709690" y="174239"/>
                      <a:pt x="3712617" y="181875"/>
                    </a:cubicBezTo>
                    <a:lnTo>
                      <a:pt x="3702536" y="186472"/>
                    </a:lnTo>
                    <a:cubicBezTo>
                      <a:pt x="3699734" y="178716"/>
                      <a:pt x="3695424" y="169794"/>
                      <a:pt x="3689609" y="159707"/>
                    </a:cubicBezTo>
                    <a:cubicBezTo>
                      <a:pt x="3683792" y="149620"/>
                      <a:pt x="3677511" y="140203"/>
                      <a:pt x="3670763" y="131458"/>
                    </a:cubicBezTo>
                    <a:close/>
                    <a:moveTo>
                      <a:pt x="3597136" y="113264"/>
                    </a:moveTo>
                    <a:cubicBezTo>
                      <a:pt x="3605952" y="117808"/>
                      <a:pt x="3614726" y="122969"/>
                      <a:pt x="3623459" y="128745"/>
                    </a:cubicBezTo>
                    <a:cubicBezTo>
                      <a:pt x="3632192" y="134522"/>
                      <a:pt x="3639268" y="139957"/>
                      <a:pt x="3644687" y="145049"/>
                    </a:cubicBezTo>
                    <a:lnTo>
                      <a:pt x="3637456" y="152502"/>
                    </a:lnTo>
                    <a:cubicBezTo>
                      <a:pt x="3632142" y="147482"/>
                      <a:pt x="3625130" y="141957"/>
                      <a:pt x="3616419" y="135924"/>
                    </a:cubicBezTo>
                    <a:cubicBezTo>
                      <a:pt x="3607709" y="129892"/>
                      <a:pt x="3598944" y="124530"/>
                      <a:pt x="3590124" y="119840"/>
                    </a:cubicBezTo>
                    <a:close/>
                    <a:moveTo>
                      <a:pt x="2236626" y="112399"/>
                    </a:moveTo>
                    <a:lnTo>
                      <a:pt x="2236626" y="152280"/>
                    </a:lnTo>
                    <a:cubicBezTo>
                      <a:pt x="2243441" y="151189"/>
                      <a:pt x="2250572" y="150030"/>
                      <a:pt x="2258018" y="148802"/>
                    </a:cubicBezTo>
                    <a:cubicBezTo>
                      <a:pt x="2265464" y="147573"/>
                      <a:pt x="2273087" y="146250"/>
                      <a:pt x="2280889" y="144830"/>
                    </a:cubicBezTo>
                    <a:lnTo>
                      <a:pt x="2280889" y="112399"/>
                    </a:lnTo>
                    <a:close/>
                    <a:moveTo>
                      <a:pt x="1748847" y="110221"/>
                    </a:moveTo>
                    <a:lnTo>
                      <a:pt x="1884048" y="110221"/>
                    </a:lnTo>
                    <a:lnTo>
                      <a:pt x="1884048" y="170235"/>
                    </a:lnTo>
                    <a:lnTo>
                      <a:pt x="1873530" y="170235"/>
                    </a:lnTo>
                    <a:lnTo>
                      <a:pt x="1873530" y="119616"/>
                    </a:lnTo>
                    <a:lnTo>
                      <a:pt x="1758926" y="119616"/>
                    </a:lnTo>
                    <a:lnTo>
                      <a:pt x="1758926" y="171331"/>
                    </a:lnTo>
                    <a:lnTo>
                      <a:pt x="1748847" y="171331"/>
                    </a:lnTo>
                    <a:close/>
                    <a:moveTo>
                      <a:pt x="3373790" y="108879"/>
                    </a:moveTo>
                    <a:lnTo>
                      <a:pt x="3373790" y="132134"/>
                    </a:lnTo>
                    <a:lnTo>
                      <a:pt x="3436460" y="132134"/>
                    </a:lnTo>
                    <a:lnTo>
                      <a:pt x="3436460" y="108879"/>
                    </a:lnTo>
                    <a:close/>
                    <a:moveTo>
                      <a:pt x="4370822" y="95087"/>
                    </a:moveTo>
                    <a:lnTo>
                      <a:pt x="4381340" y="95087"/>
                    </a:lnTo>
                    <a:lnTo>
                      <a:pt x="4381340" y="119411"/>
                    </a:lnTo>
                    <a:lnTo>
                      <a:pt x="4467676" y="119411"/>
                    </a:lnTo>
                    <a:lnTo>
                      <a:pt x="4467676" y="129271"/>
                    </a:lnTo>
                    <a:lnTo>
                      <a:pt x="4390762" y="129271"/>
                    </a:lnTo>
                    <a:cubicBezTo>
                      <a:pt x="4400414" y="141707"/>
                      <a:pt x="4412720" y="152718"/>
                      <a:pt x="4427686" y="162305"/>
                    </a:cubicBezTo>
                    <a:cubicBezTo>
                      <a:pt x="4442650" y="171892"/>
                      <a:pt x="4458244" y="179068"/>
                      <a:pt x="4474469" y="183834"/>
                    </a:cubicBezTo>
                    <a:cubicBezTo>
                      <a:pt x="4473232" y="185081"/>
                      <a:pt x="4471982" y="186532"/>
                      <a:pt x="4470717" y="188189"/>
                    </a:cubicBezTo>
                    <a:cubicBezTo>
                      <a:pt x="4469452" y="189846"/>
                      <a:pt x="4468366" y="191463"/>
                      <a:pt x="4467458" y="193038"/>
                    </a:cubicBezTo>
                    <a:cubicBezTo>
                      <a:pt x="4451118" y="187309"/>
                      <a:pt x="4435259" y="179210"/>
                      <a:pt x="4419880" y="168742"/>
                    </a:cubicBezTo>
                    <a:cubicBezTo>
                      <a:pt x="4404499" y="158274"/>
                      <a:pt x="4391652" y="146286"/>
                      <a:pt x="4381340" y="132778"/>
                    </a:cubicBezTo>
                    <a:lnTo>
                      <a:pt x="4381340" y="198955"/>
                    </a:lnTo>
                    <a:lnTo>
                      <a:pt x="4370822" y="198955"/>
                    </a:lnTo>
                    <a:lnTo>
                      <a:pt x="4370822" y="130586"/>
                    </a:lnTo>
                    <a:cubicBezTo>
                      <a:pt x="4363979" y="139704"/>
                      <a:pt x="4355800" y="148348"/>
                      <a:pt x="4346288" y="156516"/>
                    </a:cubicBezTo>
                    <a:cubicBezTo>
                      <a:pt x="4336775" y="164685"/>
                      <a:pt x="4326665" y="172014"/>
                      <a:pt x="4315960" y="178503"/>
                    </a:cubicBezTo>
                    <a:cubicBezTo>
                      <a:pt x="4305253" y="184991"/>
                      <a:pt x="4294688" y="190274"/>
                      <a:pt x="4284266" y="194353"/>
                    </a:cubicBezTo>
                    <a:cubicBezTo>
                      <a:pt x="4283362" y="192983"/>
                      <a:pt x="4282267" y="191504"/>
                      <a:pt x="4280980" y="189915"/>
                    </a:cubicBezTo>
                    <a:cubicBezTo>
                      <a:pt x="4279692" y="188327"/>
                      <a:pt x="4278378" y="186957"/>
                      <a:pt x="4277036" y="185807"/>
                    </a:cubicBezTo>
                    <a:cubicBezTo>
                      <a:pt x="4287008" y="182313"/>
                      <a:pt x="4297107" y="177687"/>
                      <a:pt x="4307332" y="171929"/>
                    </a:cubicBezTo>
                    <a:cubicBezTo>
                      <a:pt x="4317556" y="166170"/>
                      <a:pt x="4327234" y="159645"/>
                      <a:pt x="4336362" y="152353"/>
                    </a:cubicBezTo>
                    <a:cubicBezTo>
                      <a:pt x="4345491" y="145061"/>
                      <a:pt x="4353398" y="137367"/>
                      <a:pt x="4360084" y="129271"/>
                    </a:cubicBezTo>
                    <a:lnTo>
                      <a:pt x="4281637" y="129271"/>
                    </a:lnTo>
                    <a:lnTo>
                      <a:pt x="4281637" y="119411"/>
                    </a:lnTo>
                    <a:lnTo>
                      <a:pt x="4370822" y="119411"/>
                    </a:lnTo>
                    <a:close/>
                    <a:moveTo>
                      <a:pt x="2507688" y="94855"/>
                    </a:moveTo>
                    <a:cubicBezTo>
                      <a:pt x="2502326" y="94764"/>
                      <a:pt x="2496444" y="96481"/>
                      <a:pt x="2490041" y="100006"/>
                    </a:cubicBezTo>
                    <a:cubicBezTo>
                      <a:pt x="2483638" y="103532"/>
                      <a:pt x="2477317" y="109414"/>
                      <a:pt x="2471079" y="117652"/>
                    </a:cubicBezTo>
                    <a:cubicBezTo>
                      <a:pt x="2472038" y="135389"/>
                      <a:pt x="2475710" y="149345"/>
                      <a:pt x="2482094" y="159519"/>
                    </a:cubicBezTo>
                    <a:cubicBezTo>
                      <a:pt x="2488479" y="169694"/>
                      <a:pt x="2497741" y="174882"/>
                      <a:pt x="2509880" y="175083"/>
                    </a:cubicBezTo>
                    <a:cubicBezTo>
                      <a:pt x="2518717" y="174855"/>
                      <a:pt x="2525923" y="171037"/>
                      <a:pt x="2531499" y="163630"/>
                    </a:cubicBezTo>
                    <a:cubicBezTo>
                      <a:pt x="2537076" y="156222"/>
                      <a:pt x="2539953" y="146596"/>
                      <a:pt x="2540132" y="134750"/>
                    </a:cubicBezTo>
                    <a:cubicBezTo>
                      <a:pt x="2540204" y="122922"/>
                      <a:pt x="2537647" y="113369"/>
                      <a:pt x="2532459" y="106089"/>
                    </a:cubicBezTo>
                    <a:cubicBezTo>
                      <a:pt x="2527271" y="98810"/>
                      <a:pt x="2519014" y="95065"/>
                      <a:pt x="2507688" y="94855"/>
                    </a:cubicBezTo>
                    <a:close/>
                    <a:moveTo>
                      <a:pt x="286168" y="84556"/>
                    </a:moveTo>
                    <a:lnTo>
                      <a:pt x="286168" y="102990"/>
                    </a:lnTo>
                    <a:lnTo>
                      <a:pt x="395075" y="102990"/>
                    </a:lnTo>
                    <a:lnTo>
                      <a:pt x="395075" y="84556"/>
                    </a:lnTo>
                    <a:close/>
                    <a:moveTo>
                      <a:pt x="3373790" y="77106"/>
                    </a:moveTo>
                    <a:lnTo>
                      <a:pt x="3373790" y="100141"/>
                    </a:lnTo>
                    <a:lnTo>
                      <a:pt x="3436460" y="100141"/>
                    </a:lnTo>
                    <a:lnTo>
                      <a:pt x="3436460" y="77106"/>
                    </a:lnTo>
                    <a:close/>
                    <a:moveTo>
                      <a:pt x="3011735" y="75366"/>
                    </a:moveTo>
                    <a:lnTo>
                      <a:pt x="3056218" y="75366"/>
                    </a:lnTo>
                    <a:lnTo>
                      <a:pt x="3056218" y="160617"/>
                    </a:lnTo>
                    <a:cubicBezTo>
                      <a:pt x="3058447" y="161977"/>
                      <a:pt x="3060949" y="163859"/>
                      <a:pt x="3063724" y="166261"/>
                    </a:cubicBezTo>
                    <a:cubicBezTo>
                      <a:pt x="3066499" y="168662"/>
                      <a:pt x="3069987" y="171310"/>
                      <a:pt x="3074187" y="174205"/>
                    </a:cubicBezTo>
                    <a:cubicBezTo>
                      <a:pt x="3081209" y="179004"/>
                      <a:pt x="3089353" y="182172"/>
                      <a:pt x="3098620" y="183711"/>
                    </a:cubicBezTo>
                    <a:cubicBezTo>
                      <a:pt x="3107887" y="185250"/>
                      <a:pt x="3118880" y="185953"/>
                      <a:pt x="3131599" y="185821"/>
                    </a:cubicBezTo>
                    <a:cubicBezTo>
                      <a:pt x="3145778" y="185788"/>
                      <a:pt x="3159930" y="185414"/>
                      <a:pt x="3174055" y="184697"/>
                    </a:cubicBezTo>
                    <a:cubicBezTo>
                      <a:pt x="3188179" y="183980"/>
                      <a:pt x="3200688" y="183113"/>
                      <a:pt x="3211580" y="182094"/>
                    </a:cubicBezTo>
                    <a:cubicBezTo>
                      <a:pt x="3210777" y="183724"/>
                      <a:pt x="3210028" y="185667"/>
                      <a:pt x="3209335" y="187922"/>
                    </a:cubicBezTo>
                    <a:cubicBezTo>
                      <a:pt x="3208640" y="190177"/>
                      <a:pt x="3208220" y="192171"/>
                      <a:pt x="3208074" y="193906"/>
                    </a:cubicBezTo>
                    <a:cubicBezTo>
                      <a:pt x="3202814" y="194209"/>
                      <a:pt x="3195488" y="194527"/>
                      <a:pt x="3186097" y="194862"/>
                    </a:cubicBezTo>
                    <a:cubicBezTo>
                      <a:pt x="3176705" y="195196"/>
                      <a:pt x="3167010" y="195482"/>
                      <a:pt x="3157010" y="195719"/>
                    </a:cubicBezTo>
                    <a:cubicBezTo>
                      <a:pt x="3147010" y="195957"/>
                      <a:pt x="3138466" y="196081"/>
                      <a:pt x="3131380" y="196092"/>
                    </a:cubicBezTo>
                    <a:cubicBezTo>
                      <a:pt x="3117693" y="196210"/>
                      <a:pt x="3105952" y="195372"/>
                      <a:pt x="3096154" y="193578"/>
                    </a:cubicBezTo>
                    <a:cubicBezTo>
                      <a:pt x="3086358" y="191783"/>
                      <a:pt x="3077794" y="188321"/>
                      <a:pt x="3070462" y="183191"/>
                    </a:cubicBezTo>
                    <a:cubicBezTo>
                      <a:pt x="3066162" y="179912"/>
                      <a:pt x="3062272" y="176771"/>
                      <a:pt x="3058793" y="173766"/>
                    </a:cubicBezTo>
                    <a:cubicBezTo>
                      <a:pt x="3055315" y="170763"/>
                      <a:pt x="3052411" y="169155"/>
                      <a:pt x="3050083" y="168945"/>
                    </a:cubicBezTo>
                    <a:cubicBezTo>
                      <a:pt x="3045787" y="169110"/>
                      <a:pt x="3040793" y="171903"/>
                      <a:pt x="3035100" y="177324"/>
                    </a:cubicBezTo>
                    <a:cubicBezTo>
                      <a:pt x="3029408" y="182746"/>
                      <a:pt x="3023153" y="189805"/>
                      <a:pt x="3016338" y="198502"/>
                    </a:cubicBezTo>
                    <a:lnTo>
                      <a:pt x="3008449" y="189098"/>
                    </a:lnTo>
                    <a:cubicBezTo>
                      <a:pt x="3015484" y="181218"/>
                      <a:pt x="3022176" y="174636"/>
                      <a:pt x="3028527" y="169355"/>
                    </a:cubicBezTo>
                    <a:cubicBezTo>
                      <a:pt x="3034876" y="164073"/>
                      <a:pt x="3040748" y="160722"/>
                      <a:pt x="3046139" y="159302"/>
                    </a:cubicBezTo>
                    <a:lnTo>
                      <a:pt x="3046139" y="85446"/>
                    </a:lnTo>
                    <a:lnTo>
                      <a:pt x="3011735" y="85446"/>
                    </a:lnTo>
                    <a:close/>
                    <a:moveTo>
                      <a:pt x="58480" y="69655"/>
                    </a:moveTo>
                    <a:lnTo>
                      <a:pt x="58480" y="127094"/>
                    </a:lnTo>
                    <a:lnTo>
                      <a:pt x="120301" y="127094"/>
                    </a:lnTo>
                    <a:lnTo>
                      <a:pt x="120301" y="69655"/>
                    </a:lnTo>
                    <a:close/>
                    <a:moveTo>
                      <a:pt x="3347714" y="67710"/>
                    </a:moveTo>
                    <a:lnTo>
                      <a:pt x="3461660" y="67710"/>
                    </a:lnTo>
                    <a:lnTo>
                      <a:pt x="3461660" y="77106"/>
                    </a:lnTo>
                    <a:lnTo>
                      <a:pt x="3446541" y="77106"/>
                    </a:lnTo>
                    <a:lnTo>
                      <a:pt x="3446541" y="161921"/>
                    </a:lnTo>
                    <a:lnTo>
                      <a:pt x="3462755" y="160606"/>
                    </a:lnTo>
                    <a:lnTo>
                      <a:pt x="3462537" y="169810"/>
                    </a:lnTo>
                    <a:lnTo>
                      <a:pt x="3446541" y="171125"/>
                    </a:lnTo>
                    <a:lnTo>
                      <a:pt x="3446541" y="198955"/>
                    </a:lnTo>
                    <a:lnTo>
                      <a:pt x="3436460" y="198955"/>
                    </a:lnTo>
                    <a:lnTo>
                      <a:pt x="3436460" y="172001"/>
                    </a:lnTo>
                    <a:cubicBezTo>
                      <a:pt x="3418853" y="173334"/>
                      <a:pt x="3402025" y="174612"/>
                      <a:pt x="3385978" y="175836"/>
                    </a:cubicBezTo>
                    <a:cubicBezTo>
                      <a:pt x="3369932" y="177060"/>
                      <a:pt x="3355789" y="178119"/>
                      <a:pt x="3343550" y="179014"/>
                    </a:cubicBezTo>
                    <a:lnTo>
                      <a:pt x="3341798" y="169153"/>
                    </a:lnTo>
                    <a:lnTo>
                      <a:pt x="3363710" y="167838"/>
                    </a:lnTo>
                    <a:lnTo>
                      <a:pt x="3363710" y="77106"/>
                    </a:lnTo>
                    <a:lnTo>
                      <a:pt x="3347714" y="77106"/>
                    </a:lnTo>
                    <a:close/>
                    <a:moveTo>
                      <a:pt x="2236626" y="66382"/>
                    </a:moveTo>
                    <a:lnTo>
                      <a:pt x="2236626" y="102757"/>
                    </a:lnTo>
                    <a:lnTo>
                      <a:pt x="2280889" y="102757"/>
                    </a:lnTo>
                    <a:lnTo>
                      <a:pt x="2280889" y="66382"/>
                    </a:lnTo>
                    <a:close/>
                    <a:moveTo>
                      <a:pt x="1575736" y="65711"/>
                    </a:moveTo>
                    <a:cubicBezTo>
                      <a:pt x="1575097" y="73599"/>
                      <a:pt x="1574293" y="81228"/>
                      <a:pt x="1573325" y="88596"/>
                    </a:cubicBezTo>
                    <a:cubicBezTo>
                      <a:pt x="1572358" y="95964"/>
                      <a:pt x="1571116" y="103100"/>
                      <a:pt x="1569600" y="110002"/>
                    </a:cubicBezTo>
                    <a:lnTo>
                      <a:pt x="1639283" y="110002"/>
                    </a:lnTo>
                    <a:lnTo>
                      <a:pt x="1639283" y="65711"/>
                    </a:lnTo>
                    <a:close/>
                    <a:moveTo>
                      <a:pt x="1505834" y="65711"/>
                    </a:moveTo>
                    <a:lnTo>
                      <a:pt x="1505834" y="110002"/>
                    </a:lnTo>
                    <a:lnTo>
                      <a:pt x="1558863" y="110002"/>
                    </a:lnTo>
                    <a:cubicBezTo>
                      <a:pt x="1560369" y="103195"/>
                      <a:pt x="1561574" y="96088"/>
                      <a:pt x="1562479" y="88679"/>
                    </a:cubicBezTo>
                    <a:cubicBezTo>
                      <a:pt x="1563382" y="81270"/>
                      <a:pt x="1564150" y="73613"/>
                      <a:pt x="1564779" y="65711"/>
                    </a:cubicBezTo>
                    <a:close/>
                    <a:moveTo>
                      <a:pt x="3621020" y="62643"/>
                    </a:moveTo>
                    <a:lnTo>
                      <a:pt x="3621020" y="96197"/>
                    </a:lnTo>
                    <a:lnTo>
                      <a:pt x="3680624" y="96197"/>
                    </a:lnTo>
                    <a:lnTo>
                      <a:pt x="3680624" y="62643"/>
                    </a:lnTo>
                    <a:close/>
                    <a:moveTo>
                      <a:pt x="3550242" y="62643"/>
                    </a:moveTo>
                    <a:lnTo>
                      <a:pt x="3550242" y="96197"/>
                    </a:lnTo>
                    <a:lnTo>
                      <a:pt x="3610941" y="96197"/>
                    </a:lnTo>
                    <a:lnTo>
                      <a:pt x="3610941" y="62643"/>
                    </a:lnTo>
                    <a:close/>
                    <a:moveTo>
                      <a:pt x="2851060" y="61123"/>
                    </a:moveTo>
                    <a:lnTo>
                      <a:pt x="2861578" y="61123"/>
                    </a:lnTo>
                    <a:lnTo>
                      <a:pt x="2861578" y="198955"/>
                    </a:lnTo>
                    <a:lnTo>
                      <a:pt x="2851060" y="198955"/>
                    </a:lnTo>
                    <a:close/>
                    <a:moveTo>
                      <a:pt x="48428" y="59822"/>
                    </a:moveTo>
                    <a:lnTo>
                      <a:pt x="130573" y="59822"/>
                    </a:lnTo>
                    <a:lnTo>
                      <a:pt x="130573" y="136708"/>
                    </a:lnTo>
                    <a:lnTo>
                      <a:pt x="48428" y="136708"/>
                    </a:lnTo>
                    <a:close/>
                    <a:moveTo>
                      <a:pt x="286168" y="58480"/>
                    </a:moveTo>
                    <a:lnTo>
                      <a:pt x="286168" y="76257"/>
                    </a:lnTo>
                    <a:lnTo>
                      <a:pt x="395075" y="76257"/>
                    </a:lnTo>
                    <a:lnTo>
                      <a:pt x="395075" y="58480"/>
                    </a:lnTo>
                    <a:close/>
                    <a:moveTo>
                      <a:pt x="2113476" y="55864"/>
                    </a:moveTo>
                    <a:cubicBezTo>
                      <a:pt x="2120031" y="59634"/>
                      <a:pt x="2126423" y="64036"/>
                      <a:pt x="2132649" y="69066"/>
                    </a:cubicBezTo>
                    <a:cubicBezTo>
                      <a:pt x="2138876" y="74097"/>
                      <a:pt x="2143734" y="78827"/>
                      <a:pt x="2147221" y="83255"/>
                    </a:cubicBezTo>
                    <a:lnTo>
                      <a:pt x="2139990" y="89828"/>
                    </a:lnTo>
                    <a:cubicBezTo>
                      <a:pt x="2136306" y="85405"/>
                      <a:pt x="2131403" y="80612"/>
                      <a:pt x="2125281" y="75449"/>
                    </a:cubicBezTo>
                    <a:cubicBezTo>
                      <a:pt x="2119159" y="70285"/>
                      <a:pt x="2112887" y="65656"/>
                      <a:pt x="2106464" y="61561"/>
                    </a:cubicBezTo>
                    <a:close/>
                    <a:moveTo>
                      <a:pt x="2086961" y="52796"/>
                    </a:moveTo>
                    <a:lnTo>
                      <a:pt x="2097041" y="52796"/>
                    </a:lnTo>
                    <a:lnTo>
                      <a:pt x="2097041" y="84131"/>
                    </a:lnTo>
                    <a:cubicBezTo>
                      <a:pt x="2097046" y="86094"/>
                      <a:pt x="2097036" y="88030"/>
                      <a:pt x="2097014" y="89938"/>
                    </a:cubicBezTo>
                    <a:cubicBezTo>
                      <a:pt x="2096991" y="91846"/>
                      <a:pt x="2096927" y="93782"/>
                      <a:pt x="2096822" y="95745"/>
                    </a:cubicBezTo>
                    <a:lnTo>
                      <a:pt x="2158177" y="95745"/>
                    </a:lnTo>
                    <a:lnTo>
                      <a:pt x="2158177" y="105606"/>
                    </a:lnTo>
                    <a:lnTo>
                      <a:pt x="2098356" y="105606"/>
                    </a:lnTo>
                    <a:cubicBezTo>
                      <a:pt x="2103364" y="125706"/>
                      <a:pt x="2110933" y="143081"/>
                      <a:pt x="2121063" y="157731"/>
                    </a:cubicBezTo>
                    <a:cubicBezTo>
                      <a:pt x="2131193" y="172380"/>
                      <a:pt x="2144076" y="183346"/>
                      <a:pt x="2159712" y="190627"/>
                    </a:cubicBezTo>
                    <a:cubicBezTo>
                      <a:pt x="2158356" y="191659"/>
                      <a:pt x="2157014" y="192937"/>
                      <a:pt x="2155685" y="194462"/>
                    </a:cubicBezTo>
                    <a:cubicBezTo>
                      <a:pt x="2154356" y="195987"/>
                      <a:pt x="2153288" y="197484"/>
                      <a:pt x="2152481" y="198955"/>
                    </a:cubicBezTo>
                    <a:cubicBezTo>
                      <a:pt x="2138260" y="191742"/>
                      <a:pt x="2126272" y="181570"/>
                      <a:pt x="2116516" y="168441"/>
                    </a:cubicBezTo>
                    <a:cubicBezTo>
                      <a:pt x="2106760" y="155312"/>
                      <a:pt x="2099100" y="139771"/>
                      <a:pt x="2093535" y="121821"/>
                    </a:cubicBezTo>
                    <a:cubicBezTo>
                      <a:pt x="2090855" y="135334"/>
                      <a:pt x="2085039" y="148792"/>
                      <a:pt x="2076087" y="162195"/>
                    </a:cubicBezTo>
                    <a:cubicBezTo>
                      <a:pt x="2067134" y="175599"/>
                      <a:pt x="2053376" y="188071"/>
                      <a:pt x="2034809" y="199612"/>
                    </a:cubicBezTo>
                    <a:cubicBezTo>
                      <a:pt x="2033891" y="198466"/>
                      <a:pt x="2032713" y="197251"/>
                      <a:pt x="2031275" y="195969"/>
                    </a:cubicBezTo>
                    <a:cubicBezTo>
                      <a:pt x="2029837" y="194686"/>
                      <a:pt x="2028385" y="193636"/>
                      <a:pt x="2026920" y="192819"/>
                    </a:cubicBezTo>
                    <a:cubicBezTo>
                      <a:pt x="2041104" y="184202"/>
                      <a:pt x="2052301" y="174994"/>
                      <a:pt x="2060512" y="165192"/>
                    </a:cubicBezTo>
                    <a:cubicBezTo>
                      <a:pt x="2068722" y="155391"/>
                      <a:pt x="2074741" y="145419"/>
                      <a:pt x="2078570" y="135277"/>
                    </a:cubicBezTo>
                    <a:cubicBezTo>
                      <a:pt x="2082397" y="125135"/>
                      <a:pt x="2084829" y="115245"/>
                      <a:pt x="2085865" y="105606"/>
                    </a:cubicBezTo>
                    <a:lnTo>
                      <a:pt x="2031960" y="105606"/>
                    </a:lnTo>
                    <a:lnTo>
                      <a:pt x="2031960" y="95745"/>
                    </a:lnTo>
                    <a:lnTo>
                      <a:pt x="2086742" y="95745"/>
                    </a:lnTo>
                    <a:cubicBezTo>
                      <a:pt x="2086847" y="93673"/>
                      <a:pt x="2086911" y="91682"/>
                      <a:pt x="2086934" y="89774"/>
                    </a:cubicBezTo>
                    <a:cubicBezTo>
                      <a:pt x="2086957" y="87866"/>
                      <a:pt x="2086965" y="85985"/>
                      <a:pt x="2086961" y="84131"/>
                    </a:cubicBezTo>
                    <a:close/>
                    <a:moveTo>
                      <a:pt x="1795740" y="52344"/>
                    </a:moveTo>
                    <a:cubicBezTo>
                      <a:pt x="1795435" y="55951"/>
                      <a:pt x="1794950" y="59434"/>
                      <a:pt x="1794289" y="62794"/>
                    </a:cubicBezTo>
                    <a:cubicBezTo>
                      <a:pt x="1793626" y="66154"/>
                      <a:pt x="1792649" y="69473"/>
                      <a:pt x="1791357" y="72750"/>
                    </a:cubicBezTo>
                    <a:lnTo>
                      <a:pt x="1837374" y="72750"/>
                    </a:lnTo>
                    <a:lnTo>
                      <a:pt x="1837374" y="52344"/>
                    </a:lnTo>
                    <a:close/>
                    <a:moveTo>
                      <a:pt x="1749065" y="52344"/>
                    </a:moveTo>
                    <a:cubicBezTo>
                      <a:pt x="1748518" y="55869"/>
                      <a:pt x="1747970" y="59352"/>
                      <a:pt x="1747422" y="62794"/>
                    </a:cubicBezTo>
                    <a:cubicBezTo>
                      <a:pt x="1746875" y="66236"/>
                      <a:pt x="1746326" y="69555"/>
                      <a:pt x="1745779" y="72750"/>
                    </a:cubicBezTo>
                    <a:lnTo>
                      <a:pt x="1780182" y="72750"/>
                    </a:lnTo>
                    <a:cubicBezTo>
                      <a:pt x="1781807" y="69473"/>
                      <a:pt x="1783049" y="66154"/>
                      <a:pt x="1783907" y="62794"/>
                    </a:cubicBezTo>
                    <a:cubicBezTo>
                      <a:pt x="1784766" y="59434"/>
                      <a:pt x="1785349" y="55951"/>
                      <a:pt x="1785660" y="52344"/>
                    </a:cubicBezTo>
                    <a:close/>
                    <a:moveTo>
                      <a:pt x="1982437" y="51920"/>
                    </a:moveTo>
                    <a:cubicBezTo>
                      <a:pt x="1987582" y="55434"/>
                      <a:pt x="1992138" y="59032"/>
                      <a:pt x="1996105" y="62711"/>
                    </a:cubicBezTo>
                    <a:cubicBezTo>
                      <a:pt x="2000072" y="66391"/>
                      <a:pt x="2003478" y="70098"/>
                      <a:pt x="2006322" y="73832"/>
                    </a:cubicBezTo>
                    <a:cubicBezTo>
                      <a:pt x="2010495" y="70874"/>
                      <a:pt x="2014311" y="67861"/>
                      <a:pt x="2017772" y="64793"/>
                    </a:cubicBezTo>
                    <a:cubicBezTo>
                      <a:pt x="2021232" y="61726"/>
                      <a:pt x="2024282" y="58603"/>
                      <a:pt x="2026920" y="55426"/>
                    </a:cubicBezTo>
                    <a:lnTo>
                      <a:pt x="2035466" y="60465"/>
                    </a:lnTo>
                    <a:cubicBezTo>
                      <a:pt x="2032266" y="64081"/>
                      <a:pt x="2028641" y="67642"/>
                      <a:pt x="2024592" y="71148"/>
                    </a:cubicBezTo>
                    <a:cubicBezTo>
                      <a:pt x="2020542" y="74654"/>
                      <a:pt x="2016206" y="78105"/>
                      <a:pt x="2011581" y="81502"/>
                    </a:cubicBezTo>
                    <a:cubicBezTo>
                      <a:pt x="2016904" y="90491"/>
                      <a:pt x="2020391" y="99685"/>
                      <a:pt x="2022044" y="109085"/>
                    </a:cubicBezTo>
                    <a:cubicBezTo>
                      <a:pt x="2023697" y="118484"/>
                      <a:pt x="2024445" y="128062"/>
                      <a:pt x="2024291" y="137817"/>
                    </a:cubicBezTo>
                    <a:cubicBezTo>
                      <a:pt x="2024368" y="150568"/>
                      <a:pt x="2023665" y="161497"/>
                      <a:pt x="2022182" y="170605"/>
                    </a:cubicBezTo>
                    <a:cubicBezTo>
                      <a:pt x="2020698" y="179712"/>
                      <a:pt x="2017968" y="186752"/>
                      <a:pt x="2013992" y="191723"/>
                    </a:cubicBezTo>
                    <a:cubicBezTo>
                      <a:pt x="2012787" y="193156"/>
                      <a:pt x="2011307" y="194343"/>
                      <a:pt x="2009554" y="195284"/>
                    </a:cubicBezTo>
                    <a:cubicBezTo>
                      <a:pt x="2007801" y="196224"/>
                      <a:pt x="2005774" y="196863"/>
                      <a:pt x="2003474" y="197201"/>
                    </a:cubicBezTo>
                    <a:cubicBezTo>
                      <a:pt x="2000164" y="197735"/>
                      <a:pt x="1996594" y="198036"/>
                      <a:pt x="1992763" y="198105"/>
                    </a:cubicBezTo>
                    <a:cubicBezTo>
                      <a:pt x="1988934" y="198174"/>
                      <a:pt x="1984980" y="198091"/>
                      <a:pt x="1980903" y="197859"/>
                    </a:cubicBezTo>
                    <a:cubicBezTo>
                      <a:pt x="1980780" y="196284"/>
                      <a:pt x="1980369" y="194613"/>
                      <a:pt x="1979671" y="192846"/>
                    </a:cubicBezTo>
                    <a:cubicBezTo>
                      <a:pt x="1978972" y="191079"/>
                      <a:pt x="1978068" y="189463"/>
                      <a:pt x="1976958" y="187998"/>
                    </a:cubicBezTo>
                    <a:cubicBezTo>
                      <a:pt x="1981935" y="188327"/>
                      <a:pt x="1986391" y="188491"/>
                      <a:pt x="1990326" y="188491"/>
                    </a:cubicBezTo>
                    <a:cubicBezTo>
                      <a:pt x="1994261" y="188491"/>
                      <a:pt x="1997402" y="188327"/>
                      <a:pt x="1999748" y="187998"/>
                    </a:cubicBezTo>
                    <a:cubicBezTo>
                      <a:pt x="2001369" y="187893"/>
                      <a:pt x="2002729" y="187555"/>
                      <a:pt x="2003830" y="186984"/>
                    </a:cubicBezTo>
                    <a:cubicBezTo>
                      <a:pt x="2004930" y="186414"/>
                      <a:pt x="2005907" y="185583"/>
                      <a:pt x="2006761" y="184492"/>
                    </a:cubicBezTo>
                    <a:cubicBezTo>
                      <a:pt x="2009572" y="181009"/>
                      <a:pt x="2011563" y="175211"/>
                      <a:pt x="2012731" y="167098"/>
                    </a:cubicBezTo>
                    <a:cubicBezTo>
                      <a:pt x="2013900" y="158986"/>
                      <a:pt x="2014466" y="149080"/>
                      <a:pt x="2014430" y="137379"/>
                    </a:cubicBezTo>
                    <a:cubicBezTo>
                      <a:pt x="2014393" y="133034"/>
                      <a:pt x="2014248" y="128578"/>
                      <a:pt x="2013992" y="124013"/>
                    </a:cubicBezTo>
                    <a:cubicBezTo>
                      <a:pt x="2007801" y="131162"/>
                      <a:pt x="2000735" y="137955"/>
                      <a:pt x="1992791" y="144391"/>
                    </a:cubicBezTo>
                    <a:cubicBezTo>
                      <a:pt x="1984848" y="150828"/>
                      <a:pt x="1977014" y="156087"/>
                      <a:pt x="1969289" y="160169"/>
                    </a:cubicBezTo>
                    <a:cubicBezTo>
                      <a:pt x="1968591" y="158904"/>
                      <a:pt x="1967633" y="157489"/>
                      <a:pt x="1966413" y="155923"/>
                    </a:cubicBezTo>
                    <a:cubicBezTo>
                      <a:pt x="1965195" y="154357"/>
                      <a:pt x="1963962" y="152997"/>
                      <a:pt x="1962716" y="151842"/>
                    </a:cubicBezTo>
                    <a:cubicBezTo>
                      <a:pt x="1971868" y="147907"/>
                      <a:pt x="1981008" y="142300"/>
                      <a:pt x="1990134" y="135024"/>
                    </a:cubicBezTo>
                    <a:cubicBezTo>
                      <a:pt x="1999259" y="127747"/>
                      <a:pt x="2006701" y="120059"/>
                      <a:pt x="2012457" y="111961"/>
                    </a:cubicBezTo>
                    <a:cubicBezTo>
                      <a:pt x="2011700" y="107697"/>
                      <a:pt x="2010586" y="103515"/>
                      <a:pt x="2009116" y="99415"/>
                    </a:cubicBezTo>
                    <a:cubicBezTo>
                      <a:pt x="2007646" y="95316"/>
                      <a:pt x="2005765" y="91244"/>
                      <a:pt x="2003474" y="87199"/>
                    </a:cubicBezTo>
                    <a:cubicBezTo>
                      <a:pt x="1998096" y="90609"/>
                      <a:pt x="1992581" y="93869"/>
                      <a:pt x="1986929" y="96977"/>
                    </a:cubicBezTo>
                    <a:cubicBezTo>
                      <a:pt x="1981278" y="100087"/>
                      <a:pt x="1975544" y="102962"/>
                      <a:pt x="1969727" y="105606"/>
                    </a:cubicBezTo>
                    <a:cubicBezTo>
                      <a:pt x="1968919" y="104579"/>
                      <a:pt x="1967906" y="103456"/>
                      <a:pt x="1966687" y="102237"/>
                    </a:cubicBezTo>
                    <a:cubicBezTo>
                      <a:pt x="1965469" y="101018"/>
                      <a:pt x="1964291" y="99949"/>
                      <a:pt x="1963154" y="99032"/>
                    </a:cubicBezTo>
                    <a:cubicBezTo>
                      <a:pt x="1969212" y="96284"/>
                      <a:pt x="1975229" y="93289"/>
                      <a:pt x="1981204" y="90048"/>
                    </a:cubicBezTo>
                    <a:cubicBezTo>
                      <a:pt x="1987180" y="86807"/>
                      <a:pt x="1992924" y="83373"/>
                      <a:pt x="1998433" y="79748"/>
                    </a:cubicBezTo>
                    <a:cubicBezTo>
                      <a:pt x="1995603" y="75909"/>
                      <a:pt x="1992279" y="72139"/>
                      <a:pt x="1988463" y="68436"/>
                    </a:cubicBezTo>
                    <a:cubicBezTo>
                      <a:pt x="1984647" y="64734"/>
                      <a:pt x="1980227" y="61128"/>
                      <a:pt x="1975206" y="57617"/>
                    </a:cubicBezTo>
                    <a:close/>
                    <a:moveTo>
                      <a:pt x="275869" y="49961"/>
                    </a:moveTo>
                    <a:lnTo>
                      <a:pt x="405812" y="49961"/>
                    </a:lnTo>
                    <a:lnTo>
                      <a:pt x="405812" y="111508"/>
                    </a:lnTo>
                    <a:lnTo>
                      <a:pt x="312244" y="111508"/>
                    </a:lnTo>
                    <a:cubicBezTo>
                      <a:pt x="310478" y="114380"/>
                      <a:pt x="308533" y="117252"/>
                      <a:pt x="306410" y="120123"/>
                    </a:cubicBezTo>
                    <a:cubicBezTo>
                      <a:pt x="304287" y="122995"/>
                      <a:pt x="302068" y="125757"/>
                      <a:pt x="299754" y="128409"/>
                    </a:cubicBezTo>
                    <a:lnTo>
                      <a:pt x="393541" y="128409"/>
                    </a:lnTo>
                    <a:lnTo>
                      <a:pt x="395732" y="127750"/>
                    </a:lnTo>
                    <a:lnTo>
                      <a:pt x="402306" y="132560"/>
                    </a:lnTo>
                    <a:cubicBezTo>
                      <a:pt x="396225" y="140748"/>
                      <a:pt x="388775" y="148078"/>
                      <a:pt x="379954" y="154547"/>
                    </a:cubicBezTo>
                    <a:cubicBezTo>
                      <a:pt x="371135" y="161016"/>
                      <a:pt x="361274" y="166759"/>
                      <a:pt x="350372" y="171778"/>
                    </a:cubicBezTo>
                    <a:cubicBezTo>
                      <a:pt x="363041" y="176043"/>
                      <a:pt x="376599" y="179513"/>
                      <a:pt x="391048" y="182189"/>
                    </a:cubicBezTo>
                    <a:cubicBezTo>
                      <a:pt x="405497" y="184865"/>
                      <a:pt x="420425" y="186801"/>
                      <a:pt x="435832" y="187998"/>
                    </a:cubicBezTo>
                    <a:cubicBezTo>
                      <a:pt x="434618" y="189372"/>
                      <a:pt x="433486" y="190951"/>
                      <a:pt x="432436" y="192737"/>
                    </a:cubicBezTo>
                    <a:cubicBezTo>
                      <a:pt x="431385" y="194522"/>
                      <a:pt x="430473" y="196156"/>
                      <a:pt x="429697" y="197640"/>
                    </a:cubicBezTo>
                    <a:cubicBezTo>
                      <a:pt x="413066" y="196124"/>
                      <a:pt x="396969" y="193677"/>
                      <a:pt x="381407" y="190299"/>
                    </a:cubicBezTo>
                    <a:cubicBezTo>
                      <a:pt x="365844" y="186920"/>
                      <a:pt x="351335" y="182500"/>
                      <a:pt x="337882" y="177038"/>
                    </a:cubicBezTo>
                    <a:cubicBezTo>
                      <a:pt x="322607" y="182920"/>
                      <a:pt x="306592" y="187650"/>
                      <a:pt x="289838" y="191230"/>
                    </a:cubicBezTo>
                    <a:cubicBezTo>
                      <a:pt x="273084" y="194809"/>
                      <a:pt x="256522" y="197457"/>
                      <a:pt x="240151" y="199173"/>
                    </a:cubicBezTo>
                    <a:cubicBezTo>
                      <a:pt x="239790" y="197585"/>
                      <a:pt x="239197" y="195886"/>
                      <a:pt x="238371" y="194079"/>
                    </a:cubicBezTo>
                    <a:cubicBezTo>
                      <a:pt x="237544" y="192271"/>
                      <a:pt x="236677" y="190682"/>
                      <a:pt x="235768" y="189312"/>
                    </a:cubicBezTo>
                    <a:cubicBezTo>
                      <a:pt x="250802" y="188025"/>
                      <a:pt x="265985" y="185943"/>
                      <a:pt x="281319" y="183066"/>
                    </a:cubicBezTo>
                    <a:cubicBezTo>
                      <a:pt x="296654" y="180189"/>
                      <a:pt x="311345" y="176354"/>
                      <a:pt x="325392" y="171559"/>
                    </a:cubicBezTo>
                    <a:cubicBezTo>
                      <a:pt x="317471" y="167723"/>
                      <a:pt x="310140" y="163449"/>
                      <a:pt x="303397" y="158737"/>
                    </a:cubicBezTo>
                    <a:cubicBezTo>
                      <a:pt x="296654" y="154024"/>
                      <a:pt x="290692" y="148873"/>
                      <a:pt x="285511" y="143283"/>
                    </a:cubicBezTo>
                    <a:cubicBezTo>
                      <a:pt x="280890" y="147457"/>
                      <a:pt x="276161" y="151384"/>
                      <a:pt x="271322" y="155065"/>
                    </a:cubicBezTo>
                    <a:cubicBezTo>
                      <a:pt x="266483" y="158745"/>
                      <a:pt x="261644" y="162125"/>
                      <a:pt x="256805" y="165203"/>
                    </a:cubicBezTo>
                    <a:cubicBezTo>
                      <a:pt x="255969" y="164243"/>
                      <a:pt x="254791" y="163038"/>
                      <a:pt x="253271" y="161586"/>
                    </a:cubicBezTo>
                    <a:cubicBezTo>
                      <a:pt x="251751" y="160133"/>
                      <a:pt x="250299" y="158928"/>
                      <a:pt x="248916" y="157969"/>
                    </a:cubicBezTo>
                    <a:cubicBezTo>
                      <a:pt x="258932" y="152308"/>
                      <a:pt x="268482" y="145498"/>
                      <a:pt x="277567" y="137540"/>
                    </a:cubicBezTo>
                    <a:cubicBezTo>
                      <a:pt x="286652" y="129581"/>
                      <a:pt x="294340" y="120904"/>
                      <a:pt x="300630" y="111508"/>
                    </a:cubicBezTo>
                    <a:lnTo>
                      <a:pt x="275869" y="111508"/>
                    </a:lnTo>
                    <a:close/>
                    <a:moveTo>
                      <a:pt x="4123152" y="46674"/>
                    </a:moveTo>
                    <a:lnTo>
                      <a:pt x="4214309" y="46674"/>
                    </a:lnTo>
                    <a:lnTo>
                      <a:pt x="4214309" y="56289"/>
                    </a:lnTo>
                    <a:lnTo>
                      <a:pt x="4171580" y="56289"/>
                    </a:lnTo>
                    <a:lnTo>
                      <a:pt x="4171580" y="92691"/>
                    </a:lnTo>
                    <a:lnTo>
                      <a:pt x="4209270" y="92691"/>
                    </a:lnTo>
                    <a:lnTo>
                      <a:pt x="4209270" y="102086"/>
                    </a:lnTo>
                    <a:lnTo>
                      <a:pt x="4171580" y="102086"/>
                    </a:lnTo>
                    <a:lnTo>
                      <a:pt x="4171580" y="142652"/>
                    </a:lnTo>
                    <a:lnTo>
                      <a:pt x="4216720" y="142652"/>
                    </a:lnTo>
                    <a:lnTo>
                      <a:pt x="4216720" y="152047"/>
                    </a:lnTo>
                    <a:lnTo>
                      <a:pt x="4120961" y="152047"/>
                    </a:lnTo>
                    <a:lnTo>
                      <a:pt x="4120961" y="142652"/>
                    </a:lnTo>
                    <a:lnTo>
                      <a:pt x="4161500" y="142652"/>
                    </a:lnTo>
                    <a:lnTo>
                      <a:pt x="4161500" y="102086"/>
                    </a:lnTo>
                    <a:lnTo>
                      <a:pt x="4126878" y="102086"/>
                    </a:lnTo>
                    <a:lnTo>
                      <a:pt x="4126878" y="92691"/>
                    </a:lnTo>
                    <a:lnTo>
                      <a:pt x="4161500" y="92691"/>
                    </a:lnTo>
                    <a:lnTo>
                      <a:pt x="4161500" y="56289"/>
                    </a:lnTo>
                    <a:lnTo>
                      <a:pt x="4123152" y="56289"/>
                    </a:lnTo>
                    <a:close/>
                    <a:moveTo>
                      <a:pt x="2331727" y="36361"/>
                    </a:moveTo>
                    <a:cubicBezTo>
                      <a:pt x="2334430" y="54148"/>
                      <a:pt x="2337899" y="70892"/>
                      <a:pt x="2342136" y="86596"/>
                    </a:cubicBezTo>
                    <a:cubicBezTo>
                      <a:pt x="2346372" y="102300"/>
                      <a:pt x="2351595" y="116745"/>
                      <a:pt x="2357803" y="129929"/>
                    </a:cubicBezTo>
                    <a:cubicBezTo>
                      <a:pt x="2364851" y="117101"/>
                      <a:pt x="2371024" y="102876"/>
                      <a:pt x="2376319" y="87254"/>
                    </a:cubicBezTo>
                    <a:cubicBezTo>
                      <a:pt x="2381615" y="71632"/>
                      <a:pt x="2385815" y="54668"/>
                      <a:pt x="2388919" y="36361"/>
                    </a:cubicBezTo>
                    <a:close/>
                    <a:moveTo>
                      <a:pt x="2649132" y="30870"/>
                    </a:moveTo>
                    <a:cubicBezTo>
                      <a:pt x="2640295" y="31107"/>
                      <a:pt x="2633088" y="34962"/>
                      <a:pt x="2627512" y="42433"/>
                    </a:cubicBezTo>
                    <a:cubicBezTo>
                      <a:pt x="2621936" y="49904"/>
                      <a:pt x="2619059" y="59567"/>
                      <a:pt x="2618880" y="71422"/>
                    </a:cubicBezTo>
                    <a:cubicBezTo>
                      <a:pt x="2618830" y="83154"/>
                      <a:pt x="2621397" y="92680"/>
                      <a:pt x="2626581" y="100001"/>
                    </a:cubicBezTo>
                    <a:cubicBezTo>
                      <a:pt x="2631764" y="107321"/>
                      <a:pt x="2639866" y="111093"/>
                      <a:pt x="2650886" y="111317"/>
                    </a:cubicBezTo>
                    <a:cubicBezTo>
                      <a:pt x="2656864" y="111381"/>
                      <a:pt x="2663047" y="109554"/>
                      <a:pt x="2669437" y="105837"/>
                    </a:cubicBezTo>
                    <a:cubicBezTo>
                      <a:pt x="2675826" y="102119"/>
                      <a:pt x="2682064" y="96128"/>
                      <a:pt x="2688152" y="87862"/>
                    </a:cubicBezTo>
                    <a:cubicBezTo>
                      <a:pt x="2687513" y="70239"/>
                      <a:pt x="2683969" y="56384"/>
                      <a:pt x="2677520" y="46296"/>
                    </a:cubicBezTo>
                    <a:cubicBezTo>
                      <a:pt x="2671072" y="36208"/>
                      <a:pt x="2661609" y="31066"/>
                      <a:pt x="2649132" y="30870"/>
                    </a:cubicBezTo>
                    <a:close/>
                    <a:moveTo>
                      <a:pt x="4401062" y="28473"/>
                    </a:moveTo>
                    <a:lnTo>
                      <a:pt x="4401062" y="80406"/>
                    </a:lnTo>
                    <a:lnTo>
                      <a:pt x="4454748" y="80406"/>
                    </a:lnTo>
                    <a:lnTo>
                      <a:pt x="4454748" y="28473"/>
                    </a:lnTo>
                    <a:close/>
                    <a:moveTo>
                      <a:pt x="1530376" y="28021"/>
                    </a:moveTo>
                    <a:cubicBezTo>
                      <a:pt x="1526656" y="32746"/>
                      <a:pt x="1522702" y="37443"/>
                      <a:pt x="1518516" y="42114"/>
                    </a:cubicBezTo>
                    <a:cubicBezTo>
                      <a:pt x="1514330" y="46784"/>
                      <a:pt x="1509883" y="51372"/>
                      <a:pt x="1505176" y="55877"/>
                    </a:cubicBezTo>
                    <a:lnTo>
                      <a:pt x="1570696" y="55877"/>
                    </a:lnTo>
                    <a:cubicBezTo>
                      <a:pt x="1574475" y="51948"/>
                      <a:pt x="1578201" y="47524"/>
                      <a:pt x="1581871" y="42607"/>
                    </a:cubicBezTo>
                    <a:cubicBezTo>
                      <a:pt x="1585542" y="37690"/>
                      <a:pt x="1588829" y="32828"/>
                      <a:pt x="1591732" y="28021"/>
                    </a:cubicBezTo>
                    <a:close/>
                    <a:moveTo>
                      <a:pt x="2393521" y="25624"/>
                    </a:moveTo>
                    <a:lnTo>
                      <a:pt x="2400095" y="27596"/>
                    </a:lnTo>
                    <a:cubicBezTo>
                      <a:pt x="2396776" y="50710"/>
                      <a:pt x="2392019" y="71700"/>
                      <a:pt x="2385824" y="90568"/>
                    </a:cubicBezTo>
                    <a:cubicBezTo>
                      <a:pt x="2379629" y="109436"/>
                      <a:pt x="2372188" y="126208"/>
                      <a:pt x="2363501" y="140886"/>
                    </a:cubicBezTo>
                    <a:cubicBezTo>
                      <a:pt x="2369289" y="151221"/>
                      <a:pt x="2375955" y="160460"/>
                      <a:pt x="2383496" y="168605"/>
                    </a:cubicBezTo>
                    <a:cubicBezTo>
                      <a:pt x="2391038" y="176749"/>
                      <a:pt x="2399565" y="183579"/>
                      <a:pt x="2409079" y="189094"/>
                    </a:cubicBezTo>
                    <a:cubicBezTo>
                      <a:pt x="2407719" y="190116"/>
                      <a:pt x="2406331" y="191358"/>
                      <a:pt x="2404916" y="192819"/>
                    </a:cubicBezTo>
                    <a:cubicBezTo>
                      <a:pt x="2403500" y="194279"/>
                      <a:pt x="2402332" y="195740"/>
                      <a:pt x="2401409" y="197201"/>
                    </a:cubicBezTo>
                    <a:cubicBezTo>
                      <a:pt x="2392343" y="191614"/>
                      <a:pt x="2384181" y="184930"/>
                      <a:pt x="2376922" y="177151"/>
                    </a:cubicBezTo>
                    <a:cubicBezTo>
                      <a:pt x="2369663" y="169372"/>
                      <a:pt x="2363144" y="160497"/>
                      <a:pt x="2357365" y="150527"/>
                    </a:cubicBezTo>
                    <a:cubicBezTo>
                      <a:pt x="2350554" y="160831"/>
                      <a:pt x="2343304" y="170025"/>
                      <a:pt x="2335616" y="178110"/>
                    </a:cubicBezTo>
                    <a:cubicBezTo>
                      <a:pt x="2327929" y="186194"/>
                      <a:pt x="2319912" y="193143"/>
                      <a:pt x="2311567" y="198955"/>
                    </a:cubicBezTo>
                    <a:cubicBezTo>
                      <a:pt x="2310659" y="197576"/>
                      <a:pt x="2309572" y="196115"/>
                      <a:pt x="2308307" y="194572"/>
                    </a:cubicBezTo>
                    <a:cubicBezTo>
                      <a:pt x="2307043" y="193028"/>
                      <a:pt x="2305793" y="191787"/>
                      <a:pt x="2304555" y="190847"/>
                    </a:cubicBezTo>
                    <a:cubicBezTo>
                      <a:pt x="2313133" y="185232"/>
                      <a:pt x="2321396" y="178165"/>
                      <a:pt x="2329344" y="169646"/>
                    </a:cubicBezTo>
                    <a:cubicBezTo>
                      <a:pt x="2337292" y="161128"/>
                      <a:pt x="2344733" y="151322"/>
                      <a:pt x="2351667" y="140228"/>
                    </a:cubicBezTo>
                    <a:cubicBezTo>
                      <a:pt x="2344587" y="125944"/>
                      <a:pt x="2338643" y="110084"/>
                      <a:pt x="2333836" y="92650"/>
                    </a:cubicBezTo>
                    <a:cubicBezTo>
                      <a:pt x="2329029" y="75216"/>
                      <a:pt x="2325112" y="56452"/>
                      <a:pt x="2322086" y="36361"/>
                    </a:cubicBezTo>
                    <a:lnTo>
                      <a:pt x="2309157" y="36361"/>
                    </a:lnTo>
                    <a:lnTo>
                      <a:pt x="2309157" y="26281"/>
                    </a:lnTo>
                    <a:lnTo>
                      <a:pt x="2391768" y="26281"/>
                    </a:lnTo>
                    <a:close/>
                    <a:moveTo>
                      <a:pt x="1847454" y="24734"/>
                    </a:moveTo>
                    <a:lnTo>
                      <a:pt x="1847454" y="43825"/>
                    </a:lnTo>
                    <a:lnTo>
                      <a:pt x="1885802" y="43825"/>
                    </a:lnTo>
                    <a:lnTo>
                      <a:pt x="1885802" y="24734"/>
                    </a:lnTo>
                    <a:close/>
                    <a:moveTo>
                      <a:pt x="1795959" y="24734"/>
                    </a:moveTo>
                    <a:lnTo>
                      <a:pt x="1795959" y="42728"/>
                    </a:lnTo>
                    <a:lnTo>
                      <a:pt x="1795959" y="43825"/>
                    </a:lnTo>
                    <a:lnTo>
                      <a:pt x="1837374" y="43825"/>
                    </a:lnTo>
                    <a:lnTo>
                      <a:pt x="1837374" y="24734"/>
                    </a:lnTo>
                    <a:close/>
                    <a:moveTo>
                      <a:pt x="2236626" y="21461"/>
                    </a:moveTo>
                    <a:lnTo>
                      <a:pt x="2236626" y="56959"/>
                    </a:lnTo>
                    <a:lnTo>
                      <a:pt x="2280889" y="56959"/>
                    </a:lnTo>
                    <a:lnTo>
                      <a:pt x="2280889" y="21461"/>
                    </a:lnTo>
                    <a:close/>
                    <a:moveTo>
                      <a:pt x="10492" y="20790"/>
                    </a:moveTo>
                    <a:lnTo>
                      <a:pt x="10492" y="176836"/>
                    </a:lnTo>
                    <a:lnTo>
                      <a:pt x="169167" y="176836"/>
                    </a:lnTo>
                    <a:lnTo>
                      <a:pt x="169167" y="20790"/>
                    </a:lnTo>
                    <a:close/>
                    <a:moveTo>
                      <a:pt x="2649351" y="20379"/>
                    </a:moveTo>
                    <a:cubicBezTo>
                      <a:pt x="2665019" y="20451"/>
                      <a:pt x="2677463" y="26766"/>
                      <a:pt x="2686683" y="39325"/>
                    </a:cubicBezTo>
                    <a:cubicBezTo>
                      <a:pt x="2695904" y="51883"/>
                      <a:pt x="2700621" y="70254"/>
                      <a:pt x="2700834" y="94438"/>
                    </a:cubicBezTo>
                    <a:cubicBezTo>
                      <a:pt x="2700682" y="116744"/>
                      <a:pt x="2697994" y="134605"/>
                      <a:pt x="2692772" y="148021"/>
                    </a:cubicBezTo>
                    <a:cubicBezTo>
                      <a:pt x="2687550" y="161438"/>
                      <a:pt x="2680708" y="171116"/>
                      <a:pt x="2672247" y="177058"/>
                    </a:cubicBezTo>
                    <a:cubicBezTo>
                      <a:pt x="2663785" y="182999"/>
                      <a:pt x="2654619" y="185911"/>
                      <a:pt x="2644748" y="185793"/>
                    </a:cubicBezTo>
                    <a:cubicBezTo>
                      <a:pt x="2637002" y="185716"/>
                      <a:pt x="2630244" y="184286"/>
                      <a:pt x="2624474" y="181502"/>
                    </a:cubicBezTo>
                    <a:cubicBezTo>
                      <a:pt x="2618704" y="178718"/>
                      <a:pt x="2613706" y="175044"/>
                      <a:pt x="2609478" y="170479"/>
                    </a:cubicBezTo>
                    <a:lnTo>
                      <a:pt x="2617131" y="162148"/>
                    </a:lnTo>
                    <a:cubicBezTo>
                      <a:pt x="2620769" y="166323"/>
                      <a:pt x="2624942" y="169484"/>
                      <a:pt x="2629650" y="171630"/>
                    </a:cubicBezTo>
                    <a:cubicBezTo>
                      <a:pt x="2634358" y="173777"/>
                      <a:pt x="2639464" y="174855"/>
                      <a:pt x="2644967" y="174864"/>
                    </a:cubicBezTo>
                    <a:cubicBezTo>
                      <a:pt x="2656380" y="175211"/>
                      <a:pt x="2666217" y="169694"/>
                      <a:pt x="2674479" y="158315"/>
                    </a:cubicBezTo>
                    <a:cubicBezTo>
                      <a:pt x="2682740" y="146937"/>
                      <a:pt x="2687371" y="127617"/>
                      <a:pt x="2688371" y="100357"/>
                    </a:cubicBezTo>
                    <a:cubicBezTo>
                      <a:pt x="2683074" y="106802"/>
                      <a:pt x="2677118" y="111928"/>
                      <a:pt x="2670505" y="115738"/>
                    </a:cubicBezTo>
                    <a:cubicBezTo>
                      <a:pt x="2663893" y="119548"/>
                      <a:pt x="2656842" y="121498"/>
                      <a:pt x="2649351" y="121588"/>
                    </a:cubicBezTo>
                    <a:cubicBezTo>
                      <a:pt x="2635853" y="121526"/>
                      <a:pt x="2625318" y="117220"/>
                      <a:pt x="2617746" y="108671"/>
                    </a:cubicBezTo>
                    <a:cubicBezTo>
                      <a:pt x="2610174" y="100122"/>
                      <a:pt x="2606325" y="87705"/>
                      <a:pt x="2606198" y="71422"/>
                    </a:cubicBezTo>
                    <a:cubicBezTo>
                      <a:pt x="2606544" y="56157"/>
                      <a:pt x="2610832" y="43896"/>
                      <a:pt x="2619061" y="34639"/>
                    </a:cubicBezTo>
                    <a:cubicBezTo>
                      <a:pt x="2627290" y="25382"/>
                      <a:pt x="2637388" y="20629"/>
                      <a:pt x="2649351" y="20379"/>
                    </a:cubicBezTo>
                    <a:close/>
                    <a:moveTo>
                      <a:pt x="2515799" y="20379"/>
                    </a:moveTo>
                    <a:cubicBezTo>
                      <a:pt x="2523215" y="20442"/>
                      <a:pt x="2529699" y="21846"/>
                      <a:pt x="2535249" y="24588"/>
                    </a:cubicBezTo>
                    <a:cubicBezTo>
                      <a:pt x="2540800" y="27331"/>
                      <a:pt x="2545634" y="31032"/>
                      <a:pt x="2549752" y="35692"/>
                    </a:cubicBezTo>
                    <a:lnTo>
                      <a:pt x="2542099" y="44024"/>
                    </a:lnTo>
                    <a:cubicBezTo>
                      <a:pt x="2538658" y="39849"/>
                      <a:pt x="2534696" y="36689"/>
                      <a:pt x="2530211" y="34542"/>
                    </a:cubicBezTo>
                    <a:cubicBezTo>
                      <a:pt x="2525727" y="32395"/>
                      <a:pt x="2520996" y="31317"/>
                      <a:pt x="2516017" y="31308"/>
                    </a:cubicBezTo>
                    <a:cubicBezTo>
                      <a:pt x="2503627" y="30957"/>
                      <a:pt x="2493169" y="36428"/>
                      <a:pt x="2484642" y="47719"/>
                    </a:cubicBezTo>
                    <a:cubicBezTo>
                      <a:pt x="2476116" y="59011"/>
                      <a:pt x="2471522" y="78230"/>
                      <a:pt x="2470860" y="105377"/>
                    </a:cubicBezTo>
                    <a:cubicBezTo>
                      <a:pt x="2476193" y="98855"/>
                      <a:pt x="2482186" y="93774"/>
                      <a:pt x="2488835" y="90133"/>
                    </a:cubicBezTo>
                    <a:cubicBezTo>
                      <a:pt x="2495485" y="86492"/>
                      <a:pt x="2502354" y="84642"/>
                      <a:pt x="2509441" y="84583"/>
                    </a:cubicBezTo>
                    <a:cubicBezTo>
                      <a:pt x="2523141" y="84618"/>
                      <a:pt x="2533768" y="88869"/>
                      <a:pt x="2541321" y="97337"/>
                    </a:cubicBezTo>
                    <a:cubicBezTo>
                      <a:pt x="2548874" y="105804"/>
                      <a:pt x="2552705" y="118275"/>
                      <a:pt x="2552813" y="134750"/>
                    </a:cubicBezTo>
                    <a:cubicBezTo>
                      <a:pt x="2552468" y="150015"/>
                      <a:pt x="2548180" y="162276"/>
                      <a:pt x="2539950" y="171533"/>
                    </a:cubicBezTo>
                    <a:cubicBezTo>
                      <a:pt x="2531722" y="180789"/>
                      <a:pt x="2521625" y="185543"/>
                      <a:pt x="2509661" y="185793"/>
                    </a:cubicBezTo>
                    <a:cubicBezTo>
                      <a:pt x="2494002" y="185712"/>
                      <a:pt x="2481594" y="179032"/>
                      <a:pt x="2472438" y="165752"/>
                    </a:cubicBezTo>
                    <a:cubicBezTo>
                      <a:pt x="2463281" y="152471"/>
                      <a:pt x="2458601" y="133077"/>
                      <a:pt x="2458396" y="107569"/>
                    </a:cubicBezTo>
                    <a:cubicBezTo>
                      <a:pt x="2458549" y="86212"/>
                      <a:pt x="2461285" y="69132"/>
                      <a:pt x="2466604" y="56332"/>
                    </a:cubicBezTo>
                    <a:cubicBezTo>
                      <a:pt x="2471924" y="43531"/>
                      <a:pt x="2478912" y="34310"/>
                      <a:pt x="2487569" y="28668"/>
                    </a:cubicBezTo>
                    <a:cubicBezTo>
                      <a:pt x="2496225" y="23025"/>
                      <a:pt x="2505635" y="20263"/>
                      <a:pt x="2515799" y="20379"/>
                    </a:cubicBezTo>
                    <a:close/>
                    <a:moveTo>
                      <a:pt x="3621020" y="20132"/>
                    </a:moveTo>
                    <a:lnTo>
                      <a:pt x="3621020" y="53248"/>
                    </a:lnTo>
                    <a:lnTo>
                      <a:pt x="3680624" y="53248"/>
                    </a:lnTo>
                    <a:lnTo>
                      <a:pt x="3680624" y="20132"/>
                    </a:lnTo>
                    <a:close/>
                    <a:moveTo>
                      <a:pt x="3550242" y="20132"/>
                    </a:moveTo>
                    <a:lnTo>
                      <a:pt x="3550242" y="53248"/>
                    </a:lnTo>
                    <a:lnTo>
                      <a:pt x="3610941" y="53248"/>
                    </a:lnTo>
                    <a:lnTo>
                      <a:pt x="3610941" y="20132"/>
                    </a:lnTo>
                    <a:close/>
                    <a:moveTo>
                      <a:pt x="4390982" y="18831"/>
                    </a:moveTo>
                    <a:lnTo>
                      <a:pt x="4465047" y="18831"/>
                    </a:lnTo>
                    <a:lnTo>
                      <a:pt x="4465047" y="89828"/>
                    </a:lnTo>
                    <a:lnTo>
                      <a:pt x="4390982" y="89828"/>
                    </a:lnTo>
                    <a:close/>
                    <a:moveTo>
                      <a:pt x="3162921" y="17503"/>
                    </a:moveTo>
                    <a:lnTo>
                      <a:pt x="3162921" y="55220"/>
                    </a:lnTo>
                    <a:lnTo>
                      <a:pt x="3192530" y="55220"/>
                    </a:lnTo>
                    <a:lnTo>
                      <a:pt x="3192530" y="17503"/>
                    </a:lnTo>
                    <a:close/>
                    <a:moveTo>
                      <a:pt x="3125449" y="17503"/>
                    </a:moveTo>
                    <a:lnTo>
                      <a:pt x="3125449" y="55220"/>
                    </a:lnTo>
                    <a:lnTo>
                      <a:pt x="3154621" y="55220"/>
                    </a:lnTo>
                    <a:lnTo>
                      <a:pt x="3154621" y="17503"/>
                    </a:lnTo>
                    <a:close/>
                    <a:moveTo>
                      <a:pt x="3089293" y="17503"/>
                    </a:moveTo>
                    <a:lnTo>
                      <a:pt x="3089293" y="55220"/>
                    </a:lnTo>
                    <a:lnTo>
                      <a:pt x="3117150" y="55220"/>
                    </a:lnTo>
                    <a:lnTo>
                      <a:pt x="3117150" y="17503"/>
                    </a:lnTo>
                    <a:close/>
                    <a:moveTo>
                      <a:pt x="3371380" y="16846"/>
                    </a:moveTo>
                    <a:lnTo>
                      <a:pt x="3371380" y="43606"/>
                    </a:lnTo>
                    <a:lnTo>
                      <a:pt x="3437118" y="43606"/>
                    </a:lnTo>
                    <a:lnTo>
                      <a:pt x="3437118" y="16846"/>
                    </a:lnTo>
                    <a:close/>
                    <a:moveTo>
                      <a:pt x="4101897" y="13586"/>
                    </a:moveTo>
                    <a:lnTo>
                      <a:pt x="4219350" y="13586"/>
                    </a:lnTo>
                    <a:lnTo>
                      <a:pt x="4219350" y="23639"/>
                    </a:lnTo>
                    <a:lnTo>
                      <a:pt x="4111978" y="23639"/>
                    </a:lnTo>
                    <a:lnTo>
                      <a:pt x="4111978" y="178370"/>
                    </a:lnTo>
                    <a:lnTo>
                      <a:pt x="4222636" y="178370"/>
                    </a:lnTo>
                    <a:lnTo>
                      <a:pt x="4222636" y="188203"/>
                    </a:lnTo>
                    <a:lnTo>
                      <a:pt x="4101897" y="188203"/>
                    </a:lnTo>
                    <a:close/>
                    <a:moveTo>
                      <a:pt x="2210111" y="11600"/>
                    </a:moveTo>
                    <a:lnTo>
                      <a:pt x="2308719" y="11600"/>
                    </a:lnTo>
                    <a:lnTo>
                      <a:pt x="2308719" y="21461"/>
                    </a:lnTo>
                    <a:lnTo>
                      <a:pt x="2291188" y="21461"/>
                    </a:lnTo>
                    <a:lnTo>
                      <a:pt x="2291188" y="143077"/>
                    </a:lnTo>
                    <a:lnTo>
                      <a:pt x="2310471" y="139571"/>
                    </a:lnTo>
                    <a:lnTo>
                      <a:pt x="2311129" y="148993"/>
                    </a:lnTo>
                    <a:lnTo>
                      <a:pt x="2291188" y="152718"/>
                    </a:lnTo>
                    <a:lnTo>
                      <a:pt x="2291188" y="198735"/>
                    </a:lnTo>
                    <a:lnTo>
                      <a:pt x="2280889" y="198735"/>
                    </a:lnTo>
                    <a:lnTo>
                      <a:pt x="2280889" y="154690"/>
                    </a:lnTo>
                    <a:cubicBezTo>
                      <a:pt x="2267979" y="157101"/>
                      <a:pt x="2255561" y="159347"/>
                      <a:pt x="2243637" y="161429"/>
                    </a:cubicBezTo>
                    <a:cubicBezTo>
                      <a:pt x="2231713" y="163510"/>
                      <a:pt x="2220830" y="165428"/>
                      <a:pt x="2210987" y="167181"/>
                    </a:cubicBezTo>
                    <a:lnTo>
                      <a:pt x="2208577" y="156882"/>
                    </a:lnTo>
                    <a:lnTo>
                      <a:pt x="2226326" y="154033"/>
                    </a:lnTo>
                    <a:lnTo>
                      <a:pt x="2226326" y="21461"/>
                    </a:lnTo>
                    <a:lnTo>
                      <a:pt x="2210111" y="21461"/>
                    </a:lnTo>
                    <a:close/>
                    <a:moveTo>
                      <a:pt x="3539944" y="10299"/>
                    </a:moveTo>
                    <a:lnTo>
                      <a:pt x="3690923" y="10299"/>
                    </a:lnTo>
                    <a:lnTo>
                      <a:pt x="3690923" y="105812"/>
                    </a:lnTo>
                    <a:lnTo>
                      <a:pt x="3539944" y="105812"/>
                    </a:lnTo>
                    <a:close/>
                    <a:moveTo>
                      <a:pt x="0" y="10299"/>
                    </a:moveTo>
                    <a:lnTo>
                      <a:pt x="179877" y="10299"/>
                    </a:lnTo>
                    <a:lnTo>
                      <a:pt x="179877" y="198722"/>
                    </a:lnTo>
                    <a:lnTo>
                      <a:pt x="169167" y="198722"/>
                    </a:lnTo>
                    <a:lnTo>
                      <a:pt x="169167" y="186889"/>
                    </a:lnTo>
                    <a:lnTo>
                      <a:pt x="10492" y="186889"/>
                    </a:lnTo>
                    <a:lnTo>
                      <a:pt x="10492" y="198722"/>
                    </a:lnTo>
                    <a:lnTo>
                      <a:pt x="0" y="198722"/>
                    </a:lnTo>
                    <a:close/>
                    <a:moveTo>
                      <a:pt x="3079679" y="8327"/>
                    </a:moveTo>
                    <a:lnTo>
                      <a:pt x="3202364" y="8327"/>
                    </a:lnTo>
                    <a:lnTo>
                      <a:pt x="3202364" y="64396"/>
                    </a:lnTo>
                    <a:lnTo>
                      <a:pt x="3127862" y="64396"/>
                    </a:lnTo>
                    <a:lnTo>
                      <a:pt x="3132687" y="65713"/>
                    </a:lnTo>
                    <a:cubicBezTo>
                      <a:pt x="3131262" y="69000"/>
                      <a:pt x="3129672" y="72190"/>
                      <a:pt x="3127919" y="75285"/>
                    </a:cubicBezTo>
                    <a:cubicBezTo>
                      <a:pt x="3126165" y="78380"/>
                      <a:pt x="3124250" y="81406"/>
                      <a:pt x="3122174" y="84364"/>
                    </a:cubicBezTo>
                    <a:lnTo>
                      <a:pt x="3184634" y="84364"/>
                    </a:lnTo>
                    <a:lnTo>
                      <a:pt x="3186608" y="83706"/>
                    </a:lnTo>
                    <a:lnTo>
                      <a:pt x="3192967" y="87423"/>
                    </a:lnTo>
                    <a:cubicBezTo>
                      <a:pt x="3186668" y="104007"/>
                      <a:pt x="3177801" y="118069"/>
                      <a:pt x="3166367" y="129607"/>
                    </a:cubicBezTo>
                    <a:cubicBezTo>
                      <a:pt x="3154934" y="141146"/>
                      <a:pt x="3141882" y="150567"/>
                      <a:pt x="3127214" y="157870"/>
                    </a:cubicBezTo>
                    <a:cubicBezTo>
                      <a:pt x="3112546" y="165173"/>
                      <a:pt x="3097211" y="170763"/>
                      <a:pt x="3081209" y="174641"/>
                    </a:cubicBezTo>
                    <a:cubicBezTo>
                      <a:pt x="3080521" y="173281"/>
                      <a:pt x="3079655" y="171837"/>
                      <a:pt x="3078610" y="170313"/>
                    </a:cubicBezTo>
                    <a:cubicBezTo>
                      <a:pt x="3077564" y="168787"/>
                      <a:pt x="3076532" y="167454"/>
                      <a:pt x="3075513" y="166313"/>
                    </a:cubicBezTo>
                    <a:cubicBezTo>
                      <a:pt x="3086859" y="163810"/>
                      <a:pt x="3097949" y="160376"/>
                      <a:pt x="3108783" y="156010"/>
                    </a:cubicBezTo>
                    <a:cubicBezTo>
                      <a:pt x="3119616" y="151644"/>
                      <a:pt x="3129778" y="146238"/>
                      <a:pt x="3139268" y="139790"/>
                    </a:cubicBezTo>
                    <a:cubicBezTo>
                      <a:pt x="3134845" y="135835"/>
                      <a:pt x="3129770" y="131525"/>
                      <a:pt x="3124040" y="126858"/>
                    </a:cubicBezTo>
                    <a:cubicBezTo>
                      <a:pt x="3118311" y="122191"/>
                      <a:pt x="3112797" y="117880"/>
                      <a:pt x="3107499" y="113925"/>
                    </a:cubicBezTo>
                    <a:lnTo>
                      <a:pt x="3114519" y="108226"/>
                    </a:lnTo>
                    <a:cubicBezTo>
                      <a:pt x="3120040" y="112199"/>
                      <a:pt x="3125787" y="116529"/>
                      <a:pt x="3131760" y="121214"/>
                    </a:cubicBezTo>
                    <a:cubicBezTo>
                      <a:pt x="3137733" y="125899"/>
                      <a:pt x="3142940" y="130118"/>
                      <a:pt x="3147383" y="133872"/>
                    </a:cubicBezTo>
                    <a:cubicBezTo>
                      <a:pt x="3154201" y="128493"/>
                      <a:pt x="3160324" y="122428"/>
                      <a:pt x="3165752" y="115679"/>
                    </a:cubicBezTo>
                    <a:cubicBezTo>
                      <a:pt x="3171180" y="108930"/>
                      <a:pt x="3175719" y="101550"/>
                      <a:pt x="3179370" y="93540"/>
                    </a:cubicBezTo>
                    <a:lnTo>
                      <a:pt x="3115176" y="93540"/>
                    </a:lnTo>
                    <a:cubicBezTo>
                      <a:pt x="3110313" y="99358"/>
                      <a:pt x="3105068" y="104656"/>
                      <a:pt x="3099441" y="109432"/>
                    </a:cubicBezTo>
                    <a:cubicBezTo>
                      <a:pt x="3093815" y="114209"/>
                      <a:pt x="3088028" y="118410"/>
                      <a:pt x="3082082" y="122035"/>
                    </a:cubicBezTo>
                    <a:cubicBezTo>
                      <a:pt x="3081136" y="121090"/>
                      <a:pt x="3079859" y="119967"/>
                      <a:pt x="3078252" y="118665"/>
                    </a:cubicBezTo>
                    <a:cubicBezTo>
                      <a:pt x="3076646" y="117364"/>
                      <a:pt x="3075147" y="116296"/>
                      <a:pt x="3073759" y="115460"/>
                    </a:cubicBezTo>
                    <a:cubicBezTo>
                      <a:pt x="3084178" y="109607"/>
                      <a:pt x="3093616" y="102359"/>
                      <a:pt x="3102073" y="93715"/>
                    </a:cubicBezTo>
                    <a:cubicBezTo>
                      <a:pt x="3110529" y="85071"/>
                      <a:pt x="3117229" y="75298"/>
                      <a:pt x="3122174" y="64396"/>
                    </a:cubicBezTo>
                    <a:lnTo>
                      <a:pt x="3079679" y="64396"/>
                    </a:lnTo>
                    <a:close/>
                    <a:moveTo>
                      <a:pt x="3361519" y="7888"/>
                    </a:moveTo>
                    <a:lnTo>
                      <a:pt x="3447417" y="7888"/>
                    </a:lnTo>
                    <a:lnTo>
                      <a:pt x="3447417" y="52344"/>
                    </a:lnTo>
                    <a:lnTo>
                      <a:pt x="3361519" y="52344"/>
                    </a:lnTo>
                    <a:close/>
                    <a:moveTo>
                      <a:pt x="3027732" y="7669"/>
                    </a:moveTo>
                    <a:cubicBezTo>
                      <a:pt x="3034292" y="13240"/>
                      <a:pt x="3040839" y="19324"/>
                      <a:pt x="3047372" y="25922"/>
                    </a:cubicBezTo>
                    <a:cubicBezTo>
                      <a:pt x="3053905" y="32520"/>
                      <a:pt x="3059193" y="38338"/>
                      <a:pt x="3063235" y="43379"/>
                    </a:cubicBezTo>
                    <a:lnTo>
                      <a:pt x="3055123" y="49957"/>
                    </a:lnTo>
                    <a:cubicBezTo>
                      <a:pt x="3051293" y="44808"/>
                      <a:pt x="3046135" y="38824"/>
                      <a:pt x="3039647" y="32005"/>
                    </a:cubicBezTo>
                    <a:cubicBezTo>
                      <a:pt x="3033160" y="25186"/>
                      <a:pt x="3026632" y="18823"/>
                      <a:pt x="3020062" y="12914"/>
                    </a:cubicBezTo>
                    <a:close/>
                    <a:moveTo>
                      <a:pt x="4317574" y="862"/>
                    </a:moveTo>
                    <a:lnTo>
                      <a:pt x="4328092" y="862"/>
                    </a:lnTo>
                    <a:cubicBezTo>
                      <a:pt x="4327654" y="9190"/>
                      <a:pt x="4326996" y="17078"/>
                      <a:pt x="4326120" y="24529"/>
                    </a:cubicBezTo>
                    <a:lnTo>
                      <a:pt x="4371479" y="24529"/>
                    </a:lnTo>
                    <a:cubicBezTo>
                      <a:pt x="4371474" y="24647"/>
                      <a:pt x="4371430" y="25286"/>
                      <a:pt x="4371342" y="26446"/>
                    </a:cubicBezTo>
                    <a:cubicBezTo>
                      <a:pt x="4371256" y="27606"/>
                      <a:pt x="4371156" y="28573"/>
                      <a:pt x="4371041" y="29349"/>
                    </a:cubicBezTo>
                    <a:cubicBezTo>
                      <a:pt x="4369580" y="48852"/>
                      <a:pt x="4368064" y="63095"/>
                      <a:pt x="4366494" y="72079"/>
                    </a:cubicBezTo>
                    <a:cubicBezTo>
                      <a:pt x="4364924" y="81063"/>
                      <a:pt x="4362860" y="86761"/>
                      <a:pt x="4360304" y="89171"/>
                    </a:cubicBezTo>
                    <a:cubicBezTo>
                      <a:pt x="4358720" y="90683"/>
                      <a:pt x="4357068" y="91769"/>
                      <a:pt x="4355346" y="92431"/>
                    </a:cubicBezTo>
                    <a:cubicBezTo>
                      <a:pt x="4353625" y="93092"/>
                      <a:pt x="4351479" y="93467"/>
                      <a:pt x="4348909" y="93554"/>
                    </a:cubicBezTo>
                    <a:cubicBezTo>
                      <a:pt x="4346732" y="93768"/>
                      <a:pt x="4343746" y="93832"/>
                      <a:pt x="4339952" y="93746"/>
                    </a:cubicBezTo>
                    <a:cubicBezTo>
                      <a:pt x="4336158" y="93659"/>
                      <a:pt x="4332132" y="93449"/>
                      <a:pt x="4327872" y="93115"/>
                    </a:cubicBezTo>
                    <a:cubicBezTo>
                      <a:pt x="4327754" y="91641"/>
                      <a:pt x="4327444" y="90043"/>
                      <a:pt x="4326942" y="88322"/>
                    </a:cubicBezTo>
                    <a:cubicBezTo>
                      <a:pt x="4326440" y="86601"/>
                      <a:pt x="4325800" y="85058"/>
                      <a:pt x="4325024" y="83693"/>
                    </a:cubicBezTo>
                    <a:cubicBezTo>
                      <a:pt x="4329612" y="84113"/>
                      <a:pt x="4333748" y="84369"/>
                      <a:pt x="4337432" y="84460"/>
                    </a:cubicBezTo>
                    <a:cubicBezTo>
                      <a:pt x="4341116" y="84552"/>
                      <a:pt x="4343773" y="84588"/>
                      <a:pt x="4345403" y="84570"/>
                    </a:cubicBezTo>
                    <a:cubicBezTo>
                      <a:pt x="4346910" y="84692"/>
                      <a:pt x="4348170" y="84611"/>
                      <a:pt x="4349183" y="84323"/>
                    </a:cubicBezTo>
                    <a:cubicBezTo>
                      <a:pt x="4350196" y="84035"/>
                      <a:pt x="4351128" y="83460"/>
                      <a:pt x="4351978" y="82598"/>
                    </a:cubicBezTo>
                    <a:cubicBezTo>
                      <a:pt x="4353612" y="80963"/>
                      <a:pt x="4355109" y="76453"/>
                      <a:pt x="4356469" y="69066"/>
                    </a:cubicBezTo>
                    <a:cubicBezTo>
                      <a:pt x="4357830" y="61680"/>
                      <a:pt x="4359108" y="50048"/>
                      <a:pt x="4360304" y="34170"/>
                    </a:cubicBezTo>
                    <a:lnTo>
                      <a:pt x="4324805" y="34170"/>
                    </a:lnTo>
                    <a:cubicBezTo>
                      <a:pt x="4322605" y="49313"/>
                      <a:pt x="4318350" y="62414"/>
                      <a:pt x="4312041" y="73477"/>
                    </a:cubicBezTo>
                    <a:cubicBezTo>
                      <a:pt x="4305732" y="84538"/>
                      <a:pt x="4296108" y="93422"/>
                      <a:pt x="4283170" y="100128"/>
                    </a:cubicBezTo>
                    <a:cubicBezTo>
                      <a:pt x="4282354" y="98968"/>
                      <a:pt x="4281304" y="97672"/>
                      <a:pt x="4280020" y="96238"/>
                    </a:cubicBezTo>
                    <a:cubicBezTo>
                      <a:pt x="4278738" y="94805"/>
                      <a:pt x="4277524" y="93618"/>
                      <a:pt x="4276378" y="92678"/>
                    </a:cubicBezTo>
                    <a:cubicBezTo>
                      <a:pt x="4288142" y="86733"/>
                      <a:pt x="4296935" y="78845"/>
                      <a:pt x="4302756" y="69011"/>
                    </a:cubicBezTo>
                    <a:cubicBezTo>
                      <a:pt x="4308576" y="59178"/>
                      <a:pt x="4312492" y="47564"/>
                      <a:pt x="4314506" y="34170"/>
                    </a:cubicBezTo>
                    <a:lnTo>
                      <a:pt x="4279884" y="34170"/>
                    </a:lnTo>
                    <a:lnTo>
                      <a:pt x="4279884" y="24529"/>
                    </a:lnTo>
                    <a:lnTo>
                      <a:pt x="4315821" y="24529"/>
                    </a:lnTo>
                    <a:cubicBezTo>
                      <a:pt x="4316250" y="20803"/>
                      <a:pt x="4316596" y="16968"/>
                      <a:pt x="4316862" y="13024"/>
                    </a:cubicBezTo>
                    <a:cubicBezTo>
                      <a:pt x="4317127" y="9080"/>
                      <a:pt x="4317364" y="5026"/>
                      <a:pt x="4317574" y="862"/>
                    </a:cubicBezTo>
                    <a:close/>
                    <a:moveTo>
                      <a:pt x="3299068" y="862"/>
                    </a:moveTo>
                    <a:lnTo>
                      <a:pt x="3309586" y="3054"/>
                    </a:lnTo>
                    <a:cubicBezTo>
                      <a:pt x="3308088" y="11418"/>
                      <a:pt x="3306262" y="19671"/>
                      <a:pt x="3304107" y="27816"/>
                    </a:cubicBezTo>
                    <a:lnTo>
                      <a:pt x="3343550" y="27816"/>
                    </a:lnTo>
                    <a:lnTo>
                      <a:pt x="3343550" y="37896"/>
                    </a:lnTo>
                    <a:lnTo>
                      <a:pt x="3301916" y="37896"/>
                    </a:lnTo>
                    <a:cubicBezTo>
                      <a:pt x="3299163" y="48243"/>
                      <a:pt x="3296178" y="58232"/>
                      <a:pt x="3292959" y="67860"/>
                    </a:cubicBezTo>
                    <a:cubicBezTo>
                      <a:pt x="3289740" y="77488"/>
                      <a:pt x="3286371" y="86491"/>
                      <a:pt x="3282852" y="94869"/>
                    </a:cubicBezTo>
                    <a:lnTo>
                      <a:pt x="3309147" y="94869"/>
                    </a:lnTo>
                    <a:lnTo>
                      <a:pt x="3309147" y="59578"/>
                    </a:lnTo>
                    <a:lnTo>
                      <a:pt x="3319008" y="59578"/>
                    </a:lnTo>
                    <a:lnTo>
                      <a:pt x="3319008" y="94869"/>
                    </a:lnTo>
                    <a:lnTo>
                      <a:pt x="3342893" y="94869"/>
                    </a:lnTo>
                    <a:lnTo>
                      <a:pt x="3342893" y="104730"/>
                    </a:lnTo>
                    <a:lnTo>
                      <a:pt x="3319008" y="104730"/>
                    </a:lnTo>
                    <a:lnTo>
                      <a:pt x="3319008" y="138256"/>
                    </a:lnTo>
                    <a:lnTo>
                      <a:pt x="3347056" y="132558"/>
                    </a:lnTo>
                    <a:lnTo>
                      <a:pt x="3347933" y="142200"/>
                    </a:lnTo>
                    <a:lnTo>
                      <a:pt x="3319008" y="148107"/>
                    </a:lnTo>
                    <a:lnTo>
                      <a:pt x="3319008" y="198077"/>
                    </a:lnTo>
                    <a:lnTo>
                      <a:pt x="3309147" y="198077"/>
                    </a:lnTo>
                    <a:lnTo>
                      <a:pt x="3309147" y="150300"/>
                    </a:lnTo>
                    <a:cubicBezTo>
                      <a:pt x="3301236" y="151953"/>
                      <a:pt x="3293722" y="153525"/>
                      <a:pt x="3286604" y="155014"/>
                    </a:cubicBezTo>
                    <a:cubicBezTo>
                      <a:pt x="3279487" y="156504"/>
                      <a:pt x="3272905" y="157856"/>
                      <a:pt x="3266856" y="159071"/>
                    </a:cubicBezTo>
                    <a:lnTo>
                      <a:pt x="3264007" y="148546"/>
                    </a:lnTo>
                    <a:cubicBezTo>
                      <a:pt x="3270189" y="147545"/>
                      <a:pt x="3277109" y="146312"/>
                      <a:pt x="3284769" y="144846"/>
                    </a:cubicBezTo>
                    <a:cubicBezTo>
                      <a:pt x="3292429" y="143380"/>
                      <a:pt x="3300556" y="141764"/>
                      <a:pt x="3309147" y="139999"/>
                    </a:cubicBezTo>
                    <a:lnTo>
                      <a:pt x="3309147" y="104730"/>
                    </a:lnTo>
                    <a:lnTo>
                      <a:pt x="3287892" y="104730"/>
                    </a:lnTo>
                    <a:cubicBezTo>
                      <a:pt x="3284007" y="104748"/>
                      <a:pt x="3280711" y="105040"/>
                      <a:pt x="3278003" y="105606"/>
                    </a:cubicBezTo>
                    <a:cubicBezTo>
                      <a:pt x="3275296" y="106172"/>
                      <a:pt x="3273480" y="106904"/>
                      <a:pt x="3272552" y="107799"/>
                    </a:cubicBezTo>
                    <a:cubicBezTo>
                      <a:pt x="3272210" y="106474"/>
                      <a:pt x="3271745" y="104794"/>
                      <a:pt x="3271156" y="102758"/>
                    </a:cubicBezTo>
                    <a:cubicBezTo>
                      <a:pt x="3270567" y="100721"/>
                      <a:pt x="3269937" y="99041"/>
                      <a:pt x="3269265" y="97717"/>
                    </a:cubicBezTo>
                    <a:cubicBezTo>
                      <a:pt x="3270777" y="97284"/>
                      <a:pt x="3272302" y="95411"/>
                      <a:pt x="3273841" y="92099"/>
                    </a:cubicBezTo>
                    <a:cubicBezTo>
                      <a:pt x="3275378" y="88787"/>
                      <a:pt x="3277068" y="84667"/>
                      <a:pt x="3278908" y="79737"/>
                    </a:cubicBezTo>
                    <a:cubicBezTo>
                      <a:pt x="3280186" y="76628"/>
                      <a:pt x="3282012" y="71355"/>
                      <a:pt x="3284386" y="63917"/>
                    </a:cubicBezTo>
                    <a:cubicBezTo>
                      <a:pt x="3286760" y="56480"/>
                      <a:pt x="3289243" y="47806"/>
                      <a:pt x="3291836" y="37896"/>
                    </a:cubicBezTo>
                    <a:lnTo>
                      <a:pt x="3265321" y="37896"/>
                    </a:lnTo>
                    <a:lnTo>
                      <a:pt x="3265321" y="27816"/>
                    </a:lnTo>
                    <a:lnTo>
                      <a:pt x="3294027" y="27816"/>
                    </a:lnTo>
                    <a:cubicBezTo>
                      <a:pt x="3295018" y="23419"/>
                      <a:pt x="3295940" y="18954"/>
                      <a:pt x="3296794" y="14421"/>
                    </a:cubicBezTo>
                    <a:cubicBezTo>
                      <a:pt x="3297647" y="9888"/>
                      <a:pt x="3298405" y="5369"/>
                      <a:pt x="3299068" y="862"/>
                    </a:cubicBezTo>
                    <a:close/>
                    <a:moveTo>
                      <a:pt x="3854666" y="658"/>
                    </a:moveTo>
                    <a:lnTo>
                      <a:pt x="3865184" y="658"/>
                    </a:lnTo>
                    <a:lnTo>
                      <a:pt x="3865184" y="28267"/>
                    </a:lnTo>
                    <a:lnTo>
                      <a:pt x="3914488" y="28267"/>
                    </a:lnTo>
                    <a:lnTo>
                      <a:pt x="3914488" y="37663"/>
                    </a:lnTo>
                    <a:lnTo>
                      <a:pt x="3865184" y="37663"/>
                    </a:lnTo>
                    <a:lnTo>
                      <a:pt x="3865184" y="67272"/>
                    </a:lnTo>
                    <a:lnTo>
                      <a:pt x="3886878" y="67272"/>
                    </a:lnTo>
                    <a:cubicBezTo>
                      <a:pt x="3898186" y="58920"/>
                      <a:pt x="3908768" y="50078"/>
                      <a:pt x="3918624" y="40748"/>
                    </a:cubicBezTo>
                    <a:cubicBezTo>
                      <a:pt x="3928480" y="31418"/>
                      <a:pt x="3937473" y="21706"/>
                      <a:pt x="3945604" y="11614"/>
                    </a:cubicBezTo>
                    <a:lnTo>
                      <a:pt x="3954370" y="16654"/>
                    </a:lnTo>
                    <a:cubicBezTo>
                      <a:pt x="3946805" y="25752"/>
                      <a:pt x="3938706" y="34540"/>
                      <a:pt x="3930073" y="43019"/>
                    </a:cubicBezTo>
                    <a:cubicBezTo>
                      <a:pt x="3921440" y="51497"/>
                      <a:pt x="3912301" y="59581"/>
                      <a:pt x="3902655" y="67272"/>
                    </a:cubicBezTo>
                    <a:lnTo>
                      <a:pt x="3964887" y="67272"/>
                    </a:lnTo>
                    <a:lnTo>
                      <a:pt x="3964887" y="76886"/>
                    </a:lnTo>
                    <a:lnTo>
                      <a:pt x="3889945" y="76886"/>
                    </a:lnTo>
                    <a:cubicBezTo>
                      <a:pt x="3883796" y="81397"/>
                      <a:pt x="3877469" y="85812"/>
                      <a:pt x="3870964" y="90130"/>
                    </a:cubicBezTo>
                    <a:cubicBezTo>
                      <a:pt x="3864459" y="94449"/>
                      <a:pt x="3857857" y="98589"/>
                      <a:pt x="3851160" y="102552"/>
                    </a:cubicBezTo>
                    <a:lnTo>
                      <a:pt x="3945166" y="102552"/>
                    </a:lnTo>
                    <a:lnTo>
                      <a:pt x="3945166" y="111728"/>
                    </a:lnTo>
                    <a:lnTo>
                      <a:pt x="3846997" y="111728"/>
                    </a:lnTo>
                    <a:cubicBezTo>
                      <a:pt x="3845326" y="116042"/>
                      <a:pt x="3843572" y="120356"/>
                      <a:pt x="3841738" y="124670"/>
                    </a:cubicBezTo>
                    <a:cubicBezTo>
                      <a:pt x="3839902" y="128985"/>
                      <a:pt x="3838150" y="133080"/>
                      <a:pt x="3836479" y="136955"/>
                    </a:cubicBezTo>
                    <a:lnTo>
                      <a:pt x="3932236" y="136955"/>
                    </a:lnTo>
                    <a:lnTo>
                      <a:pt x="3931580" y="142198"/>
                    </a:lnTo>
                    <a:cubicBezTo>
                      <a:pt x="3929343" y="157459"/>
                      <a:pt x="3927024" y="168965"/>
                      <a:pt x="3924622" y="176719"/>
                    </a:cubicBezTo>
                    <a:cubicBezTo>
                      <a:pt x="3922221" y="184473"/>
                      <a:pt x="3919355" y="189620"/>
                      <a:pt x="3916022" y="192161"/>
                    </a:cubicBezTo>
                    <a:cubicBezTo>
                      <a:pt x="3914022" y="193868"/>
                      <a:pt x="3911831" y="195042"/>
                      <a:pt x="3909448" y="195684"/>
                    </a:cubicBezTo>
                    <a:cubicBezTo>
                      <a:pt x="3907065" y="196326"/>
                      <a:pt x="3903997" y="196681"/>
                      <a:pt x="3900244" y="196750"/>
                    </a:cubicBezTo>
                    <a:cubicBezTo>
                      <a:pt x="3896483" y="196777"/>
                      <a:pt x="3891078" y="196722"/>
                      <a:pt x="3884029" y="196586"/>
                    </a:cubicBezTo>
                    <a:cubicBezTo>
                      <a:pt x="3876981" y="196449"/>
                      <a:pt x="3869166" y="196067"/>
                      <a:pt x="3860582" y="195438"/>
                    </a:cubicBezTo>
                    <a:cubicBezTo>
                      <a:pt x="3860473" y="193868"/>
                      <a:pt x="3860144" y="192202"/>
                      <a:pt x="3859596" y="190440"/>
                    </a:cubicBezTo>
                    <a:cubicBezTo>
                      <a:pt x="3859049" y="188678"/>
                      <a:pt x="3858282" y="187064"/>
                      <a:pt x="3857296" y="185600"/>
                    </a:cubicBezTo>
                    <a:cubicBezTo>
                      <a:pt x="3866006" y="186345"/>
                      <a:pt x="3874113" y="186829"/>
                      <a:pt x="3881619" y="187053"/>
                    </a:cubicBezTo>
                    <a:cubicBezTo>
                      <a:pt x="3889124" y="187276"/>
                      <a:pt x="3894383" y="187377"/>
                      <a:pt x="3897396" y="187354"/>
                    </a:cubicBezTo>
                    <a:cubicBezTo>
                      <a:pt x="3900094" y="187377"/>
                      <a:pt x="3902258" y="187276"/>
                      <a:pt x="3903888" y="187053"/>
                    </a:cubicBezTo>
                    <a:cubicBezTo>
                      <a:pt x="3905517" y="186829"/>
                      <a:pt x="3906859" y="186345"/>
                      <a:pt x="3907914" y="185600"/>
                    </a:cubicBezTo>
                    <a:cubicBezTo>
                      <a:pt x="3910503" y="183869"/>
                      <a:pt x="3912776" y="179931"/>
                      <a:pt x="3914734" y="173786"/>
                    </a:cubicBezTo>
                    <a:cubicBezTo>
                      <a:pt x="3916694" y="167643"/>
                      <a:pt x="3918583" y="158496"/>
                      <a:pt x="3920404" y="146350"/>
                    </a:cubicBezTo>
                    <a:lnTo>
                      <a:pt x="3821139" y="146350"/>
                    </a:lnTo>
                    <a:cubicBezTo>
                      <a:pt x="3823682" y="141418"/>
                      <a:pt x="3826266" y="135809"/>
                      <a:pt x="3828891" y="129519"/>
                    </a:cubicBezTo>
                    <a:cubicBezTo>
                      <a:pt x="3831516" y="123231"/>
                      <a:pt x="3834045" y="117009"/>
                      <a:pt x="3836479" y="110854"/>
                    </a:cubicBezTo>
                    <a:cubicBezTo>
                      <a:pt x="3826704" y="116227"/>
                      <a:pt x="3816725" y="121271"/>
                      <a:pt x="3806540" y="125986"/>
                    </a:cubicBezTo>
                    <a:cubicBezTo>
                      <a:pt x="3796355" y="130701"/>
                      <a:pt x="3786102" y="135085"/>
                      <a:pt x="3775780" y="139139"/>
                    </a:cubicBezTo>
                    <a:cubicBezTo>
                      <a:pt x="3775191" y="137842"/>
                      <a:pt x="3774342" y="136281"/>
                      <a:pt x="3773232" y="134458"/>
                    </a:cubicBezTo>
                    <a:cubicBezTo>
                      <a:pt x="3772124" y="132636"/>
                      <a:pt x="3771001" y="131128"/>
                      <a:pt x="3769864" y="129935"/>
                    </a:cubicBezTo>
                    <a:cubicBezTo>
                      <a:pt x="3788206" y="123324"/>
                      <a:pt x="3806084" y="115552"/>
                      <a:pt x="3823495" y="106619"/>
                    </a:cubicBezTo>
                    <a:cubicBezTo>
                      <a:pt x="3840907" y="97686"/>
                      <a:pt x="3857578" y="87775"/>
                      <a:pt x="3873510" y="76886"/>
                    </a:cubicBezTo>
                    <a:lnTo>
                      <a:pt x="3775999" y="76886"/>
                    </a:lnTo>
                    <a:lnTo>
                      <a:pt x="3775999" y="67272"/>
                    </a:lnTo>
                    <a:lnTo>
                      <a:pt x="3854666" y="67272"/>
                    </a:lnTo>
                    <a:lnTo>
                      <a:pt x="3854666" y="37663"/>
                    </a:lnTo>
                    <a:lnTo>
                      <a:pt x="3795940" y="37663"/>
                    </a:lnTo>
                    <a:lnTo>
                      <a:pt x="3795940" y="28267"/>
                    </a:lnTo>
                    <a:lnTo>
                      <a:pt x="3854666" y="28267"/>
                    </a:lnTo>
                    <a:close/>
                    <a:moveTo>
                      <a:pt x="2021661" y="644"/>
                    </a:moveTo>
                    <a:lnTo>
                      <a:pt x="2032179" y="644"/>
                    </a:lnTo>
                    <a:lnTo>
                      <a:pt x="2032179" y="19270"/>
                    </a:lnTo>
                    <a:lnTo>
                      <a:pt x="2093316" y="19270"/>
                    </a:lnTo>
                    <a:lnTo>
                      <a:pt x="2093316" y="644"/>
                    </a:lnTo>
                    <a:lnTo>
                      <a:pt x="2103615" y="644"/>
                    </a:lnTo>
                    <a:lnTo>
                      <a:pt x="2103615" y="19270"/>
                    </a:lnTo>
                    <a:lnTo>
                      <a:pt x="2157958" y="19270"/>
                    </a:lnTo>
                    <a:lnTo>
                      <a:pt x="2157958" y="29130"/>
                    </a:lnTo>
                    <a:lnTo>
                      <a:pt x="2103615" y="29130"/>
                    </a:lnTo>
                    <a:lnTo>
                      <a:pt x="2103615" y="48413"/>
                    </a:lnTo>
                    <a:lnTo>
                      <a:pt x="2093316" y="48413"/>
                    </a:lnTo>
                    <a:lnTo>
                      <a:pt x="2093316" y="29130"/>
                    </a:lnTo>
                    <a:lnTo>
                      <a:pt x="2032179" y="29130"/>
                    </a:lnTo>
                    <a:lnTo>
                      <a:pt x="2032179" y="49071"/>
                    </a:lnTo>
                    <a:lnTo>
                      <a:pt x="2021661" y="49071"/>
                    </a:lnTo>
                    <a:lnTo>
                      <a:pt x="2021661" y="29130"/>
                    </a:lnTo>
                    <a:lnTo>
                      <a:pt x="1967318" y="29130"/>
                    </a:lnTo>
                    <a:lnTo>
                      <a:pt x="1967318" y="19270"/>
                    </a:lnTo>
                    <a:lnTo>
                      <a:pt x="2021661" y="19270"/>
                    </a:lnTo>
                    <a:close/>
                    <a:moveTo>
                      <a:pt x="1786099" y="438"/>
                    </a:moveTo>
                    <a:lnTo>
                      <a:pt x="1795959" y="438"/>
                    </a:lnTo>
                    <a:lnTo>
                      <a:pt x="1795959" y="15996"/>
                    </a:lnTo>
                    <a:lnTo>
                      <a:pt x="1837374" y="15996"/>
                    </a:lnTo>
                    <a:lnTo>
                      <a:pt x="1837374" y="438"/>
                    </a:lnTo>
                    <a:lnTo>
                      <a:pt x="1847454" y="438"/>
                    </a:lnTo>
                    <a:lnTo>
                      <a:pt x="1847454" y="15996"/>
                    </a:lnTo>
                    <a:lnTo>
                      <a:pt x="1895663" y="15996"/>
                    </a:lnTo>
                    <a:lnTo>
                      <a:pt x="1895663" y="52344"/>
                    </a:lnTo>
                    <a:lnTo>
                      <a:pt x="1847454" y="52344"/>
                    </a:lnTo>
                    <a:lnTo>
                      <a:pt x="1847454" y="72750"/>
                    </a:lnTo>
                    <a:lnTo>
                      <a:pt x="1908372" y="72750"/>
                    </a:lnTo>
                    <a:cubicBezTo>
                      <a:pt x="1908363" y="72837"/>
                      <a:pt x="1908326" y="73374"/>
                      <a:pt x="1908262" y="74362"/>
                    </a:cubicBezTo>
                    <a:cubicBezTo>
                      <a:pt x="1908198" y="75349"/>
                      <a:pt x="1908162" y="76268"/>
                      <a:pt x="1908153" y="77119"/>
                    </a:cubicBezTo>
                    <a:cubicBezTo>
                      <a:pt x="1907208" y="84043"/>
                      <a:pt x="1906249" y="89310"/>
                      <a:pt x="1905277" y="92922"/>
                    </a:cubicBezTo>
                    <a:cubicBezTo>
                      <a:pt x="1904304" y="96534"/>
                      <a:pt x="1903072" y="99009"/>
                      <a:pt x="1901579" y="100347"/>
                    </a:cubicBezTo>
                    <a:cubicBezTo>
                      <a:pt x="1900301" y="101433"/>
                      <a:pt x="1898913" y="102218"/>
                      <a:pt x="1897415" y="102702"/>
                    </a:cubicBezTo>
                    <a:cubicBezTo>
                      <a:pt x="1895918" y="103186"/>
                      <a:pt x="1894092" y="103424"/>
                      <a:pt x="1891937" y="103415"/>
                    </a:cubicBezTo>
                    <a:cubicBezTo>
                      <a:pt x="1890207" y="103625"/>
                      <a:pt x="1887696" y="103698"/>
                      <a:pt x="1884405" y="103634"/>
                    </a:cubicBezTo>
                    <a:cubicBezTo>
                      <a:pt x="1881113" y="103570"/>
                      <a:pt x="1877561" y="103424"/>
                      <a:pt x="1873750" y="103195"/>
                    </a:cubicBezTo>
                    <a:cubicBezTo>
                      <a:pt x="1873631" y="101954"/>
                      <a:pt x="1873375" y="100602"/>
                      <a:pt x="1872983" y="99141"/>
                    </a:cubicBezTo>
                    <a:cubicBezTo>
                      <a:pt x="1872590" y="97681"/>
                      <a:pt x="1872115" y="96329"/>
                      <a:pt x="1871558" y="95087"/>
                    </a:cubicBezTo>
                    <a:cubicBezTo>
                      <a:pt x="1875370" y="95507"/>
                      <a:pt x="1878812" y="95763"/>
                      <a:pt x="1881885" y="95854"/>
                    </a:cubicBezTo>
                    <a:cubicBezTo>
                      <a:pt x="1884957" y="95946"/>
                      <a:pt x="1887139" y="95982"/>
                      <a:pt x="1888432" y="95964"/>
                    </a:cubicBezTo>
                    <a:cubicBezTo>
                      <a:pt x="1889732" y="95978"/>
                      <a:pt x="1890800" y="95895"/>
                      <a:pt x="1891636" y="95717"/>
                    </a:cubicBezTo>
                    <a:cubicBezTo>
                      <a:pt x="1892471" y="95540"/>
                      <a:pt x="1893156" y="95183"/>
                      <a:pt x="1893691" y="94648"/>
                    </a:cubicBezTo>
                    <a:cubicBezTo>
                      <a:pt x="1894443" y="93926"/>
                      <a:pt x="1895128" y="92519"/>
                      <a:pt x="1895744" y="90426"/>
                    </a:cubicBezTo>
                    <a:cubicBezTo>
                      <a:pt x="1896361" y="88333"/>
                      <a:pt x="1896991" y="85281"/>
                      <a:pt x="1897635" y="81269"/>
                    </a:cubicBezTo>
                    <a:lnTo>
                      <a:pt x="1847454" y="81269"/>
                    </a:lnTo>
                    <a:lnTo>
                      <a:pt x="1847454" y="104277"/>
                    </a:lnTo>
                    <a:lnTo>
                      <a:pt x="1837374" y="104277"/>
                    </a:lnTo>
                    <a:lnTo>
                      <a:pt x="1837374" y="81269"/>
                    </a:lnTo>
                    <a:lnTo>
                      <a:pt x="1787413" y="81269"/>
                    </a:lnTo>
                    <a:cubicBezTo>
                      <a:pt x="1783090" y="88610"/>
                      <a:pt x="1776069" y="95348"/>
                      <a:pt x="1766350" y="101484"/>
                    </a:cubicBezTo>
                    <a:cubicBezTo>
                      <a:pt x="1756630" y="107619"/>
                      <a:pt x="1743200" y="113152"/>
                      <a:pt x="1726058" y="118082"/>
                    </a:cubicBezTo>
                    <a:cubicBezTo>
                      <a:pt x="1725482" y="116699"/>
                      <a:pt x="1724715" y="115193"/>
                      <a:pt x="1723756" y="113563"/>
                    </a:cubicBezTo>
                    <a:cubicBezTo>
                      <a:pt x="1722798" y="111933"/>
                      <a:pt x="1721812" y="110591"/>
                      <a:pt x="1720799" y="109536"/>
                    </a:cubicBezTo>
                    <a:cubicBezTo>
                      <a:pt x="1734932" y="105688"/>
                      <a:pt x="1746326" y="101387"/>
                      <a:pt x="1754982" y="96635"/>
                    </a:cubicBezTo>
                    <a:cubicBezTo>
                      <a:pt x="1763638" y="91883"/>
                      <a:pt x="1770212" y="86761"/>
                      <a:pt x="1774704" y="81269"/>
                    </a:cubicBezTo>
                    <a:lnTo>
                      <a:pt x="1734165" y="81269"/>
                    </a:lnTo>
                    <a:cubicBezTo>
                      <a:pt x="1735293" y="76062"/>
                      <a:pt x="1736434" y="70068"/>
                      <a:pt x="1737589" y="63288"/>
                    </a:cubicBezTo>
                    <a:cubicBezTo>
                      <a:pt x="1738744" y="56508"/>
                      <a:pt x="1739721" y="50020"/>
                      <a:pt x="1740520" y="43825"/>
                    </a:cubicBezTo>
                    <a:lnTo>
                      <a:pt x="1786099" y="43825"/>
                    </a:lnTo>
                    <a:lnTo>
                      <a:pt x="1786099" y="42728"/>
                    </a:lnTo>
                    <a:lnTo>
                      <a:pt x="1786099" y="24734"/>
                    </a:lnTo>
                    <a:lnTo>
                      <a:pt x="1730002" y="24734"/>
                    </a:lnTo>
                    <a:lnTo>
                      <a:pt x="1730002" y="15996"/>
                    </a:lnTo>
                    <a:lnTo>
                      <a:pt x="1786099" y="15996"/>
                    </a:lnTo>
                    <a:close/>
                    <a:moveTo>
                      <a:pt x="1535854" y="438"/>
                    </a:moveTo>
                    <a:lnTo>
                      <a:pt x="1547468" y="2410"/>
                    </a:lnTo>
                    <a:cubicBezTo>
                      <a:pt x="1545944" y="5044"/>
                      <a:pt x="1544337" y="7720"/>
                      <a:pt x="1542647" y="10436"/>
                    </a:cubicBezTo>
                    <a:cubicBezTo>
                      <a:pt x="1540959" y="13152"/>
                      <a:pt x="1539132" y="15882"/>
                      <a:pt x="1537169" y="18626"/>
                    </a:cubicBezTo>
                    <a:lnTo>
                      <a:pt x="1597649" y="18626"/>
                    </a:lnTo>
                    <a:lnTo>
                      <a:pt x="1599621" y="17969"/>
                    </a:lnTo>
                    <a:lnTo>
                      <a:pt x="1606414" y="22777"/>
                    </a:lnTo>
                    <a:cubicBezTo>
                      <a:pt x="1603277" y="28343"/>
                      <a:pt x="1599634" y="34021"/>
                      <a:pt x="1595485" y="39813"/>
                    </a:cubicBezTo>
                    <a:cubicBezTo>
                      <a:pt x="1591335" y="45605"/>
                      <a:pt x="1587089" y="50960"/>
                      <a:pt x="1582747" y="55877"/>
                    </a:cubicBezTo>
                    <a:lnTo>
                      <a:pt x="1650020" y="55877"/>
                    </a:lnTo>
                    <a:lnTo>
                      <a:pt x="1650020" y="119836"/>
                    </a:lnTo>
                    <a:lnTo>
                      <a:pt x="1591513" y="119836"/>
                    </a:lnTo>
                    <a:lnTo>
                      <a:pt x="1591513" y="177271"/>
                    </a:lnTo>
                    <a:cubicBezTo>
                      <a:pt x="1591362" y="180258"/>
                      <a:pt x="1592157" y="182231"/>
                      <a:pt x="1593896" y="183190"/>
                    </a:cubicBezTo>
                    <a:cubicBezTo>
                      <a:pt x="1595636" y="184149"/>
                      <a:pt x="1599224" y="184588"/>
                      <a:pt x="1604660" y="184506"/>
                    </a:cubicBezTo>
                    <a:lnTo>
                      <a:pt x="1644322" y="184506"/>
                    </a:lnTo>
                    <a:cubicBezTo>
                      <a:pt x="1647706" y="184626"/>
                      <a:pt x="1650265" y="183923"/>
                      <a:pt x="1652001" y="182395"/>
                    </a:cubicBezTo>
                    <a:cubicBezTo>
                      <a:pt x="1653736" y="180866"/>
                      <a:pt x="1654947" y="177792"/>
                      <a:pt x="1655636" y="173171"/>
                    </a:cubicBezTo>
                    <a:cubicBezTo>
                      <a:pt x="1656325" y="168550"/>
                      <a:pt x="1656790" y="161659"/>
                      <a:pt x="1657032" y="152499"/>
                    </a:cubicBezTo>
                    <a:cubicBezTo>
                      <a:pt x="1658493" y="153394"/>
                      <a:pt x="1660118" y="154235"/>
                      <a:pt x="1661907" y="155020"/>
                    </a:cubicBezTo>
                    <a:cubicBezTo>
                      <a:pt x="1663697" y="155805"/>
                      <a:pt x="1665432" y="156427"/>
                      <a:pt x="1667112" y="156884"/>
                    </a:cubicBezTo>
                    <a:cubicBezTo>
                      <a:pt x="1666496" y="171676"/>
                      <a:pt x="1664715" y="181699"/>
                      <a:pt x="1661771" y="186953"/>
                    </a:cubicBezTo>
                    <a:cubicBezTo>
                      <a:pt x="1658826" y="192207"/>
                      <a:pt x="1653157" y="194668"/>
                      <a:pt x="1644761" y="194339"/>
                    </a:cubicBezTo>
                    <a:lnTo>
                      <a:pt x="1604222" y="194339"/>
                    </a:lnTo>
                    <a:cubicBezTo>
                      <a:pt x="1595298" y="194489"/>
                      <a:pt x="1589153" y="193368"/>
                      <a:pt x="1585788" y="190976"/>
                    </a:cubicBezTo>
                    <a:cubicBezTo>
                      <a:pt x="1582424" y="188584"/>
                      <a:pt x="1580826" y="184015"/>
                      <a:pt x="1580995" y="177271"/>
                    </a:cubicBezTo>
                    <a:lnTo>
                      <a:pt x="1580995" y="119836"/>
                    </a:lnTo>
                    <a:lnTo>
                      <a:pt x="1566971" y="119836"/>
                    </a:lnTo>
                    <a:cubicBezTo>
                      <a:pt x="1563585" y="131699"/>
                      <a:pt x="1558474" y="142536"/>
                      <a:pt x="1551640" y="152344"/>
                    </a:cubicBezTo>
                    <a:cubicBezTo>
                      <a:pt x="1544805" y="162152"/>
                      <a:pt x="1535523" y="170778"/>
                      <a:pt x="1523794" y="178219"/>
                    </a:cubicBezTo>
                    <a:cubicBezTo>
                      <a:pt x="1512066" y="185662"/>
                      <a:pt x="1497167" y="191765"/>
                      <a:pt x="1479100" y="196530"/>
                    </a:cubicBezTo>
                    <a:cubicBezTo>
                      <a:pt x="1478502" y="195130"/>
                      <a:pt x="1477616" y="193553"/>
                      <a:pt x="1476443" y="191799"/>
                    </a:cubicBezTo>
                    <a:cubicBezTo>
                      <a:pt x="1475270" y="190046"/>
                      <a:pt x="1474111" y="188634"/>
                      <a:pt x="1472965" y="187565"/>
                    </a:cubicBezTo>
                    <a:cubicBezTo>
                      <a:pt x="1489946" y="183378"/>
                      <a:pt x="1503973" y="177998"/>
                      <a:pt x="1515046" y="171423"/>
                    </a:cubicBezTo>
                    <a:cubicBezTo>
                      <a:pt x="1526118" y="164847"/>
                      <a:pt x="1534902" y="157224"/>
                      <a:pt x="1541398" y="148553"/>
                    </a:cubicBezTo>
                    <a:cubicBezTo>
                      <a:pt x="1547893" y="139882"/>
                      <a:pt x="1552765" y="130310"/>
                      <a:pt x="1556014" y="119836"/>
                    </a:cubicBezTo>
                    <a:lnTo>
                      <a:pt x="1495315" y="119836"/>
                    </a:lnTo>
                    <a:lnTo>
                      <a:pt x="1495315" y="64618"/>
                    </a:lnTo>
                    <a:cubicBezTo>
                      <a:pt x="1492695" y="66901"/>
                      <a:pt x="1490047" y="69074"/>
                      <a:pt x="1487372" y="71138"/>
                    </a:cubicBezTo>
                    <a:cubicBezTo>
                      <a:pt x="1484697" y="73202"/>
                      <a:pt x="1481940" y="75267"/>
                      <a:pt x="1479100" y="77331"/>
                    </a:cubicBezTo>
                    <a:cubicBezTo>
                      <a:pt x="1478169" y="76071"/>
                      <a:pt x="1476964" y="74756"/>
                      <a:pt x="1475485" y="73385"/>
                    </a:cubicBezTo>
                    <a:cubicBezTo>
                      <a:pt x="1474006" y="72014"/>
                      <a:pt x="1472581" y="70918"/>
                      <a:pt x="1471211" y="70096"/>
                    </a:cubicBezTo>
                    <a:cubicBezTo>
                      <a:pt x="1486491" y="59737"/>
                      <a:pt x="1499593" y="48321"/>
                      <a:pt x="1510518" y="35846"/>
                    </a:cubicBezTo>
                    <a:cubicBezTo>
                      <a:pt x="1521442" y="23370"/>
                      <a:pt x="1529888" y="11569"/>
                      <a:pt x="1535854" y="438"/>
                    </a:cubicBezTo>
                    <a:close/>
                    <a:moveTo>
                      <a:pt x="288578" y="438"/>
                    </a:moveTo>
                    <a:lnTo>
                      <a:pt x="298001" y="3506"/>
                    </a:lnTo>
                    <a:cubicBezTo>
                      <a:pt x="296357" y="6811"/>
                      <a:pt x="294550" y="10116"/>
                      <a:pt x="292577" y="13421"/>
                    </a:cubicBezTo>
                    <a:cubicBezTo>
                      <a:pt x="290605" y="16727"/>
                      <a:pt x="288468" y="19923"/>
                      <a:pt x="286168" y="23008"/>
                    </a:cubicBezTo>
                    <a:lnTo>
                      <a:pt x="422027" y="23008"/>
                    </a:lnTo>
                    <a:lnTo>
                      <a:pt x="422027" y="32404"/>
                    </a:lnTo>
                    <a:lnTo>
                      <a:pt x="279375" y="32404"/>
                    </a:lnTo>
                    <a:cubicBezTo>
                      <a:pt x="274189" y="38895"/>
                      <a:pt x="268729" y="44943"/>
                      <a:pt x="262995" y="50547"/>
                    </a:cubicBezTo>
                    <a:cubicBezTo>
                      <a:pt x="257261" y="56152"/>
                      <a:pt x="251473" y="61210"/>
                      <a:pt x="245629" y="65722"/>
                    </a:cubicBezTo>
                    <a:cubicBezTo>
                      <a:pt x="244999" y="64524"/>
                      <a:pt x="244013" y="63025"/>
                      <a:pt x="242671" y="61224"/>
                    </a:cubicBezTo>
                    <a:cubicBezTo>
                      <a:pt x="241329" y="59424"/>
                      <a:pt x="240124" y="57926"/>
                      <a:pt x="239055" y="56732"/>
                    </a:cubicBezTo>
                    <a:cubicBezTo>
                      <a:pt x="248774" y="49927"/>
                      <a:pt x="258042" y="41642"/>
                      <a:pt x="266858" y="31877"/>
                    </a:cubicBezTo>
                    <a:cubicBezTo>
                      <a:pt x="275672" y="22111"/>
                      <a:pt x="282913" y="11632"/>
                      <a:pt x="288578" y="438"/>
                    </a:cubicBezTo>
                    <a:close/>
                    <a:moveTo>
                      <a:pt x="2858730" y="425"/>
                    </a:moveTo>
                    <a:lnTo>
                      <a:pt x="2867933" y="4807"/>
                    </a:lnTo>
                    <a:cubicBezTo>
                      <a:pt x="2866363" y="7692"/>
                      <a:pt x="2864464" y="10687"/>
                      <a:pt x="2862235" y="13792"/>
                    </a:cubicBezTo>
                    <a:cubicBezTo>
                      <a:pt x="2874489" y="30308"/>
                      <a:pt x="2888495" y="44771"/>
                      <a:pt x="2904253" y="57179"/>
                    </a:cubicBezTo>
                    <a:cubicBezTo>
                      <a:pt x="2920012" y="69586"/>
                      <a:pt x="2937634" y="80762"/>
                      <a:pt x="2957118" y="90705"/>
                    </a:cubicBezTo>
                    <a:cubicBezTo>
                      <a:pt x="2955662" y="91751"/>
                      <a:pt x="2954247" y="93111"/>
                      <a:pt x="2952873" y="94786"/>
                    </a:cubicBezTo>
                    <a:cubicBezTo>
                      <a:pt x="2951498" y="96462"/>
                      <a:pt x="2950357" y="98096"/>
                      <a:pt x="2949449" y="99689"/>
                    </a:cubicBezTo>
                    <a:cubicBezTo>
                      <a:pt x="2930667" y="89450"/>
                      <a:pt x="2913612" y="78101"/>
                      <a:pt x="2898282" y="65642"/>
                    </a:cubicBezTo>
                    <a:cubicBezTo>
                      <a:pt x="2882952" y="53184"/>
                      <a:pt x="2868965" y="38603"/>
                      <a:pt x="2856319" y="21899"/>
                    </a:cubicBezTo>
                    <a:cubicBezTo>
                      <a:pt x="2844500" y="37840"/>
                      <a:pt x="2830613" y="52522"/>
                      <a:pt x="2814658" y="65944"/>
                    </a:cubicBezTo>
                    <a:cubicBezTo>
                      <a:pt x="2798703" y="79365"/>
                      <a:pt x="2781911" y="90541"/>
                      <a:pt x="2764286" y="99470"/>
                    </a:cubicBezTo>
                    <a:cubicBezTo>
                      <a:pt x="2763285" y="97987"/>
                      <a:pt x="2762108" y="96407"/>
                      <a:pt x="2760752" y="94732"/>
                    </a:cubicBezTo>
                    <a:cubicBezTo>
                      <a:pt x="2759396" y="93056"/>
                      <a:pt x="2757945" y="91641"/>
                      <a:pt x="2756397" y="90486"/>
                    </a:cubicBezTo>
                    <a:cubicBezTo>
                      <a:pt x="2777315" y="80570"/>
                      <a:pt x="2796780" y="67696"/>
                      <a:pt x="2814795" y="51865"/>
                    </a:cubicBezTo>
                    <a:cubicBezTo>
                      <a:pt x="2832808" y="36033"/>
                      <a:pt x="2847453" y="18886"/>
                      <a:pt x="2858730" y="425"/>
                    </a:cubicBezTo>
                    <a:close/>
                    <a:moveTo>
                      <a:pt x="4058948" y="0"/>
                    </a:moveTo>
                    <a:lnTo>
                      <a:pt x="4069028" y="0"/>
                    </a:lnTo>
                    <a:lnTo>
                      <a:pt x="4069028" y="47537"/>
                    </a:lnTo>
                    <a:lnTo>
                      <a:pt x="4095542" y="47537"/>
                    </a:lnTo>
                    <a:lnTo>
                      <a:pt x="4095542" y="57617"/>
                    </a:lnTo>
                    <a:lnTo>
                      <a:pt x="4069028" y="57617"/>
                    </a:lnTo>
                    <a:lnTo>
                      <a:pt x="4069028" y="68139"/>
                    </a:lnTo>
                    <a:cubicBezTo>
                      <a:pt x="4071520" y="70881"/>
                      <a:pt x="4074766" y="74603"/>
                      <a:pt x="4078767" y="79306"/>
                    </a:cubicBezTo>
                    <a:cubicBezTo>
                      <a:pt x="4082768" y="84009"/>
                      <a:pt x="4086598" y="88590"/>
                      <a:pt x="4090259" y="93049"/>
                    </a:cubicBezTo>
                    <a:cubicBezTo>
                      <a:pt x="4093920" y="97507"/>
                      <a:pt x="4096484" y="100739"/>
                      <a:pt x="4097953" y="102744"/>
                    </a:cubicBezTo>
                    <a:lnTo>
                      <a:pt x="4092036" y="111515"/>
                    </a:lnTo>
                    <a:cubicBezTo>
                      <a:pt x="4089749" y="107944"/>
                      <a:pt x="4086380" y="103089"/>
                      <a:pt x="4081930" y="96951"/>
                    </a:cubicBezTo>
                    <a:cubicBezTo>
                      <a:pt x="4077478" y="90812"/>
                      <a:pt x="4073177" y="85081"/>
                      <a:pt x="4069028" y="79757"/>
                    </a:cubicBezTo>
                    <a:lnTo>
                      <a:pt x="4069028" y="198283"/>
                    </a:lnTo>
                    <a:lnTo>
                      <a:pt x="4058948" y="198283"/>
                    </a:lnTo>
                    <a:lnTo>
                      <a:pt x="4058948" y="82826"/>
                    </a:lnTo>
                    <a:cubicBezTo>
                      <a:pt x="4054812" y="96765"/>
                      <a:pt x="4049991" y="110065"/>
                      <a:pt x="4044486" y="122726"/>
                    </a:cubicBezTo>
                    <a:cubicBezTo>
                      <a:pt x="4038980" y="135387"/>
                      <a:pt x="4033283" y="145892"/>
                      <a:pt x="4027393" y="154241"/>
                    </a:cubicBezTo>
                    <a:cubicBezTo>
                      <a:pt x="4026686" y="152652"/>
                      <a:pt x="4025746" y="151012"/>
                      <a:pt x="4024572" y="149317"/>
                    </a:cubicBezTo>
                    <a:cubicBezTo>
                      <a:pt x="4023399" y="147623"/>
                      <a:pt x="4022295" y="146202"/>
                      <a:pt x="4021258" y="145055"/>
                    </a:cubicBezTo>
                    <a:cubicBezTo>
                      <a:pt x="4025993" y="138704"/>
                      <a:pt x="4030694" y="130758"/>
                      <a:pt x="4035363" y="121219"/>
                    </a:cubicBezTo>
                    <a:cubicBezTo>
                      <a:pt x="4040033" y="111679"/>
                      <a:pt x="4044312" y="101397"/>
                      <a:pt x="4048202" y="90371"/>
                    </a:cubicBezTo>
                    <a:cubicBezTo>
                      <a:pt x="4052093" y="79345"/>
                      <a:pt x="4055236" y="68427"/>
                      <a:pt x="4057633" y="57617"/>
                    </a:cubicBezTo>
                    <a:lnTo>
                      <a:pt x="4024326" y="57617"/>
                    </a:lnTo>
                    <a:lnTo>
                      <a:pt x="4024326" y="47537"/>
                    </a:lnTo>
                    <a:lnTo>
                      <a:pt x="4058948" y="47537"/>
                    </a:lnTo>
                    <a:close/>
                  </a:path>
                </a:pathLst>
              </a:custGeom>
              <a:solidFill>
                <a:schemeClr val="bg1"/>
              </a:solidFill>
              <a:ln>
                <a:noFill/>
              </a:ln>
              <a:effectLst>
                <a:outerShdw blurRad="419100" dist="38100" dir="2700000" algn="tl">
                  <a:srgbClr val="000000">
                    <a:alpha val="70000"/>
                  </a:srgbClr>
                </a:outerShdw>
              </a:effectLst>
            </p:spPr>
            <p:txBody>
              <a:bodyPr rot="0" spcFirstLastPara="0" vertOverflow="overflow" horzOverflow="overflow" vert="horz" wrap="square" lIns="77418" tIns="38709" rIns="77418" bIns="38709" numCol="1" spcCol="0" rtlCol="0" fromWordArt="0" anchor="t" anchorCtr="0" forceAA="0" compatLnSpc="1">
                <a:prstTxWarp prst="textNoShape">
                  <a:avLst/>
                </a:prstTxWarp>
                <a:noAutofit/>
              </a:bodyPr>
              <a:lstStyle/>
              <a:p>
                <a:pPr defTabSz="580650">
                  <a:lnSpc>
                    <a:spcPct val="130000"/>
                  </a:lnSpc>
                </a:pPr>
                <a:endParaRPr lang="en-US" altLang="zh-CN" sz="2032" spc="254"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微软雅黑" panose="020B0503020204020204" pitchFamily="34" charset="-122"/>
                  <a:ea typeface="微软雅黑" panose="020B0503020204020204" pitchFamily="34" charset="-122"/>
                </a:endParaRPr>
              </a:p>
            </p:txBody>
          </p:sp>
          <p:sp>
            <p:nvSpPr>
              <p:cNvPr id="101" name="任意多边形: 形状 87">
                <a:extLst>
                  <a:ext uri="{FF2B5EF4-FFF2-40B4-BE49-F238E27FC236}">
                    <a16:creationId xmlns:a16="http://schemas.microsoft.com/office/drawing/2014/main" id="{6695DA49-16A1-448F-9C8D-A8F974E4A482}"/>
                  </a:ext>
                </a:extLst>
              </p:cNvPr>
              <p:cNvSpPr/>
              <p:nvPr/>
            </p:nvSpPr>
            <p:spPr>
              <a:xfrm>
                <a:off x="5205447" y="5366485"/>
                <a:ext cx="680392" cy="210349"/>
              </a:xfrm>
              <a:custGeom>
                <a:avLst/>
                <a:gdLst>
                  <a:gd name="connsiteX0" fmla="*/ 483177 w 680392"/>
                  <a:gd name="connsiteY0" fmla="*/ 150528 h 210349"/>
                  <a:gd name="connsiteX1" fmla="*/ 483177 w 680392"/>
                  <a:gd name="connsiteY1" fmla="*/ 160621 h 210349"/>
                  <a:gd name="connsiteX2" fmla="*/ 501365 w 680392"/>
                  <a:gd name="connsiteY2" fmla="*/ 159388 h 210349"/>
                  <a:gd name="connsiteX3" fmla="*/ 520210 w 680392"/>
                  <a:gd name="connsiteY3" fmla="*/ 157992 h 210349"/>
                  <a:gd name="connsiteX4" fmla="*/ 520210 w 680392"/>
                  <a:gd name="connsiteY4" fmla="*/ 150528 h 210349"/>
                  <a:gd name="connsiteX5" fmla="*/ 483177 w 680392"/>
                  <a:gd name="connsiteY5" fmla="*/ 121165 h 210349"/>
                  <a:gd name="connsiteX6" fmla="*/ 483177 w 680392"/>
                  <a:gd name="connsiteY6" fmla="*/ 128861 h 210349"/>
                  <a:gd name="connsiteX7" fmla="*/ 520210 w 680392"/>
                  <a:gd name="connsiteY7" fmla="*/ 128861 h 210349"/>
                  <a:gd name="connsiteX8" fmla="*/ 520210 w 680392"/>
                  <a:gd name="connsiteY8" fmla="*/ 121165 h 210349"/>
                  <a:gd name="connsiteX9" fmla="*/ 483177 w 680392"/>
                  <a:gd name="connsiteY9" fmla="*/ 91144 h 210349"/>
                  <a:gd name="connsiteX10" fmla="*/ 483177 w 680392"/>
                  <a:gd name="connsiteY10" fmla="*/ 99498 h 210349"/>
                  <a:gd name="connsiteX11" fmla="*/ 520210 w 680392"/>
                  <a:gd name="connsiteY11" fmla="*/ 99498 h 210349"/>
                  <a:gd name="connsiteX12" fmla="*/ 520210 w 680392"/>
                  <a:gd name="connsiteY12" fmla="*/ 91144 h 210349"/>
                  <a:gd name="connsiteX13" fmla="*/ 402319 w 680392"/>
                  <a:gd name="connsiteY13" fmla="*/ 70560 h 210349"/>
                  <a:gd name="connsiteX14" fmla="*/ 398566 w 680392"/>
                  <a:gd name="connsiteY14" fmla="*/ 80667 h 210349"/>
                  <a:gd name="connsiteX15" fmla="*/ 394650 w 680392"/>
                  <a:gd name="connsiteY15" fmla="*/ 90281 h 210349"/>
                  <a:gd name="connsiteX16" fmla="*/ 402319 w 680392"/>
                  <a:gd name="connsiteY16" fmla="*/ 90281 h 210349"/>
                  <a:gd name="connsiteX17" fmla="*/ 649057 w 680392"/>
                  <a:gd name="connsiteY17" fmla="*/ 69245 h 210349"/>
                  <a:gd name="connsiteX18" fmla="*/ 680392 w 680392"/>
                  <a:gd name="connsiteY18" fmla="*/ 69245 h 210349"/>
                  <a:gd name="connsiteX19" fmla="*/ 680392 w 680392"/>
                  <a:gd name="connsiteY19" fmla="*/ 208391 h 210349"/>
                  <a:gd name="connsiteX20" fmla="*/ 605889 w 680392"/>
                  <a:gd name="connsiteY20" fmla="*/ 208391 h 210349"/>
                  <a:gd name="connsiteX21" fmla="*/ 605889 w 680392"/>
                  <a:gd name="connsiteY21" fmla="*/ 179904 h 210349"/>
                  <a:gd name="connsiteX22" fmla="*/ 649057 w 680392"/>
                  <a:gd name="connsiteY22" fmla="*/ 179904 h 210349"/>
                  <a:gd name="connsiteX23" fmla="*/ 443296 w 680392"/>
                  <a:gd name="connsiteY23" fmla="*/ 65752 h 210349"/>
                  <a:gd name="connsiteX24" fmla="*/ 563817 w 680392"/>
                  <a:gd name="connsiteY24" fmla="*/ 65752 h 210349"/>
                  <a:gd name="connsiteX25" fmla="*/ 563817 w 680392"/>
                  <a:gd name="connsiteY25" fmla="*/ 91144 h 210349"/>
                  <a:gd name="connsiteX26" fmla="*/ 549573 w 680392"/>
                  <a:gd name="connsiteY26" fmla="*/ 91144 h 210349"/>
                  <a:gd name="connsiteX27" fmla="*/ 549573 w 680392"/>
                  <a:gd name="connsiteY27" fmla="*/ 155584 h 210349"/>
                  <a:gd name="connsiteX28" fmla="*/ 566227 w 680392"/>
                  <a:gd name="connsiteY28" fmla="*/ 154266 h 210349"/>
                  <a:gd name="connsiteX29" fmla="*/ 566227 w 680392"/>
                  <a:gd name="connsiteY29" fmla="*/ 180230 h 210349"/>
                  <a:gd name="connsiteX30" fmla="*/ 549573 w 680392"/>
                  <a:gd name="connsiteY30" fmla="*/ 181767 h 210349"/>
                  <a:gd name="connsiteX31" fmla="*/ 549573 w 680392"/>
                  <a:gd name="connsiteY31" fmla="*/ 208172 h 210349"/>
                  <a:gd name="connsiteX32" fmla="*/ 520210 w 680392"/>
                  <a:gd name="connsiteY32" fmla="*/ 208172 h 210349"/>
                  <a:gd name="connsiteX33" fmla="*/ 520210 w 680392"/>
                  <a:gd name="connsiteY33" fmla="*/ 184506 h 210349"/>
                  <a:gd name="connsiteX34" fmla="*/ 479863 w 680392"/>
                  <a:gd name="connsiteY34" fmla="*/ 188040 h 210349"/>
                  <a:gd name="connsiteX35" fmla="*/ 444611 w 680392"/>
                  <a:gd name="connsiteY35" fmla="*/ 191080 h 210349"/>
                  <a:gd name="connsiteX36" fmla="*/ 440009 w 680392"/>
                  <a:gd name="connsiteY36" fmla="*/ 163470 h 210349"/>
                  <a:gd name="connsiteX37" fmla="*/ 454034 w 680392"/>
                  <a:gd name="connsiteY37" fmla="*/ 162593 h 210349"/>
                  <a:gd name="connsiteX38" fmla="*/ 454034 w 680392"/>
                  <a:gd name="connsiteY38" fmla="*/ 91144 h 210349"/>
                  <a:gd name="connsiteX39" fmla="*/ 443296 w 680392"/>
                  <a:gd name="connsiteY39" fmla="*/ 91144 h 210349"/>
                  <a:gd name="connsiteX40" fmla="*/ 271486 w 680392"/>
                  <a:gd name="connsiteY40" fmla="*/ 29131 h 210349"/>
                  <a:gd name="connsiteX41" fmla="*/ 271486 w 680392"/>
                  <a:gd name="connsiteY41" fmla="*/ 44497 h 210349"/>
                  <a:gd name="connsiteX42" fmla="*/ 284442 w 680392"/>
                  <a:gd name="connsiteY42" fmla="*/ 44497 h 210349"/>
                  <a:gd name="connsiteX43" fmla="*/ 284442 w 680392"/>
                  <a:gd name="connsiteY43" fmla="*/ 29131 h 210349"/>
                  <a:gd name="connsiteX44" fmla="*/ 239275 w 680392"/>
                  <a:gd name="connsiteY44" fmla="*/ 29131 h 210349"/>
                  <a:gd name="connsiteX45" fmla="*/ 239275 w 680392"/>
                  <a:gd name="connsiteY45" fmla="*/ 44497 h 210349"/>
                  <a:gd name="connsiteX46" fmla="*/ 251792 w 680392"/>
                  <a:gd name="connsiteY46" fmla="*/ 44497 h 210349"/>
                  <a:gd name="connsiteX47" fmla="*/ 251792 w 680392"/>
                  <a:gd name="connsiteY47" fmla="*/ 29131 h 210349"/>
                  <a:gd name="connsiteX48" fmla="*/ 207282 w 680392"/>
                  <a:gd name="connsiteY48" fmla="*/ 29131 h 210349"/>
                  <a:gd name="connsiteX49" fmla="*/ 207282 w 680392"/>
                  <a:gd name="connsiteY49" fmla="*/ 44497 h 210349"/>
                  <a:gd name="connsiteX50" fmla="*/ 219580 w 680392"/>
                  <a:gd name="connsiteY50" fmla="*/ 44497 h 210349"/>
                  <a:gd name="connsiteX51" fmla="*/ 219580 w 680392"/>
                  <a:gd name="connsiteY51" fmla="*/ 29131 h 210349"/>
                  <a:gd name="connsiteX52" fmla="*/ 482301 w 680392"/>
                  <a:gd name="connsiteY52" fmla="*/ 28255 h 210349"/>
                  <a:gd name="connsiteX53" fmla="*/ 482301 w 680392"/>
                  <a:gd name="connsiteY53" fmla="*/ 37047 h 210349"/>
                  <a:gd name="connsiteX54" fmla="*/ 521305 w 680392"/>
                  <a:gd name="connsiteY54" fmla="*/ 37047 h 210349"/>
                  <a:gd name="connsiteX55" fmla="*/ 521305 w 680392"/>
                  <a:gd name="connsiteY55" fmla="*/ 28255 h 210349"/>
                  <a:gd name="connsiteX56" fmla="*/ 453376 w 680392"/>
                  <a:gd name="connsiteY56" fmla="*/ 6369 h 210349"/>
                  <a:gd name="connsiteX57" fmla="*/ 552203 w 680392"/>
                  <a:gd name="connsiteY57" fmla="*/ 6369 h 210349"/>
                  <a:gd name="connsiteX58" fmla="*/ 552203 w 680392"/>
                  <a:gd name="connsiteY58" fmla="*/ 58933 h 210349"/>
                  <a:gd name="connsiteX59" fmla="*/ 453376 w 680392"/>
                  <a:gd name="connsiteY59" fmla="*/ 58933 h 210349"/>
                  <a:gd name="connsiteX60" fmla="*/ 180794 w 680392"/>
                  <a:gd name="connsiteY60" fmla="*/ 4616 h 210349"/>
                  <a:gd name="connsiteX61" fmla="*/ 312463 w 680392"/>
                  <a:gd name="connsiteY61" fmla="*/ 4616 h 210349"/>
                  <a:gd name="connsiteX62" fmla="*/ 312463 w 680392"/>
                  <a:gd name="connsiteY62" fmla="*/ 69231 h 210349"/>
                  <a:gd name="connsiteX63" fmla="*/ 237962 w 680392"/>
                  <a:gd name="connsiteY63" fmla="*/ 69231 h 210349"/>
                  <a:gd name="connsiteX64" fmla="*/ 248059 w 680392"/>
                  <a:gd name="connsiteY64" fmla="*/ 72305 h 210349"/>
                  <a:gd name="connsiteX65" fmla="*/ 245149 w 680392"/>
                  <a:gd name="connsiteY65" fmla="*/ 77548 h 210349"/>
                  <a:gd name="connsiteX66" fmla="*/ 241909 w 680392"/>
                  <a:gd name="connsiteY66" fmla="*/ 82625 h 210349"/>
                  <a:gd name="connsiteX67" fmla="*/ 282246 w 680392"/>
                  <a:gd name="connsiteY67" fmla="*/ 82625 h 210349"/>
                  <a:gd name="connsiteX68" fmla="*/ 287726 w 680392"/>
                  <a:gd name="connsiteY68" fmla="*/ 81528 h 210349"/>
                  <a:gd name="connsiteX69" fmla="*/ 307866 w 680392"/>
                  <a:gd name="connsiteY69" fmla="*/ 90943 h 210349"/>
                  <a:gd name="connsiteX70" fmla="*/ 267451 w 680392"/>
                  <a:gd name="connsiteY70" fmla="*/ 144438 h 210349"/>
                  <a:gd name="connsiteX71" fmla="*/ 205311 w 680392"/>
                  <a:gd name="connsiteY71" fmla="*/ 174440 h 210349"/>
                  <a:gd name="connsiteX72" fmla="*/ 221347 w 680392"/>
                  <a:gd name="connsiteY72" fmla="*/ 175700 h 210349"/>
                  <a:gd name="connsiteX73" fmla="*/ 238837 w 680392"/>
                  <a:gd name="connsiteY73" fmla="*/ 175974 h 210349"/>
                  <a:gd name="connsiteX74" fmla="*/ 265474 w 680392"/>
                  <a:gd name="connsiteY74" fmla="*/ 175259 h 210349"/>
                  <a:gd name="connsiteX75" fmla="*/ 295704 w 680392"/>
                  <a:gd name="connsiteY75" fmla="*/ 173182 h 210349"/>
                  <a:gd name="connsiteX76" fmla="*/ 322762 w 680392"/>
                  <a:gd name="connsiteY76" fmla="*/ 169837 h 210349"/>
                  <a:gd name="connsiteX77" fmla="*/ 316818 w 680392"/>
                  <a:gd name="connsiteY77" fmla="*/ 186700 h 210349"/>
                  <a:gd name="connsiteX78" fmla="*/ 313339 w 680392"/>
                  <a:gd name="connsiteY78" fmla="*/ 203559 h 210349"/>
                  <a:gd name="connsiteX79" fmla="*/ 291737 w 680392"/>
                  <a:gd name="connsiteY79" fmla="*/ 204727 h 210349"/>
                  <a:gd name="connsiteX80" fmla="*/ 264184 w 680392"/>
                  <a:gd name="connsiteY80" fmla="*/ 205748 h 210349"/>
                  <a:gd name="connsiteX81" fmla="*/ 237305 w 680392"/>
                  <a:gd name="connsiteY81" fmla="*/ 206186 h 210349"/>
                  <a:gd name="connsiteX82" fmla="*/ 200307 w 680392"/>
                  <a:gd name="connsiteY82" fmla="*/ 203778 h 210349"/>
                  <a:gd name="connsiteX83" fmla="*/ 172678 w 680392"/>
                  <a:gd name="connsiteY83" fmla="*/ 194802 h 210349"/>
                  <a:gd name="connsiteX84" fmla="*/ 158814 w 680392"/>
                  <a:gd name="connsiteY84" fmla="*/ 186510 h 210349"/>
                  <a:gd name="connsiteX85" fmla="*/ 149226 w 680392"/>
                  <a:gd name="connsiteY85" fmla="*/ 182323 h 210349"/>
                  <a:gd name="connsiteX86" fmla="*/ 142961 w 680392"/>
                  <a:gd name="connsiteY86" fmla="*/ 186912 h 210349"/>
                  <a:gd name="connsiteX87" fmla="*/ 136209 w 680392"/>
                  <a:gd name="connsiteY87" fmla="*/ 197730 h 210349"/>
                  <a:gd name="connsiteX88" fmla="*/ 129943 w 680392"/>
                  <a:gd name="connsiteY88" fmla="*/ 210349 h 210349"/>
                  <a:gd name="connsiteX89" fmla="*/ 108031 w 680392"/>
                  <a:gd name="connsiteY89" fmla="*/ 178819 h 210349"/>
                  <a:gd name="connsiteX90" fmla="*/ 123287 w 680392"/>
                  <a:gd name="connsiteY90" fmla="*/ 164494 h 210349"/>
                  <a:gd name="connsiteX91" fmla="*/ 138051 w 680392"/>
                  <a:gd name="connsiteY91" fmla="*/ 155591 h 210349"/>
                  <a:gd name="connsiteX92" fmla="*/ 138051 w 680392"/>
                  <a:gd name="connsiteY92" fmla="*/ 101238 h 210349"/>
                  <a:gd name="connsiteX93" fmla="*/ 115262 w 680392"/>
                  <a:gd name="connsiteY93" fmla="*/ 101238 h 210349"/>
                  <a:gd name="connsiteX94" fmla="*/ 115262 w 680392"/>
                  <a:gd name="connsiteY94" fmla="*/ 72094 h 210349"/>
                  <a:gd name="connsiteX95" fmla="*/ 168509 w 680392"/>
                  <a:gd name="connsiteY95" fmla="*/ 72094 h 210349"/>
                  <a:gd name="connsiteX96" fmla="*/ 168509 w 680392"/>
                  <a:gd name="connsiteY96" fmla="*/ 161067 h 210349"/>
                  <a:gd name="connsiteX97" fmla="*/ 172431 w 680392"/>
                  <a:gd name="connsiteY97" fmla="*/ 163396 h 210349"/>
                  <a:gd name="connsiteX98" fmla="*/ 176846 w 680392"/>
                  <a:gd name="connsiteY98" fmla="*/ 165890 h 210349"/>
                  <a:gd name="connsiteX99" fmla="*/ 185472 w 680392"/>
                  <a:gd name="connsiteY99" fmla="*/ 169863 h 210349"/>
                  <a:gd name="connsiteX100" fmla="*/ 195242 w 680392"/>
                  <a:gd name="connsiteY100" fmla="*/ 172686 h 210349"/>
                  <a:gd name="connsiteX101" fmla="*/ 188675 w 680392"/>
                  <a:gd name="connsiteY101" fmla="*/ 161643 h 210349"/>
                  <a:gd name="connsiteX102" fmla="*/ 181451 w 680392"/>
                  <a:gd name="connsiteY102" fmla="*/ 152079 h 210349"/>
                  <a:gd name="connsiteX103" fmla="*/ 201268 w 680392"/>
                  <a:gd name="connsiteY103" fmla="*/ 146955 h 210349"/>
                  <a:gd name="connsiteX104" fmla="*/ 219799 w 680392"/>
                  <a:gd name="connsiteY104" fmla="*/ 140023 h 210349"/>
                  <a:gd name="connsiteX105" fmla="*/ 212690 w 680392"/>
                  <a:gd name="connsiteY105" fmla="*/ 133529 h 210349"/>
                  <a:gd name="connsiteX106" fmla="*/ 205749 w 680392"/>
                  <a:gd name="connsiteY106" fmla="*/ 127527 h 210349"/>
                  <a:gd name="connsiteX107" fmla="*/ 227458 w 680392"/>
                  <a:gd name="connsiteY107" fmla="*/ 109990 h 210349"/>
                  <a:gd name="connsiteX108" fmla="*/ 236708 w 680392"/>
                  <a:gd name="connsiteY108" fmla="*/ 117115 h 210349"/>
                  <a:gd name="connsiteX109" fmla="*/ 246302 w 680392"/>
                  <a:gd name="connsiteY109" fmla="*/ 124897 h 210349"/>
                  <a:gd name="connsiteX110" fmla="*/ 256276 w 680392"/>
                  <a:gd name="connsiteY110" fmla="*/ 116403 h 210349"/>
                  <a:gd name="connsiteX111" fmla="*/ 264921 w 680392"/>
                  <a:gd name="connsiteY111" fmla="*/ 106921 h 210349"/>
                  <a:gd name="connsiteX112" fmla="*/ 222425 w 680392"/>
                  <a:gd name="connsiteY112" fmla="*/ 106921 h 210349"/>
                  <a:gd name="connsiteX113" fmla="*/ 207485 w 680392"/>
                  <a:gd name="connsiteY113" fmla="*/ 120841 h 210349"/>
                  <a:gd name="connsiteX114" fmla="*/ 191740 w 680392"/>
                  <a:gd name="connsiteY114" fmla="*/ 132131 h 210349"/>
                  <a:gd name="connsiteX115" fmla="*/ 181692 w 680392"/>
                  <a:gd name="connsiteY115" fmla="*/ 121033 h 210349"/>
                  <a:gd name="connsiteX116" fmla="*/ 170484 w 680392"/>
                  <a:gd name="connsiteY116" fmla="*/ 110429 h 210349"/>
                  <a:gd name="connsiteX117" fmla="*/ 196474 w 680392"/>
                  <a:gd name="connsiteY117" fmla="*/ 92717 h 210349"/>
                  <a:gd name="connsiteX118" fmla="*/ 216725 w 680392"/>
                  <a:gd name="connsiteY118" fmla="*/ 69231 h 210349"/>
                  <a:gd name="connsiteX119" fmla="*/ 180794 w 680392"/>
                  <a:gd name="connsiteY119" fmla="*/ 69231 h 210349"/>
                  <a:gd name="connsiteX120" fmla="*/ 143091 w 680392"/>
                  <a:gd name="connsiteY120" fmla="*/ 2424 h 210349"/>
                  <a:gd name="connsiteX121" fmla="*/ 160376 w 680392"/>
                  <a:gd name="connsiteY121" fmla="*/ 21091 h 210349"/>
                  <a:gd name="connsiteX122" fmla="*/ 174871 w 680392"/>
                  <a:gd name="connsiteY122" fmla="*/ 39448 h 210349"/>
                  <a:gd name="connsiteX123" fmla="*/ 149446 w 680392"/>
                  <a:gd name="connsiteY123" fmla="*/ 58505 h 210349"/>
                  <a:gd name="connsiteX124" fmla="*/ 136243 w 680392"/>
                  <a:gd name="connsiteY124" fmla="*/ 39388 h 210349"/>
                  <a:gd name="connsiteX125" fmla="*/ 119425 w 680392"/>
                  <a:gd name="connsiteY125" fmla="*/ 19281 h 210349"/>
                  <a:gd name="connsiteX126" fmla="*/ 0 w 680392"/>
                  <a:gd name="connsiteY126" fmla="*/ 220 h 210349"/>
                  <a:gd name="connsiteX127" fmla="*/ 74504 w 680392"/>
                  <a:gd name="connsiteY127" fmla="*/ 220 h 210349"/>
                  <a:gd name="connsiteX128" fmla="*/ 74504 w 680392"/>
                  <a:gd name="connsiteY128" fmla="*/ 28706 h 210349"/>
                  <a:gd name="connsiteX129" fmla="*/ 31336 w 680392"/>
                  <a:gd name="connsiteY129" fmla="*/ 28706 h 210349"/>
                  <a:gd name="connsiteX130" fmla="*/ 31336 w 680392"/>
                  <a:gd name="connsiteY130" fmla="*/ 139366 h 210349"/>
                  <a:gd name="connsiteX131" fmla="*/ 0 w 680392"/>
                  <a:gd name="connsiteY131" fmla="*/ 139366 h 210349"/>
                  <a:gd name="connsiteX132" fmla="*/ 390267 w 680392"/>
                  <a:gd name="connsiteY132" fmla="*/ 0 h 210349"/>
                  <a:gd name="connsiteX133" fmla="*/ 420726 w 680392"/>
                  <a:gd name="connsiteY133" fmla="*/ 5478 h 210349"/>
                  <a:gd name="connsiteX134" fmla="*/ 418946 w 680392"/>
                  <a:gd name="connsiteY134" fmla="*/ 14134 h 210349"/>
                  <a:gd name="connsiteX135" fmla="*/ 417001 w 680392"/>
                  <a:gd name="connsiteY135" fmla="*/ 22790 h 210349"/>
                  <a:gd name="connsiteX136" fmla="*/ 445049 w 680392"/>
                  <a:gd name="connsiteY136" fmla="*/ 22790 h 210349"/>
                  <a:gd name="connsiteX137" fmla="*/ 445049 w 680392"/>
                  <a:gd name="connsiteY137" fmla="*/ 52810 h 210349"/>
                  <a:gd name="connsiteX138" fmla="*/ 408455 w 680392"/>
                  <a:gd name="connsiteY138" fmla="*/ 52810 h 210349"/>
                  <a:gd name="connsiteX139" fmla="*/ 405606 w 680392"/>
                  <a:gd name="connsiteY139" fmla="*/ 60918 h 210349"/>
                  <a:gd name="connsiteX140" fmla="*/ 431244 w 680392"/>
                  <a:gd name="connsiteY140" fmla="*/ 60918 h 210349"/>
                  <a:gd name="connsiteX141" fmla="*/ 431244 w 680392"/>
                  <a:gd name="connsiteY141" fmla="*/ 90281 h 210349"/>
                  <a:gd name="connsiteX142" fmla="*/ 441105 w 680392"/>
                  <a:gd name="connsiteY142" fmla="*/ 90281 h 210349"/>
                  <a:gd name="connsiteX143" fmla="*/ 441105 w 680392"/>
                  <a:gd name="connsiteY143" fmla="*/ 118768 h 210349"/>
                  <a:gd name="connsiteX144" fmla="*/ 431244 w 680392"/>
                  <a:gd name="connsiteY144" fmla="*/ 118768 h 210349"/>
                  <a:gd name="connsiteX145" fmla="*/ 431244 w 680392"/>
                  <a:gd name="connsiteY145" fmla="*/ 135646 h 210349"/>
                  <a:gd name="connsiteX146" fmla="*/ 443953 w 680392"/>
                  <a:gd name="connsiteY146" fmla="*/ 133895 h 210349"/>
                  <a:gd name="connsiteX147" fmla="*/ 445488 w 680392"/>
                  <a:gd name="connsiteY147" fmla="*/ 161059 h 210349"/>
                  <a:gd name="connsiteX148" fmla="*/ 431244 w 680392"/>
                  <a:gd name="connsiteY148" fmla="*/ 163689 h 210349"/>
                  <a:gd name="connsiteX149" fmla="*/ 431244 w 680392"/>
                  <a:gd name="connsiteY149" fmla="*/ 207953 h 210349"/>
                  <a:gd name="connsiteX150" fmla="*/ 402319 w 680392"/>
                  <a:gd name="connsiteY150" fmla="*/ 207953 h 210349"/>
                  <a:gd name="connsiteX151" fmla="*/ 402319 w 680392"/>
                  <a:gd name="connsiteY151" fmla="*/ 168948 h 210349"/>
                  <a:gd name="connsiteX152" fmla="*/ 382734 w 680392"/>
                  <a:gd name="connsiteY152" fmla="*/ 172207 h 210349"/>
                  <a:gd name="connsiteX153" fmla="*/ 364629 w 680392"/>
                  <a:gd name="connsiteY153" fmla="*/ 175302 h 210349"/>
                  <a:gd name="connsiteX154" fmla="*/ 358494 w 680392"/>
                  <a:gd name="connsiteY154" fmla="*/ 144837 h 210349"/>
                  <a:gd name="connsiteX155" fmla="*/ 378681 w 680392"/>
                  <a:gd name="connsiteY155" fmla="*/ 142540 h 210349"/>
                  <a:gd name="connsiteX156" fmla="*/ 402319 w 680392"/>
                  <a:gd name="connsiteY156" fmla="*/ 139585 h 210349"/>
                  <a:gd name="connsiteX157" fmla="*/ 402319 w 680392"/>
                  <a:gd name="connsiteY157" fmla="*/ 118768 h 210349"/>
                  <a:gd name="connsiteX158" fmla="*/ 386104 w 680392"/>
                  <a:gd name="connsiteY158" fmla="*/ 118768 h 210349"/>
                  <a:gd name="connsiteX159" fmla="*/ 375723 w 680392"/>
                  <a:gd name="connsiteY159" fmla="*/ 119700 h 210349"/>
                  <a:gd name="connsiteX160" fmla="*/ 368793 w 680392"/>
                  <a:gd name="connsiteY160" fmla="*/ 122278 h 210349"/>
                  <a:gd name="connsiteX161" fmla="*/ 364739 w 680392"/>
                  <a:gd name="connsiteY161" fmla="*/ 109648 h 210349"/>
                  <a:gd name="connsiteX162" fmla="*/ 359370 w 680392"/>
                  <a:gd name="connsiteY162" fmla="*/ 95540 h 210349"/>
                  <a:gd name="connsiteX163" fmla="*/ 365807 w 680392"/>
                  <a:gd name="connsiteY163" fmla="*/ 90145 h 210349"/>
                  <a:gd name="connsiteX164" fmla="*/ 371422 w 680392"/>
                  <a:gd name="connsiteY164" fmla="*/ 78668 h 210349"/>
                  <a:gd name="connsiteX165" fmla="*/ 374901 w 680392"/>
                  <a:gd name="connsiteY165" fmla="*/ 68780 h 210349"/>
                  <a:gd name="connsiteX166" fmla="*/ 379530 w 680392"/>
                  <a:gd name="connsiteY166" fmla="*/ 52810 h 210349"/>
                  <a:gd name="connsiteX167" fmla="*/ 361123 w 680392"/>
                  <a:gd name="connsiteY167" fmla="*/ 52810 h 210349"/>
                  <a:gd name="connsiteX168" fmla="*/ 361123 w 680392"/>
                  <a:gd name="connsiteY168" fmla="*/ 22790 h 210349"/>
                  <a:gd name="connsiteX169" fmla="*/ 386542 w 680392"/>
                  <a:gd name="connsiteY169" fmla="*/ 22790 h 210349"/>
                  <a:gd name="connsiteX170" fmla="*/ 388651 w 680392"/>
                  <a:gd name="connsiteY170" fmla="*/ 11395 h 210349"/>
                  <a:gd name="connsiteX171" fmla="*/ 390267 w 680392"/>
                  <a:gd name="connsiteY171" fmla="*/ 0 h 2103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680392" h="210349">
                    <a:moveTo>
                      <a:pt x="483177" y="150528"/>
                    </a:moveTo>
                    <a:lnTo>
                      <a:pt x="483177" y="160621"/>
                    </a:lnTo>
                    <a:cubicBezTo>
                      <a:pt x="489103" y="160279"/>
                      <a:pt x="495165" y="159868"/>
                      <a:pt x="501365" y="159388"/>
                    </a:cubicBezTo>
                    <a:cubicBezTo>
                      <a:pt x="507565" y="158910"/>
                      <a:pt x="513846" y="158444"/>
                      <a:pt x="520210" y="157992"/>
                    </a:cubicBezTo>
                    <a:lnTo>
                      <a:pt x="520210" y="150528"/>
                    </a:lnTo>
                    <a:close/>
                    <a:moveTo>
                      <a:pt x="483177" y="121165"/>
                    </a:moveTo>
                    <a:lnTo>
                      <a:pt x="483177" y="128861"/>
                    </a:lnTo>
                    <a:lnTo>
                      <a:pt x="520210" y="128861"/>
                    </a:lnTo>
                    <a:lnTo>
                      <a:pt x="520210" y="121165"/>
                    </a:lnTo>
                    <a:close/>
                    <a:moveTo>
                      <a:pt x="483177" y="91144"/>
                    </a:moveTo>
                    <a:lnTo>
                      <a:pt x="483177" y="99498"/>
                    </a:lnTo>
                    <a:lnTo>
                      <a:pt x="520210" y="99498"/>
                    </a:lnTo>
                    <a:lnTo>
                      <a:pt x="520210" y="91144"/>
                    </a:lnTo>
                    <a:close/>
                    <a:moveTo>
                      <a:pt x="402319" y="70560"/>
                    </a:moveTo>
                    <a:cubicBezTo>
                      <a:pt x="401109" y="73970"/>
                      <a:pt x="399858" y="77339"/>
                      <a:pt x="398566" y="80667"/>
                    </a:cubicBezTo>
                    <a:cubicBezTo>
                      <a:pt x="397275" y="83995"/>
                      <a:pt x="395969" y="87200"/>
                      <a:pt x="394650" y="90281"/>
                    </a:cubicBezTo>
                    <a:lnTo>
                      <a:pt x="402319" y="90281"/>
                    </a:lnTo>
                    <a:close/>
                    <a:moveTo>
                      <a:pt x="649057" y="69245"/>
                    </a:moveTo>
                    <a:lnTo>
                      <a:pt x="680392" y="69245"/>
                    </a:lnTo>
                    <a:lnTo>
                      <a:pt x="680392" y="208391"/>
                    </a:lnTo>
                    <a:lnTo>
                      <a:pt x="605889" y="208391"/>
                    </a:lnTo>
                    <a:lnTo>
                      <a:pt x="605889" y="179904"/>
                    </a:lnTo>
                    <a:lnTo>
                      <a:pt x="649057" y="179904"/>
                    </a:lnTo>
                    <a:close/>
                    <a:moveTo>
                      <a:pt x="443296" y="65752"/>
                    </a:moveTo>
                    <a:lnTo>
                      <a:pt x="563817" y="65752"/>
                    </a:lnTo>
                    <a:lnTo>
                      <a:pt x="563817" y="91144"/>
                    </a:lnTo>
                    <a:lnTo>
                      <a:pt x="549573" y="91144"/>
                    </a:lnTo>
                    <a:lnTo>
                      <a:pt x="549573" y="155584"/>
                    </a:lnTo>
                    <a:lnTo>
                      <a:pt x="566227" y="154266"/>
                    </a:lnTo>
                    <a:lnTo>
                      <a:pt x="566227" y="180230"/>
                    </a:lnTo>
                    <a:lnTo>
                      <a:pt x="549573" y="181767"/>
                    </a:lnTo>
                    <a:lnTo>
                      <a:pt x="549573" y="208172"/>
                    </a:lnTo>
                    <a:lnTo>
                      <a:pt x="520210" y="208172"/>
                    </a:lnTo>
                    <a:lnTo>
                      <a:pt x="520210" y="184506"/>
                    </a:lnTo>
                    <a:cubicBezTo>
                      <a:pt x="506199" y="185725"/>
                      <a:pt x="492750" y="186903"/>
                      <a:pt x="479863" y="188040"/>
                    </a:cubicBezTo>
                    <a:cubicBezTo>
                      <a:pt x="466976" y="189176"/>
                      <a:pt x="455225" y="190190"/>
                      <a:pt x="444611" y="191080"/>
                    </a:cubicBezTo>
                    <a:lnTo>
                      <a:pt x="440009" y="163470"/>
                    </a:lnTo>
                    <a:lnTo>
                      <a:pt x="454034" y="162593"/>
                    </a:lnTo>
                    <a:lnTo>
                      <a:pt x="454034" y="91144"/>
                    </a:lnTo>
                    <a:lnTo>
                      <a:pt x="443296" y="91144"/>
                    </a:lnTo>
                    <a:close/>
                    <a:moveTo>
                      <a:pt x="271486" y="29131"/>
                    </a:moveTo>
                    <a:lnTo>
                      <a:pt x="271486" y="44497"/>
                    </a:lnTo>
                    <a:lnTo>
                      <a:pt x="284442" y="44497"/>
                    </a:lnTo>
                    <a:lnTo>
                      <a:pt x="284442" y="29131"/>
                    </a:lnTo>
                    <a:close/>
                    <a:moveTo>
                      <a:pt x="239275" y="29131"/>
                    </a:moveTo>
                    <a:lnTo>
                      <a:pt x="239275" y="44497"/>
                    </a:lnTo>
                    <a:lnTo>
                      <a:pt x="251792" y="44497"/>
                    </a:lnTo>
                    <a:lnTo>
                      <a:pt x="251792" y="29131"/>
                    </a:lnTo>
                    <a:close/>
                    <a:moveTo>
                      <a:pt x="207282" y="29131"/>
                    </a:moveTo>
                    <a:lnTo>
                      <a:pt x="207282" y="44497"/>
                    </a:lnTo>
                    <a:lnTo>
                      <a:pt x="219580" y="44497"/>
                    </a:lnTo>
                    <a:lnTo>
                      <a:pt x="219580" y="29131"/>
                    </a:lnTo>
                    <a:close/>
                    <a:moveTo>
                      <a:pt x="482301" y="28255"/>
                    </a:moveTo>
                    <a:lnTo>
                      <a:pt x="482301" y="37047"/>
                    </a:lnTo>
                    <a:lnTo>
                      <a:pt x="521305" y="37047"/>
                    </a:lnTo>
                    <a:lnTo>
                      <a:pt x="521305" y="28255"/>
                    </a:lnTo>
                    <a:close/>
                    <a:moveTo>
                      <a:pt x="453376" y="6369"/>
                    </a:moveTo>
                    <a:lnTo>
                      <a:pt x="552203" y="6369"/>
                    </a:lnTo>
                    <a:lnTo>
                      <a:pt x="552203" y="58933"/>
                    </a:lnTo>
                    <a:lnTo>
                      <a:pt x="453376" y="58933"/>
                    </a:lnTo>
                    <a:close/>
                    <a:moveTo>
                      <a:pt x="180794" y="4616"/>
                    </a:moveTo>
                    <a:lnTo>
                      <a:pt x="312463" y="4616"/>
                    </a:lnTo>
                    <a:lnTo>
                      <a:pt x="312463" y="69231"/>
                    </a:lnTo>
                    <a:lnTo>
                      <a:pt x="237962" y="69231"/>
                    </a:lnTo>
                    <a:lnTo>
                      <a:pt x="248059" y="72305"/>
                    </a:lnTo>
                    <a:cubicBezTo>
                      <a:pt x="247171" y="74067"/>
                      <a:pt x="246201" y="75814"/>
                      <a:pt x="245149" y="77548"/>
                    </a:cubicBezTo>
                    <a:cubicBezTo>
                      <a:pt x="244096" y="79282"/>
                      <a:pt x="243017" y="80974"/>
                      <a:pt x="241909" y="82625"/>
                    </a:cubicBezTo>
                    <a:lnTo>
                      <a:pt x="282246" y="82625"/>
                    </a:lnTo>
                    <a:lnTo>
                      <a:pt x="287726" y="81528"/>
                    </a:lnTo>
                    <a:lnTo>
                      <a:pt x="307866" y="90943"/>
                    </a:lnTo>
                    <a:cubicBezTo>
                      <a:pt x="298754" y="113305"/>
                      <a:pt x="285282" y="131136"/>
                      <a:pt x="267451" y="144438"/>
                    </a:cubicBezTo>
                    <a:cubicBezTo>
                      <a:pt x="249621" y="157738"/>
                      <a:pt x="228908" y="167739"/>
                      <a:pt x="205311" y="174440"/>
                    </a:cubicBezTo>
                    <a:cubicBezTo>
                      <a:pt x="210373" y="175079"/>
                      <a:pt x="215718" y="175499"/>
                      <a:pt x="221347" y="175700"/>
                    </a:cubicBezTo>
                    <a:cubicBezTo>
                      <a:pt x="226975" y="175901"/>
                      <a:pt x="232806" y="175992"/>
                      <a:pt x="238837" y="175974"/>
                    </a:cubicBezTo>
                    <a:cubicBezTo>
                      <a:pt x="246553" y="175971"/>
                      <a:pt x="255432" y="175733"/>
                      <a:pt x="265474" y="175259"/>
                    </a:cubicBezTo>
                    <a:cubicBezTo>
                      <a:pt x="275515" y="174786"/>
                      <a:pt x="285593" y="174093"/>
                      <a:pt x="295704" y="173182"/>
                    </a:cubicBezTo>
                    <a:cubicBezTo>
                      <a:pt x="305817" y="172269"/>
                      <a:pt x="314836" y="171155"/>
                      <a:pt x="322762" y="169837"/>
                    </a:cubicBezTo>
                    <a:cubicBezTo>
                      <a:pt x="320767" y="174529"/>
                      <a:pt x="318786" y="180150"/>
                      <a:pt x="316818" y="186700"/>
                    </a:cubicBezTo>
                    <a:cubicBezTo>
                      <a:pt x="314851" y="193251"/>
                      <a:pt x="313691" y="198870"/>
                      <a:pt x="313339" y="203559"/>
                    </a:cubicBezTo>
                    <a:cubicBezTo>
                      <a:pt x="307682" y="203936"/>
                      <a:pt x="300482" y="204325"/>
                      <a:pt x="291737" y="204727"/>
                    </a:cubicBezTo>
                    <a:cubicBezTo>
                      <a:pt x="282992" y="205128"/>
                      <a:pt x="273808" y="205468"/>
                      <a:pt x="264184" y="205748"/>
                    </a:cubicBezTo>
                    <a:cubicBezTo>
                      <a:pt x="254560" y="206028"/>
                      <a:pt x="245600" y="206174"/>
                      <a:pt x="237305" y="206186"/>
                    </a:cubicBezTo>
                    <a:cubicBezTo>
                      <a:pt x="222902" y="206259"/>
                      <a:pt x="210569" y="205456"/>
                      <a:pt x="200307" y="203778"/>
                    </a:cubicBezTo>
                    <a:cubicBezTo>
                      <a:pt x="190045" y="202100"/>
                      <a:pt x="180835" y="199107"/>
                      <a:pt x="172678" y="194802"/>
                    </a:cubicBezTo>
                    <a:cubicBezTo>
                      <a:pt x="167398" y="191887"/>
                      <a:pt x="162777" y="189123"/>
                      <a:pt x="158814" y="186510"/>
                    </a:cubicBezTo>
                    <a:cubicBezTo>
                      <a:pt x="154851" y="183896"/>
                      <a:pt x="151655" y="182500"/>
                      <a:pt x="149226" y="182323"/>
                    </a:cubicBezTo>
                    <a:cubicBezTo>
                      <a:pt x="147300" y="182446"/>
                      <a:pt x="145212" y="183976"/>
                      <a:pt x="142961" y="186912"/>
                    </a:cubicBezTo>
                    <a:cubicBezTo>
                      <a:pt x="140710" y="189849"/>
                      <a:pt x="138459" y="193455"/>
                      <a:pt x="136209" y="197730"/>
                    </a:cubicBezTo>
                    <a:cubicBezTo>
                      <a:pt x="133958" y="202005"/>
                      <a:pt x="131869" y="206212"/>
                      <a:pt x="129943" y="210349"/>
                    </a:cubicBezTo>
                    <a:lnTo>
                      <a:pt x="108031" y="178819"/>
                    </a:lnTo>
                    <a:cubicBezTo>
                      <a:pt x="113020" y="173210"/>
                      <a:pt x="118106" y="168435"/>
                      <a:pt x="123287" y="164494"/>
                    </a:cubicBezTo>
                    <a:cubicBezTo>
                      <a:pt x="128469" y="160554"/>
                      <a:pt x="133390" y="157587"/>
                      <a:pt x="138051" y="155591"/>
                    </a:cubicBezTo>
                    <a:lnTo>
                      <a:pt x="138051" y="101238"/>
                    </a:lnTo>
                    <a:lnTo>
                      <a:pt x="115262" y="101238"/>
                    </a:lnTo>
                    <a:lnTo>
                      <a:pt x="115262" y="72094"/>
                    </a:lnTo>
                    <a:lnTo>
                      <a:pt x="168509" y="72094"/>
                    </a:lnTo>
                    <a:lnTo>
                      <a:pt x="168509" y="161067"/>
                    </a:lnTo>
                    <a:cubicBezTo>
                      <a:pt x="169721" y="161830"/>
                      <a:pt x="171028" y="162606"/>
                      <a:pt x="172431" y="163396"/>
                    </a:cubicBezTo>
                    <a:cubicBezTo>
                      <a:pt x="173834" y="164186"/>
                      <a:pt x="175305" y="165018"/>
                      <a:pt x="176846" y="165890"/>
                    </a:cubicBezTo>
                    <a:cubicBezTo>
                      <a:pt x="179490" y="167420"/>
                      <a:pt x="182366" y="168744"/>
                      <a:pt x="185472" y="169863"/>
                    </a:cubicBezTo>
                    <a:cubicBezTo>
                      <a:pt x="188579" y="170982"/>
                      <a:pt x="191836" y="171923"/>
                      <a:pt x="195242" y="172686"/>
                    </a:cubicBezTo>
                    <a:cubicBezTo>
                      <a:pt x="193327" y="169073"/>
                      <a:pt x="191138" y="165392"/>
                      <a:pt x="188675" y="161643"/>
                    </a:cubicBezTo>
                    <a:cubicBezTo>
                      <a:pt x="186212" y="157893"/>
                      <a:pt x="183805" y="154705"/>
                      <a:pt x="181451" y="152079"/>
                    </a:cubicBezTo>
                    <a:cubicBezTo>
                      <a:pt x="188245" y="150659"/>
                      <a:pt x="194851" y="148951"/>
                      <a:pt x="201268" y="146955"/>
                    </a:cubicBezTo>
                    <a:cubicBezTo>
                      <a:pt x="207684" y="144960"/>
                      <a:pt x="213861" y="142649"/>
                      <a:pt x="219799" y="140023"/>
                    </a:cubicBezTo>
                    <a:cubicBezTo>
                      <a:pt x="217470" y="137817"/>
                      <a:pt x="215101" y="135652"/>
                      <a:pt x="212690" y="133529"/>
                    </a:cubicBezTo>
                    <a:cubicBezTo>
                      <a:pt x="210280" y="131405"/>
                      <a:pt x="207966" y="129404"/>
                      <a:pt x="205749" y="127527"/>
                    </a:cubicBezTo>
                    <a:lnTo>
                      <a:pt x="227458" y="109990"/>
                    </a:lnTo>
                    <a:cubicBezTo>
                      <a:pt x="230266" y="112118"/>
                      <a:pt x="233349" y="114493"/>
                      <a:pt x="236708" y="117115"/>
                    </a:cubicBezTo>
                    <a:cubicBezTo>
                      <a:pt x="240067" y="119736"/>
                      <a:pt x="243265" y="122330"/>
                      <a:pt x="246302" y="124897"/>
                    </a:cubicBezTo>
                    <a:cubicBezTo>
                      <a:pt x="249821" y="122257"/>
                      <a:pt x="253146" y="119426"/>
                      <a:pt x="256276" y="116403"/>
                    </a:cubicBezTo>
                    <a:cubicBezTo>
                      <a:pt x="259405" y="113379"/>
                      <a:pt x="262287" y="110218"/>
                      <a:pt x="264921" y="106921"/>
                    </a:cubicBezTo>
                    <a:lnTo>
                      <a:pt x="222425" y="106921"/>
                    </a:lnTo>
                    <a:cubicBezTo>
                      <a:pt x="217676" y="111973"/>
                      <a:pt x="212696" y="116612"/>
                      <a:pt x="207485" y="120841"/>
                    </a:cubicBezTo>
                    <a:cubicBezTo>
                      <a:pt x="202274" y="125071"/>
                      <a:pt x="197026" y="128833"/>
                      <a:pt x="191740" y="132131"/>
                    </a:cubicBezTo>
                    <a:cubicBezTo>
                      <a:pt x="189227" y="129048"/>
                      <a:pt x="185877" y="125349"/>
                      <a:pt x="181692" y="121033"/>
                    </a:cubicBezTo>
                    <a:cubicBezTo>
                      <a:pt x="177505" y="116717"/>
                      <a:pt x="173770" y="113182"/>
                      <a:pt x="170484" y="110429"/>
                    </a:cubicBezTo>
                    <a:cubicBezTo>
                      <a:pt x="179793" y="105744"/>
                      <a:pt x="188456" y="99840"/>
                      <a:pt x="196474" y="92717"/>
                    </a:cubicBezTo>
                    <a:cubicBezTo>
                      <a:pt x="204493" y="85594"/>
                      <a:pt x="211243" y="77765"/>
                      <a:pt x="216725" y="69231"/>
                    </a:cubicBezTo>
                    <a:lnTo>
                      <a:pt x="180794" y="69231"/>
                    </a:lnTo>
                    <a:close/>
                    <a:moveTo>
                      <a:pt x="143091" y="2424"/>
                    </a:moveTo>
                    <a:cubicBezTo>
                      <a:pt x="148592" y="8098"/>
                      <a:pt x="154353" y="14320"/>
                      <a:pt x="160376" y="21091"/>
                    </a:cubicBezTo>
                    <a:cubicBezTo>
                      <a:pt x="166398" y="27861"/>
                      <a:pt x="171230" y="33980"/>
                      <a:pt x="174871" y="39448"/>
                    </a:cubicBezTo>
                    <a:lnTo>
                      <a:pt x="149446" y="58505"/>
                    </a:lnTo>
                    <a:cubicBezTo>
                      <a:pt x="146359" y="52932"/>
                      <a:pt x="141959" y="46559"/>
                      <a:pt x="136243" y="39388"/>
                    </a:cubicBezTo>
                    <a:cubicBezTo>
                      <a:pt x="130527" y="32217"/>
                      <a:pt x="124922" y="25515"/>
                      <a:pt x="119425" y="19281"/>
                    </a:cubicBezTo>
                    <a:close/>
                    <a:moveTo>
                      <a:pt x="0" y="220"/>
                    </a:moveTo>
                    <a:lnTo>
                      <a:pt x="74504" y="220"/>
                    </a:lnTo>
                    <a:lnTo>
                      <a:pt x="74504" y="28706"/>
                    </a:lnTo>
                    <a:lnTo>
                      <a:pt x="31336" y="28706"/>
                    </a:lnTo>
                    <a:lnTo>
                      <a:pt x="31336" y="139366"/>
                    </a:lnTo>
                    <a:lnTo>
                      <a:pt x="0" y="139366"/>
                    </a:lnTo>
                    <a:close/>
                    <a:moveTo>
                      <a:pt x="390267" y="0"/>
                    </a:moveTo>
                    <a:lnTo>
                      <a:pt x="420726" y="5478"/>
                    </a:lnTo>
                    <a:cubicBezTo>
                      <a:pt x="420174" y="8337"/>
                      <a:pt x="419580" y="11222"/>
                      <a:pt x="418946" y="14134"/>
                    </a:cubicBezTo>
                    <a:cubicBezTo>
                      <a:pt x="418311" y="17047"/>
                      <a:pt x="417662" y="19932"/>
                      <a:pt x="417001" y="22790"/>
                    </a:cubicBezTo>
                    <a:lnTo>
                      <a:pt x="445049" y="22790"/>
                    </a:lnTo>
                    <a:lnTo>
                      <a:pt x="445049" y="52810"/>
                    </a:lnTo>
                    <a:lnTo>
                      <a:pt x="408455" y="52810"/>
                    </a:lnTo>
                    <a:lnTo>
                      <a:pt x="405606" y="60918"/>
                    </a:lnTo>
                    <a:lnTo>
                      <a:pt x="431244" y="60918"/>
                    </a:lnTo>
                    <a:lnTo>
                      <a:pt x="431244" y="90281"/>
                    </a:lnTo>
                    <a:lnTo>
                      <a:pt x="441105" y="90281"/>
                    </a:lnTo>
                    <a:lnTo>
                      <a:pt x="441105" y="118768"/>
                    </a:lnTo>
                    <a:lnTo>
                      <a:pt x="431244" y="118768"/>
                    </a:lnTo>
                    <a:lnTo>
                      <a:pt x="431244" y="135646"/>
                    </a:lnTo>
                    <a:lnTo>
                      <a:pt x="443953" y="133895"/>
                    </a:lnTo>
                    <a:lnTo>
                      <a:pt x="445488" y="161059"/>
                    </a:lnTo>
                    <a:lnTo>
                      <a:pt x="431244" y="163689"/>
                    </a:lnTo>
                    <a:lnTo>
                      <a:pt x="431244" y="207953"/>
                    </a:lnTo>
                    <a:lnTo>
                      <a:pt x="402319" y="207953"/>
                    </a:lnTo>
                    <a:lnTo>
                      <a:pt x="402319" y="168948"/>
                    </a:lnTo>
                    <a:cubicBezTo>
                      <a:pt x="395613" y="170049"/>
                      <a:pt x="389085" y="171135"/>
                      <a:pt x="382734" y="172207"/>
                    </a:cubicBezTo>
                    <a:cubicBezTo>
                      <a:pt x="376385" y="173280"/>
                      <a:pt x="370349" y="174312"/>
                      <a:pt x="364629" y="175302"/>
                    </a:cubicBezTo>
                    <a:lnTo>
                      <a:pt x="358494" y="144837"/>
                    </a:lnTo>
                    <a:cubicBezTo>
                      <a:pt x="364551" y="144181"/>
                      <a:pt x="371280" y="143415"/>
                      <a:pt x="378681" y="142540"/>
                    </a:cubicBezTo>
                    <a:cubicBezTo>
                      <a:pt x="386081" y="141664"/>
                      <a:pt x="393960" y="140679"/>
                      <a:pt x="402319" y="139585"/>
                    </a:cubicBezTo>
                    <a:lnTo>
                      <a:pt x="402319" y="118768"/>
                    </a:lnTo>
                    <a:lnTo>
                      <a:pt x="386104" y="118768"/>
                    </a:lnTo>
                    <a:cubicBezTo>
                      <a:pt x="382629" y="118777"/>
                      <a:pt x="379169" y="119088"/>
                      <a:pt x="375723" y="119700"/>
                    </a:cubicBezTo>
                    <a:cubicBezTo>
                      <a:pt x="372276" y="120313"/>
                      <a:pt x="369966" y="121173"/>
                      <a:pt x="368793" y="122278"/>
                    </a:cubicBezTo>
                    <a:cubicBezTo>
                      <a:pt x="367935" y="119231"/>
                      <a:pt x="366583" y="115021"/>
                      <a:pt x="364739" y="109648"/>
                    </a:cubicBezTo>
                    <a:cubicBezTo>
                      <a:pt x="362894" y="104274"/>
                      <a:pt x="361105" y="99571"/>
                      <a:pt x="359370" y="95540"/>
                    </a:cubicBezTo>
                    <a:cubicBezTo>
                      <a:pt x="361831" y="94769"/>
                      <a:pt x="363976" y="92970"/>
                      <a:pt x="365807" y="90145"/>
                    </a:cubicBezTo>
                    <a:cubicBezTo>
                      <a:pt x="367638" y="87318"/>
                      <a:pt x="369509" y="83493"/>
                      <a:pt x="371422" y="78668"/>
                    </a:cubicBezTo>
                    <a:cubicBezTo>
                      <a:pt x="372321" y="76535"/>
                      <a:pt x="373481" y="73239"/>
                      <a:pt x="374901" y="68780"/>
                    </a:cubicBezTo>
                    <a:cubicBezTo>
                      <a:pt x="376321" y="64319"/>
                      <a:pt x="377864" y="58996"/>
                      <a:pt x="379530" y="52810"/>
                    </a:cubicBezTo>
                    <a:lnTo>
                      <a:pt x="361123" y="52810"/>
                    </a:lnTo>
                    <a:lnTo>
                      <a:pt x="361123" y="22790"/>
                    </a:lnTo>
                    <a:lnTo>
                      <a:pt x="386542" y="22790"/>
                    </a:lnTo>
                    <a:cubicBezTo>
                      <a:pt x="387314" y="19047"/>
                      <a:pt x="388017" y="15248"/>
                      <a:pt x="388651" y="11395"/>
                    </a:cubicBezTo>
                    <a:cubicBezTo>
                      <a:pt x="389286" y="7542"/>
                      <a:pt x="389824" y="3744"/>
                      <a:pt x="390267" y="0"/>
                    </a:cubicBezTo>
                    <a:close/>
                  </a:path>
                </a:pathLst>
              </a:custGeom>
              <a:gradFill>
                <a:gsLst>
                  <a:gs pos="0">
                    <a:srgbClr val="34FBE8"/>
                  </a:gs>
                  <a:gs pos="100000">
                    <a:srgbClr val="23A7AB"/>
                  </a:gs>
                </a:gsLst>
                <a:lin ang="5400000" scaled="1"/>
              </a:gradFill>
              <a:ln>
                <a:noFill/>
              </a:ln>
              <a:effectLst>
                <a:outerShdw blurRad="419100" dist="38100" dir="2700000" algn="tl">
                  <a:srgbClr val="000000">
                    <a:alpha val="70000"/>
                  </a:srgbClr>
                </a:outerShdw>
              </a:effectLst>
            </p:spPr>
            <p:txBody>
              <a:bodyPr rot="0" spcFirstLastPara="0" vertOverflow="overflow" horzOverflow="overflow" vert="horz" wrap="square" lIns="77418" tIns="38709" rIns="77418" bIns="38709" numCol="1" spcCol="0" rtlCol="0" fromWordArt="0" anchor="t" anchorCtr="0" forceAA="0" compatLnSpc="1">
                <a:prstTxWarp prst="textNoShape">
                  <a:avLst/>
                </a:prstTxWarp>
                <a:noAutofit/>
              </a:bodyPr>
              <a:lstStyle/>
              <a:p>
                <a:pPr defTabSz="580650">
                  <a:lnSpc>
                    <a:spcPct val="130000"/>
                  </a:lnSpc>
                </a:pPr>
                <a:endParaRPr lang="en-US" altLang="zh-CN" sz="2032" spc="254"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微软雅黑" panose="020B0503020204020204" pitchFamily="34" charset="-122"/>
                  <a:ea typeface="微软雅黑" panose="020B0503020204020204" pitchFamily="34" charset="-122"/>
                </a:endParaRPr>
              </a:p>
            </p:txBody>
          </p:sp>
        </p:grpSp>
      </p:grpSp>
      <p:sp>
        <p:nvSpPr>
          <p:cNvPr id="106" name="文本框 105">
            <a:extLst>
              <a:ext uri="{FF2B5EF4-FFF2-40B4-BE49-F238E27FC236}">
                <a16:creationId xmlns:a16="http://schemas.microsoft.com/office/drawing/2014/main" id="{20EC6EC2-2DBE-4753-A008-414B34E8A0B2}"/>
              </a:ext>
            </a:extLst>
          </p:cNvPr>
          <p:cNvSpPr txBox="1"/>
          <p:nvPr/>
        </p:nvSpPr>
        <p:spPr>
          <a:xfrm>
            <a:off x="2246514" y="5745169"/>
            <a:ext cx="1334840" cy="152385"/>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gradFill>
            <a:gsLst>
              <a:gs pos="0">
                <a:srgbClr val="34FBE8"/>
              </a:gs>
              <a:gs pos="100000">
                <a:srgbClr val="23A7AB"/>
              </a:gs>
            </a:gsLst>
            <a:lin ang="5400000" scaled="1"/>
          </a:gradFill>
          <a:ln>
            <a:noFill/>
          </a:ln>
          <a:effectLst/>
        </p:spPr>
        <p:txBody>
          <a:bodyPr rot="0" spcFirstLastPara="0" vertOverflow="overflow" horzOverflow="overflow" vert="horz" wrap="square" lIns="77418" tIns="38709" rIns="77418" bIns="38709" numCol="1" spcCol="0" rtlCol="0" fromWordArt="0" anchor="t" anchorCtr="0" forceAA="0" compatLnSpc="1">
            <a:prstTxWarp prst="textNoShape">
              <a:avLst/>
            </a:prstTxWarp>
            <a:noAutofit/>
          </a:bodyPr>
          <a:lstStyle/>
          <a:p>
            <a:pPr algn="dist" defTabSz="774200">
              <a:defRPr/>
            </a:pPr>
            <a:endParaRPr lang="zh-CN" altLang="en-US" sz="1524" dirty="0">
              <a:gradFill>
                <a:gsLst>
                  <a:gs pos="100000">
                    <a:srgbClr val="EFB282"/>
                  </a:gs>
                  <a:gs pos="0">
                    <a:srgbClr val="FFFED8"/>
                  </a:gs>
                  <a:gs pos="49000">
                    <a:srgbClr val="FDD093"/>
                  </a:gs>
                </a:gsLst>
                <a:lin ang="5400000" scaled="1"/>
              </a:gra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07" name="矩形: 圆角 93">
            <a:extLst>
              <a:ext uri="{FF2B5EF4-FFF2-40B4-BE49-F238E27FC236}">
                <a16:creationId xmlns:a16="http://schemas.microsoft.com/office/drawing/2014/main" id="{6B85BA3B-1F72-47B7-B624-C4692498CB86}"/>
              </a:ext>
            </a:extLst>
          </p:cNvPr>
          <p:cNvSpPr/>
          <p:nvPr/>
        </p:nvSpPr>
        <p:spPr>
          <a:xfrm>
            <a:off x="2083819" y="5654674"/>
            <a:ext cx="1660231" cy="333375"/>
          </a:xfrm>
          <a:prstGeom prst="roundRect">
            <a:avLst>
              <a:gd name="adj" fmla="val 50000"/>
            </a:avLst>
          </a:prstGeom>
          <a:noFill/>
          <a:ln>
            <a:gradFill>
              <a:gsLst>
                <a:gs pos="0">
                  <a:srgbClr val="34FBE8"/>
                </a:gs>
                <a:gs pos="100000">
                  <a:srgbClr val="23A7AB"/>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8" name="直接连接符 107">
            <a:extLst>
              <a:ext uri="{FF2B5EF4-FFF2-40B4-BE49-F238E27FC236}">
                <a16:creationId xmlns:a16="http://schemas.microsoft.com/office/drawing/2014/main" id="{A1BBA621-3CBE-456F-BED4-A95A29F0700A}"/>
              </a:ext>
            </a:extLst>
          </p:cNvPr>
          <p:cNvCxnSpPr>
            <a:cxnSpLocks/>
            <a:stCxn id="107" idx="3"/>
          </p:cNvCxnSpPr>
          <p:nvPr/>
        </p:nvCxnSpPr>
        <p:spPr>
          <a:xfrm flipV="1">
            <a:off x="3744050" y="5801360"/>
            <a:ext cx="7851050" cy="20002"/>
          </a:xfrm>
          <a:prstGeom prst="line">
            <a:avLst/>
          </a:prstGeom>
          <a:ln>
            <a:solidFill>
              <a:srgbClr val="34FBE8"/>
            </a:solidFill>
            <a:prstDash val="dash"/>
          </a:ln>
        </p:spPr>
        <p:style>
          <a:lnRef idx="1">
            <a:schemeClr val="accent1"/>
          </a:lnRef>
          <a:fillRef idx="0">
            <a:schemeClr val="accent1"/>
          </a:fillRef>
          <a:effectRef idx="0">
            <a:schemeClr val="accent1"/>
          </a:effectRef>
          <a:fontRef idx="minor">
            <a:schemeClr val="tx1"/>
          </a:fontRef>
        </p:style>
      </p:cxnSp>
      <p:sp>
        <p:nvSpPr>
          <p:cNvPr id="109" name="文本框 108">
            <a:extLst>
              <a:ext uri="{FF2B5EF4-FFF2-40B4-BE49-F238E27FC236}">
                <a16:creationId xmlns:a16="http://schemas.microsoft.com/office/drawing/2014/main" id="{F9052941-AE61-406F-98DC-9E8BA765746E}"/>
              </a:ext>
            </a:extLst>
          </p:cNvPr>
          <p:cNvSpPr txBox="1"/>
          <p:nvPr/>
        </p:nvSpPr>
        <p:spPr>
          <a:xfrm>
            <a:off x="4460884" y="1111257"/>
            <a:ext cx="2847065" cy="492443"/>
          </a:xfrm>
          <a:prstGeom prst="rect">
            <a:avLst/>
          </a:prstGeom>
          <a:noFill/>
        </p:spPr>
        <p:txBody>
          <a:bodyPr wrap="square" lIns="0" tIns="0" rIns="0" bIns="0" rtlCol="0">
            <a:spAutoFit/>
          </a:bodyPr>
          <a:lstStyle/>
          <a:p>
            <a:r>
              <a:rPr lang="zh-CN" altLang="en-US" sz="3200" dirty="0">
                <a:gradFill>
                  <a:gsLst>
                    <a:gs pos="0">
                      <a:srgbClr val="34FBE8"/>
                    </a:gs>
                    <a:gs pos="100000">
                      <a:srgbClr val="23A7AB"/>
                    </a:gs>
                  </a:gsLst>
                  <a:lin ang="5400000" scaled="1"/>
                </a:gradFill>
                <a:latin typeface="+mj-lt"/>
                <a:ea typeface="OPPOSans B" panose="00020600040101010101" pitchFamily="18" charset="-122"/>
                <a:cs typeface="OPPOSans B" panose="00020600040101010101" pitchFamily="18" charset="-122"/>
              </a:rPr>
              <a:t>瓜瓜</a:t>
            </a:r>
          </a:p>
        </p:txBody>
      </p:sp>
      <p:pic>
        <p:nvPicPr>
          <p:cNvPr id="110" name="图片 109">
            <a:extLst>
              <a:ext uri="{FF2B5EF4-FFF2-40B4-BE49-F238E27FC236}">
                <a16:creationId xmlns:a16="http://schemas.microsoft.com/office/drawing/2014/main" id="{9C9DEBBD-A7B1-4C4E-9083-9B4F61AD01B1}"/>
              </a:ext>
            </a:extLst>
          </p:cNvPr>
          <p:cNvPicPr>
            <a:picLocks/>
          </p:cNvPicPr>
          <p:nvPr/>
        </p:nvPicPr>
        <p:blipFill>
          <a:blip r:embed="rId5" cstate="screen">
            <a:extLst>
              <a:ext uri="{28A0092B-C50C-407E-A947-70E740481C1C}">
                <a14:useLocalDpi xmlns:a14="http://schemas.microsoft.com/office/drawing/2010/main"/>
              </a:ext>
            </a:extLst>
          </a:blip>
          <a:stretch>
            <a:fillRect/>
          </a:stretch>
        </p:blipFill>
        <p:spPr>
          <a:xfrm>
            <a:off x="2085951" y="1168611"/>
            <a:ext cx="1635351" cy="1635351"/>
          </a:xfrm>
          <a:prstGeom prst="rect">
            <a:avLst/>
          </a:prstGeom>
          <a:ln w="38100">
            <a:gradFill>
              <a:gsLst>
                <a:gs pos="0">
                  <a:srgbClr val="34FBE8"/>
                </a:gs>
                <a:gs pos="100000">
                  <a:srgbClr val="23A7AB"/>
                </a:gs>
              </a:gsLst>
              <a:lin ang="5400000" scaled="1"/>
            </a:gradFill>
            <a:miter lim="800000"/>
          </a:ln>
        </p:spPr>
      </p:pic>
      <p:cxnSp>
        <p:nvCxnSpPr>
          <p:cNvPr id="113" name="直接连接符 112">
            <a:extLst>
              <a:ext uri="{FF2B5EF4-FFF2-40B4-BE49-F238E27FC236}">
                <a16:creationId xmlns:a16="http://schemas.microsoft.com/office/drawing/2014/main" id="{F900779E-0341-4AAF-9C2A-0A372F20AA8F}"/>
              </a:ext>
            </a:extLst>
          </p:cNvPr>
          <p:cNvCxnSpPr>
            <a:cxnSpLocks/>
            <a:stCxn id="112" idx="3"/>
          </p:cNvCxnSpPr>
          <p:nvPr/>
        </p:nvCxnSpPr>
        <p:spPr>
          <a:xfrm flipV="1">
            <a:off x="4001089" y="3169661"/>
            <a:ext cx="7594011" cy="20002"/>
          </a:xfrm>
          <a:prstGeom prst="line">
            <a:avLst/>
          </a:prstGeom>
          <a:ln>
            <a:solidFill>
              <a:srgbClr val="34FBE8"/>
            </a:solidFill>
            <a:prstDash val="dash"/>
          </a:ln>
        </p:spPr>
        <p:style>
          <a:lnRef idx="1">
            <a:schemeClr val="accent1"/>
          </a:lnRef>
          <a:fillRef idx="0">
            <a:schemeClr val="accent1"/>
          </a:fillRef>
          <a:effectRef idx="0">
            <a:schemeClr val="accent1"/>
          </a:effectRef>
          <a:fontRef idx="minor">
            <a:schemeClr val="tx1"/>
          </a:fontRef>
        </p:style>
      </p:cxnSp>
      <p:sp>
        <p:nvSpPr>
          <p:cNvPr id="115" name="文本框 114">
            <a:extLst>
              <a:ext uri="{FF2B5EF4-FFF2-40B4-BE49-F238E27FC236}">
                <a16:creationId xmlns:a16="http://schemas.microsoft.com/office/drawing/2014/main" id="{1297ED6A-7441-4171-A7A7-783A8BC96D3A}"/>
              </a:ext>
            </a:extLst>
          </p:cNvPr>
          <p:cNvSpPr txBox="1"/>
          <p:nvPr/>
        </p:nvSpPr>
        <p:spPr>
          <a:xfrm>
            <a:off x="4460884" y="1800860"/>
            <a:ext cx="5252076" cy="648704"/>
          </a:xfrm>
          <a:prstGeom prst="rect">
            <a:avLst/>
          </a:prstGeom>
          <a:noFill/>
        </p:spPr>
        <p:txBody>
          <a:bodyPr wrap="square" lIns="0" tIns="0" rIns="0" bIns="0" rtlCol="0">
            <a:spAutoFit/>
          </a:bodyPr>
          <a:lstStyle/>
          <a:p>
            <a:pPr algn="just">
              <a:lnSpc>
                <a:spcPct val="120000"/>
              </a:lnSpc>
            </a:pPr>
            <a:r>
              <a:rPr lang="zh-CN" altLang="en-US" dirty="0">
                <a:solidFill>
                  <a:schemeClr val="bg1"/>
                </a:solidFill>
                <a:latin typeface="OPPOSans M" panose="00020600040101010101" pitchFamily="18" charset="-122"/>
                <a:ea typeface="OPPOSans M" panose="00020600040101010101" pitchFamily="18" charset="-122"/>
                <a:cs typeface="OPPOSans M" panose="00020600040101010101" pitchFamily="18" charset="-122"/>
              </a:rPr>
              <a:t>利用碎片时间精进的</a:t>
            </a:r>
            <a:r>
              <a:rPr lang="en-US" altLang="zh-CN" dirty="0">
                <a:solidFill>
                  <a:schemeClr val="bg1"/>
                </a:solidFill>
                <a:latin typeface="OPPOSans M" panose="00020600040101010101" pitchFamily="18" charset="-122"/>
                <a:ea typeface="OPPOSans M" panose="00020600040101010101" pitchFamily="18" charset="-122"/>
                <a:cs typeface="OPPOSans M" panose="00020600040101010101" pitchFamily="18" charset="-122"/>
              </a:rPr>
              <a:t>PPT</a:t>
            </a:r>
            <a:r>
              <a:rPr lang="zh-CN" altLang="en-US" dirty="0">
                <a:solidFill>
                  <a:schemeClr val="bg1"/>
                </a:solidFill>
                <a:latin typeface="OPPOSans M" panose="00020600040101010101" pitchFamily="18" charset="-122"/>
                <a:ea typeface="OPPOSans M" panose="00020600040101010101" pitchFamily="18" charset="-122"/>
                <a:cs typeface="OPPOSans M" panose="00020600040101010101" pitchFamily="18" charset="-122"/>
              </a:rPr>
              <a:t>爱好者，微信号：</a:t>
            </a:r>
            <a:r>
              <a:rPr lang="en-US" altLang="zh-CN" dirty="0">
                <a:solidFill>
                  <a:schemeClr val="bg1"/>
                </a:solidFill>
                <a:latin typeface="OPPOSans M" panose="00020600040101010101" pitchFamily="18" charset="-122"/>
                <a:ea typeface="OPPOSans M" panose="00020600040101010101" pitchFamily="18" charset="-122"/>
                <a:cs typeface="OPPOSans M" panose="00020600040101010101" pitchFamily="18" charset="-122"/>
              </a:rPr>
              <a:t>wudong6852</a:t>
            </a:r>
            <a:r>
              <a:rPr lang="zh-CN" altLang="en-US" dirty="0">
                <a:solidFill>
                  <a:schemeClr val="bg1"/>
                </a:solidFill>
                <a:latin typeface="OPPOSans M" panose="00020600040101010101" pitchFamily="18" charset="-122"/>
                <a:ea typeface="OPPOSans M" panose="00020600040101010101" pitchFamily="18" charset="-122"/>
                <a:cs typeface="OPPOSans M" panose="00020600040101010101" pitchFamily="18" charset="-122"/>
              </a:rPr>
              <a:t>，欢迎来撩。</a:t>
            </a:r>
          </a:p>
        </p:txBody>
      </p:sp>
      <p:sp>
        <p:nvSpPr>
          <p:cNvPr id="116" name="任意多边形: 形状 243">
            <a:extLst>
              <a:ext uri="{FF2B5EF4-FFF2-40B4-BE49-F238E27FC236}">
                <a16:creationId xmlns:a16="http://schemas.microsoft.com/office/drawing/2014/main" id="{297F10E4-BF85-42FD-9C31-D237A39CED0C}"/>
              </a:ext>
            </a:extLst>
          </p:cNvPr>
          <p:cNvSpPr/>
          <p:nvPr/>
        </p:nvSpPr>
        <p:spPr>
          <a:xfrm>
            <a:off x="4460884" y="1616913"/>
            <a:ext cx="5317322" cy="86473"/>
          </a:xfrm>
          <a:custGeom>
            <a:avLst/>
            <a:gdLst>
              <a:gd name="connsiteX0" fmla="*/ 417450 w 5252076"/>
              <a:gd name="connsiteY0" fmla="*/ 0 h 300158"/>
              <a:gd name="connsiteX1" fmla="*/ 478997 w 5252076"/>
              <a:gd name="connsiteY1" fmla="*/ 86473 h 300158"/>
              <a:gd name="connsiteX2" fmla="*/ 5252076 w 5252076"/>
              <a:gd name="connsiteY2" fmla="*/ 86473 h 300158"/>
              <a:gd name="connsiteX3" fmla="*/ 5252076 w 5252076"/>
              <a:gd name="connsiteY3" fmla="*/ 300158 h 300158"/>
              <a:gd name="connsiteX4" fmla="*/ 0 w 5252076"/>
              <a:gd name="connsiteY4" fmla="*/ 300158 h 300158"/>
              <a:gd name="connsiteX5" fmla="*/ 0 w 5252076"/>
              <a:gd name="connsiteY5" fmla="*/ 86473 h 300158"/>
              <a:gd name="connsiteX6" fmla="*/ 355904 w 5252076"/>
              <a:gd name="connsiteY6" fmla="*/ 86473 h 300158"/>
              <a:gd name="connsiteX0" fmla="*/ 0 w 5252076"/>
              <a:gd name="connsiteY0" fmla="*/ 300158 h 391598"/>
              <a:gd name="connsiteX1" fmla="*/ 0 w 5252076"/>
              <a:gd name="connsiteY1" fmla="*/ 86473 h 391598"/>
              <a:gd name="connsiteX2" fmla="*/ 355904 w 5252076"/>
              <a:gd name="connsiteY2" fmla="*/ 86473 h 391598"/>
              <a:gd name="connsiteX3" fmla="*/ 417450 w 5252076"/>
              <a:gd name="connsiteY3" fmla="*/ 0 h 391598"/>
              <a:gd name="connsiteX4" fmla="*/ 478997 w 5252076"/>
              <a:gd name="connsiteY4" fmla="*/ 86473 h 391598"/>
              <a:gd name="connsiteX5" fmla="*/ 5252076 w 5252076"/>
              <a:gd name="connsiteY5" fmla="*/ 86473 h 391598"/>
              <a:gd name="connsiteX6" fmla="*/ 5252076 w 5252076"/>
              <a:gd name="connsiteY6" fmla="*/ 300158 h 391598"/>
              <a:gd name="connsiteX7" fmla="*/ 91440 w 5252076"/>
              <a:gd name="connsiteY7" fmla="*/ 391598 h 391598"/>
              <a:gd name="connsiteX0" fmla="*/ 0 w 5252076"/>
              <a:gd name="connsiteY0" fmla="*/ 300158 h 300158"/>
              <a:gd name="connsiteX1" fmla="*/ 0 w 5252076"/>
              <a:gd name="connsiteY1" fmla="*/ 86473 h 300158"/>
              <a:gd name="connsiteX2" fmla="*/ 355904 w 5252076"/>
              <a:gd name="connsiteY2" fmla="*/ 86473 h 300158"/>
              <a:gd name="connsiteX3" fmla="*/ 417450 w 5252076"/>
              <a:gd name="connsiteY3" fmla="*/ 0 h 300158"/>
              <a:gd name="connsiteX4" fmla="*/ 478997 w 5252076"/>
              <a:gd name="connsiteY4" fmla="*/ 86473 h 300158"/>
              <a:gd name="connsiteX5" fmla="*/ 5252076 w 5252076"/>
              <a:gd name="connsiteY5" fmla="*/ 86473 h 300158"/>
              <a:gd name="connsiteX6" fmla="*/ 5252076 w 5252076"/>
              <a:gd name="connsiteY6" fmla="*/ 300158 h 300158"/>
              <a:gd name="connsiteX0" fmla="*/ 0 w 5252076"/>
              <a:gd name="connsiteY0" fmla="*/ 86473 h 300158"/>
              <a:gd name="connsiteX1" fmla="*/ 355904 w 5252076"/>
              <a:gd name="connsiteY1" fmla="*/ 86473 h 300158"/>
              <a:gd name="connsiteX2" fmla="*/ 417450 w 5252076"/>
              <a:gd name="connsiteY2" fmla="*/ 0 h 300158"/>
              <a:gd name="connsiteX3" fmla="*/ 478997 w 5252076"/>
              <a:gd name="connsiteY3" fmla="*/ 86473 h 300158"/>
              <a:gd name="connsiteX4" fmla="*/ 5252076 w 5252076"/>
              <a:gd name="connsiteY4" fmla="*/ 86473 h 300158"/>
              <a:gd name="connsiteX5" fmla="*/ 5252076 w 5252076"/>
              <a:gd name="connsiteY5" fmla="*/ 300158 h 300158"/>
              <a:gd name="connsiteX0" fmla="*/ 0 w 5252076"/>
              <a:gd name="connsiteY0" fmla="*/ 86473 h 86473"/>
              <a:gd name="connsiteX1" fmla="*/ 355904 w 5252076"/>
              <a:gd name="connsiteY1" fmla="*/ 86473 h 86473"/>
              <a:gd name="connsiteX2" fmla="*/ 417450 w 5252076"/>
              <a:gd name="connsiteY2" fmla="*/ 0 h 86473"/>
              <a:gd name="connsiteX3" fmla="*/ 478997 w 5252076"/>
              <a:gd name="connsiteY3" fmla="*/ 86473 h 86473"/>
              <a:gd name="connsiteX4" fmla="*/ 5252076 w 5252076"/>
              <a:gd name="connsiteY4" fmla="*/ 86473 h 86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52076" h="86473">
                <a:moveTo>
                  <a:pt x="0" y="86473"/>
                </a:moveTo>
                <a:lnTo>
                  <a:pt x="355904" y="86473"/>
                </a:lnTo>
                <a:lnTo>
                  <a:pt x="417450" y="0"/>
                </a:lnTo>
                <a:lnTo>
                  <a:pt x="478997" y="86473"/>
                </a:lnTo>
                <a:lnTo>
                  <a:pt x="5252076" y="86473"/>
                </a:lnTo>
              </a:path>
            </a:pathLst>
          </a:custGeom>
          <a:noFill/>
          <a:ln>
            <a:solidFill>
              <a:srgbClr val="34FBE8"/>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12" name="矩形: 圆角 230">
            <a:extLst>
              <a:ext uri="{FF2B5EF4-FFF2-40B4-BE49-F238E27FC236}">
                <a16:creationId xmlns:a16="http://schemas.microsoft.com/office/drawing/2014/main" id="{ABB6C66E-6C4D-4586-BB0F-49D6EE07496E}"/>
              </a:ext>
            </a:extLst>
          </p:cNvPr>
          <p:cNvSpPr/>
          <p:nvPr/>
        </p:nvSpPr>
        <p:spPr>
          <a:xfrm>
            <a:off x="1822290" y="3022975"/>
            <a:ext cx="2183290" cy="333375"/>
          </a:xfrm>
          <a:prstGeom prst="roundRect">
            <a:avLst>
              <a:gd name="adj" fmla="val 50000"/>
            </a:avLst>
          </a:prstGeom>
          <a:solidFill>
            <a:srgbClr val="000000"/>
          </a:solidFill>
          <a:ln>
            <a:gradFill>
              <a:gsLst>
                <a:gs pos="0">
                  <a:srgbClr val="34FBE8"/>
                </a:gs>
                <a:gs pos="100000">
                  <a:srgbClr val="23A7AB"/>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4" name="文本框 113">
            <a:extLst>
              <a:ext uri="{FF2B5EF4-FFF2-40B4-BE49-F238E27FC236}">
                <a16:creationId xmlns:a16="http://schemas.microsoft.com/office/drawing/2014/main" id="{65CEF0C4-601B-469E-906C-8D8E6D89E76A}"/>
              </a:ext>
            </a:extLst>
          </p:cNvPr>
          <p:cNvSpPr txBox="1"/>
          <p:nvPr/>
        </p:nvSpPr>
        <p:spPr>
          <a:xfrm>
            <a:off x="2454786" y="3081940"/>
            <a:ext cx="897682" cy="215444"/>
          </a:xfrm>
          <a:prstGeom prst="rect">
            <a:avLst/>
          </a:prstGeom>
          <a:noFill/>
        </p:spPr>
        <p:txBody>
          <a:bodyPr wrap="none" lIns="0" tIns="0" rIns="0" bIns="0" rtlCol="0">
            <a:spAutoFit/>
          </a:bodyPr>
          <a:lstStyle/>
          <a:p>
            <a:pPr algn="ctr"/>
            <a:r>
              <a:rPr lang="zh-CN" altLang="en-US" sz="1400" dirty="0">
                <a:gradFill>
                  <a:gsLst>
                    <a:gs pos="0">
                      <a:srgbClr val="34FBE8"/>
                    </a:gs>
                    <a:gs pos="100000">
                      <a:srgbClr val="23A7AB"/>
                    </a:gs>
                  </a:gsLst>
                  <a:lin ang="5400000" scaled="1"/>
                </a:gradFill>
                <a:latin typeface="OPPOSans B" panose="00020600040101010101" pitchFamily="18" charset="-122"/>
                <a:ea typeface="OPPOSans B" panose="00020600040101010101" pitchFamily="18" charset="-122"/>
                <a:cs typeface="OPPOSans B" panose="00020600040101010101" pitchFamily="18" charset="-122"/>
              </a:rPr>
              <a:t>设计者微信</a:t>
            </a:r>
          </a:p>
        </p:txBody>
      </p:sp>
    </p:spTree>
    <p:extLst>
      <p:ext uri="{BB962C8B-B14F-4D97-AF65-F5344CB8AC3E}">
        <p14:creationId xmlns:p14="http://schemas.microsoft.com/office/powerpoint/2010/main" val="1527852632"/>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99503" y="4205177"/>
            <a:ext cx="4363695" cy="933332"/>
          </a:xfrm>
          <a:prstGeom prst="rect">
            <a:avLst/>
          </a:prstGeom>
        </p:spPr>
        <p:txBody>
          <a:bodyPr wrap="none">
            <a:spAutoFit/>
          </a:bodyPr>
          <a:lstStyle/>
          <a:p>
            <a:r>
              <a:rPr lang="zh-CN" altLang="en-US" sz="1400" dirty="0">
                <a:gradFill>
                  <a:gsLst>
                    <a:gs pos="0">
                      <a:srgbClr val="34FBE8"/>
                    </a:gs>
                    <a:gs pos="100000">
                      <a:srgbClr val="23A7AB"/>
                    </a:gs>
                  </a:gsLst>
                  <a:lin ang="5400000" scaled="1"/>
                </a:gradFill>
                <a:ea typeface="OPPOSans B" panose="00020600040101010101" pitchFamily="18" charset="-122"/>
                <a:cs typeface="OPPOSans B" panose="00020600040101010101" pitchFamily="18" charset="-122"/>
              </a:rPr>
              <a:t>瓜瓜   </a:t>
            </a:r>
            <a:r>
              <a:rPr lang="zh-CN" altLang="en-US" sz="1355" dirty="0">
                <a:solidFill>
                  <a:srgbClr val="FF0000"/>
                </a:solidFill>
                <a:latin typeface="汉仪雅酷黑 45W" panose="020B0404020202020204" pitchFamily="34" charset="-122"/>
                <a:ea typeface="汉仪雅酷黑 45W" panose="020B0404020202020204" pitchFamily="34" charset="-122"/>
              </a:rPr>
              <a:t>作品</a:t>
            </a:r>
            <a:endParaRPr lang="en-US" altLang="zh-CN" sz="1355" dirty="0">
              <a:solidFill>
                <a:srgbClr val="FF0000"/>
              </a:solidFill>
              <a:latin typeface="汉仪雅酷黑 45W" panose="020B0404020202020204" pitchFamily="34" charset="-122"/>
              <a:ea typeface="汉仪雅酷黑 45W" panose="020B0404020202020204" pitchFamily="34" charset="-122"/>
            </a:endParaRPr>
          </a:p>
          <a:p>
            <a:endParaRPr lang="en-US" altLang="zh-CN" sz="1355" dirty="0">
              <a:solidFill>
                <a:srgbClr val="FF0000"/>
              </a:solidFill>
              <a:ea typeface="汉仪雅酷黑 45W" panose="020B0404020202020204" pitchFamily="34" charset="-122"/>
            </a:endParaRPr>
          </a:p>
          <a:p>
            <a:r>
              <a:rPr lang="en-US" altLang="zh-CN" sz="1355" dirty="0">
                <a:solidFill>
                  <a:srgbClr val="FF0000"/>
                </a:solidFill>
                <a:ea typeface="汉仪雅酷黑 45W" panose="020B0404020202020204" pitchFamily="34" charset="-122"/>
              </a:rPr>
              <a:t>51PPT</a:t>
            </a:r>
            <a:r>
              <a:rPr lang="zh-CN" altLang="en-US" sz="1355" dirty="0">
                <a:solidFill>
                  <a:srgbClr val="FF0000"/>
                </a:solidFill>
                <a:ea typeface="汉仪雅酷黑 45W" panose="020B0404020202020204" pitchFamily="34" charset="-122"/>
              </a:rPr>
              <a:t>模板网   </a:t>
            </a:r>
            <a:r>
              <a:rPr lang="en-US" altLang="zh-CN" sz="1355" dirty="0">
                <a:solidFill>
                  <a:srgbClr val="FF0000"/>
                </a:solidFill>
                <a:ea typeface="汉仪雅酷黑 45W" panose="020B0404020202020204" pitchFamily="34" charset="-122"/>
                <a:hlinkClick r:id="rId2"/>
              </a:rPr>
              <a:t>www.51pptmoban.com</a:t>
            </a:r>
            <a:r>
              <a:rPr lang="en-US" altLang="zh-CN" sz="1355" dirty="0">
                <a:solidFill>
                  <a:srgbClr val="FF0000"/>
                </a:solidFill>
                <a:ea typeface="汉仪雅酷黑 45W" panose="020B0404020202020204" pitchFamily="34" charset="-122"/>
              </a:rPr>
              <a:t>  </a:t>
            </a:r>
            <a:r>
              <a:rPr lang="zh-CN" altLang="en-US" sz="1355" dirty="0">
                <a:solidFill>
                  <a:srgbClr val="FF0000"/>
                </a:solidFill>
                <a:ea typeface="汉仪雅酷黑 45W" panose="020B0404020202020204" pitchFamily="34" charset="-122"/>
              </a:rPr>
              <a:t>授权发布</a:t>
            </a:r>
            <a:endParaRPr lang="en-US" altLang="zh-CN" sz="1355" dirty="0">
              <a:solidFill>
                <a:srgbClr val="FF0000"/>
              </a:solidFill>
              <a:ea typeface="汉仪雅酷黑 45W" panose="020B0404020202020204" pitchFamily="34" charset="-122"/>
            </a:endParaRPr>
          </a:p>
          <a:p>
            <a:endParaRPr lang="zh-CN" altLang="en-US" sz="1355" dirty="0">
              <a:solidFill>
                <a:srgbClr val="FF0000"/>
              </a:solidFill>
            </a:endParaRPr>
          </a:p>
        </p:txBody>
      </p:sp>
      <p:pic>
        <p:nvPicPr>
          <p:cNvPr id="3" name="图片 2"/>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13685" y="3705675"/>
            <a:ext cx="1572527" cy="360120"/>
          </a:xfrm>
          <a:prstGeom prst="rect">
            <a:avLst/>
          </a:prstGeom>
        </p:spPr>
      </p:pic>
    </p:spTree>
    <p:extLst>
      <p:ext uri="{BB962C8B-B14F-4D97-AF65-F5344CB8AC3E}">
        <p14:creationId xmlns:p14="http://schemas.microsoft.com/office/powerpoint/2010/main" val="141408681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7" name="文本框 26" hidden="1">
            <a:extLst>
              <a:ext uri="{FF2B5EF4-FFF2-40B4-BE49-F238E27FC236}">
                <a16:creationId xmlns:a16="http://schemas.microsoft.com/office/drawing/2014/main" id="{DABD458D-0A4C-4EB6-8DF8-4A0C057F19F7}"/>
              </a:ext>
            </a:extLst>
          </p:cNvPr>
          <p:cNvSpPr txBox="1"/>
          <p:nvPr/>
        </p:nvSpPr>
        <p:spPr>
          <a:xfrm>
            <a:off x="8717339" y="2411391"/>
            <a:ext cx="2298205" cy="608308"/>
          </a:xfrm>
          <a:prstGeom prst="rect">
            <a:avLst/>
          </a:prstGeom>
          <a:noFill/>
        </p:spPr>
        <p:txBody>
          <a:bodyPr wrap="square" lIns="0" tIns="0" rIns="0" bIns="0">
            <a:spAutoFit/>
          </a:bodyPr>
          <a:lstStyle>
            <a:defPPr>
              <a:defRPr lang="zh-CN"/>
            </a:defPPr>
            <a:lvl1pPr algn="just" hangingPunct="0">
              <a:lnSpc>
                <a:spcPct val="150000"/>
              </a:lnSpc>
              <a:defRPr kumimoji="0" sz="1400" b="0" i="0" u="none" strike="noStrike" cap="none" spc="0" normalizeH="0" baseline="0">
                <a:ln>
                  <a:noFill/>
                </a:ln>
                <a:solidFill>
                  <a:schemeClr val="tx1">
                    <a:lumMod val="85000"/>
                    <a:lumOff val="15000"/>
                    <a:alpha val="70000"/>
                  </a:schemeClr>
                </a:solidFill>
                <a:effectLst/>
                <a:uLnTx/>
                <a:uFillTx/>
                <a:latin typeface="Times New Roman"/>
                <a:ea typeface="思源宋体 CN Medium"/>
              </a:defRPr>
            </a:lvl1pPr>
          </a:lstStyle>
          <a:p>
            <a:r>
              <a:rPr lang="zh-CN" altLang="en-US" dirty="0">
                <a:latin typeface="+mn-ea"/>
                <a:ea typeface="+mn-ea"/>
              </a:rPr>
              <a:t>保暖、防暑、挡风、遮阳、避雨、护头等</a:t>
            </a:r>
          </a:p>
        </p:txBody>
      </p:sp>
      <p:sp>
        <p:nvSpPr>
          <p:cNvPr id="29" name="文本框 28" hidden="1">
            <a:extLst>
              <a:ext uri="{FF2B5EF4-FFF2-40B4-BE49-F238E27FC236}">
                <a16:creationId xmlns:a16="http://schemas.microsoft.com/office/drawing/2014/main" id="{661F86EB-3524-4B96-BEB4-1D2E11998921}"/>
              </a:ext>
            </a:extLst>
          </p:cNvPr>
          <p:cNvSpPr txBox="1"/>
          <p:nvPr/>
        </p:nvSpPr>
        <p:spPr>
          <a:xfrm>
            <a:off x="8717339" y="1954395"/>
            <a:ext cx="1577355" cy="307777"/>
          </a:xfrm>
          <a:prstGeom prst="rect">
            <a:avLst/>
          </a:prstGeom>
          <a:noFill/>
        </p:spPr>
        <p:txBody>
          <a:bodyPr wrap="none" lIns="0" tIns="0" rIns="0" bIns="0" rtlCol="0">
            <a:spAutoFit/>
          </a:bodyPr>
          <a:lstStyle>
            <a:defPPr>
              <a:defRPr lang="zh-CN"/>
            </a:defPPr>
            <a:lvl1pPr>
              <a:defRPr kumimoji="0" sz="2400" b="1" i="0" u="none" strike="noStrike" cap="none" spc="0" normalizeH="0" baseline="0">
                <a:ln>
                  <a:noFill/>
                </a:ln>
                <a:solidFill>
                  <a:schemeClr val="accent4">
                    <a:lumMod val="20000"/>
                    <a:lumOff val="80000"/>
                  </a:schemeClr>
                </a:solidFill>
                <a:effectLst/>
                <a:uLnTx/>
                <a:uFillTx/>
                <a:latin typeface="Times New Roman"/>
                <a:ea typeface="思源宋体 CN Medium"/>
              </a:defRPr>
            </a:lvl1pPr>
          </a:lstStyle>
          <a:p>
            <a:r>
              <a:rPr lang="zh-CN" altLang="en-US" sz="2000" dirty="0">
                <a:solidFill>
                  <a:schemeClr val="bg2">
                    <a:lumMod val="25000"/>
                  </a:schemeClr>
                </a:solidFill>
              </a:rPr>
              <a:t>原始基本用途</a:t>
            </a:r>
          </a:p>
        </p:txBody>
      </p:sp>
      <p:sp>
        <p:nvSpPr>
          <p:cNvPr id="30" name="文本框 29" hidden="1">
            <a:extLst>
              <a:ext uri="{FF2B5EF4-FFF2-40B4-BE49-F238E27FC236}">
                <a16:creationId xmlns:a16="http://schemas.microsoft.com/office/drawing/2014/main" id="{F3F21BD4-1CFA-4007-9493-3BC717097022}"/>
              </a:ext>
            </a:extLst>
          </p:cNvPr>
          <p:cNvSpPr txBox="1"/>
          <p:nvPr/>
        </p:nvSpPr>
        <p:spPr>
          <a:xfrm>
            <a:off x="8663918" y="3986395"/>
            <a:ext cx="1577355" cy="307777"/>
          </a:xfrm>
          <a:prstGeom prst="rect">
            <a:avLst/>
          </a:prstGeom>
          <a:noFill/>
        </p:spPr>
        <p:txBody>
          <a:bodyPr wrap="none" lIns="0" tIns="0" rIns="0" bIns="0" rtlCol="0">
            <a:spAutoFit/>
          </a:bodyPr>
          <a:lstStyle>
            <a:defPPr>
              <a:defRPr lang="zh-CN"/>
            </a:defPPr>
            <a:lvl1pPr>
              <a:defRPr kumimoji="0" sz="2400" b="1" i="0" u="none" strike="noStrike" cap="none" spc="0" normalizeH="0" baseline="0">
                <a:ln>
                  <a:noFill/>
                </a:ln>
                <a:solidFill>
                  <a:schemeClr val="accent4">
                    <a:lumMod val="20000"/>
                    <a:lumOff val="80000"/>
                  </a:schemeClr>
                </a:solidFill>
                <a:effectLst/>
                <a:uLnTx/>
                <a:uFillTx/>
                <a:latin typeface="Times New Roman"/>
                <a:ea typeface="思源宋体 CN Medium"/>
              </a:defRPr>
            </a:lvl1pPr>
          </a:lstStyle>
          <a:p>
            <a:r>
              <a:rPr lang="zh-CN" altLang="en-US" sz="2000" dirty="0">
                <a:solidFill>
                  <a:schemeClr val="bg2">
                    <a:lumMod val="25000"/>
                  </a:schemeClr>
                </a:solidFill>
              </a:rPr>
              <a:t>精神文明寓意</a:t>
            </a:r>
          </a:p>
        </p:txBody>
      </p:sp>
      <p:sp>
        <p:nvSpPr>
          <p:cNvPr id="32" name="文本框 31" hidden="1">
            <a:extLst>
              <a:ext uri="{FF2B5EF4-FFF2-40B4-BE49-F238E27FC236}">
                <a16:creationId xmlns:a16="http://schemas.microsoft.com/office/drawing/2014/main" id="{686FCD86-22F8-400C-9975-24C57DE922ED}"/>
              </a:ext>
            </a:extLst>
          </p:cNvPr>
          <p:cNvSpPr txBox="1"/>
          <p:nvPr/>
        </p:nvSpPr>
        <p:spPr>
          <a:xfrm>
            <a:off x="8717339" y="4443391"/>
            <a:ext cx="2298205" cy="611706"/>
          </a:xfrm>
          <a:prstGeom prst="rect">
            <a:avLst/>
          </a:prstGeom>
          <a:noFill/>
        </p:spPr>
        <p:txBody>
          <a:bodyPr wrap="square" lIns="0" tIns="0" rIns="0" bIns="0">
            <a:spAutoFit/>
          </a:bodyPr>
          <a:lstStyle>
            <a:defPPr>
              <a:defRPr lang="zh-CN"/>
            </a:defPPr>
            <a:lvl1pPr algn="just" hangingPunct="0">
              <a:lnSpc>
                <a:spcPct val="150000"/>
              </a:lnSpc>
              <a:defRPr kumimoji="0" sz="1400" b="0" i="0" u="none" strike="noStrike" cap="none" spc="0" normalizeH="0" baseline="0">
                <a:ln>
                  <a:noFill/>
                </a:ln>
                <a:solidFill>
                  <a:schemeClr val="tx1">
                    <a:lumMod val="85000"/>
                    <a:lumOff val="15000"/>
                    <a:alpha val="70000"/>
                  </a:schemeClr>
                </a:solidFill>
                <a:effectLst/>
                <a:uLnTx/>
                <a:uFillTx/>
                <a:latin typeface="Times New Roman"/>
                <a:ea typeface="思源宋体 CN Medium"/>
              </a:defRPr>
            </a:lvl1pPr>
          </a:lstStyle>
          <a:p>
            <a:r>
              <a:rPr lang="zh-CN" altLang="en-US" dirty="0">
                <a:latin typeface="+mn-ea"/>
                <a:ea typeface="+mn-ea"/>
              </a:rPr>
              <a:t>除了身份的区分，也是一种精神的外化、尊严的表达</a:t>
            </a:r>
          </a:p>
        </p:txBody>
      </p:sp>
      <p:pic>
        <p:nvPicPr>
          <p:cNvPr id="5" name="图片 4" descr="图形用户界面, 应用程序&#10;&#10;描述已自动生成" hidden="1">
            <a:extLst>
              <a:ext uri="{FF2B5EF4-FFF2-40B4-BE49-F238E27FC236}">
                <a16:creationId xmlns:a16="http://schemas.microsoft.com/office/drawing/2014/main" id="{008B6388-5994-4A54-9A04-FB6398ABA686}"/>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0" y="-1"/>
            <a:ext cx="12192000" cy="6881895"/>
          </a:xfrm>
          <a:prstGeom prst="rect">
            <a:avLst/>
          </a:prstGeom>
        </p:spPr>
      </p:pic>
      <p:pic>
        <p:nvPicPr>
          <p:cNvPr id="85" name="图片 84" descr="图形用户界面, 网站&#10;&#10;描述已自动生成" hidden="1">
            <a:extLst>
              <a:ext uri="{FF2B5EF4-FFF2-40B4-BE49-F238E27FC236}">
                <a16:creationId xmlns:a16="http://schemas.microsoft.com/office/drawing/2014/main" id="{D427BBFB-EC46-478F-9663-E03D37CE6AAC}"/>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93" name="文本框 92">
            <a:extLst>
              <a:ext uri="{FF2B5EF4-FFF2-40B4-BE49-F238E27FC236}">
                <a16:creationId xmlns:a16="http://schemas.microsoft.com/office/drawing/2014/main" id="{406460FD-2BC7-44CD-9C7E-06DEDEBD976A}"/>
              </a:ext>
            </a:extLst>
          </p:cNvPr>
          <p:cNvSpPr txBox="1"/>
          <p:nvPr/>
        </p:nvSpPr>
        <p:spPr>
          <a:xfrm>
            <a:off x="6113057" y="3703148"/>
            <a:ext cx="5383619" cy="1064650"/>
          </a:xfrm>
          <a:prstGeom prst="rect">
            <a:avLst/>
          </a:prstGeom>
          <a:noFill/>
        </p:spPr>
        <p:txBody>
          <a:bodyPr wrap="square" lIns="0" tIns="0" rIns="0" bIns="0">
            <a:spAutoFit/>
          </a:bodyPr>
          <a:lstStyle>
            <a:defPPr>
              <a:defRPr lang="zh-CN"/>
            </a:defPPr>
            <a:lvl1pPr algn="just" hangingPunct="0">
              <a:lnSpc>
                <a:spcPct val="150000"/>
              </a:lnSpc>
              <a:defRPr kumimoji="0" sz="1400" b="0" i="0" u="none" strike="noStrike" cap="none" spc="0" normalizeH="0" baseline="0">
                <a:ln>
                  <a:noFill/>
                </a:ln>
                <a:solidFill>
                  <a:schemeClr val="tx1">
                    <a:lumMod val="85000"/>
                    <a:lumOff val="15000"/>
                    <a:alpha val="70000"/>
                  </a:schemeClr>
                </a:solidFill>
                <a:effectLst/>
                <a:uLnTx/>
                <a:uFillTx/>
                <a:latin typeface="Times New Roman"/>
                <a:ea typeface="思源宋体 CN Medium"/>
              </a:defRPr>
            </a:lvl1pPr>
          </a:lstStyle>
          <a:p>
            <a:r>
              <a:rPr kumimoji="0" lang="zh-CN" altLang="en-US" sz="1600" b="0" i="0" u="none" strike="noStrike" kern="1200" cap="none" spc="0" normalizeH="0" baseline="0" noProof="0" dirty="0">
                <a:ln>
                  <a:noFill/>
                </a:ln>
                <a:solidFill>
                  <a:schemeClr val="tx1">
                    <a:lumMod val="75000"/>
                    <a:lumOff val="25000"/>
                  </a:schemeClr>
                </a:solidFill>
                <a:effectLst/>
                <a:uLnTx/>
                <a:uFillTx/>
                <a:latin typeface="+mn-ea"/>
                <a:ea typeface="+mn-ea"/>
                <a:cs typeface="+mn-cs"/>
              </a:rPr>
              <a:t>顶上风光是一家中美合资企业，由</a:t>
            </a:r>
            <a:r>
              <a:rPr lang="en-US" altLang="zh-CN" sz="1600" dirty="0">
                <a:solidFill>
                  <a:schemeClr val="tx1">
                    <a:lumMod val="75000"/>
                    <a:lumOff val="25000"/>
                  </a:schemeClr>
                </a:solidFill>
                <a:latin typeface="+mn-ea"/>
                <a:ea typeface="+mn-ea"/>
              </a:rPr>
              <a:t>xxx</a:t>
            </a:r>
            <a:r>
              <a:rPr kumimoji="0" lang="zh-CN" altLang="en-US" sz="1600" b="0" i="0" u="none" strike="noStrike" kern="1200" cap="none" spc="0" normalizeH="0" baseline="0" noProof="0" dirty="0">
                <a:ln>
                  <a:noFill/>
                </a:ln>
                <a:solidFill>
                  <a:schemeClr val="tx1">
                    <a:lumMod val="75000"/>
                    <a:lumOff val="25000"/>
                  </a:schemeClr>
                </a:solidFill>
                <a:effectLst/>
                <a:uLnTx/>
                <a:uFillTx/>
                <a:latin typeface="+mn-ea"/>
                <a:ea typeface="+mn-ea"/>
                <a:cs typeface="+mn-cs"/>
              </a:rPr>
              <a:t>于</a:t>
            </a:r>
            <a:r>
              <a:rPr kumimoji="0" lang="en-US" altLang="zh-CN" sz="1600" b="0" i="0" u="none" strike="noStrike" kern="1200" cap="none" spc="0" normalizeH="0" baseline="0" noProof="0" dirty="0">
                <a:ln>
                  <a:noFill/>
                </a:ln>
                <a:solidFill>
                  <a:schemeClr val="tx1">
                    <a:lumMod val="75000"/>
                    <a:lumOff val="25000"/>
                  </a:schemeClr>
                </a:solidFill>
                <a:effectLst/>
                <a:uLnTx/>
                <a:uFillTx/>
                <a:latin typeface="+mn-ea"/>
                <a:ea typeface="+mn-ea"/>
                <a:cs typeface="+mn-cs"/>
              </a:rPr>
              <a:t>1970</a:t>
            </a:r>
            <a:r>
              <a:rPr kumimoji="0" lang="zh-CN" altLang="en-US" sz="1600" b="0" i="0" u="none" strike="noStrike" kern="1200" cap="none" spc="0" normalizeH="0" baseline="0" noProof="0" dirty="0">
                <a:ln>
                  <a:noFill/>
                </a:ln>
                <a:solidFill>
                  <a:schemeClr val="tx1">
                    <a:lumMod val="75000"/>
                    <a:lumOff val="25000"/>
                  </a:schemeClr>
                </a:solidFill>
                <a:effectLst/>
                <a:uLnTx/>
                <a:uFillTx/>
                <a:latin typeface="+mn-ea"/>
                <a:ea typeface="+mn-ea"/>
                <a:cs typeface="+mn-cs"/>
              </a:rPr>
              <a:t>年</a:t>
            </a:r>
            <a:r>
              <a:rPr kumimoji="0" lang="en-US" altLang="zh-CN" sz="1600" b="0" i="0" u="none" strike="noStrike" kern="1200" cap="none" spc="0" normalizeH="0" baseline="0" noProof="0" dirty="0">
                <a:ln>
                  <a:noFill/>
                </a:ln>
                <a:solidFill>
                  <a:schemeClr val="tx1">
                    <a:lumMod val="75000"/>
                    <a:lumOff val="25000"/>
                  </a:schemeClr>
                </a:solidFill>
                <a:effectLst/>
                <a:uLnTx/>
                <a:uFillTx/>
                <a:latin typeface="+mn-ea"/>
                <a:ea typeface="+mn-ea"/>
                <a:cs typeface="+mn-cs"/>
              </a:rPr>
              <a:t>x</a:t>
            </a:r>
            <a:r>
              <a:rPr kumimoji="0" lang="zh-CN" altLang="en-US" sz="1600" b="0" i="0" u="none" strike="noStrike" kern="1200" cap="none" spc="0" normalizeH="0" baseline="0" noProof="0" dirty="0">
                <a:ln>
                  <a:noFill/>
                </a:ln>
                <a:solidFill>
                  <a:schemeClr val="tx1">
                    <a:lumMod val="75000"/>
                    <a:lumOff val="25000"/>
                  </a:schemeClr>
                </a:solidFill>
                <a:effectLst/>
                <a:uLnTx/>
                <a:uFillTx/>
                <a:latin typeface="+mn-ea"/>
                <a:ea typeface="+mn-ea"/>
                <a:cs typeface="+mn-cs"/>
              </a:rPr>
              <a:t>月</a:t>
            </a:r>
            <a:r>
              <a:rPr lang="en-US" altLang="zh-CN" sz="1600" dirty="0">
                <a:solidFill>
                  <a:schemeClr val="tx1">
                    <a:lumMod val="75000"/>
                    <a:lumOff val="25000"/>
                  </a:schemeClr>
                </a:solidFill>
                <a:latin typeface="+mn-ea"/>
                <a:ea typeface="+mn-ea"/>
              </a:rPr>
              <a:t>x</a:t>
            </a:r>
            <a:r>
              <a:rPr kumimoji="0" lang="zh-CN" altLang="en-US" sz="1600" b="0" i="0" u="none" strike="noStrike" kern="1200" cap="none" spc="0" normalizeH="0" baseline="0" noProof="0" dirty="0">
                <a:ln>
                  <a:noFill/>
                </a:ln>
                <a:solidFill>
                  <a:schemeClr val="tx1">
                    <a:lumMod val="75000"/>
                    <a:lumOff val="25000"/>
                  </a:schemeClr>
                </a:solidFill>
                <a:effectLst/>
                <a:uLnTx/>
                <a:uFillTx/>
                <a:latin typeface="+mn-ea"/>
                <a:ea typeface="+mn-ea"/>
                <a:cs typeface="+mn-cs"/>
              </a:rPr>
              <a:t>日创立。公司总部设立在</a:t>
            </a:r>
            <a:r>
              <a:rPr lang="zh-CN" altLang="en-US" sz="1600" dirty="0">
                <a:solidFill>
                  <a:schemeClr val="tx1">
                    <a:lumMod val="75000"/>
                    <a:lumOff val="25000"/>
                  </a:schemeClr>
                </a:solidFill>
                <a:latin typeface="+mn-ea"/>
                <a:ea typeface="+mn-ea"/>
              </a:rPr>
              <a:t>中国湖北省武汉市</a:t>
            </a:r>
            <a:r>
              <a:rPr kumimoji="0" lang="zh-CN" altLang="en-US" sz="1600" b="0" i="0" u="none" strike="noStrike" kern="1200" cap="none" spc="0" normalizeH="0" baseline="0" noProof="0" dirty="0">
                <a:ln>
                  <a:noFill/>
                </a:ln>
                <a:solidFill>
                  <a:schemeClr val="tx1">
                    <a:lumMod val="75000"/>
                    <a:lumOff val="25000"/>
                  </a:schemeClr>
                </a:solidFill>
                <a:effectLst/>
                <a:uLnTx/>
                <a:uFillTx/>
                <a:latin typeface="+mn-ea"/>
                <a:ea typeface="+mn-ea"/>
                <a:cs typeface="+mn-cs"/>
              </a:rPr>
              <a:t>，以设计、生产、销售，宣导符合现代青年一代主流人群的穿搭帽饰业务为主 </a:t>
            </a:r>
          </a:p>
        </p:txBody>
      </p:sp>
      <p:sp>
        <p:nvSpPr>
          <p:cNvPr id="94" name="文本框 93">
            <a:extLst>
              <a:ext uri="{FF2B5EF4-FFF2-40B4-BE49-F238E27FC236}">
                <a16:creationId xmlns:a16="http://schemas.microsoft.com/office/drawing/2014/main" id="{78F3184C-3A92-4046-B160-BE6BB42E0987}"/>
              </a:ext>
            </a:extLst>
          </p:cNvPr>
          <p:cNvSpPr txBox="1"/>
          <p:nvPr/>
        </p:nvSpPr>
        <p:spPr>
          <a:xfrm>
            <a:off x="6385567" y="3333549"/>
            <a:ext cx="1308729" cy="276999"/>
          </a:xfrm>
          <a:prstGeom prst="rect">
            <a:avLst/>
          </a:prstGeom>
          <a:noFill/>
        </p:spPr>
        <p:txBody>
          <a:bodyPr wrap="square" lIns="0" tIns="0" rIns="0" bIns="0" rtlCol="0">
            <a:spAutoFit/>
          </a:bodyPr>
          <a:lstStyle>
            <a:defPPr>
              <a:defRPr lang="zh-CN"/>
            </a:defPPr>
            <a:lvl1pPr>
              <a:defRPr kumimoji="0" sz="2400" b="1" i="0" u="none" strike="noStrike" cap="none" spc="0" normalizeH="0" baseline="0">
                <a:ln>
                  <a:noFill/>
                </a:ln>
                <a:solidFill>
                  <a:schemeClr val="accent4">
                    <a:lumMod val="20000"/>
                    <a:lumOff val="80000"/>
                  </a:schemeClr>
                </a:solidFill>
                <a:effectLst/>
                <a:uLnTx/>
                <a:uFillTx/>
                <a:latin typeface="Times New Roman"/>
                <a:ea typeface="思源宋体 CN Medium"/>
              </a:defRPr>
            </a:lvl1pPr>
          </a:lstStyle>
          <a:p>
            <a:pPr algn="dist"/>
            <a:r>
              <a:rPr lang="zh-CN" altLang="en-US" sz="1800" dirty="0">
                <a:solidFill>
                  <a:srgbClr val="85543A"/>
                </a:solidFill>
                <a:latin typeface="+mj-ea"/>
                <a:ea typeface="+mj-ea"/>
              </a:rPr>
              <a:t>顶上</a:t>
            </a:r>
            <a:r>
              <a:rPr lang="zh-CN" altLang="en-US" sz="1800" dirty="0">
                <a:solidFill>
                  <a:schemeClr val="accent1"/>
                </a:solidFill>
                <a:latin typeface="+mj-ea"/>
                <a:ea typeface="+mj-ea"/>
              </a:rPr>
              <a:t>风光</a:t>
            </a:r>
            <a:r>
              <a:rPr lang="zh-CN" altLang="en-US" sz="1800" dirty="0">
                <a:solidFill>
                  <a:srgbClr val="85543A"/>
                </a:solidFill>
                <a:latin typeface="+mj-ea"/>
                <a:ea typeface="+mj-ea"/>
              </a:rPr>
              <a:t> </a:t>
            </a:r>
          </a:p>
        </p:txBody>
      </p:sp>
      <p:sp>
        <p:nvSpPr>
          <p:cNvPr id="97" name="文本框 96">
            <a:extLst>
              <a:ext uri="{FF2B5EF4-FFF2-40B4-BE49-F238E27FC236}">
                <a16:creationId xmlns:a16="http://schemas.microsoft.com/office/drawing/2014/main" id="{18D18A77-B845-4C0A-9DEA-ED3BE077DF63}"/>
              </a:ext>
            </a:extLst>
          </p:cNvPr>
          <p:cNvSpPr txBox="1"/>
          <p:nvPr/>
        </p:nvSpPr>
        <p:spPr>
          <a:xfrm>
            <a:off x="6113057" y="5570888"/>
            <a:ext cx="5383619" cy="695319"/>
          </a:xfrm>
          <a:prstGeom prst="rect">
            <a:avLst/>
          </a:prstGeom>
          <a:noFill/>
        </p:spPr>
        <p:txBody>
          <a:bodyPr wrap="square" lIns="0" tIns="0" rIns="0" bIns="0">
            <a:spAutoFit/>
          </a:bodyPr>
          <a:lstStyle>
            <a:defPPr>
              <a:defRPr lang="zh-CN"/>
            </a:defPPr>
            <a:lvl1pPr algn="just" hangingPunct="0">
              <a:lnSpc>
                <a:spcPct val="150000"/>
              </a:lnSpc>
              <a:defRPr kumimoji="0" sz="1400" b="0" i="0" u="none" strike="noStrike" cap="none" spc="0" normalizeH="0" baseline="0">
                <a:ln>
                  <a:noFill/>
                </a:ln>
                <a:solidFill>
                  <a:schemeClr val="tx1">
                    <a:lumMod val="85000"/>
                    <a:lumOff val="15000"/>
                    <a:alpha val="70000"/>
                  </a:schemeClr>
                </a:solidFill>
                <a:effectLst/>
                <a:uLnTx/>
                <a:uFillTx/>
                <a:latin typeface="Times New Roman"/>
                <a:ea typeface="思源宋体 CN Medium"/>
              </a:defRPr>
            </a:lvl1pPr>
          </a:lstStyle>
          <a:p>
            <a:r>
              <a:rPr kumimoji="0" lang="zh-CN" altLang="en-US" sz="1600" b="0" i="0" u="none" strike="noStrike" kern="1200" cap="none" spc="0" normalizeH="0" baseline="0" noProof="0" dirty="0">
                <a:ln>
                  <a:noFill/>
                </a:ln>
                <a:solidFill>
                  <a:schemeClr val="tx1">
                    <a:lumMod val="75000"/>
                    <a:lumOff val="25000"/>
                  </a:schemeClr>
                </a:solidFill>
                <a:effectLst/>
                <a:uLnTx/>
                <a:uFillTx/>
                <a:latin typeface="+mn-ea"/>
                <a:ea typeface="+mn-ea"/>
                <a:cs typeface="+mn-cs"/>
              </a:rPr>
              <a:t>最为著名和且最初畅销的产品为贝雷帽和礼帽这两大类，是全球</a:t>
            </a:r>
            <a:r>
              <a:rPr kumimoji="0" lang="en-US" altLang="zh-CN" sz="1600" b="0" i="0" u="none" strike="noStrike" kern="1200" cap="none" spc="0" normalizeH="0" baseline="0" noProof="0" dirty="0">
                <a:ln>
                  <a:noFill/>
                </a:ln>
                <a:solidFill>
                  <a:schemeClr val="tx1">
                    <a:lumMod val="75000"/>
                    <a:lumOff val="25000"/>
                  </a:schemeClr>
                </a:solidFill>
                <a:effectLst/>
                <a:uLnTx/>
                <a:uFillTx/>
                <a:latin typeface="+mn-ea"/>
                <a:ea typeface="+mn-ea"/>
                <a:cs typeface="+mn-cs"/>
              </a:rPr>
              <a:t>TOP500</a:t>
            </a:r>
            <a:r>
              <a:rPr kumimoji="0" lang="zh-CN" altLang="en-US" sz="1600" b="0" i="0" u="none" strike="noStrike" kern="1200" cap="none" spc="0" normalizeH="0" baseline="0" noProof="0" dirty="0">
                <a:ln>
                  <a:noFill/>
                </a:ln>
                <a:solidFill>
                  <a:schemeClr val="tx1">
                    <a:lumMod val="75000"/>
                    <a:lumOff val="25000"/>
                  </a:schemeClr>
                </a:solidFill>
                <a:effectLst/>
                <a:uLnTx/>
                <a:uFillTx/>
                <a:latin typeface="+mn-ea"/>
                <a:ea typeface="+mn-ea"/>
                <a:cs typeface="+mn-cs"/>
              </a:rPr>
              <a:t>的配饰穿搭提供商、世界潮流时尚的先行者</a:t>
            </a:r>
          </a:p>
        </p:txBody>
      </p:sp>
      <p:sp>
        <p:nvSpPr>
          <p:cNvPr id="98" name="文本框 97">
            <a:extLst>
              <a:ext uri="{FF2B5EF4-FFF2-40B4-BE49-F238E27FC236}">
                <a16:creationId xmlns:a16="http://schemas.microsoft.com/office/drawing/2014/main" id="{E613B40C-379C-4B9F-B96B-ABB544CF6D0A}"/>
              </a:ext>
            </a:extLst>
          </p:cNvPr>
          <p:cNvSpPr txBox="1"/>
          <p:nvPr/>
        </p:nvSpPr>
        <p:spPr>
          <a:xfrm>
            <a:off x="6385567" y="5201289"/>
            <a:ext cx="1308729" cy="276999"/>
          </a:xfrm>
          <a:prstGeom prst="rect">
            <a:avLst/>
          </a:prstGeom>
          <a:noFill/>
        </p:spPr>
        <p:txBody>
          <a:bodyPr wrap="square" lIns="0" tIns="0" rIns="0" bIns="0" rtlCol="0">
            <a:spAutoFit/>
          </a:bodyPr>
          <a:lstStyle>
            <a:defPPr>
              <a:defRPr lang="zh-CN"/>
            </a:defPPr>
            <a:lvl1pPr>
              <a:defRPr kumimoji="0" sz="2400" b="1" i="0" u="none" strike="noStrike" cap="none" spc="0" normalizeH="0" baseline="0">
                <a:ln>
                  <a:noFill/>
                </a:ln>
                <a:solidFill>
                  <a:schemeClr val="accent4">
                    <a:lumMod val="20000"/>
                    <a:lumOff val="80000"/>
                  </a:schemeClr>
                </a:solidFill>
                <a:effectLst/>
                <a:uLnTx/>
                <a:uFillTx/>
                <a:latin typeface="Times New Roman"/>
                <a:ea typeface="思源宋体 CN Medium"/>
              </a:defRPr>
            </a:lvl1pPr>
          </a:lstStyle>
          <a:p>
            <a:pPr algn="dist"/>
            <a:r>
              <a:rPr lang="zh-CN" altLang="en-US" sz="1800" dirty="0">
                <a:solidFill>
                  <a:srgbClr val="85543A"/>
                </a:solidFill>
                <a:latin typeface="+mj-ea"/>
                <a:ea typeface="+mj-ea"/>
              </a:rPr>
              <a:t>品牌</a:t>
            </a:r>
            <a:r>
              <a:rPr lang="zh-CN" altLang="en-US" sz="1800" dirty="0">
                <a:solidFill>
                  <a:schemeClr val="accent1"/>
                </a:solidFill>
                <a:latin typeface="+mj-ea"/>
                <a:ea typeface="+mj-ea"/>
              </a:rPr>
              <a:t>定位</a:t>
            </a:r>
            <a:r>
              <a:rPr lang="zh-CN" altLang="en-US" sz="1800" dirty="0">
                <a:solidFill>
                  <a:srgbClr val="85543A"/>
                </a:solidFill>
                <a:latin typeface="+mj-ea"/>
                <a:ea typeface="+mj-ea"/>
              </a:rPr>
              <a:t> </a:t>
            </a:r>
          </a:p>
        </p:txBody>
      </p:sp>
      <p:pic>
        <p:nvPicPr>
          <p:cNvPr id="33" name="图片 32" descr="人戴着帽子&#10;&#10;描述已自动生成">
            <a:extLst>
              <a:ext uri="{FF2B5EF4-FFF2-40B4-BE49-F238E27FC236}">
                <a16:creationId xmlns:a16="http://schemas.microsoft.com/office/drawing/2014/main" id="{AB55E71D-B070-4FAD-85DB-9A8859991293}"/>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flipH="1">
            <a:off x="761612" y="640080"/>
            <a:ext cx="4445361" cy="6217920"/>
          </a:xfrm>
          <a:custGeom>
            <a:avLst/>
            <a:gdLst>
              <a:gd name="connsiteX0" fmla="*/ 4445361 w 4445361"/>
              <a:gd name="connsiteY0" fmla="*/ 0 h 6217920"/>
              <a:gd name="connsiteX1" fmla="*/ 0 w 4445361"/>
              <a:gd name="connsiteY1" fmla="*/ 0 h 6217920"/>
              <a:gd name="connsiteX2" fmla="*/ 0 w 4445361"/>
              <a:gd name="connsiteY2" fmla="*/ 6217920 h 6217920"/>
              <a:gd name="connsiteX3" fmla="*/ 4445361 w 4445361"/>
              <a:gd name="connsiteY3" fmla="*/ 6217920 h 6217920"/>
            </a:gdLst>
            <a:ahLst/>
            <a:cxnLst>
              <a:cxn ang="0">
                <a:pos x="connsiteX0" y="connsiteY0"/>
              </a:cxn>
              <a:cxn ang="0">
                <a:pos x="connsiteX1" y="connsiteY1"/>
              </a:cxn>
              <a:cxn ang="0">
                <a:pos x="connsiteX2" y="connsiteY2"/>
              </a:cxn>
              <a:cxn ang="0">
                <a:pos x="connsiteX3" y="connsiteY3"/>
              </a:cxn>
            </a:cxnLst>
            <a:rect l="l" t="t" r="r" b="b"/>
            <a:pathLst>
              <a:path w="4445361" h="6217920">
                <a:moveTo>
                  <a:pt x="4445361" y="0"/>
                </a:moveTo>
                <a:lnTo>
                  <a:pt x="0" y="0"/>
                </a:lnTo>
                <a:lnTo>
                  <a:pt x="0" y="6217920"/>
                </a:lnTo>
                <a:lnTo>
                  <a:pt x="4445361" y="6217920"/>
                </a:lnTo>
                <a:close/>
              </a:path>
            </a:pathLst>
          </a:custGeom>
          <a:ln w="34925">
            <a:solidFill>
              <a:schemeClr val="bg1"/>
            </a:solidFill>
          </a:ln>
        </p:spPr>
      </p:pic>
      <p:sp>
        <p:nvSpPr>
          <p:cNvPr id="118" name="矩形 117">
            <a:extLst>
              <a:ext uri="{FF2B5EF4-FFF2-40B4-BE49-F238E27FC236}">
                <a16:creationId xmlns:a16="http://schemas.microsoft.com/office/drawing/2014/main" id="{203D7DA0-D47A-4779-B8B0-9AD6E8BD8028}"/>
              </a:ext>
            </a:extLst>
          </p:cNvPr>
          <p:cNvSpPr/>
          <p:nvPr/>
        </p:nvSpPr>
        <p:spPr>
          <a:xfrm>
            <a:off x="5976719" y="1959071"/>
            <a:ext cx="4821555" cy="250898"/>
          </a:xfrm>
          <a:prstGeom prst="rect">
            <a:avLst/>
          </a:prstGeom>
          <a:solidFill>
            <a:schemeClr val="bg1">
              <a:alpha val="1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19" name="文本框 118">
            <a:extLst>
              <a:ext uri="{FF2B5EF4-FFF2-40B4-BE49-F238E27FC236}">
                <a16:creationId xmlns:a16="http://schemas.microsoft.com/office/drawing/2014/main" id="{3CD5BDEE-E491-4CCF-9827-A3C30309B8C7}"/>
              </a:ext>
            </a:extLst>
          </p:cNvPr>
          <p:cNvSpPr txBox="1"/>
          <p:nvPr/>
        </p:nvSpPr>
        <p:spPr>
          <a:xfrm>
            <a:off x="6059906" y="462470"/>
            <a:ext cx="3204046" cy="1095621"/>
          </a:xfrm>
          <a:prstGeom prst="rect">
            <a:avLst/>
          </a:prstGeom>
          <a:noFill/>
        </p:spPr>
        <p:txBody>
          <a:bodyPr wrap="square" lIns="0" tIns="0" rIns="0" bIns="0" rtlCol="0">
            <a:spAutoFit/>
          </a:bodyPr>
          <a:lstStyle/>
          <a:p>
            <a:pPr algn="dist">
              <a:lnSpc>
                <a:spcPct val="120000"/>
              </a:lnSpc>
            </a:pPr>
            <a:r>
              <a:rPr kumimoji="0" lang="en-US" altLang="zh-CN" sz="6500" b="1" i="0" u="none" strike="noStrike" kern="1200" cap="none" spc="200" normalizeH="0" baseline="0" noProof="0" dirty="0">
                <a:ln>
                  <a:noFill/>
                </a:ln>
                <a:solidFill>
                  <a:schemeClr val="bg1"/>
                </a:solidFill>
                <a:effectLst/>
                <a:uLnTx/>
                <a:uFillTx/>
                <a:latin typeface="+mj-lt"/>
                <a:ea typeface="思源黑体 CN Regular"/>
                <a:cs typeface="+mn-cs"/>
              </a:rPr>
              <a:t>BRAND</a:t>
            </a:r>
            <a:r>
              <a:rPr lang="en-US" altLang="zh-CN" sz="6500" b="1" spc="200" dirty="0">
                <a:solidFill>
                  <a:schemeClr val="bg1"/>
                </a:solidFill>
                <a:latin typeface="+mj-lt"/>
              </a:rPr>
              <a:t> </a:t>
            </a:r>
          </a:p>
        </p:txBody>
      </p:sp>
      <p:sp>
        <p:nvSpPr>
          <p:cNvPr id="120" name="文本框 119">
            <a:extLst>
              <a:ext uri="{FF2B5EF4-FFF2-40B4-BE49-F238E27FC236}">
                <a16:creationId xmlns:a16="http://schemas.microsoft.com/office/drawing/2014/main" id="{DDECBE5A-6FDF-4111-B28E-FC0C74EE9E05}"/>
              </a:ext>
            </a:extLst>
          </p:cNvPr>
          <p:cNvSpPr txBox="1"/>
          <p:nvPr/>
        </p:nvSpPr>
        <p:spPr>
          <a:xfrm>
            <a:off x="6059906" y="1589440"/>
            <a:ext cx="4445360" cy="674224"/>
          </a:xfrm>
          <a:prstGeom prst="rect">
            <a:avLst/>
          </a:prstGeom>
          <a:noFill/>
        </p:spPr>
        <p:txBody>
          <a:bodyPr wrap="square" lIns="0" tIns="0" rIns="0" bIns="0" rtlCol="0">
            <a:spAutoFit/>
          </a:bodyPr>
          <a:lstStyle/>
          <a:p>
            <a:pPr algn="dist">
              <a:lnSpc>
                <a:spcPct val="120000"/>
              </a:lnSpc>
            </a:pPr>
            <a:r>
              <a:rPr kumimoji="0" lang="en-US" altLang="zh-CN" sz="4000" b="1" i="0" u="none" strike="noStrike" kern="1200" cap="none" spc="200" normalizeH="0" baseline="0" noProof="0" dirty="0">
                <a:ln>
                  <a:noFill/>
                </a:ln>
                <a:solidFill>
                  <a:schemeClr val="bg1"/>
                </a:solidFill>
                <a:effectLst/>
                <a:uLnTx/>
                <a:uFillTx/>
                <a:latin typeface="+mj-lt"/>
                <a:ea typeface="思源黑体 CN Regular"/>
                <a:cs typeface="+mn-cs"/>
              </a:rPr>
              <a:t>INTRODUCTION</a:t>
            </a:r>
            <a:endParaRPr lang="en-US" altLang="zh-CN" sz="4000" b="1" spc="200" dirty="0">
              <a:solidFill>
                <a:schemeClr val="bg1"/>
              </a:solidFill>
              <a:latin typeface="+mj-lt"/>
            </a:endParaRPr>
          </a:p>
        </p:txBody>
      </p:sp>
      <p:sp>
        <p:nvSpPr>
          <p:cNvPr id="121" name="矩形 120">
            <a:extLst>
              <a:ext uri="{FF2B5EF4-FFF2-40B4-BE49-F238E27FC236}">
                <a16:creationId xmlns:a16="http://schemas.microsoft.com/office/drawing/2014/main" id="{D9A9B5EC-E126-49AE-B76A-CBC94912BA95}"/>
              </a:ext>
            </a:extLst>
          </p:cNvPr>
          <p:cNvSpPr/>
          <p:nvPr/>
        </p:nvSpPr>
        <p:spPr>
          <a:xfrm>
            <a:off x="5968585" y="1163213"/>
            <a:ext cx="3553975" cy="250898"/>
          </a:xfrm>
          <a:prstGeom prst="rect">
            <a:avLst/>
          </a:prstGeom>
          <a:solidFill>
            <a:schemeClr val="bg1">
              <a:alpha val="1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22" name="矩形: 圆角 121">
            <a:extLst>
              <a:ext uri="{FF2B5EF4-FFF2-40B4-BE49-F238E27FC236}">
                <a16:creationId xmlns:a16="http://schemas.microsoft.com/office/drawing/2014/main" id="{72DF9164-851A-4888-94C3-296369BD960B}"/>
              </a:ext>
            </a:extLst>
          </p:cNvPr>
          <p:cNvSpPr/>
          <p:nvPr/>
        </p:nvSpPr>
        <p:spPr>
          <a:xfrm>
            <a:off x="4960940" y="4129787"/>
            <a:ext cx="442911" cy="2728213"/>
          </a:xfrm>
          <a:prstGeom prst="roundRect">
            <a:avLst>
              <a:gd name="adj" fmla="val 0"/>
            </a:avLst>
          </a:prstGeom>
          <a:solidFill>
            <a:schemeClr val="accent1"/>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1" name="文本框 110">
            <a:extLst>
              <a:ext uri="{FF2B5EF4-FFF2-40B4-BE49-F238E27FC236}">
                <a16:creationId xmlns:a16="http://schemas.microsoft.com/office/drawing/2014/main" id="{FA004377-C6CD-410B-A606-838B89579059}"/>
              </a:ext>
            </a:extLst>
          </p:cNvPr>
          <p:cNvSpPr txBox="1">
            <a:spLocks/>
          </p:cNvSpPr>
          <p:nvPr/>
        </p:nvSpPr>
        <p:spPr>
          <a:xfrm>
            <a:off x="5066934" y="4438792"/>
            <a:ext cx="276999" cy="1544531"/>
          </a:xfrm>
          <a:prstGeom prst="rect">
            <a:avLst/>
          </a:prstGeom>
          <a:noFill/>
        </p:spPr>
        <p:txBody>
          <a:bodyPr vert="eaVert" wrap="square" lIns="0" tIns="0" rIns="0" bIns="0" rtlCol="0" anchor="ctr">
            <a:spAutoFit/>
          </a:bodyPr>
          <a:lstStyle/>
          <a:p>
            <a:pPr algn="dist"/>
            <a:r>
              <a:rPr kumimoji="0" lang="zh-CN" altLang="en-US" b="0" i="0" u="none" strike="noStrike" kern="1200" cap="none" spc="0" normalizeH="0" baseline="0" noProof="0" dirty="0">
                <a:ln>
                  <a:noFill/>
                </a:ln>
                <a:solidFill>
                  <a:schemeClr val="bg1"/>
                </a:solidFill>
                <a:effectLst/>
                <a:uLnTx/>
                <a:uFillTx/>
                <a:latin typeface="+mj-ea"/>
                <a:ea typeface="+mj-ea"/>
              </a:rPr>
              <a:t>品牌简介</a:t>
            </a:r>
          </a:p>
        </p:txBody>
      </p:sp>
      <p:cxnSp>
        <p:nvCxnSpPr>
          <p:cNvPr id="129" name="直接连接符 128">
            <a:extLst>
              <a:ext uri="{FF2B5EF4-FFF2-40B4-BE49-F238E27FC236}">
                <a16:creationId xmlns:a16="http://schemas.microsoft.com/office/drawing/2014/main" id="{6C04DDB2-9D18-4E84-BB8F-699D963712A3}"/>
              </a:ext>
            </a:extLst>
          </p:cNvPr>
          <p:cNvCxnSpPr>
            <a:cxnSpLocks/>
          </p:cNvCxnSpPr>
          <p:nvPr/>
        </p:nvCxnSpPr>
        <p:spPr>
          <a:xfrm flipV="1">
            <a:off x="5182395" y="6119377"/>
            <a:ext cx="0" cy="703063"/>
          </a:xfrm>
          <a:prstGeom prst="line">
            <a:avLst/>
          </a:prstGeom>
          <a:ln w="6350">
            <a:solidFill>
              <a:schemeClr val="accent5">
                <a:alpha val="40000"/>
              </a:schemeClr>
            </a:solidFill>
          </a:ln>
        </p:spPr>
        <p:style>
          <a:lnRef idx="1">
            <a:schemeClr val="accent1"/>
          </a:lnRef>
          <a:fillRef idx="0">
            <a:schemeClr val="accent1"/>
          </a:fillRef>
          <a:effectRef idx="0">
            <a:schemeClr val="accent1"/>
          </a:effectRef>
          <a:fontRef idx="minor">
            <a:schemeClr val="tx1"/>
          </a:fontRef>
        </p:style>
      </p:cxnSp>
      <p:grpSp>
        <p:nvGrpSpPr>
          <p:cNvPr id="130" name="组合 129">
            <a:extLst>
              <a:ext uri="{FF2B5EF4-FFF2-40B4-BE49-F238E27FC236}">
                <a16:creationId xmlns:a16="http://schemas.microsoft.com/office/drawing/2014/main" id="{C708DBFB-F0D8-412C-91BB-C5A2FFEB658C}"/>
              </a:ext>
            </a:extLst>
          </p:cNvPr>
          <p:cNvGrpSpPr/>
          <p:nvPr/>
        </p:nvGrpSpPr>
        <p:grpSpPr>
          <a:xfrm rot="5400000" flipV="1">
            <a:off x="5066190" y="5867119"/>
            <a:ext cx="232410" cy="464818"/>
            <a:chOff x="8258175" y="4617720"/>
            <a:chExt cx="541020" cy="1082040"/>
          </a:xfrm>
        </p:grpSpPr>
        <p:sp>
          <p:nvSpPr>
            <p:cNvPr id="131" name="弧形 130">
              <a:extLst>
                <a:ext uri="{FF2B5EF4-FFF2-40B4-BE49-F238E27FC236}">
                  <a16:creationId xmlns:a16="http://schemas.microsoft.com/office/drawing/2014/main" id="{B3FBB0DC-DA0C-4FBD-B853-383B0E59807E}"/>
                </a:ext>
              </a:extLst>
            </p:cNvPr>
            <p:cNvSpPr/>
            <p:nvPr/>
          </p:nvSpPr>
          <p:spPr>
            <a:xfrm>
              <a:off x="8258175" y="5158740"/>
              <a:ext cx="541020" cy="541020"/>
            </a:xfrm>
            <a:prstGeom prst="arc">
              <a:avLst/>
            </a:prstGeom>
            <a:ln w="6350">
              <a:solidFill>
                <a:schemeClr val="accent5">
                  <a:alpha val="4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32" name="弧形 131">
              <a:extLst>
                <a:ext uri="{FF2B5EF4-FFF2-40B4-BE49-F238E27FC236}">
                  <a16:creationId xmlns:a16="http://schemas.microsoft.com/office/drawing/2014/main" id="{5D0EF490-DDEE-4ACC-B9D1-6F828A170BE3}"/>
                </a:ext>
              </a:extLst>
            </p:cNvPr>
            <p:cNvSpPr/>
            <p:nvPr/>
          </p:nvSpPr>
          <p:spPr>
            <a:xfrm flipV="1">
              <a:off x="8258175" y="4617720"/>
              <a:ext cx="541020" cy="541020"/>
            </a:xfrm>
            <a:prstGeom prst="arc">
              <a:avLst/>
            </a:prstGeom>
            <a:ln w="6350">
              <a:solidFill>
                <a:schemeClr val="accent5">
                  <a:alpha val="4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sp>
        <p:nvSpPr>
          <p:cNvPr id="31" name="任意多边形: 形状 30">
            <a:extLst>
              <a:ext uri="{FF2B5EF4-FFF2-40B4-BE49-F238E27FC236}">
                <a16:creationId xmlns:a16="http://schemas.microsoft.com/office/drawing/2014/main" id="{F375B677-7721-4B43-8F76-85DF602DFBFA}"/>
              </a:ext>
            </a:extLst>
          </p:cNvPr>
          <p:cNvSpPr/>
          <p:nvPr/>
        </p:nvSpPr>
        <p:spPr>
          <a:xfrm>
            <a:off x="11172824" y="-11430"/>
            <a:ext cx="1019176" cy="996616"/>
          </a:xfrm>
          <a:custGeom>
            <a:avLst/>
            <a:gdLst>
              <a:gd name="connsiteX0" fmla="*/ 0 w 1019176"/>
              <a:gd name="connsiteY0" fmla="*/ 0 h 996616"/>
              <a:gd name="connsiteX1" fmla="*/ 1019176 w 1019176"/>
              <a:gd name="connsiteY1" fmla="*/ 0 h 996616"/>
              <a:gd name="connsiteX2" fmla="*/ 1019176 w 1019176"/>
              <a:gd name="connsiteY2" fmla="*/ 995477 h 996616"/>
              <a:gd name="connsiteX3" fmla="*/ 996616 w 1019176"/>
              <a:gd name="connsiteY3" fmla="*/ 996616 h 996616"/>
              <a:gd name="connsiteX4" fmla="*/ 0 w 1019176"/>
              <a:gd name="connsiteY4" fmla="*/ 0 h 9966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9176" h="996616">
                <a:moveTo>
                  <a:pt x="0" y="0"/>
                </a:moveTo>
                <a:lnTo>
                  <a:pt x="1019176" y="0"/>
                </a:lnTo>
                <a:lnTo>
                  <a:pt x="1019176" y="995477"/>
                </a:lnTo>
                <a:lnTo>
                  <a:pt x="996616" y="996616"/>
                </a:lnTo>
                <a:cubicBezTo>
                  <a:pt x="446200" y="996616"/>
                  <a:pt x="0" y="550416"/>
                  <a:pt x="0" y="0"/>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Tree>
    <p:extLst>
      <p:ext uri="{BB962C8B-B14F-4D97-AF65-F5344CB8AC3E}">
        <p14:creationId xmlns:p14="http://schemas.microsoft.com/office/powerpoint/2010/main" val="45331248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textcount">
            <a:extLst>
              <a:ext uri="{FF2B5EF4-FFF2-40B4-BE49-F238E27FC236}">
                <a16:creationId xmlns:a16="http://schemas.microsoft.com/office/drawing/2014/main" id="{D37D3BEF-B762-4034-A332-EB18E9B9B175}"/>
              </a:ext>
            </a:extLst>
          </p:cNvPr>
          <p:cNvSpPr txBox="1">
            <a:spLocks/>
          </p:cNvSpPr>
          <p:nvPr/>
        </p:nvSpPr>
        <p:spPr>
          <a:xfrm>
            <a:off x="8297081" y="1733123"/>
            <a:ext cx="1931554" cy="674224"/>
          </a:xfrm>
          <a:prstGeom prst="rect">
            <a:avLst/>
          </a:prstGeom>
          <a:noFill/>
        </p:spPr>
        <p:txBody>
          <a:bodyPr vert="horz" wrap="none" lIns="0" tIns="0" rIns="0" bIns="0" rtlCol="0" anchor="ctr">
            <a:spAutoFit/>
          </a:bodyPr>
          <a:lstStyle/>
          <a:p>
            <a:pPr>
              <a:lnSpc>
                <a:spcPct val="120000"/>
              </a:lnSpc>
            </a:pPr>
            <a:r>
              <a:rPr kumimoji="0" lang="en-US" altLang="zh-CN" sz="4000" b="1" i="0" u="none" strike="noStrike" kern="1200" cap="none" spc="300" normalizeH="0" baseline="0" noProof="0" dirty="0">
                <a:ln>
                  <a:noFill/>
                </a:ln>
                <a:solidFill>
                  <a:schemeClr val="tx1">
                    <a:lumMod val="85000"/>
                    <a:lumOff val="15000"/>
                  </a:schemeClr>
                </a:solidFill>
                <a:effectLst/>
                <a:uLnTx/>
                <a:uFillTx/>
                <a:latin typeface="+mj-lt"/>
                <a:ea typeface="思源黑体 CN Regular"/>
                <a:cs typeface="Times New Roman" panose="02020603050405020304" pitchFamily="18" charset="0"/>
              </a:rPr>
              <a:t>STORY</a:t>
            </a:r>
            <a:endParaRPr lang="zh-CN" altLang="en-US" sz="4000" b="1" spc="300" dirty="0">
              <a:solidFill>
                <a:schemeClr val="tx1">
                  <a:lumMod val="85000"/>
                  <a:lumOff val="15000"/>
                </a:schemeClr>
              </a:solidFill>
              <a:latin typeface="+mj-lt"/>
              <a:cs typeface="Times New Roman" panose="02020603050405020304" pitchFamily="18" charset="0"/>
            </a:endParaRPr>
          </a:p>
        </p:txBody>
      </p:sp>
      <p:sp>
        <p:nvSpPr>
          <p:cNvPr id="40" name="文本框 39">
            <a:extLst>
              <a:ext uri="{FF2B5EF4-FFF2-40B4-BE49-F238E27FC236}">
                <a16:creationId xmlns:a16="http://schemas.microsoft.com/office/drawing/2014/main" id="{92D76C5C-1507-4006-AF95-DD41CEC5EF2F}"/>
              </a:ext>
            </a:extLst>
          </p:cNvPr>
          <p:cNvSpPr txBox="1">
            <a:spLocks/>
          </p:cNvSpPr>
          <p:nvPr/>
        </p:nvSpPr>
        <p:spPr>
          <a:xfrm>
            <a:off x="8323479" y="2780385"/>
            <a:ext cx="2674332" cy="314830"/>
          </a:xfrm>
          <a:prstGeom prst="rect">
            <a:avLst/>
          </a:prstGeom>
          <a:noFill/>
        </p:spPr>
        <p:txBody>
          <a:bodyPr wrap="square" lIns="0" tIns="0" rIns="0" bIns="0" rtlCol="0" anchor="ctr">
            <a:spAutoFit/>
          </a:bodyPr>
          <a:lstStyle/>
          <a:p>
            <a:pPr algn="dist">
              <a:lnSpc>
                <a:spcPct val="125000"/>
              </a:lnSpc>
            </a:pPr>
            <a:r>
              <a:rPr kumimoji="0" lang="zh-CN" altLang="en-US" b="0" i="0" u="none" strike="noStrike" kern="1200" cap="none" spc="0" normalizeH="0" baseline="0" noProof="0" dirty="0">
                <a:ln>
                  <a:noFill/>
                </a:ln>
                <a:solidFill>
                  <a:schemeClr val="accent1"/>
                </a:solidFill>
                <a:effectLst/>
                <a:uLnTx/>
                <a:uFillTx/>
                <a:latin typeface="+mj-ea"/>
                <a:ea typeface="+mj-ea"/>
              </a:rPr>
              <a:t>品</a:t>
            </a:r>
            <a:r>
              <a:rPr kumimoji="0" lang="en-US" altLang="zh-CN" b="0" i="0" u="none" strike="noStrike" kern="1200" cap="none" spc="0" normalizeH="0" baseline="0" noProof="0" dirty="0">
                <a:ln>
                  <a:noFill/>
                </a:ln>
                <a:solidFill>
                  <a:schemeClr val="accent1"/>
                </a:solidFill>
                <a:effectLst/>
                <a:uLnTx/>
                <a:uFillTx/>
                <a:latin typeface="+mj-ea"/>
                <a:ea typeface="+mj-ea"/>
              </a:rPr>
              <a:t>/</a:t>
            </a:r>
            <a:r>
              <a:rPr kumimoji="0" lang="zh-CN" altLang="en-US" b="0" i="0" u="none" strike="noStrike" kern="1200" cap="none" spc="0" normalizeH="0" baseline="0" noProof="0" dirty="0">
                <a:ln>
                  <a:noFill/>
                </a:ln>
                <a:solidFill>
                  <a:schemeClr val="accent1"/>
                </a:solidFill>
                <a:effectLst/>
                <a:uLnTx/>
                <a:uFillTx/>
                <a:latin typeface="+mj-ea"/>
                <a:ea typeface="+mj-ea"/>
              </a:rPr>
              <a:t>牌</a:t>
            </a:r>
            <a:r>
              <a:rPr kumimoji="0" lang="en-US" altLang="zh-CN" b="0" i="0" u="none" strike="noStrike" kern="1200" cap="none" spc="0" normalizeH="0" baseline="0" noProof="0" dirty="0">
                <a:ln>
                  <a:noFill/>
                </a:ln>
                <a:solidFill>
                  <a:schemeClr val="accent1"/>
                </a:solidFill>
                <a:effectLst/>
                <a:uLnTx/>
                <a:uFillTx/>
                <a:latin typeface="+mj-ea"/>
                <a:ea typeface="+mj-ea"/>
              </a:rPr>
              <a:t>/</a:t>
            </a:r>
            <a:r>
              <a:rPr kumimoji="0" lang="zh-CN" altLang="en-US" b="0" i="0" u="none" strike="noStrike" kern="1200" cap="none" spc="0" normalizeH="0" baseline="0" noProof="0" dirty="0">
                <a:ln>
                  <a:noFill/>
                </a:ln>
                <a:solidFill>
                  <a:schemeClr val="accent1"/>
                </a:solidFill>
                <a:effectLst/>
                <a:uLnTx/>
                <a:uFillTx/>
                <a:latin typeface="+mj-ea"/>
                <a:ea typeface="+mj-ea"/>
              </a:rPr>
              <a:t>故</a:t>
            </a:r>
            <a:r>
              <a:rPr kumimoji="0" lang="en-US" altLang="zh-CN" b="0" i="0" u="none" strike="noStrike" kern="1200" cap="none" spc="0" normalizeH="0" baseline="0" noProof="0" dirty="0">
                <a:ln>
                  <a:noFill/>
                </a:ln>
                <a:solidFill>
                  <a:schemeClr val="accent1"/>
                </a:solidFill>
                <a:effectLst/>
                <a:uLnTx/>
                <a:uFillTx/>
                <a:latin typeface="+mj-ea"/>
                <a:ea typeface="+mj-ea"/>
              </a:rPr>
              <a:t>/</a:t>
            </a:r>
            <a:r>
              <a:rPr kumimoji="0" lang="zh-CN" altLang="en-US" b="0" i="0" u="none" strike="noStrike" kern="1200" cap="none" spc="0" normalizeH="0" baseline="0" noProof="0" dirty="0">
                <a:ln>
                  <a:noFill/>
                </a:ln>
                <a:solidFill>
                  <a:schemeClr val="accent1"/>
                </a:solidFill>
                <a:effectLst/>
                <a:uLnTx/>
                <a:uFillTx/>
                <a:latin typeface="+mj-ea"/>
                <a:ea typeface="+mj-ea"/>
              </a:rPr>
              <a:t>事</a:t>
            </a:r>
            <a:endParaRPr lang="zh-CN" altLang="en-US" dirty="0">
              <a:solidFill>
                <a:schemeClr val="accent1"/>
              </a:solidFill>
              <a:latin typeface="+mj-ea"/>
              <a:ea typeface="+mj-ea"/>
            </a:endParaRPr>
          </a:p>
        </p:txBody>
      </p:sp>
      <p:sp>
        <p:nvSpPr>
          <p:cNvPr id="38" name="textcount">
            <a:extLst>
              <a:ext uri="{FF2B5EF4-FFF2-40B4-BE49-F238E27FC236}">
                <a16:creationId xmlns:a16="http://schemas.microsoft.com/office/drawing/2014/main" id="{F56D17C7-0319-49FA-8289-B6FA9BCFF6AD}"/>
              </a:ext>
            </a:extLst>
          </p:cNvPr>
          <p:cNvSpPr txBox="1">
            <a:spLocks/>
          </p:cNvSpPr>
          <p:nvPr/>
        </p:nvSpPr>
        <p:spPr>
          <a:xfrm>
            <a:off x="8297081" y="620639"/>
            <a:ext cx="3199594" cy="1112484"/>
          </a:xfrm>
          <a:prstGeom prst="rect">
            <a:avLst/>
          </a:prstGeom>
          <a:noFill/>
        </p:spPr>
        <p:txBody>
          <a:bodyPr vert="horz" wrap="none" lIns="0" tIns="0" rIns="0" bIns="0" rtlCol="0" anchor="ctr">
            <a:spAutoFit/>
          </a:bodyPr>
          <a:lstStyle/>
          <a:p>
            <a:pPr>
              <a:lnSpc>
                <a:spcPct val="120000"/>
              </a:lnSpc>
            </a:pPr>
            <a:r>
              <a:rPr kumimoji="0" lang="en-US" altLang="zh-CN" sz="6500" b="1" i="0" u="none" strike="noStrike" kern="1200" cap="none" spc="300" normalizeH="0" baseline="0" noProof="0" dirty="0">
                <a:ln>
                  <a:noFill/>
                </a:ln>
                <a:solidFill>
                  <a:schemeClr val="tx1">
                    <a:lumMod val="75000"/>
                    <a:lumOff val="25000"/>
                  </a:schemeClr>
                </a:solidFill>
                <a:effectLst/>
                <a:uLnTx/>
                <a:uFillTx/>
                <a:latin typeface="+mj-lt"/>
                <a:ea typeface="思源黑体 CN Regular"/>
                <a:cs typeface="Times New Roman" panose="02020603050405020304" pitchFamily="18" charset="0"/>
              </a:rPr>
              <a:t>BRAND</a:t>
            </a:r>
            <a:endParaRPr lang="zh-CN" altLang="en-US" sz="6500" b="1" spc="300" dirty="0">
              <a:solidFill>
                <a:schemeClr val="tx1">
                  <a:lumMod val="75000"/>
                  <a:lumOff val="25000"/>
                </a:schemeClr>
              </a:solidFill>
              <a:latin typeface="+mj-lt"/>
              <a:cs typeface="Times New Roman" panose="02020603050405020304" pitchFamily="18" charset="0"/>
            </a:endParaRPr>
          </a:p>
        </p:txBody>
      </p:sp>
      <p:pic>
        <p:nvPicPr>
          <p:cNvPr id="13" name="图片 12" descr="人站在自行车上的人&#10;&#10;描述已自动生成">
            <a:extLst>
              <a:ext uri="{FF2B5EF4-FFF2-40B4-BE49-F238E27FC236}">
                <a16:creationId xmlns:a16="http://schemas.microsoft.com/office/drawing/2014/main" id="{DC03EAAE-E238-44C5-AEFD-8142BABF9D9A}"/>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3753134" y="549276"/>
            <a:ext cx="4052782" cy="6308724"/>
          </a:xfrm>
          <a:prstGeom prst="rect">
            <a:avLst/>
          </a:prstGeom>
        </p:spPr>
      </p:pic>
      <p:sp>
        <p:nvSpPr>
          <p:cNvPr id="49" name="弧形 48">
            <a:extLst>
              <a:ext uri="{FF2B5EF4-FFF2-40B4-BE49-F238E27FC236}">
                <a16:creationId xmlns:a16="http://schemas.microsoft.com/office/drawing/2014/main" id="{2CF461BB-5355-4BD2-A538-51E514501140}"/>
              </a:ext>
            </a:extLst>
          </p:cNvPr>
          <p:cNvSpPr/>
          <p:nvPr/>
        </p:nvSpPr>
        <p:spPr>
          <a:xfrm rot="5400000" flipH="1">
            <a:off x="-173366" y="5527090"/>
            <a:ext cx="190592" cy="159175"/>
          </a:xfrm>
          <a:prstGeom prst="arc">
            <a:avLst/>
          </a:prstGeom>
          <a:ln w="6350">
            <a:solidFill>
              <a:schemeClr val="accent5">
                <a:alpha val="4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50" name="弧形 49">
            <a:extLst>
              <a:ext uri="{FF2B5EF4-FFF2-40B4-BE49-F238E27FC236}">
                <a16:creationId xmlns:a16="http://schemas.microsoft.com/office/drawing/2014/main" id="{4DF33B93-A425-4234-9BD5-B427BE910825}"/>
              </a:ext>
            </a:extLst>
          </p:cNvPr>
          <p:cNvSpPr/>
          <p:nvPr/>
        </p:nvSpPr>
        <p:spPr>
          <a:xfrm rot="5400000" flipH="1" flipV="1">
            <a:off x="-14191" y="5861835"/>
            <a:ext cx="190592" cy="159175"/>
          </a:xfrm>
          <a:prstGeom prst="arc">
            <a:avLst/>
          </a:prstGeom>
          <a:ln w="6350">
            <a:solidFill>
              <a:schemeClr val="accent5">
                <a:alpha val="4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5" name="文本框 14">
            <a:extLst>
              <a:ext uri="{FF2B5EF4-FFF2-40B4-BE49-F238E27FC236}">
                <a16:creationId xmlns:a16="http://schemas.microsoft.com/office/drawing/2014/main" id="{165CD9D1-346A-461B-B4C4-B63255CB25D8}"/>
              </a:ext>
            </a:extLst>
          </p:cNvPr>
          <p:cNvSpPr txBox="1"/>
          <p:nvPr/>
        </p:nvSpPr>
        <p:spPr>
          <a:xfrm>
            <a:off x="709632" y="1723428"/>
            <a:ext cx="2575436" cy="1064650"/>
          </a:xfrm>
          <a:prstGeom prst="rect">
            <a:avLst/>
          </a:prstGeom>
          <a:noFill/>
        </p:spPr>
        <p:txBody>
          <a:bodyPr wrap="square" lIns="0" tIns="0" rIns="0" bIns="0" rtlCol="0">
            <a:spAutoFit/>
          </a:bodyPr>
          <a:lstStyle/>
          <a:p>
            <a:pPr algn="just" hangingPunct="0">
              <a:lnSpc>
                <a:spcPct val="150000"/>
              </a:lnSpc>
            </a:pPr>
            <a:r>
              <a:rPr lang="zh-CN" altLang="en-US" sz="1600" dirty="0">
                <a:solidFill>
                  <a:schemeClr val="tx1">
                    <a:lumMod val="75000"/>
                    <a:lumOff val="25000"/>
                  </a:schemeClr>
                </a:solidFill>
                <a:latin typeface="+mn-ea"/>
              </a:rPr>
              <a:t>戴在头顶，是一种心情，一种表达，它可以是一处风景，也可以是看风景的起点</a:t>
            </a:r>
          </a:p>
        </p:txBody>
      </p:sp>
      <p:grpSp>
        <p:nvGrpSpPr>
          <p:cNvPr id="18" name="组合 17">
            <a:extLst>
              <a:ext uri="{FF2B5EF4-FFF2-40B4-BE49-F238E27FC236}">
                <a16:creationId xmlns:a16="http://schemas.microsoft.com/office/drawing/2014/main" id="{0AB81FD2-CCB7-45D4-B3F5-D2029CCBE68B}"/>
              </a:ext>
            </a:extLst>
          </p:cNvPr>
          <p:cNvGrpSpPr/>
          <p:nvPr/>
        </p:nvGrpSpPr>
        <p:grpSpPr>
          <a:xfrm>
            <a:off x="709631" y="1417109"/>
            <a:ext cx="1552635" cy="276999"/>
            <a:chOff x="8533690" y="1300572"/>
            <a:chExt cx="1552635" cy="276999"/>
          </a:xfrm>
        </p:grpSpPr>
        <p:sp>
          <p:nvSpPr>
            <p:cNvPr id="7" name="文本框 6">
              <a:extLst>
                <a:ext uri="{FF2B5EF4-FFF2-40B4-BE49-F238E27FC236}">
                  <a16:creationId xmlns:a16="http://schemas.microsoft.com/office/drawing/2014/main" id="{2A7A9FA9-F4FC-4DBC-B2BB-BD7A8CE2EA99}"/>
                </a:ext>
              </a:extLst>
            </p:cNvPr>
            <p:cNvSpPr txBox="1"/>
            <p:nvPr/>
          </p:nvSpPr>
          <p:spPr>
            <a:xfrm>
              <a:off x="8924127" y="1300572"/>
              <a:ext cx="1162198" cy="276999"/>
            </a:xfrm>
            <a:prstGeom prst="rect">
              <a:avLst/>
            </a:prstGeom>
            <a:noFill/>
          </p:spPr>
          <p:txBody>
            <a:bodyPr wrap="square" lIns="0" tIns="0" rIns="0" bIns="0" rtlCol="0">
              <a:spAutoFit/>
            </a:bodyPr>
            <a:lstStyle>
              <a:defPPr>
                <a:defRPr lang="zh-CN"/>
              </a:defPPr>
              <a:lvl1pPr algn="dist">
                <a:defRPr kumimoji="0" b="1" i="0" u="none" strike="noStrike" cap="none" spc="0" normalizeH="0" baseline="0">
                  <a:ln>
                    <a:noFill/>
                  </a:ln>
                  <a:solidFill>
                    <a:srgbClr val="85543A"/>
                  </a:solidFill>
                  <a:effectLst/>
                  <a:uLnTx/>
                  <a:uFillTx/>
                  <a:latin typeface="Times New Roman"/>
                  <a:ea typeface="思源宋体 CN Medium"/>
                </a:defRPr>
              </a:lvl1pPr>
            </a:lstStyle>
            <a:p>
              <a:r>
                <a:rPr lang="zh-CN" altLang="en-US" dirty="0">
                  <a:latin typeface="+mj-ea"/>
                  <a:ea typeface="+mj-ea"/>
                </a:rPr>
                <a:t>起步愿景</a:t>
              </a:r>
            </a:p>
          </p:txBody>
        </p:sp>
        <p:sp>
          <p:nvSpPr>
            <p:cNvPr id="57" name="椭圆 56">
              <a:extLst>
                <a:ext uri="{FF2B5EF4-FFF2-40B4-BE49-F238E27FC236}">
                  <a16:creationId xmlns:a16="http://schemas.microsoft.com/office/drawing/2014/main" id="{6DE7D0B9-A1E5-475A-998A-A58CC0B0957F}"/>
                </a:ext>
              </a:extLst>
            </p:cNvPr>
            <p:cNvSpPr>
              <a:spLocks noChangeAspect="1"/>
            </p:cNvSpPr>
            <p:nvPr/>
          </p:nvSpPr>
          <p:spPr>
            <a:xfrm flipV="1">
              <a:off x="8533690" y="1367071"/>
              <a:ext cx="144000" cy="144000"/>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5" name="文本框 24">
            <a:extLst>
              <a:ext uri="{FF2B5EF4-FFF2-40B4-BE49-F238E27FC236}">
                <a16:creationId xmlns:a16="http://schemas.microsoft.com/office/drawing/2014/main" id="{3205A5D6-4424-421E-9AF9-E70FA71683EB}"/>
              </a:ext>
            </a:extLst>
          </p:cNvPr>
          <p:cNvSpPr txBox="1"/>
          <p:nvPr/>
        </p:nvSpPr>
        <p:spPr>
          <a:xfrm>
            <a:off x="709632" y="3541426"/>
            <a:ext cx="2575436" cy="1064650"/>
          </a:xfrm>
          <a:prstGeom prst="rect">
            <a:avLst/>
          </a:prstGeom>
          <a:noFill/>
        </p:spPr>
        <p:txBody>
          <a:bodyPr wrap="square" lIns="0" tIns="0" rIns="0" bIns="0" rtlCol="0">
            <a:spAutoFit/>
          </a:bodyPr>
          <a:lstStyle/>
          <a:p>
            <a:pPr algn="just" hangingPunct="0">
              <a:lnSpc>
                <a:spcPct val="150000"/>
              </a:lnSpc>
            </a:pPr>
            <a:r>
              <a:rPr lang="zh-CN" altLang="en-US" sz="1600" dirty="0">
                <a:solidFill>
                  <a:schemeClr val="tx1">
                    <a:lumMod val="75000"/>
                    <a:lumOff val="25000"/>
                  </a:schemeClr>
                </a:solidFill>
                <a:latin typeface="+mn-ea"/>
              </a:rPr>
              <a:t>戴在头顶的帽子，是一种心情的表达，它可以是一处风景，也可以是看风景的起点</a:t>
            </a:r>
          </a:p>
        </p:txBody>
      </p:sp>
      <p:grpSp>
        <p:nvGrpSpPr>
          <p:cNvPr id="17" name="组合 16">
            <a:extLst>
              <a:ext uri="{FF2B5EF4-FFF2-40B4-BE49-F238E27FC236}">
                <a16:creationId xmlns:a16="http://schemas.microsoft.com/office/drawing/2014/main" id="{E49A28B0-2FCD-4E60-8403-304C3C87EB00}"/>
              </a:ext>
            </a:extLst>
          </p:cNvPr>
          <p:cNvGrpSpPr/>
          <p:nvPr/>
        </p:nvGrpSpPr>
        <p:grpSpPr>
          <a:xfrm>
            <a:off x="709631" y="3235107"/>
            <a:ext cx="1521224" cy="276999"/>
            <a:chOff x="8533690" y="3075616"/>
            <a:chExt cx="1521224" cy="276999"/>
          </a:xfrm>
        </p:grpSpPr>
        <p:sp>
          <p:nvSpPr>
            <p:cNvPr id="26" name="文本框 25">
              <a:extLst>
                <a:ext uri="{FF2B5EF4-FFF2-40B4-BE49-F238E27FC236}">
                  <a16:creationId xmlns:a16="http://schemas.microsoft.com/office/drawing/2014/main" id="{AE326169-5E05-4EDE-854A-69CE87CE72E8}"/>
                </a:ext>
              </a:extLst>
            </p:cNvPr>
            <p:cNvSpPr txBox="1"/>
            <p:nvPr/>
          </p:nvSpPr>
          <p:spPr>
            <a:xfrm>
              <a:off x="8924127" y="3075616"/>
              <a:ext cx="1130787" cy="276999"/>
            </a:xfrm>
            <a:prstGeom prst="rect">
              <a:avLst/>
            </a:prstGeom>
            <a:noFill/>
          </p:spPr>
          <p:txBody>
            <a:bodyPr wrap="square" lIns="0" tIns="0" rIns="0" bIns="0" rtlCol="0">
              <a:spAutoFit/>
            </a:bodyPr>
            <a:lstStyle>
              <a:defPPr>
                <a:defRPr lang="zh-CN"/>
              </a:defPPr>
              <a:lvl1pPr algn="dist">
                <a:defRPr kumimoji="0" b="1" i="0" u="none" strike="noStrike" cap="none" spc="0" normalizeH="0" baseline="0">
                  <a:ln>
                    <a:noFill/>
                  </a:ln>
                  <a:solidFill>
                    <a:srgbClr val="85543A"/>
                  </a:solidFill>
                  <a:effectLst/>
                  <a:uLnTx/>
                  <a:uFillTx/>
                  <a:latin typeface="Times New Roman"/>
                  <a:ea typeface="思源宋体 CN Medium"/>
                </a:defRPr>
              </a:lvl1pPr>
            </a:lstStyle>
            <a:p>
              <a:r>
                <a:rPr lang="zh-CN" altLang="en-US" dirty="0">
                  <a:latin typeface="+mj-ea"/>
                  <a:ea typeface="+mj-ea"/>
                </a:rPr>
                <a:t>发展构想</a:t>
              </a:r>
            </a:p>
          </p:txBody>
        </p:sp>
        <p:sp>
          <p:nvSpPr>
            <p:cNvPr id="58" name="椭圆 57">
              <a:extLst>
                <a:ext uri="{FF2B5EF4-FFF2-40B4-BE49-F238E27FC236}">
                  <a16:creationId xmlns:a16="http://schemas.microsoft.com/office/drawing/2014/main" id="{B44C038A-6530-4E91-9357-8F8D3CC4A0F5}"/>
                </a:ext>
              </a:extLst>
            </p:cNvPr>
            <p:cNvSpPr>
              <a:spLocks noChangeAspect="1"/>
            </p:cNvSpPr>
            <p:nvPr/>
          </p:nvSpPr>
          <p:spPr>
            <a:xfrm flipV="1">
              <a:off x="8533690" y="3142115"/>
              <a:ext cx="144000" cy="144000"/>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7" name="文本框 26">
            <a:extLst>
              <a:ext uri="{FF2B5EF4-FFF2-40B4-BE49-F238E27FC236}">
                <a16:creationId xmlns:a16="http://schemas.microsoft.com/office/drawing/2014/main" id="{978B65A8-3950-4D7E-9D7E-D9BCD9C1529F}"/>
              </a:ext>
            </a:extLst>
          </p:cNvPr>
          <p:cNvSpPr txBox="1"/>
          <p:nvPr/>
        </p:nvSpPr>
        <p:spPr>
          <a:xfrm>
            <a:off x="709632" y="5359425"/>
            <a:ext cx="2575436" cy="695319"/>
          </a:xfrm>
          <a:prstGeom prst="rect">
            <a:avLst/>
          </a:prstGeom>
          <a:noFill/>
        </p:spPr>
        <p:txBody>
          <a:bodyPr wrap="square" lIns="0" tIns="0" rIns="0" bIns="0" rtlCol="0">
            <a:spAutoFit/>
          </a:bodyPr>
          <a:lstStyle/>
          <a:p>
            <a:pPr algn="just" hangingPunct="0">
              <a:lnSpc>
                <a:spcPct val="150000"/>
              </a:lnSpc>
            </a:pPr>
            <a:r>
              <a:rPr lang="zh-CN" altLang="en-US" sz="1600" dirty="0">
                <a:solidFill>
                  <a:schemeClr val="tx1">
                    <a:lumMod val="75000"/>
                    <a:lumOff val="25000"/>
                  </a:schemeClr>
                </a:solidFill>
                <a:latin typeface="+mn-ea"/>
              </a:rPr>
              <a:t>有「顶上风光」的地方，就有温情与时尚共存</a:t>
            </a:r>
          </a:p>
        </p:txBody>
      </p:sp>
      <p:grpSp>
        <p:nvGrpSpPr>
          <p:cNvPr id="14" name="组合 13">
            <a:extLst>
              <a:ext uri="{FF2B5EF4-FFF2-40B4-BE49-F238E27FC236}">
                <a16:creationId xmlns:a16="http://schemas.microsoft.com/office/drawing/2014/main" id="{F1324D77-972E-4D65-84B7-7C93D14F1C2E}"/>
              </a:ext>
            </a:extLst>
          </p:cNvPr>
          <p:cNvGrpSpPr/>
          <p:nvPr/>
        </p:nvGrpSpPr>
        <p:grpSpPr>
          <a:xfrm>
            <a:off x="709631" y="5053106"/>
            <a:ext cx="1521224" cy="276999"/>
            <a:chOff x="8533690" y="4829878"/>
            <a:chExt cx="1521224" cy="276999"/>
          </a:xfrm>
        </p:grpSpPr>
        <p:sp>
          <p:nvSpPr>
            <p:cNvPr id="28" name="文本框 27">
              <a:extLst>
                <a:ext uri="{FF2B5EF4-FFF2-40B4-BE49-F238E27FC236}">
                  <a16:creationId xmlns:a16="http://schemas.microsoft.com/office/drawing/2014/main" id="{D2D8175F-69FA-4ED7-B7B0-66086AE1D7C3}"/>
                </a:ext>
              </a:extLst>
            </p:cNvPr>
            <p:cNvSpPr txBox="1"/>
            <p:nvPr/>
          </p:nvSpPr>
          <p:spPr>
            <a:xfrm>
              <a:off x="8924127" y="4829878"/>
              <a:ext cx="1130787" cy="276999"/>
            </a:xfrm>
            <a:prstGeom prst="rect">
              <a:avLst/>
            </a:prstGeom>
            <a:noFill/>
          </p:spPr>
          <p:txBody>
            <a:bodyPr wrap="square" lIns="0" tIns="0" rIns="0" bIns="0" rtlCol="0">
              <a:spAutoFit/>
            </a:bodyPr>
            <a:lstStyle>
              <a:defPPr>
                <a:defRPr lang="zh-CN"/>
              </a:defPPr>
              <a:lvl1pPr algn="dist">
                <a:defRPr kumimoji="0" b="1" i="0" u="none" strike="noStrike" cap="none" spc="0" normalizeH="0" baseline="0">
                  <a:ln>
                    <a:noFill/>
                  </a:ln>
                  <a:solidFill>
                    <a:srgbClr val="85543A"/>
                  </a:solidFill>
                  <a:effectLst/>
                  <a:uLnTx/>
                  <a:uFillTx/>
                  <a:latin typeface="Times New Roman"/>
                  <a:ea typeface="思源宋体 CN Medium"/>
                </a:defRPr>
              </a:lvl1pPr>
            </a:lstStyle>
            <a:p>
              <a:r>
                <a:rPr lang="zh-CN" altLang="en-US" dirty="0">
                  <a:latin typeface="+mj-ea"/>
                  <a:ea typeface="+mj-ea"/>
                </a:rPr>
                <a:t>使命价值</a:t>
              </a:r>
            </a:p>
          </p:txBody>
        </p:sp>
        <p:sp>
          <p:nvSpPr>
            <p:cNvPr id="59" name="椭圆 58">
              <a:extLst>
                <a:ext uri="{FF2B5EF4-FFF2-40B4-BE49-F238E27FC236}">
                  <a16:creationId xmlns:a16="http://schemas.microsoft.com/office/drawing/2014/main" id="{B4268D32-915D-42EF-AC7F-ABC3B91BD115}"/>
                </a:ext>
              </a:extLst>
            </p:cNvPr>
            <p:cNvSpPr>
              <a:spLocks noChangeAspect="1"/>
            </p:cNvSpPr>
            <p:nvPr/>
          </p:nvSpPr>
          <p:spPr>
            <a:xfrm flipV="1">
              <a:off x="8533690" y="4896377"/>
              <a:ext cx="144000" cy="144000"/>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8" name="椭圆 67" hidden="1">
            <a:extLst>
              <a:ext uri="{FF2B5EF4-FFF2-40B4-BE49-F238E27FC236}">
                <a16:creationId xmlns:a16="http://schemas.microsoft.com/office/drawing/2014/main" id="{11E78B57-EF82-4C36-8B94-9CF9391C0EC4}"/>
              </a:ext>
            </a:extLst>
          </p:cNvPr>
          <p:cNvSpPr/>
          <p:nvPr/>
        </p:nvSpPr>
        <p:spPr>
          <a:xfrm>
            <a:off x="9834587" y="6380600"/>
            <a:ext cx="115536" cy="115534"/>
          </a:xfrm>
          <a:prstGeom prst="ellipse">
            <a:avLst/>
          </a:prstGeom>
          <a:solidFill>
            <a:schemeClr val="accent1"/>
          </a:solid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椭圆 68" hidden="1">
            <a:extLst>
              <a:ext uri="{FF2B5EF4-FFF2-40B4-BE49-F238E27FC236}">
                <a16:creationId xmlns:a16="http://schemas.microsoft.com/office/drawing/2014/main" id="{56434E67-E039-4FB9-B1AF-908208C3FC46}"/>
              </a:ext>
            </a:extLst>
          </p:cNvPr>
          <p:cNvSpPr/>
          <p:nvPr/>
        </p:nvSpPr>
        <p:spPr>
          <a:xfrm>
            <a:off x="10211207" y="6380600"/>
            <a:ext cx="115536" cy="115534"/>
          </a:xfrm>
          <a:prstGeom prst="ellipse">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椭圆 69" hidden="1">
            <a:extLst>
              <a:ext uri="{FF2B5EF4-FFF2-40B4-BE49-F238E27FC236}">
                <a16:creationId xmlns:a16="http://schemas.microsoft.com/office/drawing/2014/main" id="{B307672E-493F-42C9-BF7F-608D433BE30E}"/>
              </a:ext>
            </a:extLst>
          </p:cNvPr>
          <p:cNvSpPr/>
          <p:nvPr/>
        </p:nvSpPr>
        <p:spPr>
          <a:xfrm>
            <a:off x="10587827" y="6380600"/>
            <a:ext cx="115536" cy="115534"/>
          </a:xfrm>
          <a:prstGeom prst="ellipse">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椭圆 70" hidden="1">
            <a:extLst>
              <a:ext uri="{FF2B5EF4-FFF2-40B4-BE49-F238E27FC236}">
                <a16:creationId xmlns:a16="http://schemas.microsoft.com/office/drawing/2014/main" id="{3A24989F-7798-4F1A-BADA-9689842EBC60}"/>
              </a:ext>
            </a:extLst>
          </p:cNvPr>
          <p:cNvSpPr/>
          <p:nvPr/>
        </p:nvSpPr>
        <p:spPr>
          <a:xfrm>
            <a:off x="10964448" y="6380600"/>
            <a:ext cx="115536" cy="115534"/>
          </a:xfrm>
          <a:prstGeom prst="ellipse">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图片 10" descr="建筑的摆设布局&#10;&#10;描述已自动生成">
            <a:extLst>
              <a:ext uri="{FF2B5EF4-FFF2-40B4-BE49-F238E27FC236}">
                <a16:creationId xmlns:a16="http://schemas.microsoft.com/office/drawing/2014/main" id="{79FA689A-FAA8-4C08-9E69-60BB34EBD86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328025" y="4087416"/>
            <a:ext cx="2891435" cy="1927623"/>
          </a:xfrm>
          <a:prstGeom prst="rect">
            <a:avLst/>
          </a:prstGeom>
        </p:spPr>
      </p:pic>
      <p:grpSp>
        <p:nvGrpSpPr>
          <p:cNvPr id="22" name="组合 21">
            <a:extLst>
              <a:ext uri="{FF2B5EF4-FFF2-40B4-BE49-F238E27FC236}">
                <a16:creationId xmlns:a16="http://schemas.microsoft.com/office/drawing/2014/main" id="{BD10B5CA-E2AE-45EF-99FB-9DAD51653275}"/>
              </a:ext>
            </a:extLst>
          </p:cNvPr>
          <p:cNvGrpSpPr/>
          <p:nvPr/>
        </p:nvGrpSpPr>
        <p:grpSpPr>
          <a:xfrm>
            <a:off x="11219460" y="4087416"/>
            <a:ext cx="262909" cy="1927623"/>
            <a:chOff x="11219460" y="3985815"/>
            <a:chExt cx="262909" cy="1927623"/>
          </a:xfrm>
        </p:grpSpPr>
        <p:sp>
          <p:nvSpPr>
            <p:cNvPr id="16" name="矩形 15">
              <a:extLst>
                <a:ext uri="{FF2B5EF4-FFF2-40B4-BE49-F238E27FC236}">
                  <a16:creationId xmlns:a16="http://schemas.microsoft.com/office/drawing/2014/main" id="{AE4C408A-7368-4CE8-A7B3-D1E1510BA535}"/>
                </a:ext>
              </a:extLst>
            </p:cNvPr>
            <p:cNvSpPr/>
            <p:nvPr/>
          </p:nvSpPr>
          <p:spPr>
            <a:xfrm>
              <a:off x="11219460" y="3985815"/>
              <a:ext cx="262909" cy="192762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6" name="直接连接符 55">
              <a:extLst>
                <a:ext uri="{FF2B5EF4-FFF2-40B4-BE49-F238E27FC236}">
                  <a16:creationId xmlns:a16="http://schemas.microsoft.com/office/drawing/2014/main" id="{4456BA15-9214-48C3-9B3C-94FC9C48983F}"/>
                </a:ext>
              </a:extLst>
            </p:cNvPr>
            <p:cNvCxnSpPr>
              <a:cxnSpLocks/>
            </p:cNvCxnSpPr>
            <p:nvPr/>
          </p:nvCxnSpPr>
          <p:spPr>
            <a:xfrm flipV="1">
              <a:off x="11352213" y="4178069"/>
              <a:ext cx="0" cy="1523905"/>
            </a:xfrm>
            <a:prstGeom prst="line">
              <a:avLst/>
            </a:prstGeom>
            <a:ln w="6350">
              <a:solidFill>
                <a:schemeClr val="accent5">
                  <a:alpha val="40000"/>
                </a:schemeClr>
              </a:solidFill>
            </a:ln>
          </p:spPr>
          <p:style>
            <a:lnRef idx="1">
              <a:schemeClr val="accent1"/>
            </a:lnRef>
            <a:fillRef idx="0">
              <a:schemeClr val="accent1"/>
            </a:fillRef>
            <a:effectRef idx="0">
              <a:schemeClr val="accent1"/>
            </a:effectRef>
            <a:fontRef idx="minor">
              <a:schemeClr val="tx1"/>
            </a:fontRef>
          </p:style>
        </p:cxnSp>
        <p:grpSp>
          <p:nvGrpSpPr>
            <p:cNvPr id="60" name="组合 59">
              <a:extLst>
                <a:ext uri="{FF2B5EF4-FFF2-40B4-BE49-F238E27FC236}">
                  <a16:creationId xmlns:a16="http://schemas.microsoft.com/office/drawing/2014/main" id="{984BFDAA-9EAE-4ABA-8FFE-7F44F2223E83}"/>
                </a:ext>
              </a:extLst>
            </p:cNvPr>
            <p:cNvGrpSpPr/>
            <p:nvPr/>
          </p:nvGrpSpPr>
          <p:grpSpPr>
            <a:xfrm rot="5400000" flipV="1">
              <a:off x="11292393" y="4038579"/>
              <a:ext cx="119640" cy="239280"/>
              <a:chOff x="8258175" y="4617720"/>
              <a:chExt cx="541020" cy="1082040"/>
            </a:xfrm>
          </p:grpSpPr>
          <p:sp>
            <p:nvSpPr>
              <p:cNvPr id="64" name="弧形 63">
                <a:extLst>
                  <a:ext uri="{FF2B5EF4-FFF2-40B4-BE49-F238E27FC236}">
                    <a16:creationId xmlns:a16="http://schemas.microsoft.com/office/drawing/2014/main" id="{9E433015-58D3-4240-9B87-9896A4AE09C4}"/>
                  </a:ext>
                </a:extLst>
              </p:cNvPr>
              <p:cNvSpPr/>
              <p:nvPr/>
            </p:nvSpPr>
            <p:spPr>
              <a:xfrm>
                <a:off x="8258175" y="5158740"/>
                <a:ext cx="541020" cy="541020"/>
              </a:xfrm>
              <a:prstGeom prst="arc">
                <a:avLst/>
              </a:prstGeom>
              <a:ln w="6350">
                <a:solidFill>
                  <a:schemeClr val="accent5">
                    <a:alpha val="4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5" name="弧形 64">
                <a:extLst>
                  <a:ext uri="{FF2B5EF4-FFF2-40B4-BE49-F238E27FC236}">
                    <a16:creationId xmlns:a16="http://schemas.microsoft.com/office/drawing/2014/main" id="{80F9FCF1-58F1-4818-BCD6-C17C377BB884}"/>
                  </a:ext>
                </a:extLst>
              </p:cNvPr>
              <p:cNvSpPr/>
              <p:nvPr/>
            </p:nvSpPr>
            <p:spPr>
              <a:xfrm flipV="1">
                <a:off x="8258175" y="4617720"/>
                <a:ext cx="541020" cy="541020"/>
              </a:xfrm>
              <a:prstGeom prst="arc">
                <a:avLst/>
              </a:prstGeom>
              <a:ln w="6350">
                <a:solidFill>
                  <a:schemeClr val="accent5">
                    <a:alpha val="4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spTree>
    <p:extLst>
      <p:ext uri="{BB962C8B-B14F-4D97-AF65-F5344CB8AC3E}">
        <p14:creationId xmlns:p14="http://schemas.microsoft.com/office/powerpoint/2010/main" val="409246514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textcount">
            <a:extLst>
              <a:ext uri="{FF2B5EF4-FFF2-40B4-BE49-F238E27FC236}">
                <a16:creationId xmlns:a16="http://schemas.microsoft.com/office/drawing/2014/main" id="{D37D3BEF-B762-4034-A332-EB18E9B9B175}"/>
              </a:ext>
            </a:extLst>
          </p:cNvPr>
          <p:cNvSpPr txBox="1">
            <a:spLocks/>
          </p:cNvSpPr>
          <p:nvPr/>
        </p:nvSpPr>
        <p:spPr>
          <a:xfrm>
            <a:off x="842604" y="1909516"/>
            <a:ext cx="1931554" cy="674224"/>
          </a:xfrm>
          <a:prstGeom prst="rect">
            <a:avLst/>
          </a:prstGeom>
          <a:noFill/>
        </p:spPr>
        <p:txBody>
          <a:bodyPr vert="horz" wrap="none" lIns="0" tIns="0" rIns="0" bIns="0" rtlCol="0" anchor="ctr">
            <a:spAutoFit/>
          </a:bodyPr>
          <a:lstStyle/>
          <a:p>
            <a:pPr>
              <a:lnSpc>
                <a:spcPct val="120000"/>
              </a:lnSpc>
            </a:pPr>
            <a:r>
              <a:rPr kumimoji="0" lang="en-US" altLang="zh-CN" sz="4000" b="1" i="0" u="none" strike="noStrike" kern="1200" cap="none" spc="300" normalizeH="0" baseline="0" noProof="0" dirty="0">
                <a:ln>
                  <a:noFill/>
                </a:ln>
                <a:solidFill>
                  <a:schemeClr val="tx1">
                    <a:lumMod val="85000"/>
                    <a:lumOff val="15000"/>
                  </a:schemeClr>
                </a:solidFill>
                <a:effectLst/>
                <a:uLnTx/>
                <a:uFillTx/>
                <a:latin typeface="+mj-lt"/>
                <a:ea typeface="思源黑体 CN Regular"/>
                <a:cs typeface="Times New Roman" panose="02020603050405020304" pitchFamily="18" charset="0"/>
              </a:rPr>
              <a:t>STORY</a:t>
            </a:r>
            <a:endParaRPr lang="zh-CN" altLang="en-US" sz="4000" b="1" spc="300" dirty="0">
              <a:solidFill>
                <a:schemeClr val="tx1">
                  <a:lumMod val="85000"/>
                  <a:lumOff val="15000"/>
                </a:schemeClr>
              </a:solidFill>
              <a:latin typeface="+mj-lt"/>
              <a:cs typeface="Times New Roman" panose="02020603050405020304" pitchFamily="18" charset="0"/>
            </a:endParaRPr>
          </a:p>
        </p:txBody>
      </p:sp>
      <p:sp>
        <p:nvSpPr>
          <p:cNvPr id="40" name="文本框 39">
            <a:extLst>
              <a:ext uri="{FF2B5EF4-FFF2-40B4-BE49-F238E27FC236}">
                <a16:creationId xmlns:a16="http://schemas.microsoft.com/office/drawing/2014/main" id="{92D76C5C-1507-4006-AF95-DD41CEC5EF2F}"/>
              </a:ext>
            </a:extLst>
          </p:cNvPr>
          <p:cNvSpPr txBox="1">
            <a:spLocks/>
          </p:cNvSpPr>
          <p:nvPr/>
        </p:nvSpPr>
        <p:spPr>
          <a:xfrm>
            <a:off x="1645995" y="2882431"/>
            <a:ext cx="2256325" cy="314830"/>
          </a:xfrm>
          <a:prstGeom prst="rect">
            <a:avLst/>
          </a:prstGeom>
          <a:noFill/>
        </p:spPr>
        <p:txBody>
          <a:bodyPr wrap="square" lIns="0" tIns="0" rIns="0" bIns="0" rtlCol="0" anchor="ctr">
            <a:spAutoFit/>
          </a:bodyPr>
          <a:lstStyle/>
          <a:p>
            <a:pPr algn="dist">
              <a:lnSpc>
                <a:spcPct val="125000"/>
              </a:lnSpc>
            </a:pPr>
            <a:r>
              <a:rPr kumimoji="0" lang="zh-CN" altLang="en-US" b="0" i="0" u="none" strike="noStrike" kern="1200" cap="none" spc="0" normalizeH="0" baseline="0" noProof="0" dirty="0">
                <a:ln>
                  <a:noFill/>
                </a:ln>
                <a:solidFill>
                  <a:schemeClr val="accent1"/>
                </a:solidFill>
                <a:effectLst/>
                <a:uLnTx/>
                <a:uFillTx/>
                <a:latin typeface="+mj-ea"/>
                <a:ea typeface="+mj-ea"/>
              </a:rPr>
              <a:t>品</a:t>
            </a:r>
            <a:r>
              <a:rPr kumimoji="0" lang="en-US" altLang="zh-CN" b="0" i="0" u="none" strike="noStrike" kern="1200" cap="none" spc="0" normalizeH="0" baseline="0" noProof="0" dirty="0">
                <a:ln>
                  <a:noFill/>
                </a:ln>
                <a:solidFill>
                  <a:schemeClr val="accent1"/>
                </a:solidFill>
                <a:effectLst/>
                <a:uLnTx/>
                <a:uFillTx/>
                <a:latin typeface="+mj-ea"/>
                <a:ea typeface="+mj-ea"/>
              </a:rPr>
              <a:t>/</a:t>
            </a:r>
            <a:r>
              <a:rPr kumimoji="0" lang="zh-CN" altLang="en-US" b="0" i="0" u="none" strike="noStrike" kern="1200" cap="none" spc="0" normalizeH="0" baseline="0" noProof="0" dirty="0">
                <a:ln>
                  <a:noFill/>
                </a:ln>
                <a:solidFill>
                  <a:schemeClr val="accent1"/>
                </a:solidFill>
                <a:effectLst/>
                <a:uLnTx/>
                <a:uFillTx/>
                <a:latin typeface="+mj-ea"/>
                <a:ea typeface="+mj-ea"/>
              </a:rPr>
              <a:t>牌</a:t>
            </a:r>
            <a:r>
              <a:rPr kumimoji="0" lang="en-US" altLang="zh-CN" b="0" i="0" u="none" strike="noStrike" kern="1200" cap="none" spc="0" normalizeH="0" baseline="0" noProof="0" dirty="0">
                <a:ln>
                  <a:noFill/>
                </a:ln>
                <a:solidFill>
                  <a:schemeClr val="accent1"/>
                </a:solidFill>
                <a:effectLst/>
                <a:uLnTx/>
                <a:uFillTx/>
                <a:latin typeface="+mj-ea"/>
                <a:ea typeface="+mj-ea"/>
              </a:rPr>
              <a:t>/</a:t>
            </a:r>
            <a:r>
              <a:rPr kumimoji="0" lang="zh-CN" altLang="en-US" b="0" i="0" u="none" strike="noStrike" kern="1200" cap="none" spc="0" normalizeH="0" baseline="0" noProof="0" dirty="0">
                <a:ln>
                  <a:noFill/>
                </a:ln>
                <a:solidFill>
                  <a:schemeClr val="accent1"/>
                </a:solidFill>
                <a:effectLst/>
                <a:uLnTx/>
                <a:uFillTx/>
                <a:latin typeface="+mj-ea"/>
                <a:ea typeface="+mj-ea"/>
              </a:rPr>
              <a:t>故</a:t>
            </a:r>
            <a:r>
              <a:rPr kumimoji="0" lang="en-US" altLang="zh-CN" b="0" i="0" u="none" strike="noStrike" kern="1200" cap="none" spc="0" normalizeH="0" baseline="0" noProof="0" dirty="0">
                <a:ln>
                  <a:noFill/>
                </a:ln>
                <a:solidFill>
                  <a:schemeClr val="accent1"/>
                </a:solidFill>
                <a:effectLst/>
                <a:uLnTx/>
                <a:uFillTx/>
                <a:latin typeface="+mj-ea"/>
                <a:ea typeface="+mj-ea"/>
              </a:rPr>
              <a:t>/</a:t>
            </a:r>
            <a:r>
              <a:rPr kumimoji="0" lang="zh-CN" altLang="en-US" b="0" i="0" u="none" strike="noStrike" kern="1200" cap="none" spc="0" normalizeH="0" baseline="0" noProof="0" dirty="0">
                <a:ln>
                  <a:noFill/>
                </a:ln>
                <a:solidFill>
                  <a:schemeClr val="accent1"/>
                </a:solidFill>
                <a:effectLst/>
                <a:uLnTx/>
                <a:uFillTx/>
                <a:latin typeface="+mj-ea"/>
                <a:ea typeface="+mj-ea"/>
              </a:rPr>
              <a:t>事</a:t>
            </a:r>
            <a:endParaRPr lang="zh-CN" altLang="en-US" dirty="0">
              <a:solidFill>
                <a:schemeClr val="accent1"/>
              </a:solidFill>
              <a:latin typeface="+mj-ea"/>
              <a:ea typeface="+mj-ea"/>
            </a:endParaRPr>
          </a:p>
        </p:txBody>
      </p:sp>
      <p:sp>
        <p:nvSpPr>
          <p:cNvPr id="41" name="矩形: 圆角 40">
            <a:extLst>
              <a:ext uri="{FF2B5EF4-FFF2-40B4-BE49-F238E27FC236}">
                <a16:creationId xmlns:a16="http://schemas.microsoft.com/office/drawing/2014/main" id="{7223B97E-6232-4FCF-8FED-0FCD00B82533}"/>
              </a:ext>
            </a:extLst>
          </p:cNvPr>
          <p:cNvSpPr/>
          <p:nvPr/>
        </p:nvSpPr>
        <p:spPr>
          <a:xfrm>
            <a:off x="876040" y="3072626"/>
            <a:ext cx="539115" cy="18000"/>
          </a:xfrm>
          <a:prstGeom prst="roundRect">
            <a:avLst>
              <a:gd name="adj" fmla="val 0"/>
            </a:avLst>
          </a:prstGeom>
          <a:solidFill>
            <a:srgbClr val="8554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38" name="textcount">
            <a:extLst>
              <a:ext uri="{FF2B5EF4-FFF2-40B4-BE49-F238E27FC236}">
                <a16:creationId xmlns:a16="http://schemas.microsoft.com/office/drawing/2014/main" id="{F56D17C7-0319-49FA-8289-B6FA9BCFF6AD}"/>
              </a:ext>
            </a:extLst>
          </p:cNvPr>
          <p:cNvSpPr txBox="1">
            <a:spLocks/>
          </p:cNvSpPr>
          <p:nvPr/>
        </p:nvSpPr>
        <p:spPr>
          <a:xfrm>
            <a:off x="842604" y="797032"/>
            <a:ext cx="3199594" cy="1112484"/>
          </a:xfrm>
          <a:prstGeom prst="rect">
            <a:avLst/>
          </a:prstGeom>
          <a:noFill/>
        </p:spPr>
        <p:txBody>
          <a:bodyPr vert="horz" wrap="none" lIns="0" tIns="0" rIns="0" bIns="0" rtlCol="0" anchor="ctr">
            <a:spAutoFit/>
          </a:bodyPr>
          <a:lstStyle/>
          <a:p>
            <a:pPr>
              <a:lnSpc>
                <a:spcPct val="120000"/>
              </a:lnSpc>
            </a:pPr>
            <a:r>
              <a:rPr kumimoji="0" lang="en-US" altLang="zh-CN" sz="6500" b="1" i="0" u="none" strike="noStrike" kern="1200" cap="none" spc="300" normalizeH="0" baseline="0" noProof="0" dirty="0">
                <a:ln>
                  <a:noFill/>
                </a:ln>
                <a:solidFill>
                  <a:schemeClr val="tx1">
                    <a:lumMod val="75000"/>
                    <a:lumOff val="25000"/>
                  </a:schemeClr>
                </a:solidFill>
                <a:effectLst/>
                <a:uLnTx/>
                <a:uFillTx/>
                <a:latin typeface="+mj-lt"/>
                <a:ea typeface="思源黑体 CN Regular"/>
                <a:cs typeface="Times New Roman" panose="02020603050405020304" pitchFamily="18" charset="0"/>
              </a:rPr>
              <a:t>BRAND</a:t>
            </a:r>
            <a:endParaRPr lang="zh-CN" altLang="en-US" sz="6500" b="1" spc="300" dirty="0">
              <a:solidFill>
                <a:schemeClr val="tx1">
                  <a:lumMod val="75000"/>
                  <a:lumOff val="25000"/>
                </a:schemeClr>
              </a:solidFill>
              <a:latin typeface="+mj-lt"/>
              <a:cs typeface="Times New Roman" panose="02020603050405020304" pitchFamily="18" charset="0"/>
            </a:endParaRPr>
          </a:p>
        </p:txBody>
      </p:sp>
      <p:sp>
        <p:nvSpPr>
          <p:cNvPr id="43" name="文本框 42">
            <a:extLst>
              <a:ext uri="{FF2B5EF4-FFF2-40B4-BE49-F238E27FC236}">
                <a16:creationId xmlns:a16="http://schemas.microsoft.com/office/drawing/2014/main" id="{AFB93190-F537-4496-BC88-A6D6C5163DE2}"/>
              </a:ext>
            </a:extLst>
          </p:cNvPr>
          <p:cNvSpPr txBox="1"/>
          <p:nvPr/>
        </p:nvSpPr>
        <p:spPr>
          <a:xfrm>
            <a:off x="842604" y="3946386"/>
            <a:ext cx="4647567" cy="2172646"/>
          </a:xfrm>
          <a:prstGeom prst="rect">
            <a:avLst/>
          </a:prstGeom>
          <a:noFill/>
        </p:spPr>
        <p:txBody>
          <a:bodyPr wrap="square" lIns="0" tIns="0" rIns="0" bIns="0" rtlCol="0">
            <a:spAutoFit/>
          </a:bodyPr>
          <a:lstStyle/>
          <a:p>
            <a:pPr algn="just" hangingPunct="0">
              <a:lnSpc>
                <a:spcPct val="150000"/>
              </a:lnSpc>
            </a:pPr>
            <a:r>
              <a:rPr lang="zh-CN" altLang="en-US" sz="1600" dirty="0">
                <a:solidFill>
                  <a:schemeClr val="tx1">
                    <a:lumMod val="75000"/>
                    <a:lumOff val="25000"/>
                  </a:schemeClr>
                </a:solidFill>
                <a:latin typeface="+mn-ea"/>
              </a:rPr>
              <a:t>戴在头顶的帽子</a:t>
            </a:r>
            <a:endParaRPr lang="en-US" altLang="zh-CN" sz="1600" dirty="0">
              <a:solidFill>
                <a:schemeClr val="tx1">
                  <a:lumMod val="75000"/>
                  <a:lumOff val="25000"/>
                </a:schemeClr>
              </a:solidFill>
              <a:latin typeface="+mn-ea"/>
            </a:endParaRPr>
          </a:p>
          <a:p>
            <a:pPr algn="just" hangingPunct="0">
              <a:lnSpc>
                <a:spcPct val="150000"/>
              </a:lnSpc>
            </a:pPr>
            <a:r>
              <a:rPr lang="zh-CN" altLang="en-US" sz="1600" dirty="0">
                <a:solidFill>
                  <a:schemeClr val="tx1">
                    <a:lumMod val="75000"/>
                    <a:lumOff val="25000"/>
                  </a:schemeClr>
                </a:solidFill>
                <a:latin typeface="+mn-ea"/>
              </a:rPr>
              <a:t>是一种心情，一种表达，它可以是一处风景，也可以是看风景的起点</a:t>
            </a:r>
            <a:endParaRPr lang="en-US" altLang="zh-CN" sz="1600" dirty="0">
              <a:solidFill>
                <a:schemeClr val="tx1">
                  <a:lumMod val="75000"/>
                  <a:lumOff val="25000"/>
                </a:schemeClr>
              </a:solidFill>
              <a:latin typeface="+mn-ea"/>
            </a:endParaRPr>
          </a:p>
          <a:p>
            <a:pPr algn="just" hangingPunct="0">
              <a:lnSpc>
                <a:spcPct val="150000"/>
              </a:lnSpc>
            </a:pPr>
            <a:r>
              <a:rPr lang="zh-CN" altLang="en-US" sz="1600" dirty="0">
                <a:solidFill>
                  <a:schemeClr val="tx1">
                    <a:lumMod val="75000"/>
                    <a:lumOff val="25000"/>
                  </a:schemeClr>
                </a:solidFill>
                <a:latin typeface="+mn-ea"/>
              </a:rPr>
              <a:t>戴在头顶是一种心情</a:t>
            </a:r>
            <a:endParaRPr lang="en-US" altLang="zh-CN" sz="1600" dirty="0">
              <a:solidFill>
                <a:schemeClr val="tx1">
                  <a:lumMod val="75000"/>
                  <a:lumOff val="25000"/>
                </a:schemeClr>
              </a:solidFill>
              <a:latin typeface="+mn-ea"/>
            </a:endParaRPr>
          </a:p>
          <a:p>
            <a:pPr algn="just" hangingPunct="0">
              <a:lnSpc>
                <a:spcPct val="150000"/>
              </a:lnSpc>
            </a:pPr>
            <a:r>
              <a:rPr lang="zh-CN" altLang="en-US" sz="1600" dirty="0">
                <a:solidFill>
                  <a:schemeClr val="tx1">
                    <a:lumMod val="75000"/>
                    <a:lumOff val="25000"/>
                  </a:schemeClr>
                </a:solidFill>
                <a:latin typeface="+mn-ea"/>
              </a:rPr>
              <a:t>是一种表达，它可以是一处风景，也可以是看风景的起点</a:t>
            </a:r>
          </a:p>
        </p:txBody>
      </p:sp>
      <p:sp>
        <p:nvSpPr>
          <p:cNvPr id="6" name="文本框 5">
            <a:extLst>
              <a:ext uri="{FF2B5EF4-FFF2-40B4-BE49-F238E27FC236}">
                <a16:creationId xmlns:a16="http://schemas.microsoft.com/office/drawing/2014/main" id="{FDE9104A-1B31-46F8-B944-95B7F9D41012}"/>
              </a:ext>
            </a:extLst>
          </p:cNvPr>
          <p:cNvSpPr txBox="1"/>
          <p:nvPr/>
        </p:nvSpPr>
        <p:spPr>
          <a:xfrm>
            <a:off x="9667133" y="1154851"/>
            <a:ext cx="1231106" cy="369332"/>
          </a:xfrm>
          <a:prstGeom prst="rect">
            <a:avLst/>
          </a:prstGeom>
          <a:noFill/>
        </p:spPr>
        <p:txBody>
          <a:bodyPr wrap="none" lIns="0" tIns="0" rIns="0" bIns="0" rtlCol="0">
            <a:spAutoFit/>
          </a:bodyPr>
          <a:lstStyle/>
          <a:p>
            <a:pPr algn="l"/>
            <a:r>
              <a:rPr lang="zh-CN" altLang="en-US" sz="2400" dirty="0">
                <a:solidFill>
                  <a:schemeClr val="accent5"/>
                </a:solidFill>
                <a:latin typeface="+mj-ea"/>
                <a:ea typeface="+mj-ea"/>
              </a:rPr>
              <a:t>合作伙伴</a:t>
            </a:r>
          </a:p>
        </p:txBody>
      </p:sp>
      <p:sp>
        <p:nvSpPr>
          <p:cNvPr id="60" name="文本框 59">
            <a:extLst>
              <a:ext uri="{FF2B5EF4-FFF2-40B4-BE49-F238E27FC236}">
                <a16:creationId xmlns:a16="http://schemas.microsoft.com/office/drawing/2014/main" id="{D2D797A8-3B04-4106-BC79-055761419747}"/>
              </a:ext>
            </a:extLst>
          </p:cNvPr>
          <p:cNvSpPr txBox="1"/>
          <p:nvPr/>
        </p:nvSpPr>
        <p:spPr>
          <a:xfrm>
            <a:off x="7866489" y="970820"/>
            <a:ext cx="846386" cy="738664"/>
          </a:xfrm>
          <a:prstGeom prst="rect">
            <a:avLst/>
          </a:prstGeom>
          <a:noFill/>
        </p:spPr>
        <p:txBody>
          <a:bodyPr wrap="none" lIns="0" tIns="0" rIns="0" bIns="0" rtlCol="0">
            <a:spAutoFit/>
          </a:bodyPr>
          <a:lstStyle/>
          <a:p>
            <a:pPr algn="l"/>
            <a:r>
              <a:rPr lang="en-US" altLang="zh-CN" sz="4800" dirty="0">
                <a:solidFill>
                  <a:schemeClr val="accent5"/>
                </a:solidFill>
              </a:rPr>
              <a:t>30</a:t>
            </a:r>
            <a:r>
              <a:rPr lang="en-US" altLang="zh-CN" sz="4800" baseline="30000" dirty="0">
                <a:solidFill>
                  <a:schemeClr val="accent5"/>
                </a:solidFill>
              </a:rPr>
              <a:t>+</a:t>
            </a:r>
            <a:endParaRPr lang="zh-CN" altLang="en-US" sz="4800" baseline="30000" dirty="0">
              <a:solidFill>
                <a:schemeClr val="accent5"/>
              </a:solidFill>
            </a:endParaRPr>
          </a:p>
        </p:txBody>
      </p:sp>
      <p:sp>
        <p:nvSpPr>
          <p:cNvPr id="55" name="文本框 54">
            <a:extLst>
              <a:ext uri="{FF2B5EF4-FFF2-40B4-BE49-F238E27FC236}">
                <a16:creationId xmlns:a16="http://schemas.microsoft.com/office/drawing/2014/main" id="{FB9D2C13-721A-4234-BECD-FE737658D4B4}"/>
              </a:ext>
            </a:extLst>
          </p:cNvPr>
          <p:cNvSpPr txBox="1"/>
          <p:nvPr/>
        </p:nvSpPr>
        <p:spPr>
          <a:xfrm>
            <a:off x="9667133" y="2589027"/>
            <a:ext cx="923330" cy="369332"/>
          </a:xfrm>
          <a:prstGeom prst="rect">
            <a:avLst/>
          </a:prstGeom>
          <a:noFill/>
        </p:spPr>
        <p:txBody>
          <a:bodyPr wrap="none" lIns="0" tIns="0" rIns="0" bIns="0" rtlCol="0">
            <a:spAutoFit/>
          </a:bodyPr>
          <a:lstStyle/>
          <a:p>
            <a:pPr algn="l"/>
            <a:r>
              <a:rPr lang="zh-CN" altLang="en-US" sz="2400" dirty="0">
                <a:solidFill>
                  <a:schemeClr val="accent1"/>
                </a:solidFill>
                <a:latin typeface="+mj-ea"/>
                <a:ea typeface="+mj-ea"/>
              </a:rPr>
              <a:t>设计师</a:t>
            </a:r>
          </a:p>
        </p:txBody>
      </p:sp>
      <p:sp>
        <p:nvSpPr>
          <p:cNvPr id="64" name="文本框 63">
            <a:extLst>
              <a:ext uri="{FF2B5EF4-FFF2-40B4-BE49-F238E27FC236}">
                <a16:creationId xmlns:a16="http://schemas.microsoft.com/office/drawing/2014/main" id="{599A9B6B-E639-48D6-B784-9CF3718025D7}"/>
              </a:ext>
            </a:extLst>
          </p:cNvPr>
          <p:cNvSpPr txBox="1"/>
          <p:nvPr/>
        </p:nvSpPr>
        <p:spPr>
          <a:xfrm>
            <a:off x="7866489" y="2373856"/>
            <a:ext cx="923330" cy="738664"/>
          </a:xfrm>
          <a:prstGeom prst="rect">
            <a:avLst/>
          </a:prstGeom>
          <a:noFill/>
        </p:spPr>
        <p:txBody>
          <a:bodyPr wrap="none" lIns="0" tIns="0" rIns="0" bIns="0" rtlCol="0">
            <a:spAutoFit/>
          </a:bodyPr>
          <a:lstStyle/>
          <a:p>
            <a:pPr algn="l"/>
            <a:r>
              <a:rPr lang="en-US" altLang="zh-CN" sz="4800" dirty="0">
                <a:solidFill>
                  <a:schemeClr val="accent1"/>
                </a:solidFill>
              </a:rPr>
              <a:t>500</a:t>
            </a:r>
            <a:endParaRPr lang="zh-CN" altLang="en-US" sz="4800" dirty="0">
              <a:solidFill>
                <a:schemeClr val="accent1"/>
              </a:solidFill>
            </a:endParaRPr>
          </a:p>
        </p:txBody>
      </p:sp>
      <p:sp>
        <p:nvSpPr>
          <p:cNvPr id="56" name="文本框 55">
            <a:extLst>
              <a:ext uri="{FF2B5EF4-FFF2-40B4-BE49-F238E27FC236}">
                <a16:creationId xmlns:a16="http://schemas.microsoft.com/office/drawing/2014/main" id="{4CB8D98C-6986-4D7B-AD0C-93B82C57176C}"/>
              </a:ext>
            </a:extLst>
          </p:cNvPr>
          <p:cNvSpPr txBox="1"/>
          <p:nvPr/>
        </p:nvSpPr>
        <p:spPr>
          <a:xfrm>
            <a:off x="9667133" y="3961422"/>
            <a:ext cx="1231106" cy="369332"/>
          </a:xfrm>
          <a:prstGeom prst="rect">
            <a:avLst/>
          </a:prstGeom>
          <a:noFill/>
        </p:spPr>
        <p:txBody>
          <a:bodyPr wrap="none" lIns="0" tIns="0" rIns="0" bIns="0" rtlCol="0">
            <a:spAutoFit/>
          </a:bodyPr>
          <a:lstStyle/>
          <a:p>
            <a:pPr algn="l"/>
            <a:r>
              <a:rPr lang="zh-CN" altLang="en-US" sz="2400" dirty="0">
                <a:solidFill>
                  <a:schemeClr val="accent1"/>
                </a:solidFill>
                <a:latin typeface="+mj-ea"/>
                <a:ea typeface="+mj-ea"/>
              </a:rPr>
              <a:t>配色指导</a:t>
            </a:r>
          </a:p>
        </p:txBody>
      </p:sp>
      <p:sp>
        <p:nvSpPr>
          <p:cNvPr id="65" name="文本框 64">
            <a:extLst>
              <a:ext uri="{FF2B5EF4-FFF2-40B4-BE49-F238E27FC236}">
                <a16:creationId xmlns:a16="http://schemas.microsoft.com/office/drawing/2014/main" id="{76C0538E-D39C-4D76-993A-4679F9355750}"/>
              </a:ext>
            </a:extLst>
          </p:cNvPr>
          <p:cNvSpPr txBox="1"/>
          <p:nvPr/>
        </p:nvSpPr>
        <p:spPr>
          <a:xfrm>
            <a:off x="7866489" y="3776892"/>
            <a:ext cx="923330" cy="738664"/>
          </a:xfrm>
          <a:prstGeom prst="rect">
            <a:avLst/>
          </a:prstGeom>
          <a:noFill/>
        </p:spPr>
        <p:txBody>
          <a:bodyPr wrap="none" lIns="0" tIns="0" rIns="0" bIns="0" rtlCol="0">
            <a:spAutoFit/>
          </a:bodyPr>
          <a:lstStyle/>
          <a:p>
            <a:pPr algn="l"/>
            <a:r>
              <a:rPr kumimoji="0" lang="en-US" altLang="zh-CN" sz="4800" b="0" i="0" u="none" strike="noStrike" kern="1200" cap="none" spc="0" normalizeH="0" baseline="0" noProof="0" dirty="0">
                <a:ln>
                  <a:noFill/>
                </a:ln>
                <a:solidFill>
                  <a:schemeClr val="accent1"/>
                </a:solidFill>
                <a:effectLst/>
                <a:uLnTx/>
                <a:uFillTx/>
                <a:ea typeface="思源宋体 CN ExtraLight"/>
                <a:cs typeface="+mn-cs"/>
              </a:rPr>
              <a:t>200</a:t>
            </a:r>
            <a:endParaRPr lang="zh-CN" altLang="en-US" sz="4800" dirty="0">
              <a:solidFill>
                <a:schemeClr val="accent1"/>
              </a:solidFill>
            </a:endParaRPr>
          </a:p>
        </p:txBody>
      </p:sp>
      <p:sp>
        <p:nvSpPr>
          <p:cNvPr id="47" name="文本框 46">
            <a:extLst>
              <a:ext uri="{FF2B5EF4-FFF2-40B4-BE49-F238E27FC236}">
                <a16:creationId xmlns:a16="http://schemas.microsoft.com/office/drawing/2014/main" id="{861084FE-9197-45E2-82E7-760C2DB269B5}"/>
              </a:ext>
            </a:extLst>
          </p:cNvPr>
          <p:cNvSpPr txBox="1"/>
          <p:nvPr/>
        </p:nvSpPr>
        <p:spPr>
          <a:xfrm>
            <a:off x="9667133" y="5365682"/>
            <a:ext cx="1231106" cy="369332"/>
          </a:xfrm>
          <a:prstGeom prst="rect">
            <a:avLst/>
          </a:prstGeom>
          <a:noFill/>
        </p:spPr>
        <p:txBody>
          <a:bodyPr wrap="none" lIns="0" tIns="0" rIns="0" bIns="0" rtlCol="0">
            <a:spAutoFit/>
          </a:bodyPr>
          <a:lstStyle/>
          <a:p>
            <a:pPr algn="l"/>
            <a:r>
              <a:rPr lang="zh-CN" altLang="en-US" sz="2400" dirty="0">
                <a:solidFill>
                  <a:schemeClr val="accent1"/>
                </a:solidFill>
                <a:latin typeface="+mj-ea"/>
                <a:ea typeface="+mj-ea"/>
              </a:rPr>
              <a:t>配饰指导</a:t>
            </a:r>
          </a:p>
        </p:txBody>
      </p:sp>
      <p:sp>
        <p:nvSpPr>
          <p:cNvPr id="48" name="文本框 47">
            <a:extLst>
              <a:ext uri="{FF2B5EF4-FFF2-40B4-BE49-F238E27FC236}">
                <a16:creationId xmlns:a16="http://schemas.microsoft.com/office/drawing/2014/main" id="{6DAF5931-9EC1-4106-9825-5D4EDD091BFD}"/>
              </a:ext>
            </a:extLst>
          </p:cNvPr>
          <p:cNvSpPr txBox="1"/>
          <p:nvPr/>
        </p:nvSpPr>
        <p:spPr>
          <a:xfrm>
            <a:off x="7866489" y="5179928"/>
            <a:ext cx="923330" cy="738664"/>
          </a:xfrm>
          <a:prstGeom prst="rect">
            <a:avLst/>
          </a:prstGeom>
          <a:noFill/>
        </p:spPr>
        <p:txBody>
          <a:bodyPr wrap="none" lIns="0" tIns="0" rIns="0" bIns="0" rtlCol="0">
            <a:spAutoFit/>
          </a:bodyPr>
          <a:lstStyle/>
          <a:p>
            <a:pPr algn="l"/>
            <a:r>
              <a:rPr kumimoji="0" lang="en-US" altLang="zh-CN" sz="4800" b="0" i="0" u="none" strike="noStrike" kern="1200" cap="none" spc="0" normalizeH="0" baseline="0" noProof="0" dirty="0">
                <a:ln>
                  <a:noFill/>
                </a:ln>
                <a:solidFill>
                  <a:schemeClr val="accent1"/>
                </a:solidFill>
                <a:effectLst/>
                <a:uLnTx/>
                <a:uFillTx/>
                <a:ea typeface="思源宋体 CN ExtraLight"/>
                <a:cs typeface="+mn-cs"/>
              </a:rPr>
              <a:t>200</a:t>
            </a:r>
            <a:endParaRPr lang="zh-CN" altLang="en-US" sz="4800" dirty="0">
              <a:solidFill>
                <a:schemeClr val="accent1"/>
              </a:solidFill>
            </a:endParaRPr>
          </a:p>
        </p:txBody>
      </p:sp>
      <p:cxnSp>
        <p:nvCxnSpPr>
          <p:cNvPr id="3" name="直接连接符 2">
            <a:extLst>
              <a:ext uri="{FF2B5EF4-FFF2-40B4-BE49-F238E27FC236}">
                <a16:creationId xmlns:a16="http://schemas.microsoft.com/office/drawing/2014/main" id="{5671A107-B13B-4280-BBCA-C0598264FCE3}"/>
              </a:ext>
            </a:extLst>
          </p:cNvPr>
          <p:cNvCxnSpPr>
            <a:cxnSpLocks/>
          </p:cNvCxnSpPr>
          <p:nvPr/>
        </p:nvCxnSpPr>
        <p:spPr>
          <a:xfrm flipH="1">
            <a:off x="9182690" y="1105456"/>
            <a:ext cx="176784" cy="469392"/>
          </a:xfrm>
          <a:prstGeom prst="line">
            <a:avLst/>
          </a:prstGeom>
          <a:ln w="12700">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869B0339-68B9-4ECB-82A8-77EC8BE2E863}"/>
              </a:ext>
            </a:extLst>
          </p:cNvPr>
          <p:cNvCxnSpPr>
            <a:cxnSpLocks/>
          </p:cNvCxnSpPr>
          <p:nvPr/>
        </p:nvCxnSpPr>
        <p:spPr>
          <a:xfrm flipH="1">
            <a:off x="9182690" y="2508492"/>
            <a:ext cx="176784" cy="469392"/>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8" name="直接连接符 17">
            <a:extLst>
              <a:ext uri="{FF2B5EF4-FFF2-40B4-BE49-F238E27FC236}">
                <a16:creationId xmlns:a16="http://schemas.microsoft.com/office/drawing/2014/main" id="{A0C57BB0-C8C5-4602-ADB3-22064917C1C8}"/>
              </a:ext>
            </a:extLst>
          </p:cNvPr>
          <p:cNvCxnSpPr>
            <a:cxnSpLocks/>
          </p:cNvCxnSpPr>
          <p:nvPr/>
        </p:nvCxnSpPr>
        <p:spPr>
          <a:xfrm flipH="1">
            <a:off x="9182690" y="3911528"/>
            <a:ext cx="176784" cy="469392"/>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0E24F1FD-3701-4EF2-A429-5903847D21C5}"/>
              </a:ext>
            </a:extLst>
          </p:cNvPr>
          <p:cNvCxnSpPr>
            <a:cxnSpLocks/>
          </p:cNvCxnSpPr>
          <p:nvPr/>
        </p:nvCxnSpPr>
        <p:spPr>
          <a:xfrm flipH="1">
            <a:off x="9182690" y="5314564"/>
            <a:ext cx="176784" cy="469392"/>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21" name="椭圆 20">
            <a:extLst>
              <a:ext uri="{FF2B5EF4-FFF2-40B4-BE49-F238E27FC236}">
                <a16:creationId xmlns:a16="http://schemas.microsoft.com/office/drawing/2014/main" id="{FE477BE9-9FF5-4BE9-A3D1-8229B4AC0AED}"/>
              </a:ext>
            </a:extLst>
          </p:cNvPr>
          <p:cNvSpPr/>
          <p:nvPr/>
        </p:nvSpPr>
        <p:spPr>
          <a:xfrm>
            <a:off x="6695525" y="2508492"/>
            <a:ext cx="469392" cy="469392"/>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a:extLst>
              <a:ext uri="{FF2B5EF4-FFF2-40B4-BE49-F238E27FC236}">
                <a16:creationId xmlns:a16="http://schemas.microsoft.com/office/drawing/2014/main" id="{CF073C66-D1D5-4DFC-8459-4DEDF49C7E7E}"/>
              </a:ext>
            </a:extLst>
          </p:cNvPr>
          <p:cNvSpPr/>
          <p:nvPr/>
        </p:nvSpPr>
        <p:spPr>
          <a:xfrm>
            <a:off x="6695525" y="3911392"/>
            <a:ext cx="469392" cy="469392"/>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a:extLst>
              <a:ext uri="{FF2B5EF4-FFF2-40B4-BE49-F238E27FC236}">
                <a16:creationId xmlns:a16="http://schemas.microsoft.com/office/drawing/2014/main" id="{F7F5A603-9246-4504-957D-1891B3043083}"/>
              </a:ext>
            </a:extLst>
          </p:cNvPr>
          <p:cNvSpPr/>
          <p:nvPr/>
        </p:nvSpPr>
        <p:spPr>
          <a:xfrm>
            <a:off x="6695525" y="5314564"/>
            <a:ext cx="469392" cy="469392"/>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a:extLst>
              <a:ext uri="{FF2B5EF4-FFF2-40B4-BE49-F238E27FC236}">
                <a16:creationId xmlns:a16="http://schemas.microsoft.com/office/drawing/2014/main" id="{86BD0A5E-43F2-4CA1-8BF1-026E35088C07}"/>
              </a:ext>
            </a:extLst>
          </p:cNvPr>
          <p:cNvGrpSpPr/>
          <p:nvPr/>
        </p:nvGrpSpPr>
        <p:grpSpPr>
          <a:xfrm>
            <a:off x="6695525" y="1105456"/>
            <a:ext cx="469392" cy="469392"/>
            <a:chOff x="6695525" y="1105456"/>
            <a:chExt cx="469392" cy="469392"/>
          </a:xfrm>
        </p:grpSpPr>
        <p:sp>
          <p:nvSpPr>
            <p:cNvPr id="4" name="椭圆 3">
              <a:extLst>
                <a:ext uri="{FF2B5EF4-FFF2-40B4-BE49-F238E27FC236}">
                  <a16:creationId xmlns:a16="http://schemas.microsoft.com/office/drawing/2014/main" id="{C113A553-2B1B-427A-9672-3A79225E366E}"/>
                </a:ext>
              </a:extLst>
            </p:cNvPr>
            <p:cNvSpPr/>
            <p:nvPr/>
          </p:nvSpPr>
          <p:spPr>
            <a:xfrm>
              <a:off x="6695525" y="1105456"/>
              <a:ext cx="469392" cy="469392"/>
            </a:xfrm>
            <a:prstGeom prst="ellipse">
              <a:avLst/>
            </a:prstGeom>
            <a:no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形 4" descr="会议室 纯色填充">
              <a:extLst>
                <a:ext uri="{FF2B5EF4-FFF2-40B4-BE49-F238E27FC236}">
                  <a16:creationId xmlns:a16="http://schemas.microsoft.com/office/drawing/2014/main" id="{A138D6F2-8EE2-444B-AF90-6DB04EF9E4BD}"/>
                </a:ext>
              </a:extLst>
            </p:cNvPr>
            <p:cNvPicPr>
              <a:picLocks noChangeAspect="1"/>
            </p:cNvPicPr>
            <p:nvPr/>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6745555" y="1155486"/>
              <a:ext cx="369332" cy="369332"/>
            </a:xfrm>
            <a:prstGeom prst="rect">
              <a:avLst/>
            </a:prstGeom>
          </p:spPr>
        </p:pic>
      </p:grpSp>
      <p:pic>
        <p:nvPicPr>
          <p:cNvPr id="13" name="图形 12" descr="人体模型 纯色填充">
            <a:extLst>
              <a:ext uri="{FF2B5EF4-FFF2-40B4-BE49-F238E27FC236}">
                <a16:creationId xmlns:a16="http://schemas.microsoft.com/office/drawing/2014/main" id="{C44595A0-E29F-431D-814B-A089DC06BDBB}"/>
              </a:ext>
            </a:extLst>
          </p:cNvPr>
          <p:cNvPicPr>
            <a:picLocks/>
          </p:cNvPicPr>
          <p:nvPr/>
        </p:nvPicPr>
        <p:blipFill>
          <a:blip r:embed="rId5" cstate="screen">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6745555" y="2558522"/>
            <a:ext cx="369332" cy="369332"/>
          </a:xfrm>
          <a:prstGeom prst="rect">
            <a:avLst/>
          </a:prstGeom>
        </p:spPr>
      </p:pic>
      <p:pic>
        <p:nvPicPr>
          <p:cNvPr id="11" name="图形 10" descr="调色板 纯色填充">
            <a:extLst>
              <a:ext uri="{FF2B5EF4-FFF2-40B4-BE49-F238E27FC236}">
                <a16:creationId xmlns:a16="http://schemas.microsoft.com/office/drawing/2014/main" id="{3851D2AB-A55C-4F39-BFB5-2AC127BB22C6}"/>
              </a:ext>
            </a:extLst>
          </p:cNvPr>
          <p:cNvPicPr>
            <a:picLocks/>
          </p:cNvPicPr>
          <p:nvPr/>
        </p:nvPicPr>
        <p:blipFill>
          <a:blip r:embed="rId7" cstate="screen">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p:blipFill>
        <p:spPr>
          <a:xfrm>
            <a:off x="6745555" y="3961422"/>
            <a:ext cx="369332" cy="369332"/>
          </a:xfrm>
          <a:prstGeom prst="rect">
            <a:avLst/>
          </a:prstGeom>
        </p:spPr>
      </p:pic>
      <p:pic>
        <p:nvPicPr>
          <p:cNvPr id="9" name="图形 8" descr="棒球帽 纯色填充">
            <a:extLst>
              <a:ext uri="{FF2B5EF4-FFF2-40B4-BE49-F238E27FC236}">
                <a16:creationId xmlns:a16="http://schemas.microsoft.com/office/drawing/2014/main" id="{62652E65-187A-4813-82DA-DA795EB819B9}"/>
              </a:ext>
            </a:extLst>
          </p:cNvPr>
          <p:cNvPicPr>
            <a:picLocks/>
          </p:cNvPicPr>
          <p:nvPr/>
        </p:nvPicPr>
        <p:blipFill>
          <a:blip r:embed="rId9" cstate="screen">
            <a:extLst>
              <a:ext uri="{28A0092B-C50C-407E-A947-70E740481C1C}">
                <a14:useLocalDpi xmlns:a14="http://schemas.microsoft.com/office/drawing/2010/main"/>
              </a:ext>
              <a:ext uri="{96DAC541-7B7A-43D3-8B79-37D633B846F1}">
                <asvg:svgBlip xmlns:asvg="http://schemas.microsoft.com/office/drawing/2016/SVG/main" r:embed="rId10"/>
              </a:ext>
            </a:extLst>
          </a:blip>
          <a:stretch>
            <a:fillRect/>
          </a:stretch>
        </p:blipFill>
        <p:spPr>
          <a:xfrm>
            <a:off x="6779413" y="5374068"/>
            <a:ext cx="338192" cy="338192"/>
          </a:xfrm>
          <a:prstGeom prst="rect">
            <a:avLst/>
          </a:prstGeom>
        </p:spPr>
      </p:pic>
    </p:spTree>
    <p:extLst>
      <p:ext uri="{BB962C8B-B14F-4D97-AF65-F5344CB8AC3E}">
        <p14:creationId xmlns:p14="http://schemas.microsoft.com/office/powerpoint/2010/main" val="125053921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7" name="图片 66" descr="日落下的人&#10;&#10;低可信度描述已自动生成">
            <a:extLst>
              <a:ext uri="{FF2B5EF4-FFF2-40B4-BE49-F238E27FC236}">
                <a16:creationId xmlns:a16="http://schemas.microsoft.com/office/drawing/2014/main" id="{AAA0AB9F-F668-4E50-B3FF-82FAAD08A4D7}"/>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0" y="0"/>
            <a:ext cx="12192000" cy="4892039"/>
          </a:xfrm>
          <a:custGeom>
            <a:avLst/>
            <a:gdLst>
              <a:gd name="connsiteX0" fmla="*/ 0 w 12192000"/>
              <a:gd name="connsiteY0" fmla="*/ 0 h 4892039"/>
              <a:gd name="connsiteX1" fmla="*/ 12192000 w 12192000"/>
              <a:gd name="connsiteY1" fmla="*/ 0 h 4892039"/>
              <a:gd name="connsiteX2" fmla="*/ 12192000 w 12192000"/>
              <a:gd name="connsiteY2" fmla="*/ 4892039 h 4892039"/>
              <a:gd name="connsiteX3" fmla="*/ 0 w 12192000"/>
              <a:gd name="connsiteY3" fmla="*/ 4892039 h 4892039"/>
            </a:gdLst>
            <a:ahLst/>
            <a:cxnLst>
              <a:cxn ang="0">
                <a:pos x="connsiteX0" y="connsiteY0"/>
              </a:cxn>
              <a:cxn ang="0">
                <a:pos x="connsiteX1" y="connsiteY1"/>
              </a:cxn>
              <a:cxn ang="0">
                <a:pos x="connsiteX2" y="connsiteY2"/>
              </a:cxn>
              <a:cxn ang="0">
                <a:pos x="connsiteX3" y="connsiteY3"/>
              </a:cxn>
            </a:cxnLst>
            <a:rect l="l" t="t" r="r" b="b"/>
            <a:pathLst>
              <a:path w="12192000" h="4892039">
                <a:moveTo>
                  <a:pt x="0" y="0"/>
                </a:moveTo>
                <a:lnTo>
                  <a:pt x="12192000" y="0"/>
                </a:lnTo>
                <a:lnTo>
                  <a:pt x="12192000" y="4892039"/>
                </a:lnTo>
                <a:lnTo>
                  <a:pt x="0" y="4892039"/>
                </a:lnTo>
                <a:close/>
              </a:path>
            </a:pathLst>
          </a:custGeom>
        </p:spPr>
      </p:pic>
      <p:sp>
        <p:nvSpPr>
          <p:cNvPr id="68" name="矩形: 圆角 67">
            <a:extLst>
              <a:ext uri="{FF2B5EF4-FFF2-40B4-BE49-F238E27FC236}">
                <a16:creationId xmlns:a16="http://schemas.microsoft.com/office/drawing/2014/main" id="{80DB46BE-3014-4D42-9FE5-B3DACDC3EE9C}"/>
              </a:ext>
            </a:extLst>
          </p:cNvPr>
          <p:cNvSpPr/>
          <p:nvPr/>
        </p:nvSpPr>
        <p:spPr>
          <a:xfrm>
            <a:off x="0" y="0"/>
            <a:ext cx="12192000" cy="4892039"/>
          </a:xfrm>
          <a:prstGeom prst="roundRect">
            <a:avLst>
              <a:gd name="adj" fmla="val 0"/>
            </a:avLst>
          </a:prstGeom>
          <a:gradFill flip="none" rotWithShape="1">
            <a:gsLst>
              <a:gs pos="0">
                <a:schemeClr val="tx1">
                  <a:alpha val="49000"/>
                </a:schemeClr>
              </a:gs>
              <a:gs pos="80000">
                <a:schemeClr val="tx1">
                  <a:alpha val="0"/>
                </a:schemeClr>
              </a:gs>
            </a:gsLst>
            <a:lin ang="16200000" scaled="1"/>
            <a:tileRect/>
          </a:gra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椭圆 1" hidden="1">
            <a:extLst>
              <a:ext uri="{FF2B5EF4-FFF2-40B4-BE49-F238E27FC236}">
                <a16:creationId xmlns:a16="http://schemas.microsoft.com/office/drawing/2014/main" id="{1FA13422-BFBF-43B1-A052-DF2EC2694880}"/>
              </a:ext>
            </a:extLst>
          </p:cNvPr>
          <p:cNvSpPr/>
          <p:nvPr/>
        </p:nvSpPr>
        <p:spPr>
          <a:xfrm>
            <a:off x="2732809" y="4174340"/>
            <a:ext cx="6726382" cy="56625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7" name="椭圆 56" hidden="1">
            <a:extLst>
              <a:ext uri="{FF2B5EF4-FFF2-40B4-BE49-F238E27FC236}">
                <a16:creationId xmlns:a16="http://schemas.microsoft.com/office/drawing/2014/main" id="{D1716AED-DB3C-4300-B4F8-74EDBADD98DA}"/>
              </a:ext>
            </a:extLst>
          </p:cNvPr>
          <p:cNvSpPr/>
          <p:nvPr/>
        </p:nvSpPr>
        <p:spPr>
          <a:xfrm>
            <a:off x="3039389" y="4478482"/>
            <a:ext cx="6076704" cy="511558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8" name="椭圆 57" hidden="1">
            <a:extLst>
              <a:ext uri="{FF2B5EF4-FFF2-40B4-BE49-F238E27FC236}">
                <a16:creationId xmlns:a16="http://schemas.microsoft.com/office/drawing/2014/main" id="{9701C3C0-D49B-44D5-BE01-890DE3A2783D}"/>
              </a:ext>
            </a:extLst>
          </p:cNvPr>
          <p:cNvSpPr/>
          <p:nvPr/>
        </p:nvSpPr>
        <p:spPr>
          <a:xfrm>
            <a:off x="2983383" y="4385281"/>
            <a:ext cx="6225234" cy="5240618"/>
          </a:xfrm>
          <a:prstGeom prst="ellipse">
            <a:avLst/>
          </a:prstGeom>
          <a:noFill/>
          <a:ln w="63500" cmpd="thinThick">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文本框 50">
            <a:extLst>
              <a:ext uri="{FF2B5EF4-FFF2-40B4-BE49-F238E27FC236}">
                <a16:creationId xmlns:a16="http://schemas.microsoft.com/office/drawing/2014/main" id="{1E4BE79D-8806-42D2-A262-15E288F1AAE7}"/>
              </a:ext>
            </a:extLst>
          </p:cNvPr>
          <p:cNvSpPr txBox="1"/>
          <p:nvPr/>
        </p:nvSpPr>
        <p:spPr>
          <a:xfrm>
            <a:off x="695325" y="1221671"/>
            <a:ext cx="2536407" cy="674224"/>
          </a:xfrm>
          <a:prstGeom prst="rect">
            <a:avLst/>
          </a:prstGeom>
          <a:noFill/>
        </p:spPr>
        <p:txBody>
          <a:bodyPr wrap="square" lIns="0" tIns="0" rIns="0" bIns="0" rtlCol="0">
            <a:spAutoFit/>
          </a:bodyPr>
          <a:lstStyle/>
          <a:p>
            <a:pPr algn="dist">
              <a:lnSpc>
                <a:spcPct val="120000"/>
              </a:lnSpc>
            </a:pPr>
            <a:r>
              <a:rPr kumimoji="0" lang="en-US" altLang="zh-CN" sz="4000" b="1" i="0" u="none" strike="noStrike" kern="1200" cap="none" spc="200" normalizeH="0" baseline="0" noProof="0" dirty="0">
                <a:ln>
                  <a:noFill/>
                </a:ln>
                <a:solidFill>
                  <a:schemeClr val="accent1"/>
                </a:solidFill>
                <a:effectLst/>
                <a:uLnTx/>
                <a:uFillTx/>
                <a:latin typeface="+mj-lt"/>
                <a:ea typeface="思源黑体 CN Regular"/>
                <a:cs typeface="+mn-cs"/>
              </a:rPr>
              <a:t>HISTORY</a:t>
            </a:r>
            <a:endParaRPr lang="en-US" altLang="zh-CN" sz="4000" b="1" spc="200" dirty="0">
              <a:solidFill>
                <a:schemeClr val="accent1"/>
              </a:solidFill>
              <a:latin typeface="+mj-lt"/>
            </a:endParaRPr>
          </a:p>
        </p:txBody>
      </p:sp>
      <p:sp>
        <p:nvSpPr>
          <p:cNvPr id="29" name="文本框 28">
            <a:extLst>
              <a:ext uri="{FF2B5EF4-FFF2-40B4-BE49-F238E27FC236}">
                <a16:creationId xmlns:a16="http://schemas.microsoft.com/office/drawing/2014/main" id="{F2C6AA93-1CB9-4E25-BFD7-7D8685675328}"/>
              </a:ext>
            </a:extLst>
          </p:cNvPr>
          <p:cNvSpPr txBox="1"/>
          <p:nvPr/>
        </p:nvSpPr>
        <p:spPr>
          <a:xfrm>
            <a:off x="668893" y="208967"/>
            <a:ext cx="3204046" cy="1095621"/>
          </a:xfrm>
          <a:prstGeom prst="rect">
            <a:avLst/>
          </a:prstGeom>
          <a:noFill/>
        </p:spPr>
        <p:txBody>
          <a:bodyPr wrap="square" lIns="0" tIns="0" rIns="0" bIns="0" rtlCol="0">
            <a:spAutoFit/>
          </a:bodyPr>
          <a:lstStyle/>
          <a:p>
            <a:pPr algn="dist">
              <a:lnSpc>
                <a:spcPct val="120000"/>
              </a:lnSpc>
            </a:pPr>
            <a:r>
              <a:rPr kumimoji="0" lang="en-US" altLang="zh-CN" sz="6500" b="1" i="0" u="none" strike="noStrike" kern="1200" cap="none" spc="200" normalizeH="0" baseline="0" noProof="0" dirty="0">
                <a:ln>
                  <a:noFill/>
                </a:ln>
                <a:effectLst/>
                <a:uLnTx/>
                <a:uFillTx/>
                <a:latin typeface="+mj-lt"/>
                <a:ea typeface="思源黑体 CN Regular"/>
                <a:cs typeface="+mn-cs"/>
              </a:rPr>
              <a:t>BRAND</a:t>
            </a:r>
            <a:r>
              <a:rPr lang="en-US" altLang="zh-CN" sz="6500" b="1" spc="200" dirty="0">
                <a:latin typeface="+mj-lt"/>
              </a:rPr>
              <a:t> </a:t>
            </a:r>
          </a:p>
        </p:txBody>
      </p:sp>
      <p:sp>
        <p:nvSpPr>
          <p:cNvPr id="55" name="椭圆 54" hidden="1">
            <a:extLst>
              <a:ext uri="{FF2B5EF4-FFF2-40B4-BE49-F238E27FC236}">
                <a16:creationId xmlns:a16="http://schemas.microsoft.com/office/drawing/2014/main" id="{D01CC49B-52FE-4B97-8CD7-54F7D8E62496}"/>
              </a:ext>
            </a:extLst>
          </p:cNvPr>
          <p:cNvSpPr/>
          <p:nvPr/>
        </p:nvSpPr>
        <p:spPr>
          <a:xfrm>
            <a:off x="2275609" y="3789452"/>
            <a:ext cx="7640782" cy="6432276"/>
          </a:xfrm>
          <a:prstGeom prst="ellipse">
            <a:avLst/>
          </a:prstGeom>
          <a:noFill/>
          <a:ln>
            <a:solidFill>
              <a:schemeClr val="bg1">
                <a:alpha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6" name="图片 45" descr="图片包含 人, 服装, 站, 男人&#10;&#10;描述已自动生成" hidden="1">
            <a:extLst>
              <a:ext uri="{FF2B5EF4-FFF2-40B4-BE49-F238E27FC236}">
                <a16:creationId xmlns:a16="http://schemas.microsoft.com/office/drawing/2014/main" id="{770E9D7E-09F6-4880-9415-43CC0E1C3815}"/>
              </a:ext>
            </a:extLst>
          </p:cNvPr>
          <p:cNvPicPr>
            <a:picLocks/>
          </p:cNvPicPr>
          <p:nvPr/>
        </p:nvPicPr>
        <p:blipFill rotWithShape="1">
          <a:blip r:embed="rId3" cstate="screen">
            <a:extLst>
              <a:ext uri="{28A0092B-C50C-407E-A947-70E740481C1C}">
                <a14:useLocalDpi xmlns:a14="http://schemas.microsoft.com/office/drawing/2010/main"/>
              </a:ext>
            </a:extLst>
          </a:blip>
          <a:srcRect/>
          <a:stretch/>
        </p:blipFill>
        <p:spPr>
          <a:xfrm>
            <a:off x="5403177" y="3344268"/>
            <a:ext cx="1385646" cy="1385646"/>
          </a:xfrm>
          <a:prstGeom prst="ellipse">
            <a:avLst/>
          </a:prstGeom>
          <a:ln w="12700">
            <a:solidFill>
              <a:schemeClr val="bg1"/>
            </a:solidFill>
          </a:ln>
        </p:spPr>
      </p:pic>
      <p:pic>
        <p:nvPicPr>
          <p:cNvPr id="14" name="图片 13" descr="男人和女人站在公园的椅子上&#10;&#10;低可信度描述已自动生成" hidden="1">
            <a:extLst>
              <a:ext uri="{FF2B5EF4-FFF2-40B4-BE49-F238E27FC236}">
                <a16:creationId xmlns:a16="http://schemas.microsoft.com/office/drawing/2014/main" id="{AEB5BB39-65F7-4DCC-9080-057D386C4F5C}"/>
              </a:ext>
            </a:extLst>
          </p:cNvPr>
          <p:cNvPicPr>
            <a:picLocks/>
          </p:cNvPicPr>
          <p:nvPr/>
        </p:nvPicPr>
        <p:blipFill rotWithShape="1">
          <a:blip r:embed="rId4" cstate="screen">
            <a:extLst>
              <a:ext uri="{28A0092B-C50C-407E-A947-70E740481C1C}">
                <a14:useLocalDpi xmlns:a14="http://schemas.microsoft.com/office/drawing/2010/main"/>
              </a:ext>
            </a:extLst>
          </a:blip>
          <a:srcRect/>
          <a:stretch/>
        </p:blipFill>
        <p:spPr>
          <a:xfrm>
            <a:off x="3606499" y="3688529"/>
            <a:ext cx="1385646" cy="1385646"/>
          </a:xfrm>
          <a:prstGeom prst="ellipse">
            <a:avLst/>
          </a:prstGeom>
          <a:ln w="12700">
            <a:solidFill>
              <a:schemeClr val="bg1"/>
            </a:solidFill>
          </a:ln>
        </p:spPr>
      </p:pic>
      <p:pic>
        <p:nvPicPr>
          <p:cNvPr id="42" name="图片 41" descr="人和小孩&#10;&#10;中度可信度描述已自动生成" hidden="1">
            <a:extLst>
              <a:ext uri="{FF2B5EF4-FFF2-40B4-BE49-F238E27FC236}">
                <a16:creationId xmlns:a16="http://schemas.microsoft.com/office/drawing/2014/main" id="{F454F20C-1BF2-4CE0-B297-30F2480DF31D}"/>
              </a:ext>
            </a:extLst>
          </p:cNvPr>
          <p:cNvPicPr>
            <a:picLocks/>
          </p:cNvPicPr>
          <p:nvPr/>
        </p:nvPicPr>
        <p:blipFill rotWithShape="1">
          <a:blip r:embed="rId5" cstate="screen">
            <a:extLst>
              <a:ext uri="{28A0092B-C50C-407E-A947-70E740481C1C}">
                <a14:useLocalDpi xmlns:a14="http://schemas.microsoft.com/office/drawing/2010/main"/>
              </a:ext>
            </a:extLst>
          </a:blip>
          <a:srcRect/>
          <a:stretch/>
        </p:blipFill>
        <p:spPr>
          <a:xfrm>
            <a:off x="7199855" y="3688529"/>
            <a:ext cx="1385646" cy="1385646"/>
          </a:xfrm>
          <a:prstGeom prst="ellipse">
            <a:avLst/>
          </a:prstGeom>
          <a:ln w="12700">
            <a:solidFill>
              <a:schemeClr val="bg1"/>
            </a:solidFill>
          </a:ln>
        </p:spPr>
      </p:pic>
      <p:sp>
        <p:nvSpPr>
          <p:cNvPr id="16" name="矩形: 圆角 15" hidden="1">
            <a:extLst>
              <a:ext uri="{FF2B5EF4-FFF2-40B4-BE49-F238E27FC236}">
                <a16:creationId xmlns:a16="http://schemas.microsoft.com/office/drawing/2014/main" id="{731ABA4F-812C-4A39-8E63-E9F31ECAC1A3}"/>
              </a:ext>
            </a:extLst>
          </p:cNvPr>
          <p:cNvSpPr/>
          <p:nvPr/>
        </p:nvSpPr>
        <p:spPr>
          <a:xfrm>
            <a:off x="4599849" y="5897503"/>
            <a:ext cx="2992301" cy="452657"/>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pc="3000" dirty="0">
                <a:solidFill>
                  <a:schemeClr val="accent1"/>
                </a:solidFill>
                <a:latin typeface="+mj-ea"/>
                <a:ea typeface="+mj-ea"/>
              </a:rPr>
              <a:t>品牌历程</a:t>
            </a:r>
          </a:p>
        </p:txBody>
      </p:sp>
      <p:sp>
        <p:nvSpPr>
          <p:cNvPr id="18" name="文本框 17" hidden="1">
            <a:extLst>
              <a:ext uri="{FF2B5EF4-FFF2-40B4-BE49-F238E27FC236}">
                <a16:creationId xmlns:a16="http://schemas.microsoft.com/office/drawing/2014/main" id="{70C18BB0-058A-47F2-87B8-D55721265591}"/>
              </a:ext>
            </a:extLst>
          </p:cNvPr>
          <p:cNvSpPr txBox="1"/>
          <p:nvPr/>
        </p:nvSpPr>
        <p:spPr>
          <a:xfrm>
            <a:off x="4581162" y="5402095"/>
            <a:ext cx="3029676" cy="492443"/>
          </a:xfrm>
          <a:prstGeom prst="rect">
            <a:avLst/>
          </a:prstGeom>
          <a:noFill/>
        </p:spPr>
        <p:txBody>
          <a:bodyPr wrap="none" lIns="0" tIns="0" rIns="0" bIns="0" rtlCol="0">
            <a:spAutoFit/>
          </a:bodyPr>
          <a:lstStyle/>
          <a:p>
            <a:pPr algn="l"/>
            <a:r>
              <a:rPr lang="en-US" altLang="zh-CN" sz="3200" dirty="0">
                <a:solidFill>
                  <a:schemeClr val="accent5">
                    <a:alpha val="9000"/>
                  </a:schemeClr>
                </a:solidFill>
              </a:rPr>
              <a:t>DEVELOPMENT</a:t>
            </a:r>
            <a:endParaRPr lang="zh-CN" altLang="en-US" sz="3200" dirty="0">
              <a:solidFill>
                <a:schemeClr val="accent5">
                  <a:alpha val="9000"/>
                </a:schemeClr>
              </a:solidFill>
            </a:endParaRPr>
          </a:p>
        </p:txBody>
      </p:sp>
      <p:sp>
        <p:nvSpPr>
          <p:cNvPr id="30" name="文本框 29">
            <a:extLst>
              <a:ext uri="{FF2B5EF4-FFF2-40B4-BE49-F238E27FC236}">
                <a16:creationId xmlns:a16="http://schemas.microsoft.com/office/drawing/2014/main" id="{B1084779-868B-4164-BAEA-ADCACFB57696}"/>
              </a:ext>
            </a:extLst>
          </p:cNvPr>
          <p:cNvSpPr txBox="1"/>
          <p:nvPr/>
        </p:nvSpPr>
        <p:spPr>
          <a:xfrm>
            <a:off x="1455100" y="3807539"/>
            <a:ext cx="923330" cy="366767"/>
          </a:xfrm>
          <a:prstGeom prst="rect">
            <a:avLst/>
          </a:prstGeom>
          <a:noFill/>
        </p:spPr>
        <p:txBody>
          <a:bodyPr wrap="none" lIns="0" tIns="0" rIns="0" bIns="0" rtlCol="0" anchor="ctr">
            <a:spAutoFit/>
          </a:bodyPr>
          <a:lstStyle>
            <a:defPPr>
              <a:defRPr lang="zh-CN"/>
            </a:defPPr>
            <a:lvl1pPr algn="just" hangingPunct="0">
              <a:lnSpc>
                <a:spcPct val="150000"/>
              </a:lnSpc>
              <a:defRPr sz="2200">
                <a:solidFill>
                  <a:schemeClr val="accent5"/>
                </a:solidFill>
                <a:latin typeface="+mj-ea"/>
                <a:ea typeface="+mj-ea"/>
                <a:cs typeface="阿里巴巴普惠体" panose="00020600040101010101" pitchFamily="18" charset="-122"/>
              </a:defRPr>
            </a:lvl1pPr>
          </a:lstStyle>
          <a:p>
            <a:pPr algn="ctr"/>
            <a:r>
              <a:rPr lang="zh-CN" altLang="en-US" sz="1800" dirty="0"/>
              <a:t>远古时代</a:t>
            </a:r>
          </a:p>
        </p:txBody>
      </p:sp>
      <p:sp>
        <p:nvSpPr>
          <p:cNvPr id="31" name="文本框 30">
            <a:extLst>
              <a:ext uri="{FF2B5EF4-FFF2-40B4-BE49-F238E27FC236}">
                <a16:creationId xmlns:a16="http://schemas.microsoft.com/office/drawing/2014/main" id="{57727EB5-BE77-4ED6-924A-E692A6D2B076}"/>
              </a:ext>
            </a:extLst>
          </p:cNvPr>
          <p:cNvSpPr txBox="1"/>
          <p:nvPr/>
        </p:nvSpPr>
        <p:spPr>
          <a:xfrm>
            <a:off x="1198620" y="4197163"/>
            <a:ext cx="1436291" cy="325987"/>
          </a:xfrm>
          <a:prstGeom prst="rect">
            <a:avLst/>
          </a:prstGeom>
          <a:noFill/>
        </p:spPr>
        <p:txBody>
          <a:bodyPr wrap="none" lIns="0" tIns="0" rIns="0" bIns="0" rtlCol="0" anchor="ctr">
            <a:spAutoFit/>
          </a:bodyPr>
          <a:lstStyle>
            <a:defPPr>
              <a:defRPr lang="zh-CN"/>
            </a:defPPr>
            <a:lvl1pPr algn="just" hangingPunct="0">
              <a:lnSpc>
                <a:spcPct val="150000"/>
              </a:lnSpc>
              <a:defRPr sz="1400">
                <a:solidFill>
                  <a:schemeClr val="accent4">
                    <a:lumMod val="20000"/>
                    <a:lumOff val="80000"/>
                    <a:alpha val="70000"/>
                  </a:schemeClr>
                </a:solidFill>
                <a:latin typeface="思源黑体 CN Regular" panose="020B0500000000000000" pitchFamily="34" charset="-122"/>
                <a:ea typeface="思源黑体 CN Regular" panose="020B0500000000000000" pitchFamily="34" charset="-122"/>
                <a:cs typeface="阿里巴巴普惠体" panose="00020600040101010101" pitchFamily="18" charset="-122"/>
              </a:defRPr>
            </a:lvl1pPr>
          </a:lstStyle>
          <a:p>
            <a:pPr algn="ctr"/>
            <a:r>
              <a:rPr lang="zh-CN" altLang="en-US" sz="1600" dirty="0">
                <a:solidFill>
                  <a:schemeClr val="bg1">
                    <a:alpha val="70000"/>
                  </a:schemeClr>
                </a:solidFill>
                <a:latin typeface="+mn-ea"/>
                <a:ea typeface="+mn-ea"/>
              </a:rPr>
              <a:t>无梳妆打扮概念</a:t>
            </a:r>
          </a:p>
        </p:txBody>
      </p:sp>
      <p:sp>
        <p:nvSpPr>
          <p:cNvPr id="34" name="文本框 33">
            <a:extLst>
              <a:ext uri="{FF2B5EF4-FFF2-40B4-BE49-F238E27FC236}">
                <a16:creationId xmlns:a16="http://schemas.microsoft.com/office/drawing/2014/main" id="{94929FE4-314D-4E05-A974-14D34842B2BA}"/>
              </a:ext>
            </a:extLst>
          </p:cNvPr>
          <p:cNvSpPr txBox="1"/>
          <p:nvPr/>
        </p:nvSpPr>
        <p:spPr>
          <a:xfrm>
            <a:off x="3308676" y="5537338"/>
            <a:ext cx="923330" cy="366767"/>
          </a:xfrm>
          <a:prstGeom prst="rect">
            <a:avLst/>
          </a:prstGeom>
          <a:noFill/>
        </p:spPr>
        <p:txBody>
          <a:bodyPr wrap="none" lIns="0" tIns="0" rIns="0" bIns="0" rtlCol="0" anchor="ctr">
            <a:spAutoFit/>
          </a:bodyPr>
          <a:lstStyle>
            <a:defPPr>
              <a:defRPr lang="zh-CN"/>
            </a:defPPr>
            <a:lvl1pPr algn="just" hangingPunct="0">
              <a:lnSpc>
                <a:spcPct val="150000"/>
              </a:lnSpc>
              <a:defRPr sz="1400">
                <a:solidFill>
                  <a:schemeClr val="tx1">
                    <a:lumMod val="85000"/>
                    <a:lumOff val="15000"/>
                    <a:alpha val="70000"/>
                  </a:schemeClr>
                </a:solidFill>
                <a:latin typeface="思源黑体 CN Regular" panose="020B0500000000000000" pitchFamily="34" charset="-122"/>
                <a:ea typeface="思源黑体 CN Regular" panose="020B0500000000000000" pitchFamily="34" charset="-122"/>
                <a:cs typeface="阿里巴巴普惠体" panose="00020600040101010101" pitchFamily="18" charset="-122"/>
              </a:defRPr>
            </a:lvl1pPr>
          </a:lstStyle>
          <a:p>
            <a:pPr algn="ctr"/>
            <a:r>
              <a:rPr lang="zh-CN" altLang="en-US" sz="1800" dirty="0">
                <a:solidFill>
                  <a:schemeClr val="tx1">
                    <a:lumMod val="75000"/>
                    <a:lumOff val="25000"/>
                  </a:schemeClr>
                </a:solidFill>
                <a:latin typeface="+mj-ea"/>
                <a:ea typeface="+mj-ea"/>
              </a:rPr>
              <a:t>商周时期</a:t>
            </a:r>
          </a:p>
        </p:txBody>
      </p:sp>
      <p:sp>
        <p:nvSpPr>
          <p:cNvPr id="35" name="文本框 34">
            <a:extLst>
              <a:ext uri="{FF2B5EF4-FFF2-40B4-BE49-F238E27FC236}">
                <a16:creationId xmlns:a16="http://schemas.microsoft.com/office/drawing/2014/main" id="{EE9A1194-3F99-4EA9-9347-3305A16863D3}"/>
              </a:ext>
            </a:extLst>
          </p:cNvPr>
          <p:cNvSpPr txBox="1"/>
          <p:nvPr/>
        </p:nvSpPr>
        <p:spPr>
          <a:xfrm>
            <a:off x="3052196" y="5943402"/>
            <a:ext cx="1436291" cy="325987"/>
          </a:xfrm>
          <a:prstGeom prst="rect">
            <a:avLst/>
          </a:prstGeom>
          <a:noFill/>
        </p:spPr>
        <p:txBody>
          <a:bodyPr wrap="none" lIns="0" tIns="0" rIns="0" bIns="0" rtlCol="0" anchor="ctr">
            <a:spAutoFit/>
          </a:bodyPr>
          <a:lstStyle>
            <a:defPPr>
              <a:defRPr lang="zh-CN"/>
            </a:defPPr>
            <a:lvl1pPr algn="just" hangingPunct="0">
              <a:lnSpc>
                <a:spcPct val="150000"/>
              </a:lnSpc>
              <a:defRPr sz="1400">
                <a:solidFill>
                  <a:schemeClr val="tx1">
                    <a:lumMod val="85000"/>
                    <a:lumOff val="15000"/>
                    <a:alpha val="70000"/>
                  </a:schemeClr>
                </a:solidFill>
                <a:latin typeface="思源黑体 CN Regular" panose="020B0500000000000000" pitchFamily="34" charset="-122"/>
                <a:ea typeface="思源黑体 CN Regular" panose="020B0500000000000000" pitchFamily="34" charset="-122"/>
                <a:cs typeface="阿里巴巴普惠体" panose="00020600040101010101" pitchFamily="18" charset="-122"/>
              </a:defRPr>
            </a:lvl1pPr>
          </a:lstStyle>
          <a:p>
            <a:pPr algn="ctr"/>
            <a:r>
              <a:rPr lang="zh-CN" altLang="en-US" sz="1600" dirty="0">
                <a:solidFill>
                  <a:schemeClr val="tx1">
                    <a:lumMod val="75000"/>
                    <a:lumOff val="25000"/>
                  </a:schemeClr>
                </a:solidFill>
                <a:latin typeface="+mn-ea"/>
                <a:ea typeface="+mn-ea"/>
              </a:rPr>
              <a:t>冠服制度初建立</a:t>
            </a:r>
          </a:p>
        </p:txBody>
      </p:sp>
      <p:sp>
        <p:nvSpPr>
          <p:cNvPr id="32" name="文本框 31">
            <a:extLst>
              <a:ext uri="{FF2B5EF4-FFF2-40B4-BE49-F238E27FC236}">
                <a16:creationId xmlns:a16="http://schemas.microsoft.com/office/drawing/2014/main" id="{A9572850-5112-4556-A2DB-FA80BB979D4A}"/>
              </a:ext>
            </a:extLst>
          </p:cNvPr>
          <p:cNvSpPr txBox="1"/>
          <p:nvPr/>
        </p:nvSpPr>
        <p:spPr>
          <a:xfrm>
            <a:off x="5473374" y="3807539"/>
            <a:ext cx="1154162" cy="366767"/>
          </a:xfrm>
          <a:prstGeom prst="rect">
            <a:avLst/>
          </a:prstGeom>
          <a:noFill/>
        </p:spPr>
        <p:txBody>
          <a:bodyPr wrap="none" lIns="0" tIns="0" rIns="0" bIns="0" rtlCol="0" anchor="ctr">
            <a:spAutoFit/>
          </a:bodyPr>
          <a:lstStyle>
            <a:defPPr>
              <a:defRPr lang="zh-CN"/>
            </a:defPPr>
            <a:lvl1pPr algn="just" hangingPunct="0">
              <a:lnSpc>
                <a:spcPct val="150000"/>
              </a:lnSpc>
              <a:defRPr sz="2200">
                <a:solidFill>
                  <a:schemeClr val="accent5"/>
                </a:solidFill>
                <a:latin typeface="+mj-ea"/>
                <a:ea typeface="+mj-ea"/>
                <a:cs typeface="阿里巴巴普惠体" panose="00020600040101010101" pitchFamily="18" charset="-122"/>
              </a:defRPr>
            </a:lvl1pPr>
          </a:lstStyle>
          <a:p>
            <a:pPr algn="ctr"/>
            <a:r>
              <a:rPr lang="zh-CN" altLang="en-US" sz="1800" dirty="0"/>
              <a:t>从秦汉至明</a:t>
            </a:r>
          </a:p>
        </p:txBody>
      </p:sp>
      <p:sp>
        <p:nvSpPr>
          <p:cNvPr id="33" name="文本框 32">
            <a:extLst>
              <a:ext uri="{FF2B5EF4-FFF2-40B4-BE49-F238E27FC236}">
                <a16:creationId xmlns:a16="http://schemas.microsoft.com/office/drawing/2014/main" id="{61E53A59-9E24-4710-80D9-D1584C3E64E7}"/>
              </a:ext>
            </a:extLst>
          </p:cNvPr>
          <p:cNvSpPr txBox="1"/>
          <p:nvPr/>
        </p:nvSpPr>
        <p:spPr>
          <a:xfrm>
            <a:off x="5332310" y="4237911"/>
            <a:ext cx="1436291" cy="325987"/>
          </a:xfrm>
          <a:prstGeom prst="rect">
            <a:avLst/>
          </a:prstGeom>
          <a:noFill/>
        </p:spPr>
        <p:txBody>
          <a:bodyPr wrap="none" lIns="0" tIns="0" rIns="0" bIns="0" rtlCol="0">
            <a:spAutoFit/>
          </a:bodyPr>
          <a:lstStyle>
            <a:defPPr>
              <a:defRPr lang="zh-CN"/>
            </a:defPPr>
            <a:lvl1pPr algn="just" hangingPunct="0">
              <a:lnSpc>
                <a:spcPct val="150000"/>
              </a:lnSpc>
              <a:defRPr sz="1400">
                <a:solidFill>
                  <a:schemeClr val="tx1">
                    <a:lumMod val="85000"/>
                    <a:lumOff val="15000"/>
                    <a:alpha val="70000"/>
                  </a:schemeClr>
                </a:solidFill>
                <a:latin typeface="思源黑体 CN Regular" panose="020B0500000000000000" pitchFamily="34" charset="-122"/>
                <a:ea typeface="思源黑体 CN Regular" panose="020B0500000000000000" pitchFamily="34" charset="-122"/>
                <a:cs typeface="阿里巴巴普惠体" panose="00020600040101010101" pitchFamily="18" charset="-122"/>
              </a:defRPr>
            </a:lvl1pPr>
          </a:lstStyle>
          <a:p>
            <a:pPr algn="ctr"/>
            <a:r>
              <a:rPr lang="zh-CN" altLang="en-US" sz="1600" dirty="0">
                <a:solidFill>
                  <a:schemeClr val="bg1">
                    <a:alpha val="70000"/>
                  </a:schemeClr>
                </a:solidFill>
                <a:latin typeface="+mn-ea"/>
                <a:ea typeface="+mn-ea"/>
              </a:rPr>
              <a:t>冠饰代表着等级</a:t>
            </a:r>
          </a:p>
        </p:txBody>
      </p:sp>
      <p:sp>
        <p:nvSpPr>
          <p:cNvPr id="36" name="文本框 35">
            <a:extLst>
              <a:ext uri="{FF2B5EF4-FFF2-40B4-BE49-F238E27FC236}">
                <a16:creationId xmlns:a16="http://schemas.microsoft.com/office/drawing/2014/main" id="{60226FF4-B8E6-4B37-BB44-611114D65FA0}"/>
              </a:ext>
            </a:extLst>
          </p:cNvPr>
          <p:cNvSpPr txBox="1"/>
          <p:nvPr/>
        </p:nvSpPr>
        <p:spPr>
          <a:xfrm>
            <a:off x="7830433" y="5537338"/>
            <a:ext cx="1154162" cy="366767"/>
          </a:xfrm>
          <a:prstGeom prst="rect">
            <a:avLst/>
          </a:prstGeom>
          <a:noFill/>
        </p:spPr>
        <p:txBody>
          <a:bodyPr wrap="none" lIns="0" tIns="0" rIns="0" bIns="0" rtlCol="0" anchor="ctr">
            <a:spAutoFit/>
          </a:bodyPr>
          <a:lstStyle>
            <a:defPPr>
              <a:defRPr lang="zh-CN"/>
            </a:defPPr>
            <a:lvl1pPr algn="just" hangingPunct="0">
              <a:lnSpc>
                <a:spcPct val="150000"/>
              </a:lnSpc>
              <a:defRPr sz="2200">
                <a:solidFill>
                  <a:schemeClr val="accent4">
                    <a:lumMod val="20000"/>
                    <a:lumOff val="80000"/>
                  </a:schemeClr>
                </a:solidFill>
                <a:latin typeface="+mj-ea"/>
                <a:ea typeface="+mj-ea"/>
                <a:cs typeface="阿里巴巴普惠体" panose="00020600040101010101" pitchFamily="18" charset="-122"/>
              </a:defRPr>
            </a:lvl1pPr>
          </a:lstStyle>
          <a:p>
            <a:pPr algn="ctr"/>
            <a:r>
              <a:rPr lang="zh-CN" altLang="en-US" sz="1800" dirty="0">
                <a:solidFill>
                  <a:schemeClr val="tx1">
                    <a:lumMod val="75000"/>
                    <a:lumOff val="25000"/>
                  </a:schemeClr>
                </a:solidFill>
              </a:rPr>
              <a:t>十七世纪时</a:t>
            </a:r>
          </a:p>
        </p:txBody>
      </p:sp>
      <p:sp>
        <p:nvSpPr>
          <p:cNvPr id="37" name="文本框 36">
            <a:extLst>
              <a:ext uri="{FF2B5EF4-FFF2-40B4-BE49-F238E27FC236}">
                <a16:creationId xmlns:a16="http://schemas.microsoft.com/office/drawing/2014/main" id="{CE9BA691-1670-4CD4-B5A8-B7C1CD2BAB76}"/>
              </a:ext>
            </a:extLst>
          </p:cNvPr>
          <p:cNvSpPr txBox="1"/>
          <p:nvPr/>
        </p:nvSpPr>
        <p:spPr>
          <a:xfrm>
            <a:off x="7586777" y="5943402"/>
            <a:ext cx="1641475" cy="325987"/>
          </a:xfrm>
          <a:prstGeom prst="rect">
            <a:avLst/>
          </a:prstGeom>
          <a:noFill/>
        </p:spPr>
        <p:txBody>
          <a:bodyPr wrap="none" lIns="0" tIns="0" rIns="0" bIns="0" rtlCol="0" anchor="ctr">
            <a:spAutoFit/>
          </a:bodyPr>
          <a:lstStyle>
            <a:defPPr>
              <a:defRPr lang="zh-CN"/>
            </a:defPPr>
            <a:lvl1pPr algn="just" hangingPunct="0">
              <a:lnSpc>
                <a:spcPct val="150000"/>
              </a:lnSpc>
              <a:defRPr sz="1400">
                <a:solidFill>
                  <a:schemeClr val="accent4">
                    <a:lumMod val="20000"/>
                    <a:lumOff val="80000"/>
                    <a:alpha val="70000"/>
                  </a:schemeClr>
                </a:solidFill>
                <a:latin typeface="思源黑体 CN Regular" panose="020B0500000000000000" pitchFamily="34" charset="-122"/>
                <a:ea typeface="思源黑体 CN Regular" panose="020B0500000000000000" pitchFamily="34" charset="-122"/>
                <a:cs typeface="阿里巴巴普惠体" panose="00020600040101010101" pitchFamily="18" charset="-122"/>
              </a:defRPr>
            </a:lvl1pPr>
          </a:lstStyle>
          <a:p>
            <a:pPr algn="ctr"/>
            <a:r>
              <a:rPr lang="zh-CN" altLang="en-US" sz="1600" dirty="0">
                <a:solidFill>
                  <a:schemeClr val="tx1">
                    <a:lumMod val="75000"/>
                    <a:lumOff val="25000"/>
                  </a:schemeClr>
                </a:solidFill>
                <a:latin typeface="+mn-ea"/>
                <a:ea typeface="+mn-ea"/>
              </a:rPr>
              <a:t>帽子代表阶级意义</a:t>
            </a:r>
          </a:p>
        </p:txBody>
      </p:sp>
      <p:sp>
        <p:nvSpPr>
          <p:cNvPr id="38" name="文本框 37">
            <a:extLst>
              <a:ext uri="{FF2B5EF4-FFF2-40B4-BE49-F238E27FC236}">
                <a16:creationId xmlns:a16="http://schemas.microsoft.com/office/drawing/2014/main" id="{F4467FE7-9BE8-485D-890D-0F2DEFF3A56E}"/>
              </a:ext>
            </a:extLst>
          </p:cNvPr>
          <p:cNvSpPr txBox="1"/>
          <p:nvPr/>
        </p:nvSpPr>
        <p:spPr>
          <a:xfrm>
            <a:off x="9806863" y="3807539"/>
            <a:ext cx="923330" cy="366767"/>
          </a:xfrm>
          <a:prstGeom prst="rect">
            <a:avLst/>
          </a:prstGeom>
          <a:noFill/>
        </p:spPr>
        <p:txBody>
          <a:bodyPr wrap="none" lIns="0" tIns="0" rIns="0" bIns="0" rtlCol="0" anchor="ctr">
            <a:spAutoFit/>
          </a:bodyPr>
          <a:lstStyle>
            <a:defPPr>
              <a:defRPr lang="zh-CN"/>
            </a:defPPr>
            <a:lvl1pPr algn="just" hangingPunct="0">
              <a:lnSpc>
                <a:spcPct val="150000"/>
              </a:lnSpc>
              <a:defRPr sz="2200">
                <a:solidFill>
                  <a:schemeClr val="accent5"/>
                </a:solidFill>
                <a:latin typeface="+mj-ea"/>
                <a:ea typeface="+mj-ea"/>
                <a:cs typeface="阿里巴巴普惠体" panose="00020600040101010101" pitchFamily="18" charset="-122"/>
              </a:defRPr>
            </a:lvl1pPr>
          </a:lstStyle>
          <a:p>
            <a:pPr algn="ctr"/>
            <a:r>
              <a:rPr lang="zh-CN" altLang="en-US" sz="1800" dirty="0"/>
              <a:t>十八世纪</a:t>
            </a:r>
          </a:p>
        </p:txBody>
      </p:sp>
      <p:sp>
        <p:nvSpPr>
          <p:cNvPr id="39" name="文本框 38">
            <a:extLst>
              <a:ext uri="{FF2B5EF4-FFF2-40B4-BE49-F238E27FC236}">
                <a16:creationId xmlns:a16="http://schemas.microsoft.com/office/drawing/2014/main" id="{F2A69720-9E31-4991-BB3B-BD2B6CC4CF43}"/>
              </a:ext>
            </a:extLst>
          </p:cNvPr>
          <p:cNvSpPr txBox="1"/>
          <p:nvPr/>
        </p:nvSpPr>
        <p:spPr>
          <a:xfrm>
            <a:off x="9550383" y="4237911"/>
            <a:ext cx="1436291" cy="325987"/>
          </a:xfrm>
          <a:prstGeom prst="rect">
            <a:avLst/>
          </a:prstGeom>
          <a:noFill/>
        </p:spPr>
        <p:txBody>
          <a:bodyPr wrap="none" lIns="0" tIns="0" rIns="0" bIns="0" rtlCol="0">
            <a:spAutoFit/>
          </a:bodyPr>
          <a:lstStyle>
            <a:defPPr>
              <a:defRPr lang="zh-CN"/>
            </a:defPPr>
            <a:lvl1pPr algn="just" hangingPunct="0">
              <a:lnSpc>
                <a:spcPct val="150000"/>
              </a:lnSpc>
              <a:defRPr sz="1400">
                <a:solidFill>
                  <a:schemeClr val="tx1">
                    <a:lumMod val="85000"/>
                    <a:lumOff val="15000"/>
                    <a:alpha val="70000"/>
                  </a:schemeClr>
                </a:solidFill>
                <a:latin typeface="思源黑体 CN Regular" panose="020B0500000000000000" pitchFamily="34" charset="-122"/>
                <a:ea typeface="思源黑体 CN Regular" panose="020B0500000000000000" pitchFamily="34" charset="-122"/>
                <a:cs typeface="阿里巴巴普惠体" panose="00020600040101010101" pitchFamily="18" charset="-122"/>
              </a:defRPr>
            </a:lvl1pPr>
          </a:lstStyle>
          <a:p>
            <a:pPr algn="ctr"/>
            <a:r>
              <a:rPr lang="zh-CN" altLang="en-US" sz="1600" dirty="0">
                <a:solidFill>
                  <a:schemeClr val="bg1">
                    <a:alpha val="70000"/>
                  </a:schemeClr>
                </a:solidFill>
                <a:latin typeface="+mn-ea"/>
                <a:ea typeface="+mn-ea"/>
              </a:rPr>
              <a:t>崇尚编发和假发</a:t>
            </a:r>
          </a:p>
        </p:txBody>
      </p:sp>
      <p:sp>
        <p:nvSpPr>
          <p:cNvPr id="63" name="文本框 62">
            <a:extLst>
              <a:ext uri="{FF2B5EF4-FFF2-40B4-BE49-F238E27FC236}">
                <a16:creationId xmlns:a16="http://schemas.microsoft.com/office/drawing/2014/main" id="{E31808D2-F10F-4364-97B6-F370B635AF8A}"/>
              </a:ext>
            </a:extLst>
          </p:cNvPr>
          <p:cNvSpPr txBox="1">
            <a:spLocks/>
          </p:cNvSpPr>
          <p:nvPr/>
        </p:nvSpPr>
        <p:spPr>
          <a:xfrm>
            <a:off x="9350435" y="484645"/>
            <a:ext cx="2151266" cy="314830"/>
          </a:xfrm>
          <a:prstGeom prst="rect">
            <a:avLst/>
          </a:prstGeom>
          <a:noFill/>
        </p:spPr>
        <p:txBody>
          <a:bodyPr wrap="square" lIns="0" tIns="0" rIns="0" bIns="0" rtlCol="0" anchor="ctr">
            <a:spAutoFit/>
          </a:bodyPr>
          <a:lstStyle/>
          <a:p>
            <a:pPr algn="dist">
              <a:lnSpc>
                <a:spcPct val="125000"/>
              </a:lnSpc>
            </a:pPr>
            <a:r>
              <a:rPr kumimoji="0" lang="zh-CN" altLang="en-US" b="0" i="0" u="none" strike="noStrike" kern="1200" cap="none" spc="0" normalizeH="0" baseline="0" noProof="0" dirty="0">
                <a:ln>
                  <a:noFill/>
                </a:ln>
                <a:effectLst/>
                <a:uLnTx/>
                <a:uFillTx/>
                <a:latin typeface="+mj-ea"/>
                <a:ea typeface="+mj-ea"/>
              </a:rPr>
              <a:t>品</a:t>
            </a:r>
            <a:r>
              <a:rPr kumimoji="0" lang="en-US" altLang="zh-CN" b="0" i="0" u="none" strike="noStrike" kern="1200" cap="none" spc="0" normalizeH="0" baseline="0" noProof="0" dirty="0">
                <a:ln>
                  <a:noFill/>
                </a:ln>
                <a:effectLst/>
                <a:uLnTx/>
                <a:uFillTx/>
                <a:latin typeface="+mj-ea"/>
                <a:ea typeface="+mj-ea"/>
              </a:rPr>
              <a:t>/</a:t>
            </a:r>
            <a:r>
              <a:rPr kumimoji="0" lang="zh-CN" altLang="en-US" b="0" i="0" u="none" strike="noStrike" kern="1200" cap="none" spc="0" normalizeH="0" baseline="0" noProof="0" dirty="0">
                <a:ln>
                  <a:noFill/>
                </a:ln>
                <a:effectLst/>
                <a:uLnTx/>
                <a:uFillTx/>
                <a:latin typeface="+mj-ea"/>
                <a:ea typeface="+mj-ea"/>
              </a:rPr>
              <a:t>牌</a:t>
            </a:r>
            <a:r>
              <a:rPr kumimoji="0" lang="en-US" altLang="zh-CN" b="0" i="0" u="none" strike="noStrike" kern="1200" cap="none" spc="0" normalizeH="0" baseline="0" noProof="0" dirty="0">
                <a:ln>
                  <a:noFill/>
                </a:ln>
                <a:effectLst/>
                <a:uLnTx/>
                <a:uFillTx/>
                <a:latin typeface="+mj-ea"/>
                <a:ea typeface="+mj-ea"/>
              </a:rPr>
              <a:t>/</a:t>
            </a:r>
            <a:r>
              <a:rPr kumimoji="0" lang="zh-CN" altLang="en-US" b="0" i="0" u="none" strike="noStrike" kern="1200" cap="none" spc="0" normalizeH="0" baseline="0" noProof="0" dirty="0">
                <a:ln>
                  <a:noFill/>
                </a:ln>
                <a:effectLst/>
                <a:uLnTx/>
                <a:uFillTx/>
                <a:latin typeface="+mj-ea"/>
                <a:ea typeface="+mj-ea"/>
              </a:rPr>
              <a:t>故</a:t>
            </a:r>
            <a:r>
              <a:rPr kumimoji="0" lang="en-US" altLang="zh-CN" b="0" i="0" u="none" strike="noStrike" kern="1200" cap="none" spc="0" normalizeH="0" baseline="0" noProof="0" dirty="0">
                <a:ln>
                  <a:noFill/>
                </a:ln>
                <a:effectLst/>
                <a:uLnTx/>
                <a:uFillTx/>
                <a:latin typeface="+mj-ea"/>
                <a:ea typeface="+mj-ea"/>
              </a:rPr>
              <a:t>/</a:t>
            </a:r>
            <a:r>
              <a:rPr kumimoji="0" lang="zh-CN" altLang="en-US" b="0" i="0" u="none" strike="noStrike" kern="1200" cap="none" spc="0" normalizeH="0" baseline="0" noProof="0" dirty="0">
                <a:ln>
                  <a:noFill/>
                </a:ln>
                <a:effectLst/>
                <a:uLnTx/>
                <a:uFillTx/>
                <a:latin typeface="+mj-ea"/>
                <a:ea typeface="+mj-ea"/>
              </a:rPr>
              <a:t>事</a:t>
            </a:r>
            <a:endParaRPr lang="zh-CN" altLang="en-US" dirty="0">
              <a:latin typeface="+mj-ea"/>
              <a:ea typeface="+mj-ea"/>
            </a:endParaRPr>
          </a:p>
        </p:txBody>
      </p:sp>
      <p:grpSp>
        <p:nvGrpSpPr>
          <p:cNvPr id="253" name="组合 252">
            <a:extLst>
              <a:ext uri="{FF2B5EF4-FFF2-40B4-BE49-F238E27FC236}">
                <a16:creationId xmlns:a16="http://schemas.microsoft.com/office/drawing/2014/main" id="{1E7CDB4E-25B8-40C7-B8CF-F740E8DEBB31}"/>
              </a:ext>
            </a:extLst>
          </p:cNvPr>
          <p:cNvGrpSpPr/>
          <p:nvPr/>
        </p:nvGrpSpPr>
        <p:grpSpPr>
          <a:xfrm>
            <a:off x="52035" y="4892039"/>
            <a:ext cx="12087931" cy="319915"/>
            <a:chOff x="52035" y="4892039"/>
            <a:chExt cx="12087931" cy="319915"/>
          </a:xfrm>
        </p:grpSpPr>
        <p:cxnSp>
          <p:nvCxnSpPr>
            <p:cNvPr id="76" name="直接连接符 75">
              <a:extLst>
                <a:ext uri="{FF2B5EF4-FFF2-40B4-BE49-F238E27FC236}">
                  <a16:creationId xmlns:a16="http://schemas.microsoft.com/office/drawing/2014/main" id="{63EA69F0-848D-42AC-9836-6857BF39ECEC}"/>
                </a:ext>
              </a:extLst>
            </p:cNvPr>
            <p:cNvCxnSpPr>
              <a:cxnSpLocks/>
            </p:cNvCxnSpPr>
            <p:nvPr/>
          </p:nvCxnSpPr>
          <p:spPr>
            <a:xfrm>
              <a:off x="52035" y="4892039"/>
              <a:ext cx="0" cy="319915"/>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78" name="直接连接符 77">
              <a:extLst>
                <a:ext uri="{FF2B5EF4-FFF2-40B4-BE49-F238E27FC236}">
                  <a16:creationId xmlns:a16="http://schemas.microsoft.com/office/drawing/2014/main" id="{BB2CD9DB-9F95-4E68-AB3D-8337D9863175}"/>
                </a:ext>
              </a:extLst>
            </p:cNvPr>
            <p:cNvCxnSpPr>
              <a:cxnSpLocks/>
            </p:cNvCxnSpPr>
            <p:nvPr/>
          </p:nvCxnSpPr>
          <p:spPr>
            <a:xfrm>
              <a:off x="238003" y="4892039"/>
              <a:ext cx="0" cy="133287"/>
            </a:xfrm>
            <a:prstGeom prst="line">
              <a:avLst/>
            </a:prstGeom>
            <a:ln w="12700" cap="flat" cmpd="sng" algn="ctr">
              <a:solidFill>
                <a:schemeClr val="accent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79" name="直接连接符 78">
              <a:extLst>
                <a:ext uri="{FF2B5EF4-FFF2-40B4-BE49-F238E27FC236}">
                  <a16:creationId xmlns:a16="http://schemas.microsoft.com/office/drawing/2014/main" id="{8C8CEFC3-6B20-4F2F-8322-5C63F4032595}"/>
                </a:ext>
              </a:extLst>
            </p:cNvPr>
            <p:cNvCxnSpPr>
              <a:cxnSpLocks/>
            </p:cNvCxnSpPr>
            <p:nvPr/>
          </p:nvCxnSpPr>
          <p:spPr>
            <a:xfrm>
              <a:off x="423971" y="4892039"/>
              <a:ext cx="0" cy="133287"/>
            </a:xfrm>
            <a:prstGeom prst="line">
              <a:avLst/>
            </a:prstGeom>
            <a:ln w="12700" cap="flat" cmpd="sng" algn="ctr">
              <a:solidFill>
                <a:schemeClr val="accent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80" name="直接连接符 79">
              <a:extLst>
                <a:ext uri="{FF2B5EF4-FFF2-40B4-BE49-F238E27FC236}">
                  <a16:creationId xmlns:a16="http://schemas.microsoft.com/office/drawing/2014/main" id="{AA49F3CC-1C21-4DF7-9ADE-C0DBCA7D52F0}"/>
                </a:ext>
              </a:extLst>
            </p:cNvPr>
            <p:cNvCxnSpPr>
              <a:cxnSpLocks/>
            </p:cNvCxnSpPr>
            <p:nvPr/>
          </p:nvCxnSpPr>
          <p:spPr>
            <a:xfrm>
              <a:off x="609939" y="4892039"/>
              <a:ext cx="0" cy="133287"/>
            </a:xfrm>
            <a:prstGeom prst="line">
              <a:avLst/>
            </a:prstGeom>
            <a:ln w="12700" cap="flat" cmpd="sng" algn="ctr">
              <a:solidFill>
                <a:schemeClr val="accent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81" name="直接连接符 80">
              <a:extLst>
                <a:ext uri="{FF2B5EF4-FFF2-40B4-BE49-F238E27FC236}">
                  <a16:creationId xmlns:a16="http://schemas.microsoft.com/office/drawing/2014/main" id="{7F0F6122-463B-434D-831B-07F9BC7F41D4}"/>
                </a:ext>
              </a:extLst>
            </p:cNvPr>
            <p:cNvCxnSpPr>
              <a:cxnSpLocks/>
            </p:cNvCxnSpPr>
            <p:nvPr/>
          </p:nvCxnSpPr>
          <p:spPr>
            <a:xfrm>
              <a:off x="795907" y="4892039"/>
              <a:ext cx="0" cy="133287"/>
            </a:xfrm>
            <a:prstGeom prst="line">
              <a:avLst/>
            </a:prstGeom>
            <a:ln w="12700" cap="flat" cmpd="sng" algn="ctr">
              <a:solidFill>
                <a:schemeClr val="accent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77" name="直接连接符 76">
              <a:extLst>
                <a:ext uri="{FF2B5EF4-FFF2-40B4-BE49-F238E27FC236}">
                  <a16:creationId xmlns:a16="http://schemas.microsoft.com/office/drawing/2014/main" id="{65A55A64-C4CB-463E-9E55-1467227900C8}"/>
                </a:ext>
              </a:extLst>
            </p:cNvPr>
            <p:cNvCxnSpPr/>
            <p:nvPr/>
          </p:nvCxnSpPr>
          <p:spPr>
            <a:xfrm>
              <a:off x="981875" y="4892039"/>
              <a:ext cx="0" cy="319915"/>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100" name="直接连接符 99">
              <a:extLst>
                <a:ext uri="{FF2B5EF4-FFF2-40B4-BE49-F238E27FC236}">
                  <a16:creationId xmlns:a16="http://schemas.microsoft.com/office/drawing/2014/main" id="{52EF3781-C9C2-4111-8D06-67AF2D135E37}"/>
                </a:ext>
              </a:extLst>
            </p:cNvPr>
            <p:cNvCxnSpPr>
              <a:cxnSpLocks/>
            </p:cNvCxnSpPr>
            <p:nvPr/>
          </p:nvCxnSpPr>
          <p:spPr>
            <a:xfrm>
              <a:off x="1167843" y="4892039"/>
              <a:ext cx="0" cy="133287"/>
            </a:xfrm>
            <a:prstGeom prst="line">
              <a:avLst/>
            </a:prstGeom>
            <a:ln w="12700" cap="flat" cmpd="sng" algn="ctr">
              <a:solidFill>
                <a:schemeClr val="accent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01" name="直接连接符 100">
              <a:extLst>
                <a:ext uri="{FF2B5EF4-FFF2-40B4-BE49-F238E27FC236}">
                  <a16:creationId xmlns:a16="http://schemas.microsoft.com/office/drawing/2014/main" id="{436CD265-0EF0-4A6D-8261-12530A7E2C01}"/>
                </a:ext>
              </a:extLst>
            </p:cNvPr>
            <p:cNvCxnSpPr>
              <a:cxnSpLocks/>
            </p:cNvCxnSpPr>
            <p:nvPr/>
          </p:nvCxnSpPr>
          <p:spPr>
            <a:xfrm>
              <a:off x="1353811" y="4892039"/>
              <a:ext cx="0" cy="133287"/>
            </a:xfrm>
            <a:prstGeom prst="line">
              <a:avLst/>
            </a:prstGeom>
            <a:ln w="12700" cap="flat" cmpd="sng" algn="ctr">
              <a:solidFill>
                <a:schemeClr val="accent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02" name="直接连接符 101">
              <a:extLst>
                <a:ext uri="{FF2B5EF4-FFF2-40B4-BE49-F238E27FC236}">
                  <a16:creationId xmlns:a16="http://schemas.microsoft.com/office/drawing/2014/main" id="{BBC2243B-F001-4082-AA47-8F7AD982668E}"/>
                </a:ext>
              </a:extLst>
            </p:cNvPr>
            <p:cNvCxnSpPr>
              <a:cxnSpLocks/>
            </p:cNvCxnSpPr>
            <p:nvPr/>
          </p:nvCxnSpPr>
          <p:spPr>
            <a:xfrm>
              <a:off x="1539779" y="4892039"/>
              <a:ext cx="0" cy="133287"/>
            </a:xfrm>
            <a:prstGeom prst="line">
              <a:avLst/>
            </a:prstGeom>
            <a:ln w="12700" cap="flat" cmpd="sng" algn="ctr">
              <a:solidFill>
                <a:schemeClr val="accent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03" name="直接连接符 102">
              <a:extLst>
                <a:ext uri="{FF2B5EF4-FFF2-40B4-BE49-F238E27FC236}">
                  <a16:creationId xmlns:a16="http://schemas.microsoft.com/office/drawing/2014/main" id="{36C9C895-4103-4A7D-83E5-7FEEC8F6578E}"/>
                </a:ext>
              </a:extLst>
            </p:cNvPr>
            <p:cNvCxnSpPr>
              <a:cxnSpLocks/>
            </p:cNvCxnSpPr>
            <p:nvPr/>
          </p:nvCxnSpPr>
          <p:spPr>
            <a:xfrm>
              <a:off x="1725747" y="4892039"/>
              <a:ext cx="0" cy="133287"/>
            </a:xfrm>
            <a:prstGeom prst="line">
              <a:avLst/>
            </a:prstGeom>
            <a:ln w="12700" cap="flat" cmpd="sng" algn="ctr">
              <a:solidFill>
                <a:schemeClr val="accent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04" name="直接连接符 103">
              <a:extLst>
                <a:ext uri="{FF2B5EF4-FFF2-40B4-BE49-F238E27FC236}">
                  <a16:creationId xmlns:a16="http://schemas.microsoft.com/office/drawing/2014/main" id="{34A526B7-EC30-4301-9ABB-B7F1FF48D43B}"/>
                </a:ext>
              </a:extLst>
            </p:cNvPr>
            <p:cNvCxnSpPr/>
            <p:nvPr/>
          </p:nvCxnSpPr>
          <p:spPr>
            <a:xfrm>
              <a:off x="1911715" y="4892039"/>
              <a:ext cx="0" cy="319915"/>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106" name="直接连接符 105">
              <a:extLst>
                <a:ext uri="{FF2B5EF4-FFF2-40B4-BE49-F238E27FC236}">
                  <a16:creationId xmlns:a16="http://schemas.microsoft.com/office/drawing/2014/main" id="{822ABCCF-C6EC-4AC5-9A2D-5AEE87F31804}"/>
                </a:ext>
              </a:extLst>
            </p:cNvPr>
            <p:cNvCxnSpPr>
              <a:cxnSpLocks/>
            </p:cNvCxnSpPr>
            <p:nvPr/>
          </p:nvCxnSpPr>
          <p:spPr>
            <a:xfrm>
              <a:off x="2097683" y="4892039"/>
              <a:ext cx="0" cy="133287"/>
            </a:xfrm>
            <a:prstGeom prst="line">
              <a:avLst/>
            </a:prstGeom>
            <a:ln w="12700" cap="flat" cmpd="sng" algn="ctr">
              <a:solidFill>
                <a:schemeClr val="accent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07" name="直接连接符 106">
              <a:extLst>
                <a:ext uri="{FF2B5EF4-FFF2-40B4-BE49-F238E27FC236}">
                  <a16:creationId xmlns:a16="http://schemas.microsoft.com/office/drawing/2014/main" id="{EA8EB411-9FD1-4215-9300-65BAF1DA7867}"/>
                </a:ext>
              </a:extLst>
            </p:cNvPr>
            <p:cNvCxnSpPr>
              <a:cxnSpLocks/>
            </p:cNvCxnSpPr>
            <p:nvPr/>
          </p:nvCxnSpPr>
          <p:spPr>
            <a:xfrm>
              <a:off x="2283651" y="4892039"/>
              <a:ext cx="0" cy="133287"/>
            </a:xfrm>
            <a:prstGeom prst="line">
              <a:avLst/>
            </a:prstGeom>
            <a:ln w="12700" cap="flat" cmpd="sng" algn="ctr">
              <a:solidFill>
                <a:schemeClr val="accent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08" name="直接连接符 107">
              <a:extLst>
                <a:ext uri="{FF2B5EF4-FFF2-40B4-BE49-F238E27FC236}">
                  <a16:creationId xmlns:a16="http://schemas.microsoft.com/office/drawing/2014/main" id="{59692F0A-5B26-494E-9CF6-FF033E03C21A}"/>
                </a:ext>
              </a:extLst>
            </p:cNvPr>
            <p:cNvCxnSpPr>
              <a:cxnSpLocks/>
            </p:cNvCxnSpPr>
            <p:nvPr/>
          </p:nvCxnSpPr>
          <p:spPr>
            <a:xfrm>
              <a:off x="2469619" y="4892039"/>
              <a:ext cx="0" cy="133287"/>
            </a:xfrm>
            <a:prstGeom prst="line">
              <a:avLst/>
            </a:prstGeom>
            <a:ln w="12700" cap="flat" cmpd="sng" algn="ctr">
              <a:solidFill>
                <a:schemeClr val="accent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09" name="直接连接符 108">
              <a:extLst>
                <a:ext uri="{FF2B5EF4-FFF2-40B4-BE49-F238E27FC236}">
                  <a16:creationId xmlns:a16="http://schemas.microsoft.com/office/drawing/2014/main" id="{6F06A461-232D-4C71-8BC7-D91D6FA77CBC}"/>
                </a:ext>
              </a:extLst>
            </p:cNvPr>
            <p:cNvCxnSpPr>
              <a:cxnSpLocks/>
            </p:cNvCxnSpPr>
            <p:nvPr/>
          </p:nvCxnSpPr>
          <p:spPr>
            <a:xfrm>
              <a:off x="2655587" y="4892039"/>
              <a:ext cx="0" cy="133287"/>
            </a:xfrm>
            <a:prstGeom prst="line">
              <a:avLst/>
            </a:prstGeom>
            <a:ln w="12700" cap="flat" cmpd="sng" algn="ctr">
              <a:solidFill>
                <a:schemeClr val="accent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10" name="直接连接符 109">
              <a:extLst>
                <a:ext uri="{FF2B5EF4-FFF2-40B4-BE49-F238E27FC236}">
                  <a16:creationId xmlns:a16="http://schemas.microsoft.com/office/drawing/2014/main" id="{12152086-A2D7-4C1D-B4EA-88AB1B771892}"/>
                </a:ext>
              </a:extLst>
            </p:cNvPr>
            <p:cNvCxnSpPr/>
            <p:nvPr/>
          </p:nvCxnSpPr>
          <p:spPr>
            <a:xfrm>
              <a:off x="2841555" y="4892039"/>
              <a:ext cx="0" cy="319915"/>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112" name="直接连接符 111">
              <a:extLst>
                <a:ext uri="{FF2B5EF4-FFF2-40B4-BE49-F238E27FC236}">
                  <a16:creationId xmlns:a16="http://schemas.microsoft.com/office/drawing/2014/main" id="{BDACAFCA-8063-45A4-BB86-A26574FB198F}"/>
                </a:ext>
              </a:extLst>
            </p:cNvPr>
            <p:cNvCxnSpPr>
              <a:cxnSpLocks/>
            </p:cNvCxnSpPr>
            <p:nvPr/>
          </p:nvCxnSpPr>
          <p:spPr>
            <a:xfrm>
              <a:off x="3027523" y="4892039"/>
              <a:ext cx="0" cy="133287"/>
            </a:xfrm>
            <a:prstGeom prst="line">
              <a:avLst/>
            </a:prstGeom>
            <a:ln w="12700" cap="flat" cmpd="sng" algn="ctr">
              <a:solidFill>
                <a:schemeClr val="accent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13" name="直接连接符 112">
              <a:extLst>
                <a:ext uri="{FF2B5EF4-FFF2-40B4-BE49-F238E27FC236}">
                  <a16:creationId xmlns:a16="http://schemas.microsoft.com/office/drawing/2014/main" id="{100E7945-66D6-4F20-A737-377F54A7E48F}"/>
                </a:ext>
              </a:extLst>
            </p:cNvPr>
            <p:cNvCxnSpPr>
              <a:cxnSpLocks/>
            </p:cNvCxnSpPr>
            <p:nvPr/>
          </p:nvCxnSpPr>
          <p:spPr>
            <a:xfrm>
              <a:off x="3213491" y="4892039"/>
              <a:ext cx="0" cy="133287"/>
            </a:xfrm>
            <a:prstGeom prst="line">
              <a:avLst/>
            </a:prstGeom>
            <a:ln w="12700" cap="flat" cmpd="sng" algn="ctr">
              <a:solidFill>
                <a:schemeClr val="accent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14" name="直接连接符 113">
              <a:extLst>
                <a:ext uri="{FF2B5EF4-FFF2-40B4-BE49-F238E27FC236}">
                  <a16:creationId xmlns:a16="http://schemas.microsoft.com/office/drawing/2014/main" id="{4B363612-687C-4A5F-B658-F78F9DD21A54}"/>
                </a:ext>
              </a:extLst>
            </p:cNvPr>
            <p:cNvCxnSpPr>
              <a:cxnSpLocks/>
            </p:cNvCxnSpPr>
            <p:nvPr/>
          </p:nvCxnSpPr>
          <p:spPr>
            <a:xfrm>
              <a:off x="3399459" y="4892039"/>
              <a:ext cx="0" cy="133287"/>
            </a:xfrm>
            <a:prstGeom prst="line">
              <a:avLst/>
            </a:prstGeom>
            <a:ln w="12700" cap="flat" cmpd="sng" algn="ctr">
              <a:solidFill>
                <a:schemeClr val="accent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15" name="直接连接符 114">
              <a:extLst>
                <a:ext uri="{FF2B5EF4-FFF2-40B4-BE49-F238E27FC236}">
                  <a16:creationId xmlns:a16="http://schemas.microsoft.com/office/drawing/2014/main" id="{65F8CF5C-12B9-48D2-9078-5C19059E8D1C}"/>
                </a:ext>
              </a:extLst>
            </p:cNvPr>
            <p:cNvCxnSpPr>
              <a:cxnSpLocks/>
            </p:cNvCxnSpPr>
            <p:nvPr/>
          </p:nvCxnSpPr>
          <p:spPr>
            <a:xfrm>
              <a:off x="3585427" y="4892039"/>
              <a:ext cx="0" cy="133287"/>
            </a:xfrm>
            <a:prstGeom prst="line">
              <a:avLst/>
            </a:prstGeom>
            <a:ln w="12700" cap="flat" cmpd="sng" algn="ctr">
              <a:solidFill>
                <a:schemeClr val="accent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16" name="直接连接符 115">
              <a:extLst>
                <a:ext uri="{FF2B5EF4-FFF2-40B4-BE49-F238E27FC236}">
                  <a16:creationId xmlns:a16="http://schemas.microsoft.com/office/drawing/2014/main" id="{18251C52-4654-415D-9AE4-DB13AEB9533D}"/>
                </a:ext>
              </a:extLst>
            </p:cNvPr>
            <p:cNvCxnSpPr/>
            <p:nvPr/>
          </p:nvCxnSpPr>
          <p:spPr>
            <a:xfrm>
              <a:off x="3771395" y="4892039"/>
              <a:ext cx="0" cy="319915"/>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118" name="直接连接符 117">
              <a:extLst>
                <a:ext uri="{FF2B5EF4-FFF2-40B4-BE49-F238E27FC236}">
                  <a16:creationId xmlns:a16="http://schemas.microsoft.com/office/drawing/2014/main" id="{D5AB3C92-D87C-40E5-94BF-F074C5E96E10}"/>
                </a:ext>
              </a:extLst>
            </p:cNvPr>
            <p:cNvCxnSpPr>
              <a:cxnSpLocks/>
            </p:cNvCxnSpPr>
            <p:nvPr/>
          </p:nvCxnSpPr>
          <p:spPr>
            <a:xfrm>
              <a:off x="3957363" y="4892039"/>
              <a:ext cx="0" cy="133287"/>
            </a:xfrm>
            <a:prstGeom prst="line">
              <a:avLst/>
            </a:prstGeom>
            <a:ln w="12700" cap="flat" cmpd="sng" algn="ctr">
              <a:solidFill>
                <a:schemeClr val="accent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19" name="直接连接符 118">
              <a:extLst>
                <a:ext uri="{FF2B5EF4-FFF2-40B4-BE49-F238E27FC236}">
                  <a16:creationId xmlns:a16="http://schemas.microsoft.com/office/drawing/2014/main" id="{F76AAC78-37E8-4819-8587-19B90C172B34}"/>
                </a:ext>
              </a:extLst>
            </p:cNvPr>
            <p:cNvCxnSpPr>
              <a:cxnSpLocks/>
            </p:cNvCxnSpPr>
            <p:nvPr/>
          </p:nvCxnSpPr>
          <p:spPr>
            <a:xfrm>
              <a:off x="4143331" y="4892039"/>
              <a:ext cx="0" cy="133287"/>
            </a:xfrm>
            <a:prstGeom prst="line">
              <a:avLst/>
            </a:prstGeom>
            <a:ln w="12700" cap="flat" cmpd="sng" algn="ctr">
              <a:solidFill>
                <a:schemeClr val="accent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20" name="直接连接符 119">
              <a:extLst>
                <a:ext uri="{FF2B5EF4-FFF2-40B4-BE49-F238E27FC236}">
                  <a16:creationId xmlns:a16="http://schemas.microsoft.com/office/drawing/2014/main" id="{43C3E476-039A-4FC7-9541-10FA465130DB}"/>
                </a:ext>
              </a:extLst>
            </p:cNvPr>
            <p:cNvCxnSpPr>
              <a:cxnSpLocks/>
            </p:cNvCxnSpPr>
            <p:nvPr/>
          </p:nvCxnSpPr>
          <p:spPr>
            <a:xfrm>
              <a:off x="4329299" y="4892039"/>
              <a:ext cx="0" cy="133287"/>
            </a:xfrm>
            <a:prstGeom prst="line">
              <a:avLst/>
            </a:prstGeom>
            <a:ln w="12700" cap="flat" cmpd="sng" algn="ctr">
              <a:solidFill>
                <a:schemeClr val="accent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21" name="直接连接符 120">
              <a:extLst>
                <a:ext uri="{FF2B5EF4-FFF2-40B4-BE49-F238E27FC236}">
                  <a16:creationId xmlns:a16="http://schemas.microsoft.com/office/drawing/2014/main" id="{C5E92846-1B4B-4BB8-B429-20ED71148841}"/>
                </a:ext>
              </a:extLst>
            </p:cNvPr>
            <p:cNvCxnSpPr>
              <a:cxnSpLocks/>
            </p:cNvCxnSpPr>
            <p:nvPr/>
          </p:nvCxnSpPr>
          <p:spPr>
            <a:xfrm>
              <a:off x="4515267" y="4892039"/>
              <a:ext cx="0" cy="133287"/>
            </a:xfrm>
            <a:prstGeom prst="line">
              <a:avLst/>
            </a:prstGeom>
            <a:ln w="12700" cap="flat" cmpd="sng" algn="ctr">
              <a:solidFill>
                <a:schemeClr val="accent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22" name="直接连接符 121">
              <a:extLst>
                <a:ext uri="{FF2B5EF4-FFF2-40B4-BE49-F238E27FC236}">
                  <a16:creationId xmlns:a16="http://schemas.microsoft.com/office/drawing/2014/main" id="{26DAA207-2880-43D2-B0E3-3412E46F7F94}"/>
                </a:ext>
              </a:extLst>
            </p:cNvPr>
            <p:cNvCxnSpPr/>
            <p:nvPr/>
          </p:nvCxnSpPr>
          <p:spPr>
            <a:xfrm>
              <a:off x="4701235" y="4892039"/>
              <a:ext cx="0" cy="319915"/>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124" name="直接连接符 123">
              <a:extLst>
                <a:ext uri="{FF2B5EF4-FFF2-40B4-BE49-F238E27FC236}">
                  <a16:creationId xmlns:a16="http://schemas.microsoft.com/office/drawing/2014/main" id="{2D9BF9F9-9A17-4444-8DD5-05394AE79498}"/>
                </a:ext>
              </a:extLst>
            </p:cNvPr>
            <p:cNvCxnSpPr>
              <a:cxnSpLocks/>
            </p:cNvCxnSpPr>
            <p:nvPr/>
          </p:nvCxnSpPr>
          <p:spPr>
            <a:xfrm>
              <a:off x="4887203" y="4892039"/>
              <a:ext cx="0" cy="133287"/>
            </a:xfrm>
            <a:prstGeom prst="line">
              <a:avLst/>
            </a:prstGeom>
            <a:ln w="12700" cap="flat" cmpd="sng" algn="ctr">
              <a:solidFill>
                <a:schemeClr val="accent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25" name="直接连接符 124">
              <a:extLst>
                <a:ext uri="{FF2B5EF4-FFF2-40B4-BE49-F238E27FC236}">
                  <a16:creationId xmlns:a16="http://schemas.microsoft.com/office/drawing/2014/main" id="{AB4928EB-6359-4D40-AFDD-4705BF59E130}"/>
                </a:ext>
              </a:extLst>
            </p:cNvPr>
            <p:cNvCxnSpPr>
              <a:cxnSpLocks/>
            </p:cNvCxnSpPr>
            <p:nvPr/>
          </p:nvCxnSpPr>
          <p:spPr>
            <a:xfrm>
              <a:off x="5073171" y="4892039"/>
              <a:ext cx="0" cy="133287"/>
            </a:xfrm>
            <a:prstGeom prst="line">
              <a:avLst/>
            </a:prstGeom>
            <a:ln w="12700" cap="flat" cmpd="sng" algn="ctr">
              <a:solidFill>
                <a:schemeClr val="accent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26" name="直接连接符 125">
              <a:extLst>
                <a:ext uri="{FF2B5EF4-FFF2-40B4-BE49-F238E27FC236}">
                  <a16:creationId xmlns:a16="http://schemas.microsoft.com/office/drawing/2014/main" id="{104E0015-E661-42BA-BB41-5193A5CD5FDC}"/>
                </a:ext>
              </a:extLst>
            </p:cNvPr>
            <p:cNvCxnSpPr>
              <a:cxnSpLocks/>
            </p:cNvCxnSpPr>
            <p:nvPr/>
          </p:nvCxnSpPr>
          <p:spPr>
            <a:xfrm>
              <a:off x="5259139" y="4892039"/>
              <a:ext cx="0" cy="133287"/>
            </a:xfrm>
            <a:prstGeom prst="line">
              <a:avLst/>
            </a:prstGeom>
            <a:ln w="12700" cap="flat" cmpd="sng" algn="ctr">
              <a:solidFill>
                <a:schemeClr val="accent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27" name="直接连接符 126">
              <a:extLst>
                <a:ext uri="{FF2B5EF4-FFF2-40B4-BE49-F238E27FC236}">
                  <a16:creationId xmlns:a16="http://schemas.microsoft.com/office/drawing/2014/main" id="{2F70D983-7891-41D3-95CA-FEEFE4E75775}"/>
                </a:ext>
              </a:extLst>
            </p:cNvPr>
            <p:cNvCxnSpPr>
              <a:cxnSpLocks/>
            </p:cNvCxnSpPr>
            <p:nvPr/>
          </p:nvCxnSpPr>
          <p:spPr>
            <a:xfrm>
              <a:off x="5445107" y="4892039"/>
              <a:ext cx="0" cy="133287"/>
            </a:xfrm>
            <a:prstGeom prst="line">
              <a:avLst/>
            </a:prstGeom>
            <a:ln w="12700" cap="flat" cmpd="sng" algn="ctr">
              <a:solidFill>
                <a:schemeClr val="accent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28" name="直接连接符 127">
              <a:extLst>
                <a:ext uri="{FF2B5EF4-FFF2-40B4-BE49-F238E27FC236}">
                  <a16:creationId xmlns:a16="http://schemas.microsoft.com/office/drawing/2014/main" id="{A26783E4-B77B-49E9-A6D8-D70AC6194322}"/>
                </a:ext>
              </a:extLst>
            </p:cNvPr>
            <p:cNvCxnSpPr/>
            <p:nvPr/>
          </p:nvCxnSpPr>
          <p:spPr>
            <a:xfrm>
              <a:off x="5631075" y="4892039"/>
              <a:ext cx="0" cy="319915"/>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130" name="直接连接符 129">
              <a:extLst>
                <a:ext uri="{FF2B5EF4-FFF2-40B4-BE49-F238E27FC236}">
                  <a16:creationId xmlns:a16="http://schemas.microsoft.com/office/drawing/2014/main" id="{456740A6-2A56-4EDE-9940-FED52134C4F5}"/>
                </a:ext>
              </a:extLst>
            </p:cNvPr>
            <p:cNvCxnSpPr>
              <a:cxnSpLocks/>
            </p:cNvCxnSpPr>
            <p:nvPr/>
          </p:nvCxnSpPr>
          <p:spPr>
            <a:xfrm>
              <a:off x="5817043" y="4892039"/>
              <a:ext cx="0" cy="133287"/>
            </a:xfrm>
            <a:prstGeom prst="line">
              <a:avLst/>
            </a:prstGeom>
            <a:ln w="12700" cap="flat" cmpd="sng" algn="ctr">
              <a:solidFill>
                <a:schemeClr val="accent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31" name="直接连接符 130">
              <a:extLst>
                <a:ext uri="{FF2B5EF4-FFF2-40B4-BE49-F238E27FC236}">
                  <a16:creationId xmlns:a16="http://schemas.microsoft.com/office/drawing/2014/main" id="{D33C875F-9761-495A-928F-911E3C0642D5}"/>
                </a:ext>
              </a:extLst>
            </p:cNvPr>
            <p:cNvCxnSpPr>
              <a:cxnSpLocks/>
            </p:cNvCxnSpPr>
            <p:nvPr/>
          </p:nvCxnSpPr>
          <p:spPr>
            <a:xfrm>
              <a:off x="6003011" y="4892039"/>
              <a:ext cx="0" cy="133287"/>
            </a:xfrm>
            <a:prstGeom prst="line">
              <a:avLst/>
            </a:prstGeom>
            <a:ln w="12700" cap="flat" cmpd="sng" algn="ctr">
              <a:solidFill>
                <a:schemeClr val="accent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32" name="直接连接符 131">
              <a:extLst>
                <a:ext uri="{FF2B5EF4-FFF2-40B4-BE49-F238E27FC236}">
                  <a16:creationId xmlns:a16="http://schemas.microsoft.com/office/drawing/2014/main" id="{46BBA1BC-EB19-488E-8D29-334FFB44859C}"/>
                </a:ext>
              </a:extLst>
            </p:cNvPr>
            <p:cNvCxnSpPr>
              <a:cxnSpLocks/>
            </p:cNvCxnSpPr>
            <p:nvPr/>
          </p:nvCxnSpPr>
          <p:spPr>
            <a:xfrm>
              <a:off x="6188979" y="4892039"/>
              <a:ext cx="0" cy="133287"/>
            </a:xfrm>
            <a:prstGeom prst="line">
              <a:avLst/>
            </a:prstGeom>
            <a:ln w="12700" cap="flat" cmpd="sng" algn="ctr">
              <a:solidFill>
                <a:schemeClr val="accent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33" name="直接连接符 132">
              <a:extLst>
                <a:ext uri="{FF2B5EF4-FFF2-40B4-BE49-F238E27FC236}">
                  <a16:creationId xmlns:a16="http://schemas.microsoft.com/office/drawing/2014/main" id="{C83A2CC4-85CD-43DF-B706-422546BECA14}"/>
                </a:ext>
              </a:extLst>
            </p:cNvPr>
            <p:cNvCxnSpPr>
              <a:cxnSpLocks/>
            </p:cNvCxnSpPr>
            <p:nvPr/>
          </p:nvCxnSpPr>
          <p:spPr>
            <a:xfrm>
              <a:off x="6374947" y="4892039"/>
              <a:ext cx="0" cy="133287"/>
            </a:xfrm>
            <a:prstGeom prst="line">
              <a:avLst/>
            </a:prstGeom>
            <a:ln w="12700" cap="flat" cmpd="sng" algn="ctr">
              <a:solidFill>
                <a:schemeClr val="accent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34" name="直接连接符 133">
              <a:extLst>
                <a:ext uri="{FF2B5EF4-FFF2-40B4-BE49-F238E27FC236}">
                  <a16:creationId xmlns:a16="http://schemas.microsoft.com/office/drawing/2014/main" id="{21FB843F-A3C5-4B2D-B49B-80F16E608E19}"/>
                </a:ext>
              </a:extLst>
            </p:cNvPr>
            <p:cNvCxnSpPr/>
            <p:nvPr/>
          </p:nvCxnSpPr>
          <p:spPr>
            <a:xfrm>
              <a:off x="6560915" y="4892039"/>
              <a:ext cx="0" cy="319915"/>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136" name="直接连接符 135">
              <a:extLst>
                <a:ext uri="{FF2B5EF4-FFF2-40B4-BE49-F238E27FC236}">
                  <a16:creationId xmlns:a16="http://schemas.microsoft.com/office/drawing/2014/main" id="{4228F541-5020-4C02-9F23-D7EEF4DD0D2D}"/>
                </a:ext>
              </a:extLst>
            </p:cNvPr>
            <p:cNvCxnSpPr>
              <a:cxnSpLocks/>
            </p:cNvCxnSpPr>
            <p:nvPr/>
          </p:nvCxnSpPr>
          <p:spPr>
            <a:xfrm>
              <a:off x="6746883" y="4892039"/>
              <a:ext cx="0" cy="133287"/>
            </a:xfrm>
            <a:prstGeom prst="line">
              <a:avLst/>
            </a:prstGeom>
            <a:ln w="12700" cap="flat" cmpd="sng" algn="ctr">
              <a:solidFill>
                <a:schemeClr val="accent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37" name="直接连接符 136">
              <a:extLst>
                <a:ext uri="{FF2B5EF4-FFF2-40B4-BE49-F238E27FC236}">
                  <a16:creationId xmlns:a16="http://schemas.microsoft.com/office/drawing/2014/main" id="{C83B7A0E-E7FA-48CE-849D-1C1487378C5A}"/>
                </a:ext>
              </a:extLst>
            </p:cNvPr>
            <p:cNvCxnSpPr>
              <a:cxnSpLocks/>
            </p:cNvCxnSpPr>
            <p:nvPr/>
          </p:nvCxnSpPr>
          <p:spPr>
            <a:xfrm>
              <a:off x="6932851" y="4892039"/>
              <a:ext cx="0" cy="133287"/>
            </a:xfrm>
            <a:prstGeom prst="line">
              <a:avLst/>
            </a:prstGeom>
            <a:ln w="12700" cap="flat" cmpd="sng" algn="ctr">
              <a:solidFill>
                <a:schemeClr val="accent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38" name="直接连接符 137">
              <a:extLst>
                <a:ext uri="{FF2B5EF4-FFF2-40B4-BE49-F238E27FC236}">
                  <a16:creationId xmlns:a16="http://schemas.microsoft.com/office/drawing/2014/main" id="{D8E9DAAF-3C1D-410D-9484-AC9C45DBC8B3}"/>
                </a:ext>
              </a:extLst>
            </p:cNvPr>
            <p:cNvCxnSpPr>
              <a:cxnSpLocks/>
            </p:cNvCxnSpPr>
            <p:nvPr/>
          </p:nvCxnSpPr>
          <p:spPr>
            <a:xfrm>
              <a:off x="7118819" y="4892039"/>
              <a:ext cx="0" cy="133287"/>
            </a:xfrm>
            <a:prstGeom prst="line">
              <a:avLst/>
            </a:prstGeom>
            <a:ln w="12700" cap="flat" cmpd="sng" algn="ctr">
              <a:solidFill>
                <a:schemeClr val="accent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39" name="直接连接符 138">
              <a:extLst>
                <a:ext uri="{FF2B5EF4-FFF2-40B4-BE49-F238E27FC236}">
                  <a16:creationId xmlns:a16="http://schemas.microsoft.com/office/drawing/2014/main" id="{15CAB0D3-3887-49C4-BB75-025214D9B913}"/>
                </a:ext>
              </a:extLst>
            </p:cNvPr>
            <p:cNvCxnSpPr>
              <a:cxnSpLocks/>
            </p:cNvCxnSpPr>
            <p:nvPr/>
          </p:nvCxnSpPr>
          <p:spPr>
            <a:xfrm>
              <a:off x="7304787" y="4892039"/>
              <a:ext cx="0" cy="133287"/>
            </a:xfrm>
            <a:prstGeom prst="line">
              <a:avLst/>
            </a:prstGeom>
            <a:ln w="12700" cap="flat" cmpd="sng" algn="ctr">
              <a:solidFill>
                <a:schemeClr val="accent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40" name="直接连接符 139">
              <a:extLst>
                <a:ext uri="{FF2B5EF4-FFF2-40B4-BE49-F238E27FC236}">
                  <a16:creationId xmlns:a16="http://schemas.microsoft.com/office/drawing/2014/main" id="{2CD8D0C4-D8D8-4299-AD63-7A0D808C3392}"/>
                </a:ext>
              </a:extLst>
            </p:cNvPr>
            <p:cNvCxnSpPr/>
            <p:nvPr/>
          </p:nvCxnSpPr>
          <p:spPr>
            <a:xfrm>
              <a:off x="7490755" y="4892039"/>
              <a:ext cx="0" cy="319915"/>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142" name="直接连接符 141">
              <a:extLst>
                <a:ext uri="{FF2B5EF4-FFF2-40B4-BE49-F238E27FC236}">
                  <a16:creationId xmlns:a16="http://schemas.microsoft.com/office/drawing/2014/main" id="{212E385C-C54C-46D5-9F1D-F6335700BAD8}"/>
                </a:ext>
              </a:extLst>
            </p:cNvPr>
            <p:cNvCxnSpPr>
              <a:cxnSpLocks/>
            </p:cNvCxnSpPr>
            <p:nvPr/>
          </p:nvCxnSpPr>
          <p:spPr>
            <a:xfrm>
              <a:off x="7676723" y="4892039"/>
              <a:ext cx="0" cy="133287"/>
            </a:xfrm>
            <a:prstGeom prst="line">
              <a:avLst/>
            </a:prstGeom>
            <a:ln w="12700" cap="flat" cmpd="sng" algn="ctr">
              <a:solidFill>
                <a:schemeClr val="accent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43" name="直接连接符 142">
              <a:extLst>
                <a:ext uri="{FF2B5EF4-FFF2-40B4-BE49-F238E27FC236}">
                  <a16:creationId xmlns:a16="http://schemas.microsoft.com/office/drawing/2014/main" id="{A6AE2769-F2B0-4FBA-8C5E-9556ADC20A58}"/>
                </a:ext>
              </a:extLst>
            </p:cNvPr>
            <p:cNvCxnSpPr>
              <a:cxnSpLocks/>
            </p:cNvCxnSpPr>
            <p:nvPr/>
          </p:nvCxnSpPr>
          <p:spPr>
            <a:xfrm>
              <a:off x="7862691" y="4892039"/>
              <a:ext cx="0" cy="133287"/>
            </a:xfrm>
            <a:prstGeom prst="line">
              <a:avLst/>
            </a:prstGeom>
            <a:ln w="12700" cap="flat" cmpd="sng" algn="ctr">
              <a:solidFill>
                <a:schemeClr val="accent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44" name="直接连接符 143">
              <a:extLst>
                <a:ext uri="{FF2B5EF4-FFF2-40B4-BE49-F238E27FC236}">
                  <a16:creationId xmlns:a16="http://schemas.microsoft.com/office/drawing/2014/main" id="{19E16AC6-46DB-43A0-BE23-F8E6504F630F}"/>
                </a:ext>
              </a:extLst>
            </p:cNvPr>
            <p:cNvCxnSpPr>
              <a:cxnSpLocks/>
            </p:cNvCxnSpPr>
            <p:nvPr/>
          </p:nvCxnSpPr>
          <p:spPr>
            <a:xfrm>
              <a:off x="8048659" y="4892039"/>
              <a:ext cx="0" cy="133287"/>
            </a:xfrm>
            <a:prstGeom prst="line">
              <a:avLst/>
            </a:prstGeom>
            <a:ln w="12700" cap="flat" cmpd="sng" algn="ctr">
              <a:solidFill>
                <a:schemeClr val="accent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45" name="直接连接符 144">
              <a:extLst>
                <a:ext uri="{FF2B5EF4-FFF2-40B4-BE49-F238E27FC236}">
                  <a16:creationId xmlns:a16="http://schemas.microsoft.com/office/drawing/2014/main" id="{19795578-FC3F-45BE-B097-D62513463CF1}"/>
                </a:ext>
              </a:extLst>
            </p:cNvPr>
            <p:cNvCxnSpPr>
              <a:cxnSpLocks/>
            </p:cNvCxnSpPr>
            <p:nvPr/>
          </p:nvCxnSpPr>
          <p:spPr>
            <a:xfrm>
              <a:off x="8234627" y="4892039"/>
              <a:ext cx="0" cy="133287"/>
            </a:xfrm>
            <a:prstGeom prst="line">
              <a:avLst/>
            </a:prstGeom>
            <a:ln w="12700" cap="flat" cmpd="sng" algn="ctr">
              <a:solidFill>
                <a:schemeClr val="accent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46" name="直接连接符 145">
              <a:extLst>
                <a:ext uri="{FF2B5EF4-FFF2-40B4-BE49-F238E27FC236}">
                  <a16:creationId xmlns:a16="http://schemas.microsoft.com/office/drawing/2014/main" id="{DDB55F52-5E09-496A-80DF-4A17A8FE13A3}"/>
                </a:ext>
              </a:extLst>
            </p:cNvPr>
            <p:cNvCxnSpPr/>
            <p:nvPr/>
          </p:nvCxnSpPr>
          <p:spPr>
            <a:xfrm>
              <a:off x="8420595" y="4892039"/>
              <a:ext cx="0" cy="319915"/>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148" name="直接连接符 147">
              <a:extLst>
                <a:ext uri="{FF2B5EF4-FFF2-40B4-BE49-F238E27FC236}">
                  <a16:creationId xmlns:a16="http://schemas.microsoft.com/office/drawing/2014/main" id="{9F69B5EF-CA3E-455F-B16C-522774C2F8FA}"/>
                </a:ext>
              </a:extLst>
            </p:cNvPr>
            <p:cNvCxnSpPr>
              <a:cxnSpLocks/>
            </p:cNvCxnSpPr>
            <p:nvPr/>
          </p:nvCxnSpPr>
          <p:spPr>
            <a:xfrm>
              <a:off x="8606563" y="4892039"/>
              <a:ext cx="0" cy="133287"/>
            </a:xfrm>
            <a:prstGeom prst="line">
              <a:avLst/>
            </a:prstGeom>
            <a:ln w="12700" cap="flat" cmpd="sng" algn="ctr">
              <a:solidFill>
                <a:schemeClr val="accent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49" name="直接连接符 148">
              <a:extLst>
                <a:ext uri="{FF2B5EF4-FFF2-40B4-BE49-F238E27FC236}">
                  <a16:creationId xmlns:a16="http://schemas.microsoft.com/office/drawing/2014/main" id="{F3340065-A348-44DC-BF5E-8F10EEF4CD97}"/>
                </a:ext>
              </a:extLst>
            </p:cNvPr>
            <p:cNvCxnSpPr>
              <a:cxnSpLocks/>
            </p:cNvCxnSpPr>
            <p:nvPr/>
          </p:nvCxnSpPr>
          <p:spPr>
            <a:xfrm>
              <a:off x="8792531" y="4892039"/>
              <a:ext cx="0" cy="133287"/>
            </a:xfrm>
            <a:prstGeom prst="line">
              <a:avLst/>
            </a:prstGeom>
            <a:ln w="12700" cap="flat" cmpd="sng" algn="ctr">
              <a:solidFill>
                <a:schemeClr val="accent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50" name="直接连接符 149">
              <a:extLst>
                <a:ext uri="{FF2B5EF4-FFF2-40B4-BE49-F238E27FC236}">
                  <a16:creationId xmlns:a16="http://schemas.microsoft.com/office/drawing/2014/main" id="{B7A46B8E-C10D-4B78-9840-840F919BA9F1}"/>
                </a:ext>
              </a:extLst>
            </p:cNvPr>
            <p:cNvCxnSpPr>
              <a:cxnSpLocks/>
            </p:cNvCxnSpPr>
            <p:nvPr/>
          </p:nvCxnSpPr>
          <p:spPr>
            <a:xfrm>
              <a:off x="8978499" y="4892039"/>
              <a:ext cx="0" cy="133287"/>
            </a:xfrm>
            <a:prstGeom prst="line">
              <a:avLst/>
            </a:prstGeom>
            <a:ln w="12700" cap="flat" cmpd="sng" algn="ctr">
              <a:solidFill>
                <a:schemeClr val="accent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51" name="直接连接符 150">
              <a:extLst>
                <a:ext uri="{FF2B5EF4-FFF2-40B4-BE49-F238E27FC236}">
                  <a16:creationId xmlns:a16="http://schemas.microsoft.com/office/drawing/2014/main" id="{558DE170-A039-42A6-AC5A-8F2B8576A80D}"/>
                </a:ext>
              </a:extLst>
            </p:cNvPr>
            <p:cNvCxnSpPr>
              <a:cxnSpLocks/>
            </p:cNvCxnSpPr>
            <p:nvPr/>
          </p:nvCxnSpPr>
          <p:spPr>
            <a:xfrm>
              <a:off x="9164467" y="4892039"/>
              <a:ext cx="0" cy="133287"/>
            </a:xfrm>
            <a:prstGeom prst="line">
              <a:avLst/>
            </a:prstGeom>
            <a:ln w="12700" cap="flat" cmpd="sng" algn="ctr">
              <a:solidFill>
                <a:schemeClr val="accent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52" name="直接连接符 151">
              <a:extLst>
                <a:ext uri="{FF2B5EF4-FFF2-40B4-BE49-F238E27FC236}">
                  <a16:creationId xmlns:a16="http://schemas.microsoft.com/office/drawing/2014/main" id="{47B69AA5-17F0-4684-BD3C-7568DA6994EE}"/>
                </a:ext>
              </a:extLst>
            </p:cNvPr>
            <p:cNvCxnSpPr/>
            <p:nvPr/>
          </p:nvCxnSpPr>
          <p:spPr>
            <a:xfrm>
              <a:off x="9350435" y="4892039"/>
              <a:ext cx="0" cy="319915"/>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154" name="直接连接符 153">
              <a:extLst>
                <a:ext uri="{FF2B5EF4-FFF2-40B4-BE49-F238E27FC236}">
                  <a16:creationId xmlns:a16="http://schemas.microsoft.com/office/drawing/2014/main" id="{74DF88FA-C2BD-4750-B998-7879B558E55C}"/>
                </a:ext>
              </a:extLst>
            </p:cNvPr>
            <p:cNvCxnSpPr>
              <a:cxnSpLocks/>
            </p:cNvCxnSpPr>
            <p:nvPr/>
          </p:nvCxnSpPr>
          <p:spPr>
            <a:xfrm>
              <a:off x="9536403" y="4892039"/>
              <a:ext cx="0" cy="133287"/>
            </a:xfrm>
            <a:prstGeom prst="line">
              <a:avLst/>
            </a:prstGeom>
            <a:ln w="12700" cap="flat" cmpd="sng" algn="ctr">
              <a:solidFill>
                <a:schemeClr val="accent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55" name="直接连接符 154">
              <a:extLst>
                <a:ext uri="{FF2B5EF4-FFF2-40B4-BE49-F238E27FC236}">
                  <a16:creationId xmlns:a16="http://schemas.microsoft.com/office/drawing/2014/main" id="{54E51EFE-1D44-45F1-8DFB-193853F7F6EE}"/>
                </a:ext>
              </a:extLst>
            </p:cNvPr>
            <p:cNvCxnSpPr>
              <a:cxnSpLocks/>
            </p:cNvCxnSpPr>
            <p:nvPr/>
          </p:nvCxnSpPr>
          <p:spPr>
            <a:xfrm>
              <a:off x="9722371" y="4892039"/>
              <a:ext cx="0" cy="133287"/>
            </a:xfrm>
            <a:prstGeom prst="line">
              <a:avLst/>
            </a:prstGeom>
            <a:ln w="12700" cap="flat" cmpd="sng" algn="ctr">
              <a:solidFill>
                <a:schemeClr val="accent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56" name="直接连接符 155">
              <a:extLst>
                <a:ext uri="{FF2B5EF4-FFF2-40B4-BE49-F238E27FC236}">
                  <a16:creationId xmlns:a16="http://schemas.microsoft.com/office/drawing/2014/main" id="{9F1670C8-40F8-434A-A157-7F521429BB92}"/>
                </a:ext>
              </a:extLst>
            </p:cNvPr>
            <p:cNvCxnSpPr>
              <a:cxnSpLocks/>
            </p:cNvCxnSpPr>
            <p:nvPr/>
          </p:nvCxnSpPr>
          <p:spPr>
            <a:xfrm>
              <a:off x="9908339" y="4892039"/>
              <a:ext cx="0" cy="133287"/>
            </a:xfrm>
            <a:prstGeom prst="line">
              <a:avLst/>
            </a:prstGeom>
            <a:ln w="12700" cap="flat" cmpd="sng" algn="ctr">
              <a:solidFill>
                <a:schemeClr val="accent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57" name="直接连接符 156">
              <a:extLst>
                <a:ext uri="{FF2B5EF4-FFF2-40B4-BE49-F238E27FC236}">
                  <a16:creationId xmlns:a16="http://schemas.microsoft.com/office/drawing/2014/main" id="{9222810B-B7E9-4888-A72A-98ACA63CCEAA}"/>
                </a:ext>
              </a:extLst>
            </p:cNvPr>
            <p:cNvCxnSpPr>
              <a:cxnSpLocks/>
            </p:cNvCxnSpPr>
            <p:nvPr/>
          </p:nvCxnSpPr>
          <p:spPr>
            <a:xfrm>
              <a:off x="10094307" y="4892039"/>
              <a:ext cx="0" cy="133287"/>
            </a:xfrm>
            <a:prstGeom prst="line">
              <a:avLst/>
            </a:prstGeom>
            <a:ln w="12700" cap="flat" cmpd="sng" algn="ctr">
              <a:solidFill>
                <a:schemeClr val="accent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58" name="直接连接符 157">
              <a:extLst>
                <a:ext uri="{FF2B5EF4-FFF2-40B4-BE49-F238E27FC236}">
                  <a16:creationId xmlns:a16="http://schemas.microsoft.com/office/drawing/2014/main" id="{B4E73B0A-2E48-456F-8396-00AA4ED1DA68}"/>
                </a:ext>
              </a:extLst>
            </p:cNvPr>
            <p:cNvCxnSpPr/>
            <p:nvPr/>
          </p:nvCxnSpPr>
          <p:spPr>
            <a:xfrm>
              <a:off x="10280275" y="4892039"/>
              <a:ext cx="0" cy="319915"/>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160" name="直接连接符 159">
              <a:extLst>
                <a:ext uri="{FF2B5EF4-FFF2-40B4-BE49-F238E27FC236}">
                  <a16:creationId xmlns:a16="http://schemas.microsoft.com/office/drawing/2014/main" id="{3919851E-5470-4A73-9EC0-83AF7FE6242E}"/>
                </a:ext>
              </a:extLst>
            </p:cNvPr>
            <p:cNvCxnSpPr>
              <a:cxnSpLocks/>
            </p:cNvCxnSpPr>
            <p:nvPr/>
          </p:nvCxnSpPr>
          <p:spPr>
            <a:xfrm>
              <a:off x="10466243" y="4892039"/>
              <a:ext cx="0" cy="133287"/>
            </a:xfrm>
            <a:prstGeom prst="line">
              <a:avLst/>
            </a:prstGeom>
            <a:ln w="12700" cap="flat" cmpd="sng" algn="ctr">
              <a:solidFill>
                <a:schemeClr val="accent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61" name="直接连接符 160">
              <a:extLst>
                <a:ext uri="{FF2B5EF4-FFF2-40B4-BE49-F238E27FC236}">
                  <a16:creationId xmlns:a16="http://schemas.microsoft.com/office/drawing/2014/main" id="{1D9CCF6D-3CA6-4070-921F-98F851A5FF43}"/>
                </a:ext>
              </a:extLst>
            </p:cNvPr>
            <p:cNvCxnSpPr>
              <a:cxnSpLocks/>
            </p:cNvCxnSpPr>
            <p:nvPr/>
          </p:nvCxnSpPr>
          <p:spPr>
            <a:xfrm>
              <a:off x="10652211" y="4892039"/>
              <a:ext cx="0" cy="133287"/>
            </a:xfrm>
            <a:prstGeom prst="line">
              <a:avLst/>
            </a:prstGeom>
            <a:ln w="12700" cap="flat" cmpd="sng" algn="ctr">
              <a:solidFill>
                <a:schemeClr val="accent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62" name="直接连接符 161">
              <a:extLst>
                <a:ext uri="{FF2B5EF4-FFF2-40B4-BE49-F238E27FC236}">
                  <a16:creationId xmlns:a16="http://schemas.microsoft.com/office/drawing/2014/main" id="{184E92A6-1A72-4A09-B635-C4B7D5904A1F}"/>
                </a:ext>
              </a:extLst>
            </p:cNvPr>
            <p:cNvCxnSpPr>
              <a:cxnSpLocks/>
            </p:cNvCxnSpPr>
            <p:nvPr/>
          </p:nvCxnSpPr>
          <p:spPr>
            <a:xfrm>
              <a:off x="10838179" y="4892039"/>
              <a:ext cx="0" cy="133287"/>
            </a:xfrm>
            <a:prstGeom prst="line">
              <a:avLst/>
            </a:prstGeom>
            <a:ln w="12700" cap="flat" cmpd="sng" algn="ctr">
              <a:solidFill>
                <a:schemeClr val="accent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63" name="直接连接符 162">
              <a:extLst>
                <a:ext uri="{FF2B5EF4-FFF2-40B4-BE49-F238E27FC236}">
                  <a16:creationId xmlns:a16="http://schemas.microsoft.com/office/drawing/2014/main" id="{149B4B09-1DB6-410C-AFC8-63E80E1CB6E5}"/>
                </a:ext>
              </a:extLst>
            </p:cNvPr>
            <p:cNvCxnSpPr>
              <a:cxnSpLocks/>
            </p:cNvCxnSpPr>
            <p:nvPr/>
          </p:nvCxnSpPr>
          <p:spPr>
            <a:xfrm>
              <a:off x="11024147" y="4892039"/>
              <a:ext cx="0" cy="133287"/>
            </a:xfrm>
            <a:prstGeom prst="line">
              <a:avLst/>
            </a:prstGeom>
            <a:ln w="12700" cap="flat" cmpd="sng" algn="ctr">
              <a:solidFill>
                <a:schemeClr val="accent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64" name="直接连接符 163">
              <a:extLst>
                <a:ext uri="{FF2B5EF4-FFF2-40B4-BE49-F238E27FC236}">
                  <a16:creationId xmlns:a16="http://schemas.microsoft.com/office/drawing/2014/main" id="{B82102BE-BC21-4CB5-80BB-0EA260CCE241}"/>
                </a:ext>
              </a:extLst>
            </p:cNvPr>
            <p:cNvCxnSpPr/>
            <p:nvPr/>
          </p:nvCxnSpPr>
          <p:spPr>
            <a:xfrm>
              <a:off x="11210115" y="4892039"/>
              <a:ext cx="0" cy="319915"/>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166" name="直接连接符 165">
              <a:extLst>
                <a:ext uri="{FF2B5EF4-FFF2-40B4-BE49-F238E27FC236}">
                  <a16:creationId xmlns:a16="http://schemas.microsoft.com/office/drawing/2014/main" id="{B4EC3775-6D08-4AE6-9CA1-53816BAB519C}"/>
                </a:ext>
              </a:extLst>
            </p:cNvPr>
            <p:cNvCxnSpPr>
              <a:cxnSpLocks/>
            </p:cNvCxnSpPr>
            <p:nvPr/>
          </p:nvCxnSpPr>
          <p:spPr>
            <a:xfrm>
              <a:off x="11396083" y="4892039"/>
              <a:ext cx="0" cy="133287"/>
            </a:xfrm>
            <a:prstGeom prst="line">
              <a:avLst/>
            </a:prstGeom>
            <a:ln w="12700" cap="flat" cmpd="sng" algn="ctr">
              <a:solidFill>
                <a:schemeClr val="accent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67" name="直接连接符 166">
              <a:extLst>
                <a:ext uri="{FF2B5EF4-FFF2-40B4-BE49-F238E27FC236}">
                  <a16:creationId xmlns:a16="http://schemas.microsoft.com/office/drawing/2014/main" id="{F5DD6276-498A-4E13-B26A-6F75F4343F66}"/>
                </a:ext>
              </a:extLst>
            </p:cNvPr>
            <p:cNvCxnSpPr>
              <a:cxnSpLocks/>
            </p:cNvCxnSpPr>
            <p:nvPr/>
          </p:nvCxnSpPr>
          <p:spPr>
            <a:xfrm>
              <a:off x="11582051" y="4892039"/>
              <a:ext cx="0" cy="133287"/>
            </a:xfrm>
            <a:prstGeom prst="line">
              <a:avLst/>
            </a:prstGeom>
            <a:ln w="12700" cap="flat" cmpd="sng" algn="ctr">
              <a:solidFill>
                <a:schemeClr val="accent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68" name="直接连接符 167">
              <a:extLst>
                <a:ext uri="{FF2B5EF4-FFF2-40B4-BE49-F238E27FC236}">
                  <a16:creationId xmlns:a16="http://schemas.microsoft.com/office/drawing/2014/main" id="{F84A96D6-C299-4F88-98F5-29705CB9FBEE}"/>
                </a:ext>
              </a:extLst>
            </p:cNvPr>
            <p:cNvCxnSpPr>
              <a:cxnSpLocks/>
            </p:cNvCxnSpPr>
            <p:nvPr/>
          </p:nvCxnSpPr>
          <p:spPr>
            <a:xfrm>
              <a:off x="11768019" y="4892039"/>
              <a:ext cx="0" cy="133287"/>
            </a:xfrm>
            <a:prstGeom prst="line">
              <a:avLst/>
            </a:prstGeom>
            <a:ln w="12700" cap="flat" cmpd="sng" algn="ctr">
              <a:solidFill>
                <a:schemeClr val="accent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69" name="直接连接符 168">
              <a:extLst>
                <a:ext uri="{FF2B5EF4-FFF2-40B4-BE49-F238E27FC236}">
                  <a16:creationId xmlns:a16="http://schemas.microsoft.com/office/drawing/2014/main" id="{142B5ADB-DB3E-47CB-BB95-33C3EFF6F86C}"/>
                </a:ext>
              </a:extLst>
            </p:cNvPr>
            <p:cNvCxnSpPr>
              <a:cxnSpLocks/>
            </p:cNvCxnSpPr>
            <p:nvPr/>
          </p:nvCxnSpPr>
          <p:spPr>
            <a:xfrm>
              <a:off x="11953987" y="4892039"/>
              <a:ext cx="0" cy="133287"/>
            </a:xfrm>
            <a:prstGeom prst="line">
              <a:avLst/>
            </a:prstGeom>
            <a:ln w="12700" cap="flat" cmpd="sng" algn="ctr">
              <a:solidFill>
                <a:schemeClr val="accent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70" name="直接连接符 169">
              <a:extLst>
                <a:ext uri="{FF2B5EF4-FFF2-40B4-BE49-F238E27FC236}">
                  <a16:creationId xmlns:a16="http://schemas.microsoft.com/office/drawing/2014/main" id="{F666E96E-3E88-4FEE-BBB2-85E9CCBD5E18}"/>
                </a:ext>
              </a:extLst>
            </p:cNvPr>
            <p:cNvCxnSpPr/>
            <p:nvPr/>
          </p:nvCxnSpPr>
          <p:spPr>
            <a:xfrm>
              <a:off x="12139966" y="4892039"/>
              <a:ext cx="0" cy="319915"/>
            </a:xfrm>
            <a:prstGeom prst="line">
              <a:avLst/>
            </a:prstGeom>
            <a:ln w="12700"/>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990974900"/>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PA" val="v5.2.11"/>
  <p:tag name="RESOURCELIB_SHAPETYPE" val="5"/>
</p:tagLst>
</file>

<file path=ppt/tags/tag2.xml><?xml version="1.0" encoding="utf-8"?>
<p:tagLst xmlns:a="http://schemas.openxmlformats.org/drawingml/2006/main" xmlns:r="http://schemas.openxmlformats.org/officeDocument/2006/relationships" xmlns:p="http://schemas.openxmlformats.org/presentationml/2006/main">
  <p:tag name="PA" val="v5.2.11"/>
  <p:tag name="RESOURCELIB_SHAPETYPE" val="5"/>
</p:tagLst>
</file>

<file path=ppt/theme/theme1.xml><?xml version="1.0" encoding="utf-8"?>
<a:theme xmlns:a="http://schemas.openxmlformats.org/drawingml/2006/main" name="Office 主题​​">
  <a:themeElements>
    <a:clrScheme name="顶上时光 HAT配色">
      <a:dk1>
        <a:sysClr val="windowText" lastClr="000000"/>
      </a:dk1>
      <a:lt1>
        <a:sysClr val="window" lastClr="FFFFFF"/>
      </a:lt1>
      <a:dk2>
        <a:srgbClr val="44546A"/>
      </a:dk2>
      <a:lt2>
        <a:srgbClr val="E7E6E6"/>
      </a:lt2>
      <a:accent1>
        <a:srgbClr val="85543A"/>
      </a:accent1>
      <a:accent2>
        <a:srgbClr val="929292"/>
      </a:accent2>
      <a:accent3>
        <a:srgbClr val="2E1913"/>
      </a:accent3>
      <a:accent4>
        <a:srgbClr val="EDEBE6"/>
      </a:accent4>
      <a:accent5>
        <a:srgbClr val="FBEDD7"/>
      </a:accent5>
      <a:accent6>
        <a:srgbClr val="898886"/>
      </a:accent6>
      <a:hlink>
        <a:srgbClr val="2290FC"/>
      </a:hlink>
      <a:folHlink>
        <a:srgbClr val="222A35"/>
      </a:folHlink>
    </a:clrScheme>
    <a:fontScheme name="tims new roman+思源宋体 CN Medium+CN EXTRALIGHT">
      <a:majorFont>
        <a:latin typeface="Times New Roman"/>
        <a:ea typeface="思源宋体 CN Medium"/>
        <a:cs typeface=""/>
      </a:majorFont>
      <a:minorFont>
        <a:latin typeface="Times New Roman"/>
        <a:ea typeface="思源宋体 CN ExtraLight"/>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w="12700"/>
      </a:spPr>
      <a:bodyPr/>
      <a:lstStyle/>
      <a:style>
        <a:lnRef idx="1">
          <a:schemeClr val="accent1"/>
        </a:lnRef>
        <a:fillRef idx="0">
          <a:schemeClr val="accent1"/>
        </a:fillRef>
        <a:effectRef idx="0">
          <a:schemeClr val="accent1"/>
        </a:effectRef>
        <a:fontRef idx="minor">
          <a:schemeClr val="tx1"/>
        </a:fontRef>
      </a:style>
    </a:lnDef>
    <a:txDef>
      <a:spPr>
        <a:noFill/>
      </a:spPr>
      <a:bodyPr wrap="none" lIns="0" tIns="0" rIns="0" bIns="0" rtlCol="0">
        <a:spAutoFit/>
      </a:bodyPr>
      <a:lstStyle>
        <a:defPPr algn="l">
          <a:defRPr dirty="0" smtClean="0"/>
        </a:defPPr>
      </a:lstStyle>
    </a:txDef>
  </a:objectDefaults>
  <a:extraClrSchemeLst/>
  <a:extLst>
    <a:ext uri="{05A4C25C-085E-4340-85A3-A5531E510DB2}">
      <thm15:themeFamily xmlns:thm15="http://schemas.microsoft.com/office/thememl/2012/main" name="新建 Microsoft PowerPoint 演示文稿 (3).pptx" id="{B3C8281F-B13B-4086-AD5C-720605DF32AA}" vid="{E31F927D-6A13-42C5-92DD-E51A31D9E89F}"/>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真-空白模板</Template>
  <TotalTime>4377</TotalTime>
  <Words>1872</Words>
  <Application>Microsoft Office PowerPoint</Application>
  <PresentationFormat>宽屏</PresentationFormat>
  <Paragraphs>405</Paragraphs>
  <Slides>54</Slides>
  <Notes>12</Notes>
  <HiddenSlides>0</HiddenSlides>
  <MMClips>0</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54</vt:i4>
      </vt:variant>
    </vt:vector>
  </HeadingPairs>
  <TitlesOfParts>
    <vt:vector size="69" baseType="lpstr">
      <vt:lpstr>OPPOSans B</vt:lpstr>
      <vt:lpstr>OPPOSans M</vt:lpstr>
      <vt:lpstr>Radikal</vt:lpstr>
      <vt:lpstr>Swis721 Blk BT</vt:lpstr>
      <vt:lpstr>阿里巴巴普惠体 Heavy</vt:lpstr>
      <vt:lpstr>阿里巴巴普惠体 R</vt:lpstr>
      <vt:lpstr>等线</vt:lpstr>
      <vt:lpstr>汉仪雅酷黑 45W</vt:lpstr>
      <vt:lpstr>思源宋体 CN ExtraLight</vt:lpstr>
      <vt:lpstr>思源宋体 CN Medium</vt:lpstr>
      <vt:lpstr>微软雅黑</vt:lpstr>
      <vt:lpstr>Arial</vt:lpstr>
      <vt:lpstr>Segoe UI Light</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www.51pptmoban.com</Manager>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简约时尚杂志风产品介绍ppt模板</dc:title>
  <dc:creator>瓜瓜</dc:creator>
  <cp:keywords>P界达人</cp:keywords>
  <dc:description>www.51pptmoban.com</dc:description>
  <cp:lastModifiedBy>Win user</cp:lastModifiedBy>
  <cp:revision>175</cp:revision>
  <dcterms:created xsi:type="dcterms:W3CDTF">2021-11-07T10:37:51Z</dcterms:created>
  <dcterms:modified xsi:type="dcterms:W3CDTF">2022-01-26T05:55:34Z</dcterms:modified>
</cp:coreProperties>
</file>