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61" r:id="rId2"/>
    <p:sldId id="267" r:id="rId3"/>
    <p:sldId id="263" r:id="rId4"/>
    <p:sldId id="264" r:id="rId5"/>
    <p:sldId id="265" r:id="rId6"/>
    <p:sldId id="266" r:id="rId7"/>
    <p:sldId id="268" r:id="rId8"/>
    <p:sldId id="552" r:id="rId9"/>
    <p:sldId id="553" r:id="rId10"/>
  </p:sldIdLst>
  <p:sldSz cx="12192000" cy="6858000"/>
  <p:notesSz cx="6858000" cy="9144000"/>
  <p:custDataLst>
    <p:tags r:id="rId1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16" userDrawn="1">
          <p15:clr>
            <a:srgbClr val="A4A3A4"/>
          </p15:clr>
        </p15:guide>
        <p15:guide id="2" pos="3840" userDrawn="1">
          <p15:clr>
            <a:srgbClr val="A4A3A4"/>
          </p15:clr>
        </p15:guide>
        <p15:guide id="3" pos="368" userDrawn="1">
          <p15:clr>
            <a:srgbClr val="A4A3A4"/>
          </p15:clr>
        </p15:guide>
        <p15:guide id="4" pos="7333" userDrawn="1">
          <p15:clr>
            <a:srgbClr val="A4A3A4"/>
          </p15:clr>
        </p15:guide>
        <p15:guide id="5" orient="horz" pos="320" userDrawn="1">
          <p15:clr>
            <a:srgbClr val="A4A3A4"/>
          </p15:clr>
        </p15:guide>
        <p15:guide id="6" orient="horz" pos="3816" userDrawn="1">
          <p15:clr>
            <a:srgbClr val="A4A3A4"/>
          </p15:clr>
        </p15:guide>
        <p15:guide id="7" orient="horz" pos="3407" userDrawn="1">
          <p15:clr>
            <a:srgbClr val="A4A3A4"/>
          </p15:clr>
        </p15:guide>
        <p15:guide id="8" orient="horz" pos="11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F6F0"/>
    <a:srgbClr val="FF1551"/>
    <a:srgbClr val="6C259C"/>
    <a:srgbClr val="DD8ED9"/>
    <a:srgbClr val="A53980"/>
    <a:srgbClr val="525C12"/>
    <a:srgbClr val="BFCC1D"/>
    <a:srgbClr val="721B84"/>
    <a:srgbClr val="0CF5EF"/>
    <a:srgbClr val="35077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863" autoAdjust="0"/>
    <p:restoredTop sz="94660"/>
  </p:normalViewPr>
  <p:slideViewPr>
    <p:cSldViewPr snapToGrid="0" showGuides="1">
      <p:cViewPr varScale="1">
        <p:scale>
          <a:sx n="102" d="100"/>
          <a:sy n="102" d="100"/>
        </p:scale>
        <p:origin x="576" y="108"/>
      </p:cViewPr>
      <p:guideLst>
        <p:guide orient="horz" pos="1616"/>
        <p:guide pos="3840"/>
        <p:guide pos="368"/>
        <p:guide pos="7333"/>
        <p:guide orient="horz" pos="320"/>
        <p:guide orient="horz" pos="3816"/>
        <p:guide orient="horz" pos="3407"/>
        <p:guide orient="horz" pos="1117"/>
      </p:guideLst>
    </p:cSldViewPr>
  </p:slideViewPr>
  <p:notesTextViewPr>
    <p:cViewPr>
      <p:scale>
        <a:sx n="1" d="1"/>
        <a:sy n="1" d="1"/>
      </p:scale>
      <p:origin x="0" y="0"/>
    </p:cViewPr>
  </p:notesTextViewPr>
  <p:sorterViewPr>
    <p:cViewPr>
      <p:scale>
        <a:sx n="120" d="100"/>
        <a:sy n="120" d="100"/>
      </p:scale>
      <p:origin x="0" y="-4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C08CB6-7953-41CD-B341-B09CEA087924}" type="datetimeFigureOut">
              <a:rPr lang="zh-CN" altLang="en-US" smtClean="0"/>
              <a:t>2022/1/27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E967C8-807D-4373-977D-882BC3DC4438}" type="slidenum">
              <a:rPr lang="zh-CN" altLang="en-US" smtClean="0"/>
              <a:t>‹#›</a:t>
            </a:fld>
            <a:endParaRPr lang="zh-CN" altLang="en-US"/>
          </a:p>
        </p:txBody>
      </p:sp>
    </p:spTree>
    <p:extLst>
      <p:ext uri="{BB962C8B-B14F-4D97-AF65-F5344CB8AC3E}">
        <p14:creationId xmlns:p14="http://schemas.microsoft.com/office/powerpoint/2010/main" val="31589033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4E967C8-807D-4373-977D-882BC3DC4438}" type="slidenum">
              <a:rPr lang="zh-CN" altLang="en-US" smtClean="0"/>
              <a:t>3</a:t>
            </a:fld>
            <a:endParaRPr lang="zh-CN" altLang="en-US"/>
          </a:p>
        </p:txBody>
      </p:sp>
    </p:spTree>
    <p:extLst>
      <p:ext uri="{BB962C8B-B14F-4D97-AF65-F5344CB8AC3E}">
        <p14:creationId xmlns:p14="http://schemas.microsoft.com/office/powerpoint/2010/main" val="1202080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54486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descr="背景图案&#10;&#10;描述已自动生成">
            <a:extLst>
              <a:ext uri="{FF2B5EF4-FFF2-40B4-BE49-F238E27FC236}">
                <a16:creationId xmlns:a16="http://schemas.microsoft.com/office/drawing/2014/main" id="{BB1BA4E3-C109-40B8-A04A-5EAD2E33EA16}"/>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005" r="8091" b="1"/>
          <a:stretch/>
        </p:blipFill>
        <p:spPr>
          <a:xfrm>
            <a:off x="20" y="1282"/>
            <a:ext cx="12191980" cy="6856718"/>
          </a:xfrm>
          <a:prstGeom prst="rect">
            <a:avLst/>
          </a:prstGeom>
        </p:spPr>
      </p:pic>
      <p:pic>
        <p:nvPicPr>
          <p:cNvPr id="3" name="PA-图片 127" descr="图片包含 游戏机&#10;&#10;描述已自动生成">
            <a:extLst>
              <a:ext uri="{FF2B5EF4-FFF2-40B4-BE49-F238E27FC236}">
                <a16:creationId xmlns:a16="http://schemas.microsoft.com/office/drawing/2014/main" id="{0B47FBF0-DFD2-4ACC-B135-022439EB2C07}"/>
              </a:ext>
            </a:extLst>
          </p:cNvPr>
          <p:cNvPicPr>
            <a:picLocks noChangeAspect="1" noMove="1"/>
          </p:cNvPicPr>
          <p:nvPr userDrawn="1">
            <p:custDataLst>
              <p:tags r:id="rId1"/>
            </p:custDataLst>
          </p:nvPr>
        </p:nvPicPr>
        <p:blipFill>
          <a:blip r:embed="rId4">
            <a:alphaModFix amt="43000"/>
            <a:extLst>
              <a:ext uri="{28A0092B-C50C-407E-A947-70E740481C1C}">
                <a14:useLocalDpi xmlns:a14="http://schemas.microsoft.com/office/drawing/2010/main" val="0"/>
              </a:ext>
            </a:extLst>
          </a:blip>
          <a:stretch>
            <a:fillRect/>
          </a:stretch>
        </p:blipFill>
        <p:spPr>
          <a:xfrm>
            <a:off x="2933694" y="-1720691"/>
            <a:ext cx="6096012" cy="6096012"/>
          </a:xfrm>
          <a:prstGeom prst="rect">
            <a:avLst/>
          </a:prstGeom>
        </p:spPr>
      </p:pic>
      <p:sp>
        <p:nvSpPr>
          <p:cNvPr id="4" name="任意多边形: 形状 3">
            <a:extLst>
              <a:ext uri="{FF2B5EF4-FFF2-40B4-BE49-F238E27FC236}">
                <a16:creationId xmlns:a16="http://schemas.microsoft.com/office/drawing/2014/main" id="{8E5BBE5C-4DFD-4C10-AFBC-B2246D3FD304}"/>
              </a:ext>
            </a:extLst>
          </p:cNvPr>
          <p:cNvSpPr/>
          <p:nvPr userDrawn="1"/>
        </p:nvSpPr>
        <p:spPr>
          <a:xfrm rot="2337685">
            <a:off x="2967875" y="-1033857"/>
            <a:ext cx="342903" cy="2412303"/>
          </a:xfrm>
          <a:custGeom>
            <a:avLst/>
            <a:gdLst>
              <a:gd name="connsiteX0" fmla="*/ 171451 w 342903"/>
              <a:gd name="connsiteY0" fmla="*/ 0 h 2412303"/>
              <a:gd name="connsiteX1" fmla="*/ 329429 w 342903"/>
              <a:gd name="connsiteY1" fmla="*/ 104715 h 2412303"/>
              <a:gd name="connsiteX2" fmla="*/ 336013 w 342903"/>
              <a:gd name="connsiteY2" fmla="*/ 137329 h 2412303"/>
              <a:gd name="connsiteX3" fmla="*/ 342901 w 342903"/>
              <a:gd name="connsiteY3" fmla="*/ 137329 h 2412303"/>
              <a:gd name="connsiteX4" fmla="*/ 342901 w 342903"/>
              <a:gd name="connsiteY4" fmla="*/ 171446 h 2412303"/>
              <a:gd name="connsiteX5" fmla="*/ 342902 w 342903"/>
              <a:gd name="connsiteY5" fmla="*/ 171451 h 2412303"/>
              <a:gd name="connsiteX6" fmla="*/ 342901 w 342903"/>
              <a:gd name="connsiteY6" fmla="*/ 171456 h 2412303"/>
              <a:gd name="connsiteX7" fmla="*/ 342901 w 342903"/>
              <a:gd name="connsiteY7" fmla="*/ 2231320 h 2412303"/>
              <a:gd name="connsiteX8" fmla="*/ 340979 w 342903"/>
              <a:gd name="connsiteY8" fmla="*/ 2231320 h 2412303"/>
              <a:gd name="connsiteX9" fmla="*/ 342903 w 342903"/>
              <a:gd name="connsiteY9" fmla="*/ 2240852 h 2412303"/>
              <a:gd name="connsiteX10" fmla="*/ 171452 w 342903"/>
              <a:gd name="connsiteY10" fmla="*/ 2412303 h 2412303"/>
              <a:gd name="connsiteX11" fmla="*/ 1 w 342903"/>
              <a:gd name="connsiteY11" fmla="*/ 2240852 h 2412303"/>
              <a:gd name="connsiteX12" fmla="*/ 1926 w 342903"/>
              <a:gd name="connsiteY12" fmla="*/ 2231320 h 2412303"/>
              <a:gd name="connsiteX13" fmla="*/ 1 w 342903"/>
              <a:gd name="connsiteY13" fmla="*/ 2231320 h 2412303"/>
              <a:gd name="connsiteX14" fmla="*/ 1 w 342903"/>
              <a:gd name="connsiteY14" fmla="*/ 171456 h 2412303"/>
              <a:gd name="connsiteX15" fmla="*/ 0 w 342903"/>
              <a:gd name="connsiteY15" fmla="*/ 171451 h 2412303"/>
              <a:gd name="connsiteX16" fmla="*/ 1 w 342903"/>
              <a:gd name="connsiteY16" fmla="*/ 171446 h 2412303"/>
              <a:gd name="connsiteX17" fmla="*/ 1 w 342903"/>
              <a:gd name="connsiteY17" fmla="*/ 137329 h 2412303"/>
              <a:gd name="connsiteX18" fmla="*/ 6889 w 342903"/>
              <a:gd name="connsiteY18" fmla="*/ 137329 h 2412303"/>
              <a:gd name="connsiteX19" fmla="*/ 13474 w 342903"/>
              <a:gd name="connsiteY19" fmla="*/ 104715 h 2412303"/>
              <a:gd name="connsiteX20" fmla="*/ 171451 w 342903"/>
              <a:gd name="connsiteY20" fmla="*/ 0 h 241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2903" h="2412303">
                <a:moveTo>
                  <a:pt x="171451" y="0"/>
                </a:moveTo>
                <a:cubicBezTo>
                  <a:pt x="242469" y="0"/>
                  <a:pt x="303401" y="43178"/>
                  <a:pt x="329429" y="104715"/>
                </a:cubicBezTo>
                <a:lnTo>
                  <a:pt x="336013" y="137329"/>
                </a:lnTo>
                <a:lnTo>
                  <a:pt x="342901" y="137329"/>
                </a:lnTo>
                <a:lnTo>
                  <a:pt x="342901" y="171446"/>
                </a:lnTo>
                <a:lnTo>
                  <a:pt x="342902" y="171451"/>
                </a:lnTo>
                <a:lnTo>
                  <a:pt x="342901" y="171456"/>
                </a:lnTo>
                <a:lnTo>
                  <a:pt x="342901" y="2231320"/>
                </a:lnTo>
                <a:lnTo>
                  <a:pt x="340979" y="2231320"/>
                </a:lnTo>
                <a:lnTo>
                  <a:pt x="342903" y="2240852"/>
                </a:lnTo>
                <a:cubicBezTo>
                  <a:pt x="342903" y="2335542"/>
                  <a:pt x="266142" y="2412303"/>
                  <a:pt x="171452" y="2412303"/>
                </a:cubicBezTo>
                <a:cubicBezTo>
                  <a:pt x="76762" y="2412303"/>
                  <a:pt x="1" y="2335542"/>
                  <a:pt x="1" y="2240852"/>
                </a:cubicBezTo>
                <a:lnTo>
                  <a:pt x="1926" y="2231320"/>
                </a:lnTo>
                <a:lnTo>
                  <a:pt x="1" y="2231320"/>
                </a:lnTo>
                <a:lnTo>
                  <a:pt x="1" y="171456"/>
                </a:lnTo>
                <a:lnTo>
                  <a:pt x="0" y="171451"/>
                </a:lnTo>
                <a:lnTo>
                  <a:pt x="1" y="171446"/>
                </a:lnTo>
                <a:lnTo>
                  <a:pt x="1" y="137329"/>
                </a:lnTo>
                <a:lnTo>
                  <a:pt x="6889" y="137329"/>
                </a:lnTo>
                <a:lnTo>
                  <a:pt x="13474" y="104715"/>
                </a:lnTo>
                <a:cubicBezTo>
                  <a:pt x="39501" y="43178"/>
                  <a:pt x="100434" y="0"/>
                  <a:pt x="171451" y="0"/>
                </a:cubicBezTo>
                <a:close/>
              </a:path>
            </a:pathLst>
          </a:custGeom>
          <a:gradFill>
            <a:gsLst>
              <a:gs pos="0">
                <a:srgbClr val="00B0F0">
                  <a:alpha val="21000"/>
                </a:srgbClr>
              </a:gs>
              <a:gs pos="50000">
                <a:srgbClr val="06D4EF">
                  <a:alpha val="31000"/>
                </a:srgbClr>
              </a:gs>
              <a:gs pos="100000">
                <a:srgbClr val="0CF5E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id="{C87EACD9-B164-46EC-A182-E40475C1395A}"/>
              </a:ext>
            </a:extLst>
          </p:cNvPr>
          <p:cNvSpPr/>
          <p:nvPr userDrawn="1"/>
        </p:nvSpPr>
        <p:spPr>
          <a:xfrm rot="2337685">
            <a:off x="-351632" y="3713928"/>
            <a:ext cx="600036" cy="2412303"/>
          </a:xfrm>
          <a:custGeom>
            <a:avLst/>
            <a:gdLst>
              <a:gd name="connsiteX0" fmla="*/ 171451 w 342903"/>
              <a:gd name="connsiteY0" fmla="*/ 0 h 2412303"/>
              <a:gd name="connsiteX1" fmla="*/ 329429 w 342903"/>
              <a:gd name="connsiteY1" fmla="*/ 104715 h 2412303"/>
              <a:gd name="connsiteX2" fmla="*/ 336013 w 342903"/>
              <a:gd name="connsiteY2" fmla="*/ 137329 h 2412303"/>
              <a:gd name="connsiteX3" fmla="*/ 342901 w 342903"/>
              <a:gd name="connsiteY3" fmla="*/ 137329 h 2412303"/>
              <a:gd name="connsiteX4" fmla="*/ 342901 w 342903"/>
              <a:gd name="connsiteY4" fmla="*/ 171446 h 2412303"/>
              <a:gd name="connsiteX5" fmla="*/ 342902 w 342903"/>
              <a:gd name="connsiteY5" fmla="*/ 171451 h 2412303"/>
              <a:gd name="connsiteX6" fmla="*/ 342901 w 342903"/>
              <a:gd name="connsiteY6" fmla="*/ 171456 h 2412303"/>
              <a:gd name="connsiteX7" fmla="*/ 342901 w 342903"/>
              <a:gd name="connsiteY7" fmla="*/ 2231320 h 2412303"/>
              <a:gd name="connsiteX8" fmla="*/ 340979 w 342903"/>
              <a:gd name="connsiteY8" fmla="*/ 2231320 h 2412303"/>
              <a:gd name="connsiteX9" fmla="*/ 342903 w 342903"/>
              <a:gd name="connsiteY9" fmla="*/ 2240852 h 2412303"/>
              <a:gd name="connsiteX10" fmla="*/ 171452 w 342903"/>
              <a:gd name="connsiteY10" fmla="*/ 2412303 h 2412303"/>
              <a:gd name="connsiteX11" fmla="*/ 1 w 342903"/>
              <a:gd name="connsiteY11" fmla="*/ 2240852 h 2412303"/>
              <a:gd name="connsiteX12" fmla="*/ 1926 w 342903"/>
              <a:gd name="connsiteY12" fmla="*/ 2231320 h 2412303"/>
              <a:gd name="connsiteX13" fmla="*/ 1 w 342903"/>
              <a:gd name="connsiteY13" fmla="*/ 2231320 h 2412303"/>
              <a:gd name="connsiteX14" fmla="*/ 1 w 342903"/>
              <a:gd name="connsiteY14" fmla="*/ 171456 h 2412303"/>
              <a:gd name="connsiteX15" fmla="*/ 0 w 342903"/>
              <a:gd name="connsiteY15" fmla="*/ 171451 h 2412303"/>
              <a:gd name="connsiteX16" fmla="*/ 1 w 342903"/>
              <a:gd name="connsiteY16" fmla="*/ 171446 h 2412303"/>
              <a:gd name="connsiteX17" fmla="*/ 1 w 342903"/>
              <a:gd name="connsiteY17" fmla="*/ 137329 h 2412303"/>
              <a:gd name="connsiteX18" fmla="*/ 6889 w 342903"/>
              <a:gd name="connsiteY18" fmla="*/ 137329 h 2412303"/>
              <a:gd name="connsiteX19" fmla="*/ 13474 w 342903"/>
              <a:gd name="connsiteY19" fmla="*/ 104715 h 2412303"/>
              <a:gd name="connsiteX20" fmla="*/ 171451 w 342903"/>
              <a:gd name="connsiteY20" fmla="*/ 0 h 241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2903" h="2412303">
                <a:moveTo>
                  <a:pt x="171451" y="0"/>
                </a:moveTo>
                <a:cubicBezTo>
                  <a:pt x="242469" y="0"/>
                  <a:pt x="303401" y="43178"/>
                  <a:pt x="329429" y="104715"/>
                </a:cubicBezTo>
                <a:lnTo>
                  <a:pt x="336013" y="137329"/>
                </a:lnTo>
                <a:lnTo>
                  <a:pt x="342901" y="137329"/>
                </a:lnTo>
                <a:lnTo>
                  <a:pt x="342901" y="171446"/>
                </a:lnTo>
                <a:lnTo>
                  <a:pt x="342902" y="171451"/>
                </a:lnTo>
                <a:lnTo>
                  <a:pt x="342901" y="171456"/>
                </a:lnTo>
                <a:lnTo>
                  <a:pt x="342901" y="2231320"/>
                </a:lnTo>
                <a:lnTo>
                  <a:pt x="340979" y="2231320"/>
                </a:lnTo>
                <a:lnTo>
                  <a:pt x="342903" y="2240852"/>
                </a:lnTo>
                <a:cubicBezTo>
                  <a:pt x="342903" y="2335542"/>
                  <a:pt x="266142" y="2412303"/>
                  <a:pt x="171452" y="2412303"/>
                </a:cubicBezTo>
                <a:cubicBezTo>
                  <a:pt x="76762" y="2412303"/>
                  <a:pt x="1" y="2335542"/>
                  <a:pt x="1" y="2240852"/>
                </a:cubicBezTo>
                <a:lnTo>
                  <a:pt x="1926" y="2231320"/>
                </a:lnTo>
                <a:lnTo>
                  <a:pt x="1" y="2231320"/>
                </a:lnTo>
                <a:lnTo>
                  <a:pt x="1" y="171456"/>
                </a:lnTo>
                <a:lnTo>
                  <a:pt x="0" y="171451"/>
                </a:lnTo>
                <a:lnTo>
                  <a:pt x="1" y="171446"/>
                </a:lnTo>
                <a:lnTo>
                  <a:pt x="1" y="137329"/>
                </a:lnTo>
                <a:lnTo>
                  <a:pt x="6889" y="137329"/>
                </a:lnTo>
                <a:lnTo>
                  <a:pt x="13474" y="104715"/>
                </a:lnTo>
                <a:cubicBezTo>
                  <a:pt x="39501" y="43178"/>
                  <a:pt x="100434" y="0"/>
                  <a:pt x="171451" y="0"/>
                </a:cubicBezTo>
                <a:close/>
              </a:path>
            </a:pathLst>
          </a:custGeom>
          <a:gradFill>
            <a:gsLst>
              <a:gs pos="0">
                <a:srgbClr val="00B0F0">
                  <a:alpha val="0"/>
                </a:srgbClr>
              </a:gs>
              <a:gs pos="50000">
                <a:srgbClr val="06D4EF">
                  <a:alpha val="25000"/>
                </a:srgbClr>
              </a:gs>
              <a:gs pos="100000">
                <a:srgbClr val="0CF5E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a:extLst>
              <a:ext uri="{FF2B5EF4-FFF2-40B4-BE49-F238E27FC236}">
                <a16:creationId xmlns:a16="http://schemas.microsoft.com/office/drawing/2014/main" id="{1604878B-6909-4A24-809E-596246D5A1B1}"/>
              </a:ext>
            </a:extLst>
          </p:cNvPr>
          <p:cNvSpPr/>
          <p:nvPr userDrawn="1"/>
        </p:nvSpPr>
        <p:spPr>
          <a:xfrm rot="2176133">
            <a:off x="4187987" y="2983092"/>
            <a:ext cx="342903" cy="2412303"/>
          </a:xfrm>
          <a:custGeom>
            <a:avLst/>
            <a:gdLst>
              <a:gd name="connsiteX0" fmla="*/ 171451 w 342903"/>
              <a:gd name="connsiteY0" fmla="*/ 0 h 2412303"/>
              <a:gd name="connsiteX1" fmla="*/ 329429 w 342903"/>
              <a:gd name="connsiteY1" fmla="*/ 104715 h 2412303"/>
              <a:gd name="connsiteX2" fmla="*/ 336013 w 342903"/>
              <a:gd name="connsiteY2" fmla="*/ 137329 h 2412303"/>
              <a:gd name="connsiteX3" fmla="*/ 342901 w 342903"/>
              <a:gd name="connsiteY3" fmla="*/ 137329 h 2412303"/>
              <a:gd name="connsiteX4" fmla="*/ 342901 w 342903"/>
              <a:gd name="connsiteY4" fmla="*/ 171446 h 2412303"/>
              <a:gd name="connsiteX5" fmla="*/ 342902 w 342903"/>
              <a:gd name="connsiteY5" fmla="*/ 171451 h 2412303"/>
              <a:gd name="connsiteX6" fmla="*/ 342901 w 342903"/>
              <a:gd name="connsiteY6" fmla="*/ 171456 h 2412303"/>
              <a:gd name="connsiteX7" fmla="*/ 342901 w 342903"/>
              <a:gd name="connsiteY7" fmla="*/ 2231320 h 2412303"/>
              <a:gd name="connsiteX8" fmla="*/ 340979 w 342903"/>
              <a:gd name="connsiteY8" fmla="*/ 2231320 h 2412303"/>
              <a:gd name="connsiteX9" fmla="*/ 342903 w 342903"/>
              <a:gd name="connsiteY9" fmla="*/ 2240852 h 2412303"/>
              <a:gd name="connsiteX10" fmla="*/ 171452 w 342903"/>
              <a:gd name="connsiteY10" fmla="*/ 2412303 h 2412303"/>
              <a:gd name="connsiteX11" fmla="*/ 1 w 342903"/>
              <a:gd name="connsiteY11" fmla="*/ 2240852 h 2412303"/>
              <a:gd name="connsiteX12" fmla="*/ 1926 w 342903"/>
              <a:gd name="connsiteY12" fmla="*/ 2231320 h 2412303"/>
              <a:gd name="connsiteX13" fmla="*/ 1 w 342903"/>
              <a:gd name="connsiteY13" fmla="*/ 2231320 h 2412303"/>
              <a:gd name="connsiteX14" fmla="*/ 1 w 342903"/>
              <a:gd name="connsiteY14" fmla="*/ 171456 h 2412303"/>
              <a:gd name="connsiteX15" fmla="*/ 0 w 342903"/>
              <a:gd name="connsiteY15" fmla="*/ 171451 h 2412303"/>
              <a:gd name="connsiteX16" fmla="*/ 1 w 342903"/>
              <a:gd name="connsiteY16" fmla="*/ 171446 h 2412303"/>
              <a:gd name="connsiteX17" fmla="*/ 1 w 342903"/>
              <a:gd name="connsiteY17" fmla="*/ 137329 h 2412303"/>
              <a:gd name="connsiteX18" fmla="*/ 6889 w 342903"/>
              <a:gd name="connsiteY18" fmla="*/ 137329 h 2412303"/>
              <a:gd name="connsiteX19" fmla="*/ 13474 w 342903"/>
              <a:gd name="connsiteY19" fmla="*/ 104715 h 2412303"/>
              <a:gd name="connsiteX20" fmla="*/ 171451 w 342903"/>
              <a:gd name="connsiteY20" fmla="*/ 0 h 241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2903" h="2412303">
                <a:moveTo>
                  <a:pt x="171451" y="0"/>
                </a:moveTo>
                <a:cubicBezTo>
                  <a:pt x="242469" y="0"/>
                  <a:pt x="303401" y="43178"/>
                  <a:pt x="329429" y="104715"/>
                </a:cubicBezTo>
                <a:lnTo>
                  <a:pt x="336013" y="137329"/>
                </a:lnTo>
                <a:lnTo>
                  <a:pt x="342901" y="137329"/>
                </a:lnTo>
                <a:lnTo>
                  <a:pt x="342901" y="171446"/>
                </a:lnTo>
                <a:lnTo>
                  <a:pt x="342902" y="171451"/>
                </a:lnTo>
                <a:lnTo>
                  <a:pt x="342901" y="171456"/>
                </a:lnTo>
                <a:lnTo>
                  <a:pt x="342901" y="2231320"/>
                </a:lnTo>
                <a:lnTo>
                  <a:pt x="340979" y="2231320"/>
                </a:lnTo>
                <a:lnTo>
                  <a:pt x="342903" y="2240852"/>
                </a:lnTo>
                <a:cubicBezTo>
                  <a:pt x="342903" y="2335542"/>
                  <a:pt x="266142" y="2412303"/>
                  <a:pt x="171452" y="2412303"/>
                </a:cubicBezTo>
                <a:cubicBezTo>
                  <a:pt x="76762" y="2412303"/>
                  <a:pt x="1" y="2335542"/>
                  <a:pt x="1" y="2240852"/>
                </a:cubicBezTo>
                <a:lnTo>
                  <a:pt x="1926" y="2231320"/>
                </a:lnTo>
                <a:lnTo>
                  <a:pt x="1" y="2231320"/>
                </a:lnTo>
                <a:lnTo>
                  <a:pt x="1" y="171456"/>
                </a:lnTo>
                <a:lnTo>
                  <a:pt x="0" y="171451"/>
                </a:lnTo>
                <a:lnTo>
                  <a:pt x="1" y="171446"/>
                </a:lnTo>
                <a:lnTo>
                  <a:pt x="1" y="137329"/>
                </a:lnTo>
                <a:lnTo>
                  <a:pt x="6889" y="137329"/>
                </a:lnTo>
                <a:lnTo>
                  <a:pt x="13474" y="104715"/>
                </a:lnTo>
                <a:cubicBezTo>
                  <a:pt x="39501" y="43178"/>
                  <a:pt x="100434" y="0"/>
                  <a:pt x="171451" y="0"/>
                </a:cubicBezTo>
                <a:close/>
              </a:path>
            </a:pathLst>
          </a:custGeom>
          <a:gradFill>
            <a:gsLst>
              <a:gs pos="0">
                <a:srgbClr val="990646">
                  <a:alpha val="18000"/>
                </a:srgbClr>
              </a:gs>
              <a:gs pos="100000">
                <a:srgbClr val="990646">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83174B6A-EC87-4C04-92EC-3C5D529E068D}"/>
              </a:ext>
            </a:extLst>
          </p:cNvPr>
          <p:cNvSpPr/>
          <p:nvPr userDrawn="1"/>
        </p:nvSpPr>
        <p:spPr>
          <a:xfrm rot="2176133">
            <a:off x="9161919" y="-1237655"/>
            <a:ext cx="342903" cy="2412303"/>
          </a:xfrm>
          <a:custGeom>
            <a:avLst/>
            <a:gdLst>
              <a:gd name="connsiteX0" fmla="*/ 171451 w 342903"/>
              <a:gd name="connsiteY0" fmla="*/ 0 h 2412303"/>
              <a:gd name="connsiteX1" fmla="*/ 329429 w 342903"/>
              <a:gd name="connsiteY1" fmla="*/ 104715 h 2412303"/>
              <a:gd name="connsiteX2" fmla="*/ 336013 w 342903"/>
              <a:gd name="connsiteY2" fmla="*/ 137329 h 2412303"/>
              <a:gd name="connsiteX3" fmla="*/ 342901 w 342903"/>
              <a:gd name="connsiteY3" fmla="*/ 137329 h 2412303"/>
              <a:gd name="connsiteX4" fmla="*/ 342901 w 342903"/>
              <a:gd name="connsiteY4" fmla="*/ 171446 h 2412303"/>
              <a:gd name="connsiteX5" fmla="*/ 342902 w 342903"/>
              <a:gd name="connsiteY5" fmla="*/ 171451 h 2412303"/>
              <a:gd name="connsiteX6" fmla="*/ 342901 w 342903"/>
              <a:gd name="connsiteY6" fmla="*/ 171456 h 2412303"/>
              <a:gd name="connsiteX7" fmla="*/ 342901 w 342903"/>
              <a:gd name="connsiteY7" fmla="*/ 2231320 h 2412303"/>
              <a:gd name="connsiteX8" fmla="*/ 340979 w 342903"/>
              <a:gd name="connsiteY8" fmla="*/ 2231320 h 2412303"/>
              <a:gd name="connsiteX9" fmla="*/ 342903 w 342903"/>
              <a:gd name="connsiteY9" fmla="*/ 2240852 h 2412303"/>
              <a:gd name="connsiteX10" fmla="*/ 171452 w 342903"/>
              <a:gd name="connsiteY10" fmla="*/ 2412303 h 2412303"/>
              <a:gd name="connsiteX11" fmla="*/ 1 w 342903"/>
              <a:gd name="connsiteY11" fmla="*/ 2240852 h 2412303"/>
              <a:gd name="connsiteX12" fmla="*/ 1926 w 342903"/>
              <a:gd name="connsiteY12" fmla="*/ 2231320 h 2412303"/>
              <a:gd name="connsiteX13" fmla="*/ 1 w 342903"/>
              <a:gd name="connsiteY13" fmla="*/ 2231320 h 2412303"/>
              <a:gd name="connsiteX14" fmla="*/ 1 w 342903"/>
              <a:gd name="connsiteY14" fmla="*/ 171456 h 2412303"/>
              <a:gd name="connsiteX15" fmla="*/ 0 w 342903"/>
              <a:gd name="connsiteY15" fmla="*/ 171451 h 2412303"/>
              <a:gd name="connsiteX16" fmla="*/ 1 w 342903"/>
              <a:gd name="connsiteY16" fmla="*/ 171446 h 2412303"/>
              <a:gd name="connsiteX17" fmla="*/ 1 w 342903"/>
              <a:gd name="connsiteY17" fmla="*/ 137329 h 2412303"/>
              <a:gd name="connsiteX18" fmla="*/ 6889 w 342903"/>
              <a:gd name="connsiteY18" fmla="*/ 137329 h 2412303"/>
              <a:gd name="connsiteX19" fmla="*/ 13474 w 342903"/>
              <a:gd name="connsiteY19" fmla="*/ 104715 h 2412303"/>
              <a:gd name="connsiteX20" fmla="*/ 171451 w 342903"/>
              <a:gd name="connsiteY20" fmla="*/ 0 h 241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2903" h="2412303">
                <a:moveTo>
                  <a:pt x="171451" y="0"/>
                </a:moveTo>
                <a:cubicBezTo>
                  <a:pt x="242469" y="0"/>
                  <a:pt x="303401" y="43178"/>
                  <a:pt x="329429" y="104715"/>
                </a:cubicBezTo>
                <a:lnTo>
                  <a:pt x="336013" y="137329"/>
                </a:lnTo>
                <a:lnTo>
                  <a:pt x="342901" y="137329"/>
                </a:lnTo>
                <a:lnTo>
                  <a:pt x="342901" y="171446"/>
                </a:lnTo>
                <a:lnTo>
                  <a:pt x="342902" y="171451"/>
                </a:lnTo>
                <a:lnTo>
                  <a:pt x="342901" y="171456"/>
                </a:lnTo>
                <a:lnTo>
                  <a:pt x="342901" y="2231320"/>
                </a:lnTo>
                <a:lnTo>
                  <a:pt x="340979" y="2231320"/>
                </a:lnTo>
                <a:lnTo>
                  <a:pt x="342903" y="2240852"/>
                </a:lnTo>
                <a:cubicBezTo>
                  <a:pt x="342903" y="2335542"/>
                  <a:pt x="266142" y="2412303"/>
                  <a:pt x="171452" y="2412303"/>
                </a:cubicBezTo>
                <a:cubicBezTo>
                  <a:pt x="76762" y="2412303"/>
                  <a:pt x="1" y="2335542"/>
                  <a:pt x="1" y="2240852"/>
                </a:cubicBezTo>
                <a:lnTo>
                  <a:pt x="1926" y="2231320"/>
                </a:lnTo>
                <a:lnTo>
                  <a:pt x="1" y="2231320"/>
                </a:lnTo>
                <a:lnTo>
                  <a:pt x="1" y="171456"/>
                </a:lnTo>
                <a:lnTo>
                  <a:pt x="0" y="171451"/>
                </a:lnTo>
                <a:lnTo>
                  <a:pt x="1" y="171446"/>
                </a:lnTo>
                <a:lnTo>
                  <a:pt x="1" y="137329"/>
                </a:lnTo>
                <a:lnTo>
                  <a:pt x="6889" y="137329"/>
                </a:lnTo>
                <a:lnTo>
                  <a:pt x="13474" y="104715"/>
                </a:lnTo>
                <a:cubicBezTo>
                  <a:pt x="39501" y="43178"/>
                  <a:pt x="100434" y="0"/>
                  <a:pt x="171451" y="0"/>
                </a:cubicBezTo>
                <a:close/>
              </a:path>
            </a:pathLst>
          </a:custGeom>
          <a:gradFill>
            <a:gsLst>
              <a:gs pos="0">
                <a:srgbClr val="990646">
                  <a:alpha val="73000"/>
                </a:srgbClr>
              </a:gs>
              <a:gs pos="100000">
                <a:srgbClr val="990646">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99E74A7D-BB87-4F02-8F70-D52E286459C8}"/>
              </a:ext>
            </a:extLst>
          </p:cNvPr>
          <p:cNvSpPr/>
          <p:nvPr userDrawn="1"/>
        </p:nvSpPr>
        <p:spPr>
          <a:xfrm rot="2176133">
            <a:off x="11087623" y="-791878"/>
            <a:ext cx="719142" cy="2412303"/>
          </a:xfrm>
          <a:custGeom>
            <a:avLst/>
            <a:gdLst>
              <a:gd name="connsiteX0" fmla="*/ 171451 w 342903"/>
              <a:gd name="connsiteY0" fmla="*/ 0 h 2412303"/>
              <a:gd name="connsiteX1" fmla="*/ 329429 w 342903"/>
              <a:gd name="connsiteY1" fmla="*/ 104715 h 2412303"/>
              <a:gd name="connsiteX2" fmla="*/ 336013 w 342903"/>
              <a:gd name="connsiteY2" fmla="*/ 137329 h 2412303"/>
              <a:gd name="connsiteX3" fmla="*/ 342901 w 342903"/>
              <a:gd name="connsiteY3" fmla="*/ 137329 h 2412303"/>
              <a:gd name="connsiteX4" fmla="*/ 342901 w 342903"/>
              <a:gd name="connsiteY4" fmla="*/ 171446 h 2412303"/>
              <a:gd name="connsiteX5" fmla="*/ 342902 w 342903"/>
              <a:gd name="connsiteY5" fmla="*/ 171451 h 2412303"/>
              <a:gd name="connsiteX6" fmla="*/ 342901 w 342903"/>
              <a:gd name="connsiteY6" fmla="*/ 171456 h 2412303"/>
              <a:gd name="connsiteX7" fmla="*/ 342901 w 342903"/>
              <a:gd name="connsiteY7" fmla="*/ 2231320 h 2412303"/>
              <a:gd name="connsiteX8" fmla="*/ 340979 w 342903"/>
              <a:gd name="connsiteY8" fmla="*/ 2231320 h 2412303"/>
              <a:gd name="connsiteX9" fmla="*/ 342903 w 342903"/>
              <a:gd name="connsiteY9" fmla="*/ 2240852 h 2412303"/>
              <a:gd name="connsiteX10" fmla="*/ 171452 w 342903"/>
              <a:gd name="connsiteY10" fmla="*/ 2412303 h 2412303"/>
              <a:gd name="connsiteX11" fmla="*/ 1 w 342903"/>
              <a:gd name="connsiteY11" fmla="*/ 2240852 h 2412303"/>
              <a:gd name="connsiteX12" fmla="*/ 1926 w 342903"/>
              <a:gd name="connsiteY12" fmla="*/ 2231320 h 2412303"/>
              <a:gd name="connsiteX13" fmla="*/ 1 w 342903"/>
              <a:gd name="connsiteY13" fmla="*/ 2231320 h 2412303"/>
              <a:gd name="connsiteX14" fmla="*/ 1 w 342903"/>
              <a:gd name="connsiteY14" fmla="*/ 171456 h 2412303"/>
              <a:gd name="connsiteX15" fmla="*/ 0 w 342903"/>
              <a:gd name="connsiteY15" fmla="*/ 171451 h 2412303"/>
              <a:gd name="connsiteX16" fmla="*/ 1 w 342903"/>
              <a:gd name="connsiteY16" fmla="*/ 171446 h 2412303"/>
              <a:gd name="connsiteX17" fmla="*/ 1 w 342903"/>
              <a:gd name="connsiteY17" fmla="*/ 137329 h 2412303"/>
              <a:gd name="connsiteX18" fmla="*/ 6889 w 342903"/>
              <a:gd name="connsiteY18" fmla="*/ 137329 h 2412303"/>
              <a:gd name="connsiteX19" fmla="*/ 13474 w 342903"/>
              <a:gd name="connsiteY19" fmla="*/ 104715 h 2412303"/>
              <a:gd name="connsiteX20" fmla="*/ 171451 w 342903"/>
              <a:gd name="connsiteY20" fmla="*/ 0 h 241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2903" h="2412303">
                <a:moveTo>
                  <a:pt x="171451" y="0"/>
                </a:moveTo>
                <a:cubicBezTo>
                  <a:pt x="242469" y="0"/>
                  <a:pt x="303401" y="43178"/>
                  <a:pt x="329429" y="104715"/>
                </a:cubicBezTo>
                <a:lnTo>
                  <a:pt x="336013" y="137329"/>
                </a:lnTo>
                <a:lnTo>
                  <a:pt x="342901" y="137329"/>
                </a:lnTo>
                <a:lnTo>
                  <a:pt x="342901" y="171446"/>
                </a:lnTo>
                <a:lnTo>
                  <a:pt x="342902" y="171451"/>
                </a:lnTo>
                <a:lnTo>
                  <a:pt x="342901" y="171456"/>
                </a:lnTo>
                <a:lnTo>
                  <a:pt x="342901" y="2231320"/>
                </a:lnTo>
                <a:lnTo>
                  <a:pt x="340979" y="2231320"/>
                </a:lnTo>
                <a:lnTo>
                  <a:pt x="342903" y="2240852"/>
                </a:lnTo>
                <a:cubicBezTo>
                  <a:pt x="342903" y="2335542"/>
                  <a:pt x="266142" y="2412303"/>
                  <a:pt x="171452" y="2412303"/>
                </a:cubicBezTo>
                <a:cubicBezTo>
                  <a:pt x="76762" y="2412303"/>
                  <a:pt x="1" y="2335542"/>
                  <a:pt x="1" y="2240852"/>
                </a:cubicBezTo>
                <a:lnTo>
                  <a:pt x="1926" y="2231320"/>
                </a:lnTo>
                <a:lnTo>
                  <a:pt x="1" y="2231320"/>
                </a:lnTo>
                <a:lnTo>
                  <a:pt x="1" y="171456"/>
                </a:lnTo>
                <a:lnTo>
                  <a:pt x="0" y="171451"/>
                </a:lnTo>
                <a:lnTo>
                  <a:pt x="1" y="171446"/>
                </a:lnTo>
                <a:lnTo>
                  <a:pt x="1" y="137329"/>
                </a:lnTo>
                <a:lnTo>
                  <a:pt x="6889" y="137329"/>
                </a:lnTo>
                <a:lnTo>
                  <a:pt x="13474" y="104715"/>
                </a:lnTo>
                <a:cubicBezTo>
                  <a:pt x="39501" y="43178"/>
                  <a:pt x="100434" y="0"/>
                  <a:pt x="171451" y="0"/>
                </a:cubicBezTo>
                <a:close/>
              </a:path>
            </a:pathLst>
          </a:custGeom>
          <a:gradFill>
            <a:gsLst>
              <a:gs pos="0">
                <a:srgbClr val="990646">
                  <a:alpha val="73000"/>
                </a:srgbClr>
              </a:gs>
              <a:gs pos="100000">
                <a:srgbClr val="990646">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id="{49A94449-2F0D-4358-A8D3-8EE7455282CA}"/>
              </a:ext>
            </a:extLst>
          </p:cNvPr>
          <p:cNvSpPr/>
          <p:nvPr userDrawn="1"/>
        </p:nvSpPr>
        <p:spPr>
          <a:xfrm rot="2337685">
            <a:off x="11717911" y="2355874"/>
            <a:ext cx="643636" cy="2412303"/>
          </a:xfrm>
          <a:custGeom>
            <a:avLst/>
            <a:gdLst>
              <a:gd name="connsiteX0" fmla="*/ 171451 w 342903"/>
              <a:gd name="connsiteY0" fmla="*/ 0 h 2412303"/>
              <a:gd name="connsiteX1" fmla="*/ 329429 w 342903"/>
              <a:gd name="connsiteY1" fmla="*/ 104715 h 2412303"/>
              <a:gd name="connsiteX2" fmla="*/ 336013 w 342903"/>
              <a:gd name="connsiteY2" fmla="*/ 137329 h 2412303"/>
              <a:gd name="connsiteX3" fmla="*/ 342901 w 342903"/>
              <a:gd name="connsiteY3" fmla="*/ 137329 h 2412303"/>
              <a:gd name="connsiteX4" fmla="*/ 342901 w 342903"/>
              <a:gd name="connsiteY4" fmla="*/ 171446 h 2412303"/>
              <a:gd name="connsiteX5" fmla="*/ 342902 w 342903"/>
              <a:gd name="connsiteY5" fmla="*/ 171451 h 2412303"/>
              <a:gd name="connsiteX6" fmla="*/ 342901 w 342903"/>
              <a:gd name="connsiteY6" fmla="*/ 171456 h 2412303"/>
              <a:gd name="connsiteX7" fmla="*/ 342901 w 342903"/>
              <a:gd name="connsiteY7" fmla="*/ 2231320 h 2412303"/>
              <a:gd name="connsiteX8" fmla="*/ 340979 w 342903"/>
              <a:gd name="connsiteY8" fmla="*/ 2231320 h 2412303"/>
              <a:gd name="connsiteX9" fmla="*/ 342903 w 342903"/>
              <a:gd name="connsiteY9" fmla="*/ 2240852 h 2412303"/>
              <a:gd name="connsiteX10" fmla="*/ 171452 w 342903"/>
              <a:gd name="connsiteY10" fmla="*/ 2412303 h 2412303"/>
              <a:gd name="connsiteX11" fmla="*/ 1 w 342903"/>
              <a:gd name="connsiteY11" fmla="*/ 2240852 h 2412303"/>
              <a:gd name="connsiteX12" fmla="*/ 1926 w 342903"/>
              <a:gd name="connsiteY12" fmla="*/ 2231320 h 2412303"/>
              <a:gd name="connsiteX13" fmla="*/ 1 w 342903"/>
              <a:gd name="connsiteY13" fmla="*/ 2231320 h 2412303"/>
              <a:gd name="connsiteX14" fmla="*/ 1 w 342903"/>
              <a:gd name="connsiteY14" fmla="*/ 171456 h 2412303"/>
              <a:gd name="connsiteX15" fmla="*/ 0 w 342903"/>
              <a:gd name="connsiteY15" fmla="*/ 171451 h 2412303"/>
              <a:gd name="connsiteX16" fmla="*/ 1 w 342903"/>
              <a:gd name="connsiteY16" fmla="*/ 171446 h 2412303"/>
              <a:gd name="connsiteX17" fmla="*/ 1 w 342903"/>
              <a:gd name="connsiteY17" fmla="*/ 137329 h 2412303"/>
              <a:gd name="connsiteX18" fmla="*/ 6889 w 342903"/>
              <a:gd name="connsiteY18" fmla="*/ 137329 h 2412303"/>
              <a:gd name="connsiteX19" fmla="*/ 13474 w 342903"/>
              <a:gd name="connsiteY19" fmla="*/ 104715 h 2412303"/>
              <a:gd name="connsiteX20" fmla="*/ 171451 w 342903"/>
              <a:gd name="connsiteY20" fmla="*/ 0 h 241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2903" h="2412303">
                <a:moveTo>
                  <a:pt x="171451" y="0"/>
                </a:moveTo>
                <a:cubicBezTo>
                  <a:pt x="242469" y="0"/>
                  <a:pt x="303401" y="43178"/>
                  <a:pt x="329429" y="104715"/>
                </a:cubicBezTo>
                <a:lnTo>
                  <a:pt x="336013" y="137329"/>
                </a:lnTo>
                <a:lnTo>
                  <a:pt x="342901" y="137329"/>
                </a:lnTo>
                <a:lnTo>
                  <a:pt x="342901" y="171446"/>
                </a:lnTo>
                <a:lnTo>
                  <a:pt x="342902" y="171451"/>
                </a:lnTo>
                <a:lnTo>
                  <a:pt x="342901" y="171456"/>
                </a:lnTo>
                <a:lnTo>
                  <a:pt x="342901" y="2231320"/>
                </a:lnTo>
                <a:lnTo>
                  <a:pt x="340979" y="2231320"/>
                </a:lnTo>
                <a:lnTo>
                  <a:pt x="342903" y="2240852"/>
                </a:lnTo>
                <a:cubicBezTo>
                  <a:pt x="342903" y="2335542"/>
                  <a:pt x="266142" y="2412303"/>
                  <a:pt x="171452" y="2412303"/>
                </a:cubicBezTo>
                <a:cubicBezTo>
                  <a:pt x="76762" y="2412303"/>
                  <a:pt x="1" y="2335542"/>
                  <a:pt x="1" y="2240852"/>
                </a:cubicBezTo>
                <a:lnTo>
                  <a:pt x="1926" y="2231320"/>
                </a:lnTo>
                <a:lnTo>
                  <a:pt x="1" y="2231320"/>
                </a:lnTo>
                <a:lnTo>
                  <a:pt x="1" y="171456"/>
                </a:lnTo>
                <a:lnTo>
                  <a:pt x="0" y="171451"/>
                </a:lnTo>
                <a:lnTo>
                  <a:pt x="1" y="171446"/>
                </a:lnTo>
                <a:lnTo>
                  <a:pt x="1" y="137329"/>
                </a:lnTo>
                <a:lnTo>
                  <a:pt x="6889" y="137329"/>
                </a:lnTo>
                <a:lnTo>
                  <a:pt x="13474" y="104715"/>
                </a:lnTo>
                <a:cubicBezTo>
                  <a:pt x="39501" y="43178"/>
                  <a:pt x="100434" y="0"/>
                  <a:pt x="171451" y="0"/>
                </a:cubicBezTo>
                <a:close/>
              </a:path>
            </a:pathLst>
          </a:custGeom>
          <a:gradFill>
            <a:gsLst>
              <a:gs pos="0">
                <a:srgbClr val="00B0F0">
                  <a:alpha val="0"/>
                </a:srgbClr>
              </a:gs>
              <a:gs pos="50000">
                <a:srgbClr val="06D4EF">
                  <a:alpha val="37000"/>
                </a:srgbClr>
              </a:gs>
              <a:gs pos="100000">
                <a:srgbClr val="0CF5E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480206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8458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02676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页面-上">
            <a:extLst>
              <a:ext uri="{FF2B5EF4-FFF2-40B4-BE49-F238E27FC236}">
                <a16:creationId xmlns:a16="http://schemas.microsoft.com/office/drawing/2014/main" id="{E38DF054-A827-49DC-B3C1-9044F6ABE9F4}"/>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面-下">
            <a:extLst>
              <a:ext uri="{FF2B5EF4-FFF2-40B4-BE49-F238E27FC236}">
                <a16:creationId xmlns:a16="http://schemas.microsoft.com/office/drawing/2014/main" id="{A0531B42-6894-4D36-A3D7-801AF6BE8604}"/>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335334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68" userDrawn="1">
          <p15:clr>
            <a:srgbClr val="F26B43"/>
          </p15:clr>
        </p15:guide>
        <p15:guide id="4" pos="7304" userDrawn="1">
          <p15:clr>
            <a:srgbClr val="F26B43"/>
          </p15:clr>
        </p15:guide>
        <p15:guide id="5" orient="horz" pos="320" userDrawn="1">
          <p15:clr>
            <a:srgbClr val="F26B43"/>
          </p15:clr>
        </p15:guide>
        <p15:guide id="6" orient="horz" pos="3992"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0.png"/><Relationship Id="rId3" Type="http://schemas.openxmlformats.org/officeDocument/2006/relationships/tags" Target="../tags/tag5.xml"/><Relationship Id="rId7" Type="http://schemas.openxmlformats.org/officeDocument/2006/relationships/image" Target="../media/image5.png"/><Relationship Id="rId12" Type="http://schemas.openxmlformats.org/officeDocument/2006/relationships/image" Target="../media/image9.png"/><Relationship Id="rId17" Type="http://schemas.openxmlformats.org/officeDocument/2006/relationships/image" Target="../media/image13.png"/><Relationship Id="rId2" Type="http://schemas.openxmlformats.org/officeDocument/2006/relationships/tags" Target="../tags/tag4.xml"/><Relationship Id="rId16" Type="http://schemas.openxmlformats.org/officeDocument/2006/relationships/image" Target="../media/image12.png"/><Relationship Id="rId1" Type="http://schemas.openxmlformats.org/officeDocument/2006/relationships/tags" Target="../tags/tag3.xml"/><Relationship Id="rId6" Type="http://schemas.openxmlformats.org/officeDocument/2006/relationships/image" Target="../media/image4.png"/><Relationship Id="rId11" Type="http://schemas.microsoft.com/office/2007/relationships/hdphoto" Target="../media/hdphoto1.wdp"/><Relationship Id="rId5" Type="http://schemas.openxmlformats.org/officeDocument/2006/relationships/image" Target="../media/image3.jpg"/><Relationship Id="rId15" Type="http://schemas.microsoft.com/office/2007/relationships/hdphoto" Target="../media/hdphoto2.wdp"/><Relationship Id="rId10" Type="http://schemas.openxmlformats.org/officeDocument/2006/relationships/image" Target="../media/image8.png"/><Relationship Id="rId4" Type="http://schemas.openxmlformats.org/officeDocument/2006/relationships/slideLayout" Target="../slideLayouts/slideLayout1.xml"/><Relationship Id="rId9" Type="http://schemas.openxmlformats.org/officeDocument/2006/relationships/image" Target="../media/image7.png"/><Relationship Id="rId1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16.png"/><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8" Type="http://schemas.openxmlformats.org/officeDocument/2006/relationships/tags" Target="../tags/tag13.xml"/><Relationship Id="rId13" Type="http://schemas.microsoft.com/office/2007/relationships/hdphoto" Target="../media/hdphoto4.wdp"/><Relationship Id="rId18" Type="http://schemas.openxmlformats.org/officeDocument/2006/relationships/image" Target="../media/image4.png"/><Relationship Id="rId3" Type="http://schemas.openxmlformats.org/officeDocument/2006/relationships/tags" Target="../tags/tag8.xml"/><Relationship Id="rId21" Type="http://schemas.openxmlformats.org/officeDocument/2006/relationships/image" Target="../media/image23.png"/><Relationship Id="rId7" Type="http://schemas.openxmlformats.org/officeDocument/2006/relationships/tags" Target="../tags/tag12.xml"/><Relationship Id="rId12" Type="http://schemas.openxmlformats.org/officeDocument/2006/relationships/image" Target="../media/image19.png"/><Relationship Id="rId17" Type="http://schemas.microsoft.com/office/2007/relationships/hdphoto" Target="../media/hdphoto3.wdp"/><Relationship Id="rId2" Type="http://schemas.openxmlformats.org/officeDocument/2006/relationships/tags" Target="../tags/tag7.xml"/><Relationship Id="rId16" Type="http://schemas.openxmlformats.org/officeDocument/2006/relationships/image" Target="../media/image15.png"/><Relationship Id="rId20" Type="http://schemas.openxmlformats.org/officeDocument/2006/relationships/image" Target="../media/image22.svg"/><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notesSlide" Target="../notesSlides/notesSlide1.xml"/><Relationship Id="rId5" Type="http://schemas.openxmlformats.org/officeDocument/2006/relationships/tags" Target="../tags/tag10.xml"/><Relationship Id="rId15" Type="http://schemas.openxmlformats.org/officeDocument/2006/relationships/image" Target="../media/image14.png"/><Relationship Id="rId23" Type="http://schemas.openxmlformats.org/officeDocument/2006/relationships/image" Target="../media/image16.png"/><Relationship Id="rId10" Type="http://schemas.openxmlformats.org/officeDocument/2006/relationships/slideLayout" Target="../slideLayouts/slideLayout2.xml"/><Relationship Id="rId19" Type="http://schemas.openxmlformats.org/officeDocument/2006/relationships/image" Target="../media/image21.png"/><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image" Target="../media/image20.png"/><Relationship Id="rId22" Type="http://schemas.openxmlformats.org/officeDocument/2006/relationships/image" Target="../media/image24.svg"/></Relationships>
</file>

<file path=ppt/slides/_rels/slide4.xml.rels><?xml version="1.0" encoding="UTF-8" standalone="yes"?>
<Relationships xmlns="http://schemas.openxmlformats.org/package/2006/relationships"><Relationship Id="rId8" Type="http://schemas.openxmlformats.org/officeDocument/2006/relationships/image" Target="../media/image29.jpeg"/><Relationship Id="rId13" Type="http://schemas.openxmlformats.org/officeDocument/2006/relationships/image" Target="../media/image34.jpeg"/><Relationship Id="rId18" Type="http://schemas.microsoft.com/office/2007/relationships/hdphoto" Target="../media/hdphoto3.wdp"/><Relationship Id="rId3" Type="http://schemas.openxmlformats.org/officeDocument/2006/relationships/image" Target="../media/image25.png"/><Relationship Id="rId7" Type="http://schemas.openxmlformats.org/officeDocument/2006/relationships/image" Target="../media/image28.jpeg"/><Relationship Id="rId12" Type="http://schemas.openxmlformats.org/officeDocument/2006/relationships/image" Target="../media/image33.jpeg"/><Relationship Id="rId17" Type="http://schemas.openxmlformats.org/officeDocument/2006/relationships/image" Target="../media/image15.png"/><Relationship Id="rId2" Type="http://schemas.openxmlformats.org/officeDocument/2006/relationships/image" Target="../media/image14.png"/><Relationship Id="rId16"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image" Target="../media/image27.jpeg"/><Relationship Id="rId11" Type="http://schemas.openxmlformats.org/officeDocument/2006/relationships/image" Target="../media/image32.jpeg"/><Relationship Id="rId5" Type="http://schemas.openxmlformats.org/officeDocument/2006/relationships/image" Target="../media/image26.jpeg"/><Relationship Id="rId15" Type="http://schemas.openxmlformats.org/officeDocument/2006/relationships/image" Target="../media/image36.jpeg"/><Relationship Id="rId10" Type="http://schemas.openxmlformats.org/officeDocument/2006/relationships/image" Target="../media/image31.jpeg"/><Relationship Id="rId4" Type="http://schemas.openxmlformats.org/officeDocument/2006/relationships/image" Target="../media/image16.png"/><Relationship Id="rId9" Type="http://schemas.openxmlformats.org/officeDocument/2006/relationships/image" Target="../media/image30.jpeg"/><Relationship Id="rId14" Type="http://schemas.openxmlformats.org/officeDocument/2006/relationships/image" Target="../media/image35.jpeg"/></Relationships>
</file>

<file path=ppt/slides/_rels/slide5.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7.jpeg"/><Relationship Id="rId3" Type="http://schemas.openxmlformats.org/officeDocument/2006/relationships/image" Target="../media/image39.png"/><Relationship Id="rId7" Type="http://schemas.openxmlformats.org/officeDocument/2006/relationships/image" Target="../media/image42.png"/><Relationship Id="rId12" Type="http://schemas.openxmlformats.org/officeDocument/2006/relationships/image" Target="../media/image46.jpeg"/><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image" Target="../media/image41.jpeg"/><Relationship Id="rId11" Type="http://schemas.openxmlformats.org/officeDocument/2006/relationships/image" Target="../media/image45.jpeg"/><Relationship Id="rId5" Type="http://schemas.openxmlformats.org/officeDocument/2006/relationships/image" Target="../media/image40.png"/><Relationship Id="rId10" Type="http://schemas.openxmlformats.org/officeDocument/2006/relationships/image" Target="../media/image16.png"/><Relationship Id="rId4" Type="http://schemas.openxmlformats.org/officeDocument/2006/relationships/image" Target="../media/image14.png"/><Relationship Id="rId9" Type="http://schemas.openxmlformats.org/officeDocument/2006/relationships/image" Target="../media/image44.jpeg"/><Relationship Id="rId14" Type="http://schemas.openxmlformats.org/officeDocument/2006/relationships/image" Target="../media/image48.jpe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15.xml"/><Relationship Id="rId6" Type="http://schemas.microsoft.com/office/2007/relationships/hdphoto" Target="../media/hdphoto3.wdp"/><Relationship Id="rId5" Type="http://schemas.openxmlformats.org/officeDocument/2006/relationships/image" Target="../media/image15.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2.xml"/><Relationship Id="rId1" Type="http://schemas.openxmlformats.org/officeDocument/2006/relationships/tags" Target="../tags/tag16.xml"/><Relationship Id="rId6" Type="http://schemas.openxmlformats.org/officeDocument/2006/relationships/image" Target="../media/image50.jpg"/><Relationship Id="rId5" Type="http://schemas.openxmlformats.org/officeDocument/2006/relationships/image" Target="../media/image49.jp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2.xml"/><Relationship Id="rId5" Type="http://schemas.openxmlformats.org/officeDocument/2006/relationships/image" Target="../media/image54.jpeg"/><Relationship Id="rId4" Type="http://schemas.openxmlformats.org/officeDocument/2006/relationships/image" Target="../media/image53.jpg"/></Relationships>
</file>

<file path=ppt/slides/_rels/slide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A-图片 6" descr="背景图案&#10;&#10;描述已自动生成">
            <a:extLst>
              <a:ext uri="{FF2B5EF4-FFF2-40B4-BE49-F238E27FC236}">
                <a16:creationId xmlns:a16="http://schemas.microsoft.com/office/drawing/2014/main" id="{D7F2F184-575D-45F4-8E68-09A36FD18712}"/>
              </a:ext>
            </a:extLst>
          </p:cNvPr>
          <p:cNvPicPr>
            <a:picLocks/>
          </p:cNvPicPr>
          <p:nvPr>
            <p:custDataLst>
              <p:tags r:id="rId1"/>
            </p:custDataLst>
          </p:nvPr>
        </p:nvPicPr>
        <p:blipFill rotWithShape="1">
          <a:blip r:embed="rId5">
            <a:extLst>
              <a:ext uri="{28A0092B-C50C-407E-A947-70E740481C1C}">
                <a14:useLocalDpi xmlns:a14="http://schemas.microsoft.com/office/drawing/2010/main" val="0"/>
              </a:ext>
            </a:extLst>
          </a:blip>
          <a:srcRect l="5556" r="5556"/>
          <a:stretch/>
        </p:blipFill>
        <p:spPr>
          <a:xfrm>
            <a:off x="2" y="0"/>
            <a:ext cx="12191998" cy="6858000"/>
          </a:xfrm>
          <a:custGeom>
            <a:avLst/>
            <a:gdLst>
              <a:gd name="connsiteX0" fmla="*/ 0 w 12191998"/>
              <a:gd name="connsiteY0" fmla="*/ 0 h 6858000"/>
              <a:gd name="connsiteX1" fmla="*/ 12191998 w 12191998"/>
              <a:gd name="connsiteY1" fmla="*/ 0 h 6858000"/>
              <a:gd name="connsiteX2" fmla="*/ 12191998 w 12191998"/>
              <a:gd name="connsiteY2" fmla="*/ 6858000 h 6858000"/>
              <a:gd name="connsiteX3" fmla="*/ 0 w 1219199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1998" h="6858000">
                <a:moveTo>
                  <a:pt x="0" y="0"/>
                </a:moveTo>
                <a:lnTo>
                  <a:pt x="12191998" y="0"/>
                </a:lnTo>
                <a:lnTo>
                  <a:pt x="12191998" y="6858000"/>
                </a:lnTo>
                <a:lnTo>
                  <a:pt x="0" y="6858000"/>
                </a:lnTo>
                <a:close/>
              </a:path>
            </a:pathLst>
          </a:custGeom>
        </p:spPr>
      </p:pic>
      <p:pic>
        <p:nvPicPr>
          <p:cNvPr id="16" name="图片 15" descr="徽标&#10;&#10;描述已自动生成">
            <a:extLst>
              <a:ext uri="{FF2B5EF4-FFF2-40B4-BE49-F238E27FC236}">
                <a16:creationId xmlns:a16="http://schemas.microsoft.com/office/drawing/2014/main" id="{8161A959-023F-48D3-B380-80B8C12BC0E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476918">
            <a:off x="3021251" y="465026"/>
            <a:ext cx="5246152" cy="5246152"/>
          </a:xfrm>
          <a:prstGeom prst="rect">
            <a:avLst/>
          </a:prstGeom>
        </p:spPr>
      </p:pic>
      <p:pic>
        <p:nvPicPr>
          <p:cNvPr id="55" name="图片 54">
            <a:extLst>
              <a:ext uri="{FF2B5EF4-FFF2-40B4-BE49-F238E27FC236}">
                <a16:creationId xmlns:a16="http://schemas.microsoft.com/office/drawing/2014/main" id="{C797E0A1-A663-48A0-8FE0-0BA9E11BA8DD}"/>
              </a:ext>
            </a:extLst>
          </p:cNvPr>
          <p:cNvPicPr>
            <a:picLocks noChangeAspect="1"/>
          </p:cNvPicPr>
          <p:nvPr/>
        </p:nvPicPr>
        <p:blipFill>
          <a:blip r:embed="rId7">
            <a:alphaModFix amt="88000"/>
          </a:blip>
          <a:stretch>
            <a:fillRect/>
          </a:stretch>
        </p:blipFill>
        <p:spPr>
          <a:xfrm>
            <a:off x="-4813661" y="-7452229"/>
            <a:ext cx="7493720" cy="7493720"/>
          </a:xfrm>
          <a:prstGeom prst="rect">
            <a:avLst/>
          </a:prstGeom>
        </p:spPr>
      </p:pic>
      <p:pic>
        <p:nvPicPr>
          <p:cNvPr id="54" name="图片 53" descr="图片包含 图示&#10;&#10;描述已自动生成">
            <a:extLst>
              <a:ext uri="{FF2B5EF4-FFF2-40B4-BE49-F238E27FC236}">
                <a16:creationId xmlns:a16="http://schemas.microsoft.com/office/drawing/2014/main" id="{220C0746-BA41-4FC0-B345-BCCF2870AED3}"/>
              </a:ext>
            </a:extLst>
          </p:cNvPr>
          <p:cNvPicPr>
            <a:picLocks noChangeAspect="1"/>
          </p:cNvPicPr>
          <p:nvPr/>
        </p:nvPicPr>
        <p:blipFill rotWithShape="1">
          <a:blip r:embed="rId8">
            <a:extLst>
              <a:ext uri="{28A0092B-C50C-407E-A947-70E740481C1C}">
                <a14:useLocalDpi xmlns:a14="http://schemas.microsoft.com/office/drawing/2010/main" val="0"/>
              </a:ext>
            </a:extLst>
          </a:blip>
          <a:srcRect l="72716" t="41826" r="2284" b="42322"/>
          <a:stretch/>
        </p:blipFill>
        <p:spPr>
          <a:xfrm rot="5010346">
            <a:off x="7170208" y="1496260"/>
            <a:ext cx="1642163" cy="1562100"/>
          </a:xfrm>
          <a:prstGeom prst="rect">
            <a:avLst/>
          </a:prstGeom>
        </p:spPr>
      </p:pic>
      <p:sp>
        <p:nvSpPr>
          <p:cNvPr id="48" name="椭圆 47">
            <a:extLst>
              <a:ext uri="{FF2B5EF4-FFF2-40B4-BE49-F238E27FC236}">
                <a16:creationId xmlns:a16="http://schemas.microsoft.com/office/drawing/2014/main" id="{7CF14E3E-C285-4E68-82D9-4E1685BE49CD}"/>
              </a:ext>
            </a:extLst>
          </p:cNvPr>
          <p:cNvSpPr/>
          <p:nvPr/>
        </p:nvSpPr>
        <p:spPr>
          <a:xfrm>
            <a:off x="8564127" y="4299979"/>
            <a:ext cx="287674" cy="287674"/>
          </a:xfrm>
          <a:prstGeom prst="ellipse">
            <a:avLst/>
          </a:prstGeom>
          <a:noFill/>
          <a:ln w="47625">
            <a:solidFill>
              <a:srgbClr val="0CF5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103AE4A7-11CF-4D7A-9E72-7C5ABF918ADA}"/>
              </a:ext>
            </a:extLst>
          </p:cNvPr>
          <p:cNvSpPr/>
          <p:nvPr/>
        </p:nvSpPr>
        <p:spPr>
          <a:xfrm>
            <a:off x="1750340" y="1241500"/>
            <a:ext cx="287674" cy="287674"/>
          </a:xfrm>
          <a:prstGeom prst="ellipse">
            <a:avLst/>
          </a:prstGeom>
          <a:noFill/>
          <a:ln w="47625">
            <a:solidFill>
              <a:srgbClr val="0CF5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形状 39">
            <a:extLst>
              <a:ext uri="{FF2B5EF4-FFF2-40B4-BE49-F238E27FC236}">
                <a16:creationId xmlns:a16="http://schemas.microsoft.com/office/drawing/2014/main" id="{8736E3F2-BB62-4F4F-869E-7E73AFF901CF}"/>
              </a:ext>
            </a:extLst>
          </p:cNvPr>
          <p:cNvSpPr/>
          <p:nvPr/>
        </p:nvSpPr>
        <p:spPr>
          <a:xfrm rot="2176133">
            <a:off x="2624647" y="2548410"/>
            <a:ext cx="342903" cy="2412303"/>
          </a:xfrm>
          <a:custGeom>
            <a:avLst/>
            <a:gdLst>
              <a:gd name="connsiteX0" fmla="*/ 171451 w 342903"/>
              <a:gd name="connsiteY0" fmla="*/ 0 h 2412303"/>
              <a:gd name="connsiteX1" fmla="*/ 329429 w 342903"/>
              <a:gd name="connsiteY1" fmla="*/ 104715 h 2412303"/>
              <a:gd name="connsiteX2" fmla="*/ 336013 w 342903"/>
              <a:gd name="connsiteY2" fmla="*/ 137329 h 2412303"/>
              <a:gd name="connsiteX3" fmla="*/ 342901 w 342903"/>
              <a:gd name="connsiteY3" fmla="*/ 137329 h 2412303"/>
              <a:gd name="connsiteX4" fmla="*/ 342901 w 342903"/>
              <a:gd name="connsiteY4" fmla="*/ 171446 h 2412303"/>
              <a:gd name="connsiteX5" fmla="*/ 342902 w 342903"/>
              <a:gd name="connsiteY5" fmla="*/ 171451 h 2412303"/>
              <a:gd name="connsiteX6" fmla="*/ 342901 w 342903"/>
              <a:gd name="connsiteY6" fmla="*/ 171456 h 2412303"/>
              <a:gd name="connsiteX7" fmla="*/ 342901 w 342903"/>
              <a:gd name="connsiteY7" fmla="*/ 2231320 h 2412303"/>
              <a:gd name="connsiteX8" fmla="*/ 340979 w 342903"/>
              <a:gd name="connsiteY8" fmla="*/ 2231320 h 2412303"/>
              <a:gd name="connsiteX9" fmla="*/ 342903 w 342903"/>
              <a:gd name="connsiteY9" fmla="*/ 2240852 h 2412303"/>
              <a:gd name="connsiteX10" fmla="*/ 171452 w 342903"/>
              <a:gd name="connsiteY10" fmla="*/ 2412303 h 2412303"/>
              <a:gd name="connsiteX11" fmla="*/ 1 w 342903"/>
              <a:gd name="connsiteY11" fmla="*/ 2240852 h 2412303"/>
              <a:gd name="connsiteX12" fmla="*/ 1926 w 342903"/>
              <a:gd name="connsiteY12" fmla="*/ 2231320 h 2412303"/>
              <a:gd name="connsiteX13" fmla="*/ 1 w 342903"/>
              <a:gd name="connsiteY13" fmla="*/ 2231320 h 2412303"/>
              <a:gd name="connsiteX14" fmla="*/ 1 w 342903"/>
              <a:gd name="connsiteY14" fmla="*/ 171456 h 2412303"/>
              <a:gd name="connsiteX15" fmla="*/ 0 w 342903"/>
              <a:gd name="connsiteY15" fmla="*/ 171451 h 2412303"/>
              <a:gd name="connsiteX16" fmla="*/ 1 w 342903"/>
              <a:gd name="connsiteY16" fmla="*/ 171446 h 2412303"/>
              <a:gd name="connsiteX17" fmla="*/ 1 w 342903"/>
              <a:gd name="connsiteY17" fmla="*/ 137329 h 2412303"/>
              <a:gd name="connsiteX18" fmla="*/ 6889 w 342903"/>
              <a:gd name="connsiteY18" fmla="*/ 137329 h 2412303"/>
              <a:gd name="connsiteX19" fmla="*/ 13474 w 342903"/>
              <a:gd name="connsiteY19" fmla="*/ 104715 h 2412303"/>
              <a:gd name="connsiteX20" fmla="*/ 171451 w 342903"/>
              <a:gd name="connsiteY20" fmla="*/ 0 h 241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2903" h="2412303">
                <a:moveTo>
                  <a:pt x="171451" y="0"/>
                </a:moveTo>
                <a:cubicBezTo>
                  <a:pt x="242469" y="0"/>
                  <a:pt x="303401" y="43178"/>
                  <a:pt x="329429" y="104715"/>
                </a:cubicBezTo>
                <a:lnTo>
                  <a:pt x="336013" y="137329"/>
                </a:lnTo>
                <a:lnTo>
                  <a:pt x="342901" y="137329"/>
                </a:lnTo>
                <a:lnTo>
                  <a:pt x="342901" y="171446"/>
                </a:lnTo>
                <a:lnTo>
                  <a:pt x="342902" y="171451"/>
                </a:lnTo>
                <a:lnTo>
                  <a:pt x="342901" y="171456"/>
                </a:lnTo>
                <a:lnTo>
                  <a:pt x="342901" y="2231320"/>
                </a:lnTo>
                <a:lnTo>
                  <a:pt x="340979" y="2231320"/>
                </a:lnTo>
                <a:lnTo>
                  <a:pt x="342903" y="2240852"/>
                </a:lnTo>
                <a:cubicBezTo>
                  <a:pt x="342903" y="2335542"/>
                  <a:pt x="266142" y="2412303"/>
                  <a:pt x="171452" y="2412303"/>
                </a:cubicBezTo>
                <a:cubicBezTo>
                  <a:pt x="76762" y="2412303"/>
                  <a:pt x="1" y="2335542"/>
                  <a:pt x="1" y="2240852"/>
                </a:cubicBezTo>
                <a:lnTo>
                  <a:pt x="1926" y="2231320"/>
                </a:lnTo>
                <a:lnTo>
                  <a:pt x="1" y="2231320"/>
                </a:lnTo>
                <a:lnTo>
                  <a:pt x="1" y="171456"/>
                </a:lnTo>
                <a:lnTo>
                  <a:pt x="0" y="171451"/>
                </a:lnTo>
                <a:lnTo>
                  <a:pt x="1" y="171446"/>
                </a:lnTo>
                <a:lnTo>
                  <a:pt x="1" y="137329"/>
                </a:lnTo>
                <a:lnTo>
                  <a:pt x="6889" y="137329"/>
                </a:lnTo>
                <a:lnTo>
                  <a:pt x="13474" y="104715"/>
                </a:lnTo>
                <a:cubicBezTo>
                  <a:pt x="39501" y="43178"/>
                  <a:pt x="100434" y="0"/>
                  <a:pt x="171451" y="0"/>
                </a:cubicBezTo>
                <a:close/>
              </a:path>
            </a:pathLst>
          </a:custGeom>
          <a:gradFill>
            <a:gsLst>
              <a:gs pos="0">
                <a:srgbClr val="990646">
                  <a:alpha val="42000"/>
                </a:srgbClr>
              </a:gs>
              <a:gs pos="100000">
                <a:srgbClr val="990646">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9" name="等腰三角形 48">
            <a:extLst>
              <a:ext uri="{FF2B5EF4-FFF2-40B4-BE49-F238E27FC236}">
                <a16:creationId xmlns:a16="http://schemas.microsoft.com/office/drawing/2014/main" id="{62921573-504D-43B3-B772-7A4EA97745F9}"/>
              </a:ext>
            </a:extLst>
          </p:cNvPr>
          <p:cNvSpPr/>
          <p:nvPr/>
        </p:nvSpPr>
        <p:spPr>
          <a:xfrm rot="7848427">
            <a:off x="2786177" y="2400482"/>
            <a:ext cx="167302" cy="221973"/>
          </a:xfrm>
          <a:prstGeom prst="triangle">
            <a:avLst/>
          </a:prstGeom>
          <a:noFill/>
          <a:ln w="57150">
            <a:solidFill>
              <a:srgbClr val="FF15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descr="图片包含 游戏机, 钟表&#10;&#10;描述已自动生成">
            <a:extLst>
              <a:ext uri="{FF2B5EF4-FFF2-40B4-BE49-F238E27FC236}">
                <a16:creationId xmlns:a16="http://schemas.microsoft.com/office/drawing/2014/main" id="{099AA29C-624B-4175-9E99-6F22B2B92BDA}"/>
              </a:ext>
            </a:extLst>
          </p:cNvPr>
          <p:cNvPicPr>
            <a:picLocks noChangeAspect="1"/>
          </p:cNvPicPr>
          <p:nvPr/>
        </p:nvPicPr>
        <p:blipFill rotWithShape="1">
          <a:blip r:embed="rId9">
            <a:extLst>
              <a:ext uri="{28A0092B-C50C-407E-A947-70E740481C1C}">
                <a14:useLocalDpi xmlns:a14="http://schemas.microsoft.com/office/drawing/2010/main" val="0"/>
              </a:ext>
            </a:extLst>
          </a:blip>
          <a:srcRect l="41354" t="27222" r="36250" b="61856"/>
          <a:stretch/>
        </p:blipFill>
        <p:spPr>
          <a:xfrm>
            <a:off x="1568450" y="1284249"/>
            <a:ext cx="3886200" cy="1066036"/>
          </a:xfrm>
          <a:prstGeom prst="rect">
            <a:avLst/>
          </a:prstGeom>
        </p:spPr>
      </p:pic>
      <p:sp>
        <p:nvSpPr>
          <p:cNvPr id="45" name="任意多边形: 形状 44">
            <a:extLst>
              <a:ext uri="{FF2B5EF4-FFF2-40B4-BE49-F238E27FC236}">
                <a16:creationId xmlns:a16="http://schemas.microsoft.com/office/drawing/2014/main" id="{AAFCB4A7-06EE-4EAB-8CFB-5A609DE10837}"/>
              </a:ext>
            </a:extLst>
          </p:cNvPr>
          <p:cNvSpPr/>
          <p:nvPr/>
        </p:nvSpPr>
        <p:spPr>
          <a:xfrm rot="2337685">
            <a:off x="7752429" y="2737126"/>
            <a:ext cx="342903" cy="2412303"/>
          </a:xfrm>
          <a:custGeom>
            <a:avLst/>
            <a:gdLst>
              <a:gd name="connsiteX0" fmla="*/ 171451 w 342903"/>
              <a:gd name="connsiteY0" fmla="*/ 0 h 2412303"/>
              <a:gd name="connsiteX1" fmla="*/ 329429 w 342903"/>
              <a:gd name="connsiteY1" fmla="*/ 104715 h 2412303"/>
              <a:gd name="connsiteX2" fmla="*/ 336013 w 342903"/>
              <a:gd name="connsiteY2" fmla="*/ 137329 h 2412303"/>
              <a:gd name="connsiteX3" fmla="*/ 342901 w 342903"/>
              <a:gd name="connsiteY3" fmla="*/ 137329 h 2412303"/>
              <a:gd name="connsiteX4" fmla="*/ 342901 w 342903"/>
              <a:gd name="connsiteY4" fmla="*/ 171446 h 2412303"/>
              <a:gd name="connsiteX5" fmla="*/ 342902 w 342903"/>
              <a:gd name="connsiteY5" fmla="*/ 171451 h 2412303"/>
              <a:gd name="connsiteX6" fmla="*/ 342901 w 342903"/>
              <a:gd name="connsiteY6" fmla="*/ 171456 h 2412303"/>
              <a:gd name="connsiteX7" fmla="*/ 342901 w 342903"/>
              <a:gd name="connsiteY7" fmla="*/ 2231320 h 2412303"/>
              <a:gd name="connsiteX8" fmla="*/ 340979 w 342903"/>
              <a:gd name="connsiteY8" fmla="*/ 2231320 h 2412303"/>
              <a:gd name="connsiteX9" fmla="*/ 342903 w 342903"/>
              <a:gd name="connsiteY9" fmla="*/ 2240852 h 2412303"/>
              <a:gd name="connsiteX10" fmla="*/ 171452 w 342903"/>
              <a:gd name="connsiteY10" fmla="*/ 2412303 h 2412303"/>
              <a:gd name="connsiteX11" fmla="*/ 1 w 342903"/>
              <a:gd name="connsiteY11" fmla="*/ 2240852 h 2412303"/>
              <a:gd name="connsiteX12" fmla="*/ 1926 w 342903"/>
              <a:gd name="connsiteY12" fmla="*/ 2231320 h 2412303"/>
              <a:gd name="connsiteX13" fmla="*/ 1 w 342903"/>
              <a:gd name="connsiteY13" fmla="*/ 2231320 h 2412303"/>
              <a:gd name="connsiteX14" fmla="*/ 1 w 342903"/>
              <a:gd name="connsiteY14" fmla="*/ 171456 h 2412303"/>
              <a:gd name="connsiteX15" fmla="*/ 0 w 342903"/>
              <a:gd name="connsiteY15" fmla="*/ 171451 h 2412303"/>
              <a:gd name="connsiteX16" fmla="*/ 1 w 342903"/>
              <a:gd name="connsiteY16" fmla="*/ 171446 h 2412303"/>
              <a:gd name="connsiteX17" fmla="*/ 1 w 342903"/>
              <a:gd name="connsiteY17" fmla="*/ 137329 h 2412303"/>
              <a:gd name="connsiteX18" fmla="*/ 6889 w 342903"/>
              <a:gd name="connsiteY18" fmla="*/ 137329 h 2412303"/>
              <a:gd name="connsiteX19" fmla="*/ 13474 w 342903"/>
              <a:gd name="connsiteY19" fmla="*/ 104715 h 2412303"/>
              <a:gd name="connsiteX20" fmla="*/ 171451 w 342903"/>
              <a:gd name="connsiteY20" fmla="*/ 0 h 241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2903" h="2412303">
                <a:moveTo>
                  <a:pt x="171451" y="0"/>
                </a:moveTo>
                <a:cubicBezTo>
                  <a:pt x="242469" y="0"/>
                  <a:pt x="303401" y="43178"/>
                  <a:pt x="329429" y="104715"/>
                </a:cubicBezTo>
                <a:lnTo>
                  <a:pt x="336013" y="137329"/>
                </a:lnTo>
                <a:lnTo>
                  <a:pt x="342901" y="137329"/>
                </a:lnTo>
                <a:lnTo>
                  <a:pt x="342901" y="171446"/>
                </a:lnTo>
                <a:lnTo>
                  <a:pt x="342902" y="171451"/>
                </a:lnTo>
                <a:lnTo>
                  <a:pt x="342901" y="171456"/>
                </a:lnTo>
                <a:lnTo>
                  <a:pt x="342901" y="2231320"/>
                </a:lnTo>
                <a:lnTo>
                  <a:pt x="340979" y="2231320"/>
                </a:lnTo>
                <a:lnTo>
                  <a:pt x="342903" y="2240852"/>
                </a:lnTo>
                <a:cubicBezTo>
                  <a:pt x="342903" y="2335542"/>
                  <a:pt x="266142" y="2412303"/>
                  <a:pt x="171452" y="2412303"/>
                </a:cubicBezTo>
                <a:cubicBezTo>
                  <a:pt x="76762" y="2412303"/>
                  <a:pt x="1" y="2335542"/>
                  <a:pt x="1" y="2240852"/>
                </a:cubicBezTo>
                <a:lnTo>
                  <a:pt x="1926" y="2231320"/>
                </a:lnTo>
                <a:lnTo>
                  <a:pt x="1" y="2231320"/>
                </a:lnTo>
                <a:lnTo>
                  <a:pt x="1" y="171456"/>
                </a:lnTo>
                <a:lnTo>
                  <a:pt x="0" y="171451"/>
                </a:lnTo>
                <a:lnTo>
                  <a:pt x="1" y="171446"/>
                </a:lnTo>
                <a:lnTo>
                  <a:pt x="1" y="137329"/>
                </a:lnTo>
                <a:lnTo>
                  <a:pt x="6889" y="137329"/>
                </a:lnTo>
                <a:lnTo>
                  <a:pt x="13474" y="104715"/>
                </a:lnTo>
                <a:cubicBezTo>
                  <a:pt x="39501" y="43178"/>
                  <a:pt x="100434" y="0"/>
                  <a:pt x="171451" y="0"/>
                </a:cubicBezTo>
                <a:close/>
              </a:path>
            </a:pathLst>
          </a:custGeom>
          <a:gradFill>
            <a:gsLst>
              <a:gs pos="0">
                <a:srgbClr val="00B0F0">
                  <a:alpha val="0"/>
                </a:srgbClr>
              </a:gs>
              <a:gs pos="50000">
                <a:srgbClr val="06D4EF">
                  <a:alpha val="46000"/>
                </a:srgbClr>
              </a:gs>
              <a:gs pos="100000">
                <a:srgbClr val="0CF5E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2" name="组合 1">
            <a:extLst>
              <a:ext uri="{FF2B5EF4-FFF2-40B4-BE49-F238E27FC236}">
                <a16:creationId xmlns:a16="http://schemas.microsoft.com/office/drawing/2014/main" id="{E0001513-8253-47F2-823A-7A1928DD8FBE}"/>
              </a:ext>
            </a:extLst>
          </p:cNvPr>
          <p:cNvGrpSpPr/>
          <p:nvPr/>
        </p:nvGrpSpPr>
        <p:grpSpPr>
          <a:xfrm>
            <a:off x="7531728" y="2323869"/>
            <a:ext cx="2948940" cy="680270"/>
            <a:chOff x="7559040" y="2336803"/>
            <a:chExt cx="2948940" cy="680270"/>
          </a:xfrm>
        </p:grpSpPr>
        <p:sp>
          <p:nvSpPr>
            <p:cNvPr id="21" name="矩形: 圆角 20">
              <a:extLst>
                <a:ext uri="{FF2B5EF4-FFF2-40B4-BE49-F238E27FC236}">
                  <a16:creationId xmlns:a16="http://schemas.microsoft.com/office/drawing/2014/main" id="{53FDA1F5-1DA6-45F2-87DC-18F287CC1CEC}"/>
                </a:ext>
              </a:extLst>
            </p:cNvPr>
            <p:cNvSpPr/>
            <p:nvPr/>
          </p:nvSpPr>
          <p:spPr>
            <a:xfrm>
              <a:off x="7759700" y="2338217"/>
              <a:ext cx="2603500" cy="659615"/>
            </a:xfrm>
            <a:prstGeom prst="roundRect">
              <a:avLst>
                <a:gd name="adj" fmla="val 23924"/>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id="{1FCF1B27-E6C5-4C86-9EFF-F874C756249F}"/>
                </a:ext>
              </a:extLst>
            </p:cNvPr>
            <p:cNvPicPr>
              <a:picLocks noChangeAspect="1"/>
            </p:cNvPicPr>
            <p:nvPr/>
          </p:nvPicPr>
          <p:blipFill rotWithShape="1">
            <a:blip r:embed="rId10">
              <a:alphaModFix amt="67000"/>
              <a:extLst>
                <a:ext uri="{BEBA8EAE-BF5A-486C-A8C5-ECC9F3942E4B}">
                  <a14:imgProps xmlns:a14="http://schemas.microsoft.com/office/drawing/2010/main">
                    <a14:imgLayer r:embed="rId11">
                      <a14:imgEffect>
                        <a14:brightnessContrast bright="10000"/>
                      </a14:imgEffect>
                    </a14:imgLayer>
                  </a14:imgProps>
                </a:ext>
              </a:extLst>
            </a:blip>
            <a:srcRect l="9997" t="24362" r="14120" b="24362"/>
            <a:stretch/>
          </p:blipFill>
          <p:spPr>
            <a:xfrm>
              <a:off x="7559040" y="2357458"/>
              <a:ext cx="2948940" cy="659615"/>
            </a:xfrm>
            <a:prstGeom prst="rect">
              <a:avLst/>
            </a:prstGeom>
          </p:spPr>
        </p:pic>
        <p:sp>
          <p:nvSpPr>
            <p:cNvPr id="28" name="文本框 27">
              <a:extLst>
                <a:ext uri="{FF2B5EF4-FFF2-40B4-BE49-F238E27FC236}">
                  <a16:creationId xmlns:a16="http://schemas.microsoft.com/office/drawing/2014/main" id="{8D9910A0-FC64-4CC1-94BF-48113B7B1490}"/>
                </a:ext>
              </a:extLst>
            </p:cNvPr>
            <p:cNvSpPr txBox="1"/>
            <p:nvPr/>
          </p:nvSpPr>
          <p:spPr>
            <a:xfrm>
              <a:off x="7907807" y="2372900"/>
              <a:ext cx="2384427" cy="615553"/>
            </a:xfrm>
            <a:prstGeom prst="rect">
              <a:avLst/>
            </a:prstGeom>
            <a:noFill/>
          </p:spPr>
          <p:txBody>
            <a:bodyPr wrap="square" lIns="0" tIns="0" rIns="0" bIns="0" rtlCol="0">
              <a:spAutoFit/>
            </a:bodyPr>
            <a:lstStyle/>
            <a:p>
              <a:pPr algn="ctr"/>
              <a:r>
                <a:rPr lang="en-US" altLang="zh-CN" sz="4000" dirty="0">
                  <a:solidFill>
                    <a:srgbClr val="FF1551"/>
                  </a:solidFill>
                  <a:latin typeface="庞门正道标题体" panose="02010600030101010101" pitchFamily="2" charset="-122"/>
                  <a:ea typeface="庞门正道标题体" panose="02010600030101010101" pitchFamily="2" charset="-122"/>
                </a:rPr>
                <a:t>2020</a:t>
              </a:r>
              <a:r>
                <a:rPr lang="zh-CN" altLang="en-US" sz="4000" dirty="0">
                  <a:solidFill>
                    <a:srgbClr val="FF1551"/>
                  </a:solidFill>
                  <a:latin typeface="庞门正道标题体" panose="02010600030101010101" pitchFamily="2" charset="-122"/>
                  <a:ea typeface="庞门正道标题体" panose="02010600030101010101" pitchFamily="2" charset="-122"/>
                </a:rPr>
                <a:t>抖音</a:t>
              </a:r>
            </a:p>
          </p:txBody>
        </p:sp>
        <p:sp>
          <p:nvSpPr>
            <p:cNvPr id="27" name="文本框 26">
              <a:extLst>
                <a:ext uri="{FF2B5EF4-FFF2-40B4-BE49-F238E27FC236}">
                  <a16:creationId xmlns:a16="http://schemas.microsoft.com/office/drawing/2014/main" id="{52EB8A90-FE82-42D0-8A6B-A6944A31DE55}"/>
                </a:ext>
              </a:extLst>
            </p:cNvPr>
            <p:cNvSpPr txBox="1"/>
            <p:nvPr/>
          </p:nvSpPr>
          <p:spPr>
            <a:xfrm>
              <a:off x="7834069" y="2336803"/>
              <a:ext cx="2384427" cy="615553"/>
            </a:xfrm>
            <a:prstGeom prst="rect">
              <a:avLst/>
            </a:prstGeom>
            <a:noFill/>
          </p:spPr>
          <p:txBody>
            <a:bodyPr wrap="square" lIns="0" tIns="0" rIns="0" bIns="0" rtlCol="0">
              <a:spAutoFit/>
            </a:bodyPr>
            <a:lstStyle/>
            <a:p>
              <a:pPr algn="ctr"/>
              <a:r>
                <a:rPr lang="en-US" altLang="zh-CN" sz="4000" dirty="0">
                  <a:solidFill>
                    <a:srgbClr val="0CF5EF"/>
                  </a:solidFill>
                  <a:latin typeface="庞门正道标题体" panose="02010600030101010101" pitchFamily="2" charset="-122"/>
                  <a:ea typeface="庞门正道标题体" panose="02010600030101010101" pitchFamily="2" charset="-122"/>
                </a:rPr>
                <a:t>2020</a:t>
              </a:r>
              <a:r>
                <a:rPr lang="zh-CN" altLang="en-US" sz="4000" dirty="0">
                  <a:solidFill>
                    <a:srgbClr val="0CF5EF"/>
                  </a:solidFill>
                  <a:latin typeface="庞门正道标题体" panose="02010600030101010101" pitchFamily="2" charset="-122"/>
                  <a:ea typeface="庞门正道标题体" panose="02010600030101010101" pitchFamily="2" charset="-122"/>
                </a:rPr>
                <a:t>抖音</a:t>
              </a:r>
            </a:p>
          </p:txBody>
        </p:sp>
        <p:sp>
          <p:nvSpPr>
            <p:cNvPr id="20" name="文本框 19">
              <a:extLst>
                <a:ext uri="{FF2B5EF4-FFF2-40B4-BE49-F238E27FC236}">
                  <a16:creationId xmlns:a16="http://schemas.microsoft.com/office/drawing/2014/main" id="{531C09AE-2CAC-49DF-8942-6D67BF0AC4D5}"/>
                </a:ext>
              </a:extLst>
            </p:cNvPr>
            <p:cNvSpPr txBox="1"/>
            <p:nvPr/>
          </p:nvSpPr>
          <p:spPr>
            <a:xfrm>
              <a:off x="7869237" y="2360248"/>
              <a:ext cx="2384427" cy="615553"/>
            </a:xfrm>
            <a:prstGeom prst="rect">
              <a:avLst/>
            </a:prstGeom>
            <a:noFill/>
          </p:spPr>
          <p:txBody>
            <a:bodyPr wrap="square" lIns="0" tIns="0" rIns="0" bIns="0" rtlCol="0">
              <a:spAutoFit/>
            </a:bodyPr>
            <a:lstStyle/>
            <a:p>
              <a:pPr algn="ctr"/>
              <a:r>
                <a:rPr lang="en-US" altLang="zh-CN" sz="4000" dirty="0">
                  <a:solidFill>
                    <a:schemeClr val="bg1"/>
                  </a:solidFill>
                  <a:latin typeface="庞门正道标题体" panose="02010600030101010101" pitchFamily="2" charset="-122"/>
                  <a:ea typeface="庞门正道标题体" panose="02010600030101010101" pitchFamily="2" charset="-122"/>
                </a:rPr>
                <a:t>2020</a:t>
              </a:r>
              <a:r>
                <a:rPr lang="zh-CN" altLang="en-US" sz="4000" dirty="0">
                  <a:solidFill>
                    <a:schemeClr val="bg1"/>
                  </a:solidFill>
                  <a:latin typeface="庞门正道标题体" panose="02010600030101010101" pitchFamily="2" charset="-122"/>
                  <a:ea typeface="庞门正道标题体" panose="02010600030101010101" pitchFamily="2" charset="-122"/>
                </a:rPr>
                <a:t>抖音</a:t>
              </a:r>
            </a:p>
          </p:txBody>
        </p:sp>
      </p:grpSp>
      <p:pic>
        <p:nvPicPr>
          <p:cNvPr id="30" name="PA-图片 29" descr="图片包含 游戏机&#10;&#10;描述已自动生成">
            <a:extLst>
              <a:ext uri="{FF2B5EF4-FFF2-40B4-BE49-F238E27FC236}">
                <a16:creationId xmlns:a16="http://schemas.microsoft.com/office/drawing/2014/main" id="{3B32536F-66BA-401D-8A0A-799353EADAEF}"/>
              </a:ext>
            </a:extLst>
          </p:cNvPr>
          <p:cNvPicPr>
            <a:picLocks/>
          </p:cNvPicPr>
          <p:nvPr>
            <p:custDataLst>
              <p:tags r:id="rId2"/>
            </p:custDataLst>
          </p:nvPr>
        </p:nvPicPr>
        <p:blipFill rotWithShape="1">
          <a:blip r:embed="rId12">
            <a:duotone>
              <a:prstClr val="black"/>
              <a:srgbClr val="4C1C87">
                <a:tint val="45000"/>
                <a:satMod val="400000"/>
              </a:srgbClr>
            </a:duotone>
            <a:alphaModFix amt="34000"/>
            <a:extLst>
              <a:ext uri="{28A0092B-C50C-407E-A947-70E740481C1C}">
                <a14:useLocalDpi xmlns:a14="http://schemas.microsoft.com/office/drawing/2010/main" val="0"/>
              </a:ext>
            </a:extLst>
          </a:blip>
          <a:srcRect t="32716" r="65332" b="30352"/>
          <a:stretch/>
        </p:blipFill>
        <p:spPr>
          <a:xfrm>
            <a:off x="-181495" y="898990"/>
            <a:ext cx="3567289" cy="1900164"/>
          </a:xfrm>
          <a:prstGeom prst="rect">
            <a:avLst/>
          </a:prstGeom>
          <a:effectLst>
            <a:softEdge rad="0"/>
          </a:effectLst>
        </p:spPr>
      </p:pic>
      <p:pic>
        <p:nvPicPr>
          <p:cNvPr id="31" name="PA-图片 30" descr="图片包含 游戏机&#10;&#10;描述已自动生成">
            <a:extLst>
              <a:ext uri="{FF2B5EF4-FFF2-40B4-BE49-F238E27FC236}">
                <a16:creationId xmlns:a16="http://schemas.microsoft.com/office/drawing/2014/main" id="{6969CAB6-334D-435A-B689-8D5AA807001C}"/>
              </a:ext>
            </a:extLst>
          </p:cNvPr>
          <p:cNvPicPr>
            <a:picLocks/>
          </p:cNvPicPr>
          <p:nvPr>
            <p:custDataLst>
              <p:tags r:id="rId3"/>
            </p:custDataLst>
          </p:nvPr>
        </p:nvPicPr>
        <p:blipFill rotWithShape="1">
          <a:blip r:embed="rId12">
            <a:duotone>
              <a:prstClr val="black"/>
              <a:srgbClr val="4C1C87">
                <a:tint val="45000"/>
                <a:satMod val="400000"/>
              </a:srgbClr>
            </a:duotone>
            <a:alphaModFix amt="34000"/>
            <a:extLst>
              <a:ext uri="{28A0092B-C50C-407E-A947-70E740481C1C}">
                <a14:useLocalDpi xmlns:a14="http://schemas.microsoft.com/office/drawing/2010/main" val="0"/>
              </a:ext>
            </a:extLst>
          </a:blip>
          <a:srcRect t="32716" r="65332" b="30352"/>
          <a:stretch/>
        </p:blipFill>
        <p:spPr>
          <a:xfrm>
            <a:off x="8810992" y="2850893"/>
            <a:ext cx="3567289" cy="1900164"/>
          </a:xfrm>
          <a:prstGeom prst="rect">
            <a:avLst/>
          </a:prstGeom>
          <a:effectLst>
            <a:softEdge rad="0"/>
          </a:effectLst>
        </p:spPr>
      </p:pic>
      <p:sp>
        <p:nvSpPr>
          <p:cNvPr id="37" name="任意多边形: 形状 36">
            <a:extLst>
              <a:ext uri="{FF2B5EF4-FFF2-40B4-BE49-F238E27FC236}">
                <a16:creationId xmlns:a16="http://schemas.microsoft.com/office/drawing/2014/main" id="{812E0301-CF84-4BBC-AA8C-72DE4861743B}"/>
              </a:ext>
            </a:extLst>
          </p:cNvPr>
          <p:cNvSpPr/>
          <p:nvPr/>
        </p:nvSpPr>
        <p:spPr>
          <a:xfrm rot="2337685">
            <a:off x="2967875" y="-1033857"/>
            <a:ext cx="342903" cy="2412303"/>
          </a:xfrm>
          <a:custGeom>
            <a:avLst/>
            <a:gdLst>
              <a:gd name="connsiteX0" fmla="*/ 171451 w 342903"/>
              <a:gd name="connsiteY0" fmla="*/ 0 h 2412303"/>
              <a:gd name="connsiteX1" fmla="*/ 329429 w 342903"/>
              <a:gd name="connsiteY1" fmla="*/ 104715 h 2412303"/>
              <a:gd name="connsiteX2" fmla="*/ 336013 w 342903"/>
              <a:gd name="connsiteY2" fmla="*/ 137329 h 2412303"/>
              <a:gd name="connsiteX3" fmla="*/ 342901 w 342903"/>
              <a:gd name="connsiteY3" fmla="*/ 137329 h 2412303"/>
              <a:gd name="connsiteX4" fmla="*/ 342901 w 342903"/>
              <a:gd name="connsiteY4" fmla="*/ 171446 h 2412303"/>
              <a:gd name="connsiteX5" fmla="*/ 342902 w 342903"/>
              <a:gd name="connsiteY5" fmla="*/ 171451 h 2412303"/>
              <a:gd name="connsiteX6" fmla="*/ 342901 w 342903"/>
              <a:gd name="connsiteY6" fmla="*/ 171456 h 2412303"/>
              <a:gd name="connsiteX7" fmla="*/ 342901 w 342903"/>
              <a:gd name="connsiteY7" fmla="*/ 2231320 h 2412303"/>
              <a:gd name="connsiteX8" fmla="*/ 340979 w 342903"/>
              <a:gd name="connsiteY8" fmla="*/ 2231320 h 2412303"/>
              <a:gd name="connsiteX9" fmla="*/ 342903 w 342903"/>
              <a:gd name="connsiteY9" fmla="*/ 2240852 h 2412303"/>
              <a:gd name="connsiteX10" fmla="*/ 171452 w 342903"/>
              <a:gd name="connsiteY10" fmla="*/ 2412303 h 2412303"/>
              <a:gd name="connsiteX11" fmla="*/ 1 w 342903"/>
              <a:gd name="connsiteY11" fmla="*/ 2240852 h 2412303"/>
              <a:gd name="connsiteX12" fmla="*/ 1926 w 342903"/>
              <a:gd name="connsiteY12" fmla="*/ 2231320 h 2412303"/>
              <a:gd name="connsiteX13" fmla="*/ 1 w 342903"/>
              <a:gd name="connsiteY13" fmla="*/ 2231320 h 2412303"/>
              <a:gd name="connsiteX14" fmla="*/ 1 w 342903"/>
              <a:gd name="connsiteY14" fmla="*/ 171456 h 2412303"/>
              <a:gd name="connsiteX15" fmla="*/ 0 w 342903"/>
              <a:gd name="connsiteY15" fmla="*/ 171451 h 2412303"/>
              <a:gd name="connsiteX16" fmla="*/ 1 w 342903"/>
              <a:gd name="connsiteY16" fmla="*/ 171446 h 2412303"/>
              <a:gd name="connsiteX17" fmla="*/ 1 w 342903"/>
              <a:gd name="connsiteY17" fmla="*/ 137329 h 2412303"/>
              <a:gd name="connsiteX18" fmla="*/ 6889 w 342903"/>
              <a:gd name="connsiteY18" fmla="*/ 137329 h 2412303"/>
              <a:gd name="connsiteX19" fmla="*/ 13474 w 342903"/>
              <a:gd name="connsiteY19" fmla="*/ 104715 h 2412303"/>
              <a:gd name="connsiteX20" fmla="*/ 171451 w 342903"/>
              <a:gd name="connsiteY20" fmla="*/ 0 h 241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2903" h="2412303">
                <a:moveTo>
                  <a:pt x="171451" y="0"/>
                </a:moveTo>
                <a:cubicBezTo>
                  <a:pt x="242469" y="0"/>
                  <a:pt x="303401" y="43178"/>
                  <a:pt x="329429" y="104715"/>
                </a:cubicBezTo>
                <a:lnTo>
                  <a:pt x="336013" y="137329"/>
                </a:lnTo>
                <a:lnTo>
                  <a:pt x="342901" y="137329"/>
                </a:lnTo>
                <a:lnTo>
                  <a:pt x="342901" y="171446"/>
                </a:lnTo>
                <a:lnTo>
                  <a:pt x="342902" y="171451"/>
                </a:lnTo>
                <a:lnTo>
                  <a:pt x="342901" y="171456"/>
                </a:lnTo>
                <a:lnTo>
                  <a:pt x="342901" y="2231320"/>
                </a:lnTo>
                <a:lnTo>
                  <a:pt x="340979" y="2231320"/>
                </a:lnTo>
                <a:lnTo>
                  <a:pt x="342903" y="2240852"/>
                </a:lnTo>
                <a:cubicBezTo>
                  <a:pt x="342903" y="2335542"/>
                  <a:pt x="266142" y="2412303"/>
                  <a:pt x="171452" y="2412303"/>
                </a:cubicBezTo>
                <a:cubicBezTo>
                  <a:pt x="76762" y="2412303"/>
                  <a:pt x="1" y="2335542"/>
                  <a:pt x="1" y="2240852"/>
                </a:cubicBezTo>
                <a:lnTo>
                  <a:pt x="1926" y="2231320"/>
                </a:lnTo>
                <a:lnTo>
                  <a:pt x="1" y="2231320"/>
                </a:lnTo>
                <a:lnTo>
                  <a:pt x="1" y="171456"/>
                </a:lnTo>
                <a:lnTo>
                  <a:pt x="0" y="171451"/>
                </a:lnTo>
                <a:lnTo>
                  <a:pt x="1" y="171446"/>
                </a:lnTo>
                <a:lnTo>
                  <a:pt x="1" y="137329"/>
                </a:lnTo>
                <a:lnTo>
                  <a:pt x="6889" y="137329"/>
                </a:lnTo>
                <a:lnTo>
                  <a:pt x="13474" y="104715"/>
                </a:lnTo>
                <a:cubicBezTo>
                  <a:pt x="39501" y="43178"/>
                  <a:pt x="100434" y="0"/>
                  <a:pt x="171451" y="0"/>
                </a:cubicBezTo>
                <a:close/>
              </a:path>
            </a:pathLst>
          </a:custGeom>
          <a:gradFill>
            <a:gsLst>
              <a:gs pos="0">
                <a:srgbClr val="00B0F0">
                  <a:alpha val="21000"/>
                </a:srgbClr>
              </a:gs>
              <a:gs pos="50000">
                <a:srgbClr val="06D4EF">
                  <a:alpha val="31000"/>
                </a:srgbClr>
              </a:gs>
              <a:gs pos="100000">
                <a:srgbClr val="0CF5E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任意多边形: 形状 41">
            <a:extLst>
              <a:ext uri="{FF2B5EF4-FFF2-40B4-BE49-F238E27FC236}">
                <a16:creationId xmlns:a16="http://schemas.microsoft.com/office/drawing/2014/main" id="{0EB43CD4-4BF8-4A3A-9E68-505CE120394C}"/>
              </a:ext>
            </a:extLst>
          </p:cNvPr>
          <p:cNvSpPr/>
          <p:nvPr/>
        </p:nvSpPr>
        <p:spPr>
          <a:xfrm rot="2176133">
            <a:off x="11087623" y="-791878"/>
            <a:ext cx="719142" cy="2412303"/>
          </a:xfrm>
          <a:custGeom>
            <a:avLst/>
            <a:gdLst>
              <a:gd name="connsiteX0" fmla="*/ 171451 w 342903"/>
              <a:gd name="connsiteY0" fmla="*/ 0 h 2412303"/>
              <a:gd name="connsiteX1" fmla="*/ 329429 w 342903"/>
              <a:gd name="connsiteY1" fmla="*/ 104715 h 2412303"/>
              <a:gd name="connsiteX2" fmla="*/ 336013 w 342903"/>
              <a:gd name="connsiteY2" fmla="*/ 137329 h 2412303"/>
              <a:gd name="connsiteX3" fmla="*/ 342901 w 342903"/>
              <a:gd name="connsiteY3" fmla="*/ 137329 h 2412303"/>
              <a:gd name="connsiteX4" fmla="*/ 342901 w 342903"/>
              <a:gd name="connsiteY4" fmla="*/ 171446 h 2412303"/>
              <a:gd name="connsiteX5" fmla="*/ 342902 w 342903"/>
              <a:gd name="connsiteY5" fmla="*/ 171451 h 2412303"/>
              <a:gd name="connsiteX6" fmla="*/ 342901 w 342903"/>
              <a:gd name="connsiteY6" fmla="*/ 171456 h 2412303"/>
              <a:gd name="connsiteX7" fmla="*/ 342901 w 342903"/>
              <a:gd name="connsiteY7" fmla="*/ 2231320 h 2412303"/>
              <a:gd name="connsiteX8" fmla="*/ 340979 w 342903"/>
              <a:gd name="connsiteY8" fmla="*/ 2231320 h 2412303"/>
              <a:gd name="connsiteX9" fmla="*/ 342903 w 342903"/>
              <a:gd name="connsiteY9" fmla="*/ 2240852 h 2412303"/>
              <a:gd name="connsiteX10" fmla="*/ 171452 w 342903"/>
              <a:gd name="connsiteY10" fmla="*/ 2412303 h 2412303"/>
              <a:gd name="connsiteX11" fmla="*/ 1 w 342903"/>
              <a:gd name="connsiteY11" fmla="*/ 2240852 h 2412303"/>
              <a:gd name="connsiteX12" fmla="*/ 1926 w 342903"/>
              <a:gd name="connsiteY12" fmla="*/ 2231320 h 2412303"/>
              <a:gd name="connsiteX13" fmla="*/ 1 w 342903"/>
              <a:gd name="connsiteY13" fmla="*/ 2231320 h 2412303"/>
              <a:gd name="connsiteX14" fmla="*/ 1 w 342903"/>
              <a:gd name="connsiteY14" fmla="*/ 171456 h 2412303"/>
              <a:gd name="connsiteX15" fmla="*/ 0 w 342903"/>
              <a:gd name="connsiteY15" fmla="*/ 171451 h 2412303"/>
              <a:gd name="connsiteX16" fmla="*/ 1 w 342903"/>
              <a:gd name="connsiteY16" fmla="*/ 171446 h 2412303"/>
              <a:gd name="connsiteX17" fmla="*/ 1 w 342903"/>
              <a:gd name="connsiteY17" fmla="*/ 137329 h 2412303"/>
              <a:gd name="connsiteX18" fmla="*/ 6889 w 342903"/>
              <a:gd name="connsiteY18" fmla="*/ 137329 h 2412303"/>
              <a:gd name="connsiteX19" fmla="*/ 13474 w 342903"/>
              <a:gd name="connsiteY19" fmla="*/ 104715 h 2412303"/>
              <a:gd name="connsiteX20" fmla="*/ 171451 w 342903"/>
              <a:gd name="connsiteY20" fmla="*/ 0 h 241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2903" h="2412303">
                <a:moveTo>
                  <a:pt x="171451" y="0"/>
                </a:moveTo>
                <a:cubicBezTo>
                  <a:pt x="242469" y="0"/>
                  <a:pt x="303401" y="43178"/>
                  <a:pt x="329429" y="104715"/>
                </a:cubicBezTo>
                <a:lnTo>
                  <a:pt x="336013" y="137329"/>
                </a:lnTo>
                <a:lnTo>
                  <a:pt x="342901" y="137329"/>
                </a:lnTo>
                <a:lnTo>
                  <a:pt x="342901" y="171446"/>
                </a:lnTo>
                <a:lnTo>
                  <a:pt x="342902" y="171451"/>
                </a:lnTo>
                <a:lnTo>
                  <a:pt x="342901" y="171456"/>
                </a:lnTo>
                <a:lnTo>
                  <a:pt x="342901" y="2231320"/>
                </a:lnTo>
                <a:lnTo>
                  <a:pt x="340979" y="2231320"/>
                </a:lnTo>
                <a:lnTo>
                  <a:pt x="342903" y="2240852"/>
                </a:lnTo>
                <a:cubicBezTo>
                  <a:pt x="342903" y="2335542"/>
                  <a:pt x="266142" y="2412303"/>
                  <a:pt x="171452" y="2412303"/>
                </a:cubicBezTo>
                <a:cubicBezTo>
                  <a:pt x="76762" y="2412303"/>
                  <a:pt x="1" y="2335542"/>
                  <a:pt x="1" y="2240852"/>
                </a:cubicBezTo>
                <a:lnTo>
                  <a:pt x="1926" y="2231320"/>
                </a:lnTo>
                <a:lnTo>
                  <a:pt x="1" y="2231320"/>
                </a:lnTo>
                <a:lnTo>
                  <a:pt x="1" y="171456"/>
                </a:lnTo>
                <a:lnTo>
                  <a:pt x="0" y="171451"/>
                </a:lnTo>
                <a:lnTo>
                  <a:pt x="1" y="171446"/>
                </a:lnTo>
                <a:lnTo>
                  <a:pt x="1" y="137329"/>
                </a:lnTo>
                <a:lnTo>
                  <a:pt x="6889" y="137329"/>
                </a:lnTo>
                <a:lnTo>
                  <a:pt x="13474" y="104715"/>
                </a:lnTo>
                <a:cubicBezTo>
                  <a:pt x="39501" y="43178"/>
                  <a:pt x="100434" y="0"/>
                  <a:pt x="171451" y="0"/>
                </a:cubicBezTo>
                <a:close/>
              </a:path>
            </a:pathLst>
          </a:custGeom>
          <a:gradFill>
            <a:gsLst>
              <a:gs pos="0">
                <a:srgbClr val="990646">
                  <a:alpha val="73000"/>
                </a:srgbClr>
              </a:gs>
              <a:gs pos="100000">
                <a:srgbClr val="990646">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4" name="任意多边形: 形状 43">
            <a:extLst>
              <a:ext uri="{FF2B5EF4-FFF2-40B4-BE49-F238E27FC236}">
                <a16:creationId xmlns:a16="http://schemas.microsoft.com/office/drawing/2014/main" id="{580270C7-4CB3-4302-8935-A277352C174C}"/>
              </a:ext>
            </a:extLst>
          </p:cNvPr>
          <p:cNvSpPr/>
          <p:nvPr/>
        </p:nvSpPr>
        <p:spPr>
          <a:xfrm rot="2176133">
            <a:off x="9161919" y="-1237655"/>
            <a:ext cx="342903" cy="2412303"/>
          </a:xfrm>
          <a:custGeom>
            <a:avLst/>
            <a:gdLst>
              <a:gd name="connsiteX0" fmla="*/ 171451 w 342903"/>
              <a:gd name="connsiteY0" fmla="*/ 0 h 2412303"/>
              <a:gd name="connsiteX1" fmla="*/ 329429 w 342903"/>
              <a:gd name="connsiteY1" fmla="*/ 104715 h 2412303"/>
              <a:gd name="connsiteX2" fmla="*/ 336013 w 342903"/>
              <a:gd name="connsiteY2" fmla="*/ 137329 h 2412303"/>
              <a:gd name="connsiteX3" fmla="*/ 342901 w 342903"/>
              <a:gd name="connsiteY3" fmla="*/ 137329 h 2412303"/>
              <a:gd name="connsiteX4" fmla="*/ 342901 w 342903"/>
              <a:gd name="connsiteY4" fmla="*/ 171446 h 2412303"/>
              <a:gd name="connsiteX5" fmla="*/ 342902 w 342903"/>
              <a:gd name="connsiteY5" fmla="*/ 171451 h 2412303"/>
              <a:gd name="connsiteX6" fmla="*/ 342901 w 342903"/>
              <a:gd name="connsiteY6" fmla="*/ 171456 h 2412303"/>
              <a:gd name="connsiteX7" fmla="*/ 342901 w 342903"/>
              <a:gd name="connsiteY7" fmla="*/ 2231320 h 2412303"/>
              <a:gd name="connsiteX8" fmla="*/ 340979 w 342903"/>
              <a:gd name="connsiteY8" fmla="*/ 2231320 h 2412303"/>
              <a:gd name="connsiteX9" fmla="*/ 342903 w 342903"/>
              <a:gd name="connsiteY9" fmla="*/ 2240852 h 2412303"/>
              <a:gd name="connsiteX10" fmla="*/ 171452 w 342903"/>
              <a:gd name="connsiteY10" fmla="*/ 2412303 h 2412303"/>
              <a:gd name="connsiteX11" fmla="*/ 1 w 342903"/>
              <a:gd name="connsiteY11" fmla="*/ 2240852 h 2412303"/>
              <a:gd name="connsiteX12" fmla="*/ 1926 w 342903"/>
              <a:gd name="connsiteY12" fmla="*/ 2231320 h 2412303"/>
              <a:gd name="connsiteX13" fmla="*/ 1 w 342903"/>
              <a:gd name="connsiteY13" fmla="*/ 2231320 h 2412303"/>
              <a:gd name="connsiteX14" fmla="*/ 1 w 342903"/>
              <a:gd name="connsiteY14" fmla="*/ 171456 h 2412303"/>
              <a:gd name="connsiteX15" fmla="*/ 0 w 342903"/>
              <a:gd name="connsiteY15" fmla="*/ 171451 h 2412303"/>
              <a:gd name="connsiteX16" fmla="*/ 1 w 342903"/>
              <a:gd name="connsiteY16" fmla="*/ 171446 h 2412303"/>
              <a:gd name="connsiteX17" fmla="*/ 1 w 342903"/>
              <a:gd name="connsiteY17" fmla="*/ 137329 h 2412303"/>
              <a:gd name="connsiteX18" fmla="*/ 6889 w 342903"/>
              <a:gd name="connsiteY18" fmla="*/ 137329 h 2412303"/>
              <a:gd name="connsiteX19" fmla="*/ 13474 w 342903"/>
              <a:gd name="connsiteY19" fmla="*/ 104715 h 2412303"/>
              <a:gd name="connsiteX20" fmla="*/ 171451 w 342903"/>
              <a:gd name="connsiteY20" fmla="*/ 0 h 241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2903" h="2412303">
                <a:moveTo>
                  <a:pt x="171451" y="0"/>
                </a:moveTo>
                <a:cubicBezTo>
                  <a:pt x="242469" y="0"/>
                  <a:pt x="303401" y="43178"/>
                  <a:pt x="329429" y="104715"/>
                </a:cubicBezTo>
                <a:lnTo>
                  <a:pt x="336013" y="137329"/>
                </a:lnTo>
                <a:lnTo>
                  <a:pt x="342901" y="137329"/>
                </a:lnTo>
                <a:lnTo>
                  <a:pt x="342901" y="171446"/>
                </a:lnTo>
                <a:lnTo>
                  <a:pt x="342902" y="171451"/>
                </a:lnTo>
                <a:lnTo>
                  <a:pt x="342901" y="171456"/>
                </a:lnTo>
                <a:lnTo>
                  <a:pt x="342901" y="2231320"/>
                </a:lnTo>
                <a:lnTo>
                  <a:pt x="340979" y="2231320"/>
                </a:lnTo>
                <a:lnTo>
                  <a:pt x="342903" y="2240852"/>
                </a:lnTo>
                <a:cubicBezTo>
                  <a:pt x="342903" y="2335542"/>
                  <a:pt x="266142" y="2412303"/>
                  <a:pt x="171452" y="2412303"/>
                </a:cubicBezTo>
                <a:cubicBezTo>
                  <a:pt x="76762" y="2412303"/>
                  <a:pt x="1" y="2335542"/>
                  <a:pt x="1" y="2240852"/>
                </a:cubicBezTo>
                <a:lnTo>
                  <a:pt x="1926" y="2231320"/>
                </a:lnTo>
                <a:lnTo>
                  <a:pt x="1" y="2231320"/>
                </a:lnTo>
                <a:lnTo>
                  <a:pt x="1" y="171456"/>
                </a:lnTo>
                <a:lnTo>
                  <a:pt x="0" y="171451"/>
                </a:lnTo>
                <a:lnTo>
                  <a:pt x="1" y="171446"/>
                </a:lnTo>
                <a:lnTo>
                  <a:pt x="1" y="137329"/>
                </a:lnTo>
                <a:lnTo>
                  <a:pt x="6889" y="137329"/>
                </a:lnTo>
                <a:lnTo>
                  <a:pt x="13474" y="104715"/>
                </a:lnTo>
                <a:cubicBezTo>
                  <a:pt x="39501" y="43178"/>
                  <a:pt x="100434" y="0"/>
                  <a:pt x="171451" y="0"/>
                </a:cubicBezTo>
                <a:close/>
              </a:path>
            </a:pathLst>
          </a:custGeom>
          <a:gradFill>
            <a:gsLst>
              <a:gs pos="0">
                <a:srgbClr val="990646">
                  <a:alpha val="73000"/>
                </a:srgbClr>
              </a:gs>
              <a:gs pos="100000">
                <a:srgbClr val="990646">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6" name="任意多边形: 形状 45">
            <a:extLst>
              <a:ext uri="{FF2B5EF4-FFF2-40B4-BE49-F238E27FC236}">
                <a16:creationId xmlns:a16="http://schemas.microsoft.com/office/drawing/2014/main" id="{86F69B34-2A5B-40E9-9F23-824DD9C8D34E}"/>
              </a:ext>
            </a:extLst>
          </p:cNvPr>
          <p:cNvSpPr/>
          <p:nvPr/>
        </p:nvSpPr>
        <p:spPr>
          <a:xfrm rot="2337685">
            <a:off x="-351632" y="3713928"/>
            <a:ext cx="600036" cy="2412303"/>
          </a:xfrm>
          <a:custGeom>
            <a:avLst/>
            <a:gdLst>
              <a:gd name="connsiteX0" fmla="*/ 171451 w 342903"/>
              <a:gd name="connsiteY0" fmla="*/ 0 h 2412303"/>
              <a:gd name="connsiteX1" fmla="*/ 329429 w 342903"/>
              <a:gd name="connsiteY1" fmla="*/ 104715 h 2412303"/>
              <a:gd name="connsiteX2" fmla="*/ 336013 w 342903"/>
              <a:gd name="connsiteY2" fmla="*/ 137329 h 2412303"/>
              <a:gd name="connsiteX3" fmla="*/ 342901 w 342903"/>
              <a:gd name="connsiteY3" fmla="*/ 137329 h 2412303"/>
              <a:gd name="connsiteX4" fmla="*/ 342901 w 342903"/>
              <a:gd name="connsiteY4" fmla="*/ 171446 h 2412303"/>
              <a:gd name="connsiteX5" fmla="*/ 342902 w 342903"/>
              <a:gd name="connsiteY5" fmla="*/ 171451 h 2412303"/>
              <a:gd name="connsiteX6" fmla="*/ 342901 w 342903"/>
              <a:gd name="connsiteY6" fmla="*/ 171456 h 2412303"/>
              <a:gd name="connsiteX7" fmla="*/ 342901 w 342903"/>
              <a:gd name="connsiteY7" fmla="*/ 2231320 h 2412303"/>
              <a:gd name="connsiteX8" fmla="*/ 340979 w 342903"/>
              <a:gd name="connsiteY8" fmla="*/ 2231320 h 2412303"/>
              <a:gd name="connsiteX9" fmla="*/ 342903 w 342903"/>
              <a:gd name="connsiteY9" fmla="*/ 2240852 h 2412303"/>
              <a:gd name="connsiteX10" fmla="*/ 171452 w 342903"/>
              <a:gd name="connsiteY10" fmla="*/ 2412303 h 2412303"/>
              <a:gd name="connsiteX11" fmla="*/ 1 w 342903"/>
              <a:gd name="connsiteY11" fmla="*/ 2240852 h 2412303"/>
              <a:gd name="connsiteX12" fmla="*/ 1926 w 342903"/>
              <a:gd name="connsiteY12" fmla="*/ 2231320 h 2412303"/>
              <a:gd name="connsiteX13" fmla="*/ 1 w 342903"/>
              <a:gd name="connsiteY13" fmla="*/ 2231320 h 2412303"/>
              <a:gd name="connsiteX14" fmla="*/ 1 w 342903"/>
              <a:gd name="connsiteY14" fmla="*/ 171456 h 2412303"/>
              <a:gd name="connsiteX15" fmla="*/ 0 w 342903"/>
              <a:gd name="connsiteY15" fmla="*/ 171451 h 2412303"/>
              <a:gd name="connsiteX16" fmla="*/ 1 w 342903"/>
              <a:gd name="connsiteY16" fmla="*/ 171446 h 2412303"/>
              <a:gd name="connsiteX17" fmla="*/ 1 w 342903"/>
              <a:gd name="connsiteY17" fmla="*/ 137329 h 2412303"/>
              <a:gd name="connsiteX18" fmla="*/ 6889 w 342903"/>
              <a:gd name="connsiteY18" fmla="*/ 137329 h 2412303"/>
              <a:gd name="connsiteX19" fmla="*/ 13474 w 342903"/>
              <a:gd name="connsiteY19" fmla="*/ 104715 h 2412303"/>
              <a:gd name="connsiteX20" fmla="*/ 171451 w 342903"/>
              <a:gd name="connsiteY20" fmla="*/ 0 h 241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2903" h="2412303">
                <a:moveTo>
                  <a:pt x="171451" y="0"/>
                </a:moveTo>
                <a:cubicBezTo>
                  <a:pt x="242469" y="0"/>
                  <a:pt x="303401" y="43178"/>
                  <a:pt x="329429" y="104715"/>
                </a:cubicBezTo>
                <a:lnTo>
                  <a:pt x="336013" y="137329"/>
                </a:lnTo>
                <a:lnTo>
                  <a:pt x="342901" y="137329"/>
                </a:lnTo>
                <a:lnTo>
                  <a:pt x="342901" y="171446"/>
                </a:lnTo>
                <a:lnTo>
                  <a:pt x="342902" y="171451"/>
                </a:lnTo>
                <a:lnTo>
                  <a:pt x="342901" y="171456"/>
                </a:lnTo>
                <a:lnTo>
                  <a:pt x="342901" y="2231320"/>
                </a:lnTo>
                <a:lnTo>
                  <a:pt x="340979" y="2231320"/>
                </a:lnTo>
                <a:lnTo>
                  <a:pt x="342903" y="2240852"/>
                </a:lnTo>
                <a:cubicBezTo>
                  <a:pt x="342903" y="2335542"/>
                  <a:pt x="266142" y="2412303"/>
                  <a:pt x="171452" y="2412303"/>
                </a:cubicBezTo>
                <a:cubicBezTo>
                  <a:pt x="76762" y="2412303"/>
                  <a:pt x="1" y="2335542"/>
                  <a:pt x="1" y="2240852"/>
                </a:cubicBezTo>
                <a:lnTo>
                  <a:pt x="1926" y="2231320"/>
                </a:lnTo>
                <a:lnTo>
                  <a:pt x="1" y="2231320"/>
                </a:lnTo>
                <a:lnTo>
                  <a:pt x="1" y="171456"/>
                </a:lnTo>
                <a:lnTo>
                  <a:pt x="0" y="171451"/>
                </a:lnTo>
                <a:lnTo>
                  <a:pt x="1" y="171446"/>
                </a:lnTo>
                <a:lnTo>
                  <a:pt x="1" y="137329"/>
                </a:lnTo>
                <a:lnTo>
                  <a:pt x="6889" y="137329"/>
                </a:lnTo>
                <a:lnTo>
                  <a:pt x="13474" y="104715"/>
                </a:lnTo>
                <a:cubicBezTo>
                  <a:pt x="39501" y="43178"/>
                  <a:pt x="100434" y="0"/>
                  <a:pt x="171451" y="0"/>
                </a:cubicBezTo>
                <a:close/>
              </a:path>
            </a:pathLst>
          </a:custGeom>
          <a:gradFill>
            <a:gsLst>
              <a:gs pos="0">
                <a:srgbClr val="00B0F0">
                  <a:alpha val="0"/>
                </a:srgbClr>
              </a:gs>
              <a:gs pos="50000">
                <a:srgbClr val="06D4EF">
                  <a:alpha val="25000"/>
                </a:srgbClr>
              </a:gs>
              <a:gs pos="100000">
                <a:srgbClr val="0CF5E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任意多边形: 形状 46">
            <a:extLst>
              <a:ext uri="{FF2B5EF4-FFF2-40B4-BE49-F238E27FC236}">
                <a16:creationId xmlns:a16="http://schemas.microsoft.com/office/drawing/2014/main" id="{17523FA9-97AF-4783-BDD3-A6F33ECFEC27}"/>
              </a:ext>
            </a:extLst>
          </p:cNvPr>
          <p:cNvSpPr/>
          <p:nvPr/>
        </p:nvSpPr>
        <p:spPr>
          <a:xfrm rot="2337685">
            <a:off x="11717911" y="2355874"/>
            <a:ext cx="643636" cy="2412303"/>
          </a:xfrm>
          <a:custGeom>
            <a:avLst/>
            <a:gdLst>
              <a:gd name="connsiteX0" fmla="*/ 171451 w 342903"/>
              <a:gd name="connsiteY0" fmla="*/ 0 h 2412303"/>
              <a:gd name="connsiteX1" fmla="*/ 329429 w 342903"/>
              <a:gd name="connsiteY1" fmla="*/ 104715 h 2412303"/>
              <a:gd name="connsiteX2" fmla="*/ 336013 w 342903"/>
              <a:gd name="connsiteY2" fmla="*/ 137329 h 2412303"/>
              <a:gd name="connsiteX3" fmla="*/ 342901 w 342903"/>
              <a:gd name="connsiteY3" fmla="*/ 137329 h 2412303"/>
              <a:gd name="connsiteX4" fmla="*/ 342901 w 342903"/>
              <a:gd name="connsiteY4" fmla="*/ 171446 h 2412303"/>
              <a:gd name="connsiteX5" fmla="*/ 342902 w 342903"/>
              <a:gd name="connsiteY5" fmla="*/ 171451 h 2412303"/>
              <a:gd name="connsiteX6" fmla="*/ 342901 w 342903"/>
              <a:gd name="connsiteY6" fmla="*/ 171456 h 2412303"/>
              <a:gd name="connsiteX7" fmla="*/ 342901 w 342903"/>
              <a:gd name="connsiteY7" fmla="*/ 2231320 h 2412303"/>
              <a:gd name="connsiteX8" fmla="*/ 340979 w 342903"/>
              <a:gd name="connsiteY8" fmla="*/ 2231320 h 2412303"/>
              <a:gd name="connsiteX9" fmla="*/ 342903 w 342903"/>
              <a:gd name="connsiteY9" fmla="*/ 2240852 h 2412303"/>
              <a:gd name="connsiteX10" fmla="*/ 171452 w 342903"/>
              <a:gd name="connsiteY10" fmla="*/ 2412303 h 2412303"/>
              <a:gd name="connsiteX11" fmla="*/ 1 w 342903"/>
              <a:gd name="connsiteY11" fmla="*/ 2240852 h 2412303"/>
              <a:gd name="connsiteX12" fmla="*/ 1926 w 342903"/>
              <a:gd name="connsiteY12" fmla="*/ 2231320 h 2412303"/>
              <a:gd name="connsiteX13" fmla="*/ 1 w 342903"/>
              <a:gd name="connsiteY13" fmla="*/ 2231320 h 2412303"/>
              <a:gd name="connsiteX14" fmla="*/ 1 w 342903"/>
              <a:gd name="connsiteY14" fmla="*/ 171456 h 2412303"/>
              <a:gd name="connsiteX15" fmla="*/ 0 w 342903"/>
              <a:gd name="connsiteY15" fmla="*/ 171451 h 2412303"/>
              <a:gd name="connsiteX16" fmla="*/ 1 w 342903"/>
              <a:gd name="connsiteY16" fmla="*/ 171446 h 2412303"/>
              <a:gd name="connsiteX17" fmla="*/ 1 w 342903"/>
              <a:gd name="connsiteY17" fmla="*/ 137329 h 2412303"/>
              <a:gd name="connsiteX18" fmla="*/ 6889 w 342903"/>
              <a:gd name="connsiteY18" fmla="*/ 137329 h 2412303"/>
              <a:gd name="connsiteX19" fmla="*/ 13474 w 342903"/>
              <a:gd name="connsiteY19" fmla="*/ 104715 h 2412303"/>
              <a:gd name="connsiteX20" fmla="*/ 171451 w 342903"/>
              <a:gd name="connsiteY20" fmla="*/ 0 h 241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2903" h="2412303">
                <a:moveTo>
                  <a:pt x="171451" y="0"/>
                </a:moveTo>
                <a:cubicBezTo>
                  <a:pt x="242469" y="0"/>
                  <a:pt x="303401" y="43178"/>
                  <a:pt x="329429" y="104715"/>
                </a:cubicBezTo>
                <a:lnTo>
                  <a:pt x="336013" y="137329"/>
                </a:lnTo>
                <a:lnTo>
                  <a:pt x="342901" y="137329"/>
                </a:lnTo>
                <a:lnTo>
                  <a:pt x="342901" y="171446"/>
                </a:lnTo>
                <a:lnTo>
                  <a:pt x="342902" y="171451"/>
                </a:lnTo>
                <a:lnTo>
                  <a:pt x="342901" y="171456"/>
                </a:lnTo>
                <a:lnTo>
                  <a:pt x="342901" y="2231320"/>
                </a:lnTo>
                <a:lnTo>
                  <a:pt x="340979" y="2231320"/>
                </a:lnTo>
                <a:lnTo>
                  <a:pt x="342903" y="2240852"/>
                </a:lnTo>
                <a:cubicBezTo>
                  <a:pt x="342903" y="2335542"/>
                  <a:pt x="266142" y="2412303"/>
                  <a:pt x="171452" y="2412303"/>
                </a:cubicBezTo>
                <a:cubicBezTo>
                  <a:pt x="76762" y="2412303"/>
                  <a:pt x="1" y="2335542"/>
                  <a:pt x="1" y="2240852"/>
                </a:cubicBezTo>
                <a:lnTo>
                  <a:pt x="1926" y="2231320"/>
                </a:lnTo>
                <a:lnTo>
                  <a:pt x="1" y="2231320"/>
                </a:lnTo>
                <a:lnTo>
                  <a:pt x="1" y="171456"/>
                </a:lnTo>
                <a:lnTo>
                  <a:pt x="0" y="171451"/>
                </a:lnTo>
                <a:lnTo>
                  <a:pt x="1" y="171446"/>
                </a:lnTo>
                <a:lnTo>
                  <a:pt x="1" y="137329"/>
                </a:lnTo>
                <a:lnTo>
                  <a:pt x="6889" y="137329"/>
                </a:lnTo>
                <a:lnTo>
                  <a:pt x="13474" y="104715"/>
                </a:lnTo>
                <a:cubicBezTo>
                  <a:pt x="39501" y="43178"/>
                  <a:pt x="100434" y="0"/>
                  <a:pt x="171451" y="0"/>
                </a:cubicBezTo>
                <a:close/>
              </a:path>
            </a:pathLst>
          </a:custGeom>
          <a:gradFill>
            <a:gsLst>
              <a:gs pos="0">
                <a:srgbClr val="00B0F0">
                  <a:alpha val="0"/>
                </a:srgbClr>
              </a:gs>
              <a:gs pos="50000">
                <a:srgbClr val="06D4EF">
                  <a:alpha val="37000"/>
                </a:srgbClr>
              </a:gs>
              <a:gs pos="100000">
                <a:srgbClr val="0CF5E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18" name="图片 17" descr="图片包含 文本&#10;&#10;描述已自动生成">
            <a:extLst>
              <a:ext uri="{FF2B5EF4-FFF2-40B4-BE49-F238E27FC236}">
                <a16:creationId xmlns:a16="http://schemas.microsoft.com/office/drawing/2014/main" id="{B0AB49A5-8EC1-4D13-8BA0-4646088515A0}"/>
              </a:ext>
            </a:extLst>
          </p:cNvPr>
          <p:cNvPicPr>
            <a:picLocks noChangeAspect="1"/>
          </p:cNvPicPr>
          <p:nvPr/>
        </p:nvPicPr>
        <p:blipFill rotWithShape="1">
          <a:blip r:embed="rId13">
            <a:extLst>
              <a:ext uri="{28A0092B-C50C-407E-A947-70E740481C1C}">
                <a14:useLocalDpi xmlns:a14="http://schemas.microsoft.com/office/drawing/2010/main" val="0"/>
              </a:ext>
            </a:extLst>
          </a:blip>
          <a:srcRect l="28125" t="24214" r="49063" b="65648"/>
          <a:stretch/>
        </p:blipFill>
        <p:spPr>
          <a:xfrm>
            <a:off x="6600648" y="3200799"/>
            <a:ext cx="4267200" cy="1066800"/>
          </a:xfrm>
          <a:prstGeom prst="rect">
            <a:avLst/>
          </a:prstGeom>
        </p:spPr>
      </p:pic>
      <p:pic>
        <p:nvPicPr>
          <p:cNvPr id="52" name="图片 51" descr="图片包含 图示&#10;&#10;描述已自动生成">
            <a:extLst>
              <a:ext uri="{FF2B5EF4-FFF2-40B4-BE49-F238E27FC236}">
                <a16:creationId xmlns:a16="http://schemas.microsoft.com/office/drawing/2014/main" id="{1799D912-B4F3-45F9-99F9-F4E371E3E5C1}"/>
              </a:ext>
            </a:extLst>
          </p:cNvPr>
          <p:cNvPicPr>
            <a:picLocks noChangeAspect="1"/>
          </p:cNvPicPr>
          <p:nvPr/>
        </p:nvPicPr>
        <p:blipFill rotWithShape="1">
          <a:blip r:embed="rId14">
            <a:alphaModFix amt="76000"/>
            <a:extLst>
              <a:ext uri="{BEBA8EAE-BF5A-486C-A8C5-ECC9F3942E4B}">
                <a14:imgProps xmlns:a14="http://schemas.microsoft.com/office/drawing/2010/main">
                  <a14:imgLayer r:embed="rId15">
                    <a14:imgEffect>
                      <a14:artisticBlur/>
                    </a14:imgEffect>
                  </a14:imgLayer>
                </a14:imgProps>
              </a:ext>
              <a:ext uri="{28A0092B-C50C-407E-A947-70E740481C1C}">
                <a14:useLocalDpi xmlns:a14="http://schemas.microsoft.com/office/drawing/2010/main" val="0"/>
              </a:ext>
            </a:extLst>
          </a:blip>
          <a:srcRect t="77356" r="75992"/>
          <a:stretch/>
        </p:blipFill>
        <p:spPr>
          <a:xfrm>
            <a:off x="1179825" y="3125159"/>
            <a:ext cx="1097531" cy="1552908"/>
          </a:xfrm>
          <a:prstGeom prst="rect">
            <a:avLst/>
          </a:prstGeom>
        </p:spPr>
      </p:pic>
      <p:pic>
        <p:nvPicPr>
          <p:cNvPr id="53" name="图片 52" descr="图片包含 图示&#10;&#10;描述已自动生成">
            <a:extLst>
              <a:ext uri="{FF2B5EF4-FFF2-40B4-BE49-F238E27FC236}">
                <a16:creationId xmlns:a16="http://schemas.microsoft.com/office/drawing/2014/main" id="{DEFFE729-B006-4A7C-8448-CBC0D26A6B8B}"/>
              </a:ext>
            </a:extLst>
          </p:cNvPr>
          <p:cNvPicPr>
            <a:picLocks noChangeAspect="1"/>
          </p:cNvPicPr>
          <p:nvPr/>
        </p:nvPicPr>
        <p:blipFill rotWithShape="1">
          <a:blip r:embed="rId14">
            <a:extLst>
              <a:ext uri="{BEBA8EAE-BF5A-486C-A8C5-ECC9F3942E4B}">
                <a14:imgProps xmlns:a14="http://schemas.microsoft.com/office/drawing/2010/main">
                  <a14:imgLayer r:embed="rId15">
                    <a14:imgEffect>
                      <a14:artisticBlur/>
                    </a14:imgEffect>
                  </a14:imgLayer>
                </a14:imgProps>
              </a:ext>
              <a:ext uri="{28A0092B-C50C-407E-A947-70E740481C1C}">
                <a14:useLocalDpi xmlns:a14="http://schemas.microsoft.com/office/drawing/2010/main" val="0"/>
              </a:ext>
            </a:extLst>
          </a:blip>
          <a:srcRect l="80682" t="28132" r="-1715" b="64924"/>
          <a:stretch/>
        </p:blipFill>
        <p:spPr>
          <a:xfrm>
            <a:off x="9746171" y="1325034"/>
            <a:ext cx="961527" cy="476251"/>
          </a:xfrm>
          <a:prstGeom prst="rect">
            <a:avLst/>
          </a:prstGeom>
        </p:spPr>
      </p:pic>
      <p:sp>
        <p:nvSpPr>
          <p:cNvPr id="11" name="矩形: 圆角 10">
            <a:extLst>
              <a:ext uri="{FF2B5EF4-FFF2-40B4-BE49-F238E27FC236}">
                <a16:creationId xmlns:a16="http://schemas.microsoft.com/office/drawing/2014/main" id="{928EFC69-03FE-4827-8ACF-662613403561}"/>
              </a:ext>
            </a:extLst>
          </p:cNvPr>
          <p:cNvSpPr/>
          <p:nvPr/>
        </p:nvSpPr>
        <p:spPr>
          <a:xfrm>
            <a:off x="3139908" y="7877834"/>
            <a:ext cx="2250048" cy="400598"/>
          </a:xfrm>
          <a:prstGeom prst="roundRect">
            <a:avLst>
              <a:gd name="adj" fmla="val 50000"/>
            </a:avLst>
          </a:prstGeom>
          <a:gradFill>
            <a:gsLst>
              <a:gs pos="58000">
                <a:srgbClr val="6C259C"/>
              </a:gs>
              <a:gs pos="0">
                <a:srgbClr val="43117A"/>
              </a:gs>
              <a:gs pos="100000">
                <a:srgbClr val="721B8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5366AB6D-517F-4533-B2B7-505D42B537FA}"/>
              </a:ext>
            </a:extLst>
          </p:cNvPr>
          <p:cNvGrpSpPr/>
          <p:nvPr/>
        </p:nvGrpSpPr>
        <p:grpSpPr>
          <a:xfrm>
            <a:off x="4787306" y="5340839"/>
            <a:ext cx="2946081" cy="390178"/>
            <a:chOff x="4856936" y="5235593"/>
            <a:chExt cx="2946081" cy="390178"/>
          </a:xfrm>
        </p:grpSpPr>
        <p:sp>
          <p:nvSpPr>
            <p:cNvPr id="129" name="矩形: 圆角 128">
              <a:extLst>
                <a:ext uri="{FF2B5EF4-FFF2-40B4-BE49-F238E27FC236}">
                  <a16:creationId xmlns:a16="http://schemas.microsoft.com/office/drawing/2014/main" id="{309DA60C-5B9E-467D-A1CA-03F857CE27FF}"/>
                </a:ext>
              </a:extLst>
            </p:cNvPr>
            <p:cNvSpPr>
              <a:spLocks/>
            </p:cNvSpPr>
            <p:nvPr/>
          </p:nvSpPr>
          <p:spPr>
            <a:xfrm>
              <a:off x="4856936" y="5235593"/>
              <a:ext cx="2946081" cy="390178"/>
            </a:xfrm>
            <a:prstGeom prst="roundRect">
              <a:avLst>
                <a:gd name="adj" fmla="val 50000"/>
              </a:avLst>
            </a:prstGeom>
            <a:gradFill>
              <a:gsLst>
                <a:gs pos="71680">
                  <a:srgbClr val="C659D3"/>
                </a:gs>
                <a:gs pos="38000">
                  <a:srgbClr val="DD8ED9"/>
                </a:gs>
                <a:gs pos="0">
                  <a:srgbClr val="43117A">
                    <a:lumMod val="68000"/>
                    <a:lumOff val="32000"/>
                  </a:srgbClr>
                </a:gs>
                <a:gs pos="100000">
                  <a:srgbClr val="721B84">
                    <a:lumMod val="75000"/>
                    <a:lumOff val="25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BF3483AF-26EF-4F1C-B680-0C17EDD0615D}"/>
                </a:ext>
              </a:extLst>
            </p:cNvPr>
            <p:cNvSpPr txBox="1"/>
            <p:nvPr/>
          </p:nvSpPr>
          <p:spPr>
            <a:xfrm>
              <a:off x="4890365" y="5246016"/>
              <a:ext cx="2879222" cy="369332"/>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b="0" i="0" u="none" strike="noStrike" cap="none" spc="0" normalizeH="0" baseline="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t>内容整理：</a:t>
              </a:r>
              <a:r>
                <a:rPr lang="en-US" altLang="zh-CN" dirty="0" err="1"/>
                <a:t>iSlide</a:t>
              </a:r>
              <a:r>
                <a:rPr lang="en-US" altLang="zh-CN" dirty="0"/>
                <a:t> – martin</a:t>
              </a:r>
            </a:p>
          </p:txBody>
        </p:sp>
      </p:grpSp>
      <p:grpSp>
        <p:nvGrpSpPr>
          <p:cNvPr id="13" name="组合 12">
            <a:extLst>
              <a:ext uri="{FF2B5EF4-FFF2-40B4-BE49-F238E27FC236}">
                <a16:creationId xmlns:a16="http://schemas.microsoft.com/office/drawing/2014/main" id="{17E991C9-CEC8-4B1F-9DE6-BCF0250AECA7}"/>
              </a:ext>
            </a:extLst>
          </p:cNvPr>
          <p:cNvGrpSpPr/>
          <p:nvPr/>
        </p:nvGrpSpPr>
        <p:grpSpPr>
          <a:xfrm>
            <a:off x="8538756" y="5330419"/>
            <a:ext cx="2037915" cy="400598"/>
            <a:chOff x="8538756" y="5253606"/>
            <a:chExt cx="2037915" cy="400598"/>
          </a:xfrm>
        </p:grpSpPr>
        <p:sp>
          <p:nvSpPr>
            <p:cNvPr id="130" name="矩形: 圆角 129">
              <a:extLst>
                <a:ext uri="{FF2B5EF4-FFF2-40B4-BE49-F238E27FC236}">
                  <a16:creationId xmlns:a16="http://schemas.microsoft.com/office/drawing/2014/main" id="{098722ED-19D6-42B8-A2C6-580D00FE9D65}"/>
                </a:ext>
              </a:extLst>
            </p:cNvPr>
            <p:cNvSpPr/>
            <p:nvPr/>
          </p:nvSpPr>
          <p:spPr>
            <a:xfrm>
              <a:off x="8538756" y="5253606"/>
              <a:ext cx="2037915" cy="400598"/>
            </a:xfrm>
            <a:prstGeom prst="roundRect">
              <a:avLst>
                <a:gd name="adj" fmla="val 50000"/>
              </a:avLst>
            </a:prstGeom>
            <a:gradFill>
              <a:gsLst>
                <a:gs pos="71680">
                  <a:srgbClr val="C659D3"/>
                </a:gs>
                <a:gs pos="38000">
                  <a:srgbClr val="DD8ED9"/>
                </a:gs>
                <a:gs pos="0">
                  <a:srgbClr val="43117A">
                    <a:lumMod val="68000"/>
                    <a:lumOff val="32000"/>
                  </a:srgbClr>
                </a:gs>
                <a:gs pos="100000">
                  <a:srgbClr val="721B84">
                    <a:lumMod val="75000"/>
                    <a:lumOff val="25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1D54FD59-28BB-48ED-A964-5CE1DA197386}"/>
                </a:ext>
              </a:extLst>
            </p:cNvPr>
            <p:cNvSpPr txBox="1"/>
            <p:nvPr/>
          </p:nvSpPr>
          <p:spPr>
            <a:xfrm>
              <a:off x="8652210" y="5269239"/>
              <a:ext cx="1811006" cy="369332"/>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b="0" i="0" u="none" strike="noStrike" cap="none" spc="0" normalizeH="0" baseline="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t>设计支持：山猪</a:t>
              </a:r>
            </a:p>
          </p:txBody>
        </p:sp>
      </p:grpSp>
      <p:grpSp>
        <p:nvGrpSpPr>
          <p:cNvPr id="50" name="组合 49">
            <a:extLst>
              <a:ext uri="{FF2B5EF4-FFF2-40B4-BE49-F238E27FC236}">
                <a16:creationId xmlns:a16="http://schemas.microsoft.com/office/drawing/2014/main" id="{94A3C067-5CB1-4AFD-8383-2C105D8F24C3}"/>
              </a:ext>
            </a:extLst>
          </p:cNvPr>
          <p:cNvGrpSpPr/>
          <p:nvPr/>
        </p:nvGrpSpPr>
        <p:grpSpPr>
          <a:xfrm>
            <a:off x="9398757" y="7100753"/>
            <a:ext cx="2493254" cy="336430"/>
            <a:chOff x="4492858" y="5367075"/>
            <a:chExt cx="2493254" cy="336430"/>
          </a:xfrm>
        </p:grpSpPr>
        <p:grpSp>
          <p:nvGrpSpPr>
            <p:cNvPr id="51" name="组合 50">
              <a:extLst>
                <a:ext uri="{FF2B5EF4-FFF2-40B4-BE49-F238E27FC236}">
                  <a16:creationId xmlns:a16="http://schemas.microsoft.com/office/drawing/2014/main" id="{BE87F0E8-C645-441F-9130-E072FD97EC8D}"/>
                </a:ext>
              </a:extLst>
            </p:cNvPr>
            <p:cNvGrpSpPr/>
            <p:nvPr/>
          </p:nvGrpSpPr>
          <p:grpSpPr>
            <a:xfrm>
              <a:off x="4492858" y="5367075"/>
              <a:ext cx="1009337" cy="302459"/>
              <a:chOff x="5056018" y="506500"/>
              <a:chExt cx="1245800" cy="373318"/>
            </a:xfrm>
            <a:solidFill>
              <a:srgbClr val="F04D0A"/>
            </a:solidFill>
          </p:grpSpPr>
          <p:grpSp>
            <p:nvGrpSpPr>
              <p:cNvPr id="59" name="图形 4">
                <a:extLst>
                  <a:ext uri="{FF2B5EF4-FFF2-40B4-BE49-F238E27FC236}">
                    <a16:creationId xmlns:a16="http://schemas.microsoft.com/office/drawing/2014/main" id="{24D9AA17-9D2B-48CC-83B5-641D57C17BB5}"/>
                  </a:ext>
                </a:extLst>
              </p:cNvPr>
              <p:cNvGrpSpPr/>
              <p:nvPr/>
            </p:nvGrpSpPr>
            <p:grpSpPr>
              <a:xfrm>
                <a:off x="5465252" y="555548"/>
                <a:ext cx="836566" cy="201598"/>
                <a:chOff x="1273602" y="5516534"/>
                <a:chExt cx="565016" cy="136159"/>
              </a:xfrm>
              <a:grpFill/>
            </p:grpSpPr>
            <p:sp>
              <p:nvSpPr>
                <p:cNvPr id="87" name="任意多边形: 形状 86">
                  <a:extLst>
                    <a:ext uri="{FF2B5EF4-FFF2-40B4-BE49-F238E27FC236}">
                      <a16:creationId xmlns:a16="http://schemas.microsoft.com/office/drawing/2014/main" id="{73CC9885-ACBB-4908-83B8-15F82676ABCC}"/>
                    </a:ext>
                  </a:extLst>
                </p:cNvPr>
                <p:cNvSpPr/>
                <p:nvPr/>
              </p:nvSpPr>
              <p:spPr>
                <a:xfrm>
                  <a:off x="1273602" y="5519498"/>
                  <a:ext cx="133195" cy="130416"/>
                </a:xfrm>
                <a:custGeom>
                  <a:avLst/>
                  <a:gdLst>
                    <a:gd name="connsiteX0" fmla="*/ 58910 w 133195"/>
                    <a:gd name="connsiteY0" fmla="*/ 61689 h 130416"/>
                    <a:gd name="connsiteX1" fmla="*/ 124118 w 133195"/>
                    <a:gd name="connsiteY1" fmla="*/ 61689 h 130416"/>
                    <a:gd name="connsiteX2" fmla="*/ 124118 w 133195"/>
                    <a:gd name="connsiteY2" fmla="*/ 113744 h 130416"/>
                    <a:gd name="connsiteX3" fmla="*/ 108742 w 133195"/>
                    <a:gd name="connsiteY3" fmla="*/ 129491 h 130416"/>
                    <a:gd name="connsiteX4" fmla="*/ 100962 w 133195"/>
                    <a:gd name="connsiteY4" fmla="*/ 130417 h 130416"/>
                    <a:gd name="connsiteX5" fmla="*/ 95775 w 133195"/>
                    <a:gd name="connsiteY5" fmla="*/ 116153 h 130416"/>
                    <a:gd name="connsiteX6" fmla="*/ 103185 w 133195"/>
                    <a:gd name="connsiteY6" fmla="*/ 115226 h 130416"/>
                    <a:gd name="connsiteX7" fmla="*/ 108372 w 133195"/>
                    <a:gd name="connsiteY7" fmla="*/ 109298 h 130416"/>
                    <a:gd name="connsiteX8" fmla="*/ 74286 w 133195"/>
                    <a:gd name="connsiteY8" fmla="*/ 109298 h 130416"/>
                    <a:gd name="connsiteX9" fmla="*/ 74286 w 133195"/>
                    <a:gd name="connsiteY9" fmla="*/ 129120 h 130416"/>
                    <a:gd name="connsiteX10" fmla="*/ 58725 w 133195"/>
                    <a:gd name="connsiteY10" fmla="*/ 129120 h 130416"/>
                    <a:gd name="connsiteX11" fmla="*/ 58725 w 133195"/>
                    <a:gd name="connsiteY11" fmla="*/ 90958 h 130416"/>
                    <a:gd name="connsiteX12" fmla="*/ 49092 w 133195"/>
                    <a:gd name="connsiteY12" fmla="*/ 99480 h 130416"/>
                    <a:gd name="connsiteX13" fmla="*/ 40200 w 133195"/>
                    <a:gd name="connsiteY13" fmla="*/ 86698 h 130416"/>
                    <a:gd name="connsiteX14" fmla="*/ 40200 w 133195"/>
                    <a:gd name="connsiteY14" fmla="*/ 129861 h 130416"/>
                    <a:gd name="connsiteX15" fmla="*/ 24453 w 133195"/>
                    <a:gd name="connsiteY15" fmla="*/ 129861 h 130416"/>
                    <a:gd name="connsiteX16" fmla="*/ 24453 w 133195"/>
                    <a:gd name="connsiteY16" fmla="*/ 90958 h 130416"/>
                    <a:gd name="connsiteX17" fmla="*/ 12597 w 133195"/>
                    <a:gd name="connsiteY17" fmla="*/ 108743 h 130416"/>
                    <a:gd name="connsiteX18" fmla="*/ 0 w 133195"/>
                    <a:gd name="connsiteY18" fmla="*/ 96516 h 130416"/>
                    <a:gd name="connsiteX19" fmla="*/ 21860 w 133195"/>
                    <a:gd name="connsiteY19" fmla="*/ 61689 h 130416"/>
                    <a:gd name="connsiteX20" fmla="*/ 7040 w 133195"/>
                    <a:gd name="connsiteY20" fmla="*/ 61689 h 130416"/>
                    <a:gd name="connsiteX21" fmla="*/ 7040 w 133195"/>
                    <a:gd name="connsiteY21" fmla="*/ 45016 h 130416"/>
                    <a:gd name="connsiteX22" fmla="*/ 24268 w 133195"/>
                    <a:gd name="connsiteY22" fmla="*/ 45016 h 130416"/>
                    <a:gd name="connsiteX23" fmla="*/ 24268 w 133195"/>
                    <a:gd name="connsiteY23" fmla="*/ 38532 h 130416"/>
                    <a:gd name="connsiteX24" fmla="*/ 12782 w 133195"/>
                    <a:gd name="connsiteY24" fmla="*/ 42423 h 130416"/>
                    <a:gd name="connsiteX25" fmla="*/ 4076 w 133195"/>
                    <a:gd name="connsiteY25" fmla="*/ 14820 h 130416"/>
                    <a:gd name="connsiteX26" fmla="*/ 16858 w 133195"/>
                    <a:gd name="connsiteY26" fmla="*/ 9818 h 130416"/>
                    <a:gd name="connsiteX27" fmla="*/ 24268 w 133195"/>
                    <a:gd name="connsiteY27" fmla="*/ 33160 h 130416"/>
                    <a:gd name="connsiteX28" fmla="*/ 24268 w 133195"/>
                    <a:gd name="connsiteY28" fmla="*/ 371 h 130416"/>
                    <a:gd name="connsiteX29" fmla="*/ 40014 w 133195"/>
                    <a:gd name="connsiteY29" fmla="*/ 1297 h 130416"/>
                    <a:gd name="connsiteX30" fmla="*/ 40014 w 133195"/>
                    <a:gd name="connsiteY30" fmla="*/ 30566 h 130416"/>
                    <a:gd name="connsiteX31" fmla="*/ 47054 w 133195"/>
                    <a:gd name="connsiteY31" fmla="*/ 9633 h 130416"/>
                    <a:gd name="connsiteX32" fmla="*/ 59836 w 133195"/>
                    <a:gd name="connsiteY32" fmla="*/ 13523 h 130416"/>
                    <a:gd name="connsiteX33" fmla="*/ 49833 w 133195"/>
                    <a:gd name="connsiteY33" fmla="*/ 42423 h 130416"/>
                    <a:gd name="connsiteX34" fmla="*/ 40014 w 133195"/>
                    <a:gd name="connsiteY34" fmla="*/ 38532 h 130416"/>
                    <a:gd name="connsiteX35" fmla="*/ 40014 w 133195"/>
                    <a:gd name="connsiteY35" fmla="*/ 44831 h 130416"/>
                    <a:gd name="connsiteX36" fmla="*/ 52797 w 133195"/>
                    <a:gd name="connsiteY36" fmla="*/ 44831 h 130416"/>
                    <a:gd name="connsiteX37" fmla="*/ 52797 w 133195"/>
                    <a:gd name="connsiteY37" fmla="*/ 61503 h 130416"/>
                    <a:gd name="connsiteX38" fmla="*/ 40014 w 133195"/>
                    <a:gd name="connsiteY38" fmla="*/ 61503 h 130416"/>
                    <a:gd name="connsiteX39" fmla="*/ 40014 w 133195"/>
                    <a:gd name="connsiteY39" fmla="*/ 71692 h 130416"/>
                    <a:gd name="connsiteX40" fmla="*/ 44645 w 133195"/>
                    <a:gd name="connsiteY40" fmla="*/ 67432 h 130416"/>
                    <a:gd name="connsiteX41" fmla="*/ 58539 w 133195"/>
                    <a:gd name="connsiteY41" fmla="*/ 85216 h 130416"/>
                    <a:gd name="connsiteX42" fmla="*/ 58539 w 133195"/>
                    <a:gd name="connsiteY42" fmla="*/ 61689 h 130416"/>
                    <a:gd name="connsiteX43" fmla="*/ 133196 w 133195"/>
                    <a:gd name="connsiteY43" fmla="*/ 44460 h 130416"/>
                    <a:gd name="connsiteX44" fmla="*/ 133196 w 133195"/>
                    <a:gd name="connsiteY44" fmla="*/ 57243 h 130416"/>
                    <a:gd name="connsiteX45" fmla="*/ 55761 w 133195"/>
                    <a:gd name="connsiteY45" fmla="*/ 57243 h 130416"/>
                    <a:gd name="connsiteX46" fmla="*/ 55761 w 133195"/>
                    <a:gd name="connsiteY46" fmla="*/ 44460 h 130416"/>
                    <a:gd name="connsiteX47" fmla="*/ 83734 w 133195"/>
                    <a:gd name="connsiteY47" fmla="*/ 44460 h 130416"/>
                    <a:gd name="connsiteX48" fmla="*/ 83734 w 133195"/>
                    <a:gd name="connsiteY48" fmla="*/ 40014 h 130416"/>
                    <a:gd name="connsiteX49" fmla="*/ 61318 w 133195"/>
                    <a:gd name="connsiteY49" fmla="*/ 40014 h 130416"/>
                    <a:gd name="connsiteX50" fmla="*/ 61318 w 133195"/>
                    <a:gd name="connsiteY50" fmla="*/ 27602 h 130416"/>
                    <a:gd name="connsiteX51" fmla="*/ 83734 w 133195"/>
                    <a:gd name="connsiteY51" fmla="*/ 27602 h 130416"/>
                    <a:gd name="connsiteX52" fmla="*/ 83734 w 133195"/>
                    <a:gd name="connsiteY52" fmla="*/ 23156 h 130416"/>
                    <a:gd name="connsiteX53" fmla="*/ 60577 w 133195"/>
                    <a:gd name="connsiteY53" fmla="*/ 23156 h 130416"/>
                    <a:gd name="connsiteX54" fmla="*/ 60577 w 133195"/>
                    <a:gd name="connsiteY54" fmla="*/ 10004 h 130416"/>
                    <a:gd name="connsiteX55" fmla="*/ 83734 w 133195"/>
                    <a:gd name="connsiteY55" fmla="*/ 10004 h 130416"/>
                    <a:gd name="connsiteX56" fmla="*/ 83734 w 133195"/>
                    <a:gd name="connsiteY56" fmla="*/ 0 h 130416"/>
                    <a:gd name="connsiteX57" fmla="*/ 99850 w 133195"/>
                    <a:gd name="connsiteY57" fmla="*/ 926 h 130416"/>
                    <a:gd name="connsiteX58" fmla="*/ 99850 w 133195"/>
                    <a:gd name="connsiteY58" fmla="*/ 10004 h 130416"/>
                    <a:gd name="connsiteX59" fmla="*/ 127823 w 133195"/>
                    <a:gd name="connsiteY59" fmla="*/ 10004 h 130416"/>
                    <a:gd name="connsiteX60" fmla="*/ 127823 w 133195"/>
                    <a:gd name="connsiteY60" fmla="*/ 23156 h 130416"/>
                    <a:gd name="connsiteX61" fmla="*/ 99850 w 133195"/>
                    <a:gd name="connsiteY61" fmla="*/ 23156 h 130416"/>
                    <a:gd name="connsiteX62" fmla="*/ 99850 w 133195"/>
                    <a:gd name="connsiteY62" fmla="*/ 27602 h 130416"/>
                    <a:gd name="connsiteX63" fmla="*/ 124674 w 133195"/>
                    <a:gd name="connsiteY63" fmla="*/ 27602 h 130416"/>
                    <a:gd name="connsiteX64" fmla="*/ 124674 w 133195"/>
                    <a:gd name="connsiteY64" fmla="*/ 40014 h 130416"/>
                    <a:gd name="connsiteX65" fmla="*/ 99850 w 133195"/>
                    <a:gd name="connsiteY65" fmla="*/ 40014 h 130416"/>
                    <a:gd name="connsiteX66" fmla="*/ 99850 w 133195"/>
                    <a:gd name="connsiteY66" fmla="*/ 44460 h 130416"/>
                    <a:gd name="connsiteX67" fmla="*/ 133196 w 133195"/>
                    <a:gd name="connsiteY67" fmla="*/ 44460 h 130416"/>
                    <a:gd name="connsiteX68" fmla="*/ 74286 w 133195"/>
                    <a:gd name="connsiteY68" fmla="*/ 74471 h 130416"/>
                    <a:gd name="connsiteX69" fmla="*/ 74286 w 133195"/>
                    <a:gd name="connsiteY69" fmla="*/ 78917 h 130416"/>
                    <a:gd name="connsiteX70" fmla="*/ 108372 w 133195"/>
                    <a:gd name="connsiteY70" fmla="*/ 78917 h 130416"/>
                    <a:gd name="connsiteX71" fmla="*/ 108372 w 133195"/>
                    <a:gd name="connsiteY71" fmla="*/ 74471 h 130416"/>
                    <a:gd name="connsiteX72" fmla="*/ 74286 w 133195"/>
                    <a:gd name="connsiteY72" fmla="*/ 74471 h 130416"/>
                    <a:gd name="connsiteX73" fmla="*/ 74286 w 133195"/>
                    <a:gd name="connsiteY73" fmla="*/ 96145 h 130416"/>
                    <a:gd name="connsiteX74" fmla="*/ 108372 w 133195"/>
                    <a:gd name="connsiteY74" fmla="*/ 96145 h 130416"/>
                    <a:gd name="connsiteX75" fmla="*/ 108372 w 133195"/>
                    <a:gd name="connsiteY75" fmla="*/ 91699 h 130416"/>
                    <a:gd name="connsiteX76" fmla="*/ 74286 w 133195"/>
                    <a:gd name="connsiteY76" fmla="*/ 91699 h 130416"/>
                    <a:gd name="connsiteX77" fmla="*/ 74286 w 133195"/>
                    <a:gd name="connsiteY77" fmla="*/ 96145 h 130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133195" h="130416">
                      <a:moveTo>
                        <a:pt x="58910" y="61689"/>
                      </a:moveTo>
                      <a:lnTo>
                        <a:pt x="124118" y="61689"/>
                      </a:lnTo>
                      <a:lnTo>
                        <a:pt x="124118" y="113744"/>
                      </a:lnTo>
                      <a:cubicBezTo>
                        <a:pt x="124118" y="125045"/>
                        <a:pt x="120599" y="128379"/>
                        <a:pt x="108742" y="129491"/>
                      </a:cubicBezTo>
                      <a:lnTo>
                        <a:pt x="100962" y="130417"/>
                      </a:lnTo>
                      <a:lnTo>
                        <a:pt x="95775" y="116153"/>
                      </a:lnTo>
                      <a:lnTo>
                        <a:pt x="103185" y="115226"/>
                      </a:lnTo>
                      <a:cubicBezTo>
                        <a:pt x="108372" y="114671"/>
                        <a:pt x="108372" y="113374"/>
                        <a:pt x="108372" y="109298"/>
                      </a:cubicBezTo>
                      <a:lnTo>
                        <a:pt x="74286" y="109298"/>
                      </a:lnTo>
                      <a:lnTo>
                        <a:pt x="74286" y="129120"/>
                      </a:lnTo>
                      <a:lnTo>
                        <a:pt x="58725" y="129120"/>
                      </a:lnTo>
                      <a:lnTo>
                        <a:pt x="58725" y="90958"/>
                      </a:lnTo>
                      <a:lnTo>
                        <a:pt x="49092" y="99480"/>
                      </a:lnTo>
                      <a:cubicBezTo>
                        <a:pt x="46683" y="95590"/>
                        <a:pt x="43534" y="91144"/>
                        <a:pt x="40200" y="86698"/>
                      </a:cubicBezTo>
                      <a:lnTo>
                        <a:pt x="40200" y="129861"/>
                      </a:lnTo>
                      <a:lnTo>
                        <a:pt x="24453" y="129861"/>
                      </a:lnTo>
                      <a:lnTo>
                        <a:pt x="24453" y="90958"/>
                      </a:lnTo>
                      <a:cubicBezTo>
                        <a:pt x="21119" y="96886"/>
                        <a:pt x="17228" y="102814"/>
                        <a:pt x="12597" y="108743"/>
                      </a:cubicBezTo>
                      <a:lnTo>
                        <a:pt x="0" y="96516"/>
                      </a:lnTo>
                      <a:cubicBezTo>
                        <a:pt x="8707" y="86512"/>
                        <a:pt x="16858" y="75212"/>
                        <a:pt x="21860" y="61689"/>
                      </a:cubicBezTo>
                      <a:lnTo>
                        <a:pt x="7040" y="61689"/>
                      </a:lnTo>
                      <a:lnTo>
                        <a:pt x="7040" y="45016"/>
                      </a:lnTo>
                      <a:lnTo>
                        <a:pt x="24268" y="45016"/>
                      </a:lnTo>
                      <a:lnTo>
                        <a:pt x="24268" y="38532"/>
                      </a:lnTo>
                      <a:lnTo>
                        <a:pt x="12782" y="42423"/>
                      </a:lnTo>
                      <a:cubicBezTo>
                        <a:pt x="10374" y="34271"/>
                        <a:pt x="6299" y="21119"/>
                        <a:pt x="4076" y="14820"/>
                      </a:cubicBezTo>
                      <a:lnTo>
                        <a:pt x="16858" y="9818"/>
                      </a:lnTo>
                      <a:cubicBezTo>
                        <a:pt x="18525" y="14820"/>
                        <a:pt x="22045" y="25379"/>
                        <a:pt x="24268" y="33160"/>
                      </a:cubicBezTo>
                      <a:lnTo>
                        <a:pt x="24268" y="371"/>
                      </a:lnTo>
                      <a:lnTo>
                        <a:pt x="40014" y="1297"/>
                      </a:lnTo>
                      <a:lnTo>
                        <a:pt x="40014" y="30566"/>
                      </a:lnTo>
                      <a:cubicBezTo>
                        <a:pt x="42423" y="23342"/>
                        <a:pt x="45201" y="15005"/>
                        <a:pt x="47054" y="9633"/>
                      </a:cubicBezTo>
                      <a:lnTo>
                        <a:pt x="59836" y="13523"/>
                      </a:lnTo>
                      <a:cubicBezTo>
                        <a:pt x="57057" y="22415"/>
                        <a:pt x="52611" y="35383"/>
                        <a:pt x="49833" y="42423"/>
                      </a:cubicBezTo>
                      <a:lnTo>
                        <a:pt x="40014" y="38532"/>
                      </a:lnTo>
                      <a:lnTo>
                        <a:pt x="40014" y="44831"/>
                      </a:lnTo>
                      <a:lnTo>
                        <a:pt x="52797" y="44831"/>
                      </a:lnTo>
                      <a:lnTo>
                        <a:pt x="52797" y="61503"/>
                      </a:lnTo>
                      <a:lnTo>
                        <a:pt x="40014" y="61503"/>
                      </a:lnTo>
                      <a:lnTo>
                        <a:pt x="40014" y="71692"/>
                      </a:lnTo>
                      <a:lnTo>
                        <a:pt x="44645" y="67432"/>
                      </a:lnTo>
                      <a:cubicBezTo>
                        <a:pt x="48165" y="71692"/>
                        <a:pt x="54093" y="79288"/>
                        <a:pt x="58539" y="85216"/>
                      </a:cubicBezTo>
                      <a:lnTo>
                        <a:pt x="58539" y="61689"/>
                      </a:lnTo>
                      <a:close/>
                      <a:moveTo>
                        <a:pt x="133196" y="44460"/>
                      </a:moveTo>
                      <a:lnTo>
                        <a:pt x="133196" y="57243"/>
                      </a:lnTo>
                      <a:lnTo>
                        <a:pt x="55761" y="57243"/>
                      </a:lnTo>
                      <a:lnTo>
                        <a:pt x="55761" y="44460"/>
                      </a:lnTo>
                      <a:lnTo>
                        <a:pt x="83734" y="44460"/>
                      </a:lnTo>
                      <a:lnTo>
                        <a:pt x="83734" y="40014"/>
                      </a:lnTo>
                      <a:lnTo>
                        <a:pt x="61318" y="40014"/>
                      </a:lnTo>
                      <a:lnTo>
                        <a:pt x="61318" y="27602"/>
                      </a:lnTo>
                      <a:lnTo>
                        <a:pt x="83734" y="27602"/>
                      </a:lnTo>
                      <a:lnTo>
                        <a:pt x="83734" y="23156"/>
                      </a:lnTo>
                      <a:lnTo>
                        <a:pt x="60577" y="23156"/>
                      </a:lnTo>
                      <a:lnTo>
                        <a:pt x="60577" y="10004"/>
                      </a:lnTo>
                      <a:lnTo>
                        <a:pt x="83734" y="10004"/>
                      </a:lnTo>
                      <a:lnTo>
                        <a:pt x="83734" y="0"/>
                      </a:lnTo>
                      <a:lnTo>
                        <a:pt x="99850" y="926"/>
                      </a:lnTo>
                      <a:lnTo>
                        <a:pt x="99850" y="10004"/>
                      </a:lnTo>
                      <a:lnTo>
                        <a:pt x="127823" y="10004"/>
                      </a:lnTo>
                      <a:lnTo>
                        <a:pt x="127823" y="23156"/>
                      </a:lnTo>
                      <a:lnTo>
                        <a:pt x="99850" y="23156"/>
                      </a:lnTo>
                      <a:lnTo>
                        <a:pt x="99850" y="27602"/>
                      </a:lnTo>
                      <a:lnTo>
                        <a:pt x="124674" y="27602"/>
                      </a:lnTo>
                      <a:lnTo>
                        <a:pt x="124674" y="40014"/>
                      </a:lnTo>
                      <a:lnTo>
                        <a:pt x="99850" y="40014"/>
                      </a:lnTo>
                      <a:lnTo>
                        <a:pt x="99850" y="44460"/>
                      </a:lnTo>
                      <a:lnTo>
                        <a:pt x="133196" y="44460"/>
                      </a:lnTo>
                      <a:close/>
                      <a:moveTo>
                        <a:pt x="74286" y="74471"/>
                      </a:moveTo>
                      <a:lnTo>
                        <a:pt x="74286" y="78917"/>
                      </a:lnTo>
                      <a:lnTo>
                        <a:pt x="108372" y="78917"/>
                      </a:lnTo>
                      <a:lnTo>
                        <a:pt x="108372" y="74471"/>
                      </a:lnTo>
                      <a:lnTo>
                        <a:pt x="74286" y="74471"/>
                      </a:lnTo>
                      <a:close/>
                      <a:moveTo>
                        <a:pt x="74286" y="96145"/>
                      </a:moveTo>
                      <a:lnTo>
                        <a:pt x="108372" y="96145"/>
                      </a:lnTo>
                      <a:lnTo>
                        <a:pt x="108372" y="91699"/>
                      </a:lnTo>
                      <a:lnTo>
                        <a:pt x="74286" y="91699"/>
                      </a:lnTo>
                      <a:lnTo>
                        <a:pt x="74286" y="96145"/>
                      </a:ln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88" name="任意多边形: 形状 87">
                  <a:extLst>
                    <a:ext uri="{FF2B5EF4-FFF2-40B4-BE49-F238E27FC236}">
                      <a16:creationId xmlns:a16="http://schemas.microsoft.com/office/drawing/2014/main" id="{0A55FFC1-6754-4AC0-BE3D-4D2F7D724CE4}"/>
                    </a:ext>
                  </a:extLst>
                </p:cNvPr>
                <p:cNvSpPr/>
                <p:nvPr/>
              </p:nvSpPr>
              <p:spPr>
                <a:xfrm>
                  <a:off x="1421062" y="5518942"/>
                  <a:ext cx="131713" cy="128749"/>
                </a:xfrm>
                <a:custGeom>
                  <a:avLst/>
                  <a:gdLst>
                    <a:gd name="connsiteX0" fmla="*/ 131714 w 131713"/>
                    <a:gd name="connsiteY0" fmla="*/ 110224 h 128749"/>
                    <a:gd name="connsiteX1" fmla="*/ 127823 w 131713"/>
                    <a:gd name="connsiteY1" fmla="*/ 127823 h 128749"/>
                    <a:gd name="connsiteX2" fmla="*/ 83919 w 131713"/>
                    <a:gd name="connsiteY2" fmla="*/ 128564 h 128749"/>
                    <a:gd name="connsiteX3" fmla="*/ 26306 w 131713"/>
                    <a:gd name="connsiteY3" fmla="*/ 112818 h 128749"/>
                    <a:gd name="connsiteX4" fmla="*/ 11856 w 131713"/>
                    <a:gd name="connsiteY4" fmla="*/ 128750 h 128749"/>
                    <a:gd name="connsiteX5" fmla="*/ 0 w 131713"/>
                    <a:gd name="connsiteY5" fmla="*/ 115967 h 128749"/>
                    <a:gd name="connsiteX6" fmla="*/ 18340 w 131713"/>
                    <a:gd name="connsiteY6" fmla="*/ 96701 h 128749"/>
                    <a:gd name="connsiteX7" fmla="*/ 18340 w 131713"/>
                    <a:gd name="connsiteY7" fmla="*/ 61874 h 128749"/>
                    <a:gd name="connsiteX8" fmla="*/ 5558 w 131713"/>
                    <a:gd name="connsiteY8" fmla="*/ 61874 h 128749"/>
                    <a:gd name="connsiteX9" fmla="*/ 5558 w 131713"/>
                    <a:gd name="connsiteY9" fmla="*/ 44646 h 128749"/>
                    <a:gd name="connsiteX10" fmla="*/ 35939 w 131713"/>
                    <a:gd name="connsiteY10" fmla="*/ 44646 h 128749"/>
                    <a:gd name="connsiteX11" fmla="*/ 35939 w 131713"/>
                    <a:gd name="connsiteY11" fmla="*/ 100406 h 128749"/>
                    <a:gd name="connsiteX12" fmla="*/ 56872 w 131713"/>
                    <a:gd name="connsiteY12" fmla="*/ 109854 h 128749"/>
                    <a:gd name="connsiteX13" fmla="*/ 43534 w 131713"/>
                    <a:gd name="connsiteY13" fmla="*/ 99850 h 128749"/>
                    <a:gd name="connsiteX14" fmla="*/ 55575 w 131713"/>
                    <a:gd name="connsiteY14" fmla="*/ 77435 h 128749"/>
                    <a:gd name="connsiteX15" fmla="*/ 40014 w 131713"/>
                    <a:gd name="connsiteY15" fmla="*/ 77435 h 128749"/>
                    <a:gd name="connsiteX16" fmla="*/ 40014 w 131713"/>
                    <a:gd name="connsiteY16" fmla="*/ 59836 h 128749"/>
                    <a:gd name="connsiteX17" fmla="*/ 56872 w 131713"/>
                    <a:gd name="connsiteY17" fmla="*/ 59836 h 128749"/>
                    <a:gd name="connsiteX18" fmla="*/ 56872 w 131713"/>
                    <a:gd name="connsiteY18" fmla="*/ 55205 h 128749"/>
                    <a:gd name="connsiteX19" fmla="*/ 56872 w 131713"/>
                    <a:gd name="connsiteY19" fmla="*/ 38718 h 128749"/>
                    <a:gd name="connsiteX20" fmla="*/ 44275 w 131713"/>
                    <a:gd name="connsiteY20" fmla="*/ 38718 h 128749"/>
                    <a:gd name="connsiteX21" fmla="*/ 44275 w 131713"/>
                    <a:gd name="connsiteY21" fmla="*/ 21304 h 128749"/>
                    <a:gd name="connsiteX22" fmla="*/ 56872 w 131713"/>
                    <a:gd name="connsiteY22" fmla="*/ 21304 h 128749"/>
                    <a:gd name="connsiteX23" fmla="*/ 56872 w 131713"/>
                    <a:gd name="connsiteY23" fmla="*/ 1667 h 128749"/>
                    <a:gd name="connsiteX24" fmla="*/ 73915 w 131713"/>
                    <a:gd name="connsiteY24" fmla="*/ 2408 h 128749"/>
                    <a:gd name="connsiteX25" fmla="*/ 73915 w 131713"/>
                    <a:gd name="connsiteY25" fmla="*/ 21304 h 128749"/>
                    <a:gd name="connsiteX26" fmla="*/ 92440 w 131713"/>
                    <a:gd name="connsiteY26" fmla="*/ 21304 h 128749"/>
                    <a:gd name="connsiteX27" fmla="*/ 92440 w 131713"/>
                    <a:gd name="connsiteY27" fmla="*/ 1667 h 128749"/>
                    <a:gd name="connsiteX28" fmla="*/ 110039 w 131713"/>
                    <a:gd name="connsiteY28" fmla="*/ 2408 h 128749"/>
                    <a:gd name="connsiteX29" fmla="*/ 110039 w 131713"/>
                    <a:gd name="connsiteY29" fmla="*/ 21304 h 128749"/>
                    <a:gd name="connsiteX30" fmla="*/ 124859 w 131713"/>
                    <a:gd name="connsiteY30" fmla="*/ 21304 h 128749"/>
                    <a:gd name="connsiteX31" fmla="*/ 124859 w 131713"/>
                    <a:gd name="connsiteY31" fmla="*/ 38718 h 128749"/>
                    <a:gd name="connsiteX32" fmla="*/ 110039 w 131713"/>
                    <a:gd name="connsiteY32" fmla="*/ 38718 h 128749"/>
                    <a:gd name="connsiteX33" fmla="*/ 110039 w 131713"/>
                    <a:gd name="connsiteY33" fmla="*/ 59836 h 128749"/>
                    <a:gd name="connsiteX34" fmla="*/ 128750 w 131713"/>
                    <a:gd name="connsiteY34" fmla="*/ 59836 h 128749"/>
                    <a:gd name="connsiteX35" fmla="*/ 128750 w 131713"/>
                    <a:gd name="connsiteY35" fmla="*/ 77435 h 128749"/>
                    <a:gd name="connsiteX36" fmla="*/ 110039 w 131713"/>
                    <a:gd name="connsiteY36" fmla="*/ 77435 h 128749"/>
                    <a:gd name="connsiteX37" fmla="*/ 110039 w 131713"/>
                    <a:gd name="connsiteY37" fmla="*/ 107446 h 128749"/>
                    <a:gd name="connsiteX38" fmla="*/ 92440 w 131713"/>
                    <a:gd name="connsiteY38" fmla="*/ 107446 h 128749"/>
                    <a:gd name="connsiteX39" fmla="*/ 92440 w 131713"/>
                    <a:gd name="connsiteY39" fmla="*/ 77435 h 128749"/>
                    <a:gd name="connsiteX40" fmla="*/ 72989 w 131713"/>
                    <a:gd name="connsiteY40" fmla="*/ 77435 h 128749"/>
                    <a:gd name="connsiteX41" fmla="*/ 58539 w 131713"/>
                    <a:gd name="connsiteY41" fmla="*/ 110224 h 128749"/>
                    <a:gd name="connsiteX42" fmla="*/ 81325 w 131713"/>
                    <a:gd name="connsiteY42" fmla="*/ 111521 h 128749"/>
                    <a:gd name="connsiteX43" fmla="*/ 131714 w 131713"/>
                    <a:gd name="connsiteY43" fmla="*/ 110224 h 128749"/>
                    <a:gd name="connsiteX44" fmla="*/ 28529 w 131713"/>
                    <a:gd name="connsiteY44" fmla="*/ 38162 h 128749"/>
                    <a:gd name="connsiteX45" fmla="*/ 7225 w 131713"/>
                    <a:gd name="connsiteY45" fmla="*/ 11300 h 128749"/>
                    <a:gd name="connsiteX46" fmla="*/ 20563 w 131713"/>
                    <a:gd name="connsiteY46" fmla="*/ 0 h 128749"/>
                    <a:gd name="connsiteX47" fmla="*/ 41311 w 131713"/>
                    <a:gd name="connsiteY47" fmla="*/ 24824 h 128749"/>
                    <a:gd name="connsiteX48" fmla="*/ 28529 w 131713"/>
                    <a:gd name="connsiteY48" fmla="*/ 38162 h 128749"/>
                    <a:gd name="connsiteX49" fmla="*/ 73545 w 131713"/>
                    <a:gd name="connsiteY49" fmla="*/ 59836 h 128749"/>
                    <a:gd name="connsiteX50" fmla="*/ 92070 w 131713"/>
                    <a:gd name="connsiteY50" fmla="*/ 59836 h 128749"/>
                    <a:gd name="connsiteX51" fmla="*/ 92070 w 131713"/>
                    <a:gd name="connsiteY51" fmla="*/ 38718 h 128749"/>
                    <a:gd name="connsiteX52" fmla="*/ 73545 w 131713"/>
                    <a:gd name="connsiteY52" fmla="*/ 38718 h 128749"/>
                    <a:gd name="connsiteX53" fmla="*/ 73545 w 131713"/>
                    <a:gd name="connsiteY53" fmla="*/ 53908 h 128749"/>
                    <a:gd name="connsiteX54" fmla="*/ 73545 w 131713"/>
                    <a:gd name="connsiteY54" fmla="*/ 59836 h 128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31713" h="128749">
                      <a:moveTo>
                        <a:pt x="131714" y="110224"/>
                      </a:moveTo>
                      <a:lnTo>
                        <a:pt x="127823" y="127823"/>
                      </a:lnTo>
                      <a:cubicBezTo>
                        <a:pt x="115782" y="128194"/>
                        <a:pt x="92996" y="128935"/>
                        <a:pt x="83919" y="128564"/>
                      </a:cubicBezTo>
                      <a:cubicBezTo>
                        <a:pt x="55946" y="127823"/>
                        <a:pt x="44275" y="128935"/>
                        <a:pt x="26306" y="112818"/>
                      </a:cubicBezTo>
                      <a:cubicBezTo>
                        <a:pt x="22230" y="118005"/>
                        <a:pt x="18710" y="121895"/>
                        <a:pt x="11856" y="128750"/>
                      </a:cubicBezTo>
                      <a:lnTo>
                        <a:pt x="0" y="115967"/>
                      </a:lnTo>
                      <a:cubicBezTo>
                        <a:pt x="7225" y="109113"/>
                        <a:pt x="13523" y="102444"/>
                        <a:pt x="18340" y="96701"/>
                      </a:cubicBezTo>
                      <a:lnTo>
                        <a:pt x="18340" y="61874"/>
                      </a:lnTo>
                      <a:lnTo>
                        <a:pt x="5558" y="61874"/>
                      </a:lnTo>
                      <a:lnTo>
                        <a:pt x="5558" y="44646"/>
                      </a:lnTo>
                      <a:lnTo>
                        <a:pt x="35939" y="44646"/>
                      </a:lnTo>
                      <a:lnTo>
                        <a:pt x="35939" y="100406"/>
                      </a:lnTo>
                      <a:cubicBezTo>
                        <a:pt x="43164" y="105778"/>
                        <a:pt x="49462" y="108372"/>
                        <a:pt x="56872" y="109854"/>
                      </a:cubicBezTo>
                      <a:lnTo>
                        <a:pt x="43534" y="99850"/>
                      </a:lnTo>
                      <a:cubicBezTo>
                        <a:pt x="50944" y="90588"/>
                        <a:pt x="54093" y="85957"/>
                        <a:pt x="55575" y="77435"/>
                      </a:cubicBezTo>
                      <a:lnTo>
                        <a:pt x="40014" y="77435"/>
                      </a:lnTo>
                      <a:lnTo>
                        <a:pt x="40014" y="59836"/>
                      </a:lnTo>
                      <a:lnTo>
                        <a:pt x="56872" y="59836"/>
                      </a:lnTo>
                      <a:lnTo>
                        <a:pt x="56872" y="55205"/>
                      </a:lnTo>
                      <a:lnTo>
                        <a:pt x="56872" y="38718"/>
                      </a:lnTo>
                      <a:lnTo>
                        <a:pt x="44275" y="38718"/>
                      </a:lnTo>
                      <a:lnTo>
                        <a:pt x="44275" y="21304"/>
                      </a:lnTo>
                      <a:lnTo>
                        <a:pt x="56872" y="21304"/>
                      </a:lnTo>
                      <a:lnTo>
                        <a:pt x="56872" y="1667"/>
                      </a:lnTo>
                      <a:lnTo>
                        <a:pt x="73915" y="2408"/>
                      </a:lnTo>
                      <a:lnTo>
                        <a:pt x="73915" y="21304"/>
                      </a:lnTo>
                      <a:lnTo>
                        <a:pt x="92440" y="21304"/>
                      </a:lnTo>
                      <a:lnTo>
                        <a:pt x="92440" y="1667"/>
                      </a:lnTo>
                      <a:lnTo>
                        <a:pt x="110039" y="2408"/>
                      </a:lnTo>
                      <a:lnTo>
                        <a:pt x="110039" y="21304"/>
                      </a:lnTo>
                      <a:lnTo>
                        <a:pt x="124859" y="21304"/>
                      </a:lnTo>
                      <a:lnTo>
                        <a:pt x="124859" y="38718"/>
                      </a:lnTo>
                      <a:lnTo>
                        <a:pt x="110039" y="38718"/>
                      </a:lnTo>
                      <a:lnTo>
                        <a:pt x="110039" y="59836"/>
                      </a:lnTo>
                      <a:lnTo>
                        <a:pt x="128750" y="59836"/>
                      </a:lnTo>
                      <a:lnTo>
                        <a:pt x="128750" y="77435"/>
                      </a:lnTo>
                      <a:lnTo>
                        <a:pt x="110039" y="77435"/>
                      </a:lnTo>
                      <a:lnTo>
                        <a:pt x="110039" y="107446"/>
                      </a:lnTo>
                      <a:lnTo>
                        <a:pt x="92440" y="107446"/>
                      </a:lnTo>
                      <a:lnTo>
                        <a:pt x="92440" y="77435"/>
                      </a:lnTo>
                      <a:lnTo>
                        <a:pt x="72989" y="77435"/>
                      </a:lnTo>
                      <a:cubicBezTo>
                        <a:pt x="71322" y="92255"/>
                        <a:pt x="67617" y="99109"/>
                        <a:pt x="58539" y="110224"/>
                      </a:cubicBezTo>
                      <a:cubicBezTo>
                        <a:pt x="64838" y="111336"/>
                        <a:pt x="72063" y="111336"/>
                        <a:pt x="81325" y="111521"/>
                      </a:cubicBezTo>
                      <a:cubicBezTo>
                        <a:pt x="97998" y="111892"/>
                        <a:pt x="116523" y="111151"/>
                        <a:pt x="131714" y="110224"/>
                      </a:cubicBezTo>
                      <a:close/>
                      <a:moveTo>
                        <a:pt x="28529" y="38162"/>
                      </a:moveTo>
                      <a:cubicBezTo>
                        <a:pt x="23342" y="30752"/>
                        <a:pt x="14450" y="19266"/>
                        <a:pt x="7225" y="11300"/>
                      </a:cubicBezTo>
                      <a:lnTo>
                        <a:pt x="20563" y="0"/>
                      </a:lnTo>
                      <a:cubicBezTo>
                        <a:pt x="27788" y="6669"/>
                        <a:pt x="36865" y="18155"/>
                        <a:pt x="41311" y="24824"/>
                      </a:cubicBezTo>
                      <a:lnTo>
                        <a:pt x="28529" y="38162"/>
                      </a:lnTo>
                      <a:close/>
                      <a:moveTo>
                        <a:pt x="73545" y="59836"/>
                      </a:moveTo>
                      <a:lnTo>
                        <a:pt x="92070" y="59836"/>
                      </a:lnTo>
                      <a:lnTo>
                        <a:pt x="92070" y="38718"/>
                      </a:lnTo>
                      <a:lnTo>
                        <a:pt x="73545" y="38718"/>
                      </a:lnTo>
                      <a:lnTo>
                        <a:pt x="73545" y="53908"/>
                      </a:lnTo>
                      <a:lnTo>
                        <a:pt x="73545" y="59836"/>
                      </a:ln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89" name="任意多边形: 形状 88">
                  <a:extLst>
                    <a:ext uri="{FF2B5EF4-FFF2-40B4-BE49-F238E27FC236}">
                      <a16:creationId xmlns:a16="http://schemas.microsoft.com/office/drawing/2014/main" id="{3BE695CB-B951-429F-8523-87042388A042}"/>
                    </a:ext>
                  </a:extLst>
                </p:cNvPr>
                <p:cNvSpPr/>
                <p:nvPr/>
              </p:nvSpPr>
              <p:spPr>
                <a:xfrm>
                  <a:off x="1569448" y="5516534"/>
                  <a:ext cx="122451" cy="135233"/>
                </a:xfrm>
                <a:custGeom>
                  <a:avLst/>
                  <a:gdLst>
                    <a:gd name="connsiteX0" fmla="*/ 122266 w 122451"/>
                    <a:gd name="connsiteY0" fmla="*/ 98924 h 135233"/>
                    <a:gd name="connsiteX1" fmla="*/ 72804 w 122451"/>
                    <a:gd name="connsiteY1" fmla="*/ 98924 h 135233"/>
                    <a:gd name="connsiteX2" fmla="*/ 72804 w 122451"/>
                    <a:gd name="connsiteY2" fmla="*/ 107631 h 135233"/>
                    <a:gd name="connsiteX3" fmla="*/ 51685 w 122451"/>
                    <a:gd name="connsiteY3" fmla="*/ 134122 h 135233"/>
                    <a:gd name="connsiteX4" fmla="*/ 44275 w 122451"/>
                    <a:gd name="connsiteY4" fmla="*/ 134863 h 135233"/>
                    <a:gd name="connsiteX5" fmla="*/ 39829 w 122451"/>
                    <a:gd name="connsiteY5" fmla="*/ 135233 h 135233"/>
                    <a:gd name="connsiteX6" fmla="*/ 33345 w 122451"/>
                    <a:gd name="connsiteY6" fmla="*/ 115967 h 135233"/>
                    <a:gd name="connsiteX7" fmla="*/ 44090 w 122451"/>
                    <a:gd name="connsiteY7" fmla="*/ 115226 h 135233"/>
                    <a:gd name="connsiteX8" fmla="*/ 53908 w 122451"/>
                    <a:gd name="connsiteY8" fmla="*/ 102259 h 135233"/>
                    <a:gd name="connsiteX9" fmla="*/ 53908 w 122451"/>
                    <a:gd name="connsiteY9" fmla="*/ 98924 h 135233"/>
                    <a:gd name="connsiteX10" fmla="*/ 0 w 122451"/>
                    <a:gd name="connsiteY10" fmla="*/ 98924 h 135233"/>
                    <a:gd name="connsiteX11" fmla="*/ 0 w 122451"/>
                    <a:gd name="connsiteY11" fmla="*/ 80955 h 135233"/>
                    <a:gd name="connsiteX12" fmla="*/ 53908 w 122451"/>
                    <a:gd name="connsiteY12" fmla="*/ 80955 h 135233"/>
                    <a:gd name="connsiteX13" fmla="*/ 53908 w 122451"/>
                    <a:gd name="connsiteY13" fmla="*/ 75212 h 135233"/>
                    <a:gd name="connsiteX14" fmla="*/ 72063 w 122451"/>
                    <a:gd name="connsiteY14" fmla="*/ 66135 h 135233"/>
                    <a:gd name="connsiteX15" fmla="*/ 24083 w 122451"/>
                    <a:gd name="connsiteY15" fmla="*/ 66135 h 135233"/>
                    <a:gd name="connsiteX16" fmla="*/ 24083 w 122451"/>
                    <a:gd name="connsiteY16" fmla="*/ 48906 h 135233"/>
                    <a:gd name="connsiteX17" fmla="*/ 99480 w 122451"/>
                    <a:gd name="connsiteY17" fmla="*/ 48906 h 135233"/>
                    <a:gd name="connsiteX18" fmla="*/ 99480 w 122451"/>
                    <a:gd name="connsiteY18" fmla="*/ 65949 h 135233"/>
                    <a:gd name="connsiteX19" fmla="*/ 75212 w 122451"/>
                    <a:gd name="connsiteY19" fmla="*/ 80770 h 135233"/>
                    <a:gd name="connsiteX20" fmla="*/ 122451 w 122451"/>
                    <a:gd name="connsiteY20" fmla="*/ 80770 h 135233"/>
                    <a:gd name="connsiteX21" fmla="*/ 122451 w 122451"/>
                    <a:gd name="connsiteY21" fmla="*/ 98924 h 135233"/>
                    <a:gd name="connsiteX22" fmla="*/ 19637 w 122451"/>
                    <a:gd name="connsiteY22" fmla="*/ 54834 h 135233"/>
                    <a:gd name="connsiteX23" fmla="*/ 1667 w 122451"/>
                    <a:gd name="connsiteY23" fmla="*/ 54834 h 135233"/>
                    <a:gd name="connsiteX24" fmla="*/ 1667 w 122451"/>
                    <a:gd name="connsiteY24" fmla="*/ 23527 h 135233"/>
                    <a:gd name="connsiteX25" fmla="*/ 20192 w 122451"/>
                    <a:gd name="connsiteY25" fmla="*/ 23527 h 135233"/>
                    <a:gd name="connsiteX26" fmla="*/ 14264 w 122451"/>
                    <a:gd name="connsiteY26" fmla="*/ 8151 h 135233"/>
                    <a:gd name="connsiteX27" fmla="*/ 31307 w 122451"/>
                    <a:gd name="connsiteY27" fmla="*/ 2964 h 135233"/>
                    <a:gd name="connsiteX28" fmla="*/ 39273 w 122451"/>
                    <a:gd name="connsiteY28" fmla="*/ 23342 h 135233"/>
                    <a:gd name="connsiteX29" fmla="*/ 53352 w 122451"/>
                    <a:gd name="connsiteY29" fmla="*/ 23342 h 135233"/>
                    <a:gd name="connsiteX30" fmla="*/ 48165 w 122451"/>
                    <a:gd name="connsiteY30" fmla="*/ 5002 h 135233"/>
                    <a:gd name="connsiteX31" fmla="*/ 65023 w 122451"/>
                    <a:gd name="connsiteY31" fmla="*/ 556 h 135233"/>
                    <a:gd name="connsiteX32" fmla="*/ 71692 w 122451"/>
                    <a:gd name="connsiteY32" fmla="*/ 23342 h 135233"/>
                    <a:gd name="connsiteX33" fmla="*/ 81511 w 122451"/>
                    <a:gd name="connsiteY33" fmla="*/ 23342 h 135233"/>
                    <a:gd name="connsiteX34" fmla="*/ 92255 w 122451"/>
                    <a:gd name="connsiteY34" fmla="*/ 0 h 135233"/>
                    <a:gd name="connsiteX35" fmla="*/ 110595 w 122451"/>
                    <a:gd name="connsiteY35" fmla="*/ 6669 h 135233"/>
                    <a:gd name="connsiteX36" fmla="*/ 101332 w 122451"/>
                    <a:gd name="connsiteY36" fmla="*/ 23342 h 135233"/>
                    <a:gd name="connsiteX37" fmla="*/ 120413 w 122451"/>
                    <a:gd name="connsiteY37" fmla="*/ 23342 h 135233"/>
                    <a:gd name="connsiteX38" fmla="*/ 120413 w 122451"/>
                    <a:gd name="connsiteY38" fmla="*/ 54649 h 135233"/>
                    <a:gd name="connsiteX39" fmla="*/ 103370 w 122451"/>
                    <a:gd name="connsiteY39" fmla="*/ 54649 h 135233"/>
                    <a:gd name="connsiteX40" fmla="*/ 103370 w 122451"/>
                    <a:gd name="connsiteY40" fmla="*/ 40755 h 135233"/>
                    <a:gd name="connsiteX41" fmla="*/ 19637 w 122451"/>
                    <a:gd name="connsiteY41" fmla="*/ 40755 h 135233"/>
                    <a:gd name="connsiteX42" fmla="*/ 19637 w 122451"/>
                    <a:gd name="connsiteY42" fmla="*/ 54834 h 13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22451" h="135233">
                      <a:moveTo>
                        <a:pt x="122266" y="98924"/>
                      </a:moveTo>
                      <a:lnTo>
                        <a:pt x="72804" y="98924"/>
                      </a:lnTo>
                      <a:lnTo>
                        <a:pt x="72804" y="107631"/>
                      </a:lnTo>
                      <a:cubicBezTo>
                        <a:pt x="72804" y="127823"/>
                        <a:pt x="71877" y="131899"/>
                        <a:pt x="51685" y="134122"/>
                      </a:cubicBezTo>
                      <a:cubicBezTo>
                        <a:pt x="49462" y="134492"/>
                        <a:pt x="46683" y="134678"/>
                        <a:pt x="44275" y="134863"/>
                      </a:cubicBezTo>
                      <a:lnTo>
                        <a:pt x="39829" y="135233"/>
                      </a:lnTo>
                      <a:lnTo>
                        <a:pt x="33345" y="115967"/>
                      </a:lnTo>
                      <a:lnTo>
                        <a:pt x="44090" y="115226"/>
                      </a:lnTo>
                      <a:cubicBezTo>
                        <a:pt x="53908" y="114485"/>
                        <a:pt x="53908" y="113744"/>
                        <a:pt x="53908" y="102259"/>
                      </a:cubicBezTo>
                      <a:lnTo>
                        <a:pt x="53908" y="98924"/>
                      </a:lnTo>
                      <a:lnTo>
                        <a:pt x="0" y="98924"/>
                      </a:lnTo>
                      <a:lnTo>
                        <a:pt x="0" y="80955"/>
                      </a:lnTo>
                      <a:lnTo>
                        <a:pt x="53908" y="80955"/>
                      </a:lnTo>
                      <a:lnTo>
                        <a:pt x="53908" y="75212"/>
                      </a:lnTo>
                      <a:lnTo>
                        <a:pt x="72063" y="66135"/>
                      </a:lnTo>
                      <a:lnTo>
                        <a:pt x="24083" y="66135"/>
                      </a:lnTo>
                      <a:lnTo>
                        <a:pt x="24083" y="48906"/>
                      </a:lnTo>
                      <a:lnTo>
                        <a:pt x="99480" y="48906"/>
                      </a:lnTo>
                      <a:lnTo>
                        <a:pt x="99480" y="65949"/>
                      </a:lnTo>
                      <a:lnTo>
                        <a:pt x="75212" y="80770"/>
                      </a:lnTo>
                      <a:lnTo>
                        <a:pt x="122451" y="80770"/>
                      </a:lnTo>
                      <a:lnTo>
                        <a:pt x="122451" y="98924"/>
                      </a:lnTo>
                      <a:close/>
                      <a:moveTo>
                        <a:pt x="19637" y="54834"/>
                      </a:moveTo>
                      <a:lnTo>
                        <a:pt x="1667" y="54834"/>
                      </a:lnTo>
                      <a:lnTo>
                        <a:pt x="1667" y="23527"/>
                      </a:lnTo>
                      <a:lnTo>
                        <a:pt x="20192" y="23527"/>
                      </a:lnTo>
                      <a:cubicBezTo>
                        <a:pt x="17969" y="17784"/>
                        <a:pt x="15932" y="11671"/>
                        <a:pt x="14264" y="8151"/>
                      </a:cubicBezTo>
                      <a:lnTo>
                        <a:pt x="31307" y="2964"/>
                      </a:lnTo>
                      <a:cubicBezTo>
                        <a:pt x="32419" y="5743"/>
                        <a:pt x="36495" y="16487"/>
                        <a:pt x="39273" y="23342"/>
                      </a:cubicBezTo>
                      <a:lnTo>
                        <a:pt x="53352" y="23342"/>
                      </a:lnTo>
                      <a:cubicBezTo>
                        <a:pt x="51500" y="16302"/>
                        <a:pt x="49647" y="9448"/>
                        <a:pt x="48165" y="5002"/>
                      </a:cubicBezTo>
                      <a:lnTo>
                        <a:pt x="65023" y="556"/>
                      </a:lnTo>
                      <a:cubicBezTo>
                        <a:pt x="67246" y="7040"/>
                        <a:pt x="69469" y="16117"/>
                        <a:pt x="71692" y="23342"/>
                      </a:cubicBezTo>
                      <a:lnTo>
                        <a:pt x="81511" y="23342"/>
                      </a:lnTo>
                      <a:cubicBezTo>
                        <a:pt x="85586" y="15191"/>
                        <a:pt x="90032" y="5743"/>
                        <a:pt x="92255" y="0"/>
                      </a:cubicBezTo>
                      <a:lnTo>
                        <a:pt x="110595" y="6669"/>
                      </a:lnTo>
                      <a:lnTo>
                        <a:pt x="101332" y="23342"/>
                      </a:lnTo>
                      <a:lnTo>
                        <a:pt x="120413" y="23342"/>
                      </a:lnTo>
                      <a:lnTo>
                        <a:pt x="120413" y="54649"/>
                      </a:lnTo>
                      <a:lnTo>
                        <a:pt x="103370" y="54649"/>
                      </a:lnTo>
                      <a:lnTo>
                        <a:pt x="103370" y="40755"/>
                      </a:lnTo>
                      <a:lnTo>
                        <a:pt x="19637" y="40755"/>
                      </a:lnTo>
                      <a:lnTo>
                        <a:pt x="19637" y="54834"/>
                      </a:ln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90" name="任意多边形: 形状 89">
                  <a:extLst>
                    <a:ext uri="{FF2B5EF4-FFF2-40B4-BE49-F238E27FC236}">
                      <a16:creationId xmlns:a16="http://schemas.microsoft.com/office/drawing/2014/main" id="{F970DE79-903C-4F26-A3C4-08C8DB4256ED}"/>
                    </a:ext>
                  </a:extLst>
                </p:cNvPr>
                <p:cNvSpPr/>
                <p:nvPr/>
              </p:nvSpPr>
              <p:spPr>
                <a:xfrm>
                  <a:off x="1705793" y="5518571"/>
                  <a:ext cx="132825" cy="134121"/>
                </a:xfrm>
                <a:custGeom>
                  <a:avLst/>
                  <a:gdLst>
                    <a:gd name="connsiteX0" fmla="*/ 44090 w 132825"/>
                    <a:gd name="connsiteY0" fmla="*/ 35013 h 134121"/>
                    <a:gd name="connsiteX1" fmla="*/ 42237 w 132825"/>
                    <a:gd name="connsiteY1" fmla="*/ 40941 h 134121"/>
                    <a:gd name="connsiteX2" fmla="*/ 66320 w 132825"/>
                    <a:gd name="connsiteY2" fmla="*/ 40941 h 134121"/>
                    <a:gd name="connsiteX3" fmla="*/ 66320 w 132825"/>
                    <a:gd name="connsiteY3" fmla="*/ 57243 h 134121"/>
                    <a:gd name="connsiteX4" fmla="*/ 16302 w 132825"/>
                    <a:gd name="connsiteY4" fmla="*/ 134122 h 134121"/>
                    <a:gd name="connsiteX5" fmla="*/ 3890 w 132825"/>
                    <a:gd name="connsiteY5" fmla="*/ 119487 h 134121"/>
                    <a:gd name="connsiteX6" fmla="*/ 34642 w 132825"/>
                    <a:gd name="connsiteY6" fmla="*/ 92255 h 134121"/>
                    <a:gd name="connsiteX7" fmla="*/ 22786 w 132825"/>
                    <a:gd name="connsiteY7" fmla="*/ 81325 h 134121"/>
                    <a:gd name="connsiteX8" fmla="*/ 12968 w 132825"/>
                    <a:gd name="connsiteY8" fmla="*/ 94108 h 134121"/>
                    <a:gd name="connsiteX9" fmla="*/ 0 w 132825"/>
                    <a:gd name="connsiteY9" fmla="*/ 82993 h 134121"/>
                    <a:gd name="connsiteX10" fmla="*/ 27232 w 132825"/>
                    <a:gd name="connsiteY10" fmla="*/ 32419 h 134121"/>
                    <a:gd name="connsiteX11" fmla="*/ 44090 w 132825"/>
                    <a:gd name="connsiteY11" fmla="*/ 35013 h 134121"/>
                    <a:gd name="connsiteX12" fmla="*/ 38532 w 132825"/>
                    <a:gd name="connsiteY12" fmla="*/ 27047 h 134121"/>
                    <a:gd name="connsiteX13" fmla="*/ 7781 w 132825"/>
                    <a:gd name="connsiteY13" fmla="*/ 27047 h 134121"/>
                    <a:gd name="connsiteX14" fmla="*/ 7781 w 132825"/>
                    <a:gd name="connsiteY14" fmla="*/ 9818 h 134121"/>
                    <a:gd name="connsiteX15" fmla="*/ 38532 w 132825"/>
                    <a:gd name="connsiteY15" fmla="*/ 9818 h 134121"/>
                    <a:gd name="connsiteX16" fmla="*/ 38532 w 132825"/>
                    <a:gd name="connsiteY16" fmla="*/ 0 h 134121"/>
                    <a:gd name="connsiteX17" fmla="*/ 56687 w 132825"/>
                    <a:gd name="connsiteY17" fmla="*/ 741 h 134121"/>
                    <a:gd name="connsiteX18" fmla="*/ 56687 w 132825"/>
                    <a:gd name="connsiteY18" fmla="*/ 9818 h 134121"/>
                    <a:gd name="connsiteX19" fmla="*/ 80399 w 132825"/>
                    <a:gd name="connsiteY19" fmla="*/ 9818 h 134121"/>
                    <a:gd name="connsiteX20" fmla="*/ 80399 w 132825"/>
                    <a:gd name="connsiteY20" fmla="*/ 0 h 134121"/>
                    <a:gd name="connsiteX21" fmla="*/ 98554 w 132825"/>
                    <a:gd name="connsiteY21" fmla="*/ 741 h 134121"/>
                    <a:gd name="connsiteX22" fmla="*/ 98554 w 132825"/>
                    <a:gd name="connsiteY22" fmla="*/ 9818 h 134121"/>
                    <a:gd name="connsiteX23" fmla="*/ 128750 w 132825"/>
                    <a:gd name="connsiteY23" fmla="*/ 9818 h 134121"/>
                    <a:gd name="connsiteX24" fmla="*/ 128750 w 132825"/>
                    <a:gd name="connsiteY24" fmla="*/ 27047 h 134121"/>
                    <a:gd name="connsiteX25" fmla="*/ 98554 w 132825"/>
                    <a:gd name="connsiteY25" fmla="*/ 27047 h 134121"/>
                    <a:gd name="connsiteX26" fmla="*/ 98554 w 132825"/>
                    <a:gd name="connsiteY26" fmla="*/ 33530 h 134121"/>
                    <a:gd name="connsiteX27" fmla="*/ 80399 w 132825"/>
                    <a:gd name="connsiteY27" fmla="*/ 33530 h 134121"/>
                    <a:gd name="connsiteX28" fmla="*/ 80399 w 132825"/>
                    <a:gd name="connsiteY28" fmla="*/ 27047 h 134121"/>
                    <a:gd name="connsiteX29" fmla="*/ 56687 w 132825"/>
                    <a:gd name="connsiteY29" fmla="*/ 27047 h 134121"/>
                    <a:gd name="connsiteX30" fmla="*/ 56687 w 132825"/>
                    <a:gd name="connsiteY30" fmla="*/ 33160 h 134121"/>
                    <a:gd name="connsiteX31" fmla="*/ 38532 w 132825"/>
                    <a:gd name="connsiteY31" fmla="*/ 33160 h 134121"/>
                    <a:gd name="connsiteX32" fmla="*/ 38532 w 132825"/>
                    <a:gd name="connsiteY32" fmla="*/ 27047 h 134121"/>
                    <a:gd name="connsiteX33" fmla="*/ 35939 w 132825"/>
                    <a:gd name="connsiteY33" fmla="*/ 57057 h 134121"/>
                    <a:gd name="connsiteX34" fmla="*/ 30937 w 132825"/>
                    <a:gd name="connsiteY34" fmla="*/ 67246 h 134121"/>
                    <a:gd name="connsiteX35" fmla="*/ 42978 w 132825"/>
                    <a:gd name="connsiteY35" fmla="*/ 77250 h 134121"/>
                    <a:gd name="connsiteX36" fmla="*/ 49647 w 132825"/>
                    <a:gd name="connsiteY36" fmla="*/ 57057 h 134121"/>
                    <a:gd name="connsiteX37" fmla="*/ 35939 w 132825"/>
                    <a:gd name="connsiteY37" fmla="*/ 57057 h 134121"/>
                    <a:gd name="connsiteX38" fmla="*/ 132825 w 132825"/>
                    <a:gd name="connsiteY38" fmla="*/ 97627 h 134121"/>
                    <a:gd name="connsiteX39" fmla="*/ 131343 w 132825"/>
                    <a:gd name="connsiteY39" fmla="*/ 110780 h 134121"/>
                    <a:gd name="connsiteX40" fmla="*/ 107816 w 132825"/>
                    <a:gd name="connsiteY40" fmla="*/ 127823 h 134121"/>
                    <a:gd name="connsiteX41" fmla="*/ 88550 w 132825"/>
                    <a:gd name="connsiteY41" fmla="*/ 127823 h 134121"/>
                    <a:gd name="connsiteX42" fmla="*/ 70025 w 132825"/>
                    <a:gd name="connsiteY42" fmla="*/ 108372 h 134121"/>
                    <a:gd name="connsiteX43" fmla="*/ 70025 w 132825"/>
                    <a:gd name="connsiteY43" fmla="*/ 38718 h 134121"/>
                    <a:gd name="connsiteX44" fmla="*/ 120969 w 132825"/>
                    <a:gd name="connsiteY44" fmla="*/ 38718 h 134121"/>
                    <a:gd name="connsiteX45" fmla="*/ 120228 w 132825"/>
                    <a:gd name="connsiteY45" fmla="*/ 76138 h 134121"/>
                    <a:gd name="connsiteX46" fmla="*/ 102629 w 132825"/>
                    <a:gd name="connsiteY46" fmla="*/ 94478 h 134121"/>
                    <a:gd name="connsiteX47" fmla="*/ 96701 w 132825"/>
                    <a:gd name="connsiteY47" fmla="*/ 94849 h 134121"/>
                    <a:gd name="connsiteX48" fmla="*/ 91514 w 132825"/>
                    <a:gd name="connsiteY48" fmla="*/ 78732 h 134121"/>
                    <a:gd name="connsiteX49" fmla="*/ 97442 w 132825"/>
                    <a:gd name="connsiteY49" fmla="*/ 78176 h 134121"/>
                    <a:gd name="connsiteX50" fmla="*/ 104111 w 132825"/>
                    <a:gd name="connsiteY50" fmla="*/ 71692 h 134121"/>
                    <a:gd name="connsiteX51" fmla="*/ 104482 w 132825"/>
                    <a:gd name="connsiteY51" fmla="*/ 55390 h 134121"/>
                    <a:gd name="connsiteX52" fmla="*/ 86883 w 132825"/>
                    <a:gd name="connsiteY52" fmla="*/ 55390 h 134121"/>
                    <a:gd name="connsiteX53" fmla="*/ 86883 w 132825"/>
                    <a:gd name="connsiteY53" fmla="*/ 103000 h 134121"/>
                    <a:gd name="connsiteX54" fmla="*/ 93552 w 132825"/>
                    <a:gd name="connsiteY54" fmla="*/ 110966 h 134121"/>
                    <a:gd name="connsiteX55" fmla="*/ 106519 w 132825"/>
                    <a:gd name="connsiteY55" fmla="*/ 110966 h 134121"/>
                    <a:gd name="connsiteX56" fmla="*/ 116523 w 132825"/>
                    <a:gd name="connsiteY56" fmla="*/ 103741 h 134121"/>
                    <a:gd name="connsiteX57" fmla="*/ 117635 w 132825"/>
                    <a:gd name="connsiteY57" fmla="*/ 91699 h 134121"/>
                    <a:gd name="connsiteX58" fmla="*/ 132825 w 132825"/>
                    <a:gd name="connsiteY58" fmla="*/ 97627 h 134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32825" h="134121">
                      <a:moveTo>
                        <a:pt x="44090" y="35013"/>
                      </a:moveTo>
                      <a:cubicBezTo>
                        <a:pt x="43534" y="36865"/>
                        <a:pt x="42978" y="38903"/>
                        <a:pt x="42237" y="40941"/>
                      </a:cubicBezTo>
                      <a:lnTo>
                        <a:pt x="66320" y="40941"/>
                      </a:lnTo>
                      <a:lnTo>
                        <a:pt x="66320" y="57243"/>
                      </a:lnTo>
                      <a:cubicBezTo>
                        <a:pt x="60021" y="90032"/>
                        <a:pt x="48165" y="111151"/>
                        <a:pt x="16302" y="134122"/>
                      </a:cubicBezTo>
                      <a:lnTo>
                        <a:pt x="3890" y="119487"/>
                      </a:lnTo>
                      <a:cubicBezTo>
                        <a:pt x="18710" y="110224"/>
                        <a:pt x="28158" y="101332"/>
                        <a:pt x="34642" y="92255"/>
                      </a:cubicBezTo>
                      <a:cubicBezTo>
                        <a:pt x="31122" y="88735"/>
                        <a:pt x="26861" y="84845"/>
                        <a:pt x="22786" y="81325"/>
                      </a:cubicBezTo>
                      <a:cubicBezTo>
                        <a:pt x="19637" y="85771"/>
                        <a:pt x="16487" y="90032"/>
                        <a:pt x="12968" y="94108"/>
                      </a:cubicBezTo>
                      <a:lnTo>
                        <a:pt x="0" y="82993"/>
                      </a:lnTo>
                      <a:cubicBezTo>
                        <a:pt x="11856" y="67987"/>
                        <a:pt x="21674" y="51870"/>
                        <a:pt x="27232" y="32419"/>
                      </a:cubicBezTo>
                      <a:lnTo>
                        <a:pt x="44090" y="35013"/>
                      </a:lnTo>
                      <a:close/>
                      <a:moveTo>
                        <a:pt x="38532" y="27047"/>
                      </a:moveTo>
                      <a:lnTo>
                        <a:pt x="7781" y="27047"/>
                      </a:lnTo>
                      <a:lnTo>
                        <a:pt x="7781" y="9818"/>
                      </a:lnTo>
                      <a:lnTo>
                        <a:pt x="38532" y="9818"/>
                      </a:lnTo>
                      <a:lnTo>
                        <a:pt x="38532" y="0"/>
                      </a:lnTo>
                      <a:lnTo>
                        <a:pt x="56687" y="741"/>
                      </a:lnTo>
                      <a:lnTo>
                        <a:pt x="56687" y="9818"/>
                      </a:lnTo>
                      <a:lnTo>
                        <a:pt x="80399" y="9818"/>
                      </a:lnTo>
                      <a:lnTo>
                        <a:pt x="80399" y="0"/>
                      </a:lnTo>
                      <a:lnTo>
                        <a:pt x="98554" y="741"/>
                      </a:lnTo>
                      <a:lnTo>
                        <a:pt x="98554" y="9818"/>
                      </a:lnTo>
                      <a:lnTo>
                        <a:pt x="128750" y="9818"/>
                      </a:lnTo>
                      <a:lnTo>
                        <a:pt x="128750" y="27047"/>
                      </a:lnTo>
                      <a:lnTo>
                        <a:pt x="98554" y="27047"/>
                      </a:lnTo>
                      <a:lnTo>
                        <a:pt x="98554" y="33530"/>
                      </a:lnTo>
                      <a:lnTo>
                        <a:pt x="80399" y="33530"/>
                      </a:lnTo>
                      <a:lnTo>
                        <a:pt x="80399" y="27047"/>
                      </a:lnTo>
                      <a:lnTo>
                        <a:pt x="56687" y="27047"/>
                      </a:lnTo>
                      <a:lnTo>
                        <a:pt x="56687" y="33160"/>
                      </a:lnTo>
                      <a:lnTo>
                        <a:pt x="38532" y="33160"/>
                      </a:lnTo>
                      <a:lnTo>
                        <a:pt x="38532" y="27047"/>
                      </a:lnTo>
                      <a:close/>
                      <a:moveTo>
                        <a:pt x="35939" y="57057"/>
                      </a:moveTo>
                      <a:cubicBezTo>
                        <a:pt x="34271" y="60577"/>
                        <a:pt x="32789" y="63912"/>
                        <a:pt x="30937" y="67246"/>
                      </a:cubicBezTo>
                      <a:lnTo>
                        <a:pt x="42978" y="77250"/>
                      </a:lnTo>
                      <a:cubicBezTo>
                        <a:pt x="45942" y="70766"/>
                        <a:pt x="47795" y="64097"/>
                        <a:pt x="49647" y="57057"/>
                      </a:cubicBezTo>
                      <a:lnTo>
                        <a:pt x="35939" y="57057"/>
                      </a:lnTo>
                      <a:close/>
                      <a:moveTo>
                        <a:pt x="132825" y="97627"/>
                      </a:moveTo>
                      <a:cubicBezTo>
                        <a:pt x="132455" y="100777"/>
                        <a:pt x="132084" y="106519"/>
                        <a:pt x="131343" y="110780"/>
                      </a:cubicBezTo>
                      <a:cubicBezTo>
                        <a:pt x="128935" y="124304"/>
                        <a:pt x="124304" y="126712"/>
                        <a:pt x="107816" y="127823"/>
                      </a:cubicBezTo>
                      <a:cubicBezTo>
                        <a:pt x="101518" y="128194"/>
                        <a:pt x="95034" y="128194"/>
                        <a:pt x="88550" y="127823"/>
                      </a:cubicBezTo>
                      <a:cubicBezTo>
                        <a:pt x="75212" y="127082"/>
                        <a:pt x="70025" y="122636"/>
                        <a:pt x="70025" y="108372"/>
                      </a:cubicBezTo>
                      <a:lnTo>
                        <a:pt x="70025" y="38718"/>
                      </a:lnTo>
                      <a:lnTo>
                        <a:pt x="120969" y="38718"/>
                      </a:lnTo>
                      <a:cubicBezTo>
                        <a:pt x="120969" y="41126"/>
                        <a:pt x="120228" y="73545"/>
                        <a:pt x="120228" y="76138"/>
                      </a:cubicBezTo>
                      <a:cubicBezTo>
                        <a:pt x="120228" y="88365"/>
                        <a:pt x="116523" y="93181"/>
                        <a:pt x="102629" y="94478"/>
                      </a:cubicBezTo>
                      <a:lnTo>
                        <a:pt x="96701" y="94849"/>
                      </a:lnTo>
                      <a:lnTo>
                        <a:pt x="91514" y="78732"/>
                      </a:lnTo>
                      <a:lnTo>
                        <a:pt x="97442" y="78176"/>
                      </a:lnTo>
                      <a:cubicBezTo>
                        <a:pt x="103555" y="77806"/>
                        <a:pt x="104111" y="75953"/>
                        <a:pt x="104111" y="71692"/>
                      </a:cubicBezTo>
                      <a:lnTo>
                        <a:pt x="104482" y="55390"/>
                      </a:lnTo>
                      <a:lnTo>
                        <a:pt x="86883" y="55390"/>
                      </a:lnTo>
                      <a:lnTo>
                        <a:pt x="86883" y="103000"/>
                      </a:lnTo>
                      <a:cubicBezTo>
                        <a:pt x="86883" y="109484"/>
                        <a:pt x="87809" y="110410"/>
                        <a:pt x="93552" y="110966"/>
                      </a:cubicBezTo>
                      <a:cubicBezTo>
                        <a:pt x="97998" y="111336"/>
                        <a:pt x="102259" y="111336"/>
                        <a:pt x="106519" y="110966"/>
                      </a:cubicBezTo>
                      <a:cubicBezTo>
                        <a:pt x="113374" y="110224"/>
                        <a:pt x="115782" y="110039"/>
                        <a:pt x="116523" y="103741"/>
                      </a:cubicBezTo>
                      <a:cubicBezTo>
                        <a:pt x="117079" y="99850"/>
                        <a:pt x="117264" y="96516"/>
                        <a:pt x="117635" y="91699"/>
                      </a:cubicBezTo>
                      <a:lnTo>
                        <a:pt x="132825" y="97627"/>
                      </a:ln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grpSp>
          <p:grpSp>
            <p:nvGrpSpPr>
              <p:cNvPr id="60" name="图形 4">
                <a:extLst>
                  <a:ext uri="{FF2B5EF4-FFF2-40B4-BE49-F238E27FC236}">
                    <a16:creationId xmlns:a16="http://schemas.microsoft.com/office/drawing/2014/main" id="{C84FD1B7-0421-4325-92A9-0D975449A11C}"/>
                  </a:ext>
                </a:extLst>
              </p:cNvPr>
              <p:cNvGrpSpPr/>
              <p:nvPr/>
            </p:nvGrpSpPr>
            <p:grpSpPr>
              <a:xfrm>
                <a:off x="5465526" y="791706"/>
                <a:ext cx="836292" cy="62537"/>
                <a:chOff x="1273787" y="5676035"/>
                <a:chExt cx="564831" cy="42237"/>
              </a:xfrm>
              <a:grpFill/>
            </p:grpSpPr>
            <p:sp>
              <p:nvSpPr>
                <p:cNvPr id="67" name="任意多边形: 形状 66">
                  <a:extLst>
                    <a:ext uri="{FF2B5EF4-FFF2-40B4-BE49-F238E27FC236}">
                      <a16:creationId xmlns:a16="http://schemas.microsoft.com/office/drawing/2014/main" id="{160B58FB-D0DD-4F3F-8E20-C6C3F4A43528}"/>
                    </a:ext>
                  </a:extLst>
                </p:cNvPr>
                <p:cNvSpPr/>
                <p:nvPr/>
              </p:nvSpPr>
              <p:spPr>
                <a:xfrm>
                  <a:off x="1273787" y="5679184"/>
                  <a:ext cx="25008" cy="38753"/>
                </a:xfrm>
                <a:custGeom>
                  <a:avLst/>
                  <a:gdLst>
                    <a:gd name="connsiteX0" fmla="*/ 0 w 25008"/>
                    <a:gd name="connsiteY0" fmla="*/ 37606 h 38753"/>
                    <a:gd name="connsiteX1" fmla="*/ 0 w 25008"/>
                    <a:gd name="connsiteY1" fmla="*/ 31308 h 38753"/>
                    <a:gd name="connsiteX2" fmla="*/ 10930 w 25008"/>
                    <a:gd name="connsiteY2" fmla="*/ 32975 h 38753"/>
                    <a:gd name="connsiteX3" fmla="*/ 18155 w 25008"/>
                    <a:gd name="connsiteY3" fmla="*/ 27788 h 38753"/>
                    <a:gd name="connsiteX4" fmla="*/ 10745 w 25008"/>
                    <a:gd name="connsiteY4" fmla="*/ 21674 h 38753"/>
                    <a:gd name="connsiteX5" fmla="*/ 185 w 25008"/>
                    <a:gd name="connsiteY5" fmla="*/ 10930 h 38753"/>
                    <a:gd name="connsiteX6" fmla="*/ 13523 w 25008"/>
                    <a:gd name="connsiteY6" fmla="*/ 0 h 38753"/>
                    <a:gd name="connsiteX7" fmla="*/ 23156 w 25008"/>
                    <a:gd name="connsiteY7" fmla="*/ 1297 h 38753"/>
                    <a:gd name="connsiteX8" fmla="*/ 23156 w 25008"/>
                    <a:gd name="connsiteY8" fmla="*/ 7410 h 38753"/>
                    <a:gd name="connsiteX9" fmla="*/ 13709 w 25008"/>
                    <a:gd name="connsiteY9" fmla="*/ 5928 h 38753"/>
                    <a:gd name="connsiteX10" fmla="*/ 7040 w 25008"/>
                    <a:gd name="connsiteY10" fmla="*/ 10559 h 38753"/>
                    <a:gd name="connsiteX11" fmla="*/ 13894 w 25008"/>
                    <a:gd name="connsiteY11" fmla="*/ 15746 h 38753"/>
                    <a:gd name="connsiteX12" fmla="*/ 25009 w 25008"/>
                    <a:gd name="connsiteY12" fmla="*/ 27602 h 38753"/>
                    <a:gd name="connsiteX13" fmla="*/ 10745 w 25008"/>
                    <a:gd name="connsiteY13" fmla="*/ 38718 h 38753"/>
                    <a:gd name="connsiteX14" fmla="*/ 0 w 25008"/>
                    <a:gd name="connsiteY14" fmla="*/ 37606 h 38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008" h="38753">
                      <a:moveTo>
                        <a:pt x="0" y="37606"/>
                      </a:moveTo>
                      <a:lnTo>
                        <a:pt x="0" y="31308"/>
                      </a:lnTo>
                      <a:cubicBezTo>
                        <a:pt x="2223" y="32234"/>
                        <a:pt x="6854" y="32975"/>
                        <a:pt x="10930" y="32975"/>
                      </a:cubicBezTo>
                      <a:cubicBezTo>
                        <a:pt x="16117" y="32975"/>
                        <a:pt x="18155" y="31678"/>
                        <a:pt x="18155" y="27788"/>
                      </a:cubicBezTo>
                      <a:cubicBezTo>
                        <a:pt x="18155" y="24268"/>
                        <a:pt x="16858" y="23342"/>
                        <a:pt x="10745" y="21674"/>
                      </a:cubicBezTo>
                      <a:cubicBezTo>
                        <a:pt x="2779" y="19822"/>
                        <a:pt x="185" y="17599"/>
                        <a:pt x="185" y="10930"/>
                      </a:cubicBezTo>
                      <a:cubicBezTo>
                        <a:pt x="185" y="3149"/>
                        <a:pt x="4817" y="0"/>
                        <a:pt x="13523" y="0"/>
                      </a:cubicBezTo>
                      <a:cubicBezTo>
                        <a:pt x="17599" y="0"/>
                        <a:pt x="21304" y="741"/>
                        <a:pt x="23156" y="1297"/>
                      </a:cubicBezTo>
                      <a:lnTo>
                        <a:pt x="23156" y="7410"/>
                      </a:lnTo>
                      <a:cubicBezTo>
                        <a:pt x="21119" y="6669"/>
                        <a:pt x="17043" y="5928"/>
                        <a:pt x="13709" y="5928"/>
                      </a:cubicBezTo>
                      <a:cubicBezTo>
                        <a:pt x="9077" y="5928"/>
                        <a:pt x="7040" y="6854"/>
                        <a:pt x="7040" y="10559"/>
                      </a:cubicBezTo>
                      <a:cubicBezTo>
                        <a:pt x="7040" y="13523"/>
                        <a:pt x="7966" y="14264"/>
                        <a:pt x="13894" y="15746"/>
                      </a:cubicBezTo>
                      <a:cubicBezTo>
                        <a:pt x="22786" y="17969"/>
                        <a:pt x="25009" y="20378"/>
                        <a:pt x="25009" y="27602"/>
                      </a:cubicBezTo>
                      <a:cubicBezTo>
                        <a:pt x="25009" y="35013"/>
                        <a:pt x="20748" y="38718"/>
                        <a:pt x="10745" y="38718"/>
                      </a:cubicBezTo>
                      <a:cubicBezTo>
                        <a:pt x="6669" y="38903"/>
                        <a:pt x="2038" y="38347"/>
                        <a:pt x="0" y="37606"/>
                      </a:cubicBez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68" name="任意多边形: 形状 67">
                  <a:extLst>
                    <a:ext uri="{FF2B5EF4-FFF2-40B4-BE49-F238E27FC236}">
                      <a16:creationId xmlns:a16="http://schemas.microsoft.com/office/drawing/2014/main" id="{E0F1E24B-7E71-4EFC-97FE-B51BE6263632}"/>
                    </a:ext>
                  </a:extLst>
                </p:cNvPr>
                <p:cNvSpPr/>
                <p:nvPr/>
              </p:nvSpPr>
              <p:spPr>
                <a:xfrm>
                  <a:off x="1306391" y="5676035"/>
                  <a:ext cx="11300" cy="41866"/>
                </a:xfrm>
                <a:custGeom>
                  <a:avLst/>
                  <a:gdLst>
                    <a:gd name="connsiteX0" fmla="*/ 0 w 11300"/>
                    <a:gd name="connsiteY0" fmla="*/ 34642 h 41866"/>
                    <a:gd name="connsiteX1" fmla="*/ 0 w 11300"/>
                    <a:gd name="connsiteY1" fmla="*/ 0 h 41866"/>
                    <a:gd name="connsiteX2" fmla="*/ 6854 w 11300"/>
                    <a:gd name="connsiteY2" fmla="*/ 0 h 41866"/>
                    <a:gd name="connsiteX3" fmla="*/ 6854 w 11300"/>
                    <a:gd name="connsiteY3" fmla="*/ 32975 h 41866"/>
                    <a:gd name="connsiteX4" fmla="*/ 9448 w 11300"/>
                    <a:gd name="connsiteY4" fmla="*/ 36309 h 41866"/>
                    <a:gd name="connsiteX5" fmla="*/ 11300 w 11300"/>
                    <a:gd name="connsiteY5" fmla="*/ 36124 h 41866"/>
                    <a:gd name="connsiteX6" fmla="*/ 11300 w 11300"/>
                    <a:gd name="connsiteY6" fmla="*/ 41496 h 41866"/>
                    <a:gd name="connsiteX7" fmla="*/ 7966 w 11300"/>
                    <a:gd name="connsiteY7" fmla="*/ 41867 h 41866"/>
                    <a:gd name="connsiteX8" fmla="*/ 0 w 11300"/>
                    <a:gd name="connsiteY8" fmla="*/ 34642 h 41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00" h="41866">
                      <a:moveTo>
                        <a:pt x="0" y="34642"/>
                      </a:moveTo>
                      <a:lnTo>
                        <a:pt x="0" y="0"/>
                      </a:lnTo>
                      <a:lnTo>
                        <a:pt x="6854" y="0"/>
                      </a:lnTo>
                      <a:lnTo>
                        <a:pt x="6854" y="32975"/>
                      </a:lnTo>
                      <a:cubicBezTo>
                        <a:pt x="6854" y="35753"/>
                        <a:pt x="7595" y="36309"/>
                        <a:pt x="9448" y="36309"/>
                      </a:cubicBezTo>
                      <a:cubicBezTo>
                        <a:pt x="10003" y="36309"/>
                        <a:pt x="10559" y="36309"/>
                        <a:pt x="11300" y="36124"/>
                      </a:cubicBezTo>
                      <a:lnTo>
                        <a:pt x="11300" y="41496"/>
                      </a:lnTo>
                      <a:cubicBezTo>
                        <a:pt x="10374" y="41682"/>
                        <a:pt x="9263" y="41867"/>
                        <a:pt x="7966" y="41867"/>
                      </a:cubicBezTo>
                      <a:cubicBezTo>
                        <a:pt x="2038" y="41867"/>
                        <a:pt x="0" y="39644"/>
                        <a:pt x="0" y="34642"/>
                      </a:cubicBez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69" name="任意多边形: 形状 68">
                  <a:extLst>
                    <a:ext uri="{FF2B5EF4-FFF2-40B4-BE49-F238E27FC236}">
                      <a16:creationId xmlns:a16="http://schemas.microsoft.com/office/drawing/2014/main" id="{DC6B8D61-775B-4B48-ADBE-40E77B3F7889}"/>
                    </a:ext>
                  </a:extLst>
                </p:cNvPr>
                <p:cNvSpPr/>
                <p:nvPr/>
              </p:nvSpPr>
              <p:spPr>
                <a:xfrm>
                  <a:off x="1322137" y="5676220"/>
                  <a:ext cx="7780" cy="41311"/>
                </a:xfrm>
                <a:custGeom>
                  <a:avLst/>
                  <a:gdLst>
                    <a:gd name="connsiteX0" fmla="*/ 0 w 7780"/>
                    <a:gd name="connsiteY0" fmla="*/ 3705 h 41311"/>
                    <a:gd name="connsiteX1" fmla="*/ 3890 w 7780"/>
                    <a:gd name="connsiteY1" fmla="*/ 0 h 41311"/>
                    <a:gd name="connsiteX2" fmla="*/ 7781 w 7780"/>
                    <a:gd name="connsiteY2" fmla="*/ 3705 h 41311"/>
                    <a:gd name="connsiteX3" fmla="*/ 3890 w 7780"/>
                    <a:gd name="connsiteY3" fmla="*/ 7410 h 41311"/>
                    <a:gd name="connsiteX4" fmla="*/ 0 w 7780"/>
                    <a:gd name="connsiteY4" fmla="*/ 3705 h 41311"/>
                    <a:gd name="connsiteX5" fmla="*/ 371 w 7780"/>
                    <a:gd name="connsiteY5" fmla="*/ 11856 h 41311"/>
                    <a:gd name="connsiteX6" fmla="*/ 7225 w 7780"/>
                    <a:gd name="connsiteY6" fmla="*/ 11856 h 41311"/>
                    <a:gd name="connsiteX7" fmla="*/ 7225 w 7780"/>
                    <a:gd name="connsiteY7" fmla="*/ 41311 h 41311"/>
                    <a:gd name="connsiteX8" fmla="*/ 371 w 7780"/>
                    <a:gd name="connsiteY8" fmla="*/ 41311 h 41311"/>
                    <a:gd name="connsiteX9" fmla="*/ 371 w 7780"/>
                    <a:gd name="connsiteY9" fmla="*/ 11856 h 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80" h="41311">
                      <a:moveTo>
                        <a:pt x="0" y="3705"/>
                      </a:moveTo>
                      <a:cubicBezTo>
                        <a:pt x="0" y="370"/>
                        <a:pt x="741" y="0"/>
                        <a:pt x="3890" y="0"/>
                      </a:cubicBezTo>
                      <a:cubicBezTo>
                        <a:pt x="6854" y="0"/>
                        <a:pt x="7781" y="370"/>
                        <a:pt x="7781" y="3705"/>
                      </a:cubicBezTo>
                      <a:cubicBezTo>
                        <a:pt x="7781" y="7040"/>
                        <a:pt x="7040" y="7410"/>
                        <a:pt x="3890" y="7410"/>
                      </a:cubicBezTo>
                      <a:cubicBezTo>
                        <a:pt x="741" y="7410"/>
                        <a:pt x="0" y="7040"/>
                        <a:pt x="0" y="3705"/>
                      </a:cubicBezTo>
                      <a:close/>
                      <a:moveTo>
                        <a:pt x="371" y="11856"/>
                      </a:moveTo>
                      <a:lnTo>
                        <a:pt x="7225" y="11856"/>
                      </a:lnTo>
                      <a:lnTo>
                        <a:pt x="7225" y="41311"/>
                      </a:lnTo>
                      <a:lnTo>
                        <a:pt x="371" y="41311"/>
                      </a:lnTo>
                      <a:lnTo>
                        <a:pt x="371" y="11856"/>
                      </a:ln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70" name="任意多边形: 形状 69">
                  <a:extLst>
                    <a:ext uri="{FF2B5EF4-FFF2-40B4-BE49-F238E27FC236}">
                      <a16:creationId xmlns:a16="http://schemas.microsoft.com/office/drawing/2014/main" id="{EA4218A5-89EF-439B-B2A5-754F07D22817}"/>
                    </a:ext>
                  </a:extLst>
                </p:cNvPr>
                <p:cNvSpPr/>
                <p:nvPr/>
              </p:nvSpPr>
              <p:spPr>
                <a:xfrm>
                  <a:off x="1336216" y="5676220"/>
                  <a:ext cx="27787" cy="42051"/>
                </a:xfrm>
                <a:custGeom>
                  <a:avLst/>
                  <a:gdLst>
                    <a:gd name="connsiteX0" fmla="*/ 27788 w 27787"/>
                    <a:gd name="connsiteY0" fmla="*/ 0 h 42051"/>
                    <a:gd name="connsiteX1" fmla="*/ 27788 w 27787"/>
                    <a:gd name="connsiteY1" fmla="*/ 41496 h 42051"/>
                    <a:gd name="connsiteX2" fmla="*/ 21674 w 27787"/>
                    <a:gd name="connsiteY2" fmla="*/ 41496 h 42051"/>
                    <a:gd name="connsiteX3" fmla="*/ 20933 w 27787"/>
                    <a:gd name="connsiteY3" fmla="*/ 37235 h 42051"/>
                    <a:gd name="connsiteX4" fmla="*/ 11856 w 27787"/>
                    <a:gd name="connsiteY4" fmla="*/ 42052 h 42051"/>
                    <a:gd name="connsiteX5" fmla="*/ 0 w 27787"/>
                    <a:gd name="connsiteY5" fmla="*/ 26861 h 42051"/>
                    <a:gd name="connsiteX6" fmla="*/ 11856 w 27787"/>
                    <a:gd name="connsiteY6" fmla="*/ 11671 h 42051"/>
                    <a:gd name="connsiteX7" fmla="*/ 20933 w 27787"/>
                    <a:gd name="connsiteY7" fmla="*/ 16487 h 42051"/>
                    <a:gd name="connsiteX8" fmla="*/ 20933 w 27787"/>
                    <a:gd name="connsiteY8" fmla="*/ 370 h 42051"/>
                    <a:gd name="connsiteX9" fmla="*/ 27788 w 27787"/>
                    <a:gd name="connsiteY9" fmla="*/ 370 h 42051"/>
                    <a:gd name="connsiteX10" fmla="*/ 21304 w 27787"/>
                    <a:gd name="connsiteY10" fmla="*/ 26676 h 42051"/>
                    <a:gd name="connsiteX11" fmla="*/ 13709 w 27787"/>
                    <a:gd name="connsiteY11" fmla="*/ 16673 h 42051"/>
                    <a:gd name="connsiteX12" fmla="*/ 7040 w 27787"/>
                    <a:gd name="connsiteY12" fmla="*/ 26676 h 42051"/>
                    <a:gd name="connsiteX13" fmla="*/ 13709 w 27787"/>
                    <a:gd name="connsiteY13" fmla="*/ 36680 h 42051"/>
                    <a:gd name="connsiteX14" fmla="*/ 21304 w 27787"/>
                    <a:gd name="connsiteY14" fmla="*/ 26676 h 42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787" h="42051">
                      <a:moveTo>
                        <a:pt x="27788" y="0"/>
                      </a:moveTo>
                      <a:lnTo>
                        <a:pt x="27788" y="41496"/>
                      </a:lnTo>
                      <a:lnTo>
                        <a:pt x="21674" y="41496"/>
                      </a:lnTo>
                      <a:lnTo>
                        <a:pt x="20933" y="37235"/>
                      </a:lnTo>
                      <a:cubicBezTo>
                        <a:pt x="19822" y="40014"/>
                        <a:pt x="17043" y="42052"/>
                        <a:pt x="11856" y="42052"/>
                      </a:cubicBezTo>
                      <a:cubicBezTo>
                        <a:pt x="2223" y="42052"/>
                        <a:pt x="0" y="35939"/>
                        <a:pt x="0" y="26861"/>
                      </a:cubicBezTo>
                      <a:cubicBezTo>
                        <a:pt x="0" y="18525"/>
                        <a:pt x="2408" y="11671"/>
                        <a:pt x="11856" y="11671"/>
                      </a:cubicBezTo>
                      <a:cubicBezTo>
                        <a:pt x="17228" y="11671"/>
                        <a:pt x="19822" y="13523"/>
                        <a:pt x="20933" y="16487"/>
                      </a:cubicBezTo>
                      <a:lnTo>
                        <a:pt x="20933" y="370"/>
                      </a:lnTo>
                      <a:lnTo>
                        <a:pt x="27788" y="370"/>
                      </a:lnTo>
                      <a:close/>
                      <a:moveTo>
                        <a:pt x="21304" y="26676"/>
                      </a:moveTo>
                      <a:cubicBezTo>
                        <a:pt x="21304" y="20748"/>
                        <a:pt x="19637" y="16673"/>
                        <a:pt x="13709" y="16673"/>
                      </a:cubicBezTo>
                      <a:cubicBezTo>
                        <a:pt x="7595" y="16673"/>
                        <a:pt x="7040" y="21489"/>
                        <a:pt x="7040" y="26676"/>
                      </a:cubicBezTo>
                      <a:cubicBezTo>
                        <a:pt x="7040" y="32419"/>
                        <a:pt x="7781" y="36680"/>
                        <a:pt x="13709" y="36680"/>
                      </a:cubicBezTo>
                      <a:cubicBezTo>
                        <a:pt x="19822" y="36680"/>
                        <a:pt x="21304" y="32975"/>
                        <a:pt x="21304" y="26676"/>
                      </a:cubicBez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71" name="任意多边形: 形状 70">
                  <a:extLst>
                    <a:ext uri="{FF2B5EF4-FFF2-40B4-BE49-F238E27FC236}">
                      <a16:creationId xmlns:a16="http://schemas.microsoft.com/office/drawing/2014/main" id="{9526A00F-689E-4064-A241-DB8D8233BAAB}"/>
                    </a:ext>
                  </a:extLst>
                </p:cNvPr>
                <p:cNvSpPr/>
                <p:nvPr/>
              </p:nvSpPr>
              <p:spPr>
                <a:xfrm>
                  <a:off x="1371414" y="5687891"/>
                  <a:ext cx="26490" cy="30381"/>
                </a:xfrm>
                <a:custGeom>
                  <a:avLst/>
                  <a:gdLst>
                    <a:gd name="connsiteX0" fmla="*/ 25935 w 26490"/>
                    <a:gd name="connsiteY0" fmla="*/ 16302 h 30381"/>
                    <a:gd name="connsiteX1" fmla="*/ 6669 w 26490"/>
                    <a:gd name="connsiteY1" fmla="*/ 17599 h 30381"/>
                    <a:gd name="connsiteX2" fmla="*/ 15191 w 26490"/>
                    <a:gd name="connsiteY2" fmla="*/ 24824 h 30381"/>
                    <a:gd name="connsiteX3" fmla="*/ 24824 w 26490"/>
                    <a:gd name="connsiteY3" fmla="*/ 22786 h 30381"/>
                    <a:gd name="connsiteX4" fmla="*/ 24824 w 26490"/>
                    <a:gd name="connsiteY4" fmla="*/ 28343 h 30381"/>
                    <a:gd name="connsiteX5" fmla="*/ 14079 w 26490"/>
                    <a:gd name="connsiteY5" fmla="*/ 30381 h 30381"/>
                    <a:gd name="connsiteX6" fmla="*/ 0 w 26490"/>
                    <a:gd name="connsiteY6" fmla="*/ 15191 h 30381"/>
                    <a:gd name="connsiteX7" fmla="*/ 14079 w 26490"/>
                    <a:gd name="connsiteY7" fmla="*/ 0 h 30381"/>
                    <a:gd name="connsiteX8" fmla="*/ 26491 w 26490"/>
                    <a:gd name="connsiteY8" fmla="*/ 12782 h 30381"/>
                    <a:gd name="connsiteX9" fmla="*/ 25935 w 26490"/>
                    <a:gd name="connsiteY9" fmla="*/ 16302 h 30381"/>
                    <a:gd name="connsiteX10" fmla="*/ 19822 w 26490"/>
                    <a:gd name="connsiteY10" fmla="*/ 11671 h 30381"/>
                    <a:gd name="connsiteX11" fmla="*/ 13894 w 26490"/>
                    <a:gd name="connsiteY11" fmla="*/ 4816 h 30381"/>
                    <a:gd name="connsiteX12" fmla="*/ 6669 w 26490"/>
                    <a:gd name="connsiteY12" fmla="*/ 12597 h 30381"/>
                    <a:gd name="connsiteX13" fmla="*/ 19822 w 26490"/>
                    <a:gd name="connsiteY13" fmla="*/ 11671 h 3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490" h="30381">
                      <a:moveTo>
                        <a:pt x="25935" y="16302"/>
                      </a:moveTo>
                      <a:lnTo>
                        <a:pt x="6669" y="17599"/>
                      </a:lnTo>
                      <a:cubicBezTo>
                        <a:pt x="6854" y="22601"/>
                        <a:pt x="9263" y="24824"/>
                        <a:pt x="15191" y="24824"/>
                      </a:cubicBezTo>
                      <a:cubicBezTo>
                        <a:pt x="18710" y="24824"/>
                        <a:pt x="22786" y="23712"/>
                        <a:pt x="24824" y="22786"/>
                      </a:cubicBezTo>
                      <a:lnTo>
                        <a:pt x="24824" y="28343"/>
                      </a:lnTo>
                      <a:cubicBezTo>
                        <a:pt x="23156" y="29455"/>
                        <a:pt x="18896" y="30381"/>
                        <a:pt x="14079" y="30381"/>
                      </a:cubicBezTo>
                      <a:cubicBezTo>
                        <a:pt x="5187" y="30381"/>
                        <a:pt x="0" y="27047"/>
                        <a:pt x="0" y="15191"/>
                      </a:cubicBezTo>
                      <a:cubicBezTo>
                        <a:pt x="0" y="3334"/>
                        <a:pt x="5187" y="0"/>
                        <a:pt x="14079" y="0"/>
                      </a:cubicBezTo>
                      <a:cubicBezTo>
                        <a:pt x="24268" y="0"/>
                        <a:pt x="26491" y="5743"/>
                        <a:pt x="26491" y="12782"/>
                      </a:cubicBezTo>
                      <a:cubicBezTo>
                        <a:pt x="26120" y="13894"/>
                        <a:pt x="26120" y="15191"/>
                        <a:pt x="25935" y="16302"/>
                      </a:cubicBezTo>
                      <a:close/>
                      <a:moveTo>
                        <a:pt x="19822" y="11671"/>
                      </a:moveTo>
                      <a:cubicBezTo>
                        <a:pt x="19822" y="7966"/>
                        <a:pt x="19081" y="4816"/>
                        <a:pt x="13894" y="4816"/>
                      </a:cubicBezTo>
                      <a:cubicBezTo>
                        <a:pt x="8522" y="4816"/>
                        <a:pt x="6854" y="7410"/>
                        <a:pt x="6669" y="12597"/>
                      </a:cubicBezTo>
                      <a:lnTo>
                        <a:pt x="19822" y="11671"/>
                      </a:ln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72" name="任意多边形: 形状 71">
                  <a:extLst>
                    <a:ext uri="{FF2B5EF4-FFF2-40B4-BE49-F238E27FC236}">
                      <a16:creationId xmlns:a16="http://schemas.microsoft.com/office/drawing/2014/main" id="{743B2595-4BE7-4358-847D-3AE02EFDEF7B}"/>
                    </a:ext>
                  </a:extLst>
                </p:cNvPr>
                <p:cNvSpPr/>
                <p:nvPr/>
              </p:nvSpPr>
              <p:spPr>
                <a:xfrm>
                  <a:off x="1417171" y="5679184"/>
                  <a:ext cx="25008" cy="38753"/>
                </a:xfrm>
                <a:custGeom>
                  <a:avLst/>
                  <a:gdLst>
                    <a:gd name="connsiteX0" fmla="*/ 0 w 25008"/>
                    <a:gd name="connsiteY0" fmla="*/ 37606 h 38753"/>
                    <a:gd name="connsiteX1" fmla="*/ 0 w 25008"/>
                    <a:gd name="connsiteY1" fmla="*/ 31308 h 38753"/>
                    <a:gd name="connsiteX2" fmla="*/ 10930 w 25008"/>
                    <a:gd name="connsiteY2" fmla="*/ 32975 h 38753"/>
                    <a:gd name="connsiteX3" fmla="*/ 18155 w 25008"/>
                    <a:gd name="connsiteY3" fmla="*/ 27788 h 38753"/>
                    <a:gd name="connsiteX4" fmla="*/ 10745 w 25008"/>
                    <a:gd name="connsiteY4" fmla="*/ 21674 h 38753"/>
                    <a:gd name="connsiteX5" fmla="*/ 185 w 25008"/>
                    <a:gd name="connsiteY5" fmla="*/ 10930 h 38753"/>
                    <a:gd name="connsiteX6" fmla="*/ 13523 w 25008"/>
                    <a:gd name="connsiteY6" fmla="*/ 0 h 38753"/>
                    <a:gd name="connsiteX7" fmla="*/ 23156 w 25008"/>
                    <a:gd name="connsiteY7" fmla="*/ 1297 h 38753"/>
                    <a:gd name="connsiteX8" fmla="*/ 23156 w 25008"/>
                    <a:gd name="connsiteY8" fmla="*/ 7410 h 38753"/>
                    <a:gd name="connsiteX9" fmla="*/ 13709 w 25008"/>
                    <a:gd name="connsiteY9" fmla="*/ 5928 h 38753"/>
                    <a:gd name="connsiteX10" fmla="*/ 7040 w 25008"/>
                    <a:gd name="connsiteY10" fmla="*/ 10559 h 38753"/>
                    <a:gd name="connsiteX11" fmla="*/ 13894 w 25008"/>
                    <a:gd name="connsiteY11" fmla="*/ 15746 h 38753"/>
                    <a:gd name="connsiteX12" fmla="*/ 25009 w 25008"/>
                    <a:gd name="connsiteY12" fmla="*/ 27602 h 38753"/>
                    <a:gd name="connsiteX13" fmla="*/ 10745 w 25008"/>
                    <a:gd name="connsiteY13" fmla="*/ 38718 h 38753"/>
                    <a:gd name="connsiteX14" fmla="*/ 0 w 25008"/>
                    <a:gd name="connsiteY14" fmla="*/ 37606 h 38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008" h="38753">
                      <a:moveTo>
                        <a:pt x="0" y="37606"/>
                      </a:moveTo>
                      <a:lnTo>
                        <a:pt x="0" y="31308"/>
                      </a:lnTo>
                      <a:cubicBezTo>
                        <a:pt x="2223" y="32234"/>
                        <a:pt x="6854" y="32975"/>
                        <a:pt x="10930" y="32975"/>
                      </a:cubicBezTo>
                      <a:cubicBezTo>
                        <a:pt x="16117" y="32975"/>
                        <a:pt x="18155" y="31678"/>
                        <a:pt x="18155" y="27788"/>
                      </a:cubicBezTo>
                      <a:cubicBezTo>
                        <a:pt x="18155" y="24268"/>
                        <a:pt x="16858" y="23342"/>
                        <a:pt x="10745" y="21674"/>
                      </a:cubicBezTo>
                      <a:cubicBezTo>
                        <a:pt x="2779" y="19822"/>
                        <a:pt x="185" y="17599"/>
                        <a:pt x="185" y="10930"/>
                      </a:cubicBezTo>
                      <a:cubicBezTo>
                        <a:pt x="185" y="3149"/>
                        <a:pt x="4816" y="0"/>
                        <a:pt x="13523" y="0"/>
                      </a:cubicBezTo>
                      <a:cubicBezTo>
                        <a:pt x="17599" y="0"/>
                        <a:pt x="21304" y="741"/>
                        <a:pt x="23156" y="1297"/>
                      </a:cubicBezTo>
                      <a:lnTo>
                        <a:pt x="23156" y="7410"/>
                      </a:lnTo>
                      <a:cubicBezTo>
                        <a:pt x="21119" y="6669"/>
                        <a:pt x="17043" y="5928"/>
                        <a:pt x="13709" y="5928"/>
                      </a:cubicBezTo>
                      <a:cubicBezTo>
                        <a:pt x="9077" y="5928"/>
                        <a:pt x="7040" y="6854"/>
                        <a:pt x="7040" y="10559"/>
                      </a:cubicBezTo>
                      <a:cubicBezTo>
                        <a:pt x="7040" y="13523"/>
                        <a:pt x="7966" y="14264"/>
                        <a:pt x="13894" y="15746"/>
                      </a:cubicBezTo>
                      <a:cubicBezTo>
                        <a:pt x="22786" y="17969"/>
                        <a:pt x="25009" y="20378"/>
                        <a:pt x="25009" y="27602"/>
                      </a:cubicBezTo>
                      <a:cubicBezTo>
                        <a:pt x="25009" y="35013"/>
                        <a:pt x="20748" y="38718"/>
                        <a:pt x="10745" y="38718"/>
                      </a:cubicBezTo>
                      <a:cubicBezTo>
                        <a:pt x="6669" y="38903"/>
                        <a:pt x="2223" y="38347"/>
                        <a:pt x="0" y="37606"/>
                      </a:cubicBez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73" name="任意多边形: 形状 72">
                  <a:extLst>
                    <a:ext uri="{FF2B5EF4-FFF2-40B4-BE49-F238E27FC236}">
                      <a16:creationId xmlns:a16="http://schemas.microsoft.com/office/drawing/2014/main" id="{ABEABF53-C834-4C3D-BFF9-D7692F15BA9B}"/>
                    </a:ext>
                  </a:extLst>
                </p:cNvPr>
                <p:cNvSpPr/>
                <p:nvPr/>
              </p:nvSpPr>
              <p:spPr>
                <a:xfrm>
                  <a:off x="1448479" y="5687891"/>
                  <a:ext cx="26490" cy="30381"/>
                </a:xfrm>
                <a:custGeom>
                  <a:avLst/>
                  <a:gdLst>
                    <a:gd name="connsiteX0" fmla="*/ 25935 w 26490"/>
                    <a:gd name="connsiteY0" fmla="*/ 16302 h 30381"/>
                    <a:gd name="connsiteX1" fmla="*/ 6669 w 26490"/>
                    <a:gd name="connsiteY1" fmla="*/ 17599 h 30381"/>
                    <a:gd name="connsiteX2" fmla="*/ 15191 w 26490"/>
                    <a:gd name="connsiteY2" fmla="*/ 24824 h 30381"/>
                    <a:gd name="connsiteX3" fmla="*/ 24824 w 26490"/>
                    <a:gd name="connsiteY3" fmla="*/ 22786 h 30381"/>
                    <a:gd name="connsiteX4" fmla="*/ 24824 w 26490"/>
                    <a:gd name="connsiteY4" fmla="*/ 28343 h 30381"/>
                    <a:gd name="connsiteX5" fmla="*/ 14079 w 26490"/>
                    <a:gd name="connsiteY5" fmla="*/ 30381 h 30381"/>
                    <a:gd name="connsiteX6" fmla="*/ 0 w 26490"/>
                    <a:gd name="connsiteY6" fmla="*/ 15191 h 30381"/>
                    <a:gd name="connsiteX7" fmla="*/ 14079 w 26490"/>
                    <a:gd name="connsiteY7" fmla="*/ 0 h 30381"/>
                    <a:gd name="connsiteX8" fmla="*/ 26491 w 26490"/>
                    <a:gd name="connsiteY8" fmla="*/ 12782 h 30381"/>
                    <a:gd name="connsiteX9" fmla="*/ 25935 w 26490"/>
                    <a:gd name="connsiteY9" fmla="*/ 16302 h 30381"/>
                    <a:gd name="connsiteX10" fmla="*/ 19822 w 26490"/>
                    <a:gd name="connsiteY10" fmla="*/ 11671 h 30381"/>
                    <a:gd name="connsiteX11" fmla="*/ 13894 w 26490"/>
                    <a:gd name="connsiteY11" fmla="*/ 4816 h 30381"/>
                    <a:gd name="connsiteX12" fmla="*/ 6669 w 26490"/>
                    <a:gd name="connsiteY12" fmla="*/ 12597 h 30381"/>
                    <a:gd name="connsiteX13" fmla="*/ 19822 w 26490"/>
                    <a:gd name="connsiteY13" fmla="*/ 11671 h 3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490" h="30381">
                      <a:moveTo>
                        <a:pt x="25935" y="16302"/>
                      </a:moveTo>
                      <a:lnTo>
                        <a:pt x="6669" y="17599"/>
                      </a:lnTo>
                      <a:cubicBezTo>
                        <a:pt x="6854" y="22601"/>
                        <a:pt x="9263" y="24824"/>
                        <a:pt x="15191" y="24824"/>
                      </a:cubicBezTo>
                      <a:cubicBezTo>
                        <a:pt x="18710" y="24824"/>
                        <a:pt x="22786" y="23712"/>
                        <a:pt x="24824" y="22786"/>
                      </a:cubicBezTo>
                      <a:lnTo>
                        <a:pt x="24824" y="28343"/>
                      </a:lnTo>
                      <a:cubicBezTo>
                        <a:pt x="23156" y="29455"/>
                        <a:pt x="18896" y="30381"/>
                        <a:pt x="14079" y="30381"/>
                      </a:cubicBezTo>
                      <a:cubicBezTo>
                        <a:pt x="5187" y="30381"/>
                        <a:pt x="0" y="27047"/>
                        <a:pt x="0" y="15191"/>
                      </a:cubicBezTo>
                      <a:cubicBezTo>
                        <a:pt x="0" y="3334"/>
                        <a:pt x="5187" y="0"/>
                        <a:pt x="14079" y="0"/>
                      </a:cubicBezTo>
                      <a:cubicBezTo>
                        <a:pt x="24268" y="0"/>
                        <a:pt x="26491" y="5743"/>
                        <a:pt x="26491" y="12782"/>
                      </a:cubicBezTo>
                      <a:cubicBezTo>
                        <a:pt x="26120" y="13894"/>
                        <a:pt x="26120" y="15191"/>
                        <a:pt x="25935" y="16302"/>
                      </a:cubicBezTo>
                      <a:close/>
                      <a:moveTo>
                        <a:pt x="19822" y="11671"/>
                      </a:moveTo>
                      <a:cubicBezTo>
                        <a:pt x="19822" y="7966"/>
                        <a:pt x="19081" y="4816"/>
                        <a:pt x="13894" y="4816"/>
                      </a:cubicBezTo>
                      <a:cubicBezTo>
                        <a:pt x="8522" y="4816"/>
                        <a:pt x="6854" y="7410"/>
                        <a:pt x="6669" y="12597"/>
                      </a:cubicBezTo>
                      <a:lnTo>
                        <a:pt x="19822" y="11671"/>
                      </a:ln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74" name="任意多边形: 形状 73">
                  <a:extLst>
                    <a:ext uri="{FF2B5EF4-FFF2-40B4-BE49-F238E27FC236}">
                      <a16:creationId xmlns:a16="http://schemas.microsoft.com/office/drawing/2014/main" id="{A2BCB11D-8D93-4923-AF8C-4DD069C305D2}"/>
                    </a:ext>
                  </a:extLst>
                </p:cNvPr>
                <p:cNvSpPr/>
                <p:nvPr/>
              </p:nvSpPr>
              <p:spPr>
                <a:xfrm>
                  <a:off x="1481453" y="5687706"/>
                  <a:ext cx="16302" cy="29825"/>
                </a:xfrm>
                <a:custGeom>
                  <a:avLst/>
                  <a:gdLst>
                    <a:gd name="connsiteX0" fmla="*/ 16302 w 16302"/>
                    <a:gd name="connsiteY0" fmla="*/ 0 h 29825"/>
                    <a:gd name="connsiteX1" fmla="*/ 16117 w 16302"/>
                    <a:gd name="connsiteY1" fmla="*/ 6113 h 29825"/>
                    <a:gd name="connsiteX2" fmla="*/ 15376 w 16302"/>
                    <a:gd name="connsiteY2" fmla="*/ 6113 h 29825"/>
                    <a:gd name="connsiteX3" fmla="*/ 6854 w 16302"/>
                    <a:gd name="connsiteY3" fmla="*/ 12412 h 29825"/>
                    <a:gd name="connsiteX4" fmla="*/ 6854 w 16302"/>
                    <a:gd name="connsiteY4" fmla="*/ 29826 h 29825"/>
                    <a:gd name="connsiteX5" fmla="*/ 0 w 16302"/>
                    <a:gd name="connsiteY5" fmla="*/ 29826 h 29825"/>
                    <a:gd name="connsiteX6" fmla="*/ 0 w 16302"/>
                    <a:gd name="connsiteY6" fmla="*/ 371 h 29825"/>
                    <a:gd name="connsiteX7" fmla="*/ 6854 w 16302"/>
                    <a:gd name="connsiteY7" fmla="*/ 371 h 29825"/>
                    <a:gd name="connsiteX8" fmla="*/ 6854 w 16302"/>
                    <a:gd name="connsiteY8" fmla="*/ 5743 h 29825"/>
                    <a:gd name="connsiteX9" fmla="*/ 15746 w 16302"/>
                    <a:gd name="connsiteY9" fmla="*/ 0 h 29825"/>
                    <a:gd name="connsiteX10" fmla="*/ 16302 w 16302"/>
                    <a:gd name="connsiteY10" fmla="*/ 0 h 2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02" h="29825">
                      <a:moveTo>
                        <a:pt x="16302" y="0"/>
                      </a:moveTo>
                      <a:lnTo>
                        <a:pt x="16117" y="6113"/>
                      </a:lnTo>
                      <a:lnTo>
                        <a:pt x="15376" y="6113"/>
                      </a:lnTo>
                      <a:cubicBezTo>
                        <a:pt x="11671" y="6113"/>
                        <a:pt x="7966" y="7410"/>
                        <a:pt x="6854" y="12412"/>
                      </a:cubicBezTo>
                      <a:lnTo>
                        <a:pt x="6854" y="29826"/>
                      </a:lnTo>
                      <a:lnTo>
                        <a:pt x="0" y="29826"/>
                      </a:lnTo>
                      <a:lnTo>
                        <a:pt x="0" y="371"/>
                      </a:lnTo>
                      <a:lnTo>
                        <a:pt x="6854" y="371"/>
                      </a:lnTo>
                      <a:lnTo>
                        <a:pt x="6854" y="5743"/>
                      </a:lnTo>
                      <a:cubicBezTo>
                        <a:pt x="8522" y="926"/>
                        <a:pt x="12227" y="0"/>
                        <a:pt x="15746" y="0"/>
                      </a:cubicBezTo>
                      <a:lnTo>
                        <a:pt x="16302" y="0"/>
                      </a:ln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75" name="任意多边形: 形状 74">
                  <a:extLst>
                    <a:ext uri="{FF2B5EF4-FFF2-40B4-BE49-F238E27FC236}">
                      <a16:creationId xmlns:a16="http://schemas.microsoft.com/office/drawing/2014/main" id="{B9690504-A4D6-44F4-B190-4E52056CFF9D}"/>
                    </a:ext>
                  </a:extLst>
                </p:cNvPr>
                <p:cNvSpPr/>
                <p:nvPr/>
              </p:nvSpPr>
              <p:spPr>
                <a:xfrm>
                  <a:off x="1499238" y="5688076"/>
                  <a:ext cx="29825" cy="29454"/>
                </a:xfrm>
                <a:custGeom>
                  <a:avLst/>
                  <a:gdLst>
                    <a:gd name="connsiteX0" fmla="*/ 0 w 29825"/>
                    <a:gd name="connsiteY0" fmla="*/ 0 h 29454"/>
                    <a:gd name="connsiteX1" fmla="*/ 7410 w 29825"/>
                    <a:gd name="connsiteY1" fmla="*/ 0 h 29454"/>
                    <a:gd name="connsiteX2" fmla="*/ 14820 w 29825"/>
                    <a:gd name="connsiteY2" fmla="*/ 22415 h 29454"/>
                    <a:gd name="connsiteX3" fmla="*/ 15191 w 29825"/>
                    <a:gd name="connsiteY3" fmla="*/ 22415 h 29454"/>
                    <a:gd name="connsiteX4" fmla="*/ 22601 w 29825"/>
                    <a:gd name="connsiteY4" fmla="*/ 0 h 29454"/>
                    <a:gd name="connsiteX5" fmla="*/ 29826 w 29825"/>
                    <a:gd name="connsiteY5" fmla="*/ 0 h 29454"/>
                    <a:gd name="connsiteX6" fmla="*/ 18896 w 29825"/>
                    <a:gd name="connsiteY6" fmla="*/ 29455 h 29454"/>
                    <a:gd name="connsiteX7" fmla="*/ 10559 w 29825"/>
                    <a:gd name="connsiteY7" fmla="*/ 29455 h 29454"/>
                    <a:gd name="connsiteX8" fmla="*/ 0 w 29825"/>
                    <a:gd name="connsiteY8" fmla="*/ 0 h 29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5" h="29454">
                      <a:moveTo>
                        <a:pt x="0" y="0"/>
                      </a:moveTo>
                      <a:lnTo>
                        <a:pt x="7410" y="0"/>
                      </a:lnTo>
                      <a:lnTo>
                        <a:pt x="14820" y="22415"/>
                      </a:lnTo>
                      <a:lnTo>
                        <a:pt x="15191" y="22415"/>
                      </a:lnTo>
                      <a:lnTo>
                        <a:pt x="22601" y="0"/>
                      </a:lnTo>
                      <a:lnTo>
                        <a:pt x="29826" y="0"/>
                      </a:lnTo>
                      <a:lnTo>
                        <a:pt x="18896" y="29455"/>
                      </a:lnTo>
                      <a:lnTo>
                        <a:pt x="10559" y="29455"/>
                      </a:lnTo>
                      <a:lnTo>
                        <a:pt x="0" y="0"/>
                      </a:ln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76" name="任意多边形: 形状 75">
                  <a:extLst>
                    <a:ext uri="{FF2B5EF4-FFF2-40B4-BE49-F238E27FC236}">
                      <a16:creationId xmlns:a16="http://schemas.microsoft.com/office/drawing/2014/main" id="{69509886-F53A-4C18-A4A2-1ADE176EE709}"/>
                    </a:ext>
                  </a:extLst>
                </p:cNvPr>
                <p:cNvSpPr/>
                <p:nvPr/>
              </p:nvSpPr>
              <p:spPr>
                <a:xfrm>
                  <a:off x="1533324" y="5676220"/>
                  <a:ext cx="7780" cy="41311"/>
                </a:xfrm>
                <a:custGeom>
                  <a:avLst/>
                  <a:gdLst>
                    <a:gd name="connsiteX0" fmla="*/ 0 w 7780"/>
                    <a:gd name="connsiteY0" fmla="*/ 3705 h 41311"/>
                    <a:gd name="connsiteX1" fmla="*/ 3890 w 7780"/>
                    <a:gd name="connsiteY1" fmla="*/ 0 h 41311"/>
                    <a:gd name="connsiteX2" fmla="*/ 7781 w 7780"/>
                    <a:gd name="connsiteY2" fmla="*/ 3705 h 41311"/>
                    <a:gd name="connsiteX3" fmla="*/ 3890 w 7780"/>
                    <a:gd name="connsiteY3" fmla="*/ 7410 h 41311"/>
                    <a:gd name="connsiteX4" fmla="*/ 0 w 7780"/>
                    <a:gd name="connsiteY4" fmla="*/ 3705 h 41311"/>
                    <a:gd name="connsiteX5" fmla="*/ 371 w 7780"/>
                    <a:gd name="connsiteY5" fmla="*/ 11856 h 41311"/>
                    <a:gd name="connsiteX6" fmla="*/ 7225 w 7780"/>
                    <a:gd name="connsiteY6" fmla="*/ 11856 h 41311"/>
                    <a:gd name="connsiteX7" fmla="*/ 7225 w 7780"/>
                    <a:gd name="connsiteY7" fmla="*/ 41311 h 41311"/>
                    <a:gd name="connsiteX8" fmla="*/ 371 w 7780"/>
                    <a:gd name="connsiteY8" fmla="*/ 41311 h 41311"/>
                    <a:gd name="connsiteX9" fmla="*/ 371 w 7780"/>
                    <a:gd name="connsiteY9" fmla="*/ 11856 h 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80" h="41311">
                      <a:moveTo>
                        <a:pt x="0" y="3705"/>
                      </a:moveTo>
                      <a:cubicBezTo>
                        <a:pt x="0" y="370"/>
                        <a:pt x="741" y="0"/>
                        <a:pt x="3890" y="0"/>
                      </a:cubicBezTo>
                      <a:cubicBezTo>
                        <a:pt x="6854" y="0"/>
                        <a:pt x="7781" y="370"/>
                        <a:pt x="7781" y="3705"/>
                      </a:cubicBezTo>
                      <a:cubicBezTo>
                        <a:pt x="7781" y="7040"/>
                        <a:pt x="7040" y="7410"/>
                        <a:pt x="3890" y="7410"/>
                      </a:cubicBezTo>
                      <a:cubicBezTo>
                        <a:pt x="741" y="7410"/>
                        <a:pt x="0" y="7040"/>
                        <a:pt x="0" y="3705"/>
                      </a:cubicBezTo>
                      <a:close/>
                      <a:moveTo>
                        <a:pt x="371" y="11856"/>
                      </a:moveTo>
                      <a:lnTo>
                        <a:pt x="7225" y="11856"/>
                      </a:lnTo>
                      <a:lnTo>
                        <a:pt x="7225" y="41311"/>
                      </a:lnTo>
                      <a:lnTo>
                        <a:pt x="371" y="41311"/>
                      </a:lnTo>
                      <a:lnTo>
                        <a:pt x="371" y="11856"/>
                      </a:ln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77" name="任意多边形: 形状 76">
                  <a:extLst>
                    <a:ext uri="{FF2B5EF4-FFF2-40B4-BE49-F238E27FC236}">
                      <a16:creationId xmlns:a16="http://schemas.microsoft.com/office/drawing/2014/main" id="{F5542AD5-994C-4571-B083-F9DE4B2051C0}"/>
                    </a:ext>
                  </a:extLst>
                </p:cNvPr>
                <p:cNvSpPr/>
                <p:nvPr/>
              </p:nvSpPr>
              <p:spPr>
                <a:xfrm>
                  <a:off x="1547588" y="5687706"/>
                  <a:ext cx="22044" cy="30566"/>
                </a:xfrm>
                <a:custGeom>
                  <a:avLst/>
                  <a:gdLst>
                    <a:gd name="connsiteX0" fmla="*/ 0 w 22044"/>
                    <a:gd name="connsiteY0" fmla="*/ 15191 h 30566"/>
                    <a:gd name="connsiteX1" fmla="*/ 14264 w 22044"/>
                    <a:gd name="connsiteY1" fmla="*/ 0 h 30566"/>
                    <a:gd name="connsiteX2" fmla="*/ 21860 w 22044"/>
                    <a:gd name="connsiteY2" fmla="*/ 926 h 30566"/>
                    <a:gd name="connsiteX3" fmla="*/ 21860 w 22044"/>
                    <a:gd name="connsiteY3" fmla="*/ 6854 h 30566"/>
                    <a:gd name="connsiteX4" fmla="*/ 15005 w 22044"/>
                    <a:gd name="connsiteY4" fmla="*/ 5743 h 30566"/>
                    <a:gd name="connsiteX5" fmla="*/ 7040 w 22044"/>
                    <a:gd name="connsiteY5" fmla="*/ 15376 h 30566"/>
                    <a:gd name="connsiteX6" fmla="*/ 15005 w 22044"/>
                    <a:gd name="connsiteY6" fmla="*/ 24824 h 30566"/>
                    <a:gd name="connsiteX7" fmla="*/ 22045 w 22044"/>
                    <a:gd name="connsiteY7" fmla="*/ 23712 h 30566"/>
                    <a:gd name="connsiteX8" fmla="*/ 22045 w 22044"/>
                    <a:gd name="connsiteY8" fmla="*/ 29455 h 30566"/>
                    <a:gd name="connsiteX9" fmla="*/ 14264 w 22044"/>
                    <a:gd name="connsiteY9" fmla="*/ 30566 h 30566"/>
                    <a:gd name="connsiteX10" fmla="*/ 0 w 22044"/>
                    <a:gd name="connsiteY10" fmla="*/ 15191 h 30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044" h="30566">
                      <a:moveTo>
                        <a:pt x="0" y="15191"/>
                      </a:moveTo>
                      <a:cubicBezTo>
                        <a:pt x="0" y="3335"/>
                        <a:pt x="5187" y="0"/>
                        <a:pt x="14264" y="0"/>
                      </a:cubicBezTo>
                      <a:cubicBezTo>
                        <a:pt x="17228" y="0"/>
                        <a:pt x="20192" y="371"/>
                        <a:pt x="21860" y="926"/>
                      </a:cubicBezTo>
                      <a:lnTo>
                        <a:pt x="21860" y="6854"/>
                      </a:lnTo>
                      <a:cubicBezTo>
                        <a:pt x="19822" y="6113"/>
                        <a:pt x="17599" y="5743"/>
                        <a:pt x="15005" y="5743"/>
                      </a:cubicBezTo>
                      <a:cubicBezTo>
                        <a:pt x="9263" y="5743"/>
                        <a:pt x="7040" y="7781"/>
                        <a:pt x="7040" y="15376"/>
                      </a:cubicBezTo>
                      <a:cubicBezTo>
                        <a:pt x="7040" y="22786"/>
                        <a:pt x="9263" y="24824"/>
                        <a:pt x="15005" y="24824"/>
                      </a:cubicBezTo>
                      <a:cubicBezTo>
                        <a:pt x="17414" y="24824"/>
                        <a:pt x="19822" y="24453"/>
                        <a:pt x="22045" y="23712"/>
                      </a:cubicBezTo>
                      <a:lnTo>
                        <a:pt x="22045" y="29455"/>
                      </a:lnTo>
                      <a:cubicBezTo>
                        <a:pt x="20378" y="30011"/>
                        <a:pt x="17043" y="30566"/>
                        <a:pt x="14264" y="30566"/>
                      </a:cubicBezTo>
                      <a:cubicBezTo>
                        <a:pt x="5187" y="30381"/>
                        <a:pt x="0" y="27047"/>
                        <a:pt x="0" y="15191"/>
                      </a:cubicBez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78" name="任意多边形: 形状 77">
                  <a:extLst>
                    <a:ext uri="{FF2B5EF4-FFF2-40B4-BE49-F238E27FC236}">
                      <a16:creationId xmlns:a16="http://schemas.microsoft.com/office/drawing/2014/main" id="{374414FE-39C7-489B-B5B6-4CF7B4520915}"/>
                    </a:ext>
                  </a:extLst>
                </p:cNvPr>
                <p:cNvSpPr/>
                <p:nvPr/>
              </p:nvSpPr>
              <p:spPr>
                <a:xfrm>
                  <a:off x="1575005" y="5687891"/>
                  <a:ext cx="26490" cy="30381"/>
                </a:xfrm>
                <a:custGeom>
                  <a:avLst/>
                  <a:gdLst>
                    <a:gd name="connsiteX0" fmla="*/ 25935 w 26490"/>
                    <a:gd name="connsiteY0" fmla="*/ 16302 h 30381"/>
                    <a:gd name="connsiteX1" fmla="*/ 6669 w 26490"/>
                    <a:gd name="connsiteY1" fmla="*/ 17599 h 30381"/>
                    <a:gd name="connsiteX2" fmla="*/ 15191 w 26490"/>
                    <a:gd name="connsiteY2" fmla="*/ 24824 h 30381"/>
                    <a:gd name="connsiteX3" fmla="*/ 24824 w 26490"/>
                    <a:gd name="connsiteY3" fmla="*/ 22786 h 30381"/>
                    <a:gd name="connsiteX4" fmla="*/ 24824 w 26490"/>
                    <a:gd name="connsiteY4" fmla="*/ 28343 h 30381"/>
                    <a:gd name="connsiteX5" fmla="*/ 14079 w 26490"/>
                    <a:gd name="connsiteY5" fmla="*/ 30381 h 30381"/>
                    <a:gd name="connsiteX6" fmla="*/ 0 w 26490"/>
                    <a:gd name="connsiteY6" fmla="*/ 15191 h 30381"/>
                    <a:gd name="connsiteX7" fmla="*/ 14079 w 26490"/>
                    <a:gd name="connsiteY7" fmla="*/ 0 h 30381"/>
                    <a:gd name="connsiteX8" fmla="*/ 26491 w 26490"/>
                    <a:gd name="connsiteY8" fmla="*/ 12782 h 30381"/>
                    <a:gd name="connsiteX9" fmla="*/ 25935 w 26490"/>
                    <a:gd name="connsiteY9" fmla="*/ 16302 h 30381"/>
                    <a:gd name="connsiteX10" fmla="*/ 19822 w 26490"/>
                    <a:gd name="connsiteY10" fmla="*/ 11671 h 30381"/>
                    <a:gd name="connsiteX11" fmla="*/ 13894 w 26490"/>
                    <a:gd name="connsiteY11" fmla="*/ 4816 h 30381"/>
                    <a:gd name="connsiteX12" fmla="*/ 6669 w 26490"/>
                    <a:gd name="connsiteY12" fmla="*/ 12597 h 30381"/>
                    <a:gd name="connsiteX13" fmla="*/ 19822 w 26490"/>
                    <a:gd name="connsiteY13" fmla="*/ 11671 h 3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490" h="30381">
                      <a:moveTo>
                        <a:pt x="25935" y="16302"/>
                      </a:moveTo>
                      <a:lnTo>
                        <a:pt x="6669" y="17599"/>
                      </a:lnTo>
                      <a:cubicBezTo>
                        <a:pt x="6854" y="22601"/>
                        <a:pt x="9263" y="24824"/>
                        <a:pt x="15191" y="24824"/>
                      </a:cubicBezTo>
                      <a:cubicBezTo>
                        <a:pt x="18710" y="24824"/>
                        <a:pt x="22786" y="23712"/>
                        <a:pt x="24824" y="22786"/>
                      </a:cubicBezTo>
                      <a:lnTo>
                        <a:pt x="24824" y="28343"/>
                      </a:lnTo>
                      <a:cubicBezTo>
                        <a:pt x="23156" y="29455"/>
                        <a:pt x="18896" y="30381"/>
                        <a:pt x="14079" y="30381"/>
                      </a:cubicBezTo>
                      <a:cubicBezTo>
                        <a:pt x="5187" y="30381"/>
                        <a:pt x="0" y="27047"/>
                        <a:pt x="0" y="15191"/>
                      </a:cubicBezTo>
                      <a:cubicBezTo>
                        <a:pt x="0" y="3334"/>
                        <a:pt x="5187" y="0"/>
                        <a:pt x="14079" y="0"/>
                      </a:cubicBezTo>
                      <a:cubicBezTo>
                        <a:pt x="24268" y="0"/>
                        <a:pt x="26491" y="5743"/>
                        <a:pt x="26491" y="12782"/>
                      </a:cubicBezTo>
                      <a:cubicBezTo>
                        <a:pt x="26120" y="13894"/>
                        <a:pt x="25935" y="15191"/>
                        <a:pt x="25935" y="16302"/>
                      </a:cubicBezTo>
                      <a:close/>
                      <a:moveTo>
                        <a:pt x="19822" y="11671"/>
                      </a:moveTo>
                      <a:cubicBezTo>
                        <a:pt x="19822" y="7966"/>
                        <a:pt x="19081" y="4816"/>
                        <a:pt x="13894" y="4816"/>
                      </a:cubicBezTo>
                      <a:cubicBezTo>
                        <a:pt x="8522" y="4816"/>
                        <a:pt x="6854" y="7410"/>
                        <a:pt x="6669" y="12597"/>
                      </a:cubicBezTo>
                      <a:lnTo>
                        <a:pt x="19822" y="11671"/>
                      </a:ln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79" name="任意多边形: 形状 78">
                  <a:extLst>
                    <a:ext uri="{FF2B5EF4-FFF2-40B4-BE49-F238E27FC236}">
                      <a16:creationId xmlns:a16="http://schemas.microsoft.com/office/drawing/2014/main" id="{F6723BEE-C0EC-434A-92CB-90A5DBEFB93B}"/>
                    </a:ext>
                  </a:extLst>
                </p:cNvPr>
                <p:cNvSpPr/>
                <p:nvPr/>
              </p:nvSpPr>
              <p:spPr>
                <a:xfrm>
                  <a:off x="1622059" y="5679740"/>
                  <a:ext cx="26861" cy="37791"/>
                </a:xfrm>
                <a:custGeom>
                  <a:avLst/>
                  <a:gdLst>
                    <a:gd name="connsiteX0" fmla="*/ 185 w 26861"/>
                    <a:gd name="connsiteY0" fmla="*/ 0 h 37791"/>
                    <a:gd name="connsiteX1" fmla="*/ 12227 w 26861"/>
                    <a:gd name="connsiteY1" fmla="*/ 0 h 37791"/>
                    <a:gd name="connsiteX2" fmla="*/ 26861 w 26861"/>
                    <a:gd name="connsiteY2" fmla="*/ 12597 h 37791"/>
                    <a:gd name="connsiteX3" fmla="*/ 12227 w 26861"/>
                    <a:gd name="connsiteY3" fmla="*/ 25565 h 37791"/>
                    <a:gd name="connsiteX4" fmla="*/ 7225 w 26861"/>
                    <a:gd name="connsiteY4" fmla="*/ 25565 h 37791"/>
                    <a:gd name="connsiteX5" fmla="*/ 7225 w 26861"/>
                    <a:gd name="connsiteY5" fmla="*/ 37791 h 37791"/>
                    <a:gd name="connsiteX6" fmla="*/ 0 w 26861"/>
                    <a:gd name="connsiteY6" fmla="*/ 37791 h 37791"/>
                    <a:gd name="connsiteX7" fmla="*/ 0 w 26861"/>
                    <a:gd name="connsiteY7" fmla="*/ 0 h 37791"/>
                    <a:gd name="connsiteX8" fmla="*/ 11300 w 26861"/>
                    <a:gd name="connsiteY8" fmla="*/ 19822 h 37791"/>
                    <a:gd name="connsiteX9" fmla="*/ 19451 w 26861"/>
                    <a:gd name="connsiteY9" fmla="*/ 12782 h 37791"/>
                    <a:gd name="connsiteX10" fmla="*/ 11300 w 26861"/>
                    <a:gd name="connsiteY10" fmla="*/ 5928 h 37791"/>
                    <a:gd name="connsiteX11" fmla="*/ 7225 w 26861"/>
                    <a:gd name="connsiteY11" fmla="*/ 5928 h 37791"/>
                    <a:gd name="connsiteX12" fmla="*/ 7225 w 26861"/>
                    <a:gd name="connsiteY12" fmla="*/ 20007 h 37791"/>
                    <a:gd name="connsiteX13" fmla="*/ 11300 w 26861"/>
                    <a:gd name="connsiteY13" fmla="*/ 20007 h 37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61" h="37791">
                      <a:moveTo>
                        <a:pt x="185" y="0"/>
                      </a:moveTo>
                      <a:lnTo>
                        <a:pt x="12227" y="0"/>
                      </a:lnTo>
                      <a:cubicBezTo>
                        <a:pt x="23342" y="0"/>
                        <a:pt x="26861" y="3705"/>
                        <a:pt x="26861" y="12597"/>
                      </a:cubicBezTo>
                      <a:cubicBezTo>
                        <a:pt x="26861" y="22230"/>
                        <a:pt x="22601" y="25565"/>
                        <a:pt x="12227" y="25565"/>
                      </a:cubicBezTo>
                      <a:lnTo>
                        <a:pt x="7225" y="25565"/>
                      </a:lnTo>
                      <a:lnTo>
                        <a:pt x="7225" y="37791"/>
                      </a:lnTo>
                      <a:lnTo>
                        <a:pt x="0" y="37791"/>
                      </a:lnTo>
                      <a:lnTo>
                        <a:pt x="0" y="0"/>
                      </a:lnTo>
                      <a:close/>
                      <a:moveTo>
                        <a:pt x="11300" y="19822"/>
                      </a:moveTo>
                      <a:cubicBezTo>
                        <a:pt x="17414" y="19822"/>
                        <a:pt x="19451" y="18155"/>
                        <a:pt x="19451" y="12782"/>
                      </a:cubicBezTo>
                      <a:cubicBezTo>
                        <a:pt x="19451" y="7595"/>
                        <a:pt x="17414" y="5928"/>
                        <a:pt x="11300" y="5928"/>
                      </a:cubicBezTo>
                      <a:lnTo>
                        <a:pt x="7225" y="5928"/>
                      </a:lnTo>
                      <a:lnTo>
                        <a:pt x="7225" y="20007"/>
                      </a:lnTo>
                      <a:lnTo>
                        <a:pt x="11300" y="20007"/>
                      </a:ln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80" name="任意多边形: 形状 79">
                  <a:extLst>
                    <a:ext uri="{FF2B5EF4-FFF2-40B4-BE49-F238E27FC236}">
                      <a16:creationId xmlns:a16="http://schemas.microsoft.com/office/drawing/2014/main" id="{7A280FCD-D53C-495A-BBE3-67D5D2916423}"/>
                    </a:ext>
                  </a:extLst>
                </p:cNvPr>
                <p:cNvSpPr/>
                <p:nvPr/>
              </p:nvSpPr>
              <p:spPr>
                <a:xfrm>
                  <a:off x="1655775" y="5687706"/>
                  <a:ext cx="16302" cy="29825"/>
                </a:xfrm>
                <a:custGeom>
                  <a:avLst/>
                  <a:gdLst>
                    <a:gd name="connsiteX0" fmla="*/ 16302 w 16302"/>
                    <a:gd name="connsiteY0" fmla="*/ 0 h 29825"/>
                    <a:gd name="connsiteX1" fmla="*/ 16117 w 16302"/>
                    <a:gd name="connsiteY1" fmla="*/ 6113 h 29825"/>
                    <a:gd name="connsiteX2" fmla="*/ 15376 w 16302"/>
                    <a:gd name="connsiteY2" fmla="*/ 6113 h 29825"/>
                    <a:gd name="connsiteX3" fmla="*/ 6854 w 16302"/>
                    <a:gd name="connsiteY3" fmla="*/ 12412 h 29825"/>
                    <a:gd name="connsiteX4" fmla="*/ 6854 w 16302"/>
                    <a:gd name="connsiteY4" fmla="*/ 29826 h 29825"/>
                    <a:gd name="connsiteX5" fmla="*/ 0 w 16302"/>
                    <a:gd name="connsiteY5" fmla="*/ 29826 h 29825"/>
                    <a:gd name="connsiteX6" fmla="*/ 0 w 16302"/>
                    <a:gd name="connsiteY6" fmla="*/ 371 h 29825"/>
                    <a:gd name="connsiteX7" fmla="*/ 6854 w 16302"/>
                    <a:gd name="connsiteY7" fmla="*/ 371 h 29825"/>
                    <a:gd name="connsiteX8" fmla="*/ 6854 w 16302"/>
                    <a:gd name="connsiteY8" fmla="*/ 5743 h 29825"/>
                    <a:gd name="connsiteX9" fmla="*/ 15746 w 16302"/>
                    <a:gd name="connsiteY9" fmla="*/ 0 h 29825"/>
                    <a:gd name="connsiteX10" fmla="*/ 16302 w 16302"/>
                    <a:gd name="connsiteY10" fmla="*/ 0 h 2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02" h="29825">
                      <a:moveTo>
                        <a:pt x="16302" y="0"/>
                      </a:moveTo>
                      <a:lnTo>
                        <a:pt x="16117" y="6113"/>
                      </a:lnTo>
                      <a:lnTo>
                        <a:pt x="15376" y="6113"/>
                      </a:lnTo>
                      <a:cubicBezTo>
                        <a:pt x="11671" y="6113"/>
                        <a:pt x="7966" y="7410"/>
                        <a:pt x="6854" y="12412"/>
                      </a:cubicBezTo>
                      <a:lnTo>
                        <a:pt x="6854" y="29826"/>
                      </a:lnTo>
                      <a:lnTo>
                        <a:pt x="0" y="29826"/>
                      </a:lnTo>
                      <a:lnTo>
                        <a:pt x="0" y="371"/>
                      </a:lnTo>
                      <a:lnTo>
                        <a:pt x="6854" y="371"/>
                      </a:lnTo>
                      <a:lnTo>
                        <a:pt x="6854" y="5743"/>
                      </a:lnTo>
                      <a:cubicBezTo>
                        <a:pt x="8522" y="926"/>
                        <a:pt x="12227" y="0"/>
                        <a:pt x="15746" y="0"/>
                      </a:cubicBezTo>
                      <a:lnTo>
                        <a:pt x="16302" y="0"/>
                      </a:ln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81" name="任意多边形: 形状 80">
                  <a:extLst>
                    <a:ext uri="{FF2B5EF4-FFF2-40B4-BE49-F238E27FC236}">
                      <a16:creationId xmlns:a16="http://schemas.microsoft.com/office/drawing/2014/main" id="{E1BE46D9-54EE-4393-862A-05D283FE9DFB}"/>
                    </a:ext>
                  </a:extLst>
                </p:cNvPr>
                <p:cNvSpPr/>
                <p:nvPr/>
              </p:nvSpPr>
              <p:spPr>
                <a:xfrm>
                  <a:off x="1675226" y="5687706"/>
                  <a:ext cx="28343" cy="30381"/>
                </a:xfrm>
                <a:custGeom>
                  <a:avLst/>
                  <a:gdLst>
                    <a:gd name="connsiteX0" fmla="*/ 0 w 28343"/>
                    <a:gd name="connsiteY0" fmla="*/ 15191 h 30381"/>
                    <a:gd name="connsiteX1" fmla="*/ 14079 w 28343"/>
                    <a:gd name="connsiteY1" fmla="*/ 0 h 30381"/>
                    <a:gd name="connsiteX2" fmla="*/ 28343 w 28343"/>
                    <a:gd name="connsiteY2" fmla="*/ 15191 h 30381"/>
                    <a:gd name="connsiteX3" fmla="*/ 14079 w 28343"/>
                    <a:gd name="connsiteY3" fmla="*/ 30381 h 30381"/>
                    <a:gd name="connsiteX4" fmla="*/ 0 w 28343"/>
                    <a:gd name="connsiteY4" fmla="*/ 15191 h 30381"/>
                    <a:gd name="connsiteX5" fmla="*/ 21119 w 28343"/>
                    <a:gd name="connsiteY5" fmla="*/ 15191 h 30381"/>
                    <a:gd name="connsiteX6" fmla="*/ 13894 w 28343"/>
                    <a:gd name="connsiteY6" fmla="*/ 5187 h 30381"/>
                    <a:gd name="connsiteX7" fmla="*/ 6854 w 28343"/>
                    <a:gd name="connsiteY7" fmla="*/ 15191 h 30381"/>
                    <a:gd name="connsiteX8" fmla="*/ 13894 w 28343"/>
                    <a:gd name="connsiteY8" fmla="*/ 25194 h 30381"/>
                    <a:gd name="connsiteX9" fmla="*/ 21119 w 28343"/>
                    <a:gd name="connsiteY9" fmla="*/ 15191 h 3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43" h="30381">
                      <a:moveTo>
                        <a:pt x="0" y="15191"/>
                      </a:moveTo>
                      <a:cubicBezTo>
                        <a:pt x="0" y="3335"/>
                        <a:pt x="5187" y="0"/>
                        <a:pt x="14079" y="0"/>
                      </a:cubicBezTo>
                      <a:cubicBezTo>
                        <a:pt x="23156" y="0"/>
                        <a:pt x="28343" y="3335"/>
                        <a:pt x="28343" y="15191"/>
                      </a:cubicBezTo>
                      <a:cubicBezTo>
                        <a:pt x="28343" y="27047"/>
                        <a:pt x="23156" y="30381"/>
                        <a:pt x="14079" y="30381"/>
                      </a:cubicBezTo>
                      <a:cubicBezTo>
                        <a:pt x="5187" y="30381"/>
                        <a:pt x="0" y="27047"/>
                        <a:pt x="0" y="15191"/>
                      </a:cubicBezTo>
                      <a:close/>
                      <a:moveTo>
                        <a:pt x="21119" y="15191"/>
                      </a:moveTo>
                      <a:cubicBezTo>
                        <a:pt x="21119" y="7595"/>
                        <a:pt x="19451" y="5187"/>
                        <a:pt x="13894" y="5187"/>
                      </a:cubicBezTo>
                      <a:cubicBezTo>
                        <a:pt x="8522" y="5187"/>
                        <a:pt x="6854" y="7595"/>
                        <a:pt x="6854" y="15191"/>
                      </a:cubicBezTo>
                      <a:cubicBezTo>
                        <a:pt x="6854" y="22786"/>
                        <a:pt x="8707" y="25194"/>
                        <a:pt x="13894" y="25194"/>
                      </a:cubicBezTo>
                      <a:cubicBezTo>
                        <a:pt x="19451" y="25194"/>
                        <a:pt x="21119" y="22786"/>
                        <a:pt x="21119" y="15191"/>
                      </a:cubicBez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82" name="任意多边形: 形状 81">
                  <a:extLst>
                    <a:ext uri="{FF2B5EF4-FFF2-40B4-BE49-F238E27FC236}">
                      <a16:creationId xmlns:a16="http://schemas.microsoft.com/office/drawing/2014/main" id="{48C6AB3C-9B53-4E15-A2F4-96F61408284B}"/>
                    </a:ext>
                  </a:extLst>
                </p:cNvPr>
                <p:cNvSpPr/>
                <p:nvPr/>
              </p:nvSpPr>
              <p:spPr>
                <a:xfrm>
                  <a:off x="1705978" y="5688076"/>
                  <a:ext cx="29825" cy="29454"/>
                </a:xfrm>
                <a:custGeom>
                  <a:avLst/>
                  <a:gdLst>
                    <a:gd name="connsiteX0" fmla="*/ 0 w 29825"/>
                    <a:gd name="connsiteY0" fmla="*/ 0 h 29454"/>
                    <a:gd name="connsiteX1" fmla="*/ 7410 w 29825"/>
                    <a:gd name="connsiteY1" fmla="*/ 0 h 29454"/>
                    <a:gd name="connsiteX2" fmla="*/ 14820 w 29825"/>
                    <a:gd name="connsiteY2" fmla="*/ 22415 h 29454"/>
                    <a:gd name="connsiteX3" fmla="*/ 15191 w 29825"/>
                    <a:gd name="connsiteY3" fmla="*/ 22415 h 29454"/>
                    <a:gd name="connsiteX4" fmla="*/ 22601 w 29825"/>
                    <a:gd name="connsiteY4" fmla="*/ 0 h 29454"/>
                    <a:gd name="connsiteX5" fmla="*/ 29825 w 29825"/>
                    <a:gd name="connsiteY5" fmla="*/ 0 h 29454"/>
                    <a:gd name="connsiteX6" fmla="*/ 18896 w 29825"/>
                    <a:gd name="connsiteY6" fmla="*/ 29455 h 29454"/>
                    <a:gd name="connsiteX7" fmla="*/ 10559 w 29825"/>
                    <a:gd name="connsiteY7" fmla="*/ 29455 h 29454"/>
                    <a:gd name="connsiteX8" fmla="*/ 0 w 29825"/>
                    <a:gd name="connsiteY8" fmla="*/ 0 h 29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25" h="29454">
                      <a:moveTo>
                        <a:pt x="0" y="0"/>
                      </a:moveTo>
                      <a:lnTo>
                        <a:pt x="7410" y="0"/>
                      </a:lnTo>
                      <a:lnTo>
                        <a:pt x="14820" y="22415"/>
                      </a:lnTo>
                      <a:lnTo>
                        <a:pt x="15191" y="22415"/>
                      </a:lnTo>
                      <a:lnTo>
                        <a:pt x="22601" y="0"/>
                      </a:lnTo>
                      <a:lnTo>
                        <a:pt x="29825" y="0"/>
                      </a:lnTo>
                      <a:lnTo>
                        <a:pt x="18896" y="29455"/>
                      </a:lnTo>
                      <a:lnTo>
                        <a:pt x="10559" y="29455"/>
                      </a:lnTo>
                      <a:lnTo>
                        <a:pt x="0" y="0"/>
                      </a:ln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83" name="任意多边形: 形状 82">
                  <a:extLst>
                    <a:ext uri="{FF2B5EF4-FFF2-40B4-BE49-F238E27FC236}">
                      <a16:creationId xmlns:a16="http://schemas.microsoft.com/office/drawing/2014/main" id="{28716DA0-DF1A-457B-99D9-4DCB17ECB658}"/>
                    </a:ext>
                  </a:extLst>
                </p:cNvPr>
                <p:cNvSpPr/>
                <p:nvPr/>
              </p:nvSpPr>
              <p:spPr>
                <a:xfrm>
                  <a:off x="1739879" y="5676220"/>
                  <a:ext cx="7780" cy="41311"/>
                </a:xfrm>
                <a:custGeom>
                  <a:avLst/>
                  <a:gdLst>
                    <a:gd name="connsiteX0" fmla="*/ 0 w 7780"/>
                    <a:gd name="connsiteY0" fmla="*/ 3705 h 41311"/>
                    <a:gd name="connsiteX1" fmla="*/ 3890 w 7780"/>
                    <a:gd name="connsiteY1" fmla="*/ 0 h 41311"/>
                    <a:gd name="connsiteX2" fmla="*/ 7781 w 7780"/>
                    <a:gd name="connsiteY2" fmla="*/ 3705 h 41311"/>
                    <a:gd name="connsiteX3" fmla="*/ 3890 w 7780"/>
                    <a:gd name="connsiteY3" fmla="*/ 7410 h 41311"/>
                    <a:gd name="connsiteX4" fmla="*/ 0 w 7780"/>
                    <a:gd name="connsiteY4" fmla="*/ 3705 h 41311"/>
                    <a:gd name="connsiteX5" fmla="*/ 556 w 7780"/>
                    <a:gd name="connsiteY5" fmla="*/ 11856 h 41311"/>
                    <a:gd name="connsiteX6" fmla="*/ 7410 w 7780"/>
                    <a:gd name="connsiteY6" fmla="*/ 11856 h 41311"/>
                    <a:gd name="connsiteX7" fmla="*/ 7410 w 7780"/>
                    <a:gd name="connsiteY7" fmla="*/ 41311 h 41311"/>
                    <a:gd name="connsiteX8" fmla="*/ 556 w 7780"/>
                    <a:gd name="connsiteY8" fmla="*/ 41311 h 41311"/>
                    <a:gd name="connsiteX9" fmla="*/ 556 w 7780"/>
                    <a:gd name="connsiteY9" fmla="*/ 11856 h 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80" h="41311">
                      <a:moveTo>
                        <a:pt x="0" y="3705"/>
                      </a:moveTo>
                      <a:cubicBezTo>
                        <a:pt x="0" y="370"/>
                        <a:pt x="741" y="0"/>
                        <a:pt x="3890" y="0"/>
                      </a:cubicBezTo>
                      <a:cubicBezTo>
                        <a:pt x="6854" y="0"/>
                        <a:pt x="7781" y="370"/>
                        <a:pt x="7781" y="3705"/>
                      </a:cubicBezTo>
                      <a:cubicBezTo>
                        <a:pt x="7781" y="7040"/>
                        <a:pt x="7040" y="7410"/>
                        <a:pt x="3890" y="7410"/>
                      </a:cubicBezTo>
                      <a:cubicBezTo>
                        <a:pt x="926" y="7410"/>
                        <a:pt x="0" y="7040"/>
                        <a:pt x="0" y="3705"/>
                      </a:cubicBezTo>
                      <a:close/>
                      <a:moveTo>
                        <a:pt x="556" y="11856"/>
                      </a:moveTo>
                      <a:lnTo>
                        <a:pt x="7410" y="11856"/>
                      </a:lnTo>
                      <a:lnTo>
                        <a:pt x="7410" y="41311"/>
                      </a:lnTo>
                      <a:lnTo>
                        <a:pt x="556" y="41311"/>
                      </a:lnTo>
                      <a:lnTo>
                        <a:pt x="556" y="11856"/>
                      </a:ln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84" name="任意多边形: 形状 83">
                  <a:extLst>
                    <a:ext uri="{FF2B5EF4-FFF2-40B4-BE49-F238E27FC236}">
                      <a16:creationId xmlns:a16="http://schemas.microsoft.com/office/drawing/2014/main" id="{C4B4ABE5-BA6E-4583-8AE8-2A48A6ED4159}"/>
                    </a:ext>
                  </a:extLst>
                </p:cNvPr>
                <p:cNvSpPr/>
                <p:nvPr/>
              </p:nvSpPr>
              <p:spPr>
                <a:xfrm>
                  <a:off x="1754143" y="5676220"/>
                  <a:ext cx="27787" cy="42051"/>
                </a:xfrm>
                <a:custGeom>
                  <a:avLst/>
                  <a:gdLst>
                    <a:gd name="connsiteX0" fmla="*/ 27788 w 27787"/>
                    <a:gd name="connsiteY0" fmla="*/ 0 h 42051"/>
                    <a:gd name="connsiteX1" fmla="*/ 27788 w 27787"/>
                    <a:gd name="connsiteY1" fmla="*/ 41496 h 42051"/>
                    <a:gd name="connsiteX2" fmla="*/ 21674 w 27787"/>
                    <a:gd name="connsiteY2" fmla="*/ 41496 h 42051"/>
                    <a:gd name="connsiteX3" fmla="*/ 20933 w 27787"/>
                    <a:gd name="connsiteY3" fmla="*/ 37235 h 42051"/>
                    <a:gd name="connsiteX4" fmla="*/ 11856 w 27787"/>
                    <a:gd name="connsiteY4" fmla="*/ 42052 h 42051"/>
                    <a:gd name="connsiteX5" fmla="*/ 0 w 27787"/>
                    <a:gd name="connsiteY5" fmla="*/ 26861 h 42051"/>
                    <a:gd name="connsiteX6" fmla="*/ 11856 w 27787"/>
                    <a:gd name="connsiteY6" fmla="*/ 11671 h 42051"/>
                    <a:gd name="connsiteX7" fmla="*/ 20933 w 27787"/>
                    <a:gd name="connsiteY7" fmla="*/ 16487 h 42051"/>
                    <a:gd name="connsiteX8" fmla="*/ 20933 w 27787"/>
                    <a:gd name="connsiteY8" fmla="*/ 370 h 42051"/>
                    <a:gd name="connsiteX9" fmla="*/ 27788 w 27787"/>
                    <a:gd name="connsiteY9" fmla="*/ 370 h 42051"/>
                    <a:gd name="connsiteX10" fmla="*/ 21304 w 27787"/>
                    <a:gd name="connsiteY10" fmla="*/ 26676 h 42051"/>
                    <a:gd name="connsiteX11" fmla="*/ 13709 w 27787"/>
                    <a:gd name="connsiteY11" fmla="*/ 16673 h 42051"/>
                    <a:gd name="connsiteX12" fmla="*/ 7040 w 27787"/>
                    <a:gd name="connsiteY12" fmla="*/ 26676 h 42051"/>
                    <a:gd name="connsiteX13" fmla="*/ 13709 w 27787"/>
                    <a:gd name="connsiteY13" fmla="*/ 36680 h 42051"/>
                    <a:gd name="connsiteX14" fmla="*/ 21304 w 27787"/>
                    <a:gd name="connsiteY14" fmla="*/ 26676 h 42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787" h="42051">
                      <a:moveTo>
                        <a:pt x="27788" y="0"/>
                      </a:moveTo>
                      <a:lnTo>
                        <a:pt x="27788" y="41496"/>
                      </a:lnTo>
                      <a:lnTo>
                        <a:pt x="21674" y="41496"/>
                      </a:lnTo>
                      <a:lnTo>
                        <a:pt x="20933" y="37235"/>
                      </a:lnTo>
                      <a:cubicBezTo>
                        <a:pt x="19822" y="40014"/>
                        <a:pt x="17043" y="42052"/>
                        <a:pt x="11856" y="42052"/>
                      </a:cubicBezTo>
                      <a:cubicBezTo>
                        <a:pt x="2223" y="42052"/>
                        <a:pt x="0" y="35939"/>
                        <a:pt x="0" y="26861"/>
                      </a:cubicBezTo>
                      <a:cubicBezTo>
                        <a:pt x="0" y="18525"/>
                        <a:pt x="2408" y="11671"/>
                        <a:pt x="11856" y="11671"/>
                      </a:cubicBezTo>
                      <a:cubicBezTo>
                        <a:pt x="17228" y="11671"/>
                        <a:pt x="19822" y="13523"/>
                        <a:pt x="20933" y="16487"/>
                      </a:cubicBezTo>
                      <a:lnTo>
                        <a:pt x="20933" y="370"/>
                      </a:lnTo>
                      <a:lnTo>
                        <a:pt x="27788" y="370"/>
                      </a:lnTo>
                      <a:close/>
                      <a:moveTo>
                        <a:pt x="21304" y="26676"/>
                      </a:moveTo>
                      <a:cubicBezTo>
                        <a:pt x="21304" y="20748"/>
                        <a:pt x="19637" y="16673"/>
                        <a:pt x="13709" y="16673"/>
                      </a:cubicBezTo>
                      <a:cubicBezTo>
                        <a:pt x="7595" y="16673"/>
                        <a:pt x="7040" y="21489"/>
                        <a:pt x="7040" y="26676"/>
                      </a:cubicBezTo>
                      <a:cubicBezTo>
                        <a:pt x="7040" y="32419"/>
                        <a:pt x="7780" y="36680"/>
                        <a:pt x="13709" y="36680"/>
                      </a:cubicBezTo>
                      <a:cubicBezTo>
                        <a:pt x="19822" y="36680"/>
                        <a:pt x="21304" y="32975"/>
                        <a:pt x="21304" y="26676"/>
                      </a:cubicBez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85" name="任意多边形: 形状 84">
                  <a:extLst>
                    <a:ext uri="{FF2B5EF4-FFF2-40B4-BE49-F238E27FC236}">
                      <a16:creationId xmlns:a16="http://schemas.microsoft.com/office/drawing/2014/main" id="{DDA90285-851A-4E92-9AD1-C03ACCBDB8FF}"/>
                    </a:ext>
                  </a:extLst>
                </p:cNvPr>
                <p:cNvSpPr/>
                <p:nvPr/>
              </p:nvSpPr>
              <p:spPr>
                <a:xfrm>
                  <a:off x="1789341" y="5687891"/>
                  <a:ext cx="26490" cy="30381"/>
                </a:xfrm>
                <a:custGeom>
                  <a:avLst/>
                  <a:gdLst>
                    <a:gd name="connsiteX0" fmla="*/ 25935 w 26490"/>
                    <a:gd name="connsiteY0" fmla="*/ 16302 h 30381"/>
                    <a:gd name="connsiteX1" fmla="*/ 6669 w 26490"/>
                    <a:gd name="connsiteY1" fmla="*/ 17599 h 30381"/>
                    <a:gd name="connsiteX2" fmla="*/ 15191 w 26490"/>
                    <a:gd name="connsiteY2" fmla="*/ 24824 h 30381"/>
                    <a:gd name="connsiteX3" fmla="*/ 24824 w 26490"/>
                    <a:gd name="connsiteY3" fmla="*/ 22786 h 30381"/>
                    <a:gd name="connsiteX4" fmla="*/ 24824 w 26490"/>
                    <a:gd name="connsiteY4" fmla="*/ 28343 h 30381"/>
                    <a:gd name="connsiteX5" fmla="*/ 14079 w 26490"/>
                    <a:gd name="connsiteY5" fmla="*/ 30381 h 30381"/>
                    <a:gd name="connsiteX6" fmla="*/ 0 w 26490"/>
                    <a:gd name="connsiteY6" fmla="*/ 15191 h 30381"/>
                    <a:gd name="connsiteX7" fmla="*/ 14079 w 26490"/>
                    <a:gd name="connsiteY7" fmla="*/ 0 h 30381"/>
                    <a:gd name="connsiteX8" fmla="*/ 26491 w 26490"/>
                    <a:gd name="connsiteY8" fmla="*/ 12782 h 30381"/>
                    <a:gd name="connsiteX9" fmla="*/ 25935 w 26490"/>
                    <a:gd name="connsiteY9" fmla="*/ 16302 h 30381"/>
                    <a:gd name="connsiteX10" fmla="*/ 19822 w 26490"/>
                    <a:gd name="connsiteY10" fmla="*/ 11671 h 30381"/>
                    <a:gd name="connsiteX11" fmla="*/ 13894 w 26490"/>
                    <a:gd name="connsiteY11" fmla="*/ 4816 h 30381"/>
                    <a:gd name="connsiteX12" fmla="*/ 6669 w 26490"/>
                    <a:gd name="connsiteY12" fmla="*/ 12597 h 30381"/>
                    <a:gd name="connsiteX13" fmla="*/ 19822 w 26490"/>
                    <a:gd name="connsiteY13" fmla="*/ 11671 h 3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490" h="30381">
                      <a:moveTo>
                        <a:pt x="25935" y="16302"/>
                      </a:moveTo>
                      <a:lnTo>
                        <a:pt x="6669" y="17599"/>
                      </a:lnTo>
                      <a:cubicBezTo>
                        <a:pt x="6854" y="22601"/>
                        <a:pt x="9263" y="24824"/>
                        <a:pt x="15191" y="24824"/>
                      </a:cubicBezTo>
                      <a:cubicBezTo>
                        <a:pt x="18710" y="24824"/>
                        <a:pt x="22786" y="23712"/>
                        <a:pt x="24824" y="22786"/>
                      </a:cubicBezTo>
                      <a:lnTo>
                        <a:pt x="24824" y="28343"/>
                      </a:lnTo>
                      <a:cubicBezTo>
                        <a:pt x="23156" y="29455"/>
                        <a:pt x="18896" y="30381"/>
                        <a:pt x="14079" y="30381"/>
                      </a:cubicBezTo>
                      <a:cubicBezTo>
                        <a:pt x="5187" y="30381"/>
                        <a:pt x="0" y="27047"/>
                        <a:pt x="0" y="15191"/>
                      </a:cubicBezTo>
                      <a:cubicBezTo>
                        <a:pt x="0" y="3334"/>
                        <a:pt x="5187" y="0"/>
                        <a:pt x="14079" y="0"/>
                      </a:cubicBezTo>
                      <a:cubicBezTo>
                        <a:pt x="24268" y="0"/>
                        <a:pt x="26491" y="5743"/>
                        <a:pt x="26491" y="12782"/>
                      </a:cubicBezTo>
                      <a:cubicBezTo>
                        <a:pt x="26120" y="13894"/>
                        <a:pt x="26120" y="15191"/>
                        <a:pt x="25935" y="16302"/>
                      </a:cubicBezTo>
                      <a:close/>
                      <a:moveTo>
                        <a:pt x="19822" y="11671"/>
                      </a:moveTo>
                      <a:cubicBezTo>
                        <a:pt x="19822" y="7966"/>
                        <a:pt x="19081" y="4816"/>
                        <a:pt x="13894" y="4816"/>
                      </a:cubicBezTo>
                      <a:cubicBezTo>
                        <a:pt x="8522" y="4816"/>
                        <a:pt x="6854" y="7410"/>
                        <a:pt x="6669" y="12597"/>
                      </a:cubicBezTo>
                      <a:lnTo>
                        <a:pt x="19822" y="11671"/>
                      </a:ln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86" name="任意多边形: 形状 85">
                  <a:extLst>
                    <a:ext uri="{FF2B5EF4-FFF2-40B4-BE49-F238E27FC236}">
                      <a16:creationId xmlns:a16="http://schemas.microsoft.com/office/drawing/2014/main" id="{6B769B31-E78C-41AE-8DE3-6AE5D941722C}"/>
                    </a:ext>
                  </a:extLst>
                </p:cNvPr>
                <p:cNvSpPr/>
                <p:nvPr/>
              </p:nvSpPr>
              <p:spPr>
                <a:xfrm>
                  <a:off x="1822316" y="5687706"/>
                  <a:ext cx="16302" cy="29825"/>
                </a:xfrm>
                <a:custGeom>
                  <a:avLst/>
                  <a:gdLst>
                    <a:gd name="connsiteX0" fmla="*/ 16302 w 16302"/>
                    <a:gd name="connsiteY0" fmla="*/ 0 h 29825"/>
                    <a:gd name="connsiteX1" fmla="*/ 16117 w 16302"/>
                    <a:gd name="connsiteY1" fmla="*/ 6113 h 29825"/>
                    <a:gd name="connsiteX2" fmla="*/ 15376 w 16302"/>
                    <a:gd name="connsiteY2" fmla="*/ 6113 h 29825"/>
                    <a:gd name="connsiteX3" fmla="*/ 6854 w 16302"/>
                    <a:gd name="connsiteY3" fmla="*/ 12412 h 29825"/>
                    <a:gd name="connsiteX4" fmla="*/ 6854 w 16302"/>
                    <a:gd name="connsiteY4" fmla="*/ 29826 h 29825"/>
                    <a:gd name="connsiteX5" fmla="*/ 0 w 16302"/>
                    <a:gd name="connsiteY5" fmla="*/ 29826 h 29825"/>
                    <a:gd name="connsiteX6" fmla="*/ 0 w 16302"/>
                    <a:gd name="connsiteY6" fmla="*/ 371 h 29825"/>
                    <a:gd name="connsiteX7" fmla="*/ 6854 w 16302"/>
                    <a:gd name="connsiteY7" fmla="*/ 371 h 29825"/>
                    <a:gd name="connsiteX8" fmla="*/ 6854 w 16302"/>
                    <a:gd name="connsiteY8" fmla="*/ 5743 h 29825"/>
                    <a:gd name="connsiteX9" fmla="*/ 15746 w 16302"/>
                    <a:gd name="connsiteY9" fmla="*/ 0 h 29825"/>
                    <a:gd name="connsiteX10" fmla="*/ 16302 w 16302"/>
                    <a:gd name="connsiteY10" fmla="*/ 0 h 2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02" h="29825">
                      <a:moveTo>
                        <a:pt x="16302" y="0"/>
                      </a:moveTo>
                      <a:lnTo>
                        <a:pt x="16117" y="6113"/>
                      </a:lnTo>
                      <a:lnTo>
                        <a:pt x="15376" y="6113"/>
                      </a:lnTo>
                      <a:cubicBezTo>
                        <a:pt x="11671" y="6113"/>
                        <a:pt x="7966" y="7410"/>
                        <a:pt x="6854" y="12412"/>
                      </a:cubicBezTo>
                      <a:lnTo>
                        <a:pt x="6854" y="29826"/>
                      </a:lnTo>
                      <a:lnTo>
                        <a:pt x="0" y="29826"/>
                      </a:lnTo>
                      <a:lnTo>
                        <a:pt x="0" y="371"/>
                      </a:lnTo>
                      <a:lnTo>
                        <a:pt x="6854" y="371"/>
                      </a:lnTo>
                      <a:lnTo>
                        <a:pt x="6854" y="5743"/>
                      </a:lnTo>
                      <a:cubicBezTo>
                        <a:pt x="8522" y="926"/>
                        <a:pt x="12227" y="0"/>
                        <a:pt x="15746" y="0"/>
                      </a:cubicBezTo>
                      <a:lnTo>
                        <a:pt x="16302" y="0"/>
                      </a:ln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grpSp>
          <p:grpSp>
            <p:nvGrpSpPr>
              <p:cNvPr id="61" name="图形 4">
                <a:extLst>
                  <a:ext uri="{FF2B5EF4-FFF2-40B4-BE49-F238E27FC236}">
                    <a16:creationId xmlns:a16="http://schemas.microsoft.com/office/drawing/2014/main" id="{10A68756-054A-4E6B-915B-035269B51F34}"/>
                  </a:ext>
                </a:extLst>
              </p:cNvPr>
              <p:cNvGrpSpPr/>
              <p:nvPr/>
            </p:nvGrpSpPr>
            <p:grpSpPr>
              <a:xfrm>
                <a:off x="5056018" y="506500"/>
                <a:ext cx="359312" cy="373318"/>
                <a:chOff x="935703" y="5440951"/>
                <a:chExt cx="304182" cy="316038"/>
              </a:xfrm>
              <a:grpFill/>
            </p:grpSpPr>
            <p:sp>
              <p:nvSpPr>
                <p:cNvPr id="62" name="任意多边形: 形状 61">
                  <a:extLst>
                    <a:ext uri="{FF2B5EF4-FFF2-40B4-BE49-F238E27FC236}">
                      <a16:creationId xmlns:a16="http://schemas.microsoft.com/office/drawing/2014/main" id="{AC61A4D3-6081-4255-810B-1FAB7850C79D}"/>
                    </a:ext>
                  </a:extLst>
                </p:cNvPr>
                <p:cNvSpPr/>
                <p:nvPr/>
              </p:nvSpPr>
              <p:spPr>
                <a:xfrm>
                  <a:off x="1170602" y="5656584"/>
                  <a:ext cx="69283" cy="96886"/>
                </a:xfrm>
                <a:custGeom>
                  <a:avLst/>
                  <a:gdLst>
                    <a:gd name="connsiteX0" fmla="*/ 4261 w 69283"/>
                    <a:gd name="connsiteY0" fmla="*/ 73545 h 96886"/>
                    <a:gd name="connsiteX1" fmla="*/ 0 w 69283"/>
                    <a:gd name="connsiteY1" fmla="*/ 96886 h 96886"/>
                    <a:gd name="connsiteX2" fmla="*/ 69284 w 69283"/>
                    <a:gd name="connsiteY2" fmla="*/ 4817 h 96886"/>
                    <a:gd name="connsiteX3" fmla="*/ 59651 w 69283"/>
                    <a:gd name="connsiteY3" fmla="*/ 0 h 96886"/>
                  </a:gdLst>
                  <a:ahLst/>
                  <a:cxnLst>
                    <a:cxn ang="0">
                      <a:pos x="connsiteX0" y="connsiteY0"/>
                    </a:cxn>
                    <a:cxn ang="0">
                      <a:pos x="connsiteX1" y="connsiteY1"/>
                    </a:cxn>
                    <a:cxn ang="0">
                      <a:pos x="connsiteX2" y="connsiteY2"/>
                    </a:cxn>
                    <a:cxn ang="0">
                      <a:pos x="connsiteX3" y="connsiteY3"/>
                    </a:cxn>
                  </a:cxnLst>
                  <a:rect l="l" t="t" r="r" b="b"/>
                  <a:pathLst>
                    <a:path w="69283" h="96886">
                      <a:moveTo>
                        <a:pt x="4261" y="73545"/>
                      </a:moveTo>
                      <a:lnTo>
                        <a:pt x="0" y="96886"/>
                      </a:lnTo>
                      <a:lnTo>
                        <a:pt x="69284" y="4817"/>
                      </a:lnTo>
                      <a:lnTo>
                        <a:pt x="59651" y="0"/>
                      </a:ln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63" name="任意多边形: 形状 62">
                  <a:extLst>
                    <a:ext uri="{FF2B5EF4-FFF2-40B4-BE49-F238E27FC236}">
                      <a16:creationId xmlns:a16="http://schemas.microsoft.com/office/drawing/2014/main" id="{74A18308-DB47-4541-8EAC-7265F04C99BD}"/>
                    </a:ext>
                  </a:extLst>
                </p:cNvPr>
                <p:cNvSpPr/>
                <p:nvPr/>
              </p:nvSpPr>
              <p:spPr>
                <a:xfrm>
                  <a:off x="1119102" y="5450028"/>
                  <a:ext cx="53537" cy="301033"/>
                </a:xfrm>
                <a:custGeom>
                  <a:avLst/>
                  <a:gdLst>
                    <a:gd name="connsiteX0" fmla="*/ 53538 w 53537"/>
                    <a:gd name="connsiteY0" fmla="*/ 280100 h 301033"/>
                    <a:gd name="connsiteX1" fmla="*/ 12968 w 53537"/>
                    <a:gd name="connsiteY1" fmla="*/ 33901 h 301033"/>
                    <a:gd name="connsiteX2" fmla="*/ 0 w 53537"/>
                    <a:gd name="connsiteY2" fmla="*/ 0 h 301033"/>
                    <a:gd name="connsiteX3" fmla="*/ 49647 w 53537"/>
                    <a:gd name="connsiteY3" fmla="*/ 301033 h 301033"/>
                  </a:gdLst>
                  <a:ahLst/>
                  <a:cxnLst>
                    <a:cxn ang="0">
                      <a:pos x="connsiteX0" y="connsiteY0"/>
                    </a:cxn>
                    <a:cxn ang="0">
                      <a:pos x="connsiteX1" y="connsiteY1"/>
                    </a:cxn>
                    <a:cxn ang="0">
                      <a:pos x="connsiteX2" y="connsiteY2"/>
                    </a:cxn>
                    <a:cxn ang="0">
                      <a:pos x="connsiteX3" y="connsiteY3"/>
                    </a:cxn>
                  </a:cxnLst>
                  <a:rect l="l" t="t" r="r" b="b"/>
                  <a:pathLst>
                    <a:path w="53537" h="301033">
                      <a:moveTo>
                        <a:pt x="53538" y="280100"/>
                      </a:moveTo>
                      <a:lnTo>
                        <a:pt x="12968" y="33901"/>
                      </a:lnTo>
                      <a:lnTo>
                        <a:pt x="0" y="0"/>
                      </a:lnTo>
                      <a:lnTo>
                        <a:pt x="49647" y="301033"/>
                      </a:ln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E2003B">
                        <a:lumMod val="75000"/>
                      </a:srgbClr>
                    </a:solidFill>
                    <a:effectLst/>
                    <a:uLnTx/>
                    <a:uFillTx/>
                  </a:endParaRPr>
                </a:p>
              </p:txBody>
            </p:sp>
            <p:sp>
              <p:nvSpPr>
                <p:cNvPr id="64" name="任意多边形: 形状 63">
                  <a:extLst>
                    <a:ext uri="{FF2B5EF4-FFF2-40B4-BE49-F238E27FC236}">
                      <a16:creationId xmlns:a16="http://schemas.microsoft.com/office/drawing/2014/main" id="{685E9B50-C668-4EF5-9E88-DA778F078345}"/>
                    </a:ext>
                  </a:extLst>
                </p:cNvPr>
                <p:cNvSpPr/>
                <p:nvPr/>
              </p:nvSpPr>
              <p:spPr>
                <a:xfrm>
                  <a:off x="1122992" y="5453733"/>
                  <a:ext cx="115411" cy="204332"/>
                </a:xfrm>
                <a:custGeom>
                  <a:avLst/>
                  <a:gdLst>
                    <a:gd name="connsiteX0" fmla="*/ 108001 w 115411"/>
                    <a:gd name="connsiteY0" fmla="*/ 200627 h 204332"/>
                    <a:gd name="connsiteX1" fmla="*/ 115411 w 115411"/>
                    <a:gd name="connsiteY1" fmla="*/ 204332 h 204332"/>
                    <a:gd name="connsiteX2" fmla="*/ 0 w 115411"/>
                    <a:gd name="connsiteY2" fmla="*/ 0 h 204332"/>
                    <a:gd name="connsiteX3" fmla="*/ 10745 w 115411"/>
                    <a:gd name="connsiteY3" fmla="*/ 28343 h 204332"/>
                  </a:gdLst>
                  <a:ahLst/>
                  <a:cxnLst>
                    <a:cxn ang="0">
                      <a:pos x="connsiteX0" y="connsiteY0"/>
                    </a:cxn>
                    <a:cxn ang="0">
                      <a:pos x="connsiteX1" y="connsiteY1"/>
                    </a:cxn>
                    <a:cxn ang="0">
                      <a:pos x="connsiteX2" y="connsiteY2"/>
                    </a:cxn>
                    <a:cxn ang="0">
                      <a:pos x="connsiteX3" y="connsiteY3"/>
                    </a:cxn>
                  </a:cxnLst>
                  <a:rect l="l" t="t" r="r" b="b"/>
                  <a:pathLst>
                    <a:path w="115411" h="204332">
                      <a:moveTo>
                        <a:pt x="108001" y="200627"/>
                      </a:moveTo>
                      <a:lnTo>
                        <a:pt x="115411" y="204332"/>
                      </a:lnTo>
                      <a:lnTo>
                        <a:pt x="0" y="0"/>
                      </a:lnTo>
                      <a:lnTo>
                        <a:pt x="10745" y="28343"/>
                      </a:ln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65" name="任意多边形: 形状 64">
                  <a:extLst>
                    <a:ext uri="{FF2B5EF4-FFF2-40B4-BE49-F238E27FC236}">
                      <a16:creationId xmlns:a16="http://schemas.microsoft.com/office/drawing/2014/main" id="{512B036C-C609-460E-8F0D-B0B36547617F}"/>
                    </a:ext>
                  </a:extLst>
                </p:cNvPr>
                <p:cNvSpPr/>
                <p:nvPr/>
              </p:nvSpPr>
              <p:spPr>
                <a:xfrm>
                  <a:off x="1137442" y="5495415"/>
                  <a:ext cx="89846" cy="170801"/>
                </a:xfrm>
                <a:custGeom>
                  <a:avLst/>
                  <a:gdLst>
                    <a:gd name="connsiteX0" fmla="*/ 84845 w 89846"/>
                    <a:gd name="connsiteY0" fmla="*/ 165800 h 170801"/>
                    <a:gd name="connsiteX1" fmla="*/ 89847 w 89846"/>
                    <a:gd name="connsiteY1" fmla="*/ 159316 h 170801"/>
                    <a:gd name="connsiteX2" fmla="*/ 0 w 89846"/>
                    <a:gd name="connsiteY2" fmla="*/ 0 h 170801"/>
                    <a:gd name="connsiteX3" fmla="*/ 1853 w 89846"/>
                    <a:gd name="connsiteY3" fmla="*/ 12227 h 170801"/>
                    <a:gd name="connsiteX4" fmla="*/ 81881 w 89846"/>
                    <a:gd name="connsiteY4" fmla="*/ 154129 h 170801"/>
                    <a:gd name="connsiteX5" fmla="*/ 26120 w 89846"/>
                    <a:gd name="connsiteY5" fmla="*/ 158760 h 170801"/>
                    <a:gd name="connsiteX6" fmla="*/ 27973 w 89846"/>
                    <a:gd name="connsiteY6" fmla="*/ 170802 h 170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846" h="170801">
                      <a:moveTo>
                        <a:pt x="84845" y="165800"/>
                      </a:moveTo>
                      <a:lnTo>
                        <a:pt x="89847" y="159316"/>
                      </a:lnTo>
                      <a:lnTo>
                        <a:pt x="0" y="0"/>
                      </a:lnTo>
                      <a:lnTo>
                        <a:pt x="1853" y="12227"/>
                      </a:lnTo>
                      <a:lnTo>
                        <a:pt x="81881" y="154129"/>
                      </a:lnTo>
                      <a:lnTo>
                        <a:pt x="26120" y="158760"/>
                      </a:lnTo>
                      <a:lnTo>
                        <a:pt x="27973" y="170802"/>
                      </a:ln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sp>
              <p:nvSpPr>
                <p:cNvPr id="66" name="任意多边形: 形状 65">
                  <a:extLst>
                    <a:ext uri="{FF2B5EF4-FFF2-40B4-BE49-F238E27FC236}">
                      <a16:creationId xmlns:a16="http://schemas.microsoft.com/office/drawing/2014/main" id="{C738391A-11F2-47DA-8A7E-6CADFA3AA368}"/>
                    </a:ext>
                  </a:extLst>
                </p:cNvPr>
                <p:cNvSpPr/>
                <p:nvPr/>
              </p:nvSpPr>
              <p:spPr>
                <a:xfrm>
                  <a:off x="935703" y="5440951"/>
                  <a:ext cx="230637" cy="316038"/>
                </a:xfrm>
                <a:custGeom>
                  <a:avLst/>
                  <a:gdLst>
                    <a:gd name="connsiteX0" fmla="*/ 178397 w 230637"/>
                    <a:gd name="connsiteY0" fmla="*/ 0 h 316038"/>
                    <a:gd name="connsiteX1" fmla="*/ 0 w 230637"/>
                    <a:gd name="connsiteY1" fmla="*/ 246014 h 316038"/>
                    <a:gd name="connsiteX2" fmla="*/ 230638 w 230637"/>
                    <a:gd name="connsiteY2" fmla="*/ 316039 h 316038"/>
                    <a:gd name="connsiteX3" fmla="*/ 178397 w 230637"/>
                    <a:gd name="connsiteY3" fmla="*/ 0 h 316038"/>
                    <a:gd name="connsiteX4" fmla="*/ 170802 w 230637"/>
                    <a:gd name="connsiteY4" fmla="*/ 157649 h 316038"/>
                    <a:gd name="connsiteX5" fmla="*/ 150239 w 230637"/>
                    <a:gd name="connsiteY5" fmla="*/ 176544 h 316038"/>
                    <a:gd name="connsiteX6" fmla="*/ 152276 w 230637"/>
                    <a:gd name="connsiteY6" fmla="*/ 236566 h 316038"/>
                    <a:gd name="connsiteX7" fmla="*/ 90032 w 230637"/>
                    <a:gd name="connsiteY7" fmla="*/ 217670 h 316038"/>
                    <a:gd name="connsiteX8" fmla="*/ 125045 w 230637"/>
                    <a:gd name="connsiteY8" fmla="*/ 168764 h 316038"/>
                    <a:gd name="connsiteX9" fmla="*/ 118376 w 230637"/>
                    <a:gd name="connsiteY9" fmla="*/ 141717 h 316038"/>
                    <a:gd name="connsiteX10" fmla="*/ 152462 w 230637"/>
                    <a:gd name="connsiteY10" fmla="*/ 123563 h 316038"/>
                    <a:gd name="connsiteX11" fmla="*/ 170802 w 230637"/>
                    <a:gd name="connsiteY11" fmla="*/ 157649 h 31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637" h="316038">
                      <a:moveTo>
                        <a:pt x="178397" y="0"/>
                      </a:moveTo>
                      <a:lnTo>
                        <a:pt x="0" y="246014"/>
                      </a:lnTo>
                      <a:lnTo>
                        <a:pt x="230638" y="316039"/>
                      </a:lnTo>
                      <a:lnTo>
                        <a:pt x="178397" y="0"/>
                      </a:lnTo>
                      <a:close/>
                      <a:moveTo>
                        <a:pt x="170802" y="157649"/>
                      </a:moveTo>
                      <a:cubicBezTo>
                        <a:pt x="167838" y="167467"/>
                        <a:pt x="159687" y="174507"/>
                        <a:pt x="150239" y="176544"/>
                      </a:cubicBezTo>
                      <a:lnTo>
                        <a:pt x="152276" y="236566"/>
                      </a:lnTo>
                      <a:lnTo>
                        <a:pt x="90032" y="217670"/>
                      </a:lnTo>
                      <a:lnTo>
                        <a:pt x="125045" y="168764"/>
                      </a:lnTo>
                      <a:cubicBezTo>
                        <a:pt x="118376" y="161910"/>
                        <a:pt x="115412" y="151536"/>
                        <a:pt x="118376" y="141717"/>
                      </a:cubicBezTo>
                      <a:cubicBezTo>
                        <a:pt x="122822" y="127268"/>
                        <a:pt x="138012" y="119117"/>
                        <a:pt x="152462" y="123563"/>
                      </a:cubicBezTo>
                      <a:cubicBezTo>
                        <a:pt x="167097" y="128009"/>
                        <a:pt x="175248" y="143199"/>
                        <a:pt x="170802" y="157649"/>
                      </a:cubicBezTo>
                      <a:close/>
                    </a:path>
                  </a:pathLst>
                </a:custGeom>
                <a:grpFill/>
                <a:ln w="1853" cap="flat">
                  <a:noFill/>
                  <a:prstDash val="solid"/>
                  <a:miter/>
                </a:ln>
              </p:spPr>
              <p:txBody>
                <a:bodyPr rtlCol="0" anchor="ct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E2003B">
                        <a:lumMod val="75000"/>
                      </a:srgbClr>
                    </a:solidFill>
                    <a:effectLst/>
                    <a:uLnTx/>
                    <a:uFillTx/>
                  </a:endParaRPr>
                </a:p>
              </p:txBody>
            </p:sp>
          </p:grpSp>
        </p:grpSp>
        <p:pic>
          <p:nvPicPr>
            <p:cNvPr id="57" name="图片 56" descr="图片包含 游戏机, 画&#10;&#10;描述已自动生成">
              <a:extLst>
                <a:ext uri="{FF2B5EF4-FFF2-40B4-BE49-F238E27FC236}">
                  <a16:creationId xmlns:a16="http://schemas.microsoft.com/office/drawing/2014/main" id="{AFF1CFC8-9712-40CF-9950-D2DC7DE92BF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891998" y="5367075"/>
              <a:ext cx="1094114" cy="311403"/>
            </a:xfrm>
            <a:prstGeom prst="rect">
              <a:avLst/>
            </a:prstGeom>
          </p:spPr>
        </p:pic>
        <p:sp>
          <p:nvSpPr>
            <p:cNvPr id="58" name="乘号 57">
              <a:extLst>
                <a:ext uri="{FF2B5EF4-FFF2-40B4-BE49-F238E27FC236}">
                  <a16:creationId xmlns:a16="http://schemas.microsoft.com/office/drawing/2014/main" id="{A3193D4E-A439-4F79-B26C-D9E2BB22D6DF}"/>
                </a:ext>
              </a:extLst>
            </p:cNvPr>
            <p:cNvSpPr/>
            <p:nvPr/>
          </p:nvSpPr>
          <p:spPr>
            <a:xfrm>
              <a:off x="5544767" y="5396587"/>
              <a:ext cx="306918" cy="306918"/>
            </a:xfrm>
            <a:prstGeom prst="mathMultiply">
              <a:avLst>
                <a:gd name="adj1" fmla="val 5216"/>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9" name="组合 8">
            <a:extLst>
              <a:ext uri="{FF2B5EF4-FFF2-40B4-BE49-F238E27FC236}">
                <a16:creationId xmlns:a16="http://schemas.microsoft.com/office/drawing/2014/main" id="{9FA42164-8E55-4F68-8123-3473B1495B96}"/>
              </a:ext>
            </a:extLst>
          </p:cNvPr>
          <p:cNvGrpSpPr/>
          <p:nvPr/>
        </p:nvGrpSpPr>
        <p:grpSpPr>
          <a:xfrm>
            <a:off x="1546617" y="5340839"/>
            <a:ext cx="2435321" cy="390178"/>
            <a:chOff x="1546617" y="5277339"/>
            <a:chExt cx="2435321" cy="390178"/>
          </a:xfrm>
        </p:grpSpPr>
        <p:sp>
          <p:nvSpPr>
            <p:cNvPr id="128" name="矩形: 圆角 127">
              <a:extLst>
                <a:ext uri="{FF2B5EF4-FFF2-40B4-BE49-F238E27FC236}">
                  <a16:creationId xmlns:a16="http://schemas.microsoft.com/office/drawing/2014/main" id="{FB7BED00-6C04-4340-A9D2-48FBFE35A1F7}"/>
                </a:ext>
              </a:extLst>
            </p:cNvPr>
            <p:cNvSpPr>
              <a:spLocks/>
            </p:cNvSpPr>
            <p:nvPr/>
          </p:nvSpPr>
          <p:spPr>
            <a:xfrm>
              <a:off x="1546617" y="5277339"/>
              <a:ext cx="2435321" cy="390178"/>
            </a:xfrm>
            <a:prstGeom prst="roundRect">
              <a:avLst>
                <a:gd name="adj" fmla="val 50000"/>
              </a:avLst>
            </a:prstGeom>
            <a:gradFill>
              <a:gsLst>
                <a:gs pos="71680">
                  <a:srgbClr val="C659D3"/>
                </a:gs>
                <a:gs pos="38000">
                  <a:srgbClr val="DD8ED9"/>
                </a:gs>
                <a:gs pos="0">
                  <a:srgbClr val="43117A">
                    <a:lumMod val="68000"/>
                    <a:lumOff val="32000"/>
                  </a:srgbClr>
                </a:gs>
                <a:gs pos="100000">
                  <a:srgbClr val="721B84">
                    <a:lumMod val="75000"/>
                    <a:lumOff val="25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文本框 31">
              <a:extLst>
                <a:ext uri="{FF2B5EF4-FFF2-40B4-BE49-F238E27FC236}">
                  <a16:creationId xmlns:a16="http://schemas.microsoft.com/office/drawing/2014/main" id="{E01BFF37-A818-44A1-92EA-4292F7F0FAB6}"/>
                </a:ext>
              </a:extLst>
            </p:cNvPr>
            <p:cNvSpPr txBox="1"/>
            <p:nvPr/>
          </p:nvSpPr>
          <p:spPr>
            <a:xfrm>
              <a:off x="1637393" y="5287762"/>
              <a:ext cx="2253769"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信息来源：抖音音乐</a:t>
              </a:r>
              <a:endParaRPr kumimoji="0" lang="en-US" altLang="zh-CN"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pic>
        <p:nvPicPr>
          <p:cNvPr id="93" name="图片 92">
            <a:extLst>
              <a:ext uri="{FF2B5EF4-FFF2-40B4-BE49-F238E27FC236}">
                <a16:creationId xmlns:a16="http://schemas.microsoft.com/office/drawing/2014/main" id="{3CD77DBF-06CB-46D9-8DFE-828B321DDA46}"/>
              </a:ext>
            </a:extLst>
          </p:cNvPr>
          <p:cNvPicPr>
            <a:picLocks noChangeAspect="1"/>
          </p:cNvPicPr>
          <p:nvPr/>
        </p:nvPicPr>
        <p:blipFill>
          <a:blip r:embed="rId17">
            <a:duotone>
              <a:prstClr val="black"/>
              <a:schemeClr val="accent1">
                <a:tint val="45000"/>
                <a:satMod val="400000"/>
              </a:schemeClr>
            </a:duotone>
            <a:alphaModFix/>
            <a:extLst>
              <a:ext uri="{28A0092B-C50C-407E-A947-70E740481C1C}">
                <a14:useLocalDpi xmlns:a14="http://schemas.microsoft.com/office/drawing/2010/main" val="0"/>
              </a:ext>
            </a:extLst>
          </a:blip>
          <a:stretch>
            <a:fillRect/>
          </a:stretch>
        </p:blipFill>
        <p:spPr>
          <a:xfrm>
            <a:off x="2634287" y="-415349"/>
            <a:ext cx="6923427" cy="3036781"/>
          </a:xfrm>
          <a:prstGeom prst="rect">
            <a:avLst/>
          </a:prstGeom>
        </p:spPr>
      </p:pic>
    </p:spTree>
    <p:extLst>
      <p:ext uri="{BB962C8B-B14F-4D97-AF65-F5344CB8AC3E}">
        <p14:creationId xmlns:p14="http://schemas.microsoft.com/office/powerpoint/2010/main" val="4065382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272C72AF-872A-4ABD-BB68-3391A6DC88C2}"/>
              </a:ext>
            </a:extLst>
          </p:cNvPr>
          <p:cNvGrpSpPr/>
          <p:nvPr/>
        </p:nvGrpSpPr>
        <p:grpSpPr>
          <a:xfrm>
            <a:off x="3583492" y="388556"/>
            <a:ext cx="5025016" cy="666985"/>
            <a:chOff x="3583492" y="465675"/>
            <a:chExt cx="5025016" cy="666985"/>
          </a:xfrm>
        </p:grpSpPr>
        <p:pic>
          <p:nvPicPr>
            <p:cNvPr id="4" name="图片 3">
              <a:extLst>
                <a:ext uri="{FF2B5EF4-FFF2-40B4-BE49-F238E27FC236}">
                  <a16:creationId xmlns:a16="http://schemas.microsoft.com/office/drawing/2014/main" id="{A7394578-2DF6-4C1C-9373-8E1138788C06}"/>
                </a:ext>
              </a:extLst>
            </p:cNvPr>
            <p:cNvPicPr>
              <a:picLocks noChangeAspect="1"/>
            </p:cNvPicPr>
            <p:nvPr/>
          </p:nvPicPr>
          <p:blipFill rotWithShape="1">
            <a:blip r:embed="rId2">
              <a:extLst>
                <a:ext uri="{28A0092B-C50C-407E-A947-70E740481C1C}">
                  <a14:useLocalDpi xmlns:a14="http://schemas.microsoft.com/office/drawing/2010/main" val="0"/>
                </a:ext>
              </a:extLst>
            </a:blip>
            <a:srcRect t="62032" r="49881"/>
            <a:stretch/>
          </p:blipFill>
          <p:spPr>
            <a:xfrm>
              <a:off x="3583492" y="465675"/>
              <a:ext cx="1415452" cy="648329"/>
            </a:xfrm>
            <a:prstGeom prst="rect">
              <a:avLst/>
            </a:prstGeom>
          </p:spPr>
        </p:pic>
        <p:pic>
          <p:nvPicPr>
            <p:cNvPr id="5" name="图片 4">
              <a:extLst>
                <a:ext uri="{FF2B5EF4-FFF2-40B4-BE49-F238E27FC236}">
                  <a16:creationId xmlns:a16="http://schemas.microsoft.com/office/drawing/2014/main" id="{A3F7580A-4166-4EEC-BE6A-3867E225A3F2}"/>
                </a:ext>
              </a:extLst>
            </p:cNvPr>
            <p:cNvPicPr>
              <a:picLocks noChangeAspect="1"/>
            </p:cNvPicPr>
            <p:nvPr/>
          </p:nvPicPr>
          <p:blipFill rotWithShape="1">
            <a:blip r:embed="rId2">
              <a:extLst>
                <a:ext uri="{28A0092B-C50C-407E-A947-70E740481C1C}">
                  <a14:useLocalDpi xmlns:a14="http://schemas.microsoft.com/office/drawing/2010/main" val="0"/>
                </a:ext>
              </a:extLst>
            </a:blip>
            <a:srcRect t="62032" r="49881"/>
            <a:stretch/>
          </p:blipFill>
          <p:spPr>
            <a:xfrm flipH="1">
              <a:off x="7193056" y="465675"/>
              <a:ext cx="1415452" cy="648329"/>
            </a:xfrm>
            <a:prstGeom prst="rect">
              <a:avLst/>
            </a:prstGeom>
          </p:spPr>
        </p:pic>
        <p:grpSp>
          <p:nvGrpSpPr>
            <p:cNvPr id="6" name="组合 5">
              <a:extLst>
                <a:ext uri="{FF2B5EF4-FFF2-40B4-BE49-F238E27FC236}">
                  <a16:creationId xmlns:a16="http://schemas.microsoft.com/office/drawing/2014/main" id="{CD8D4912-27BB-4AB2-AD81-35245557AEAD}"/>
                </a:ext>
              </a:extLst>
            </p:cNvPr>
            <p:cNvGrpSpPr/>
            <p:nvPr/>
          </p:nvGrpSpPr>
          <p:grpSpPr>
            <a:xfrm>
              <a:off x="4971111" y="470790"/>
              <a:ext cx="2249778" cy="661870"/>
              <a:chOff x="5001293" y="856420"/>
              <a:chExt cx="2249778" cy="661870"/>
            </a:xfrm>
          </p:grpSpPr>
          <p:sp>
            <p:nvSpPr>
              <p:cNvPr id="7" name="文本框 6">
                <a:extLst>
                  <a:ext uri="{FF2B5EF4-FFF2-40B4-BE49-F238E27FC236}">
                    <a16:creationId xmlns:a16="http://schemas.microsoft.com/office/drawing/2014/main" id="{C800E050-BB69-44CB-B983-FD3A78875C48}"/>
                  </a:ext>
                </a:extLst>
              </p:cNvPr>
              <p:cNvSpPr txBox="1"/>
              <p:nvPr/>
            </p:nvSpPr>
            <p:spPr>
              <a:xfrm>
                <a:off x="5001293" y="856420"/>
                <a:ext cx="2193736" cy="615553"/>
              </a:xfrm>
              <a:prstGeom prst="rect">
                <a:avLst/>
              </a:prstGeom>
              <a:noFill/>
            </p:spPr>
            <p:txBody>
              <a:bodyPr wrap="square" lIns="0" tIns="0" rIns="0" bIns="0" rtlCol="0">
                <a:spAutoFit/>
              </a:bodyPr>
              <a:lstStyle>
                <a:defPPr>
                  <a:defRPr lang="zh-CN"/>
                </a:defPPr>
                <a:lvl1pPr algn="ctr">
                  <a:defRPr sz="4000">
                    <a:solidFill>
                      <a:schemeClr val="bg1"/>
                    </a:solidFill>
                    <a:latin typeface="庞门正道标题体" panose="02010600030101010101" pitchFamily="2" charset="-122"/>
                    <a:ea typeface="庞门正道标题体" panose="02010600030101010101" pitchFamily="2" charset="-122"/>
                  </a:defRPr>
                </a:lvl1pPr>
              </a:lstStyle>
              <a:p>
                <a:r>
                  <a:rPr lang="zh-CN" altLang="en-US" dirty="0">
                    <a:solidFill>
                      <a:srgbClr val="0CF5EF"/>
                    </a:solidFill>
                    <a:sym typeface="+mn-ea"/>
                  </a:rPr>
                  <a:t>音乐生态</a:t>
                </a:r>
              </a:p>
            </p:txBody>
          </p:sp>
          <p:sp>
            <p:nvSpPr>
              <p:cNvPr id="8" name="文本框 7">
                <a:extLst>
                  <a:ext uri="{FF2B5EF4-FFF2-40B4-BE49-F238E27FC236}">
                    <a16:creationId xmlns:a16="http://schemas.microsoft.com/office/drawing/2014/main" id="{22CC7763-D9F1-4FDB-97A6-E830AFE0E4F1}"/>
                  </a:ext>
                </a:extLst>
              </p:cNvPr>
              <p:cNvSpPr txBox="1"/>
              <p:nvPr/>
            </p:nvSpPr>
            <p:spPr>
              <a:xfrm>
                <a:off x="5057335" y="902737"/>
                <a:ext cx="2193736" cy="615553"/>
              </a:xfrm>
              <a:prstGeom prst="rect">
                <a:avLst/>
              </a:prstGeom>
              <a:noFill/>
            </p:spPr>
            <p:txBody>
              <a:bodyPr wrap="square" lIns="0" tIns="0" rIns="0" bIns="0" rtlCol="0">
                <a:spAutoFit/>
              </a:bodyPr>
              <a:lstStyle>
                <a:defPPr>
                  <a:defRPr lang="zh-CN"/>
                </a:defPPr>
                <a:lvl1pPr algn="ctr">
                  <a:defRPr sz="4000">
                    <a:solidFill>
                      <a:schemeClr val="bg1"/>
                    </a:solidFill>
                    <a:latin typeface="庞门正道标题体" panose="02010600030101010101" pitchFamily="2" charset="-122"/>
                    <a:ea typeface="庞门正道标题体" panose="02010600030101010101" pitchFamily="2" charset="-122"/>
                  </a:defRPr>
                </a:lvl1pPr>
              </a:lstStyle>
              <a:p>
                <a:r>
                  <a:rPr lang="zh-CN" altLang="en-US" dirty="0">
                    <a:solidFill>
                      <a:srgbClr val="FF1551"/>
                    </a:solidFill>
                    <a:sym typeface="+mn-ea"/>
                  </a:rPr>
                  <a:t>音乐生态</a:t>
                </a:r>
              </a:p>
            </p:txBody>
          </p:sp>
          <p:sp>
            <p:nvSpPr>
              <p:cNvPr id="9" name="文本框 8">
                <a:extLst>
                  <a:ext uri="{FF2B5EF4-FFF2-40B4-BE49-F238E27FC236}">
                    <a16:creationId xmlns:a16="http://schemas.microsoft.com/office/drawing/2014/main" id="{6C5DB6CC-8245-4BD3-91B3-A1EA1F9984E7}"/>
                  </a:ext>
                </a:extLst>
              </p:cNvPr>
              <p:cNvSpPr txBox="1"/>
              <p:nvPr/>
            </p:nvSpPr>
            <p:spPr>
              <a:xfrm>
                <a:off x="5029314" y="867693"/>
                <a:ext cx="2193736" cy="615553"/>
              </a:xfrm>
              <a:prstGeom prst="rect">
                <a:avLst/>
              </a:prstGeom>
              <a:noFill/>
            </p:spPr>
            <p:txBody>
              <a:bodyPr wrap="square" lIns="0" tIns="0" rIns="0" bIns="0" rtlCol="0">
                <a:spAutoFit/>
              </a:bodyPr>
              <a:lstStyle>
                <a:defPPr>
                  <a:defRPr lang="zh-CN"/>
                </a:defPPr>
                <a:lvl1pPr algn="ctr">
                  <a:defRPr sz="4000">
                    <a:solidFill>
                      <a:schemeClr val="bg1"/>
                    </a:solidFill>
                    <a:latin typeface="庞门正道标题体" panose="02010600030101010101" pitchFamily="2" charset="-122"/>
                    <a:ea typeface="庞门正道标题体" panose="02010600030101010101" pitchFamily="2" charset="-122"/>
                  </a:defRPr>
                </a:lvl1pPr>
              </a:lstStyle>
              <a:p>
                <a:r>
                  <a:rPr lang="zh-CN" altLang="en-US" dirty="0">
                    <a:sym typeface="+mn-ea"/>
                  </a:rPr>
                  <a:t>音乐生态</a:t>
                </a:r>
              </a:p>
            </p:txBody>
          </p:sp>
        </p:grpSp>
      </p:grpSp>
      <p:grpSp>
        <p:nvGrpSpPr>
          <p:cNvPr id="55" name="组合 54">
            <a:extLst>
              <a:ext uri="{FF2B5EF4-FFF2-40B4-BE49-F238E27FC236}">
                <a16:creationId xmlns:a16="http://schemas.microsoft.com/office/drawing/2014/main" id="{B20189F7-E790-460E-B0F9-0F4BB425261D}"/>
              </a:ext>
            </a:extLst>
          </p:cNvPr>
          <p:cNvGrpSpPr/>
          <p:nvPr/>
        </p:nvGrpSpPr>
        <p:grpSpPr>
          <a:xfrm>
            <a:off x="1886517" y="2129061"/>
            <a:ext cx="2210487" cy="1595844"/>
            <a:chOff x="1266354" y="1877682"/>
            <a:chExt cx="2210487" cy="1595844"/>
          </a:xfrm>
        </p:grpSpPr>
        <p:grpSp>
          <p:nvGrpSpPr>
            <p:cNvPr id="20" name="组合 19">
              <a:extLst>
                <a:ext uri="{FF2B5EF4-FFF2-40B4-BE49-F238E27FC236}">
                  <a16:creationId xmlns:a16="http://schemas.microsoft.com/office/drawing/2014/main" id="{9778ADC8-5D85-4AC8-8929-78DC512DC0B1}"/>
                </a:ext>
              </a:extLst>
            </p:cNvPr>
            <p:cNvGrpSpPr/>
            <p:nvPr/>
          </p:nvGrpSpPr>
          <p:grpSpPr>
            <a:xfrm>
              <a:off x="1266354" y="2181343"/>
              <a:ext cx="2210487" cy="1292183"/>
              <a:chOff x="568757" y="2293852"/>
              <a:chExt cx="2210487" cy="1292183"/>
            </a:xfrm>
          </p:grpSpPr>
          <p:grpSp>
            <p:nvGrpSpPr>
              <p:cNvPr id="21" name="组合 20">
                <a:extLst>
                  <a:ext uri="{FF2B5EF4-FFF2-40B4-BE49-F238E27FC236}">
                    <a16:creationId xmlns:a16="http://schemas.microsoft.com/office/drawing/2014/main" id="{6EAF42C1-C46F-4EA6-9B34-04A94B7EE7E7}"/>
                  </a:ext>
                </a:extLst>
              </p:cNvPr>
              <p:cNvGrpSpPr/>
              <p:nvPr/>
            </p:nvGrpSpPr>
            <p:grpSpPr>
              <a:xfrm>
                <a:off x="568757" y="2293852"/>
                <a:ext cx="2210487" cy="1100348"/>
                <a:chOff x="2490600" y="2087428"/>
                <a:chExt cx="2667734" cy="1327960"/>
              </a:xfrm>
            </p:grpSpPr>
            <p:sp>
              <p:nvSpPr>
                <p:cNvPr id="23" name="任意多边形: 形状 22">
                  <a:extLst>
                    <a:ext uri="{FF2B5EF4-FFF2-40B4-BE49-F238E27FC236}">
                      <a16:creationId xmlns:a16="http://schemas.microsoft.com/office/drawing/2014/main" id="{CF28621F-CEB1-46AA-899E-6837182A609D}"/>
                    </a:ext>
                  </a:extLst>
                </p:cNvPr>
                <p:cNvSpPr/>
                <p:nvPr/>
              </p:nvSpPr>
              <p:spPr>
                <a:xfrm rot="10800000">
                  <a:off x="2490600" y="2087428"/>
                  <a:ext cx="2667734" cy="1189467"/>
                </a:xfrm>
                <a:custGeom>
                  <a:avLst/>
                  <a:gdLst>
                    <a:gd name="connsiteX0" fmla="*/ 2667734 w 2667734"/>
                    <a:gd name="connsiteY0" fmla="*/ 1189467 h 1189467"/>
                    <a:gd name="connsiteX1" fmla="*/ 0 w 2667734"/>
                    <a:gd name="connsiteY1" fmla="*/ 1189467 h 1189467"/>
                    <a:gd name="connsiteX2" fmla="*/ 246990 w 2667734"/>
                    <a:gd name="connsiteY2" fmla="*/ 201508 h 1189467"/>
                    <a:gd name="connsiteX3" fmla="*/ 254875 w 2667734"/>
                    <a:gd name="connsiteY3" fmla="*/ 201508 h 1189467"/>
                    <a:gd name="connsiteX4" fmla="*/ 254085 w 2667734"/>
                    <a:gd name="connsiteY4" fmla="*/ 200056 h 1189467"/>
                    <a:gd name="connsiteX5" fmla="*/ 1333868 w 2667734"/>
                    <a:gd name="connsiteY5" fmla="*/ 0 h 1189467"/>
                    <a:gd name="connsiteX6" fmla="*/ 2413651 w 2667734"/>
                    <a:gd name="connsiteY6" fmla="*/ 200056 h 1189467"/>
                    <a:gd name="connsiteX7" fmla="*/ 2412861 w 2667734"/>
                    <a:gd name="connsiteY7" fmla="*/ 201508 h 1189467"/>
                    <a:gd name="connsiteX8" fmla="*/ 2420744 w 2667734"/>
                    <a:gd name="connsiteY8" fmla="*/ 201508 h 1189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7734" h="1189467">
                      <a:moveTo>
                        <a:pt x="2667734" y="1189467"/>
                      </a:moveTo>
                      <a:lnTo>
                        <a:pt x="0" y="1189467"/>
                      </a:lnTo>
                      <a:lnTo>
                        <a:pt x="246990" y="201508"/>
                      </a:lnTo>
                      <a:lnTo>
                        <a:pt x="254875" y="201508"/>
                      </a:lnTo>
                      <a:lnTo>
                        <a:pt x="254085" y="200056"/>
                      </a:lnTo>
                      <a:cubicBezTo>
                        <a:pt x="254085" y="89568"/>
                        <a:pt x="737520" y="0"/>
                        <a:pt x="1333868" y="0"/>
                      </a:cubicBezTo>
                      <a:cubicBezTo>
                        <a:pt x="1930216" y="0"/>
                        <a:pt x="2413651" y="89568"/>
                        <a:pt x="2413651" y="200056"/>
                      </a:cubicBezTo>
                      <a:lnTo>
                        <a:pt x="2412861" y="201508"/>
                      </a:lnTo>
                      <a:lnTo>
                        <a:pt x="2420744" y="201508"/>
                      </a:lnTo>
                      <a:close/>
                    </a:path>
                  </a:pathLst>
                </a:custGeom>
                <a:gradFill>
                  <a:gsLst>
                    <a:gs pos="0">
                      <a:schemeClr val="accent1">
                        <a:alpha val="0"/>
                      </a:schemeClr>
                    </a:gs>
                    <a:gs pos="91000">
                      <a:schemeClr val="accent1">
                        <a:alpha val="15000"/>
                      </a:schemeClr>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25" name="椭圆 24">
                  <a:extLst>
                    <a:ext uri="{FF2B5EF4-FFF2-40B4-BE49-F238E27FC236}">
                      <a16:creationId xmlns:a16="http://schemas.microsoft.com/office/drawing/2014/main" id="{8D9941C6-1001-4AD1-9DBD-1A394CA0104E}"/>
                    </a:ext>
                  </a:extLst>
                </p:cNvPr>
                <p:cNvSpPr/>
                <p:nvPr/>
              </p:nvSpPr>
              <p:spPr>
                <a:xfrm>
                  <a:off x="2527896" y="2834040"/>
                  <a:ext cx="2620969" cy="485597"/>
                </a:xfrm>
                <a:prstGeom prst="ellipse">
                  <a:avLst/>
                </a:prstGeom>
                <a:no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 </a:t>
                  </a: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26" name="椭圆 25">
                  <a:extLst>
                    <a:ext uri="{FF2B5EF4-FFF2-40B4-BE49-F238E27FC236}">
                      <a16:creationId xmlns:a16="http://schemas.microsoft.com/office/drawing/2014/main" id="{8AEE5A99-CF37-4718-B510-9013BA4C0B54}"/>
                    </a:ext>
                  </a:extLst>
                </p:cNvPr>
                <p:cNvSpPr/>
                <p:nvPr/>
              </p:nvSpPr>
              <p:spPr>
                <a:xfrm>
                  <a:off x="2527896" y="2929791"/>
                  <a:ext cx="2620969" cy="485597"/>
                </a:xfrm>
                <a:prstGeom prst="ellipse">
                  <a:avLst/>
                </a:prstGeom>
                <a:no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pic>
            <p:nvPicPr>
              <p:cNvPr id="22" name="图片 21">
                <a:extLst>
                  <a:ext uri="{FF2B5EF4-FFF2-40B4-BE49-F238E27FC236}">
                    <a16:creationId xmlns:a16="http://schemas.microsoft.com/office/drawing/2014/main" id="{14DAEA8F-4522-4F5D-B223-7866C1EBE71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rot="10800000">
                <a:off x="658212" y="3039327"/>
                <a:ext cx="2054635" cy="546708"/>
              </a:xfrm>
              <a:prstGeom prst="rect">
                <a:avLst/>
              </a:prstGeom>
            </p:spPr>
          </p:pic>
        </p:grpSp>
        <p:sp>
          <p:nvSpPr>
            <p:cNvPr id="11" name="文本框 10">
              <a:extLst>
                <a:ext uri="{FF2B5EF4-FFF2-40B4-BE49-F238E27FC236}">
                  <a16:creationId xmlns:a16="http://schemas.microsoft.com/office/drawing/2014/main" id="{F9FB9A40-3800-42DD-9F5D-A8F39836EB09}"/>
                </a:ext>
              </a:extLst>
            </p:cNvPr>
            <p:cNvSpPr txBox="1"/>
            <p:nvPr/>
          </p:nvSpPr>
          <p:spPr>
            <a:xfrm>
              <a:off x="1804954" y="1877682"/>
              <a:ext cx="1133286" cy="646331"/>
            </a:xfrm>
            <a:prstGeom prst="rect">
              <a:avLst/>
            </a:prstGeom>
            <a:noFill/>
          </p:spPr>
          <p:txBody>
            <a:bodyPr wrap="square" rtlCol="0">
              <a:spAutoFit/>
            </a:bodyPr>
            <a:lstStyle>
              <a:defPPr>
                <a:defRPr lang="zh-CN"/>
              </a:defPPr>
              <a:lvl1pPr algn="ctr">
                <a:defRPr sz="3200">
                  <a:gradFill flip="none" rotWithShape="1">
                    <a:gsLst>
                      <a:gs pos="0">
                        <a:schemeClr val="bg1"/>
                      </a:gs>
                      <a:gs pos="100000">
                        <a:schemeClr val="bg1">
                          <a:lumMod val="75000"/>
                        </a:schemeClr>
                      </a:gs>
                    </a:gsLst>
                    <a:lin ang="16200000" scaled="0"/>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3600" dirty="0"/>
                <a:t>3万</a:t>
              </a:r>
            </a:p>
          </p:txBody>
        </p:sp>
        <p:sp>
          <p:nvSpPr>
            <p:cNvPr id="46" name="文本框 45">
              <a:extLst>
                <a:ext uri="{FF2B5EF4-FFF2-40B4-BE49-F238E27FC236}">
                  <a16:creationId xmlns:a16="http://schemas.microsoft.com/office/drawing/2014/main" id="{6F034479-756E-4005-9B9F-E379563F3147}"/>
                </a:ext>
              </a:extLst>
            </p:cNvPr>
            <p:cNvSpPr txBox="1"/>
            <p:nvPr/>
          </p:nvSpPr>
          <p:spPr>
            <a:xfrm>
              <a:off x="1489906" y="2514698"/>
              <a:ext cx="1763382" cy="369332"/>
            </a:xfrm>
            <a:prstGeom prst="rect">
              <a:avLst/>
            </a:prstGeom>
            <a:noFill/>
          </p:spPr>
          <p:txBody>
            <a:bodyPr wrap="square">
              <a:spAutoFit/>
            </a:bodyPr>
            <a:lstStyle/>
            <a:p>
              <a:pPr algn="ctr"/>
              <a:r>
                <a:rPr kumimoji="0" lang="zh-CN" altLang="en-US" sz="1800" b="0" i="0" u="none" strike="noStrike" kern="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入驻增长近3万</a:t>
              </a:r>
              <a:endParaRPr lang="zh-CN" altLang="en-US" dirty="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56" name="组合 55">
            <a:extLst>
              <a:ext uri="{FF2B5EF4-FFF2-40B4-BE49-F238E27FC236}">
                <a16:creationId xmlns:a16="http://schemas.microsoft.com/office/drawing/2014/main" id="{F07595DE-A185-40A1-9FAE-993F23AD5B2C}"/>
              </a:ext>
            </a:extLst>
          </p:cNvPr>
          <p:cNvGrpSpPr/>
          <p:nvPr/>
        </p:nvGrpSpPr>
        <p:grpSpPr>
          <a:xfrm>
            <a:off x="8335393" y="2129061"/>
            <a:ext cx="2210487" cy="1595844"/>
            <a:chOff x="4267821" y="1877682"/>
            <a:chExt cx="2210487" cy="1595844"/>
          </a:xfrm>
        </p:grpSpPr>
        <p:sp>
          <p:nvSpPr>
            <p:cNvPr id="13" name="文本框 12">
              <a:extLst>
                <a:ext uri="{FF2B5EF4-FFF2-40B4-BE49-F238E27FC236}">
                  <a16:creationId xmlns:a16="http://schemas.microsoft.com/office/drawing/2014/main" id="{74F95F22-494B-4C27-ADB4-5925CB9E7199}"/>
                </a:ext>
              </a:extLst>
            </p:cNvPr>
            <p:cNvSpPr txBox="1"/>
            <p:nvPr/>
          </p:nvSpPr>
          <p:spPr>
            <a:xfrm>
              <a:off x="4904963" y="1877682"/>
              <a:ext cx="936203" cy="646331"/>
            </a:xfrm>
            <a:prstGeom prst="rect">
              <a:avLst/>
            </a:prstGeom>
            <a:noFill/>
          </p:spPr>
          <p:txBody>
            <a:bodyPr wrap="square" rtlCol="0">
              <a:spAutoFit/>
            </a:bodyPr>
            <a:lstStyle>
              <a:defPPr>
                <a:defRPr lang="zh-CN"/>
              </a:defPPr>
              <a:lvl1pPr algn="ctr">
                <a:defRPr sz="3600">
                  <a:gradFill flip="none" rotWithShape="1">
                    <a:gsLst>
                      <a:gs pos="0">
                        <a:schemeClr val="bg1"/>
                      </a:gs>
                      <a:gs pos="100000">
                        <a:schemeClr val="bg1">
                          <a:lumMod val="75000"/>
                        </a:schemeClr>
                      </a:gs>
                    </a:gsLst>
                    <a:lin ang="16200000" scaled="0"/>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t>3亿</a:t>
              </a:r>
            </a:p>
          </p:txBody>
        </p:sp>
        <p:grpSp>
          <p:nvGrpSpPr>
            <p:cNvPr id="39" name="组合 38">
              <a:extLst>
                <a:ext uri="{FF2B5EF4-FFF2-40B4-BE49-F238E27FC236}">
                  <a16:creationId xmlns:a16="http://schemas.microsoft.com/office/drawing/2014/main" id="{FA821095-DB98-4659-AE3E-B57A78F5DE77}"/>
                </a:ext>
              </a:extLst>
            </p:cNvPr>
            <p:cNvGrpSpPr/>
            <p:nvPr/>
          </p:nvGrpSpPr>
          <p:grpSpPr>
            <a:xfrm>
              <a:off x="4267821" y="2181343"/>
              <a:ext cx="2210487" cy="1292183"/>
              <a:chOff x="568757" y="2293852"/>
              <a:chExt cx="2210487" cy="1292183"/>
            </a:xfrm>
          </p:grpSpPr>
          <p:grpSp>
            <p:nvGrpSpPr>
              <p:cNvPr id="40" name="组合 39">
                <a:extLst>
                  <a:ext uri="{FF2B5EF4-FFF2-40B4-BE49-F238E27FC236}">
                    <a16:creationId xmlns:a16="http://schemas.microsoft.com/office/drawing/2014/main" id="{8F16B1AC-1DBE-4D79-AE42-271E81FB9EC1}"/>
                  </a:ext>
                </a:extLst>
              </p:cNvPr>
              <p:cNvGrpSpPr/>
              <p:nvPr/>
            </p:nvGrpSpPr>
            <p:grpSpPr>
              <a:xfrm>
                <a:off x="568757" y="2293852"/>
                <a:ext cx="2210487" cy="1100348"/>
                <a:chOff x="2490600" y="2087428"/>
                <a:chExt cx="2667734" cy="1327960"/>
              </a:xfrm>
            </p:grpSpPr>
            <p:sp>
              <p:nvSpPr>
                <p:cNvPr id="42" name="任意多边形: 形状 41">
                  <a:extLst>
                    <a:ext uri="{FF2B5EF4-FFF2-40B4-BE49-F238E27FC236}">
                      <a16:creationId xmlns:a16="http://schemas.microsoft.com/office/drawing/2014/main" id="{388605F3-3BA0-439D-9E92-708227D93ADA}"/>
                    </a:ext>
                  </a:extLst>
                </p:cNvPr>
                <p:cNvSpPr/>
                <p:nvPr/>
              </p:nvSpPr>
              <p:spPr>
                <a:xfrm rot="10800000">
                  <a:off x="2490600" y="2087428"/>
                  <a:ext cx="2667734" cy="1189467"/>
                </a:xfrm>
                <a:custGeom>
                  <a:avLst/>
                  <a:gdLst>
                    <a:gd name="connsiteX0" fmla="*/ 2667734 w 2667734"/>
                    <a:gd name="connsiteY0" fmla="*/ 1189467 h 1189467"/>
                    <a:gd name="connsiteX1" fmla="*/ 0 w 2667734"/>
                    <a:gd name="connsiteY1" fmla="*/ 1189467 h 1189467"/>
                    <a:gd name="connsiteX2" fmla="*/ 246990 w 2667734"/>
                    <a:gd name="connsiteY2" fmla="*/ 201508 h 1189467"/>
                    <a:gd name="connsiteX3" fmla="*/ 254875 w 2667734"/>
                    <a:gd name="connsiteY3" fmla="*/ 201508 h 1189467"/>
                    <a:gd name="connsiteX4" fmla="*/ 254085 w 2667734"/>
                    <a:gd name="connsiteY4" fmla="*/ 200056 h 1189467"/>
                    <a:gd name="connsiteX5" fmla="*/ 1333868 w 2667734"/>
                    <a:gd name="connsiteY5" fmla="*/ 0 h 1189467"/>
                    <a:gd name="connsiteX6" fmla="*/ 2413651 w 2667734"/>
                    <a:gd name="connsiteY6" fmla="*/ 200056 h 1189467"/>
                    <a:gd name="connsiteX7" fmla="*/ 2412861 w 2667734"/>
                    <a:gd name="connsiteY7" fmla="*/ 201508 h 1189467"/>
                    <a:gd name="connsiteX8" fmla="*/ 2420744 w 2667734"/>
                    <a:gd name="connsiteY8" fmla="*/ 201508 h 1189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7734" h="1189467">
                      <a:moveTo>
                        <a:pt x="2667734" y="1189467"/>
                      </a:moveTo>
                      <a:lnTo>
                        <a:pt x="0" y="1189467"/>
                      </a:lnTo>
                      <a:lnTo>
                        <a:pt x="246990" y="201508"/>
                      </a:lnTo>
                      <a:lnTo>
                        <a:pt x="254875" y="201508"/>
                      </a:lnTo>
                      <a:lnTo>
                        <a:pt x="254085" y="200056"/>
                      </a:lnTo>
                      <a:cubicBezTo>
                        <a:pt x="254085" y="89568"/>
                        <a:pt x="737520" y="0"/>
                        <a:pt x="1333868" y="0"/>
                      </a:cubicBezTo>
                      <a:cubicBezTo>
                        <a:pt x="1930216" y="0"/>
                        <a:pt x="2413651" y="89568"/>
                        <a:pt x="2413651" y="200056"/>
                      </a:cubicBezTo>
                      <a:lnTo>
                        <a:pt x="2412861" y="201508"/>
                      </a:lnTo>
                      <a:lnTo>
                        <a:pt x="2420744" y="201508"/>
                      </a:lnTo>
                      <a:close/>
                    </a:path>
                  </a:pathLst>
                </a:custGeom>
                <a:gradFill>
                  <a:gsLst>
                    <a:gs pos="0">
                      <a:schemeClr val="accent1">
                        <a:alpha val="0"/>
                      </a:schemeClr>
                    </a:gs>
                    <a:gs pos="91000">
                      <a:schemeClr val="accent1">
                        <a:alpha val="15000"/>
                      </a:schemeClr>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43" name="椭圆 42">
                  <a:extLst>
                    <a:ext uri="{FF2B5EF4-FFF2-40B4-BE49-F238E27FC236}">
                      <a16:creationId xmlns:a16="http://schemas.microsoft.com/office/drawing/2014/main" id="{AA87FCCC-B9FF-4A4A-8FB1-2468BEF654D8}"/>
                    </a:ext>
                  </a:extLst>
                </p:cNvPr>
                <p:cNvSpPr/>
                <p:nvPr/>
              </p:nvSpPr>
              <p:spPr>
                <a:xfrm>
                  <a:off x="2527896" y="2834040"/>
                  <a:ext cx="2620969" cy="485597"/>
                </a:xfrm>
                <a:prstGeom prst="ellipse">
                  <a:avLst/>
                </a:prstGeom>
                <a:no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 </a:t>
                  </a: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44" name="椭圆 43">
                  <a:extLst>
                    <a:ext uri="{FF2B5EF4-FFF2-40B4-BE49-F238E27FC236}">
                      <a16:creationId xmlns:a16="http://schemas.microsoft.com/office/drawing/2014/main" id="{E35D9441-B9CB-4DD9-ACFE-41CF223E724C}"/>
                    </a:ext>
                  </a:extLst>
                </p:cNvPr>
                <p:cNvSpPr/>
                <p:nvPr/>
              </p:nvSpPr>
              <p:spPr>
                <a:xfrm>
                  <a:off x="2527896" y="2929791"/>
                  <a:ext cx="2620969" cy="485597"/>
                </a:xfrm>
                <a:prstGeom prst="ellipse">
                  <a:avLst/>
                </a:prstGeom>
                <a:no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pic>
            <p:nvPicPr>
              <p:cNvPr id="41" name="图片 40">
                <a:extLst>
                  <a:ext uri="{FF2B5EF4-FFF2-40B4-BE49-F238E27FC236}">
                    <a16:creationId xmlns:a16="http://schemas.microsoft.com/office/drawing/2014/main" id="{0139C3CC-04D4-40C9-A771-5EE2F6D58DC3}"/>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rot="10800000">
                <a:off x="658212" y="3039327"/>
                <a:ext cx="2054635" cy="546708"/>
              </a:xfrm>
              <a:prstGeom prst="rect">
                <a:avLst/>
              </a:prstGeom>
            </p:spPr>
          </p:pic>
        </p:grpSp>
        <p:sp>
          <p:nvSpPr>
            <p:cNvPr id="48" name="文本框 47">
              <a:extLst>
                <a:ext uri="{FF2B5EF4-FFF2-40B4-BE49-F238E27FC236}">
                  <a16:creationId xmlns:a16="http://schemas.microsoft.com/office/drawing/2014/main" id="{068B5CAF-2EAF-4C61-8CB1-10E7657D42D7}"/>
                </a:ext>
              </a:extLst>
            </p:cNvPr>
            <p:cNvSpPr txBox="1"/>
            <p:nvPr/>
          </p:nvSpPr>
          <p:spPr>
            <a:xfrm>
              <a:off x="4465922" y="2514698"/>
              <a:ext cx="1814285" cy="369332"/>
            </a:xfrm>
            <a:prstGeom prst="rect">
              <a:avLst/>
            </a:prstGeom>
            <a:noFill/>
          </p:spPr>
          <p:txBody>
            <a:bodyPr wrap="square">
              <a:spAutoFit/>
            </a:bodyPr>
            <a:lstStyle>
              <a:defPPr>
                <a:defRPr lang="zh-CN"/>
              </a:defPPr>
              <a:lvl1pPr>
                <a:defRPr kumimoji="0" b="0" i="0" u="none" strike="noStrike" kern="0" cap="none" spc="0" normalizeH="0" baseline="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ctr"/>
              <a:r>
                <a:rPr lang="zh-CN" altLang="en-US" dirty="0"/>
                <a:t>涨粉累计超3亿</a:t>
              </a:r>
            </a:p>
          </p:txBody>
        </p:sp>
      </p:grpSp>
      <p:grpSp>
        <p:nvGrpSpPr>
          <p:cNvPr id="54" name="组合 53">
            <a:extLst>
              <a:ext uri="{FF2B5EF4-FFF2-40B4-BE49-F238E27FC236}">
                <a16:creationId xmlns:a16="http://schemas.microsoft.com/office/drawing/2014/main" id="{6C12C311-7894-4B06-A8C2-D2ED4A449E64}"/>
              </a:ext>
            </a:extLst>
          </p:cNvPr>
          <p:cNvGrpSpPr/>
          <p:nvPr/>
        </p:nvGrpSpPr>
        <p:grpSpPr>
          <a:xfrm>
            <a:off x="1886517" y="4279056"/>
            <a:ext cx="2210487" cy="1856068"/>
            <a:chOff x="1127986" y="4283873"/>
            <a:chExt cx="2210487" cy="1856068"/>
          </a:xfrm>
        </p:grpSpPr>
        <p:sp>
          <p:nvSpPr>
            <p:cNvPr id="15" name="文本框 14">
              <a:extLst>
                <a:ext uri="{FF2B5EF4-FFF2-40B4-BE49-F238E27FC236}">
                  <a16:creationId xmlns:a16="http://schemas.microsoft.com/office/drawing/2014/main" id="{F5636EC9-04CE-4563-8048-EED794C832A7}"/>
                </a:ext>
              </a:extLst>
            </p:cNvPr>
            <p:cNvSpPr txBox="1"/>
            <p:nvPr/>
          </p:nvSpPr>
          <p:spPr>
            <a:xfrm>
              <a:off x="1507515" y="4283873"/>
              <a:ext cx="1451428" cy="646331"/>
            </a:xfrm>
            <a:prstGeom prst="rect">
              <a:avLst/>
            </a:prstGeom>
            <a:noFill/>
          </p:spPr>
          <p:txBody>
            <a:bodyPr wrap="square" rtlCol="0">
              <a:spAutoFit/>
            </a:bodyPr>
            <a:lstStyle>
              <a:defPPr>
                <a:defRPr lang="zh-CN"/>
              </a:defPPr>
              <a:lvl1pPr algn="ctr">
                <a:defRPr sz="3200">
                  <a:gradFill flip="none" rotWithShape="1">
                    <a:gsLst>
                      <a:gs pos="0">
                        <a:schemeClr val="bg1"/>
                      </a:gs>
                      <a:gs pos="100000">
                        <a:schemeClr val="bg1">
                          <a:lumMod val="75000"/>
                        </a:schemeClr>
                      </a:gs>
                    </a:gsLst>
                    <a:lin ang="16200000" scaled="0"/>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en-US" altLang="zh-CN" sz="3600" dirty="0"/>
                <a:t>6</a:t>
              </a:r>
              <a:r>
                <a:rPr lang="zh-CN" altLang="en-US" sz="3600" dirty="0"/>
                <a:t>位</a:t>
              </a:r>
            </a:p>
          </p:txBody>
        </p:sp>
        <p:grpSp>
          <p:nvGrpSpPr>
            <p:cNvPr id="27" name="组合 26">
              <a:extLst>
                <a:ext uri="{FF2B5EF4-FFF2-40B4-BE49-F238E27FC236}">
                  <a16:creationId xmlns:a16="http://schemas.microsoft.com/office/drawing/2014/main" id="{F2B43B2D-742F-479B-95E2-48F93DC42DE1}"/>
                </a:ext>
              </a:extLst>
            </p:cNvPr>
            <p:cNvGrpSpPr/>
            <p:nvPr/>
          </p:nvGrpSpPr>
          <p:grpSpPr>
            <a:xfrm>
              <a:off x="1127986" y="4847758"/>
              <a:ext cx="2210487" cy="1292183"/>
              <a:chOff x="568757" y="2293852"/>
              <a:chExt cx="2210487" cy="1292183"/>
            </a:xfrm>
          </p:grpSpPr>
          <p:grpSp>
            <p:nvGrpSpPr>
              <p:cNvPr id="28" name="组合 27">
                <a:extLst>
                  <a:ext uri="{FF2B5EF4-FFF2-40B4-BE49-F238E27FC236}">
                    <a16:creationId xmlns:a16="http://schemas.microsoft.com/office/drawing/2014/main" id="{EF6E6BE1-F8D1-4ED3-BDED-9C9CD56EF20A}"/>
                  </a:ext>
                </a:extLst>
              </p:cNvPr>
              <p:cNvGrpSpPr/>
              <p:nvPr/>
            </p:nvGrpSpPr>
            <p:grpSpPr>
              <a:xfrm>
                <a:off x="568757" y="2293852"/>
                <a:ext cx="2210487" cy="1100348"/>
                <a:chOff x="2490600" y="2087428"/>
                <a:chExt cx="2667734" cy="1327960"/>
              </a:xfrm>
            </p:grpSpPr>
            <p:sp>
              <p:nvSpPr>
                <p:cNvPr id="30" name="任意多边形: 形状 29">
                  <a:extLst>
                    <a:ext uri="{FF2B5EF4-FFF2-40B4-BE49-F238E27FC236}">
                      <a16:creationId xmlns:a16="http://schemas.microsoft.com/office/drawing/2014/main" id="{3E83510C-4566-4922-96D9-7A9819139F49}"/>
                    </a:ext>
                  </a:extLst>
                </p:cNvPr>
                <p:cNvSpPr/>
                <p:nvPr/>
              </p:nvSpPr>
              <p:spPr>
                <a:xfrm rot="10800000">
                  <a:off x="2490600" y="2087428"/>
                  <a:ext cx="2667734" cy="1189467"/>
                </a:xfrm>
                <a:custGeom>
                  <a:avLst/>
                  <a:gdLst>
                    <a:gd name="connsiteX0" fmla="*/ 2667734 w 2667734"/>
                    <a:gd name="connsiteY0" fmla="*/ 1189467 h 1189467"/>
                    <a:gd name="connsiteX1" fmla="*/ 0 w 2667734"/>
                    <a:gd name="connsiteY1" fmla="*/ 1189467 h 1189467"/>
                    <a:gd name="connsiteX2" fmla="*/ 246990 w 2667734"/>
                    <a:gd name="connsiteY2" fmla="*/ 201508 h 1189467"/>
                    <a:gd name="connsiteX3" fmla="*/ 254875 w 2667734"/>
                    <a:gd name="connsiteY3" fmla="*/ 201508 h 1189467"/>
                    <a:gd name="connsiteX4" fmla="*/ 254085 w 2667734"/>
                    <a:gd name="connsiteY4" fmla="*/ 200056 h 1189467"/>
                    <a:gd name="connsiteX5" fmla="*/ 1333868 w 2667734"/>
                    <a:gd name="connsiteY5" fmla="*/ 0 h 1189467"/>
                    <a:gd name="connsiteX6" fmla="*/ 2413651 w 2667734"/>
                    <a:gd name="connsiteY6" fmla="*/ 200056 h 1189467"/>
                    <a:gd name="connsiteX7" fmla="*/ 2412861 w 2667734"/>
                    <a:gd name="connsiteY7" fmla="*/ 201508 h 1189467"/>
                    <a:gd name="connsiteX8" fmla="*/ 2420744 w 2667734"/>
                    <a:gd name="connsiteY8" fmla="*/ 201508 h 1189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7734" h="1189467">
                      <a:moveTo>
                        <a:pt x="2667734" y="1189467"/>
                      </a:moveTo>
                      <a:lnTo>
                        <a:pt x="0" y="1189467"/>
                      </a:lnTo>
                      <a:lnTo>
                        <a:pt x="246990" y="201508"/>
                      </a:lnTo>
                      <a:lnTo>
                        <a:pt x="254875" y="201508"/>
                      </a:lnTo>
                      <a:lnTo>
                        <a:pt x="254085" y="200056"/>
                      </a:lnTo>
                      <a:cubicBezTo>
                        <a:pt x="254085" y="89568"/>
                        <a:pt x="737520" y="0"/>
                        <a:pt x="1333868" y="0"/>
                      </a:cubicBezTo>
                      <a:cubicBezTo>
                        <a:pt x="1930216" y="0"/>
                        <a:pt x="2413651" y="89568"/>
                        <a:pt x="2413651" y="200056"/>
                      </a:cubicBezTo>
                      <a:lnTo>
                        <a:pt x="2412861" y="201508"/>
                      </a:lnTo>
                      <a:lnTo>
                        <a:pt x="2420744" y="201508"/>
                      </a:lnTo>
                      <a:close/>
                    </a:path>
                  </a:pathLst>
                </a:custGeom>
                <a:gradFill>
                  <a:gsLst>
                    <a:gs pos="0">
                      <a:schemeClr val="accent1">
                        <a:alpha val="0"/>
                      </a:schemeClr>
                    </a:gs>
                    <a:gs pos="91000">
                      <a:schemeClr val="accent1">
                        <a:alpha val="15000"/>
                      </a:schemeClr>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31" name="椭圆 30">
                  <a:extLst>
                    <a:ext uri="{FF2B5EF4-FFF2-40B4-BE49-F238E27FC236}">
                      <a16:creationId xmlns:a16="http://schemas.microsoft.com/office/drawing/2014/main" id="{7B262D0E-D86C-49E1-8DDF-683C6FA52C65}"/>
                    </a:ext>
                  </a:extLst>
                </p:cNvPr>
                <p:cNvSpPr/>
                <p:nvPr/>
              </p:nvSpPr>
              <p:spPr>
                <a:xfrm>
                  <a:off x="2527896" y="2834040"/>
                  <a:ext cx="2620969" cy="485597"/>
                </a:xfrm>
                <a:prstGeom prst="ellipse">
                  <a:avLst/>
                </a:prstGeom>
                <a:no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 </a:t>
                  </a: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32" name="椭圆 31">
                  <a:extLst>
                    <a:ext uri="{FF2B5EF4-FFF2-40B4-BE49-F238E27FC236}">
                      <a16:creationId xmlns:a16="http://schemas.microsoft.com/office/drawing/2014/main" id="{EA5D613C-2B3B-405D-A765-20A41AD75027}"/>
                    </a:ext>
                  </a:extLst>
                </p:cNvPr>
                <p:cNvSpPr/>
                <p:nvPr/>
              </p:nvSpPr>
              <p:spPr>
                <a:xfrm>
                  <a:off x="2527896" y="2929791"/>
                  <a:ext cx="2620969" cy="485597"/>
                </a:xfrm>
                <a:prstGeom prst="ellipse">
                  <a:avLst/>
                </a:prstGeom>
                <a:no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pic>
            <p:nvPicPr>
              <p:cNvPr id="29" name="图片 28">
                <a:extLst>
                  <a:ext uri="{FF2B5EF4-FFF2-40B4-BE49-F238E27FC236}">
                    <a16:creationId xmlns:a16="http://schemas.microsoft.com/office/drawing/2014/main" id="{76C441C0-813D-4824-B582-B96C6977999C}"/>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rot="10800000">
                <a:off x="658212" y="3039327"/>
                <a:ext cx="2054635" cy="546708"/>
              </a:xfrm>
              <a:prstGeom prst="rect">
                <a:avLst/>
              </a:prstGeom>
            </p:spPr>
          </p:pic>
        </p:grpSp>
        <p:sp>
          <p:nvSpPr>
            <p:cNvPr id="50" name="文本框 49">
              <a:extLst>
                <a:ext uri="{FF2B5EF4-FFF2-40B4-BE49-F238E27FC236}">
                  <a16:creationId xmlns:a16="http://schemas.microsoft.com/office/drawing/2014/main" id="{F28DB8C4-0D3E-4015-8DE1-F2B0D2BB748B}"/>
                </a:ext>
              </a:extLst>
            </p:cNvPr>
            <p:cNvSpPr txBox="1"/>
            <p:nvPr/>
          </p:nvSpPr>
          <p:spPr>
            <a:xfrm>
              <a:off x="1224487" y="4864216"/>
              <a:ext cx="2017485" cy="784189"/>
            </a:xfrm>
            <a:prstGeom prst="rect">
              <a:avLst/>
            </a:prstGeom>
            <a:noFill/>
          </p:spPr>
          <p:txBody>
            <a:bodyPr wrap="square">
              <a:spAutoFit/>
            </a:bodyPr>
            <a:lstStyle/>
            <a:p>
              <a:pPr algn="ctr">
                <a:lnSpc>
                  <a:spcPct val="130000"/>
                </a:lnSpc>
              </a:pPr>
              <a:r>
                <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rPr>
                <a:t>涨粉超1000万量级的音乐人有6位</a:t>
              </a:r>
              <a:endParaRPr lang="zh-CN" altLang="en-US" dirty="0"/>
            </a:p>
          </p:txBody>
        </p:sp>
      </p:grpSp>
      <p:grpSp>
        <p:nvGrpSpPr>
          <p:cNvPr id="53" name="组合 52">
            <a:extLst>
              <a:ext uri="{FF2B5EF4-FFF2-40B4-BE49-F238E27FC236}">
                <a16:creationId xmlns:a16="http://schemas.microsoft.com/office/drawing/2014/main" id="{5126AE45-5473-4E47-97B4-3CD69840BD24}"/>
              </a:ext>
            </a:extLst>
          </p:cNvPr>
          <p:cNvGrpSpPr/>
          <p:nvPr/>
        </p:nvGrpSpPr>
        <p:grpSpPr>
          <a:xfrm>
            <a:off x="8335393" y="4279056"/>
            <a:ext cx="2210487" cy="1862811"/>
            <a:chOff x="4267821" y="4283873"/>
            <a:chExt cx="2210487" cy="1862811"/>
          </a:xfrm>
        </p:grpSpPr>
        <p:sp>
          <p:nvSpPr>
            <p:cNvPr id="17" name="文本框 16">
              <a:extLst>
                <a:ext uri="{FF2B5EF4-FFF2-40B4-BE49-F238E27FC236}">
                  <a16:creationId xmlns:a16="http://schemas.microsoft.com/office/drawing/2014/main" id="{A33171E6-9772-4B2E-8129-ADFBE2D800BF}"/>
                </a:ext>
              </a:extLst>
            </p:cNvPr>
            <p:cNvSpPr txBox="1"/>
            <p:nvPr/>
          </p:nvSpPr>
          <p:spPr>
            <a:xfrm>
              <a:off x="4761197" y="4283873"/>
              <a:ext cx="1223735" cy="646331"/>
            </a:xfrm>
            <a:prstGeom prst="rect">
              <a:avLst/>
            </a:prstGeom>
            <a:noFill/>
          </p:spPr>
          <p:txBody>
            <a:bodyPr wrap="square" rtlCol="0">
              <a:spAutoFit/>
            </a:bodyPr>
            <a:lstStyle>
              <a:defPPr>
                <a:defRPr lang="zh-CN"/>
              </a:defPPr>
              <a:lvl1pPr algn="ctr">
                <a:defRPr sz="3600">
                  <a:gradFill flip="none" rotWithShape="1">
                    <a:gsLst>
                      <a:gs pos="0">
                        <a:schemeClr val="bg1"/>
                      </a:gs>
                      <a:gs pos="100000">
                        <a:schemeClr val="bg1">
                          <a:lumMod val="75000"/>
                        </a:schemeClr>
                      </a:gs>
                    </a:gsLst>
                    <a:lin ang="16200000" scaled="0"/>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t>23位</a:t>
              </a:r>
            </a:p>
          </p:txBody>
        </p:sp>
        <p:grpSp>
          <p:nvGrpSpPr>
            <p:cNvPr id="33" name="组合 32">
              <a:extLst>
                <a:ext uri="{FF2B5EF4-FFF2-40B4-BE49-F238E27FC236}">
                  <a16:creationId xmlns:a16="http://schemas.microsoft.com/office/drawing/2014/main" id="{C7FBD423-1698-4826-9CC1-A160031F46A1}"/>
                </a:ext>
              </a:extLst>
            </p:cNvPr>
            <p:cNvGrpSpPr/>
            <p:nvPr/>
          </p:nvGrpSpPr>
          <p:grpSpPr>
            <a:xfrm>
              <a:off x="4267821" y="4854501"/>
              <a:ext cx="2210487" cy="1292183"/>
              <a:chOff x="568757" y="2293852"/>
              <a:chExt cx="2210487" cy="1292183"/>
            </a:xfrm>
          </p:grpSpPr>
          <p:grpSp>
            <p:nvGrpSpPr>
              <p:cNvPr id="34" name="组合 33">
                <a:extLst>
                  <a:ext uri="{FF2B5EF4-FFF2-40B4-BE49-F238E27FC236}">
                    <a16:creationId xmlns:a16="http://schemas.microsoft.com/office/drawing/2014/main" id="{F3462818-19F8-4CD3-A82A-77DC37C81703}"/>
                  </a:ext>
                </a:extLst>
              </p:cNvPr>
              <p:cNvGrpSpPr/>
              <p:nvPr/>
            </p:nvGrpSpPr>
            <p:grpSpPr>
              <a:xfrm>
                <a:off x="568757" y="2293852"/>
                <a:ext cx="2210487" cy="1100348"/>
                <a:chOff x="2490600" y="2087428"/>
                <a:chExt cx="2667734" cy="1327960"/>
              </a:xfrm>
            </p:grpSpPr>
            <p:sp>
              <p:nvSpPr>
                <p:cNvPr id="36" name="任意多边形: 形状 35">
                  <a:extLst>
                    <a:ext uri="{FF2B5EF4-FFF2-40B4-BE49-F238E27FC236}">
                      <a16:creationId xmlns:a16="http://schemas.microsoft.com/office/drawing/2014/main" id="{316705D0-D4ED-43D8-A289-05CDA362C2E2}"/>
                    </a:ext>
                  </a:extLst>
                </p:cNvPr>
                <p:cNvSpPr/>
                <p:nvPr/>
              </p:nvSpPr>
              <p:spPr>
                <a:xfrm rot="10800000">
                  <a:off x="2490600" y="2087428"/>
                  <a:ext cx="2667734" cy="1189467"/>
                </a:xfrm>
                <a:custGeom>
                  <a:avLst/>
                  <a:gdLst>
                    <a:gd name="connsiteX0" fmla="*/ 2667734 w 2667734"/>
                    <a:gd name="connsiteY0" fmla="*/ 1189467 h 1189467"/>
                    <a:gd name="connsiteX1" fmla="*/ 0 w 2667734"/>
                    <a:gd name="connsiteY1" fmla="*/ 1189467 h 1189467"/>
                    <a:gd name="connsiteX2" fmla="*/ 246990 w 2667734"/>
                    <a:gd name="connsiteY2" fmla="*/ 201508 h 1189467"/>
                    <a:gd name="connsiteX3" fmla="*/ 254875 w 2667734"/>
                    <a:gd name="connsiteY3" fmla="*/ 201508 h 1189467"/>
                    <a:gd name="connsiteX4" fmla="*/ 254085 w 2667734"/>
                    <a:gd name="connsiteY4" fmla="*/ 200056 h 1189467"/>
                    <a:gd name="connsiteX5" fmla="*/ 1333868 w 2667734"/>
                    <a:gd name="connsiteY5" fmla="*/ 0 h 1189467"/>
                    <a:gd name="connsiteX6" fmla="*/ 2413651 w 2667734"/>
                    <a:gd name="connsiteY6" fmla="*/ 200056 h 1189467"/>
                    <a:gd name="connsiteX7" fmla="*/ 2412861 w 2667734"/>
                    <a:gd name="connsiteY7" fmla="*/ 201508 h 1189467"/>
                    <a:gd name="connsiteX8" fmla="*/ 2420744 w 2667734"/>
                    <a:gd name="connsiteY8" fmla="*/ 201508 h 1189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7734" h="1189467">
                      <a:moveTo>
                        <a:pt x="2667734" y="1189467"/>
                      </a:moveTo>
                      <a:lnTo>
                        <a:pt x="0" y="1189467"/>
                      </a:lnTo>
                      <a:lnTo>
                        <a:pt x="246990" y="201508"/>
                      </a:lnTo>
                      <a:lnTo>
                        <a:pt x="254875" y="201508"/>
                      </a:lnTo>
                      <a:lnTo>
                        <a:pt x="254085" y="200056"/>
                      </a:lnTo>
                      <a:cubicBezTo>
                        <a:pt x="254085" y="89568"/>
                        <a:pt x="737520" y="0"/>
                        <a:pt x="1333868" y="0"/>
                      </a:cubicBezTo>
                      <a:cubicBezTo>
                        <a:pt x="1930216" y="0"/>
                        <a:pt x="2413651" y="89568"/>
                        <a:pt x="2413651" y="200056"/>
                      </a:cubicBezTo>
                      <a:lnTo>
                        <a:pt x="2412861" y="201508"/>
                      </a:lnTo>
                      <a:lnTo>
                        <a:pt x="2420744" y="201508"/>
                      </a:lnTo>
                      <a:close/>
                    </a:path>
                  </a:pathLst>
                </a:custGeom>
                <a:gradFill>
                  <a:gsLst>
                    <a:gs pos="0">
                      <a:schemeClr val="accent1">
                        <a:alpha val="0"/>
                      </a:schemeClr>
                    </a:gs>
                    <a:gs pos="91000">
                      <a:schemeClr val="accent1">
                        <a:alpha val="15000"/>
                      </a:schemeClr>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37" name="椭圆 36">
                  <a:extLst>
                    <a:ext uri="{FF2B5EF4-FFF2-40B4-BE49-F238E27FC236}">
                      <a16:creationId xmlns:a16="http://schemas.microsoft.com/office/drawing/2014/main" id="{FC257AF1-AA40-486F-A200-7C3943B71572}"/>
                    </a:ext>
                  </a:extLst>
                </p:cNvPr>
                <p:cNvSpPr/>
                <p:nvPr/>
              </p:nvSpPr>
              <p:spPr>
                <a:xfrm>
                  <a:off x="2527896" y="2834040"/>
                  <a:ext cx="2620969" cy="485597"/>
                </a:xfrm>
                <a:prstGeom prst="ellipse">
                  <a:avLst/>
                </a:prstGeom>
                <a:no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 </a:t>
                  </a: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38" name="椭圆 37">
                  <a:extLst>
                    <a:ext uri="{FF2B5EF4-FFF2-40B4-BE49-F238E27FC236}">
                      <a16:creationId xmlns:a16="http://schemas.microsoft.com/office/drawing/2014/main" id="{C1626CCE-35DC-430F-AD46-6C3A59C45482}"/>
                    </a:ext>
                  </a:extLst>
                </p:cNvPr>
                <p:cNvSpPr/>
                <p:nvPr/>
              </p:nvSpPr>
              <p:spPr>
                <a:xfrm>
                  <a:off x="2527896" y="2929791"/>
                  <a:ext cx="2620969" cy="485597"/>
                </a:xfrm>
                <a:prstGeom prst="ellipse">
                  <a:avLst/>
                </a:prstGeom>
                <a:no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pic>
            <p:nvPicPr>
              <p:cNvPr id="35" name="图片 34">
                <a:extLst>
                  <a:ext uri="{FF2B5EF4-FFF2-40B4-BE49-F238E27FC236}">
                    <a16:creationId xmlns:a16="http://schemas.microsoft.com/office/drawing/2014/main" id="{6EF07EE6-6BF8-43E6-A4E9-869BF364EDD9}"/>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rot="10800000">
                <a:off x="658212" y="3039327"/>
                <a:ext cx="2054635" cy="546708"/>
              </a:xfrm>
              <a:prstGeom prst="rect">
                <a:avLst/>
              </a:prstGeom>
            </p:spPr>
          </p:pic>
        </p:grpSp>
        <p:sp>
          <p:nvSpPr>
            <p:cNvPr id="51" name="文本框 50">
              <a:extLst>
                <a:ext uri="{FF2B5EF4-FFF2-40B4-BE49-F238E27FC236}">
                  <a16:creationId xmlns:a16="http://schemas.microsoft.com/office/drawing/2014/main" id="{607B7534-2071-4F32-ADE8-38257333CEE3}"/>
                </a:ext>
              </a:extLst>
            </p:cNvPr>
            <p:cNvSpPr txBox="1"/>
            <p:nvPr/>
          </p:nvSpPr>
          <p:spPr>
            <a:xfrm>
              <a:off x="4364322" y="4864216"/>
              <a:ext cx="2017485" cy="784189"/>
            </a:xfrm>
            <a:prstGeom prst="rect">
              <a:avLst/>
            </a:prstGeom>
            <a:noFill/>
          </p:spPr>
          <p:txBody>
            <a:bodyPr wrap="square">
              <a:spAutoFit/>
            </a:bodyPr>
            <a:lstStyle/>
            <a:p>
              <a:pPr algn="ctr">
                <a:lnSpc>
                  <a:spcPct val="130000"/>
                </a:lnSpc>
              </a:pPr>
              <a:r>
                <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rPr>
                <a:t>涨粉超</a:t>
              </a:r>
              <a:r>
                <a:rPr kumimoji="0" lang="en-US" altLang="zh-CN"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rPr>
                <a:t>500</a:t>
              </a:r>
              <a:r>
                <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rPr>
                <a:t>万量级的音乐人有</a:t>
              </a:r>
              <a:r>
                <a:rPr kumimoji="0" lang="en-US" altLang="zh-CN"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rPr>
                <a:t>23</a:t>
              </a:r>
              <a:r>
                <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rPr>
                <a:t>位</a:t>
              </a:r>
              <a:endParaRPr lang="zh-CN" altLang="en-US" dirty="0"/>
            </a:p>
          </p:txBody>
        </p:sp>
      </p:grpSp>
      <p:sp>
        <p:nvSpPr>
          <p:cNvPr id="64" name="文本框 63">
            <a:extLst>
              <a:ext uri="{FF2B5EF4-FFF2-40B4-BE49-F238E27FC236}">
                <a16:creationId xmlns:a16="http://schemas.microsoft.com/office/drawing/2014/main" id="{BDE6B49C-782F-4042-8675-6D682C922438}"/>
              </a:ext>
            </a:extLst>
          </p:cNvPr>
          <p:cNvSpPr txBox="1"/>
          <p:nvPr/>
        </p:nvSpPr>
        <p:spPr>
          <a:xfrm>
            <a:off x="1985632" y="1266706"/>
            <a:ext cx="8220736" cy="430887"/>
          </a:xfrm>
          <a:prstGeom prst="rect">
            <a:avLst/>
          </a:prstGeom>
          <a:noFill/>
        </p:spPr>
        <p:txBody>
          <a:bodyPr wrap="square" lIns="0" tIns="0" rIns="0" bIns="0" rtlCol="0">
            <a:spAutoFit/>
          </a:bodyPr>
          <a:lstStyle>
            <a:defPPr>
              <a:defRPr lang="zh-CN"/>
            </a:defPPr>
            <a:lvl1pPr algn="ctr">
              <a:defRPr sz="3200">
                <a:gradFill flip="none" rotWithShape="1">
                  <a:gsLst>
                    <a:gs pos="0">
                      <a:schemeClr val="bg1"/>
                    </a:gs>
                    <a:gs pos="100000">
                      <a:schemeClr val="bg1">
                        <a:lumMod val="75000"/>
                      </a:schemeClr>
                    </a:gs>
                  </a:gsLst>
                  <a:lin ang="16200000" scaled="0"/>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2800" dirty="0"/>
              <a:t>抖音已形成以音乐人创作优质作品为基础的音乐生态</a:t>
            </a:r>
          </a:p>
        </p:txBody>
      </p:sp>
      <p:pic>
        <p:nvPicPr>
          <p:cNvPr id="65" name="图片 64">
            <a:extLst>
              <a:ext uri="{FF2B5EF4-FFF2-40B4-BE49-F238E27FC236}">
                <a16:creationId xmlns:a16="http://schemas.microsoft.com/office/drawing/2014/main" id="{FFEA22C0-B74E-4383-9D70-BD0646D78BB3}"/>
              </a:ext>
            </a:extLst>
          </p:cNvPr>
          <p:cNvPicPr>
            <a:picLocks noChangeAspect="1"/>
          </p:cNvPicPr>
          <p:nvPr/>
        </p:nvPicPr>
        <p:blipFill rotWithShape="1">
          <a:blip r:embed="rId5">
            <a:biLevel thresh="25000"/>
            <a:alphaModFix amt="72000"/>
          </a:blip>
          <a:srcRect t="40132" b="27894"/>
          <a:stretch/>
        </p:blipFill>
        <p:spPr>
          <a:xfrm>
            <a:off x="2814165" y="1406123"/>
            <a:ext cx="6563671" cy="842344"/>
          </a:xfrm>
          <a:prstGeom prst="rect">
            <a:avLst/>
          </a:prstGeom>
        </p:spPr>
      </p:pic>
      <p:sp>
        <p:nvSpPr>
          <p:cNvPr id="67" name="文本框 66">
            <a:extLst>
              <a:ext uri="{FF2B5EF4-FFF2-40B4-BE49-F238E27FC236}">
                <a16:creationId xmlns:a16="http://schemas.microsoft.com/office/drawing/2014/main" id="{15A4D6AA-9775-4CE2-92EB-28DAD921CFB6}"/>
              </a:ext>
            </a:extLst>
          </p:cNvPr>
          <p:cNvSpPr txBox="1"/>
          <p:nvPr/>
        </p:nvSpPr>
        <p:spPr>
          <a:xfrm>
            <a:off x="9401020" y="6356755"/>
            <a:ext cx="2445595" cy="276999"/>
          </a:xfrm>
          <a:prstGeom prst="rect">
            <a:avLst/>
          </a:prstGeom>
          <a:noFill/>
        </p:spPr>
        <p:txBody>
          <a:bodyPr wrap="square" rtlCol="0">
            <a:spAutoFit/>
          </a:bodyPr>
          <a:lstStyle/>
          <a:p>
            <a:pPr algn="ctr"/>
            <a:r>
              <a:rPr lang="zh-CN" altLang="en-US" sz="1200" dirty="0">
                <a:solidFill>
                  <a:schemeClr val="bg1">
                    <a:alpha val="63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数据统计至</a:t>
            </a:r>
            <a:r>
              <a:rPr lang="en-US" altLang="zh-CN" sz="1200" dirty="0">
                <a:solidFill>
                  <a:schemeClr val="bg1">
                    <a:alpha val="63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2020</a:t>
            </a:r>
            <a:r>
              <a:rPr lang="zh-CN" altLang="en-US" sz="1200" dirty="0">
                <a:solidFill>
                  <a:schemeClr val="bg1">
                    <a:alpha val="63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年上半年</a:t>
            </a:r>
          </a:p>
        </p:txBody>
      </p:sp>
      <p:grpSp>
        <p:nvGrpSpPr>
          <p:cNvPr id="70" name="组合 69">
            <a:extLst>
              <a:ext uri="{FF2B5EF4-FFF2-40B4-BE49-F238E27FC236}">
                <a16:creationId xmlns:a16="http://schemas.microsoft.com/office/drawing/2014/main" id="{AD874461-87E1-473C-9E09-52F0B16CC6DF}"/>
              </a:ext>
            </a:extLst>
          </p:cNvPr>
          <p:cNvGrpSpPr/>
          <p:nvPr/>
        </p:nvGrpSpPr>
        <p:grpSpPr>
          <a:xfrm>
            <a:off x="4371437" y="1698359"/>
            <a:ext cx="3449126" cy="7011360"/>
            <a:chOff x="4445674" y="1698359"/>
            <a:chExt cx="3449126" cy="7011360"/>
          </a:xfrm>
        </p:grpSpPr>
        <p:grpSp>
          <p:nvGrpSpPr>
            <p:cNvPr id="59" name="组合 58">
              <a:extLst>
                <a:ext uri="{FF2B5EF4-FFF2-40B4-BE49-F238E27FC236}">
                  <a16:creationId xmlns:a16="http://schemas.microsoft.com/office/drawing/2014/main" id="{31BB8EE2-9D72-4B55-B28E-69768BAAAA2E}"/>
                </a:ext>
              </a:extLst>
            </p:cNvPr>
            <p:cNvGrpSpPr/>
            <p:nvPr/>
          </p:nvGrpSpPr>
          <p:grpSpPr>
            <a:xfrm>
              <a:off x="5149069" y="5006281"/>
              <a:ext cx="2083508" cy="3703438"/>
              <a:chOff x="6596952" y="4217440"/>
              <a:chExt cx="2083508" cy="3703438"/>
            </a:xfrm>
          </p:grpSpPr>
          <p:sp>
            <p:nvSpPr>
              <p:cNvPr id="60" name="任意多边形: 形状 59">
                <a:extLst>
                  <a:ext uri="{FF2B5EF4-FFF2-40B4-BE49-F238E27FC236}">
                    <a16:creationId xmlns:a16="http://schemas.microsoft.com/office/drawing/2014/main" id="{A98FA8F1-3B28-4820-81DC-CC2576309251}"/>
                  </a:ext>
                </a:extLst>
              </p:cNvPr>
              <p:cNvSpPr/>
              <p:nvPr/>
            </p:nvSpPr>
            <p:spPr>
              <a:xfrm rot="16200000">
                <a:off x="7283704" y="3530772"/>
                <a:ext cx="710002" cy="2083337"/>
              </a:xfrm>
              <a:custGeom>
                <a:avLst/>
                <a:gdLst>
                  <a:gd name="connsiteX0" fmla="*/ 710002 w 710002"/>
                  <a:gd name="connsiteY0" fmla="*/ 1041668 h 2083337"/>
                  <a:gd name="connsiteX1" fmla="*/ 355001 w 710002"/>
                  <a:gd name="connsiteY1" fmla="*/ 2083337 h 2083337"/>
                  <a:gd name="connsiteX2" fmla="*/ 0 w 710002"/>
                  <a:gd name="connsiteY2" fmla="*/ 1041669 h 2083337"/>
                  <a:gd name="connsiteX3" fmla="*/ 355001 w 710002"/>
                  <a:gd name="connsiteY3" fmla="*/ 0 h 2083337"/>
                  <a:gd name="connsiteX4" fmla="*/ 710002 w 710002"/>
                  <a:gd name="connsiteY4" fmla="*/ 1041668 h 2083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002" h="2083337">
                    <a:moveTo>
                      <a:pt x="710002" y="1041668"/>
                    </a:moveTo>
                    <a:lnTo>
                      <a:pt x="355001" y="2083337"/>
                    </a:lnTo>
                    <a:lnTo>
                      <a:pt x="0" y="1041669"/>
                    </a:lnTo>
                    <a:lnTo>
                      <a:pt x="355001" y="0"/>
                    </a:lnTo>
                    <a:lnTo>
                      <a:pt x="710002" y="1041668"/>
                    </a:lnTo>
                    <a:close/>
                  </a:path>
                </a:pathLst>
              </a:custGeom>
              <a:gradFill flip="none" rotWithShape="1">
                <a:gsLst>
                  <a:gs pos="0">
                    <a:schemeClr val="accent1">
                      <a:alpha val="30000"/>
                    </a:schemeClr>
                  </a:gs>
                  <a:gs pos="100000">
                    <a:schemeClr val="accent1">
                      <a:alpha val="0"/>
                    </a:schemeClr>
                  </a:gs>
                </a:gsLst>
                <a:lin ang="13500000" scaled="1"/>
                <a:tileRect/>
              </a:gradFill>
              <a:ln w="12700" cap="flat" cmpd="sng" algn="ctr">
                <a:gradFill flip="none" rotWithShape="1">
                  <a:gsLst>
                    <a:gs pos="0">
                      <a:schemeClr val="accent1"/>
                    </a:gs>
                    <a:gs pos="90000">
                      <a:schemeClr val="accent1">
                        <a:alpha val="0"/>
                      </a:schemeClr>
                    </a:gs>
                  </a:gsLst>
                  <a:lin ang="10800000" scaled="1"/>
                  <a:tileRect/>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思源黑体 CN Normal" panose="020B0400000000000000" pitchFamily="34" charset="-122"/>
                  <a:cs typeface="+mn-cs"/>
                </a:endParaRPr>
              </a:p>
            </p:txBody>
          </p:sp>
          <p:sp>
            <p:nvSpPr>
              <p:cNvPr id="61" name="任意多边形: 形状 60">
                <a:extLst>
                  <a:ext uri="{FF2B5EF4-FFF2-40B4-BE49-F238E27FC236}">
                    <a16:creationId xmlns:a16="http://schemas.microsoft.com/office/drawing/2014/main" id="{A808115A-38AD-486D-85EE-FBCE107957C8}"/>
                  </a:ext>
                </a:extLst>
              </p:cNvPr>
              <p:cNvSpPr/>
              <p:nvPr/>
            </p:nvSpPr>
            <p:spPr>
              <a:xfrm rot="16200000">
                <a:off x="6485321" y="5725740"/>
                <a:ext cx="3348437" cy="1041840"/>
              </a:xfrm>
              <a:custGeom>
                <a:avLst/>
                <a:gdLst>
                  <a:gd name="connsiteX0" fmla="*/ 3348437 w 3348437"/>
                  <a:gd name="connsiteY0" fmla="*/ 1041756 h 1041840"/>
                  <a:gd name="connsiteX1" fmla="*/ 3348408 w 3348437"/>
                  <a:gd name="connsiteY1" fmla="*/ 1041840 h 1041840"/>
                  <a:gd name="connsiteX2" fmla="*/ 355031 w 3348437"/>
                  <a:gd name="connsiteY2" fmla="*/ 1041840 h 1041840"/>
                  <a:gd name="connsiteX3" fmla="*/ 0 w 3348437"/>
                  <a:gd name="connsiteY3" fmla="*/ 87 h 1041840"/>
                  <a:gd name="connsiteX4" fmla="*/ 30 w 3348437"/>
                  <a:gd name="connsiteY4" fmla="*/ 0 h 1041840"/>
                  <a:gd name="connsiteX5" fmla="*/ 2993466 w 3348437"/>
                  <a:gd name="connsiteY5" fmla="*/ 0 h 1041840"/>
                  <a:gd name="connsiteX6" fmla="*/ 2993436 w 3348437"/>
                  <a:gd name="connsiteY6" fmla="*/ 88 h 1041840"/>
                  <a:gd name="connsiteX7" fmla="*/ 3348437 w 3348437"/>
                  <a:gd name="connsiteY7" fmla="*/ 1041756 h 104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8437" h="1041840">
                    <a:moveTo>
                      <a:pt x="3348437" y="1041756"/>
                    </a:moveTo>
                    <a:lnTo>
                      <a:pt x="3348408" y="1041840"/>
                    </a:lnTo>
                    <a:lnTo>
                      <a:pt x="355031" y="1041840"/>
                    </a:lnTo>
                    <a:lnTo>
                      <a:pt x="0" y="87"/>
                    </a:lnTo>
                    <a:lnTo>
                      <a:pt x="30" y="0"/>
                    </a:lnTo>
                    <a:lnTo>
                      <a:pt x="2993466" y="0"/>
                    </a:lnTo>
                    <a:lnTo>
                      <a:pt x="2993436" y="88"/>
                    </a:lnTo>
                    <a:lnTo>
                      <a:pt x="3348437" y="1041756"/>
                    </a:lnTo>
                    <a:close/>
                  </a:path>
                </a:pathLst>
              </a:custGeom>
              <a:gradFill flip="none" rotWithShape="1">
                <a:gsLst>
                  <a:gs pos="0">
                    <a:schemeClr val="accent1">
                      <a:alpha val="29000"/>
                    </a:schemeClr>
                  </a:gs>
                  <a:gs pos="100000">
                    <a:schemeClr val="accent1">
                      <a:alpha val="0"/>
                    </a:schemeClr>
                  </a:gs>
                </a:gsLst>
                <a:lin ang="13500000" scaled="1"/>
                <a:tileRect/>
              </a:gradFill>
              <a:ln w="12700" cap="flat" cmpd="sng" algn="ctr">
                <a:gradFill flip="none" rotWithShape="1">
                  <a:gsLst>
                    <a:gs pos="0">
                      <a:schemeClr val="accent1"/>
                    </a:gs>
                    <a:gs pos="90000">
                      <a:schemeClr val="accent1">
                        <a:alpha val="0"/>
                      </a:schemeClr>
                    </a:gs>
                  </a:gsLst>
                  <a:lin ang="10800000" scaled="1"/>
                  <a:tileRect/>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思源黑体 CN Normal" panose="020B0400000000000000" pitchFamily="34" charset="-122"/>
                  <a:cs typeface="+mn-cs"/>
                </a:endParaRPr>
              </a:p>
            </p:txBody>
          </p:sp>
          <p:sp>
            <p:nvSpPr>
              <p:cNvPr id="62" name="任意多边形: 形状 61">
                <a:extLst>
                  <a:ext uri="{FF2B5EF4-FFF2-40B4-BE49-F238E27FC236}">
                    <a16:creationId xmlns:a16="http://schemas.microsoft.com/office/drawing/2014/main" id="{32AB4171-DC21-4759-A078-52D119A60723}"/>
                  </a:ext>
                </a:extLst>
              </p:cNvPr>
              <p:cNvSpPr/>
              <p:nvPr/>
            </p:nvSpPr>
            <p:spPr>
              <a:xfrm rot="16200000">
                <a:off x="5443582" y="5725811"/>
                <a:ext cx="3348407" cy="1041667"/>
              </a:xfrm>
              <a:custGeom>
                <a:avLst/>
                <a:gdLst>
                  <a:gd name="connsiteX0" fmla="*/ 3348407 w 3348407"/>
                  <a:gd name="connsiteY0" fmla="*/ 86 h 1041667"/>
                  <a:gd name="connsiteX1" fmla="*/ 2993436 w 3348407"/>
                  <a:gd name="connsiteY1" fmla="*/ 1041667 h 1041667"/>
                  <a:gd name="connsiteX2" fmla="*/ 0 w 3348407"/>
                  <a:gd name="connsiteY2" fmla="*/ 1041667 h 1041667"/>
                  <a:gd name="connsiteX3" fmla="*/ 355001 w 3348407"/>
                  <a:gd name="connsiteY3" fmla="*/ 0 h 1041667"/>
                  <a:gd name="connsiteX4" fmla="*/ 3348378 w 3348407"/>
                  <a:gd name="connsiteY4" fmla="*/ 0 h 1041667"/>
                  <a:gd name="connsiteX5" fmla="*/ 3348407 w 3348407"/>
                  <a:gd name="connsiteY5" fmla="*/ 86 h 1041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48407" h="1041667">
                    <a:moveTo>
                      <a:pt x="3348407" y="86"/>
                    </a:moveTo>
                    <a:lnTo>
                      <a:pt x="2993436" y="1041667"/>
                    </a:lnTo>
                    <a:lnTo>
                      <a:pt x="0" y="1041667"/>
                    </a:lnTo>
                    <a:lnTo>
                      <a:pt x="355001" y="0"/>
                    </a:lnTo>
                    <a:lnTo>
                      <a:pt x="3348378" y="0"/>
                    </a:lnTo>
                    <a:lnTo>
                      <a:pt x="3348407" y="86"/>
                    </a:lnTo>
                    <a:close/>
                  </a:path>
                </a:pathLst>
              </a:custGeom>
              <a:gradFill flip="none" rotWithShape="1">
                <a:gsLst>
                  <a:gs pos="0">
                    <a:schemeClr val="accent1">
                      <a:alpha val="29000"/>
                    </a:schemeClr>
                  </a:gs>
                  <a:gs pos="100000">
                    <a:schemeClr val="accent1">
                      <a:alpha val="0"/>
                    </a:schemeClr>
                  </a:gs>
                </a:gsLst>
                <a:lin ang="13500000" scaled="1"/>
                <a:tileRect/>
              </a:gradFill>
              <a:ln w="12700" cap="flat" cmpd="sng" algn="ctr">
                <a:gradFill flip="none" rotWithShape="1">
                  <a:gsLst>
                    <a:gs pos="0">
                      <a:schemeClr val="accent1"/>
                    </a:gs>
                    <a:gs pos="90000">
                      <a:schemeClr val="accent1">
                        <a:alpha val="0"/>
                      </a:schemeClr>
                    </a:gs>
                  </a:gsLst>
                  <a:lin ang="10800000" scaled="1"/>
                  <a:tileRect/>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思源黑体 CN Normal" panose="020B0400000000000000" pitchFamily="34" charset="-122"/>
                  <a:cs typeface="+mn-cs"/>
                </a:endParaRPr>
              </a:p>
            </p:txBody>
          </p:sp>
        </p:grpSp>
        <p:grpSp>
          <p:nvGrpSpPr>
            <p:cNvPr id="58" name="组合 57">
              <a:extLst>
                <a:ext uri="{FF2B5EF4-FFF2-40B4-BE49-F238E27FC236}">
                  <a16:creationId xmlns:a16="http://schemas.microsoft.com/office/drawing/2014/main" id="{1ADFEF66-AA6C-4C32-8E94-8CF57C4E5703}"/>
                </a:ext>
              </a:extLst>
            </p:cNvPr>
            <p:cNvGrpSpPr/>
            <p:nvPr/>
          </p:nvGrpSpPr>
          <p:grpSpPr>
            <a:xfrm>
              <a:off x="5017755" y="1698359"/>
              <a:ext cx="2346137" cy="4038543"/>
              <a:chOff x="7480101" y="1763773"/>
              <a:chExt cx="2656928" cy="4573527"/>
            </a:xfrm>
          </p:grpSpPr>
          <p:pic>
            <p:nvPicPr>
              <p:cNvPr id="19" name="图片 18" descr="徽标&#10;&#10;描述已自动生成">
                <a:extLst>
                  <a:ext uri="{FF2B5EF4-FFF2-40B4-BE49-F238E27FC236}">
                    <a16:creationId xmlns:a16="http://schemas.microsoft.com/office/drawing/2014/main" id="{2A327A44-9A50-45A5-BE34-EDD558C95FE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28000" y="2097841"/>
                <a:ext cx="1761131" cy="3861599"/>
              </a:xfrm>
              <a:prstGeom prst="roundRect">
                <a:avLst/>
              </a:prstGeom>
            </p:spPr>
          </p:pic>
          <p:pic>
            <p:nvPicPr>
              <p:cNvPr id="57" name="图片 56">
                <a:extLst>
                  <a:ext uri="{FF2B5EF4-FFF2-40B4-BE49-F238E27FC236}">
                    <a16:creationId xmlns:a16="http://schemas.microsoft.com/office/drawing/2014/main" id="{0D24C980-2F5C-46CC-92BB-FF2F14D8F415}"/>
                  </a:ext>
                </a:extLst>
              </p:cNvPr>
              <p:cNvPicPr>
                <a:picLocks noChangeAspect="1"/>
              </p:cNvPicPr>
              <p:nvPr/>
            </p:nvPicPr>
            <p:blipFill rotWithShape="1">
              <a:blip r:embed="rId7">
                <a:extLst>
                  <a:ext uri="{28A0092B-C50C-407E-A947-70E740481C1C}">
                    <a14:useLocalDpi xmlns:a14="http://schemas.microsoft.com/office/drawing/2010/main" val="0"/>
                  </a:ext>
                </a:extLst>
              </a:blip>
              <a:srcRect l="52572" t="16719" r="14956" b="18889"/>
              <a:stretch/>
            </p:blipFill>
            <p:spPr>
              <a:xfrm>
                <a:off x="7480101" y="1763773"/>
                <a:ext cx="2656928" cy="4573527"/>
              </a:xfrm>
              <a:prstGeom prst="rect">
                <a:avLst/>
              </a:prstGeom>
            </p:spPr>
          </p:pic>
        </p:grpSp>
        <p:pic>
          <p:nvPicPr>
            <p:cNvPr id="68" name="图片 67">
              <a:extLst>
                <a:ext uri="{FF2B5EF4-FFF2-40B4-BE49-F238E27FC236}">
                  <a16:creationId xmlns:a16="http://schemas.microsoft.com/office/drawing/2014/main" id="{F8BC0841-3C15-4EFA-934A-16CEB34420FE}"/>
                </a:ext>
              </a:extLst>
            </p:cNvPr>
            <p:cNvPicPr>
              <a:picLocks noChangeAspect="1"/>
            </p:cNvPicPr>
            <p:nvPr/>
          </p:nvPicPr>
          <p:blipFill>
            <a:blip r:embed="rId5">
              <a:duotone>
                <a:schemeClr val="accent1">
                  <a:shade val="45000"/>
                  <a:satMod val="135000"/>
                </a:schemeClr>
                <a:prstClr val="white"/>
              </a:duotone>
            </a:blip>
            <a:stretch>
              <a:fillRect/>
            </a:stretch>
          </p:blipFill>
          <p:spPr>
            <a:xfrm rot="16200000">
              <a:off x="5656115" y="5480384"/>
              <a:ext cx="3109536" cy="1367835"/>
            </a:xfrm>
            <a:prstGeom prst="rect">
              <a:avLst/>
            </a:prstGeom>
          </p:spPr>
        </p:pic>
        <p:pic>
          <p:nvPicPr>
            <p:cNvPr id="69" name="图片 68">
              <a:extLst>
                <a:ext uri="{FF2B5EF4-FFF2-40B4-BE49-F238E27FC236}">
                  <a16:creationId xmlns:a16="http://schemas.microsoft.com/office/drawing/2014/main" id="{3A159B49-0E79-4CAE-9F14-A3D6E24C0406}"/>
                </a:ext>
              </a:extLst>
            </p:cNvPr>
            <p:cNvPicPr>
              <a:picLocks noChangeAspect="1"/>
            </p:cNvPicPr>
            <p:nvPr/>
          </p:nvPicPr>
          <p:blipFill>
            <a:blip r:embed="rId5">
              <a:duotone>
                <a:schemeClr val="accent1">
                  <a:shade val="45000"/>
                  <a:satMod val="135000"/>
                </a:schemeClr>
                <a:prstClr val="white"/>
              </a:duotone>
            </a:blip>
            <a:stretch>
              <a:fillRect/>
            </a:stretch>
          </p:blipFill>
          <p:spPr>
            <a:xfrm rot="16200000">
              <a:off x="3574824" y="6060216"/>
              <a:ext cx="3109536" cy="1367835"/>
            </a:xfrm>
            <a:prstGeom prst="rect">
              <a:avLst/>
            </a:prstGeom>
          </p:spPr>
        </p:pic>
      </p:grpSp>
    </p:spTree>
    <p:extLst>
      <p:ext uri="{BB962C8B-B14F-4D97-AF65-F5344CB8AC3E}">
        <p14:creationId xmlns:p14="http://schemas.microsoft.com/office/powerpoint/2010/main" val="26849727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 name="图片 106">
            <a:extLst>
              <a:ext uri="{FF2B5EF4-FFF2-40B4-BE49-F238E27FC236}">
                <a16:creationId xmlns:a16="http://schemas.microsoft.com/office/drawing/2014/main" id="{48286E32-C084-4663-B479-85E4D7EF3CCA}"/>
              </a:ext>
            </a:extLst>
          </p:cNvPr>
          <p:cNvPicPr>
            <a:picLocks noChangeAspect="1"/>
          </p:cNvPicPr>
          <p:nvPr/>
        </p:nvPicPr>
        <p:blipFill>
          <a:blip r:embed="rId12">
            <a:extLst>
              <a:ext uri="{BEBA8EAE-BF5A-486C-A8C5-ECC9F3942E4B}">
                <a14:imgProps xmlns:a14="http://schemas.microsoft.com/office/drawing/2010/main">
                  <a14:imgLayer r:embed="rId13">
                    <a14:imgEffect>
                      <a14:artisticFilmGrain/>
                    </a14:imgEffect>
                  </a14:imgLayer>
                </a14:imgProps>
              </a:ext>
            </a:extLst>
          </a:blip>
          <a:stretch>
            <a:fillRect/>
          </a:stretch>
        </p:blipFill>
        <p:spPr>
          <a:xfrm>
            <a:off x="11595100" y="8273256"/>
            <a:ext cx="2036240" cy="396274"/>
          </a:xfrm>
          <a:prstGeom prst="rect">
            <a:avLst/>
          </a:prstGeom>
        </p:spPr>
      </p:pic>
      <p:grpSp>
        <p:nvGrpSpPr>
          <p:cNvPr id="45" name="组合 44">
            <a:extLst>
              <a:ext uri="{FF2B5EF4-FFF2-40B4-BE49-F238E27FC236}">
                <a16:creationId xmlns:a16="http://schemas.microsoft.com/office/drawing/2014/main" id="{AFEFE12C-56AF-4B98-8906-772BC986D7C4}"/>
              </a:ext>
            </a:extLst>
          </p:cNvPr>
          <p:cNvGrpSpPr/>
          <p:nvPr/>
        </p:nvGrpSpPr>
        <p:grpSpPr>
          <a:xfrm>
            <a:off x="1249308" y="2596809"/>
            <a:ext cx="4007416" cy="2966567"/>
            <a:chOff x="4484603" y="1844675"/>
            <a:chExt cx="5101105" cy="3776192"/>
          </a:xfrm>
        </p:grpSpPr>
        <p:pic>
          <p:nvPicPr>
            <p:cNvPr id="46" name="图片 45" descr="图片包含 形状&#10;&#10;描述已自动生成">
              <a:extLst>
                <a:ext uri="{FF2B5EF4-FFF2-40B4-BE49-F238E27FC236}">
                  <a16:creationId xmlns:a16="http://schemas.microsoft.com/office/drawing/2014/main" id="{A667B4FF-DC08-4A25-B9E5-036BDACA0739}"/>
                </a:ext>
              </a:extLst>
            </p:cNvPr>
            <p:cNvPicPr>
              <a:picLocks noChangeAspect="1"/>
            </p:cNvPicPr>
            <p:nvPr/>
          </p:nvPicPr>
          <p:blipFill rotWithShape="1">
            <a:blip r:embed="rId14">
              <a:alphaModFix amt="34000"/>
              <a:extLst>
                <a:ext uri="{28A0092B-C50C-407E-A947-70E740481C1C}">
                  <a14:useLocalDpi xmlns:a14="http://schemas.microsoft.com/office/drawing/2010/main" val="0"/>
                </a:ext>
              </a:extLst>
            </a:blip>
            <a:srcRect l="64191" r="-656"/>
            <a:stretch/>
          </p:blipFill>
          <p:spPr>
            <a:xfrm rot="448598" flipH="1">
              <a:off x="5584423" y="1966301"/>
              <a:ext cx="2108200" cy="3654566"/>
            </a:xfrm>
            <a:prstGeom prst="rect">
              <a:avLst/>
            </a:prstGeom>
          </p:spPr>
        </p:pic>
        <p:pic>
          <p:nvPicPr>
            <p:cNvPr id="47" name="图片 46" descr="图片包含 形状&#10;&#10;描述已自动生成">
              <a:extLst>
                <a:ext uri="{FF2B5EF4-FFF2-40B4-BE49-F238E27FC236}">
                  <a16:creationId xmlns:a16="http://schemas.microsoft.com/office/drawing/2014/main" id="{855A7ABB-A318-4595-AC5F-481D43B4EE2A}"/>
                </a:ext>
              </a:extLst>
            </p:cNvPr>
            <p:cNvPicPr>
              <a:picLocks noChangeAspect="1"/>
            </p:cNvPicPr>
            <p:nvPr/>
          </p:nvPicPr>
          <p:blipFill rotWithShape="1">
            <a:blip r:embed="rId14">
              <a:alphaModFix amt="34000"/>
              <a:extLst>
                <a:ext uri="{28A0092B-C50C-407E-A947-70E740481C1C}">
                  <a14:useLocalDpi xmlns:a14="http://schemas.microsoft.com/office/drawing/2010/main" val="0"/>
                </a:ext>
              </a:extLst>
            </a:blip>
            <a:srcRect l="22249" r="36359"/>
            <a:stretch/>
          </p:blipFill>
          <p:spPr>
            <a:xfrm>
              <a:off x="7192632" y="1844675"/>
              <a:ext cx="2393076" cy="3654566"/>
            </a:xfrm>
            <a:prstGeom prst="rect">
              <a:avLst/>
            </a:prstGeom>
          </p:spPr>
        </p:pic>
        <p:pic>
          <p:nvPicPr>
            <p:cNvPr id="48" name="图片 47" descr="图片包含 形状&#10;&#10;描述已自动生成">
              <a:extLst>
                <a:ext uri="{FF2B5EF4-FFF2-40B4-BE49-F238E27FC236}">
                  <a16:creationId xmlns:a16="http://schemas.microsoft.com/office/drawing/2014/main" id="{A9B67607-A28F-416F-A6A7-4D562874369B}"/>
                </a:ext>
              </a:extLst>
            </p:cNvPr>
            <p:cNvPicPr>
              <a:picLocks noChangeAspect="1"/>
            </p:cNvPicPr>
            <p:nvPr/>
          </p:nvPicPr>
          <p:blipFill rotWithShape="1">
            <a:blip r:embed="rId14">
              <a:alphaModFix amt="34000"/>
              <a:extLst>
                <a:ext uri="{28A0092B-C50C-407E-A947-70E740481C1C}">
                  <a14:useLocalDpi xmlns:a14="http://schemas.microsoft.com/office/drawing/2010/main" val="0"/>
                </a:ext>
              </a:extLst>
            </a:blip>
            <a:srcRect r="77741"/>
            <a:stretch/>
          </p:blipFill>
          <p:spPr>
            <a:xfrm>
              <a:off x="4484603" y="1844675"/>
              <a:ext cx="1286916" cy="3654566"/>
            </a:xfrm>
            <a:prstGeom prst="rect">
              <a:avLst/>
            </a:prstGeom>
          </p:spPr>
        </p:pic>
      </p:grpSp>
      <p:grpSp>
        <p:nvGrpSpPr>
          <p:cNvPr id="11" name="组合 10">
            <a:extLst>
              <a:ext uri="{FF2B5EF4-FFF2-40B4-BE49-F238E27FC236}">
                <a16:creationId xmlns:a16="http://schemas.microsoft.com/office/drawing/2014/main" id="{A5825184-C261-49AC-98B7-05F8A34DAB3E}"/>
              </a:ext>
            </a:extLst>
          </p:cNvPr>
          <p:cNvGrpSpPr/>
          <p:nvPr/>
        </p:nvGrpSpPr>
        <p:grpSpPr>
          <a:xfrm>
            <a:off x="2889015" y="388556"/>
            <a:ext cx="6413971" cy="1287040"/>
            <a:chOff x="2574269" y="388556"/>
            <a:chExt cx="6413971" cy="1287040"/>
          </a:xfrm>
        </p:grpSpPr>
        <p:pic>
          <p:nvPicPr>
            <p:cNvPr id="3" name="图片 2">
              <a:extLst>
                <a:ext uri="{FF2B5EF4-FFF2-40B4-BE49-F238E27FC236}">
                  <a16:creationId xmlns:a16="http://schemas.microsoft.com/office/drawing/2014/main" id="{29FEA254-C740-4692-8A83-56EB05C46F7A}"/>
                </a:ext>
              </a:extLst>
            </p:cNvPr>
            <p:cNvPicPr>
              <a:picLocks noChangeAspect="1"/>
            </p:cNvPicPr>
            <p:nvPr/>
          </p:nvPicPr>
          <p:blipFill rotWithShape="1">
            <a:blip r:embed="rId15">
              <a:extLst>
                <a:ext uri="{28A0092B-C50C-407E-A947-70E740481C1C}">
                  <a14:useLocalDpi xmlns:a14="http://schemas.microsoft.com/office/drawing/2010/main" val="0"/>
                </a:ext>
              </a:extLst>
            </a:blip>
            <a:srcRect t="62032" r="49881"/>
            <a:stretch/>
          </p:blipFill>
          <p:spPr>
            <a:xfrm>
              <a:off x="2574269" y="388556"/>
              <a:ext cx="1415452" cy="648329"/>
            </a:xfrm>
            <a:prstGeom prst="rect">
              <a:avLst/>
            </a:prstGeom>
          </p:spPr>
        </p:pic>
        <p:pic>
          <p:nvPicPr>
            <p:cNvPr id="4" name="图片 3">
              <a:extLst>
                <a:ext uri="{FF2B5EF4-FFF2-40B4-BE49-F238E27FC236}">
                  <a16:creationId xmlns:a16="http://schemas.microsoft.com/office/drawing/2014/main" id="{C6C80705-62B7-4759-A34D-2B4688A736F5}"/>
                </a:ext>
              </a:extLst>
            </p:cNvPr>
            <p:cNvPicPr>
              <a:picLocks noChangeAspect="1"/>
            </p:cNvPicPr>
            <p:nvPr/>
          </p:nvPicPr>
          <p:blipFill rotWithShape="1">
            <a:blip r:embed="rId15">
              <a:extLst>
                <a:ext uri="{28A0092B-C50C-407E-A947-70E740481C1C}">
                  <a14:useLocalDpi xmlns:a14="http://schemas.microsoft.com/office/drawing/2010/main" val="0"/>
                </a:ext>
              </a:extLst>
            </a:blip>
            <a:srcRect t="62032" r="49881"/>
            <a:stretch/>
          </p:blipFill>
          <p:spPr>
            <a:xfrm flipH="1">
              <a:off x="7572788" y="388556"/>
              <a:ext cx="1415452" cy="648329"/>
            </a:xfrm>
            <a:prstGeom prst="rect">
              <a:avLst/>
            </a:prstGeom>
          </p:spPr>
        </p:pic>
        <p:grpSp>
          <p:nvGrpSpPr>
            <p:cNvPr id="5" name="组合 4">
              <a:extLst>
                <a:ext uri="{FF2B5EF4-FFF2-40B4-BE49-F238E27FC236}">
                  <a16:creationId xmlns:a16="http://schemas.microsoft.com/office/drawing/2014/main" id="{3A07A547-A374-4482-84B4-5167CD8F1890}"/>
                </a:ext>
              </a:extLst>
            </p:cNvPr>
            <p:cNvGrpSpPr/>
            <p:nvPr/>
          </p:nvGrpSpPr>
          <p:grpSpPr>
            <a:xfrm>
              <a:off x="4047235" y="398173"/>
              <a:ext cx="3468039" cy="1277423"/>
              <a:chOff x="5001293" y="856420"/>
              <a:chExt cx="2249778" cy="1277423"/>
            </a:xfrm>
          </p:grpSpPr>
          <p:sp>
            <p:nvSpPr>
              <p:cNvPr id="6" name="文本框 5">
                <a:extLst>
                  <a:ext uri="{FF2B5EF4-FFF2-40B4-BE49-F238E27FC236}">
                    <a16:creationId xmlns:a16="http://schemas.microsoft.com/office/drawing/2014/main" id="{BA1CC2DA-D794-4CAD-8F18-F07F6128465D}"/>
                  </a:ext>
                </a:extLst>
              </p:cNvPr>
              <p:cNvSpPr txBox="1"/>
              <p:nvPr/>
            </p:nvSpPr>
            <p:spPr>
              <a:xfrm>
                <a:off x="5001293" y="856420"/>
                <a:ext cx="2193736" cy="1231106"/>
              </a:xfrm>
              <a:prstGeom prst="rect">
                <a:avLst/>
              </a:prstGeom>
              <a:noFill/>
            </p:spPr>
            <p:txBody>
              <a:bodyPr wrap="square" lIns="0" tIns="0" rIns="0" bIns="0" rtlCol="0">
                <a:spAutoFit/>
              </a:bodyPr>
              <a:lstStyle>
                <a:defPPr>
                  <a:defRPr lang="zh-CN"/>
                </a:defPPr>
                <a:lvl1pPr algn="ctr">
                  <a:defRPr sz="4000">
                    <a:solidFill>
                      <a:schemeClr val="bg1"/>
                    </a:solidFill>
                    <a:latin typeface="庞门正道标题体" panose="02010600030101010101" pitchFamily="2" charset="-122"/>
                    <a:ea typeface="庞门正道标题体" panose="02010600030101010101" pitchFamily="2" charset="-122"/>
                  </a:defRPr>
                </a:lvl1pPr>
              </a:lstStyle>
              <a:p>
                <a:r>
                  <a:rPr lang="zh-CN" altLang="en-US" dirty="0">
                    <a:solidFill>
                      <a:srgbClr val="0CF5EF"/>
                    </a:solidFill>
                    <a:sym typeface="+mn-ea"/>
                  </a:rPr>
                  <a:t>抖音音乐人画像</a:t>
                </a:r>
              </a:p>
            </p:txBody>
          </p:sp>
          <p:sp>
            <p:nvSpPr>
              <p:cNvPr id="7" name="文本框 6">
                <a:extLst>
                  <a:ext uri="{FF2B5EF4-FFF2-40B4-BE49-F238E27FC236}">
                    <a16:creationId xmlns:a16="http://schemas.microsoft.com/office/drawing/2014/main" id="{4433BE76-C317-442F-A9DD-2086AA07FCD2}"/>
                  </a:ext>
                </a:extLst>
              </p:cNvPr>
              <p:cNvSpPr txBox="1"/>
              <p:nvPr/>
            </p:nvSpPr>
            <p:spPr>
              <a:xfrm>
                <a:off x="5057335" y="902737"/>
                <a:ext cx="2193736" cy="1231106"/>
              </a:xfrm>
              <a:prstGeom prst="rect">
                <a:avLst/>
              </a:prstGeom>
              <a:noFill/>
            </p:spPr>
            <p:txBody>
              <a:bodyPr wrap="square" lIns="0" tIns="0" rIns="0" bIns="0" rtlCol="0">
                <a:spAutoFit/>
              </a:bodyPr>
              <a:lstStyle>
                <a:defPPr>
                  <a:defRPr lang="zh-CN"/>
                </a:defPPr>
                <a:lvl1pPr algn="ctr">
                  <a:defRPr sz="4000">
                    <a:solidFill>
                      <a:schemeClr val="bg1"/>
                    </a:solidFill>
                    <a:latin typeface="庞门正道标题体" panose="02010600030101010101" pitchFamily="2" charset="-122"/>
                    <a:ea typeface="庞门正道标题体" panose="02010600030101010101" pitchFamily="2" charset="-122"/>
                  </a:defRPr>
                </a:lvl1pPr>
              </a:lstStyle>
              <a:p>
                <a:r>
                  <a:rPr lang="zh-CN" altLang="en-US" dirty="0">
                    <a:solidFill>
                      <a:srgbClr val="FF1551"/>
                    </a:solidFill>
                    <a:sym typeface="+mn-ea"/>
                  </a:rPr>
                  <a:t>抖音音乐人画像</a:t>
                </a:r>
              </a:p>
            </p:txBody>
          </p:sp>
          <p:sp>
            <p:nvSpPr>
              <p:cNvPr id="8" name="文本框 7">
                <a:extLst>
                  <a:ext uri="{FF2B5EF4-FFF2-40B4-BE49-F238E27FC236}">
                    <a16:creationId xmlns:a16="http://schemas.microsoft.com/office/drawing/2014/main" id="{B20222F6-CE2D-49FF-A488-12037B7E39C2}"/>
                  </a:ext>
                </a:extLst>
              </p:cNvPr>
              <p:cNvSpPr txBox="1"/>
              <p:nvPr/>
            </p:nvSpPr>
            <p:spPr>
              <a:xfrm>
                <a:off x="5029314" y="867693"/>
                <a:ext cx="2193736" cy="1231106"/>
              </a:xfrm>
              <a:prstGeom prst="rect">
                <a:avLst/>
              </a:prstGeom>
              <a:noFill/>
            </p:spPr>
            <p:txBody>
              <a:bodyPr wrap="square" lIns="0" tIns="0" rIns="0" bIns="0" rtlCol="0">
                <a:spAutoFit/>
              </a:bodyPr>
              <a:lstStyle>
                <a:defPPr>
                  <a:defRPr lang="zh-CN"/>
                </a:defPPr>
                <a:lvl1pPr algn="ctr">
                  <a:defRPr sz="4000">
                    <a:solidFill>
                      <a:schemeClr val="bg1"/>
                    </a:solidFill>
                    <a:latin typeface="庞门正道标题体" panose="02010600030101010101" pitchFamily="2" charset="-122"/>
                    <a:ea typeface="庞门正道标题体" panose="02010600030101010101" pitchFamily="2" charset="-122"/>
                  </a:defRPr>
                </a:lvl1pPr>
              </a:lstStyle>
              <a:p>
                <a:r>
                  <a:rPr lang="zh-CN" altLang="en-US" dirty="0">
                    <a:sym typeface="+mn-ea"/>
                  </a:rPr>
                  <a:t>抖音音乐人画像</a:t>
                </a:r>
              </a:p>
            </p:txBody>
          </p:sp>
        </p:grpSp>
      </p:grpSp>
      <p:pic>
        <p:nvPicPr>
          <p:cNvPr id="35" name="图片 34">
            <a:extLst>
              <a:ext uri="{FF2B5EF4-FFF2-40B4-BE49-F238E27FC236}">
                <a16:creationId xmlns:a16="http://schemas.microsoft.com/office/drawing/2014/main" id="{0233BDD2-6CBB-47AA-BFC9-0CBD727BE8E2}"/>
              </a:ext>
            </a:extLst>
          </p:cNvPr>
          <p:cNvPicPr>
            <a:picLocks noChangeAspect="1"/>
          </p:cNvPicPr>
          <p:nvPr/>
        </p:nvPicPr>
        <p:blipFill>
          <a:blip r:embed="rId16">
            <a:alphaModFix amt="71000"/>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val="0"/>
              </a:ext>
            </a:extLst>
          </a:blip>
          <a:stretch>
            <a:fillRect/>
          </a:stretch>
        </p:blipFill>
        <p:spPr>
          <a:xfrm rot="17521672">
            <a:off x="-56713" y="2972461"/>
            <a:ext cx="2271195" cy="2174934"/>
          </a:xfrm>
          <a:prstGeom prst="rect">
            <a:avLst/>
          </a:prstGeom>
        </p:spPr>
      </p:pic>
      <p:sp>
        <p:nvSpPr>
          <p:cNvPr id="25" name="文本框 24">
            <a:extLst>
              <a:ext uri="{FF2B5EF4-FFF2-40B4-BE49-F238E27FC236}">
                <a16:creationId xmlns:a16="http://schemas.microsoft.com/office/drawing/2014/main" id="{B1F2FB43-AD01-469C-A9CA-277D45AF00FE}"/>
              </a:ext>
            </a:extLst>
          </p:cNvPr>
          <p:cNvSpPr txBox="1"/>
          <p:nvPr/>
        </p:nvSpPr>
        <p:spPr>
          <a:xfrm>
            <a:off x="4249021" y="4771780"/>
            <a:ext cx="1679769" cy="646331"/>
          </a:xfrm>
          <a:prstGeom prst="rect">
            <a:avLst/>
          </a:prstGeom>
          <a:noFill/>
        </p:spPr>
        <p:txBody>
          <a:bodyPr wrap="square">
            <a:spAutoFit/>
          </a:bodyPr>
          <a:lstStyle/>
          <a:p>
            <a:r>
              <a:rPr kumimoji="0" lang="zh-CN" altLang="en-US" sz="3600" b="0" i="0" u="none" strike="noStrike" kern="1200" cap="none" spc="0" normalizeH="0" baseline="0" noProof="0" dirty="0">
                <a:ln>
                  <a:noFill/>
                </a:ln>
                <a:solidFill>
                  <a:srgbClr val="21F6F0"/>
                </a:solidFill>
                <a:effectLst/>
                <a:uLnTx/>
                <a:uFillTx/>
                <a:latin typeface="Impact" panose="020B0806030902050204" pitchFamily="34" charset="0"/>
                <a:ea typeface="阿里巴巴普惠体 B" panose="00020600040101010101" pitchFamily="18" charset="-122"/>
                <a:cs typeface="阿里巴巴普惠体 B" panose="00020600040101010101" pitchFamily="18" charset="-122"/>
              </a:rPr>
              <a:t>34.80%</a:t>
            </a:r>
            <a:endParaRPr lang="zh-CN" altLang="en-US" sz="3600" dirty="0">
              <a:solidFill>
                <a:srgbClr val="21F6F0"/>
              </a:solidFill>
              <a:latin typeface="Impact" panose="020B0806030902050204" pitchFamily="34" charset="0"/>
              <a:ea typeface="阿里巴巴普惠体 B" panose="00020600040101010101" pitchFamily="18" charset="-122"/>
              <a:cs typeface="阿里巴巴普惠体 B" panose="00020600040101010101" pitchFamily="18" charset="-122"/>
            </a:endParaRPr>
          </a:p>
        </p:txBody>
      </p:sp>
      <p:grpSp>
        <p:nvGrpSpPr>
          <p:cNvPr id="146" name="组合 145">
            <a:extLst>
              <a:ext uri="{FF2B5EF4-FFF2-40B4-BE49-F238E27FC236}">
                <a16:creationId xmlns:a16="http://schemas.microsoft.com/office/drawing/2014/main" id="{B7C62359-1C02-468D-AD62-A2B36534A980}"/>
              </a:ext>
            </a:extLst>
          </p:cNvPr>
          <p:cNvGrpSpPr/>
          <p:nvPr/>
        </p:nvGrpSpPr>
        <p:grpSpPr>
          <a:xfrm>
            <a:off x="934887" y="3247540"/>
            <a:ext cx="4810426" cy="2796680"/>
            <a:chOff x="1067553" y="3247540"/>
            <a:chExt cx="4810426" cy="2796680"/>
          </a:xfrm>
        </p:grpSpPr>
        <p:grpSp>
          <p:nvGrpSpPr>
            <p:cNvPr id="9" name="组合 8">
              <a:extLst>
                <a:ext uri="{FF2B5EF4-FFF2-40B4-BE49-F238E27FC236}">
                  <a16:creationId xmlns:a16="http://schemas.microsoft.com/office/drawing/2014/main" id="{119BB0E6-C06D-4863-9798-95237362B0D9}"/>
                </a:ext>
              </a:extLst>
            </p:cNvPr>
            <p:cNvGrpSpPr/>
            <p:nvPr/>
          </p:nvGrpSpPr>
          <p:grpSpPr>
            <a:xfrm>
              <a:off x="1067553" y="3440448"/>
              <a:ext cx="2281996" cy="2285308"/>
              <a:chOff x="1753459" y="2474941"/>
              <a:chExt cx="2237495" cy="2240742"/>
            </a:xfrm>
          </p:grpSpPr>
          <p:sp>
            <p:nvSpPr>
              <p:cNvPr id="2" name="椭圆 1">
                <a:extLst>
                  <a:ext uri="{FF2B5EF4-FFF2-40B4-BE49-F238E27FC236}">
                    <a16:creationId xmlns:a16="http://schemas.microsoft.com/office/drawing/2014/main" id="{D7AC5DA4-49FB-44AD-8B43-F200374F9F13}"/>
                  </a:ext>
                </a:extLst>
              </p:cNvPr>
              <p:cNvSpPr/>
              <p:nvPr>
                <p:custDataLst>
                  <p:tags r:id="rId4"/>
                </p:custDataLst>
              </p:nvPr>
            </p:nvSpPr>
            <p:spPr>
              <a:xfrm>
                <a:off x="2111011" y="2821905"/>
                <a:ext cx="1536226" cy="1536226"/>
              </a:xfrm>
              <a:prstGeom prst="ellipse">
                <a:avLst/>
              </a:prstGeom>
              <a:gradFill flip="none" rotWithShape="1">
                <a:gsLst>
                  <a:gs pos="50000">
                    <a:schemeClr val="tx1"/>
                  </a:gs>
                  <a:gs pos="100000">
                    <a:schemeClr val="tx1"/>
                  </a:gs>
                  <a:gs pos="0">
                    <a:schemeClr val="tx1"/>
                  </a:gs>
                </a:gsLst>
                <a:path path="circle">
                  <a:fillToRect l="50000" t="50000" r="50000" b="50000"/>
                </a:path>
                <a:tileRect/>
              </a:gradFill>
              <a:ln w="14351"/>
              <a:effectLst/>
            </p:spPr>
            <p:style>
              <a:lnRef idx="2">
                <a:schemeClr val="accent1">
                  <a:shade val="50000"/>
                </a:schemeClr>
              </a:lnRef>
              <a:fillRef idx="1">
                <a:schemeClr val="accent1"/>
              </a:fillRef>
              <a:effectRef idx="0">
                <a:schemeClr val="accent1"/>
              </a:effectRef>
              <a:fontRef idx="minor">
                <a:schemeClr val="lt1"/>
              </a:fontRef>
            </p:style>
            <p:txBody>
              <a:bodyPr lIns="103327" tIns="51664" rIns="103327" bIns="51664" rtlCol="0" anchor="ctr"/>
              <a:lstStyle/>
              <a:p>
                <a:pPr algn="ctr"/>
                <a:endParaRPr lang="zh-CN" altLang="en-US" sz="2034"/>
              </a:p>
            </p:txBody>
          </p:sp>
          <p:pic>
            <p:nvPicPr>
              <p:cNvPr id="10" name="图片 9" descr="徽标&#10;&#10;描述已自动生成">
                <a:extLst>
                  <a:ext uri="{FF2B5EF4-FFF2-40B4-BE49-F238E27FC236}">
                    <a16:creationId xmlns:a16="http://schemas.microsoft.com/office/drawing/2014/main" id="{033A4E8D-B92C-457E-B777-A980A5B7B8C5}"/>
                  </a:ext>
                </a:extLst>
              </p:cNvPr>
              <p:cNvPicPr>
                <a:picLocks noChangeAspect="1"/>
              </p:cNvPicPr>
              <p:nvPr>
                <p:custDataLst>
                  <p:tags r:id="rId5"/>
                </p:custDataLst>
              </p:nvPr>
            </p:nvPicPr>
            <p:blipFill>
              <a:blip r:embed="rId18">
                <a:extLst>
                  <a:ext uri="{28A0092B-C50C-407E-A947-70E740481C1C}">
                    <a14:useLocalDpi xmlns:a14="http://schemas.microsoft.com/office/drawing/2010/main" val="0"/>
                  </a:ext>
                </a:extLst>
              </a:blip>
              <a:stretch>
                <a:fillRect/>
              </a:stretch>
            </p:blipFill>
            <p:spPr>
              <a:xfrm rot="476918">
                <a:off x="2272401" y="2908316"/>
                <a:ext cx="1363400" cy="1363400"/>
              </a:xfrm>
              <a:prstGeom prst="rect">
                <a:avLst/>
              </a:prstGeom>
              <a:effectLst/>
            </p:spPr>
          </p:pic>
          <p:sp>
            <p:nvSpPr>
              <p:cNvPr id="13" name="ValueBack">
                <a:extLst>
                  <a:ext uri="{FF2B5EF4-FFF2-40B4-BE49-F238E27FC236}">
                    <a16:creationId xmlns:a16="http://schemas.microsoft.com/office/drawing/2014/main" id="{153C384B-E590-407E-9FDA-6F9509C1E48B}"/>
                  </a:ext>
                </a:extLst>
              </p:cNvPr>
              <p:cNvSpPr/>
              <p:nvPr>
                <p:custDataLst>
                  <p:tags r:id="rId6"/>
                </p:custDataLst>
              </p:nvPr>
            </p:nvSpPr>
            <p:spPr>
              <a:xfrm>
                <a:off x="2015010" y="2725904"/>
                <a:ext cx="1728228" cy="1728228"/>
              </a:xfrm>
              <a:prstGeom prst="ellipse">
                <a:avLst/>
              </a:prstGeom>
              <a:noFill/>
              <a:ln w="186563">
                <a:solidFill>
                  <a:schemeClr val="bg1">
                    <a:alpha val="77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03327" tIns="51664" rIns="103327" bIns="51664"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034"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5" name="ValueBack">
                <a:extLst>
                  <a:ext uri="{FF2B5EF4-FFF2-40B4-BE49-F238E27FC236}">
                    <a16:creationId xmlns:a16="http://schemas.microsoft.com/office/drawing/2014/main" id="{FD5C597D-DDED-4A4A-89FE-4D4772BFBA6A}"/>
                  </a:ext>
                </a:extLst>
              </p:cNvPr>
              <p:cNvSpPr/>
              <p:nvPr>
                <p:custDataLst>
                  <p:tags r:id="rId7"/>
                </p:custDataLst>
              </p:nvPr>
            </p:nvSpPr>
            <p:spPr>
              <a:xfrm>
                <a:off x="1753459" y="2479043"/>
                <a:ext cx="2236640" cy="2236640"/>
              </a:xfrm>
              <a:prstGeom prst="ellipse">
                <a:avLst/>
              </a:prstGeom>
              <a:noFill/>
              <a:ln w="186563">
                <a:solidFill>
                  <a:schemeClr val="bg1">
                    <a:alpha val="77000"/>
                  </a:schemeClr>
                </a:solidFill>
              </a:ln>
              <a:effectLst/>
              <a:scene3d>
                <a:camera prst="orthographicFront"/>
                <a:lightRig rig="balanced" dir="t"/>
              </a:scene3d>
              <a:sp3d prstMaterial="flat"/>
            </p:spPr>
            <p:style>
              <a:lnRef idx="2">
                <a:schemeClr val="accent1">
                  <a:shade val="50000"/>
                </a:schemeClr>
              </a:lnRef>
              <a:fillRef idx="1">
                <a:schemeClr val="accent1"/>
              </a:fillRef>
              <a:effectRef idx="0">
                <a:schemeClr val="accent1"/>
              </a:effectRef>
              <a:fontRef idx="minor">
                <a:schemeClr val="lt1"/>
              </a:fontRef>
            </p:style>
            <p:txBody>
              <a:bodyPr lIns="103327" tIns="51664" rIns="103327" bIns="51664"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034"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6" name="ValueShape1">
                <a:extLst>
                  <a:ext uri="{FF2B5EF4-FFF2-40B4-BE49-F238E27FC236}">
                    <a16:creationId xmlns:a16="http://schemas.microsoft.com/office/drawing/2014/main" id="{91E1F939-CE27-4893-8CE5-54CC2F5A5762}"/>
                  </a:ext>
                </a:extLst>
              </p:cNvPr>
              <p:cNvSpPr/>
              <p:nvPr>
                <p:custDataLst>
                  <p:tags r:id="rId8"/>
                </p:custDataLst>
              </p:nvPr>
            </p:nvSpPr>
            <p:spPr>
              <a:xfrm rot="20925459">
                <a:off x="2016012" y="2723574"/>
                <a:ext cx="1728222" cy="1727875"/>
              </a:xfrm>
              <a:prstGeom prst="arc">
                <a:avLst>
                  <a:gd name="adj1" fmla="val 16200000"/>
                  <a:gd name="adj2" fmla="val 2522892"/>
                </a:avLst>
              </a:prstGeom>
              <a:ln w="186563" cap="rnd">
                <a:solidFill>
                  <a:srgbClr val="21F6F0"/>
                </a:solidFill>
                <a:round/>
                <a:headEnd type="none" w="sm" len="sm"/>
              </a:ln>
              <a:effectLst/>
            </p:spPr>
            <p:style>
              <a:lnRef idx="1">
                <a:schemeClr val="accent1"/>
              </a:lnRef>
              <a:fillRef idx="0">
                <a:schemeClr val="accent1"/>
              </a:fillRef>
              <a:effectRef idx="0">
                <a:schemeClr val="accent1"/>
              </a:effectRef>
              <a:fontRef idx="minor">
                <a:schemeClr val="tx1"/>
              </a:fontRef>
            </p:style>
            <p:txBody>
              <a:bodyPr lIns="103327" tIns="51664" rIns="103327" bIns="51664"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034" b="0" i="0" u="none" strike="noStrike" kern="1200" cap="none" spc="0" normalizeH="0" baseline="0" noProof="0" dirty="0">
                  <a:ln>
                    <a:noFill/>
                  </a:ln>
                  <a:solidFill>
                    <a:prstClr val="black"/>
                  </a:solidFill>
                  <a:effectLst/>
                  <a:uLnTx/>
                  <a:uFillTx/>
                  <a:latin typeface="Roboto Regular"/>
                  <a:ea typeface="思源黑体 CN Regular"/>
                  <a:cs typeface="+mn-cs"/>
                </a:endParaRPr>
              </a:p>
            </p:txBody>
          </p:sp>
          <p:sp>
            <p:nvSpPr>
              <p:cNvPr id="17" name="ValueShape2">
                <a:extLst>
                  <a:ext uri="{FF2B5EF4-FFF2-40B4-BE49-F238E27FC236}">
                    <a16:creationId xmlns:a16="http://schemas.microsoft.com/office/drawing/2014/main" id="{089E37AC-FBC0-4945-B6F4-B38D497A1D4D}"/>
                  </a:ext>
                </a:extLst>
              </p:cNvPr>
              <p:cNvSpPr/>
              <p:nvPr>
                <p:custDataLst>
                  <p:tags r:id="rId9"/>
                </p:custDataLst>
              </p:nvPr>
            </p:nvSpPr>
            <p:spPr>
              <a:xfrm rot="1595760">
                <a:off x="1760806" y="2474941"/>
                <a:ext cx="2230148" cy="2230148"/>
              </a:xfrm>
              <a:prstGeom prst="arc">
                <a:avLst>
                  <a:gd name="adj1" fmla="val 14075145"/>
                  <a:gd name="adj2" fmla="val 19189025"/>
                </a:avLst>
              </a:prstGeom>
              <a:ln w="186563" cap="rnd">
                <a:solidFill>
                  <a:srgbClr val="FF1551"/>
                </a:solidFill>
                <a:round/>
                <a:headEnd type="none" w="sm" len="sm"/>
              </a:ln>
              <a:effectLst/>
            </p:spPr>
            <p:style>
              <a:lnRef idx="1">
                <a:schemeClr val="accent1"/>
              </a:lnRef>
              <a:fillRef idx="0">
                <a:schemeClr val="accent1"/>
              </a:fillRef>
              <a:effectRef idx="0">
                <a:schemeClr val="accent1"/>
              </a:effectRef>
              <a:fontRef idx="minor">
                <a:schemeClr val="tx1"/>
              </a:fontRef>
            </p:style>
            <p:txBody>
              <a:bodyPr lIns="103327" tIns="51664" rIns="103327" bIns="51664"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034" b="0" i="0" u="none" strike="noStrike" kern="1200" cap="none" spc="0" normalizeH="0" baseline="0" noProof="0" dirty="0">
                  <a:ln>
                    <a:noFill/>
                  </a:ln>
                  <a:solidFill>
                    <a:prstClr val="black"/>
                  </a:solidFill>
                  <a:effectLst/>
                  <a:uLnTx/>
                  <a:uFillTx/>
                  <a:latin typeface="Roboto Regular"/>
                  <a:ea typeface="思源黑体 CN Regular"/>
                  <a:cs typeface="+mn-cs"/>
                </a:endParaRPr>
              </a:p>
            </p:txBody>
          </p:sp>
        </p:grpSp>
        <p:cxnSp>
          <p:nvCxnSpPr>
            <p:cNvPr id="19" name="直接连接符 18">
              <a:extLst>
                <a:ext uri="{FF2B5EF4-FFF2-40B4-BE49-F238E27FC236}">
                  <a16:creationId xmlns:a16="http://schemas.microsoft.com/office/drawing/2014/main" id="{E6007DB1-5FE5-4701-921D-5519A0E25749}"/>
                </a:ext>
              </a:extLst>
            </p:cNvPr>
            <p:cNvCxnSpPr/>
            <p:nvPr/>
          </p:nvCxnSpPr>
          <p:spPr>
            <a:xfrm>
              <a:off x="2962202" y="5031093"/>
              <a:ext cx="1362270"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1B087AE4-8630-4809-BBB4-6E3A03239CD7}"/>
                </a:ext>
              </a:extLst>
            </p:cNvPr>
            <p:cNvCxnSpPr/>
            <p:nvPr/>
          </p:nvCxnSpPr>
          <p:spPr>
            <a:xfrm>
              <a:off x="2704060" y="3544935"/>
              <a:ext cx="1362270"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AC95DE26-A4EE-4A92-8D07-9D7286E88B54}"/>
                </a:ext>
              </a:extLst>
            </p:cNvPr>
            <p:cNvSpPr txBox="1"/>
            <p:nvPr/>
          </p:nvSpPr>
          <p:spPr>
            <a:xfrm>
              <a:off x="4198210" y="5349030"/>
              <a:ext cx="1679769" cy="695190"/>
            </a:xfrm>
            <a:prstGeom prst="rect">
              <a:avLst/>
            </a:prstGeom>
            <a:noFill/>
          </p:spPr>
          <p:txBody>
            <a:bodyPr wrap="square" lIns="0" tIns="0" rIns="0" bIns="0">
              <a:spAutoFit/>
            </a:bodyPr>
            <a:lstStyle>
              <a:defPPr>
                <a:defRPr lang="zh-CN"/>
              </a:defPPr>
              <a:lvl1pPr algn="ctr">
                <a:lnSpc>
                  <a:spcPct val="130000"/>
                </a:lnSpc>
                <a:defRPr kumimoji="0" b="0" i="0" u="none" strike="noStrike" cap="none" spc="0" normalizeH="0" baseline="0">
                  <a:ln>
                    <a:noFill/>
                  </a:ln>
                  <a:solidFill>
                    <a:schemeClr val="bg1"/>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t>31-40岁年龄段</a:t>
              </a:r>
              <a:endParaRPr lang="en-US" altLang="zh-CN" dirty="0"/>
            </a:p>
            <a:p>
              <a:r>
                <a:rPr lang="zh-CN" altLang="en-US" dirty="0"/>
                <a:t>成熟音乐人</a:t>
              </a:r>
            </a:p>
          </p:txBody>
        </p:sp>
        <p:sp>
          <p:nvSpPr>
            <p:cNvPr id="26" name="文本框 25">
              <a:extLst>
                <a:ext uri="{FF2B5EF4-FFF2-40B4-BE49-F238E27FC236}">
                  <a16:creationId xmlns:a16="http://schemas.microsoft.com/office/drawing/2014/main" id="{5E29D72F-BE67-48F1-8EC1-49A5B938A2A8}"/>
                </a:ext>
              </a:extLst>
            </p:cNvPr>
            <p:cNvSpPr txBox="1"/>
            <p:nvPr/>
          </p:nvSpPr>
          <p:spPr>
            <a:xfrm>
              <a:off x="4066330" y="3247540"/>
              <a:ext cx="1679769" cy="646331"/>
            </a:xfrm>
            <a:prstGeom prst="rect">
              <a:avLst/>
            </a:prstGeom>
            <a:noFill/>
          </p:spPr>
          <p:txBody>
            <a:bodyPr wrap="square">
              <a:spAutoFit/>
            </a:bodyPr>
            <a:lstStyle/>
            <a:p>
              <a:r>
                <a:rPr kumimoji="0" lang="en-US" altLang="zh-CN" sz="3600" b="0" i="0" u="none" strike="noStrike" kern="1200" cap="none" spc="0" normalizeH="0" baseline="0" noProof="0" dirty="0">
                  <a:ln>
                    <a:noFill/>
                  </a:ln>
                  <a:solidFill>
                    <a:srgbClr val="FF1551"/>
                  </a:solidFill>
                  <a:effectLst/>
                  <a:uLnTx/>
                  <a:uFillTx/>
                  <a:latin typeface="Impact" panose="020B0806030902050204" pitchFamily="34" charset="0"/>
                  <a:ea typeface="阿里巴巴普惠体 B" panose="00020600040101010101" pitchFamily="18" charset="-122"/>
                  <a:cs typeface="阿里巴巴普惠体 B" panose="00020600040101010101" pitchFamily="18" charset="-122"/>
                </a:rPr>
                <a:t>29.10</a:t>
              </a:r>
              <a:r>
                <a:rPr kumimoji="0" lang="zh-CN" altLang="en-US" sz="3600" b="0" i="0" u="none" strike="noStrike" kern="1200" cap="none" spc="0" normalizeH="0" baseline="0" noProof="0" dirty="0">
                  <a:ln>
                    <a:noFill/>
                  </a:ln>
                  <a:solidFill>
                    <a:srgbClr val="FF1551"/>
                  </a:solidFill>
                  <a:effectLst/>
                  <a:uLnTx/>
                  <a:uFillTx/>
                  <a:latin typeface="Impact" panose="020B0806030902050204" pitchFamily="34" charset="0"/>
                  <a:ea typeface="阿里巴巴普惠体 B" panose="00020600040101010101" pitchFamily="18" charset="-122"/>
                  <a:cs typeface="阿里巴巴普惠体 B" panose="00020600040101010101" pitchFamily="18" charset="-122"/>
                </a:rPr>
                <a:t>%</a:t>
              </a:r>
              <a:endParaRPr lang="zh-CN" altLang="en-US" sz="3600" dirty="0">
                <a:solidFill>
                  <a:srgbClr val="FF1551"/>
                </a:solidFill>
                <a:latin typeface="Impact" panose="020B0806030902050204" pitchFamily="34" charset="0"/>
                <a:ea typeface="阿里巴巴普惠体 B" panose="00020600040101010101" pitchFamily="18" charset="-122"/>
                <a:cs typeface="阿里巴巴普惠体 B" panose="00020600040101010101" pitchFamily="18" charset="-122"/>
              </a:endParaRPr>
            </a:p>
          </p:txBody>
        </p:sp>
        <p:sp>
          <p:nvSpPr>
            <p:cNvPr id="27" name="文本框 26">
              <a:extLst>
                <a:ext uri="{FF2B5EF4-FFF2-40B4-BE49-F238E27FC236}">
                  <a16:creationId xmlns:a16="http://schemas.microsoft.com/office/drawing/2014/main" id="{931DD9B3-FBC7-4C19-8D3A-DAAE13C72054}"/>
                </a:ext>
              </a:extLst>
            </p:cNvPr>
            <p:cNvSpPr txBox="1"/>
            <p:nvPr/>
          </p:nvSpPr>
          <p:spPr>
            <a:xfrm>
              <a:off x="4005452" y="3823648"/>
              <a:ext cx="1702547" cy="695190"/>
            </a:xfrm>
            <a:prstGeom prst="rect">
              <a:avLst/>
            </a:prstGeom>
            <a:noFill/>
          </p:spPr>
          <p:txBody>
            <a:bodyPr wrap="square" lIns="0" tIns="0" rIns="0" bIns="0">
              <a:spAutoFit/>
            </a:bodyPr>
            <a:lstStyle/>
            <a:p>
              <a:pPr algn="ctr">
                <a:lnSpc>
                  <a:spcPct val="130000"/>
                </a:lnSpc>
              </a:pPr>
              <a:r>
                <a:rPr kumimoji="0" lang="en-US" altLang="zh-CN" sz="1800" b="0" i="0" u="none" strike="noStrike" kern="1200" cap="none" spc="0" normalizeH="0" baseline="0" noProof="0" dirty="0">
                  <a:ln>
                    <a:noFill/>
                  </a:ln>
                  <a:solidFill>
                    <a:schemeClr val="bg1"/>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18-23</a:t>
              </a:r>
              <a:r>
                <a:rPr kumimoji="0" lang="zh-CN" altLang="en-US" sz="1800" b="0" i="0" u="none" strike="noStrike" kern="1200" cap="none" spc="0" normalizeH="0" baseline="0" noProof="0" dirty="0">
                  <a:ln>
                    <a:noFill/>
                  </a:ln>
                  <a:solidFill>
                    <a:schemeClr val="bg1"/>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岁年龄段新生代音乐人</a:t>
              </a:r>
              <a:endParaRPr kumimoji="0" lang="en-US" altLang="zh-CN" sz="1800" b="0" i="0" u="none" strike="noStrike" kern="1200" cap="none" spc="0" normalizeH="0" baseline="0" noProof="0" dirty="0">
                <a:ln>
                  <a:noFill/>
                </a:ln>
                <a:solidFill>
                  <a:schemeClr val="bg1"/>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103" name="组合 102">
            <a:extLst>
              <a:ext uri="{FF2B5EF4-FFF2-40B4-BE49-F238E27FC236}">
                <a16:creationId xmlns:a16="http://schemas.microsoft.com/office/drawing/2014/main" id="{CDEF564C-8B66-46A5-8D80-76263E146D7D}"/>
              </a:ext>
            </a:extLst>
          </p:cNvPr>
          <p:cNvGrpSpPr/>
          <p:nvPr/>
        </p:nvGrpSpPr>
        <p:grpSpPr>
          <a:xfrm>
            <a:off x="7301109" y="2302848"/>
            <a:ext cx="3088881" cy="2272296"/>
            <a:chOff x="7543458" y="2391260"/>
            <a:chExt cx="3088881" cy="2272296"/>
          </a:xfrm>
        </p:grpSpPr>
        <p:grpSp>
          <p:nvGrpSpPr>
            <p:cNvPr id="92" name="iṥľídé">
              <a:extLst>
                <a:ext uri="{FF2B5EF4-FFF2-40B4-BE49-F238E27FC236}">
                  <a16:creationId xmlns:a16="http://schemas.microsoft.com/office/drawing/2014/main" id="{1B9DB093-EA26-4E23-9E9E-5EB3D0CEF03C}"/>
                </a:ext>
              </a:extLst>
            </p:cNvPr>
            <p:cNvGrpSpPr/>
            <p:nvPr/>
          </p:nvGrpSpPr>
          <p:grpSpPr>
            <a:xfrm rot="1675061">
              <a:off x="7543458" y="2391260"/>
              <a:ext cx="3078411" cy="2272296"/>
              <a:chOff x="4715350" y="2181620"/>
              <a:chExt cx="2368005" cy="1747922"/>
            </a:xfrm>
          </p:grpSpPr>
          <p:sp>
            <p:nvSpPr>
              <p:cNvPr id="93" name="íşļíďê">
                <a:extLst>
                  <a:ext uri="{FF2B5EF4-FFF2-40B4-BE49-F238E27FC236}">
                    <a16:creationId xmlns:a16="http://schemas.microsoft.com/office/drawing/2014/main" id="{C24E5599-270B-4E81-B0DF-DECC19BCAC3C}"/>
                  </a:ext>
                </a:extLst>
              </p:cNvPr>
              <p:cNvSpPr/>
              <p:nvPr>
                <p:custDataLst>
                  <p:tags r:id="rId2"/>
                </p:custDataLst>
              </p:nvPr>
            </p:nvSpPr>
            <p:spPr>
              <a:xfrm rot="10800000">
                <a:off x="5923719" y="2181620"/>
                <a:ext cx="1159636" cy="1159640"/>
              </a:xfrm>
              <a:prstGeom prst="teardrop">
                <a:avLst/>
              </a:prstGeom>
              <a:solidFill>
                <a:srgbClr val="FF0000">
                  <a:alpha val="70000"/>
                </a:srgbClr>
              </a:solidFill>
              <a:ln w="12700" cap="flat" cmpd="sng" algn="ctr">
                <a:noFill/>
                <a:prstDash val="solid"/>
                <a:miter lim="800000"/>
              </a:ln>
              <a:effectLst/>
            </p:spPr>
            <p:txBody>
              <a:bodyPr wrap="square" lIns="71323" tIns="35662" rIns="71323" bIns="35662" anchor="ctr">
                <a:normAutofit/>
              </a:bodyPr>
              <a:lstStyle/>
              <a:p>
                <a:pPr marL="0" marR="0" lvl="0" indent="0" algn="ctr" defTabSz="914400" eaLnBrk="1" fontAlgn="auto" latinLnBrk="0" hangingPunct="1">
                  <a:lnSpc>
                    <a:spcPct val="100000"/>
                  </a:lnSpc>
                  <a:spcBef>
                    <a:spcPts val="0"/>
                  </a:spcBef>
                  <a:buClrTx/>
                  <a:buSzTx/>
                  <a:buFontTx/>
                  <a:buNone/>
                  <a:tabLst/>
                  <a:defRPr/>
                </a:pPr>
                <a:endParaRPr kumimoji="0" sz="1404"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94" name="iṡḷîḍé">
                <a:extLst>
                  <a:ext uri="{FF2B5EF4-FFF2-40B4-BE49-F238E27FC236}">
                    <a16:creationId xmlns:a16="http://schemas.microsoft.com/office/drawing/2014/main" id="{42E46253-12D2-4CC6-A494-1C7C296C5A2A}"/>
                  </a:ext>
                </a:extLst>
              </p:cNvPr>
              <p:cNvSpPr/>
              <p:nvPr>
                <p:custDataLst>
                  <p:tags r:id="rId3"/>
                </p:custDataLst>
              </p:nvPr>
            </p:nvSpPr>
            <p:spPr>
              <a:xfrm>
                <a:off x="4715350" y="2769902"/>
                <a:ext cx="1159636" cy="1159640"/>
              </a:xfrm>
              <a:prstGeom prst="teardrop">
                <a:avLst/>
              </a:prstGeom>
              <a:solidFill>
                <a:srgbClr val="21F6F0">
                  <a:alpha val="70000"/>
                </a:srgbClr>
              </a:solidFill>
              <a:ln w="12700" cap="flat" cmpd="sng" algn="ctr">
                <a:noFill/>
                <a:prstDash val="solid"/>
                <a:miter lim="800000"/>
              </a:ln>
              <a:effectLst/>
            </p:spPr>
            <p:txBody>
              <a:bodyPr wrap="square" lIns="71323" tIns="35662" rIns="71323" bIns="35662" anchor="ctr">
                <a:normAutofit/>
              </a:bodyPr>
              <a:lstStyle/>
              <a:p>
                <a:pPr marL="0" marR="0" lvl="0" indent="0" algn="ctr" defTabSz="914400" eaLnBrk="1" fontAlgn="auto" latinLnBrk="0" hangingPunct="1">
                  <a:lnSpc>
                    <a:spcPct val="100000"/>
                  </a:lnSpc>
                  <a:spcBef>
                    <a:spcPts val="0"/>
                  </a:spcBef>
                  <a:buClrTx/>
                  <a:buSzTx/>
                  <a:buFontTx/>
                  <a:buNone/>
                  <a:tabLst/>
                  <a:defRPr/>
                </a:pPr>
                <a:endParaRPr kumimoji="0" sz="1404" b="0" i="0" u="none" strike="noStrike" kern="0" cap="none" spc="0" normalizeH="0" baseline="0" noProof="0">
                  <a:ln>
                    <a:noFill/>
                  </a:ln>
                  <a:solidFill>
                    <a:prstClr val="white"/>
                  </a:solidFill>
                  <a:effectLst/>
                  <a:uLnTx/>
                  <a:uFillTx/>
                  <a:latin typeface="Roboto Regular"/>
                  <a:ea typeface="思源黑体 CN Regular"/>
                  <a:cs typeface="+mn-cs"/>
                </a:endParaRPr>
              </a:p>
            </p:txBody>
          </p:sp>
        </p:grpSp>
        <p:sp>
          <p:nvSpPr>
            <p:cNvPr id="99" name="文本框 98">
              <a:extLst>
                <a:ext uri="{FF2B5EF4-FFF2-40B4-BE49-F238E27FC236}">
                  <a16:creationId xmlns:a16="http://schemas.microsoft.com/office/drawing/2014/main" id="{22B2CCD8-03C1-4E29-AFB4-69F02A4ECA88}"/>
                </a:ext>
              </a:extLst>
            </p:cNvPr>
            <p:cNvSpPr txBox="1"/>
            <p:nvPr/>
          </p:nvSpPr>
          <p:spPr>
            <a:xfrm>
              <a:off x="7561730" y="3135588"/>
              <a:ext cx="1361143" cy="584775"/>
            </a:xfrm>
            <a:prstGeom prst="rect">
              <a:avLst/>
            </a:prstGeom>
            <a:noFill/>
          </p:spPr>
          <p:txBody>
            <a:bodyPr wrap="square" rtlCol="0">
              <a:spAutoFit/>
            </a:bodyPr>
            <a:lstStyle/>
            <a:p>
              <a:r>
                <a:rPr lang="en-US" altLang="zh-CN" sz="3200" dirty="0">
                  <a:latin typeface="Impact" panose="020B0806030902050204" pitchFamily="34" charset="0"/>
                  <a:ea typeface="阿里巴巴普惠体 B" panose="00020600040101010101" pitchFamily="18" charset="-122"/>
                  <a:cs typeface="阿里巴巴普惠体 B" panose="00020600040101010101" pitchFamily="18" charset="-122"/>
                </a:rPr>
                <a:t>18.90%</a:t>
              </a:r>
              <a:endParaRPr lang="zh-CN" altLang="en-US" sz="3200" dirty="0">
                <a:latin typeface="Impact" panose="020B0806030902050204" pitchFamily="34" charset="0"/>
                <a:ea typeface="阿里巴巴普惠体 B" panose="00020600040101010101" pitchFamily="18" charset="-122"/>
                <a:cs typeface="阿里巴巴普惠体 B" panose="00020600040101010101" pitchFamily="18" charset="-122"/>
              </a:endParaRPr>
            </a:p>
          </p:txBody>
        </p:sp>
        <p:sp>
          <p:nvSpPr>
            <p:cNvPr id="100" name="文本框 99">
              <a:extLst>
                <a:ext uri="{FF2B5EF4-FFF2-40B4-BE49-F238E27FC236}">
                  <a16:creationId xmlns:a16="http://schemas.microsoft.com/office/drawing/2014/main" id="{0ED85541-EB4B-47B4-BDDF-6E545CBC95A5}"/>
                </a:ext>
              </a:extLst>
            </p:cNvPr>
            <p:cNvSpPr txBox="1"/>
            <p:nvPr/>
          </p:nvSpPr>
          <p:spPr>
            <a:xfrm>
              <a:off x="9388047" y="3474547"/>
              <a:ext cx="1231241" cy="584775"/>
            </a:xfrm>
            <a:prstGeom prst="rect">
              <a:avLst/>
            </a:prstGeom>
            <a:noFill/>
          </p:spPr>
          <p:txBody>
            <a:bodyPr wrap="square" rtlCol="0">
              <a:spAutoFit/>
            </a:bodyPr>
            <a:lstStyle/>
            <a:p>
              <a:r>
                <a:rPr lang="en-US" altLang="zh-CN" sz="3200" dirty="0">
                  <a:solidFill>
                    <a:schemeClr val="bg1"/>
                  </a:solidFill>
                  <a:latin typeface="Impact" panose="020B0806030902050204" pitchFamily="34" charset="0"/>
                  <a:ea typeface="阿里巴巴普惠体 B" panose="00020600040101010101" pitchFamily="18" charset="-122"/>
                  <a:cs typeface="阿里巴巴普惠体 B" panose="00020600040101010101" pitchFamily="18" charset="-122"/>
                </a:rPr>
                <a:t>23.8%</a:t>
              </a:r>
              <a:endParaRPr lang="zh-CN" altLang="en-US" sz="3200" dirty="0">
                <a:solidFill>
                  <a:schemeClr val="bg1"/>
                </a:solidFill>
                <a:latin typeface="Impact" panose="020B0806030902050204" pitchFamily="34" charset="0"/>
                <a:ea typeface="阿里巴巴普惠体 B" panose="00020600040101010101" pitchFamily="18" charset="-122"/>
                <a:cs typeface="阿里巴巴普惠体 B" panose="00020600040101010101" pitchFamily="18" charset="-122"/>
              </a:endParaRPr>
            </a:p>
          </p:txBody>
        </p:sp>
        <p:sp>
          <p:nvSpPr>
            <p:cNvPr id="101" name="文本框 100">
              <a:extLst>
                <a:ext uri="{FF2B5EF4-FFF2-40B4-BE49-F238E27FC236}">
                  <a16:creationId xmlns:a16="http://schemas.microsoft.com/office/drawing/2014/main" id="{179D95B6-94A7-4F55-B1C8-81B61B65D30B}"/>
                </a:ext>
              </a:extLst>
            </p:cNvPr>
            <p:cNvSpPr txBox="1"/>
            <p:nvPr/>
          </p:nvSpPr>
          <p:spPr>
            <a:xfrm>
              <a:off x="7641917" y="3676202"/>
              <a:ext cx="1106752" cy="369332"/>
            </a:xfrm>
            <a:prstGeom prst="rect">
              <a:avLst/>
            </a:prstGeom>
            <a:noFill/>
          </p:spPr>
          <p:txBody>
            <a:bodyPr wrap="square" rtlCol="0">
              <a:spAutoFit/>
            </a:bodyPr>
            <a:lstStyle/>
            <a:p>
              <a:r>
                <a:rPr lang="zh-CN" altLang="en-US" dirty="0">
                  <a:latin typeface="阿里巴巴普惠体 R" panose="00020600040101010101" pitchFamily="18" charset="-122"/>
                  <a:ea typeface="阿里巴巴普惠体 R" panose="00020600040101010101" pitchFamily="18" charset="-122"/>
                  <a:cs typeface="阿里巴巴普惠体 R" panose="00020600040101010101" pitchFamily="18" charset="-122"/>
                </a:rPr>
                <a:t>一线城市</a:t>
              </a:r>
            </a:p>
          </p:txBody>
        </p:sp>
        <p:sp>
          <p:nvSpPr>
            <p:cNvPr id="102" name="文本框 101">
              <a:extLst>
                <a:ext uri="{FF2B5EF4-FFF2-40B4-BE49-F238E27FC236}">
                  <a16:creationId xmlns:a16="http://schemas.microsoft.com/office/drawing/2014/main" id="{7C272746-86C6-465E-B292-836E37F67634}"/>
                </a:ext>
              </a:extLst>
            </p:cNvPr>
            <p:cNvSpPr txBox="1"/>
            <p:nvPr/>
          </p:nvSpPr>
          <p:spPr>
            <a:xfrm>
              <a:off x="9309186" y="3212937"/>
              <a:ext cx="1323153" cy="369332"/>
            </a:xfrm>
            <a:prstGeom prst="rect">
              <a:avLst/>
            </a:prstGeom>
            <a:noFill/>
          </p:spPr>
          <p:txBody>
            <a:bodyPr wrap="square" rtlCol="0">
              <a:spAutoFit/>
            </a:bodyPr>
            <a:lstStyle/>
            <a:p>
              <a:r>
                <a:rPr lang="zh-CN" altLang="en-US"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新一线城市</a:t>
              </a:r>
            </a:p>
          </p:txBody>
        </p:sp>
      </p:grpSp>
      <p:sp>
        <p:nvSpPr>
          <p:cNvPr id="106" name="矩形: 圆角 105">
            <a:extLst>
              <a:ext uri="{FF2B5EF4-FFF2-40B4-BE49-F238E27FC236}">
                <a16:creationId xmlns:a16="http://schemas.microsoft.com/office/drawing/2014/main" id="{1BFA8734-7382-486D-AA52-C091D6F2DE01}"/>
              </a:ext>
            </a:extLst>
          </p:cNvPr>
          <p:cNvSpPr/>
          <p:nvPr/>
        </p:nvSpPr>
        <p:spPr>
          <a:xfrm>
            <a:off x="8995281" y="8475162"/>
            <a:ext cx="2037915" cy="400598"/>
          </a:xfrm>
          <a:prstGeom prst="roundRect">
            <a:avLst>
              <a:gd name="adj" fmla="val 50000"/>
            </a:avLst>
          </a:prstGeom>
          <a:gradFill>
            <a:gsLst>
              <a:gs pos="71680">
                <a:srgbClr val="C659D3"/>
              </a:gs>
              <a:gs pos="38000">
                <a:srgbClr val="DD8ED9"/>
              </a:gs>
              <a:gs pos="0">
                <a:srgbClr val="43117A">
                  <a:lumMod val="68000"/>
                  <a:lumOff val="32000"/>
                </a:srgbClr>
              </a:gs>
              <a:gs pos="100000">
                <a:srgbClr val="721B84">
                  <a:lumMod val="75000"/>
                  <a:lumOff val="25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3" name="组合 112">
            <a:extLst>
              <a:ext uri="{FF2B5EF4-FFF2-40B4-BE49-F238E27FC236}">
                <a16:creationId xmlns:a16="http://schemas.microsoft.com/office/drawing/2014/main" id="{210C6756-AD59-43A2-842A-DB956B7A6514}"/>
              </a:ext>
            </a:extLst>
          </p:cNvPr>
          <p:cNvGrpSpPr/>
          <p:nvPr/>
        </p:nvGrpSpPr>
        <p:grpSpPr>
          <a:xfrm>
            <a:off x="6237325" y="2074705"/>
            <a:ext cx="2476593" cy="378851"/>
            <a:chOff x="6237325" y="2019585"/>
            <a:chExt cx="2476593" cy="378851"/>
          </a:xfrm>
        </p:grpSpPr>
        <p:sp>
          <p:nvSpPr>
            <p:cNvPr id="108" name="矩形: 圆角 107">
              <a:extLst>
                <a:ext uri="{FF2B5EF4-FFF2-40B4-BE49-F238E27FC236}">
                  <a16:creationId xmlns:a16="http://schemas.microsoft.com/office/drawing/2014/main" id="{CD87C3E5-5986-43AD-BE8A-AE30C04ADBEB}"/>
                </a:ext>
              </a:extLst>
            </p:cNvPr>
            <p:cNvSpPr/>
            <p:nvPr/>
          </p:nvSpPr>
          <p:spPr>
            <a:xfrm>
              <a:off x="6237325" y="2019585"/>
              <a:ext cx="2476593" cy="378851"/>
            </a:xfrm>
            <a:prstGeom prst="roundRect">
              <a:avLst>
                <a:gd name="adj" fmla="val 50000"/>
              </a:avLst>
            </a:prstGeom>
            <a:gradFill>
              <a:gsLst>
                <a:gs pos="71680">
                  <a:srgbClr val="C659D3"/>
                </a:gs>
                <a:gs pos="38000">
                  <a:srgbClr val="DD8ED9"/>
                </a:gs>
                <a:gs pos="0">
                  <a:srgbClr val="43117A">
                    <a:lumMod val="68000"/>
                    <a:lumOff val="32000"/>
                  </a:srgbClr>
                </a:gs>
                <a:gs pos="100000">
                  <a:srgbClr val="721B84">
                    <a:lumMod val="75000"/>
                    <a:lumOff val="25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 name="文本框 103">
              <a:extLst>
                <a:ext uri="{FF2B5EF4-FFF2-40B4-BE49-F238E27FC236}">
                  <a16:creationId xmlns:a16="http://schemas.microsoft.com/office/drawing/2014/main" id="{70084101-F57A-451D-B713-DA644A99371C}"/>
                </a:ext>
              </a:extLst>
            </p:cNvPr>
            <p:cNvSpPr txBox="1"/>
            <p:nvPr/>
          </p:nvSpPr>
          <p:spPr>
            <a:xfrm>
              <a:off x="6456663" y="2070511"/>
              <a:ext cx="2037916" cy="276999"/>
            </a:xfrm>
            <a:prstGeom prst="rect">
              <a:avLst/>
            </a:prstGeom>
            <a:noFill/>
          </p:spPr>
          <p:txBody>
            <a:bodyPr wrap="square" lIns="0" tIns="0" rIns="0" bIns="0" rtlCol="0">
              <a:spAutoFit/>
            </a:bodyPr>
            <a:lstStyle/>
            <a:p>
              <a:pPr algn="ctr"/>
              <a:r>
                <a:rPr lang="zh-CN" altLang="en-US" dirty="0">
                  <a:solidFill>
                    <a:schemeClr val="bg1"/>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音乐人常驻城市占比</a:t>
              </a:r>
            </a:p>
          </p:txBody>
        </p:sp>
      </p:grpSp>
      <p:grpSp>
        <p:nvGrpSpPr>
          <p:cNvPr id="110" name="组合 109">
            <a:extLst>
              <a:ext uri="{FF2B5EF4-FFF2-40B4-BE49-F238E27FC236}">
                <a16:creationId xmlns:a16="http://schemas.microsoft.com/office/drawing/2014/main" id="{D8637B2C-E0DD-4474-B4BF-F4FC9777F980}"/>
              </a:ext>
            </a:extLst>
          </p:cNvPr>
          <p:cNvGrpSpPr/>
          <p:nvPr/>
        </p:nvGrpSpPr>
        <p:grpSpPr>
          <a:xfrm>
            <a:off x="961080" y="2052958"/>
            <a:ext cx="2037915" cy="400598"/>
            <a:chOff x="6217830" y="2019585"/>
            <a:chExt cx="2037915" cy="400598"/>
          </a:xfrm>
        </p:grpSpPr>
        <p:sp>
          <p:nvSpPr>
            <p:cNvPr id="111" name="矩形: 圆角 110">
              <a:extLst>
                <a:ext uri="{FF2B5EF4-FFF2-40B4-BE49-F238E27FC236}">
                  <a16:creationId xmlns:a16="http://schemas.microsoft.com/office/drawing/2014/main" id="{8F5ED4A7-B273-4CD3-9A20-41E5D08DF79D}"/>
                </a:ext>
              </a:extLst>
            </p:cNvPr>
            <p:cNvSpPr/>
            <p:nvPr/>
          </p:nvSpPr>
          <p:spPr>
            <a:xfrm>
              <a:off x="6217830" y="2019585"/>
              <a:ext cx="2037915" cy="400598"/>
            </a:xfrm>
            <a:prstGeom prst="roundRect">
              <a:avLst>
                <a:gd name="adj" fmla="val 50000"/>
              </a:avLst>
            </a:prstGeom>
            <a:gradFill>
              <a:gsLst>
                <a:gs pos="71680">
                  <a:srgbClr val="C659D3"/>
                </a:gs>
                <a:gs pos="38000">
                  <a:srgbClr val="DD8ED9"/>
                </a:gs>
                <a:gs pos="0">
                  <a:srgbClr val="43117A">
                    <a:lumMod val="68000"/>
                    <a:lumOff val="32000"/>
                  </a:srgbClr>
                </a:gs>
                <a:gs pos="100000">
                  <a:srgbClr val="721B84">
                    <a:lumMod val="75000"/>
                    <a:lumOff val="25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文本框 111">
              <a:extLst>
                <a:ext uri="{FF2B5EF4-FFF2-40B4-BE49-F238E27FC236}">
                  <a16:creationId xmlns:a16="http://schemas.microsoft.com/office/drawing/2014/main" id="{EAC82667-DC3E-42DB-886E-CB5A035609D2}"/>
                </a:ext>
              </a:extLst>
            </p:cNvPr>
            <p:cNvSpPr txBox="1"/>
            <p:nvPr/>
          </p:nvSpPr>
          <p:spPr>
            <a:xfrm>
              <a:off x="6409972" y="2081386"/>
              <a:ext cx="1676314" cy="275416"/>
            </a:xfrm>
            <a:prstGeom prst="rect">
              <a:avLst/>
            </a:prstGeom>
            <a:noFill/>
          </p:spPr>
          <p:txBody>
            <a:bodyPr wrap="square" lIns="0" tIns="0" rIns="0" bIns="0" rtlCol="0">
              <a:spAutoFit/>
            </a:bodyPr>
            <a:lstStyle/>
            <a:p>
              <a:pPr algn="ctr"/>
              <a:r>
                <a:rPr lang="zh-CN" altLang="en-US" dirty="0">
                  <a:solidFill>
                    <a:schemeClr val="bg1"/>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音乐人年龄占比</a:t>
              </a:r>
            </a:p>
          </p:txBody>
        </p:sp>
      </p:grpSp>
      <p:grpSp>
        <p:nvGrpSpPr>
          <p:cNvPr id="144" name="组合 143">
            <a:extLst>
              <a:ext uri="{FF2B5EF4-FFF2-40B4-BE49-F238E27FC236}">
                <a16:creationId xmlns:a16="http://schemas.microsoft.com/office/drawing/2014/main" id="{73FC5B71-52C5-45CC-AE8A-5ADA3B6CFFAC}"/>
              </a:ext>
            </a:extLst>
          </p:cNvPr>
          <p:cNvGrpSpPr/>
          <p:nvPr/>
        </p:nvGrpSpPr>
        <p:grpSpPr>
          <a:xfrm>
            <a:off x="6237325" y="4494929"/>
            <a:ext cx="2476593" cy="378851"/>
            <a:chOff x="6244275" y="4382661"/>
            <a:chExt cx="2476593" cy="378851"/>
          </a:xfrm>
        </p:grpSpPr>
        <p:sp>
          <p:nvSpPr>
            <p:cNvPr id="115" name="矩形: 圆角 114">
              <a:extLst>
                <a:ext uri="{FF2B5EF4-FFF2-40B4-BE49-F238E27FC236}">
                  <a16:creationId xmlns:a16="http://schemas.microsoft.com/office/drawing/2014/main" id="{167EFE58-C457-4F24-9F79-B2E2C1F4D4C1}"/>
                </a:ext>
              </a:extLst>
            </p:cNvPr>
            <p:cNvSpPr/>
            <p:nvPr/>
          </p:nvSpPr>
          <p:spPr>
            <a:xfrm>
              <a:off x="6244275" y="4382661"/>
              <a:ext cx="2476593" cy="378851"/>
            </a:xfrm>
            <a:prstGeom prst="roundRect">
              <a:avLst>
                <a:gd name="adj" fmla="val 50000"/>
              </a:avLst>
            </a:prstGeom>
            <a:gradFill>
              <a:gsLst>
                <a:gs pos="71680">
                  <a:srgbClr val="C659D3"/>
                </a:gs>
                <a:gs pos="38000">
                  <a:srgbClr val="DD8ED9"/>
                </a:gs>
                <a:gs pos="0">
                  <a:srgbClr val="43117A">
                    <a:lumMod val="68000"/>
                    <a:lumOff val="32000"/>
                  </a:srgbClr>
                </a:gs>
                <a:gs pos="100000">
                  <a:srgbClr val="721B84">
                    <a:lumMod val="75000"/>
                    <a:lumOff val="25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6" name="文本框 115">
              <a:extLst>
                <a:ext uri="{FF2B5EF4-FFF2-40B4-BE49-F238E27FC236}">
                  <a16:creationId xmlns:a16="http://schemas.microsoft.com/office/drawing/2014/main" id="{0C6D5928-1C91-4AD0-8411-9B0BF436FC58}"/>
                </a:ext>
              </a:extLst>
            </p:cNvPr>
            <p:cNvSpPr txBox="1"/>
            <p:nvPr/>
          </p:nvSpPr>
          <p:spPr>
            <a:xfrm>
              <a:off x="6388602" y="4433587"/>
              <a:ext cx="2187939" cy="276999"/>
            </a:xfrm>
            <a:prstGeom prst="rect">
              <a:avLst/>
            </a:prstGeom>
            <a:noFill/>
          </p:spPr>
          <p:txBody>
            <a:bodyPr wrap="square" lIns="0" tIns="0" rIns="0" bIns="0" rtlCol="0">
              <a:spAutoFit/>
            </a:bodyPr>
            <a:lstStyle/>
            <a:p>
              <a:pPr algn="ctr"/>
              <a:r>
                <a:rPr lang="zh-CN" altLang="en-US" dirty="0">
                  <a:solidFill>
                    <a:schemeClr val="bg1"/>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音乐人常驻城市</a:t>
              </a:r>
              <a:r>
                <a:rPr lang="en-US" altLang="zh-CN" dirty="0">
                  <a:solidFill>
                    <a:schemeClr val="bg1"/>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TOP5</a:t>
              </a:r>
              <a:endParaRPr lang="zh-CN" altLang="en-US" dirty="0">
                <a:solidFill>
                  <a:schemeClr val="bg1"/>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grpSp>
        <p:nvGrpSpPr>
          <p:cNvPr id="145" name="组合 144">
            <a:extLst>
              <a:ext uri="{FF2B5EF4-FFF2-40B4-BE49-F238E27FC236}">
                <a16:creationId xmlns:a16="http://schemas.microsoft.com/office/drawing/2014/main" id="{0B27B5D6-1397-4D87-844C-8CDDBB4D9B63}"/>
              </a:ext>
            </a:extLst>
          </p:cNvPr>
          <p:cNvGrpSpPr/>
          <p:nvPr/>
        </p:nvGrpSpPr>
        <p:grpSpPr>
          <a:xfrm>
            <a:off x="6207888" y="5071105"/>
            <a:ext cx="5275325" cy="1207870"/>
            <a:chOff x="6297928" y="5071105"/>
            <a:chExt cx="5275325" cy="1207870"/>
          </a:xfrm>
        </p:grpSpPr>
        <p:grpSp>
          <p:nvGrpSpPr>
            <p:cNvPr id="138" name="组合 137">
              <a:extLst>
                <a:ext uri="{FF2B5EF4-FFF2-40B4-BE49-F238E27FC236}">
                  <a16:creationId xmlns:a16="http://schemas.microsoft.com/office/drawing/2014/main" id="{DF99452D-7F60-4BC8-9449-F6A9CF93FD33}"/>
                </a:ext>
              </a:extLst>
            </p:cNvPr>
            <p:cNvGrpSpPr/>
            <p:nvPr/>
          </p:nvGrpSpPr>
          <p:grpSpPr>
            <a:xfrm>
              <a:off x="6297928" y="5288660"/>
              <a:ext cx="897613" cy="990315"/>
              <a:chOff x="6297928" y="5288660"/>
              <a:chExt cx="897613" cy="990315"/>
            </a:xfrm>
          </p:grpSpPr>
          <p:sp>
            <p:nvSpPr>
              <p:cNvPr id="89" name="hall-of-supreme-harmony-in-beijing_64160">
                <a:extLst>
                  <a:ext uri="{FF2B5EF4-FFF2-40B4-BE49-F238E27FC236}">
                    <a16:creationId xmlns:a16="http://schemas.microsoft.com/office/drawing/2014/main" id="{B96173DF-D79F-4722-89C5-F0E95CB39B83}"/>
                  </a:ext>
                </a:extLst>
              </p:cNvPr>
              <p:cNvSpPr/>
              <p:nvPr/>
            </p:nvSpPr>
            <p:spPr>
              <a:xfrm>
                <a:off x="6456663" y="5288660"/>
                <a:ext cx="580145" cy="437094"/>
              </a:xfrm>
              <a:custGeom>
                <a:avLst/>
                <a:gdLst>
                  <a:gd name="T0" fmla="*/ 225185 h 604667"/>
                  <a:gd name="T1" fmla="*/ 225185 h 604667"/>
                  <a:gd name="T2" fmla="*/ 225185 h 604667"/>
                  <a:gd name="T3" fmla="*/ 225185 h 604667"/>
                  <a:gd name="T4" fmla="*/ 225185 h 604667"/>
                  <a:gd name="T5" fmla="*/ 225185 h 604667"/>
                  <a:gd name="T6" fmla="*/ 225185 h 604667"/>
                  <a:gd name="T7" fmla="*/ 225185 h 604667"/>
                  <a:gd name="T8" fmla="*/ 225185 h 604667"/>
                  <a:gd name="T9" fmla="*/ 225185 h 604667"/>
                  <a:gd name="T10" fmla="*/ 225185 h 604667"/>
                  <a:gd name="T11" fmla="*/ 225185 h 604667"/>
                  <a:gd name="T12" fmla="*/ 225185 h 604667"/>
                  <a:gd name="T13" fmla="*/ 225185 h 604667"/>
                  <a:gd name="T14" fmla="*/ 225185 h 604667"/>
                  <a:gd name="T15" fmla="*/ 225185 h 604667"/>
                  <a:gd name="T16" fmla="*/ 225185 h 604667"/>
                  <a:gd name="T17" fmla="*/ 225185 h 604667"/>
                  <a:gd name="T18" fmla="*/ 225185 h 604667"/>
                  <a:gd name="T19" fmla="*/ 225185 h 604667"/>
                  <a:gd name="T20" fmla="*/ 225185 h 604667"/>
                  <a:gd name="T21" fmla="*/ 225185 h 604667"/>
                  <a:gd name="T22" fmla="*/ 225185 h 604667"/>
                  <a:gd name="T23" fmla="*/ 225185 h 604667"/>
                  <a:gd name="T24" fmla="*/ 225185 h 604667"/>
                  <a:gd name="T25" fmla="*/ 225185 h 604667"/>
                  <a:gd name="T26" fmla="*/ 225185 h 604667"/>
                  <a:gd name="T27" fmla="*/ 225185 h 604667"/>
                  <a:gd name="T28" fmla="*/ 225185 h 604667"/>
                  <a:gd name="T29" fmla="*/ 225185 h 604667"/>
                  <a:gd name="T30" fmla="*/ 225185 h 604667"/>
                  <a:gd name="T31" fmla="*/ 225185 h 604667"/>
                  <a:gd name="T32" fmla="*/ 225185 h 604667"/>
                  <a:gd name="T33" fmla="*/ 225185 h 604667"/>
                  <a:gd name="T34" fmla="*/ 225185 h 604667"/>
                  <a:gd name="T35" fmla="*/ 225185 h 604667"/>
                  <a:gd name="T36" fmla="*/ 225185 h 604667"/>
                  <a:gd name="T37" fmla="*/ 225185 h 604667"/>
                  <a:gd name="T38" fmla="*/ 225185 h 604667"/>
                  <a:gd name="T39" fmla="*/ 225185 h 604667"/>
                  <a:gd name="T40" fmla="*/ 225185 h 604667"/>
                  <a:gd name="T41" fmla="*/ 225185 h 604667"/>
                  <a:gd name="T42" fmla="*/ 225185 h 604667"/>
                  <a:gd name="T43" fmla="*/ 225185 h 604667"/>
                  <a:gd name="T44" fmla="*/ 225185 h 604667"/>
                  <a:gd name="T45" fmla="*/ 225185 h 604667"/>
                  <a:gd name="T46" fmla="*/ 225185 h 604667"/>
                  <a:gd name="T47" fmla="*/ 225185 h 604667"/>
                  <a:gd name="T48" fmla="*/ 225185 h 604667"/>
                  <a:gd name="T49" fmla="*/ 225185 h 604667"/>
                  <a:gd name="T50" fmla="*/ 225185 h 604667"/>
                  <a:gd name="T51" fmla="*/ 225185 h 604667"/>
                  <a:gd name="T52" fmla="*/ 225185 h 604667"/>
                  <a:gd name="T53" fmla="*/ 225185 h 604667"/>
                  <a:gd name="T54" fmla="*/ 225185 h 604667"/>
                  <a:gd name="T55" fmla="*/ 225185 h 604667"/>
                  <a:gd name="T56" fmla="*/ 225185 h 604667"/>
                  <a:gd name="T57" fmla="*/ 225185 h 604667"/>
                  <a:gd name="T58" fmla="*/ 225185 h 604667"/>
                  <a:gd name="T59" fmla="*/ 225185 h 604667"/>
                  <a:gd name="T60" fmla="*/ 225185 h 604667"/>
                  <a:gd name="T61" fmla="*/ 225185 h 604667"/>
                  <a:gd name="T62" fmla="*/ 225185 h 604667"/>
                  <a:gd name="T63" fmla="*/ 225185 h 604667"/>
                  <a:gd name="T64" fmla="*/ 225185 h 604667"/>
                  <a:gd name="T65" fmla="*/ 225185 h 604667"/>
                  <a:gd name="T66" fmla="*/ 225185 h 604667"/>
                  <a:gd name="T67" fmla="*/ 225185 h 604667"/>
                  <a:gd name="T68" fmla="*/ 225185 h 604667"/>
                  <a:gd name="T69" fmla="*/ 225185 h 604667"/>
                  <a:gd name="T70" fmla="*/ 225185 h 604667"/>
                  <a:gd name="T71" fmla="*/ 225185 h 604667"/>
                  <a:gd name="T72" fmla="*/ 225185 h 604667"/>
                  <a:gd name="T73" fmla="*/ 225185 h 604667"/>
                  <a:gd name="T74" fmla="*/ 225185 h 604667"/>
                  <a:gd name="T75" fmla="*/ 225185 h 604667"/>
                  <a:gd name="T76" fmla="*/ 225185 h 604667"/>
                  <a:gd name="T77" fmla="*/ 225185 h 604667"/>
                  <a:gd name="T78" fmla="*/ 225185 h 604667"/>
                  <a:gd name="T79" fmla="*/ 225185 h 604667"/>
                  <a:gd name="T80" fmla="*/ 225185 h 604667"/>
                  <a:gd name="T81" fmla="*/ 225185 h 604667"/>
                  <a:gd name="T82" fmla="*/ 225185 h 604667"/>
                  <a:gd name="T83" fmla="*/ 225185 h 604667"/>
                  <a:gd name="T84" fmla="*/ 225185 h 604667"/>
                  <a:gd name="T85" fmla="*/ 225185 h 604667"/>
                  <a:gd name="T86" fmla="*/ 225185 h 604667"/>
                  <a:gd name="T87" fmla="*/ 225185 h 604667"/>
                  <a:gd name="T88" fmla="*/ 225185 h 604667"/>
                  <a:gd name="T89" fmla="*/ 225185 h 604667"/>
                  <a:gd name="T90" fmla="*/ 225185 h 604667"/>
                  <a:gd name="T91" fmla="*/ 225185 h 604667"/>
                  <a:gd name="T92" fmla="*/ 225185 h 604667"/>
                  <a:gd name="T93" fmla="*/ 225185 h 604667"/>
                  <a:gd name="T94" fmla="*/ 225185 h 604667"/>
                  <a:gd name="T95" fmla="*/ 225185 h 604667"/>
                  <a:gd name="T96" fmla="*/ 225185 h 604667"/>
                  <a:gd name="T97" fmla="*/ 225185 h 604667"/>
                  <a:gd name="T98" fmla="*/ 225185 h 604667"/>
                  <a:gd name="T99" fmla="*/ 225185 h 604667"/>
                  <a:gd name="T100" fmla="*/ 225185 h 604667"/>
                  <a:gd name="T101" fmla="*/ 225185 h 604667"/>
                  <a:gd name="T102" fmla="*/ 225185 h 604667"/>
                  <a:gd name="T103" fmla="*/ 225185 h 604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644" h="5488">
                    <a:moveTo>
                      <a:pt x="7593" y="4963"/>
                    </a:moveTo>
                    <a:lnTo>
                      <a:pt x="7353" y="4963"/>
                    </a:lnTo>
                    <a:lnTo>
                      <a:pt x="7353" y="4592"/>
                    </a:lnTo>
                    <a:cubicBezTo>
                      <a:pt x="7353" y="4564"/>
                      <a:pt x="7330" y="4541"/>
                      <a:pt x="7302" y="4541"/>
                    </a:cubicBezTo>
                    <a:lnTo>
                      <a:pt x="7015" y="4541"/>
                    </a:lnTo>
                    <a:lnTo>
                      <a:pt x="7015" y="4169"/>
                    </a:lnTo>
                    <a:cubicBezTo>
                      <a:pt x="7015" y="4141"/>
                      <a:pt x="6993" y="4118"/>
                      <a:pt x="6964" y="4118"/>
                    </a:cubicBezTo>
                    <a:lnTo>
                      <a:pt x="6572" y="4118"/>
                    </a:lnTo>
                    <a:lnTo>
                      <a:pt x="6572" y="3172"/>
                    </a:lnTo>
                    <a:lnTo>
                      <a:pt x="6941" y="3172"/>
                    </a:lnTo>
                    <a:cubicBezTo>
                      <a:pt x="6963" y="3172"/>
                      <a:pt x="6983" y="3157"/>
                      <a:pt x="6989" y="3136"/>
                    </a:cubicBezTo>
                    <a:cubicBezTo>
                      <a:pt x="6996" y="3115"/>
                      <a:pt x="6988" y="3092"/>
                      <a:pt x="6970" y="3079"/>
                    </a:cubicBezTo>
                    <a:cubicBezTo>
                      <a:pt x="6966" y="3076"/>
                      <a:pt x="6582" y="2803"/>
                      <a:pt x="6573" y="2545"/>
                    </a:cubicBezTo>
                    <a:cubicBezTo>
                      <a:pt x="6573" y="2541"/>
                      <a:pt x="6573" y="2538"/>
                      <a:pt x="6572" y="2535"/>
                    </a:cubicBezTo>
                    <a:lnTo>
                      <a:pt x="6572" y="1879"/>
                    </a:lnTo>
                    <a:lnTo>
                      <a:pt x="7441" y="1879"/>
                    </a:lnTo>
                    <a:cubicBezTo>
                      <a:pt x="7467" y="1879"/>
                      <a:pt x="7489" y="1859"/>
                      <a:pt x="7491" y="1833"/>
                    </a:cubicBezTo>
                    <a:cubicBezTo>
                      <a:pt x="7494" y="1807"/>
                      <a:pt x="7476" y="1783"/>
                      <a:pt x="7450" y="1778"/>
                    </a:cubicBezTo>
                    <a:cubicBezTo>
                      <a:pt x="7432" y="1775"/>
                      <a:pt x="5601" y="1419"/>
                      <a:pt x="5601" y="438"/>
                    </a:cubicBezTo>
                    <a:lnTo>
                      <a:pt x="5601" y="51"/>
                    </a:lnTo>
                    <a:cubicBezTo>
                      <a:pt x="5601" y="23"/>
                      <a:pt x="5578" y="0"/>
                      <a:pt x="5550" y="0"/>
                    </a:cubicBezTo>
                    <a:cubicBezTo>
                      <a:pt x="5522" y="0"/>
                      <a:pt x="5499" y="23"/>
                      <a:pt x="5499" y="51"/>
                    </a:cubicBezTo>
                    <a:lnTo>
                      <a:pt x="5499" y="387"/>
                    </a:lnTo>
                    <a:lnTo>
                      <a:pt x="3822" y="387"/>
                    </a:lnTo>
                    <a:lnTo>
                      <a:pt x="2145" y="387"/>
                    </a:lnTo>
                    <a:lnTo>
                      <a:pt x="2145" y="51"/>
                    </a:lnTo>
                    <a:cubicBezTo>
                      <a:pt x="2145" y="23"/>
                      <a:pt x="2122" y="0"/>
                      <a:pt x="2094" y="0"/>
                    </a:cubicBezTo>
                    <a:cubicBezTo>
                      <a:pt x="2066" y="0"/>
                      <a:pt x="2043" y="23"/>
                      <a:pt x="2043" y="51"/>
                    </a:cubicBezTo>
                    <a:lnTo>
                      <a:pt x="2043" y="438"/>
                    </a:lnTo>
                    <a:cubicBezTo>
                      <a:pt x="2043" y="1419"/>
                      <a:pt x="212" y="1775"/>
                      <a:pt x="194" y="1778"/>
                    </a:cubicBezTo>
                    <a:cubicBezTo>
                      <a:pt x="168" y="1783"/>
                      <a:pt x="150" y="1807"/>
                      <a:pt x="152" y="1833"/>
                    </a:cubicBezTo>
                    <a:cubicBezTo>
                      <a:pt x="155" y="1859"/>
                      <a:pt x="177" y="1879"/>
                      <a:pt x="203" y="1879"/>
                    </a:cubicBezTo>
                    <a:lnTo>
                      <a:pt x="1072" y="1879"/>
                    </a:lnTo>
                    <a:lnTo>
                      <a:pt x="1072" y="2535"/>
                    </a:lnTo>
                    <a:cubicBezTo>
                      <a:pt x="1071" y="2538"/>
                      <a:pt x="1071" y="2541"/>
                      <a:pt x="1071" y="2545"/>
                    </a:cubicBezTo>
                    <a:cubicBezTo>
                      <a:pt x="1062" y="2803"/>
                      <a:pt x="678" y="3076"/>
                      <a:pt x="674" y="3079"/>
                    </a:cubicBezTo>
                    <a:cubicBezTo>
                      <a:pt x="656" y="3092"/>
                      <a:pt x="648" y="3115"/>
                      <a:pt x="655" y="3136"/>
                    </a:cubicBezTo>
                    <a:cubicBezTo>
                      <a:pt x="661" y="3157"/>
                      <a:pt x="681" y="3172"/>
                      <a:pt x="703" y="3172"/>
                    </a:cubicBezTo>
                    <a:lnTo>
                      <a:pt x="1072" y="3172"/>
                    </a:lnTo>
                    <a:lnTo>
                      <a:pt x="1072" y="4118"/>
                    </a:lnTo>
                    <a:lnTo>
                      <a:pt x="679" y="4118"/>
                    </a:lnTo>
                    <a:cubicBezTo>
                      <a:pt x="651" y="4118"/>
                      <a:pt x="628" y="4141"/>
                      <a:pt x="628" y="4169"/>
                    </a:cubicBezTo>
                    <a:lnTo>
                      <a:pt x="628" y="4541"/>
                    </a:lnTo>
                    <a:lnTo>
                      <a:pt x="342" y="4541"/>
                    </a:lnTo>
                    <a:cubicBezTo>
                      <a:pt x="314" y="4541"/>
                      <a:pt x="291" y="4564"/>
                      <a:pt x="291" y="4592"/>
                    </a:cubicBezTo>
                    <a:lnTo>
                      <a:pt x="291" y="4963"/>
                    </a:lnTo>
                    <a:lnTo>
                      <a:pt x="51" y="4963"/>
                    </a:lnTo>
                    <a:cubicBezTo>
                      <a:pt x="23" y="4963"/>
                      <a:pt x="0" y="4986"/>
                      <a:pt x="0" y="5014"/>
                    </a:cubicBezTo>
                    <a:lnTo>
                      <a:pt x="0" y="5437"/>
                    </a:lnTo>
                    <a:cubicBezTo>
                      <a:pt x="0" y="5465"/>
                      <a:pt x="23" y="5488"/>
                      <a:pt x="51" y="5488"/>
                    </a:cubicBezTo>
                    <a:lnTo>
                      <a:pt x="3822" y="5488"/>
                    </a:lnTo>
                    <a:lnTo>
                      <a:pt x="7593" y="5488"/>
                    </a:lnTo>
                    <a:cubicBezTo>
                      <a:pt x="7621" y="5488"/>
                      <a:pt x="7644" y="5465"/>
                      <a:pt x="7644" y="5437"/>
                    </a:cubicBezTo>
                    <a:lnTo>
                      <a:pt x="7644" y="5014"/>
                    </a:lnTo>
                    <a:cubicBezTo>
                      <a:pt x="7644" y="4986"/>
                      <a:pt x="7621" y="4963"/>
                      <a:pt x="7593" y="4963"/>
                    </a:cubicBezTo>
                    <a:close/>
                    <a:moveTo>
                      <a:pt x="611" y="1777"/>
                    </a:moveTo>
                    <a:cubicBezTo>
                      <a:pt x="774" y="1728"/>
                      <a:pt x="971" y="1659"/>
                      <a:pt x="1170" y="1568"/>
                    </a:cubicBezTo>
                    <a:cubicBezTo>
                      <a:pt x="1783" y="1285"/>
                      <a:pt x="2119" y="913"/>
                      <a:pt x="2144" y="489"/>
                    </a:cubicBezTo>
                    <a:lnTo>
                      <a:pt x="3822" y="489"/>
                    </a:lnTo>
                    <a:lnTo>
                      <a:pt x="5500" y="489"/>
                    </a:lnTo>
                    <a:cubicBezTo>
                      <a:pt x="5525" y="913"/>
                      <a:pt x="5860" y="1285"/>
                      <a:pt x="6474" y="1568"/>
                    </a:cubicBezTo>
                    <a:cubicBezTo>
                      <a:pt x="6672" y="1659"/>
                      <a:pt x="6870" y="1728"/>
                      <a:pt x="7033" y="1777"/>
                    </a:cubicBezTo>
                    <a:lnTo>
                      <a:pt x="6521" y="1777"/>
                    </a:lnTo>
                    <a:lnTo>
                      <a:pt x="3822" y="1777"/>
                    </a:lnTo>
                    <a:lnTo>
                      <a:pt x="1123" y="1777"/>
                    </a:lnTo>
                    <a:lnTo>
                      <a:pt x="611" y="1777"/>
                    </a:lnTo>
                    <a:close/>
                    <a:moveTo>
                      <a:pt x="5100" y="2004"/>
                    </a:moveTo>
                    <a:cubicBezTo>
                      <a:pt x="4976" y="2004"/>
                      <a:pt x="4875" y="2105"/>
                      <a:pt x="4875" y="2229"/>
                    </a:cubicBezTo>
                    <a:lnTo>
                      <a:pt x="4875" y="2496"/>
                    </a:lnTo>
                    <a:lnTo>
                      <a:pt x="4689" y="2496"/>
                    </a:lnTo>
                    <a:lnTo>
                      <a:pt x="4689" y="2229"/>
                    </a:lnTo>
                    <a:cubicBezTo>
                      <a:pt x="4689" y="2105"/>
                      <a:pt x="4588" y="2004"/>
                      <a:pt x="4464" y="2004"/>
                    </a:cubicBezTo>
                    <a:cubicBezTo>
                      <a:pt x="4340" y="2004"/>
                      <a:pt x="4239" y="2105"/>
                      <a:pt x="4239" y="2229"/>
                    </a:cubicBezTo>
                    <a:lnTo>
                      <a:pt x="4239" y="2496"/>
                    </a:lnTo>
                    <a:lnTo>
                      <a:pt x="4053" y="2496"/>
                    </a:lnTo>
                    <a:lnTo>
                      <a:pt x="4053" y="2229"/>
                    </a:lnTo>
                    <a:cubicBezTo>
                      <a:pt x="4053" y="2105"/>
                      <a:pt x="3952" y="2004"/>
                      <a:pt x="3828" y="2004"/>
                    </a:cubicBezTo>
                    <a:cubicBezTo>
                      <a:pt x="3826" y="2004"/>
                      <a:pt x="3824" y="2005"/>
                      <a:pt x="3822" y="2005"/>
                    </a:cubicBezTo>
                    <a:cubicBezTo>
                      <a:pt x="3820" y="2005"/>
                      <a:pt x="3818" y="2004"/>
                      <a:pt x="3816" y="2004"/>
                    </a:cubicBezTo>
                    <a:cubicBezTo>
                      <a:pt x="3692" y="2004"/>
                      <a:pt x="3591" y="2105"/>
                      <a:pt x="3591" y="2229"/>
                    </a:cubicBezTo>
                    <a:lnTo>
                      <a:pt x="3591" y="2496"/>
                    </a:lnTo>
                    <a:lnTo>
                      <a:pt x="3405" y="2496"/>
                    </a:lnTo>
                    <a:lnTo>
                      <a:pt x="3405" y="2229"/>
                    </a:lnTo>
                    <a:cubicBezTo>
                      <a:pt x="3405" y="2105"/>
                      <a:pt x="3304" y="2004"/>
                      <a:pt x="3180" y="2004"/>
                    </a:cubicBezTo>
                    <a:cubicBezTo>
                      <a:pt x="3056" y="2004"/>
                      <a:pt x="2955" y="2105"/>
                      <a:pt x="2955" y="2229"/>
                    </a:cubicBezTo>
                    <a:lnTo>
                      <a:pt x="2955" y="2496"/>
                    </a:lnTo>
                    <a:lnTo>
                      <a:pt x="2769" y="2496"/>
                    </a:lnTo>
                    <a:lnTo>
                      <a:pt x="2769" y="2229"/>
                    </a:lnTo>
                    <a:cubicBezTo>
                      <a:pt x="2769" y="2105"/>
                      <a:pt x="2668" y="2004"/>
                      <a:pt x="2544" y="2004"/>
                    </a:cubicBezTo>
                    <a:cubicBezTo>
                      <a:pt x="2420" y="2004"/>
                      <a:pt x="2319" y="2105"/>
                      <a:pt x="2319" y="2229"/>
                    </a:cubicBezTo>
                    <a:lnTo>
                      <a:pt x="2319" y="2496"/>
                    </a:lnTo>
                    <a:lnTo>
                      <a:pt x="1174" y="2496"/>
                    </a:lnTo>
                    <a:lnTo>
                      <a:pt x="1174" y="1879"/>
                    </a:lnTo>
                    <a:lnTo>
                      <a:pt x="3822" y="1879"/>
                    </a:lnTo>
                    <a:lnTo>
                      <a:pt x="6470" y="1879"/>
                    </a:lnTo>
                    <a:lnTo>
                      <a:pt x="6470" y="2496"/>
                    </a:lnTo>
                    <a:lnTo>
                      <a:pt x="5325" y="2496"/>
                    </a:lnTo>
                    <a:lnTo>
                      <a:pt x="5325" y="2229"/>
                    </a:lnTo>
                    <a:cubicBezTo>
                      <a:pt x="5325" y="2105"/>
                      <a:pt x="5224" y="2004"/>
                      <a:pt x="5100" y="2004"/>
                    </a:cubicBezTo>
                    <a:close/>
                    <a:moveTo>
                      <a:pt x="5223" y="2229"/>
                    </a:moveTo>
                    <a:lnTo>
                      <a:pt x="5223" y="2496"/>
                    </a:lnTo>
                    <a:lnTo>
                      <a:pt x="4977" y="2496"/>
                    </a:lnTo>
                    <a:lnTo>
                      <a:pt x="4977" y="2229"/>
                    </a:lnTo>
                    <a:cubicBezTo>
                      <a:pt x="4977" y="2161"/>
                      <a:pt x="5032" y="2106"/>
                      <a:pt x="5100" y="2106"/>
                    </a:cubicBezTo>
                    <a:cubicBezTo>
                      <a:pt x="5168" y="2106"/>
                      <a:pt x="5223" y="2161"/>
                      <a:pt x="5223" y="2229"/>
                    </a:cubicBezTo>
                    <a:close/>
                    <a:moveTo>
                      <a:pt x="4587" y="2229"/>
                    </a:moveTo>
                    <a:lnTo>
                      <a:pt x="4587" y="2496"/>
                    </a:lnTo>
                    <a:lnTo>
                      <a:pt x="4341" y="2496"/>
                    </a:lnTo>
                    <a:lnTo>
                      <a:pt x="4341" y="2229"/>
                    </a:lnTo>
                    <a:cubicBezTo>
                      <a:pt x="4341" y="2161"/>
                      <a:pt x="4396" y="2106"/>
                      <a:pt x="4464" y="2106"/>
                    </a:cubicBezTo>
                    <a:cubicBezTo>
                      <a:pt x="4532" y="2106"/>
                      <a:pt x="4587" y="2161"/>
                      <a:pt x="4587" y="2229"/>
                    </a:cubicBezTo>
                    <a:close/>
                    <a:moveTo>
                      <a:pt x="3951" y="2229"/>
                    </a:moveTo>
                    <a:lnTo>
                      <a:pt x="3951" y="2496"/>
                    </a:lnTo>
                    <a:lnTo>
                      <a:pt x="3822" y="2496"/>
                    </a:lnTo>
                    <a:lnTo>
                      <a:pt x="3693" y="2496"/>
                    </a:lnTo>
                    <a:lnTo>
                      <a:pt x="3693" y="2229"/>
                    </a:lnTo>
                    <a:cubicBezTo>
                      <a:pt x="3693" y="2161"/>
                      <a:pt x="3748" y="2106"/>
                      <a:pt x="3816" y="2106"/>
                    </a:cubicBezTo>
                    <a:cubicBezTo>
                      <a:pt x="3818" y="2106"/>
                      <a:pt x="3820" y="2106"/>
                      <a:pt x="3822" y="2107"/>
                    </a:cubicBezTo>
                    <a:cubicBezTo>
                      <a:pt x="3824" y="2106"/>
                      <a:pt x="3826" y="2106"/>
                      <a:pt x="3828" y="2106"/>
                    </a:cubicBezTo>
                    <a:cubicBezTo>
                      <a:pt x="3895" y="2106"/>
                      <a:pt x="3951" y="2161"/>
                      <a:pt x="3951" y="2229"/>
                    </a:cubicBezTo>
                    <a:close/>
                    <a:moveTo>
                      <a:pt x="3303" y="2229"/>
                    </a:moveTo>
                    <a:lnTo>
                      <a:pt x="3303" y="2496"/>
                    </a:lnTo>
                    <a:lnTo>
                      <a:pt x="3057" y="2496"/>
                    </a:lnTo>
                    <a:lnTo>
                      <a:pt x="3057" y="2229"/>
                    </a:lnTo>
                    <a:cubicBezTo>
                      <a:pt x="3057" y="2161"/>
                      <a:pt x="3112" y="2106"/>
                      <a:pt x="3180" y="2106"/>
                    </a:cubicBezTo>
                    <a:cubicBezTo>
                      <a:pt x="3248" y="2106"/>
                      <a:pt x="3303" y="2161"/>
                      <a:pt x="3303" y="2229"/>
                    </a:cubicBezTo>
                    <a:close/>
                    <a:moveTo>
                      <a:pt x="2667" y="2229"/>
                    </a:moveTo>
                    <a:lnTo>
                      <a:pt x="2667" y="2496"/>
                    </a:lnTo>
                    <a:lnTo>
                      <a:pt x="2421" y="2496"/>
                    </a:lnTo>
                    <a:lnTo>
                      <a:pt x="2421" y="2229"/>
                    </a:lnTo>
                    <a:cubicBezTo>
                      <a:pt x="2421" y="2161"/>
                      <a:pt x="2476" y="2106"/>
                      <a:pt x="2544" y="2106"/>
                    </a:cubicBezTo>
                    <a:cubicBezTo>
                      <a:pt x="2612" y="2106"/>
                      <a:pt x="2667" y="2161"/>
                      <a:pt x="2667" y="2229"/>
                    </a:cubicBezTo>
                    <a:close/>
                    <a:moveTo>
                      <a:pt x="848" y="3070"/>
                    </a:moveTo>
                    <a:cubicBezTo>
                      <a:pt x="966" y="2966"/>
                      <a:pt x="1136" y="2787"/>
                      <a:pt x="1167" y="2597"/>
                    </a:cubicBezTo>
                    <a:lnTo>
                      <a:pt x="2370" y="2597"/>
                    </a:lnTo>
                    <a:lnTo>
                      <a:pt x="2718" y="2597"/>
                    </a:lnTo>
                    <a:lnTo>
                      <a:pt x="3006" y="2597"/>
                    </a:lnTo>
                    <a:lnTo>
                      <a:pt x="3354" y="2597"/>
                    </a:lnTo>
                    <a:lnTo>
                      <a:pt x="3643" y="2597"/>
                    </a:lnTo>
                    <a:lnTo>
                      <a:pt x="3822" y="2597"/>
                    </a:lnTo>
                    <a:lnTo>
                      <a:pt x="4001" y="2597"/>
                    </a:lnTo>
                    <a:lnTo>
                      <a:pt x="4290" y="2597"/>
                    </a:lnTo>
                    <a:lnTo>
                      <a:pt x="4637" y="2597"/>
                    </a:lnTo>
                    <a:lnTo>
                      <a:pt x="4926" y="2597"/>
                    </a:lnTo>
                    <a:lnTo>
                      <a:pt x="5274" y="2597"/>
                    </a:lnTo>
                    <a:lnTo>
                      <a:pt x="6476" y="2597"/>
                    </a:lnTo>
                    <a:cubicBezTo>
                      <a:pt x="6508" y="2787"/>
                      <a:pt x="6678" y="2966"/>
                      <a:pt x="6796" y="3070"/>
                    </a:cubicBezTo>
                    <a:lnTo>
                      <a:pt x="6521" y="3070"/>
                    </a:lnTo>
                    <a:lnTo>
                      <a:pt x="3822" y="3070"/>
                    </a:lnTo>
                    <a:lnTo>
                      <a:pt x="1123" y="3070"/>
                    </a:lnTo>
                    <a:lnTo>
                      <a:pt x="848" y="3070"/>
                    </a:lnTo>
                    <a:close/>
                    <a:moveTo>
                      <a:pt x="5702" y="3395"/>
                    </a:moveTo>
                    <a:cubicBezTo>
                      <a:pt x="5533" y="3395"/>
                      <a:pt x="5395" y="3532"/>
                      <a:pt x="5395" y="3702"/>
                    </a:cubicBezTo>
                    <a:lnTo>
                      <a:pt x="5395" y="4118"/>
                    </a:lnTo>
                    <a:lnTo>
                      <a:pt x="5072" y="4118"/>
                    </a:lnTo>
                    <a:lnTo>
                      <a:pt x="5072" y="3702"/>
                    </a:lnTo>
                    <a:cubicBezTo>
                      <a:pt x="5072" y="3532"/>
                      <a:pt x="4934" y="3395"/>
                      <a:pt x="4765" y="3395"/>
                    </a:cubicBezTo>
                    <a:cubicBezTo>
                      <a:pt x="4595" y="3395"/>
                      <a:pt x="4458" y="3532"/>
                      <a:pt x="4458" y="3702"/>
                    </a:cubicBezTo>
                    <a:lnTo>
                      <a:pt x="4458" y="4118"/>
                    </a:lnTo>
                    <a:lnTo>
                      <a:pt x="4135" y="4118"/>
                    </a:lnTo>
                    <a:lnTo>
                      <a:pt x="4135" y="3702"/>
                    </a:lnTo>
                    <a:cubicBezTo>
                      <a:pt x="4135" y="3532"/>
                      <a:pt x="3997" y="3395"/>
                      <a:pt x="3828" y="3395"/>
                    </a:cubicBezTo>
                    <a:cubicBezTo>
                      <a:pt x="3826" y="3395"/>
                      <a:pt x="3824" y="3395"/>
                      <a:pt x="3822" y="3395"/>
                    </a:cubicBezTo>
                    <a:cubicBezTo>
                      <a:pt x="3820" y="3395"/>
                      <a:pt x="3818" y="3395"/>
                      <a:pt x="3816" y="3395"/>
                    </a:cubicBezTo>
                    <a:cubicBezTo>
                      <a:pt x="3647" y="3395"/>
                      <a:pt x="3509" y="3532"/>
                      <a:pt x="3509" y="3702"/>
                    </a:cubicBezTo>
                    <a:lnTo>
                      <a:pt x="3509" y="4118"/>
                    </a:lnTo>
                    <a:lnTo>
                      <a:pt x="3186" y="4118"/>
                    </a:lnTo>
                    <a:lnTo>
                      <a:pt x="3186" y="3702"/>
                    </a:lnTo>
                    <a:cubicBezTo>
                      <a:pt x="3186" y="3532"/>
                      <a:pt x="3048" y="3395"/>
                      <a:pt x="2879" y="3395"/>
                    </a:cubicBezTo>
                    <a:cubicBezTo>
                      <a:pt x="2709" y="3395"/>
                      <a:pt x="2572" y="3532"/>
                      <a:pt x="2572" y="3702"/>
                    </a:cubicBezTo>
                    <a:lnTo>
                      <a:pt x="2572" y="4118"/>
                    </a:lnTo>
                    <a:lnTo>
                      <a:pt x="2249" y="4118"/>
                    </a:lnTo>
                    <a:lnTo>
                      <a:pt x="2249" y="3702"/>
                    </a:lnTo>
                    <a:cubicBezTo>
                      <a:pt x="2249" y="3532"/>
                      <a:pt x="2111" y="3395"/>
                      <a:pt x="1942" y="3395"/>
                    </a:cubicBezTo>
                    <a:cubicBezTo>
                      <a:pt x="1772" y="3395"/>
                      <a:pt x="1634" y="3532"/>
                      <a:pt x="1634" y="3702"/>
                    </a:cubicBezTo>
                    <a:lnTo>
                      <a:pt x="1634" y="4118"/>
                    </a:lnTo>
                    <a:lnTo>
                      <a:pt x="1174" y="4118"/>
                    </a:lnTo>
                    <a:lnTo>
                      <a:pt x="1174" y="3172"/>
                    </a:lnTo>
                    <a:lnTo>
                      <a:pt x="3822" y="3172"/>
                    </a:lnTo>
                    <a:lnTo>
                      <a:pt x="6470" y="3172"/>
                    </a:lnTo>
                    <a:lnTo>
                      <a:pt x="6470" y="4118"/>
                    </a:lnTo>
                    <a:lnTo>
                      <a:pt x="6010" y="4118"/>
                    </a:lnTo>
                    <a:lnTo>
                      <a:pt x="6010" y="3702"/>
                    </a:lnTo>
                    <a:cubicBezTo>
                      <a:pt x="6010" y="3532"/>
                      <a:pt x="5872" y="3395"/>
                      <a:pt x="5702" y="3395"/>
                    </a:cubicBezTo>
                    <a:close/>
                    <a:moveTo>
                      <a:pt x="5908" y="3702"/>
                    </a:moveTo>
                    <a:lnTo>
                      <a:pt x="5908" y="4118"/>
                    </a:lnTo>
                    <a:lnTo>
                      <a:pt x="5497" y="4118"/>
                    </a:lnTo>
                    <a:lnTo>
                      <a:pt x="5497" y="4118"/>
                    </a:lnTo>
                    <a:lnTo>
                      <a:pt x="5497" y="3702"/>
                    </a:lnTo>
                    <a:cubicBezTo>
                      <a:pt x="5497" y="3589"/>
                      <a:pt x="5589" y="3496"/>
                      <a:pt x="5702" y="3496"/>
                    </a:cubicBezTo>
                    <a:cubicBezTo>
                      <a:pt x="5815" y="3496"/>
                      <a:pt x="5908" y="3589"/>
                      <a:pt x="5908" y="3702"/>
                    </a:cubicBezTo>
                    <a:close/>
                    <a:moveTo>
                      <a:pt x="4970" y="3702"/>
                    </a:moveTo>
                    <a:lnTo>
                      <a:pt x="4970" y="4118"/>
                    </a:lnTo>
                    <a:lnTo>
                      <a:pt x="4559" y="4118"/>
                    </a:lnTo>
                    <a:lnTo>
                      <a:pt x="4559" y="4118"/>
                    </a:lnTo>
                    <a:lnTo>
                      <a:pt x="4559" y="3702"/>
                    </a:lnTo>
                    <a:cubicBezTo>
                      <a:pt x="4559" y="3589"/>
                      <a:pt x="4652" y="3496"/>
                      <a:pt x="4765" y="3496"/>
                    </a:cubicBezTo>
                    <a:cubicBezTo>
                      <a:pt x="4878" y="3496"/>
                      <a:pt x="4970" y="3589"/>
                      <a:pt x="4970" y="3702"/>
                    </a:cubicBezTo>
                    <a:close/>
                    <a:moveTo>
                      <a:pt x="4033" y="3702"/>
                    </a:moveTo>
                    <a:lnTo>
                      <a:pt x="4033" y="4118"/>
                    </a:lnTo>
                    <a:lnTo>
                      <a:pt x="3822" y="4118"/>
                    </a:lnTo>
                    <a:lnTo>
                      <a:pt x="3611" y="4118"/>
                    </a:lnTo>
                    <a:lnTo>
                      <a:pt x="3611" y="3702"/>
                    </a:lnTo>
                    <a:cubicBezTo>
                      <a:pt x="3611" y="3589"/>
                      <a:pt x="3703" y="3496"/>
                      <a:pt x="3816" y="3496"/>
                    </a:cubicBezTo>
                    <a:cubicBezTo>
                      <a:pt x="3818" y="3496"/>
                      <a:pt x="3820" y="3497"/>
                      <a:pt x="3822" y="3497"/>
                    </a:cubicBezTo>
                    <a:cubicBezTo>
                      <a:pt x="3824" y="3497"/>
                      <a:pt x="3826" y="3496"/>
                      <a:pt x="3828" y="3496"/>
                    </a:cubicBezTo>
                    <a:cubicBezTo>
                      <a:pt x="3941" y="3496"/>
                      <a:pt x="4033" y="3589"/>
                      <a:pt x="4033" y="3702"/>
                    </a:cubicBezTo>
                    <a:close/>
                    <a:moveTo>
                      <a:pt x="3084" y="3702"/>
                    </a:moveTo>
                    <a:lnTo>
                      <a:pt x="3084" y="4118"/>
                    </a:lnTo>
                    <a:lnTo>
                      <a:pt x="3084" y="4118"/>
                    </a:lnTo>
                    <a:lnTo>
                      <a:pt x="2673" y="4118"/>
                    </a:lnTo>
                    <a:lnTo>
                      <a:pt x="2673" y="3702"/>
                    </a:lnTo>
                    <a:cubicBezTo>
                      <a:pt x="2673" y="3589"/>
                      <a:pt x="2766" y="3496"/>
                      <a:pt x="2879" y="3496"/>
                    </a:cubicBezTo>
                    <a:cubicBezTo>
                      <a:pt x="2992" y="3496"/>
                      <a:pt x="3084" y="3589"/>
                      <a:pt x="3084" y="3702"/>
                    </a:cubicBezTo>
                    <a:close/>
                    <a:moveTo>
                      <a:pt x="2147" y="3702"/>
                    </a:moveTo>
                    <a:lnTo>
                      <a:pt x="2147" y="4118"/>
                    </a:lnTo>
                    <a:lnTo>
                      <a:pt x="2147" y="4118"/>
                    </a:lnTo>
                    <a:lnTo>
                      <a:pt x="1736" y="4118"/>
                    </a:lnTo>
                    <a:lnTo>
                      <a:pt x="1736" y="3702"/>
                    </a:lnTo>
                    <a:cubicBezTo>
                      <a:pt x="1736" y="3589"/>
                      <a:pt x="1828" y="3496"/>
                      <a:pt x="1942" y="3496"/>
                    </a:cubicBezTo>
                    <a:cubicBezTo>
                      <a:pt x="2055" y="3496"/>
                      <a:pt x="2147" y="3589"/>
                      <a:pt x="2147" y="3702"/>
                    </a:cubicBezTo>
                    <a:close/>
                    <a:moveTo>
                      <a:pt x="730" y="4220"/>
                    </a:moveTo>
                    <a:lnTo>
                      <a:pt x="1123" y="4220"/>
                    </a:lnTo>
                    <a:lnTo>
                      <a:pt x="1686" y="4220"/>
                    </a:lnTo>
                    <a:lnTo>
                      <a:pt x="2198" y="4220"/>
                    </a:lnTo>
                    <a:lnTo>
                      <a:pt x="2623" y="4220"/>
                    </a:lnTo>
                    <a:lnTo>
                      <a:pt x="3135" y="4220"/>
                    </a:lnTo>
                    <a:lnTo>
                      <a:pt x="3560" y="4220"/>
                    </a:lnTo>
                    <a:lnTo>
                      <a:pt x="3822" y="4220"/>
                    </a:lnTo>
                    <a:lnTo>
                      <a:pt x="4084" y="4220"/>
                    </a:lnTo>
                    <a:lnTo>
                      <a:pt x="4509" y="4220"/>
                    </a:lnTo>
                    <a:lnTo>
                      <a:pt x="5021" y="4220"/>
                    </a:lnTo>
                    <a:lnTo>
                      <a:pt x="5446" y="4220"/>
                    </a:lnTo>
                    <a:lnTo>
                      <a:pt x="5958" y="4220"/>
                    </a:lnTo>
                    <a:lnTo>
                      <a:pt x="6521" y="4220"/>
                    </a:lnTo>
                    <a:lnTo>
                      <a:pt x="6914" y="4220"/>
                    </a:lnTo>
                    <a:lnTo>
                      <a:pt x="6914" y="4541"/>
                    </a:lnTo>
                    <a:lnTo>
                      <a:pt x="3822" y="4541"/>
                    </a:lnTo>
                    <a:lnTo>
                      <a:pt x="730" y="4541"/>
                    </a:lnTo>
                    <a:lnTo>
                      <a:pt x="730" y="4220"/>
                    </a:lnTo>
                    <a:close/>
                    <a:moveTo>
                      <a:pt x="393" y="4643"/>
                    </a:moveTo>
                    <a:lnTo>
                      <a:pt x="679" y="4643"/>
                    </a:lnTo>
                    <a:lnTo>
                      <a:pt x="3822" y="4643"/>
                    </a:lnTo>
                    <a:lnTo>
                      <a:pt x="6964" y="4643"/>
                    </a:lnTo>
                    <a:lnTo>
                      <a:pt x="7251" y="4643"/>
                    </a:lnTo>
                    <a:lnTo>
                      <a:pt x="7251" y="4963"/>
                    </a:lnTo>
                    <a:lnTo>
                      <a:pt x="3822" y="4963"/>
                    </a:lnTo>
                    <a:lnTo>
                      <a:pt x="393" y="4963"/>
                    </a:lnTo>
                    <a:lnTo>
                      <a:pt x="393" y="4643"/>
                    </a:lnTo>
                    <a:close/>
                    <a:moveTo>
                      <a:pt x="7542" y="5386"/>
                    </a:moveTo>
                    <a:lnTo>
                      <a:pt x="3822" y="5386"/>
                    </a:lnTo>
                    <a:lnTo>
                      <a:pt x="102" y="5386"/>
                    </a:lnTo>
                    <a:lnTo>
                      <a:pt x="102" y="5065"/>
                    </a:lnTo>
                    <a:lnTo>
                      <a:pt x="342" y="5065"/>
                    </a:lnTo>
                    <a:cubicBezTo>
                      <a:pt x="342" y="5065"/>
                      <a:pt x="342" y="5065"/>
                      <a:pt x="342" y="5065"/>
                    </a:cubicBezTo>
                    <a:lnTo>
                      <a:pt x="3822" y="5065"/>
                    </a:lnTo>
                    <a:lnTo>
                      <a:pt x="7302" y="5065"/>
                    </a:lnTo>
                    <a:cubicBezTo>
                      <a:pt x="7302" y="5065"/>
                      <a:pt x="7302" y="5065"/>
                      <a:pt x="7302" y="5065"/>
                    </a:cubicBezTo>
                    <a:lnTo>
                      <a:pt x="7542" y="5065"/>
                    </a:lnTo>
                    <a:lnTo>
                      <a:pt x="7542" y="5386"/>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文本框 131">
                <a:extLst>
                  <a:ext uri="{FF2B5EF4-FFF2-40B4-BE49-F238E27FC236}">
                    <a16:creationId xmlns:a16="http://schemas.microsoft.com/office/drawing/2014/main" id="{F624CC60-7C89-401C-96F2-E8BBE85AB154}"/>
                  </a:ext>
                </a:extLst>
              </p:cNvPr>
              <p:cNvSpPr txBox="1"/>
              <p:nvPr/>
            </p:nvSpPr>
            <p:spPr>
              <a:xfrm>
                <a:off x="6297928" y="5817310"/>
                <a:ext cx="897613" cy="461665"/>
              </a:xfrm>
              <a:prstGeom prst="rect">
                <a:avLst/>
              </a:prstGeom>
              <a:noFill/>
            </p:spPr>
            <p:txBody>
              <a:bodyPr wrap="square" rtlCol="0">
                <a:spAutoFit/>
              </a:bodyPr>
              <a:lstStyle/>
              <a:p>
                <a:pPr algn="ctr"/>
                <a:r>
                  <a:rPr lang="zh-CN" altLang="en-US" sz="2400" dirty="0">
                    <a:solidFill>
                      <a:schemeClr val="bg1"/>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北京</a:t>
                </a:r>
              </a:p>
            </p:txBody>
          </p:sp>
        </p:grpSp>
        <p:grpSp>
          <p:nvGrpSpPr>
            <p:cNvPr id="139" name="组合 138">
              <a:extLst>
                <a:ext uri="{FF2B5EF4-FFF2-40B4-BE49-F238E27FC236}">
                  <a16:creationId xmlns:a16="http://schemas.microsoft.com/office/drawing/2014/main" id="{CEF8C64E-489F-4099-B8EE-7A3EAEA5A01F}"/>
                </a:ext>
              </a:extLst>
            </p:cNvPr>
            <p:cNvGrpSpPr/>
            <p:nvPr/>
          </p:nvGrpSpPr>
          <p:grpSpPr>
            <a:xfrm>
              <a:off x="7438727" y="5136831"/>
              <a:ext cx="897613" cy="1142144"/>
              <a:chOff x="7438727" y="5136831"/>
              <a:chExt cx="897613" cy="1142144"/>
            </a:xfrm>
          </p:grpSpPr>
          <p:sp>
            <p:nvSpPr>
              <p:cNvPr id="91" name="oriental-pearl-tower_274079">
                <a:extLst>
                  <a:ext uri="{FF2B5EF4-FFF2-40B4-BE49-F238E27FC236}">
                    <a16:creationId xmlns:a16="http://schemas.microsoft.com/office/drawing/2014/main" id="{78214C10-C575-43B7-BF53-1D43FCADB6C6}"/>
                  </a:ext>
                </a:extLst>
              </p:cNvPr>
              <p:cNvSpPr/>
              <p:nvPr/>
            </p:nvSpPr>
            <p:spPr>
              <a:xfrm>
                <a:off x="7771356" y="5136831"/>
                <a:ext cx="212274" cy="609685"/>
              </a:xfrm>
              <a:custGeom>
                <a:avLst/>
                <a:gdLst>
                  <a:gd name="T0" fmla="*/ 225185 h 604667"/>
                  <a:gd name="T1" fmla="*/ 225185 h 604667"/>
                  <a:gd name="T2" fmla="*/ 225185 h 604667"/>
                  <a:gd name="T3" fmla="*/ 225185 h 604667"/>
                  <a:gd name="T4" fmla="*/ 225185 h 604667"/>
                  <a:gd name="T5" fmla="*/ 225185 h 604667"/>
                  <a:gd name="T6" fmla="*/ 225185 h 604667"/>
                  <a:gd name="T7" fmla="*/ 225185 h 604667"/>
                  <a:gd name="T8" fmla="*/ 225185 h 604667"/>
                  <a:gd name="T9" fmla="*/ 225185 h 604667"/>
                  <a:gd name="T10" fmla="*/ 225185 h 604667"/>
                  <a:gd name="T11" fmla="*/ 225185 h 604667"/>
                  <a:gd name="T12" fmla="*/ 225185 h 604667"/>
                  <a:gd name="T13" fmla="*/ 225185 h 604667"/>
                  <a:gd name="T14" fmla="*/ 225185 h 604667"/>
                  <a:gd name="T15" fmla="*/ 225185 h 604667"/>
                  <a:gd name="T16" fmla="*/ 225185 h 604667"/>
                  <a:gd name="T17" fmla="*/ 225185 h 604667"/>
                  <a:gd name="T18" fmla="*/ 225185 h 604667"/>
                  <a:gd name="T19" fmla="*/ 225185 h 604667"/>
                  <a:gd name="T20" fmla="*/ 225185 h 604667"/>
                  <a:gd name="T21" fmla="*/ 225185 h 604667"/>
                  <a:gd name="T22" fmla="*/ 225185 h 604667"/>
                  <a:gd name="T23" fmla="*/ 225185 h 604667"/>
                  <a:gd name="T24" fmla="*/ 225185 h 604667"/>
                  <a:gd name="T25" fmla="*/ 225185 h 604667"/>
                  <a:gd name="T26" fmla="*/ 225185 h 604667"/>
                  <a:gd name="T27" fmla="*/ 225185 h 604667"/>
                  <a:gd name="T28" fmla="*/ 225185 h 604667"/>
                  <a:gd name="T29" fmla="*/ 225185 h 604667"/>
                  <a:gd name="T30" fmla="*/ 225185 h 604667"/>
                  <a:gd name="T31" fmla="*/ 225185 h 604667"/>
                  <a:gd name="T32" fmla="*/ 225185 h 604667"/>
                  <a:gd name="T33" fmla="*/ 225185 h 604667"/>
                  <a:gd name="T34" fmla="*/ 225185 h 604667"/>
                  <a:gd name="T35" fmla="*/ 225185 h 604667"/>
                  <a:gd name="T36" fmla="*/ 225185 h 604667"/>
                  <a:gd name="T37" fmla="*/ 225185 h 604667"/>
                  <a:gd name="T38" fmla="*/ 225185 h 604667"/>
                  <a:gd name="T39" fmla="*/ 225185 h 604667"/>
                  <a:gd name="T40" fmla="*/ 225185 h 604667"/>
                  <a:gd name="T41" fmla="*/ 225185 h 604667"/>
                  <a:gd name="T42" fmla="*/ 225185 h 604667"/>
                  <a:gd name="T43" fmla="*/ 225185 h 604667"/>
                  <a:gd name="T44" fmla="*/ 225185 h 604667"/>
                  <a:gd name="T45" fmla="*/ 225185 h 604667"/>
                  <a:gd name="T46" fmla="*/ 225185 h 604667"/>
                  <a:gd name="T47" fmla="*/ 225185 h 604667"/>
                  <a:gd name="T48" fmla="*/ 225185 h 604667"/>
                  <a:gd name="T49" fmla="*/ 225185 h 604667"/>
                  <a:gd name="T50" fmla="*/ 225185 h 604667"/>
                  <a:gd name="T51" fmla="*/ 225185 h 604667"/>
                  <a:gd name="T52" fmla="*/ 225185 h 604667"/>
                  <a:gd name="T53" fmla="*/ 225185 h 604667"/>
                  <a:gd name="T54" fmla="*/ 225185 h 604667"/>
                  <a:gd name="T55" fmla="*/ 225185 h 604667"/>
                  <a:gd name="T56" fmla="*/ 225185 h 604667"/>
                  <a:gd name="T57" fmla="*/ 225185 h 604667"/>
                  <a:gd name="T58" fmla="*/ 225185 h 604667"/>
                  <a:gd name="T59" fmla="*/ 225185 h 604667"/>
                  <a:gd name="T60" fmla="*/ 225185 h 604667"/>
                  <a:gd name="T61" fmla="*/ 225185 h 604667"/>
                  <a:gd name="T62" fmla="*/ 225185 h 604667"/>
                  <a:gd name="T63" fmla="*/ 225185 h 604667"/>
                  <a:gd name="T64" fmla="*/ 225185 h 604667"/>
                  <a:gd name="T65" fmla="*/ 225185 h 604667"/>
                  <a:gd name="T66" fmla="*/ 225185 h 604667"/>
                  <a:gd name="T67" fmla="*/ 225185 h 604667"/>
                  <a:gd name="T68" fmla="*/ 225185 h 604667"/>
                  <a:gd name="T69" fmla="*/ 225185 h 604667"/>
                  <a:gd name="T70" fmla="*/ 225185 h 604667"/>
                  <a:gd name="T71" fmla="*/ 225185 h 604667"/>
                  <a:gd name="T72" fmla="*/ 225185 h 604667"/>
                  <a:gd name="T73" fmla="*/ 225185 h 604667"/>
                  <a:gd name="T74" fmla="*/ 225185 h 604667"/>
                  <a:gd name="T75" fmla="*/ 225185 h 604667"/>
                  <a:gd name="T76" fmla="*/ 225185 h 604667"/>
                  <a:gd name="T77" fmla="*/ 225185 h 604667"/>
                  <a:gd name="T78" fmla="*/ 225185 h 604667"/>
                  <a:gd name="T79" fmla="*/ 225185 h 604667"/>
                  <a:gd name="T80" fmla="*/ 225185 h 604667"/>
                  <a:gd name="T81" fmla="*/ 225185 h 604667"/>
                  <a:gd name="T82" fmla="*/ 225185 h 604667"/>
                  <a:gd name="T83" fmla="*/ 225185 h 604667"/>
                  <a:gd name="T84" fmla="*/ 225185 h 604667"/>
                  <a:gd name="T85" fmla="*/ 225185 h 604667"/>
                  <a:gd name="T86" fmla="*/ 225185 h 604667"/>
                  <a:gd name="T87" fmla="*/ 225185 h 604667"/>
                  <a:gd name="T88" fmla="*/ 225185 h 604667"/>
                  <a:gd name="T89" fmla="*/ 225185 h 604667"/>
                  <a:gd name="T90" fmla="*/ 225185 h 604667"/>
                  <a:gd name="T91" fmla="*/ 225185 h 604667"/>
                  <a:gd name="T92" fmla="*/ 225185 h 604667"/>
                  <a:gd name="T93" fmla="*/ 225185 h 604667"/>
                  <a:gd name="T94" fmla="*/ 225185 h 604667"/>
                  <a:gd name="T95" fmla="*/ 225185 h 604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4" h="6827">
                    <a:moveTo>
                      <a:pt x="2387" y="6613"/>
                    </a:moveTo>
                    <a:lnTo>
                      <a:pt x="2228" y="6613"/>
                    </a:lnTo>
                    <a:lnTo>
                      <a:pt x="1785" y="5653"/>
                    </a:lnTo>
                    <a:cubicBezTo>
                      <a:pt x="1873" y="5539"/>
                      <a:pt x="1926" y="5395"/>
                      <a:pt x="1926" y="5240"/>
                    </a:cubicBezTo>
                    <a:cubicBezTo>
                      <a:pt x="1926" y="4988"/>
                      <a:pt x="1788" y="4768"/>
                      <a:pt x="1584" y="4652"/>
                    </a:cubicBezTo>
                    <a:lnTo>
                      <a:pt x="1584" y="2863"/>
                    </a:lnTo>
                    <a:cubicBezTo>
                      <a:pt x="1788" y="2747"/>
                      <a:pt x="1926" y="2527"/>
                      <a:pt x="1926" y="2275"/>
                    </a:cubicBezTo>
                    <a:cubicBezTo>
                      <a:pt x="1926" y="1938"/>
                      <a:pt x="1679" y="1658"/>
                      <a:pt x="1356" y="1607"/>
                    </a:cubicBezTo>
                    <a:lnTo>
                      <a:pt x="1356" y="1450"/>
                    </a:lnTo>
                    <a:cubicBezTo>
                      <a:pt x="1489" y="1406"/>
                      <a:pt x="1584" y="1280"/>
                      <a:pt x="1584" y="1133"/>
                    </a:cubicBezTo>
                    <a:cubicBezTo>
                      <a:pt x="1584" y="986"/>
                      <a:pt x="1489" y="860"/>
                      <a:pt x="1356" y="816"/>
                    </a:cubicBezTo>
                    <a:lnTo>
                      <a:pt x="1356" y="107"/>
                    </a:lnTo>
                    <a:cubicBezTo>
                      <a:pt x="1356" y="48"/>
                      <a:pt x="1308" y="0"/>
                      <a:pt x="1249" y="0"/>
                    </a:cubicBezTo>
                    <a:cubicBezTo>
                      <a:pt x="1190" y="0"/>
                      <a:pt x="1143" y="48"/>
                      <a:pt x="1143" y="107"/>
                    </a:cubicBezTo>
                    <a:lnTo>
                      <a:pt x="1143" y="816"/>
                    </a:lnTo>
                    <a:cubicBezTo>
                      <a:pt x="1010" y="860"/>
                      <a:pt x="914" y="986"/>
                      <a:pt x="914" y="1133"/>
                    </a:cubicBezTo>
                    <a:cubicBezTo>
                      <a:pt x="914" y="1280"/>
                      <a:pt x="1010" y="1406"/>
                      <a:pt x="1143" y="1450"/>
                    </a:cubicBezTo>
                    <a:lnTo>
                      <a:pt x="1143" y="1607"/>
                    </a:lnTo>
                    <a:cubicBezTo>
                      <a:pt x="820" y="1658"/>
                      <a:pt x="572" y="1938"/>
                      <a:pt x="572" y="2275"/>
                    </a:cubicBezTo>
                    <a:cubicBezTo>
                      <a:pt x="572" y="2527"/>
                      <a:pt x="710" y="2746"/>
                      <a:pt x="914" y="2863"/>
                    </a:cubicBezTo>
                    <a:lnTo>
                      <a:pt x="914" y="4652"/>
                    </a:lnTo>
                    <a:cubicBezTo>
                      <a:pt x="710" y="4768"/>
                      <a:pt x="572" y="4988"/>
                      <a:pt x="572" y="5240"/>
                    </a:cubicBezTo>
                    <a:cubicBezTo>
                      <a:pt x="572" y="5394"/>
                      <a:pt x="624" y="5536"/>
                      <a:pt x="711" y="5650"/>
                    </a:cubicBezTo>
                    <a:lnTo>
                      <a:pt x="267" y="6613"/>
                    </a:lnTo>
                    <a:lnTo>
                      <a:pt x="107" y="6613"/>
                    </a:lnTo>
                    <a:cubicBezTo>
                      <a:pt x="48" y="6613"/>
                      <a:pt x="0" y="6661"/>
                      <a:pt x="0" y="6720"/>
                    </a:cubicBezTo>
                    <a:cubicBezTo>
                      <a:pt x="0" y="6779"/>
                      <a:pt x="48" y="6827"/>
                      <a:pt x="107" y="6827"/>
                    </a:cubicBezTo>
                    <a:lnTo>
                      <a:pt x="2387" y="6827"/>
                    </a:lnTo>
                    <a:cubicBezTo>
                      <a:pt x="2447" y="6827"/>
                      <a:pt x="2494" y="6779"/>
                      <a:pt x="2494" y="6720"/>
                    </a:cubicBezTo>
                    <a:cubicBezTo>
                      <a:pt x="2494" y="6661"/>
                      <a:pt x="2447" y="6613"/>
                      <a:pt x="2387" y="6613"/>
                    </a:cubicBezTo>
                    <a:close/>
                    <a:moveTo>
                      <a:pt x="1128" y="1133"/>
                    </a:moveTo>
                    <a:cubicBezTo>
                      <a:pt x="1128" y="1066"/>
                      <a:pt x="1183" y="1012"/>
                      <a:pt x="1249" y="1012"/>
                    </a:cubicBezTo>
                    <a:cubicBezTo>
                      <a:pt x="1316" y="1012"/>
                      <a:pt x="1371" y="1066"/>
                      <a:pt x="1371" y="1133"/>
                    </a:cubicBezTo>
                    <a:cubicBezTo>
                      <a:pt x="1371" y="1200"/>
                      <a:pt x="1316" y="1254"/>
                      <a:pt x="1249" y="1254"/>
                    </a:cubicBezTo>
                    <a:cubicBezTo>
                      <a:pt x="1183" y="1254"/>
                      <a:pt x="1128" y="1200"/>
                      <a:pt x="1128" y="1133"/>
                    </a:cubicBezTo>
                    <a:close/>
                    <a:moveTo>
                      <a:pt x="802" y="2394"/>
                    </a:moveTo>
                    <a:cubicBezTo>
                      <a:pt x="792" y="2356"/>
                      <a:pt x="786" y="2316"/>
                      <a:pt x="786" y="2275"/>
                    </a:cubicBezTo>
                    <a:cubicBezTo>
                      <a:pt x="786" y="2020"/>
                      <a:pt x="994" y="1812"/>
                      <a:pt x="1249" y="1812"/>
                    </a:cubicBezTo>
                    <a:cubicBezTo>
                      <a:pt x="1505" y="1812"/>
                      <a:pt x="1713" y="2020"/>
                      <a:pt x="1713" y="2275"/>
                    </a:cubicBezTo>
                    <a:cubicBezTo>
                      <a:pt x="1713" y="2316"/>
                      <a:pt x="1707" y="2356"/>
                      <a:pt x="1697" y="2394"/>
                    </a:cubicBezTo>
                    <a:lnTo>
                      <a:pt x="802" y="2394"/>
                    </a:lnTo>
                    <a:close/>
                    <a:moveTo>
                      <a:pt x="1128" y="4105"/>
                    </a:moveTo>
                    <a:lnTo>
                      <a:pt x="1128" y="3862"/>
                    </a:lnTo>
                    <a:lnTo>
                      <a:pt x="1371" y="3862"/>
                    </a:lnTo>
                    <a:lnTo>
                      <a:pt x="1371" y="4105"/>
                    </a:lnTo>
                    <a:lnTo>
                      <a:pt x="1128" y="4105"/>
                    </a:lnTo>
                    <a:close/>
                    <a:moveTo>
                      <a:pt x="1371" y="4318"/>
                    </a:moveTo>
                    <a:lnTo>
                      <a:pt x="1371" y="4574"/>
                    </a:lnTo>
                    <a:cubicBezTo>
                      <a:pt x="1331" y="4567"/>
                      <a:pt x="1291" y="4563"/>
                      <a:pt x="1249" y="4563"/>
                    </a:cubicBezTo>
                    <a:cubicBezTo>
                      <a:pt x="1208" y="4563"/>
                      <a:pt x="1168" y="4567"/>
                      <a:pt x="1128" y="4574"/>
                    </a:cubicBezTo>
                    <a:lnTo>
                      <a:pt x="1128" y="4318"/>
                    </a:lnTo>
                    <a:lnTo>
                      <a:pt x="1371" y="4318"/>
                    </a:lnTo>
                    <a:close/>
                    <a:moveTo>
                      <a:pt x="1128" y="3648"/>
                    </a:moveTo>
                    <a:lnTo>
                      <a:pt x="1128" y="3406"/>
                    </a:lnTo>
                    <a:lnTo>
                      <a:pt x="1371" y="3406"/>
                    </a:lnTo>
                    <a:lnTo>
                      <a:pt x="1371" y="3648"/>
                    </a:lnTo>
                    <a:lnTo>
                      <a:pt x="1128" y="3648"/>
                    </a:lnTo>
                    <a:close/>
                    <a:moveTo>
                      <a:pt x="1128" y="3192"/>
                    </a:moveTo>
                    <a:lnTo>
                      <a:pt x="1128" y="2941"/>
                    </a:lnTo>
                    <a:cubicBezTo>
                      <a:pt x="1168" y="2948"/>
                      <a:pt x="1208" y="2952"/>
                      <a:pt x="1249" y="2952"/>
                    </a:cubicBezTo>
                    <a:cubicBezTo>
                      <a:pt x="1291" y="2952"/>
                      <a:pt x="1331" y="2948"/>
                      <a:pt x="1371" y="2941"/>
                    </a:cubicBezTo>
                    <a:lnTo>
                      <a:pt x="1371" y="3192"/>
                    </a:lnTo>
                    <a:lnTo>
                      <a:pt x="1128" y="3192"/>
                    </a:lnTo>
                    <a:close/>
                    <a:moveTo>
                      <a:pt x="1249" y="2738"/>
                    </a:moveTo>
                    <a:cubicBezTo>
                      <a:pt x="1125" y="2738"/>
                      <a:pt x="1011" y="2689"/>
                      <a:pt x="928" y="2608"/>
                    </a:cubicBezTo>
                    <a:lnTo>
                      <a:pt x="1571" y="2608"/>
                    </a:lnTo>
                    <a:cubicBezTo>
                      <a:pt x="1488" y="2689"/>
                      <a:pt x="1374" y="2738"/>
                      <a:pt x="1249" y="2738"/>
                    </a:cubicBezTo>
                    <a:close/>
                    <a:moveTo>
                      <a:pt x="1249" y="4777"/>
                    </a:moveTo>
                    <a:cubicBezTo>
                      <a:pt x="1468" y="4777"/>
                      <a:pt x="1652" y="4929"/>
                      <a:pt x="1700" y="5133"/>
                    </a:cubicBezTo>
                    <a:lnTo>
                      <a:pt x="799" y="5133"/>
                    </a:lnTo>
                    <a:cubicBezTo>
                      <a:pt x="847" y="4929"/>
                      <a:pt x="1031" y="4777"/>
                      <a:pt x="1249" y="4777"/>
                    </a:cubicBezTo>
                    <a:close/>
                    <a:moveTo>
                      <a:pt x="915" y="6613"/>
                    </a:moveTo>
                    <a:lnTo>
                      <a:pt x="502" y="6613"/>
                    </a:lnTo>
                    <a:lnTo>
                      <a:pt x="876" y="5804"/>
                    </a:lnTo>
                    <a:cubicBezTo>
                      <a:pt x="888" y="5812"/>
                      <a:pt x="901" y="5820"/>
                      <a:pt x="915" y="5828"/>
                    </a:cubicBezTo>
                    <a:lnTo>
                      <a:pt x="915" y="6613"/>
                    </a:lnTo>
                    <a:close/>
                    <a:moveTo>
                      <a:pt x="1371" y="6613"/>
                    </a:moveTo>
                    <a:lnTo>
                      <a:pt x="1128" y="6613"/>
                    </a:lnTo>
                    <a:lnTo>
                      <a:pt x="1128" y="6371"/>
                    </a:lnTo>
                    <a:lnTo>
                      <a:pt x="1371" y="6371"/>
                    </a:lnTo>
                    <a:lnTo>
                      <a:pt x="1371" y="6613"/>
                    </a:lnTo>
                    <a:close/>
                    <a:moveTo>
                      <a:pt x="1371" y="6157"/>
                    </a:moveTo>
                    <a:lnTo>
                      <a:pt x="1128" y="6157"/>
                    </a:lnTo>
                    <a:lnTo>
                      <a:pt x="1128" y="5906"/>
                    </a:lnTo>
                    <a:cubicBezTo>
                      <a:pt x="1168" y="5913"/>
                      <a:pt x="1208" y="5917"/>
                      <a:pt x="1249" y="5917"/>
                    </a:cubicBezTo>
                    <a:cubicBezTo>
                      <a:pt x="1291" y="5917"/>
                      <a:pt x="1331" y="5913"/>
                      <a:pt x="1371" y="5906"/>
                    </a:cubicBezTo>
                    <a:lnTo>
                      <a:pt x="1371" y="6157"/>
                    </a:lnTo>
                    <a:close/>
                    <a:moveTo>
                      <a:pt x="1249" y="5703"/>
                    </a:moveTo>
                    <a:cubicBezTo>
                      <a:pt x="1029" y="5703"/>
                      <a:pt x="844" y="5548"/>
                      <a:pt x="798" y="5342"/>
                    </a:cubicBezTo>
                    <a:lnTo>
                      <a:pt x="1701" y="5342"/>
                    </a:lnTo>
                    <a:cubicBezTo>
                      <a:pt x="1655" y="5548"/>
                      <a:pt x="1470" y="5703"/>
                      <a:pt x="1249" y="5703"/>
                    </a:cubicBezTo>
                    <a:close/>
                    <a:moveTo>
                      <a:pt x="1584" y="6613"/>
                    </a:moveTo>
                    <a:lnTo>
                      <a:pt x="1584" y="5828"/>
                    </a:lnTo>
                    <a:cubicBezTo>
                      <a:pt x="1596" y="5821"/>
                      <a:pt x="1608" y="5813"/>
                      <a:pt x="1620" y="5806"/>
                    </a:cubicBezTo>
                    <a:lnTo>
                      <a:pt x="1992" y="6613"/>
                    </a:lnTo>
                    <a:lnTo>
                      <a:pt x="1584" y="66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3" name="文本框 132">
                <a:extLst>
                  <a:ext uri="{FF2B5EF4-FFF2-40B4-BE49-F238E27FC236}">
                    <a16:creationId xmlns:a16="http://schemas.microsoft.com/office/drawing/2014/main" id="{949DDCD5-5B6F-451F-94EC-15A967751812}"/>
                  </a:ext>
                </a:extLst>
              </p:cNvPr>
              <p:cNvSpPr txBox="1"/>
              <p:nvPr/>
            </p:nvSpPr>
            <p:spPr>
              <a:xfrm>
                <a:off x="7438727" y="5817310"/>
                <a:ext cx="897613" cy="461665"/>
              </a:xfrm>
              <a:prstGeom prst="rect">
                <a:avLst/>
              </a:prstGeom>
              <a:noFill/>
            </p:spPr>
            <p:txBody>
              <a:bodyPr wrap="square" rtlCol="0">
                <a:spAutoFit/>
              </a:bodyPr>
              <a:lstStyle/>
              <a:p>
                <a:pPr algn="ctr"/>
                <a:r>
                  <a:rPr lang="zh-CN" altLang="en-US" sz="2400" dirty="0">
                    <a:solidFill>
                      <a:schemeClr val="bg1"/>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上海</a:t>
                </a:r>
              </a:p>
            </p:txBody>
          </p:sp>
        </p:grpSp>
        <p:grpSp>
          <p:nvGrpSpPr>
            <p:cNvPr id="140" name="组合 139">
              <a:extLst>
                <a:ext uri="{FF2B5EF4-FFF2-40B4-BE49-F238E27FC236}">
                  <a16:creationId xmlns:a16="http://schemas.microsoft.com/office/drawing/2014/main" id="{2D1C0299-EF65-45A6-93F3-B551A84798C2}"/>
                </a:ext>
              </a:extLst>
            </p:cNvPr>
            <p:cNvGrpSpPr/>
            <p:nvPr/>
          </p:nvGrpSpPr>
          <p:grpSpPr>
            <a:xfrm>
              <a:off x="8410513" y="5071105"/>
              <a:ext cx="1139111" cy="1207870"/>
              <a:chOff x="8410513" y="5071105"/>
              <a:chExt cx="1139111" cy="1207870"/>
            </a:xfrm>
          </p:grpSpPr>
          <p:pic>
            <p:nvPicPr>
              <p:cNvPr id="118" name="图形 117">
                <a:extLst>
                  <a:ext uri="{FF2B5EF4-FFF2-40B4-BE49-F238E27FC236}">
                    <a16:creationId xmlns:a16="http://schemas.microsoft.com/office/drawing/2014/main" id="{3906264C-439E-416F-80B1-B535F99BAD8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8551728" y="5071105"/>
                <a:ext cx="997896" cy="741136"/>
              </a:xfrm>
              <a:prstGeom prst="rect">
                <a:avLst/>
              </a:prstGeom>
            </p:spPr>
          </p:pic>
          <p:sp>
            <p:nvSpPr>
              <p:cNvPr id="134" name="文本框 133">
                <a:extLst>
                  <a:ext uri="{FF2B5EF4-FFF2-40B4-BE49-F238E27FC236}">
                    <a16:creationId xmlns:a16="http://schemas.microsoft.com/office/drawing/2014/main" id="{D3659B6D-7BEB-4C4C-8393-547BC87859C6}"/>
                  </a:ext>
                </a:extLst>
              </p:cNvPr>
              <p:cNvSpPr txBox="1"/>
              <p:nvPr/>
            </p:nvSpPr>
            <p:spPr>
              <a:xfrm>
                <a:off x="8410513" y="5817310"/>
                <a:ext cx="897613" cy="461665"/>
              </a:xfrm>
              <a:prstGeom prst="rect">
                <a:avLst/>
              </a:prstGeom>
              <a:noFill/>
            </p:spPr>
            <p:txBody>
              <a:bodyPr wrap="square" rtlCol="0">
                <a:spAutoFit/>
              </a:bodyPr>
              <a:lstStyle/>
              <a:p>
                <a:pPr algn="ctr"/>
                <a:r>
                  <a:rPr lang="zh-CN" altLang="en-US" sz="2400" dirty="0">
                    <a:solidFill>
                      <a:schemeClr val="bg1"/>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广州</a:t>
                </a:r>
              </a:p>
            </p:txBody>
          </p:sp>
        </p:grpSp>
        <p:grpSp>
          <p:nvGrpSpPr>
            <p:cNvPr id="142" name="组合 141">
              <a:extLst>
                <a:ext uri="{FF2B5EF4-FFF2-40B4-BE49-F238E27FC236}">
                  <a16:creationId xmlns:a16="http://schemas.microsoft.com/office/drawing/2014/main" id="{7DDA38BC-0BFD-49B8-B4CE-88D9E10EF62C}"/>
                </a:ext>
              </a:extLst>
            </p:cNvPr>
            <p:cNvGrpSpPr/>
            <p:nvPr/>
          </p:nvGrpSpPr>
          <p:grpSpPr>
            <a:xfrm>
              <a:off x="9549624" y="5136831"/>
              <a:ext cx="897613" cy="1142144"/>
              <a:chOff x="9549624" y="5136831"/>
              <a:chExt cx="897613" cy="1142144"/>
            </a:xfrm>
          </p:grpSpPr>
          <p:pic>
            <p:nvPicPr>
              <p:cNvPr id="127" name="图形 126">
                <a:extLst>
                  <a:ext uri="{FF2B5EF4-FFF2-40B4-BE49-F238E27FC236}">
                    <a16:creationId xmlns:a16="http://schemas.microsoft.com/office/drawing/2014/main" id="{7E688060-4085-4A9A-AA06-BC0640A16E28}"/>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690983" y="5136831"/>
                <a:ext cx="614894" cy="614894"/>
              </a:xfrm>
              <a:prstGeom prst="rect">
                <a:avLst/>
              </a:prstGeom>
            </p:spPr>
          </p:pic>
          <p:sp>
            <p:nvSpPr>
              <p:cNvPr id="135" name="文本框 134">
                <a:extLst>
                  <a:ext uri="{FF2B5EF4-FFF2-40B4-BE49-F238E27FC236}">
                    <a16:creationId xmlns:a16="http://schemas.microsoft.com/office/drawing/2014/main" id="{0A903333-84A7-4447-8815-6C4F0D26F24C}"/>
                  </a:ext>
                </a:extLst>
              </p:cNvPr>
              <p:cNvSpPr txBox="1"/>
              <p:nvPr/>
            </p:nvSpPr>
            <p:spPr>
              <a:xfrm>
                <a:off x="9549624" y="5817310"/>
                <a:ext cx="897613" cy="461665"/>
              </a:xfrm>
              <a:prstGeom prst="rect">
                <a:avLst/>
              </a:prstGeom>
              <a:noFill/>
            </p:spPr>
            <p:txBody>
              <a:bodyPr wrap="square" rtlCol="0">
                <a:spAutoFit/>
              </a:bodyPr>
              <a:lstStyle/>
              <a:p>
                <a:pPr algn="ctr"/>
                <a:r>
                  <a:rPr lang="zh-CN" altLang="en-US" sz="2400" dirty="0">
                    <a:solidFill>
                      <a:schemeClr val="bg1"/>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深圳</a:t>
                </a:r>
              </a:p>
            </p:txBody>
          </p:sp>
        </p:grpSp>
        <p:grpSp>
          <p:nvGrpSpPr>
            <p:cNvPr id="143" name="组合 142">
              <a:extLst>
                <a:ext uri="{FF2B5EF4-FFF2-40B4-BE49-F238E27FC236}">
                  <a16:creationId xmlns:a16="http://schemas.microsoft.com/office/drawing/2014/main" id="{677ACEC7-1CE2-4E3C-A065-9360B86B5AAA}"/>
                </a:ext>
              </a:extLst>
            </p:cNvPr>
            <p:cNvGrpSpPr/>
            <p:nvPr/>
          </p:nvGrpSpPr>
          <p:grpSpPr>
            <a:xfrm>
              <a:off x="10675640" y="5142040"/>
              <a:ext cx="897613" cy="1136935"/>
              <a:chOff x="10675640" y="5142040"/>
              <a:chExt cx="897613" cy="1136935"/>
            </a:xfrm>
          </p:grpSpPr>
          <p:sp>
            <p:nvSpPr>
              <p:cNvPr id="131" name="panda_185683">
                <a:extLst>
                  <a:ext uri="{FF2B5EF4-FFF2-40B4-BE49-F238E27FC236}">
                    <a16:creationId xmlns:a16="http://schemas.microsoft.com/office/drawing/2014/main" id="{8903B058-CAF0-46F7-AB74-84DE6C9302F2}"/>
                  </a:ext>
                </a:extLst>
              </p:cNvPr>
              <p:cNvSpPr/>
              <p:nvPr/>
            </p:nvSpPr>
            <p:spPr>
              <a:xfrm>
                <a:off x="10878688" y="5142040"/>
                <a:ext cx="491518" cy="609685"/>
              </a:xfrm>
              <a:custGeom>
                <a:avLst/>
                <a:gdLst>
                  <a:gd name="connsiteX0" fmla="*/ 189050 w 491438"/>
                  <a:gd name="connsiteY0" fmla="*/ 503093 h 609586"/>
                  <a:gd name="connsiteX1" fmla="*/ 240696 w 491438"/>
                  <a:gd name="connsiteY1" fmla="*/ 508775 h 609586"/>
                  <a:gd name="connsiteX2" fmla="*/ 190534 w 491438"/>
                  <a:gd name="connsiteY2" fmla="*/ 503576 h 609586"/>
                  <a:gd name="connsiteX3" fmla="*/ 175021 w 491438"/>
                  <a:gd name="connsiteY3" fmla="*/ 498522 h 609586"/>
                  <a:gd name="connsiteX4" fmla="*/ 189050 w 491438"/>
                  <a:gd name="connsiteY4" fmla="*/ 503093 h 609586"/>
                  <a:gd name="connsiteX5" fmla="*/ 188079 w 491438"/>
                  <a:gd name="connsiteY5" fmla="*/ 502986 h 609586"/>
                  <a:gd name="connsiteX6" fmla="*/ 331859 w 491438"/>
                  <a:gd name="connsiteY6" fmla="*/ 493332 h 609586"/>
                  <a:gd name="connsiteX7" fmla="*/ 303527 w 491438"/>
                  <a:gd name="connsiteY7" fmla="*/ 503010 h 609586"/>
                  <a:gd name="connsiteX8" fmla="*/ 245814 w 491438"/>
                  <a:gd name="connsiteY8" fmla="*/ 509338 h 609586"/>
                  <a:gd name="connsiteX9" fmla="*/ 240696 w 491438"/>
                  <a:gd name="connsiteY9" fmla="*/ 508775 h 609586"/>
                  <a:gd name="connsiteX10" fmla="*/ 245719 w 491438"/>
                  <a:gd name="connsiteY10" fmla="*/ 509295 h 609586"/>
                  <a:gd name="connsiteX11" fmla="*/ 345871 w 491438"/>
                  <a:gd name="connsiteY11" fmla="*/ 488546 h 609586"/>
                  <a:gd name="connsiteX12" fmla="*/ 340769 w 491438"/>
                  <a:gd name="connsiteY12" fmla="*/ 491681 h 609586"/>
                  <a:gd name="connsiteX13" fmla="*/ 331859 w 491438"/>
                  <a:gd name="connsiteY13" fmla="*/ 493332 h 609586"/>
                  <a:gd name="connsiteX14" fmla="*/ 135755 w 491438"/>
                  <a:gd name="connsiteY14" fmla="*/ 485098 h 609586"/>
                  <a:gd name="connsiteX15" fmla="*/ 175021 w 491438"/>
                  <a:gd name="connsiteY15" fmla="*/ 498522 h 609586"/>
                  <a:gd name="connsiteX16" fmla="*/ 138241 w 491438"/>
                  <a:gd name="connsiteY16" fmla="*/ 486539 h 609586"/>
                  <a:gd name="connsiteX17" fmla="*/ 190953 w 491438"/>
                  <a:gd name="connsiteY17" fmla="*/ 482371 h 609586"/>
                  <a:gd name="connsiteX18" fmla="*/ 241541 w 491438"/>
                  <a:gd name="connsiteY18" fmla="*/ 488497 h 609586"/>
                  <a:gd name="connsiteX19" fmla="*/ 195364 w 491438"/>
                  <a:gd name="connsiteY19" fmla="*/ 483774 h 609586"/>
                  <a:gd name="connsiteX20" fmla="*/ 174298 w 491438"/>
                  <a:gd name="connsiteY20" fmla="*/ 477073 h 609586"/>
                  <a:gd name="connsiteX21" fmla="*/ 190953 w 491438"/>
                  <a:gd name="connsiteY21" fmla="*/ 482371 h 609586"/>
                  <a:gd name="connsiteX22" fmla="*/ 186924 w 491438"/>
                  <a:gd name="connsiteY22" fmla="*/ 481883 h 609586"/>
                  <a:gd name="connsiteX23" fmla="*/ 321347 w 491438"/>
                  <a:gd name="connsiteY23" fmla="*/ 475477 h 609586"/>
                  <a:gd name="connsiteX24" fmla="*/ 304521 w 491438"/>
                  <a:gd name="connsiteY24" fmla="*/ 481883 h 609586"/>
                  <a:gd name="connsiteX25" fmla="*/ 245719 w 491438"/>
                  <a:gd name="connsiteY25" fmla="*/ 489003 h 609586"/>
                  <a:gd name="connsiteX26" fmla="*/ 241541 w 491438"/>
                  <a:gd name="connsiteY26" fmla="*/ 488497 h 609586"/>
                  <a:gd name="connsiteX27" fmla="*/ 245672 w 491438"/>
                  <a:gd name="connsiteY27" fmla="*/ 488919 h 609586"/>
                  <a:gd name="connsiteX28" fmla="*/ 374967 w 491438"/>
                  <a:gd name="connsiteY28" fmla="*/ 470666 h 609586"/>
                  <a:gd name="connsiteX29" fmla="*/ 405444 w 491438"/>
                  <a:gd name="connsiteY29" fmla="*/ 566820 h 609586"/>
                  <a:gd name="connsiteX30" fmla="*/ 402587 w 491438"/>
                  <a:gd name="connsiteY30" fmla="*/ 601014 h 609586"/>
                  <a:gd name="connsiteX31" fmla="*/ 385681 w 491438"/>
                  <a:gd name="connsiteY31" fmla="*/ 609586 h 609586"/>
                  <a:gd name="connsiteX32" fmla="*/ 105710 w 491438"/>
                  <a:gd name="connsiteY32" fmla="*/ 609586 h 609586"/>
                  <a:gd name="connsiteX33" fmla="*/ 88899 w 491438"/>
                  <a:gd name="connsiteY33" fmla="*/ 601014 h 609586"/>
                  <a:gd name="connsiteX34" fmla="*/ 86042 w 491438"/>
                  <a:gd name="connsiteY34" fmla="*/ 566820 h 609586"/>
                  <a:gd name="connsiteX35" fmla="*/ 115639 w 491438"/>
                  <a:gd name="connsiteY35" fmla="*/ 473441 h 609586"/>
                  <a:gd name="connsiteX36" fmla="*/ 135755 w 491438"/>
                  <a:gd name="connsiteY36" fmla="*/ 485098 h 609586"/>
                  <a:gd name="connsiteX37" fmla="*/ 133664 w 491438"/>
                  <a:gd name="connsiteY37" fmla="*/ 484383 h 609586"/>
                  <a:gd name="connsiteX38" fmla="*/ 105519 w 491438"/>
                  <a:gd name="connsiteY38" fmla="*/ 573011 h 609586"/>
                  <a:gd name="connsiteX39" fmla="*/ 105567 w 491438"/>
                  <a:gd name="connsiteY39" fmla="*/ 589251 h 609586"/>
                  <a:gd name="connsiteX40" fmla="*/ 385919 w 491438"/>
                  <a:gd name="connsiteY40" fmla="*/ 589251 h 609586"/>
                  <a:gd name="connsiteX41" fmla="*/ 385967 w 491438"/>
                  <a:gd name="connsiteY41" fmla="*/ 573011 h 609586"/>
                  <a:gd name="connsiteX42" fmla="*/ 357917 w 491438"/>
                  <a:gd name="connsiteY42" fmla="*/ 484431 h 609586"/>
                  <a:gd name="connsiteX43" fmla="*/ 345871 w 491438"/>
                  <a:gd name="connsiteY43" fmla="*/ 488546 h 609586"/>
                  <a:gd name="connsiteX44" fmla="*/ 340187 w 491438"/>
                  <a:gd name="connsiteY44" fmla="*/ 468305 h 609586"/>
                  <a:gd name="connsiteX45" fmla="*/ 330867 w 491438"/>
                  <a:gd name="connsiteY45" fmla="*/ 473786 h 609586"/>
                  <a:gd name="connsiteX46" fmla="*/ 321347 w 491438"/>
                  <a:gd name="connsiteY46" fmla="*/ 475477 h 609586"/>
                  <a:gd name="connsiteX47" fmla="*/ 139586 w 491438"/>
                  <a:gd name="connsiteY47" fmla="*/ 463848 h 609586"/>
                  <a:gd name="connsiteX48" fmla="*/ 174298 w 491438"/>
                  <a:gd name="connsiteY48" fmla="*/ 477073 h 609586"/>
                  <a:gd name="connsiteX49" fmla="*/ 148253 w 491438"/>
                  <a:gd name="connsiteY49" fmla="*/ 468787 h 609586"/>
                  <a:gd name="connsiteX50" fmla="*/ 55429 w 491438"/>
                  <a:gd name="connsiteY50" fmla="*/ 411081 h 609586"/>
                  <a:gd name="connsiteX51" fmla="*/ 69763 w 491438"/>
                  <a:gd name="connsiteY51" fmla="*/ 411986 h 609586"/>
                  <a:gd name="connsiteX52" fmla="*/ 105874 w 491438"/>
                  <a:gd name="connsiteY52" fmla="*/ 444633 h 609586"/>
                  <a:gd name="connsiteX53" fmla="*/ 139586 w 491438"/>
                  <a:gd name="connsiteY53" fmla="*/ 463848 h 609586"/>
                  <a:gd name="connsiteX54" fmla="*/ 132236 w 491438"/>
                  <a:gd name="connsiteY54" fmla="*/ 461047 h 609586"/>
                  <a:gd name="connsiteX55" fmla="*/ 123616 w 491438"/>
                  <a:gd name="connsiteY55" fmla="*/ 460571 h 609586"/>
                  <a:gd name="connsiteX56" fmla="*/ 117711 w 491438"/>
                  <a:gd name="connsiteY56" fmla="*/ 466905 h 609586"/>
                  <a:gd name="connsiteX57" fmla="*/ 115639 w 491438"/>
                  <a:gd name="connsiteY57" fmla="*/ 473441 h 609586"/>
                  <a:gd name="connsiteX58" fmla="*/ 92812 w 491438"/>
                  <a:gd name="connsiteY58" fmla="*/ 460212 h 609586"/>
                  <a:gd name="connsiteX59" fmla="*/ 54525 w 491438"/>
                  <a:gd name="connsiteY59" fmla="*/ 425459 h 609586"/>
                  <a:gd name="connsiteX60" fmla="*/ 55429 w 491438"/>
                  <a:gd name="connsiteY60" fmla="*/ 411081 h 609586"/>
                  <a:gd name="connsiteX61" fmla="*/ 22458 w 491438"/>
                  <a:gd name="connsiteY61" fmla="*/ 353408 h 609586"/>
                  <a:gd name="connsiteX62" fmla="*/ 35898 w 491438"/>
                  <a:gd name="connsiteY62" fmla="*/ 358743 h 609586"/>
                  <a:gd name="connsiteX63" fmla="*/ 46193 w 491438"/>
                  <a:gd name="connsiteY63" fmla="*/ 379082 h 609586"/>
                  <a:gd name="connsiteX64" fmla="*/ 42523 w 491438"/>
                  <a:gd name="connsiteY64" fmla="*/ 393039 h 609586"/>
                  <a:gd name="connsiteX65" fmla="*/ 37376 w 491438"/>
                  <a:gd name="connsiteY65" fmla="*/ 394420 h 609586"/>
                  <a:gd name="connsiteX66" fmla="*/ 28558 w 491438"/>
                  <a:gd name="connsiteY66" fmla="*/ 389323 h 609586"/>
                  <a:gd name="connsiteX67" fmla="*/ 17167 w 491438"/>
                  <a:gd name="connsiteY67" fmla="*/ 366841 h 609586"/>
                  <a:gd name="connsiteX68" fmla="*/ 22458 w 491438"/>
                  <a:gd name="connsiteY68" fmla="*/ 353408 h 609586"/>
                  <a:gd name="connsiteX69" fmla="*/ 10190 w 491438"/>
                  <a:gd name="connsiteY69" fmla="*/ 274686 h 609586"/>
                  <a:gd name="connsiteX70" fmla="*/ 140422 w 491438"/>
                  <a:gd name="connsiteY70" fmla="*/ 274686 h 609586"/>
                  <a:gd name="connsiteX71" fmla="*/ 140367 w 491438"/>
                  <a:gd name="connsiteY71" fmla="*/ 281118 h 609586"/>
                  <a:gd name="connsiteX72" fmla="*/ 151237 w 491438"/>
                  <a:gd name="connsiteY72" fmla="*/ 294316 h 609586"/>
                  <a:gd name="connsiteX73" fmla="*/ 154951 w 491438"/>
                  <a:gd name="connsiteY73" fmla="*/ 295030 h 609586"/>
                  <a:gd name="connsiteX74" fmla="*/ 336487 w 491438"/>
                  <a:gd name="connsiteY74" fmla="*/ 295030 h 609586"/>
                  <a:gd name="connsiteX75" fmla="*/ 340154 w 491438"/>
                  <a:gd name="connsiteY75" fmla="*/ 294316 h 609586"/>
                  <a:gd name="connsiteX76" fmla="*/ 351048 w 491438"/>
                  <a:gd name="connsiteY76" fmla="*/ 281118 h 609586"/>
                  <a:gd name="connsiteX77" fmla="*/ 350999 w 491438"/>
                  <a:gd name="connsiteY77" fmla="*/ 274686 h 609586"/>
                  <a:gd name="connsiteX78" fmla="*/ 481248 w 491438"/>
                  <a:gd name="connsiteY78" fmla="*/ 274686 h 609586"/>
                  <a:gd name="connsiteX79" fmla="*/ 491438 w 491438"/>
                  <a:gd name="connsiteY79" fmla="*/ 284874 h 609586"/>
                  <a:gd name="connsiteX80" fmla="*/ 471866 w 491438"/>
                  <a:gd name="connsiteY80" fmla="*/ 372377 h 609586"/>
                  <a:gd name="connsiteX81" fmla="*/ 418865 w 491438"/>
                  <a:gd name="connsiteY81" fmla="*/ 443692 h 609586"/>
                  <a:gd name="connsiteX82" fmla="*/ 374967 w 491438"/>
                  <a:gd name="connsiteY82" fmla="*/ 470666 h 609586"/>
                  <a:gd name="connsiteX83" fmla="*/ 373775 w 491438"/>
                  <a:gd name="connsiteY83" fmla="*/ 466905 h 609586"/>
                  <a:gd name="connsiteX84" fmla="*/ 367870 w 491438"/>
                  <a:gd name="connsiteY84" fmla="*/ 460571 h 609586"/>
                  <a:gd name="connsiteX85" fmla="*/ 359251 w 491438"/>
                  <a:gd name="connsiteY85" fmla="*/ 461047 h 609586"/>
                  <a:gd name="connsiteX86" fmla="*/ 340187 w 491438"/>
                  <a:gd name="connsiteY86" fmla="*/ 468305 h 609586"/>
                  <a:gd name="connsiteX87" fmla="*/ 401222 w 491438"/>
                  <a:gd name="connsiteY87" fmla="*/ 432409 h 609586"/>
                  <a:gd name="connsiteX88" fmla="*/ 470771 w 491438"/>
                  <a:gd name="connsiteY88" fmla="*/ 295062 h 609586"/>
                  <a:gd name="connsiteX89" fmla="*/ 20619 w 491438"/>
                  <a:gd name="connsiteY89" fmla="*/ 295062 h 609586"/>
                  <a:gd name="connsiteX90" fmla="*/ 23857 w 491438"/>
                  <a:gd name="connsiteY90" fmla="*/ 320723 h 609586"/>
                  <a:gd name="connsiteX91" fmla="*/ 15857 w 491438"/>
                  <a:gd name="connsiteY91" fmla="*/ 332672 h 609586"/>
                  <a:gd name="connsiteX92" fmla="*/ 3905 w 491438"/>
                  <a:gd name="connsiteY92" fmla="*/ 324674 h 609586"/>
                  <a:gd name="connsiteX93" fmla="*/ 0 w 491438"/>
                  <a:gd name="connsiteY93" fmla="*/ 284874 h 609586"/>
                  <a:gd name="connsiteX94" fmla="*/ 10190 w 491438"/>
                  <a:gd name="connsiteY94" fmla="*/ 274686 h 609586"/>
                  <a:gd name="connsiteX95" fmla="*/ 419445 w 491438"/>
                  <a:gd name="connsiteY95" fmla="*/ 165874 h 609586"/>
                  <a:gd name="connsiteX96" fmla="*/ 429636 w 491438"/>
                  <a:gd name="connsiteY96" fmla="*/ 176018 h 609586"/>
                  <a:gd name="connsiteX97" fmla="*/ 429636 w 491438"/>
                  <a:gd name="connsiteY97" fmla="*/ 224309 h 609586"/>
                  <a:gd name="connsiteX98" fmla="*/ 419445 w 491438"/>
                  <a:gd name="connsiteY98" fmla="*/ 234500 h 609586"/>
                  <a:gd name="connsiteX99" fmla="*/ 409254 w 491438"/>
                  <a:gd name="connsiteY99" fmla="*/ 224309 h 609586"/>
                  <a:gd name="connsiteX100" fmla="*/ 409254 w 491438"/>
                  <a:gd name="connsiteY100" fmla="*/ 176018 h 609586"/>
                  <a:gd name="connsiteX101" fmla="*/ 419445 w 491438"/>
                  <a:gd name="connsiteY101" fmla="*/ 165874 h 609586"/>
                  <a:gd name="connsiteX102" fmla="*/ 71993 w 491438"/>
                  <a:gd name="connsiteY102" fmla="*/ 165874 h 609586"/>
                  <a:gd name="connsiteX103" fmla="*/ 82137 w 491438"/>
                  <a:gd name="connsiteY103" fmla="*/ 176018 h 609586"/>
                  <a:gd name="connsiteX104" fmla="*/ 82137 w 491438"/>
                  <a:gd name="connsiteY104" fmla="*/ 224309 h 609586"/>
                  <a:gd name="connsiteX105" fmla="*/ 71993 w 491438"/>
                  <a:gd name="connsiteY105" fmla="*/ 234500 h 609586"/>
                  <a:gd name="connsiteX106" fmla="*/ 61802 w 491438"/>
                  <a:gd name="connsiteY106" fmla="*/ 224309 h 609586"/>
                  <a:gd name="connsiteX107" fmla="*/ 61802 w 491438"/>
                  <a:gd name="connsiteY107" fmla="*/ 176018 h 609586"/>
                  <a:gd name="connsiteX108" fmla="*/ 71993 w 491438"/>
                  <a:gd name="connsiteY108" fmla="*/ 165874 h 609586"/>
                  <a:gd name="connsiteX109" fmla="*/ 192239 w 491438"/>
                  <a:gd name="connsiteY109" fmla="*/ 128966 h 609586"/>
                  <a:gd name="connsiteX110" fmla="*/ 190906 w 491438"/>
                  <a:gd name="connsiteY110" fmla="*/ 131776 h 609586"/>
                  <a:gd name="connsiteX111" fmla="*/ 160475 w 491438"/>
                  <a:gd name="connsiteY111" fmla="*/ 262027 h 609586"/>
                  <a:gd name="connsiteX112" fmla="*/ 159666 w 491438"/>
                  <a:gd name="connsiteY112" fmla="*/ 274647 h 609586"/>
                  <a:gd name="connsiteX113" fmla="*/ 331677 w 491438"/>
                  <a:gd name="connsiteY113" fmla="*/ 274647 h 609586"/>
                  <a:gd name="connsiteX114" fmla="*/ 330963 w 491438"/>
                  <a:gd name="connsiteY114" fmla="*/ 262027 h 609586"/>
                  <a:gd name="connsiteX115" fmla="*/ 300532 w 491438"/>
                  <a:gd name="connsiteY115" fmla="*/ 131776 h 609586"/>
                  <a:gd name="connsiteX116" fmla="*/ 299199 w 491438"/>
                  <a:gd name="connsiteY116" fmla="*/ 128966 h 609586"/>
                  <a:gd name="connsiteX117" fmla="*/ 190954 w 491438"/>
                  <a:gd name="connsiteY117" fmla="*/ 108630 h 609586"/>
                  <a:gd name="connsiteX118" fmla="*/ 300437 w 491438"/>
                  <a:gd name="connsiteY118" fmla="*/ 108630 h 609586"/>
                  <a:gd name="connsiteX119" fmla="*/ 320391 w 491438"/>
                  <a:gd name="connsiteY119" fmla="*/ 127156 h 609586"/>
                  <a:gd name="connsiteX120" fmla="*/ 350869 w 491438"/>
                  <a:gd name="connsiteY120" fmla="*/ 257455 h 609586"/>
                  <a:gd name="connsiteX121" fmla="*/ 350999 w 491438"/>
                  <a:gd name="connsiteY121" fmla="*/ 274686 h 609586"/>
                  <a:gd name="connsiteX122" fmla="*/ 140422 w 491438"/>
                  <a:gd name="connsiteY122" fmla="*/ 274686 h 609586"/>
                  <a:gd name="connsiteX123" fmla="*/ 140569 w 491438"/>
                  <a:gd name="connsiteY123" fmla="*/ 257455 h 609586"/>
                  <a:gd name="connsiteX124" fmla="*/ 171000 w 491438"/>
                  <a:gd name="connsiteY124" fmla="*/ 127156 h 609586"/>
                  <a:gd name="connsiteX125" fmla="*/ 190954 w 491438"/>
                  <a:gd name="connsiteY125" fmla="*/ 108630 h 609586"/>
                  <a:gd name="connsiteX126" fmla="*/ 245719 w 491438"/>
                  <a:gd name="connsiteY126" fmla="*/ 0 h 609586"/>
                  <a:gd name="connsiteX127" fmla="*/ 255910 w 491438"/>
                  <a:gd name="connsiteY127" fmla="*/ 10192 h 609586"/>
                  <a:gd name="connsiteX128" fmla="*/ 255910 w 491438"/>
                  <a:gd name="connsiteY128" fmla="*/ 58482 h 609586"/>
                  <a:gd name="connsiteX129" fmla="*/ 245719 w 491438"/>
                  <a:gd name="connsiteY129" fmla="*/ 68626 h 609586"/>
                  <a:gd name="connsiteX130" fmla="*/ 235576 w 491438"/>
                  <a:gd name="connsiteY130" fmla="*/ 58482 h 609586"/>
                  <a:gd name="connsiteX131" fmla="*/ 235576 w 491438"/>
                  <a:gd name="connsiteY131" fmla="*/ 10192 h 609586"/>
                  <a:gd name="connsiteX132" fmla="*/ 245719 w 491438"/>
                  <a:gd name="connsiteY132" fmla="*/ 0 h 60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491438" h="609586">
                    <a:moveTo>
                      <a:pt x="189050" y="503093"/>
                    </a:moveTo>
                    <a:lnTo>
                      <a:pt x="240696" y="508775"/>
                    </a:lnTo>
                    <a:lnTo>
                      <a:pt x="190534" y="503576"/>
                    </a:lnTo>
                    <a:close/>
                    <a:moveTo>
                      <a:pt x="175021" y="498522"/>
                    </a:moveTo>
                    <a:lnTo>
                      <a:pt x="189050" y="503093"/>
                    </a:lnTo>
                    <a:lnTo>
                      <a:pt x="188079" y="502986"/>
                    </a:lnTo>
                    <a:close/>
                    <a:moveTo>
                      <a:pt x="331859" y="493332"/>
                    </a:moveTo>
                    <a:lnTo>
                      <a:pt x="303527" y="503010"/>
                    </a:lnTo>
                    <a:cubicBezTo>
                      <a:pt x="284698" y="507195"/>
                      <a:pt x="265316" y="509338"/>
                      <a:pt x="245814" y="509338"/>
                    </a:cubicBezTo>
                    <a:lnTo>
                      <a:pt x="240696" y="508775"/>
                    </a:lnTo>
                    <a:lnTo>
                      <a:pt x="245719" y="509295"/>
                    </a:lnTo>
                    <a:close/>
                    <a:moveTo>
                      <a:pt x="345871" y="488546"/>
                    </a:moveTo>
                    <a:lnTo>
                      <a:pt x="340769" y="491681"/>
                    </a:lnTo>
                    <a:lnTo>
                      <a:pt x="331859" y="493332"/>
                    </a:lnTo>
                    <a:close/>
                    <a:moveTo>
                      <a:pt x="135755" y="485098"/>
                    </a:moveTo>
                    <a:lnTo>
                      <a:pt x="175021" y="498522"/>
                    </a:lnTo>
                    <a:lnTo>
                      <a:pt x="138241" y="486539"/>
                    </a:lnTo>
                    <a:close/>
                    <a:moveTo>
                      <a:pt x="190953" y="482371"/>
                    </a:moveTo>
                    <a:lnTo>
                      <a:pt x="241541" y="488497"/>
                    </a:lnTo>
                    <a:lnTo>
                      <a:pt x="195364" y="483774"/>
                    </a:lnTo>
                    <a:close/>
                    <a:moveTo>
                      <a:pt x="174298" y="477073"/>
                    </a:moveTo>
                    <a:lnTo>
                      <a:pt x="190953" y="482371"/>
                    </a:lnTo>
                    <a:lnTo>
                      <a:pt x="186924" y="481883"/>
                    </a:lnTo>
                    <a:close/>
                    <a:moveTo>
                      <a:pt x="321347" y="475477"/>
                    </a:moveTo>
                    <a:lnTo>
                      <a:pt x="304521" y="481883"/>
                    </a:lnTo>
                    <a:cubicBezTo>
                      <a:pt x="285436" y="486586"/>
                      <a:pt x="265673" y="489003"/>
                      <a:pt x="245719" y="489003"/>
                    </a:cubicBezTo>
                    <a:lnTo>
                      <a:pt x="241541" y="488497"/>
                    </a:lnTo>
                    <a:lnTo>
                      <a:pt x="245672" y="488919"/>
                    </a:lnTo>
                    <a:close/>
                    <a:moveTo>
                      <a:pt x="374967" y="470666"/>
                    </a:moveTo>
                    <a:lnTo>
                      <a:pt x="405444" y="566820"/>
                    </a:lnTo>
                    <a:cubicBezTo>
                      <a:pt x="409587" y="580059"/>
                      <a:pt x="408587" y="592870"/>
                      <a:pt x="402587" y="601014"/>
                    </a:cubicBezTo>
                    <a:cubicBezTo>
                      <a:pt x="398491" y="606538"/>
                      <a:pt x="392491" y="609586"/>
                      <a:pt x="385681" y="609586"/>
                    </a:cubicBezTo>
                    <a:lnTo>
                      <a:pt x="105710" y="609586"/>
                    </a:lnTo>
                    <a:cubicBezTo>
                      <a:pt x="98948" y="609586"/>
                      <a:pt x="92947" y="606538"/>
                      <a:pt x="88899" y="601014"/>
                    </a:cubicBezTo>
                    <a:cubicBezTo>
                      <a:pt x="82947" y="592870"/>
                      <a:pt x="81851" y="580059"/>
                      <a:pt x="86042" y="566820"/>
                    </a:cubicBezTo>
                    <a:lnTo>
                      <a:pt x="115639" y="473441"/>
                    </a:lnTo>
                    <a:lnTo>
                      <a:pt x="135755" y="485098"/>
                    </a:lnTo>
                    <a:lnTo>
                      <a:pt x="133664" y="484383"/>
                    </a:lnTo>
                    <a:lnTo>
                      <a:pt x="105519" y="573011"/>
                    </a:lnTo>
                    <a:cubicBezTo>
                      <a:pt x="102376" y="582822"/>
                      <a:pt x="104615" y="588489"/>
                      <a:pt x="105567" y="589251"/>
                    </a:cubicBezTo>
                    <a:lnTo>
                      <a:pt x="385919" y="589251"/>
                    </a:lnTo>
                    <a:cubicBezTo>
                      <a:pt x="386824" y="588489"/>
                      <a:pt x="389062" y="582822"/>
                      <a:pt x="385967" y="573011"/>
                    </a:cubicBezTo>
                    <a:lnTo>
                      <a:pt x="357917" y="484431"/>
                    </a:lnTo>
                    <a:lnTo>
                      <a:pt x="345871" y="488546"/>
                    </a:lnTo>
                    <a:close/>
                    <a:moveTo>
                      <a:pt x="340187" y="468305"/>
                    </a:moveTo>
                    <a:lnTo>
                      <a:pt x="330867" y="473786"/>
                    </a:lnTo>
                    <a:lnTo>
                      <a:pt x="321347" y="475477"/>
                    </a:lnTo>
                    <a:close/>
                    <a:moveTo>
                      <a:pt x="139586" y="463848"/>
                    </a:moveTo>
                    <a:lnTo>
                      <a:pt x="174298" y="477073"/>
                    </a:lnTo>
                    <a:lnTo>
                      <a:pt x="148253" y="468787"/>
                    </a:lnTo>
                    <a:close/>
                    <a:moveTo>
                      <a:pt x="55429" y="411081"/>
                    </a:moveTo>
                    <a:cubicBezTo>
                      <a:pt x="59620" y="407368"/>
                      <a:pt x="66049" y="407749"/>
                      <a:pt x="69763" y="411986"/>
                    </a:cubicBezTo>
                    <a:cubicBezTo>
                      <a:pt x="80585" y="424209"/>
                      <a:pt x="92707" y="435129"/>
                      <a:pt x="105874" y="444633"/>
                    </a:cubicBezTo>
                    <a:lnTo>
                      <a:pt x="139586" y="463848"/>
                    </a:lnTo>
                    <a:lnTo>
                      <a:pt x="132236" y="461047"/>
                    </a:lnTo>
                    <a:cubicBezTo>
                      <a:pt x="129521" y="459619"/>
                      <a:pt x="126378" y="459428"/>
                      <a:pt x="123616" y="460571"/>
                    </a:cubicBezTo>
                    <a:cubicBezTo>
                      <a:pt x="120759" y="461714"/>
                      <a:pt x="118616" y="464048"/>
                      <a:pt x="117711" y="466905"/>
                    </a:cubicBezTo>
                    <a:lnTo>
                      <a:pt x="115639" y="473441"/>
                    </a:lnTo>
                    <a:lnTo>
                      <a:pt x="92812" y="460212"/>
                    </a:lnTo>
                    <a:cubicBezTo>
                      <a:pt x="78728" y="449941"/>
                      <a:pt x="65835" y="438265"/>
                      <a:pt x="54525" y="425459"/>
                    </a:cubicBezTo>
                    <a:cubicBezTo>
                      <a:pt x="50763" y="421269"/>
                      <a:pt x="51191" y="414842"/>
                      <a:pt x="55429" y="411081"/>
                    </a:cubicBezTo>
                    <a:close/>
                    <a:moveTo>
                      <a:pt x="22458" y="353408"/>
                    </a:moveTo>
                    <a:cubicBezTo>
                      <a:pt x="27653" y="351169"/>
                      <a:pt x="33610" y="353551"/>
                      <a:pt x="35898" y="358743"/>
                    </a:cubicBezTo>
                    <a:cubicBezTo>
                      <a:pt x="38901" y="365650"/>
                      <a:pt x="42332" y="372557"/>
                      <a:pt x="46193" y="379082"/>
                    </a:cubicBezTo>
                    <a:cubicBezTo>
                      <a:pt x="49005" y="383989"/>
                      <a:pt x="47384" y="390181"/>
                      <a:pt x="42523" y="393039"/>
                    </a:cubicBezTo>
                    <a:cubicBezTo>
                      <a:pt x="40807" y="394039"/>
                      <a:pt x="39044" y="394420"/>
                      <a:pt x="37376" y="394420"/>
                    </a:cubicBezTo>
                    <a:cubicBezTo>
                      <a:pt x="33849" y="394420"/>
                      <a:pt x="30465" y="392610"/>
                      <a:pt x="28558" y="389323"/>
                    </a:cubicBezTo>
                    <a:cubicBezTo>
                      <a:pt x="24269" y="382036"/>
                      <a:pt x="20504" y="374462"/>
                      <a:pt x="17167" y="366841"/>
                    </a:cubicBezTo>
                    <a:cubicBezTo>
                      <a:pt x="14880" y="361696"/>
                      <a:pt x="17263" y="355694"/>
                      <a:pt x="22458" y="353408"/>
                    </a:cubicBezTo>
                    <a:close/>
                    <a:moveTo>
                      <a:pt x="10190" y="274686"/>
                    </a:moveTo>
                    <a:lnTo>
                      <a:pt x="140422" y="274686"/>
                    </a:lnTo>
                    <a:lnTo>
                      <a:pt x="140367" y="281118"/>
                    </a:lnTo>
                    <a:cubicBezTo>
                      <a:pt x="142236" y="287577"/>
                      <a:pt x="145951" y="292292"/>
                      <a:pt x="151237" y="294316"/>
                    </a:cubicBezTo>
                    <a:cubicBezTo>
                      <a:pt x="152427" y="294792"/>
                      <a:pt x="153666" y="295030"/>
                      <a:pt x="154951" y="295030"/>
                    </a:cubicBezTo>
                    <a:lnTo>
                      <a:pt x="336487" y="295030"/>
                    </a:lnTo>
                    <a:cubicBezTo>
                      <a:pt x="337821" y="295030"/>
                      <a:pt x="338964" y="294792"/>
                      <a:pt x="340154" y="294316"/>
                    </a:cubicBezTo>
                    <a:cubicBezTo>
                      <a:pt x="345440" y="292292"/>
                      <a:pt x="349167" y="287577"/>
                      <a:pt x="351048" y="281118"/>
                    </a:cubicBezTo>
                    <a:lnTo>
                      <a:pt x="350999" y="274686"/>
                    </a:lnTo>
                    <a:lnTo>
                      <a:pt x="481248" y="274686"/>
                    </a:lnTo>
                    <a:cubicBezTo>
                      <a:pt x="486819" y="274686"/>
                      <a:pt x="491438" y="279257"/>
                      <a:pt x="491438" y="284874"/>
                    </a:cubicBezTo>
                    <a:cubicBezTo>
                      <a:pt x="491438" y="315152"/>
                      <a:pt x="484867" y="344621"/>
                      <a:pt x="471866" y="372377"/>
                    </a:cubicBezTo>
                    <a:cubicBezTo>
                      <a:pt x="459342" y="399132"/>
                      <a:pt x="441533" y="423078"/>
                      <a:pt x="418865" y="443692"/>
                    </a:cubicBezTo>
                    <a:lnTo>
                      <a:pt x="374967" y="470666"/>
                    </a:lnTo>
                    <a:lnTo>
                      <a:pt x="373775" y="466905"/>
                    </a:lnTo>
                    <a:cubicBezTo>
                      <a:pt x="372775" y="464048"/>
                      <a:pt x="370632" y="461714"/>
                      <a:pt x="367870" y="460571"/>
                    </a:cubicBezTo>
                    <a:cubicBezTo>
                      <a:pt x="365061" y="459428"/>
                      <a:pt x="361870" y="459619"/>
                      <a:pt x="359251" y="461047"/>
                    </a:cubicBezTo>
                    <a:lnTo>
                      <a:pt x="340187" y="468305"/>
                    </a:lnTo>
                    <a:lnTo>
                      <a:pt x="401222" y="432409"/>
                    </a:lnTo>
                    <a:cubicBezTo>
                      <a:pt x="441699" y="397418"/>
                      <a:pt x="467842" y="348954"/>
                      <a:pt x="470771" y="295062"/>
                    </a:cubicBezTo>
                    <a:lnTo>
                      <a:pt x="20619" y="295062"/>
                    </a:lnTo>
                    <a:cubicBezTo>
                      <a:pt x="21095" y="303679"/>
                      <a:pt x="22191" y="312296"/>
                      <a:pt x="23857" y="320723"/>
                    </a:cubicBezTo>
                    <a:cubicBezTo>
                      <a:pt x="24953" y="326245"/>
                      <a:pt x="21381" y="331577"/>
                      <a:pt x="15857" y="332672"/>
                    </a:cubicBezTo>
                    <a:cubicBezTo>
                      <a:pt x="10286" y="333767"/>
                      <a:pt x="5000" y="330196"/>
                      <a:pt x="3905" y="324674"/>
                    </a:cubicBezTo>
                    <a:cubicBezTo>
                      <a:pt x="1285" y="311582"/>
                      <a:pt x="0" y="298204"/>
                      <a:pt x="0" y="284874"/>
                    </a:cubicBezTo>
                    <a:cubicBezTo>
                      <a:pt x="0" y="279257"/>
                      <a:pt x="4571" y="274686"/>
                      <a:pt x="10190" y="274686"/>
                    </a:cubicBezTo>
                    <a:close/>
                    <a:moveTo>
                      <a:pt x="419445" y="165874"/>
                    </a:moveTo>
                    <a:cubicBezTo>
                      <a:pt x="425065" y="165874"/>
                      <a:pt x="429636" y="170446"/>
                      <a:pt x="429636" y="176018"/>
                    </a:cubicBezTo>
                    <a:lnTo>
                      <a:pt x="429636" y="224309"/>
                    </a:lnTo>
                    <a:cubicBezTo>
                      <a:pt x="429636" y="229976"/>
                      <a:pt x="425112" y="234500"/>
                      <a:pt x="419445" y="234500"/>
                    </a:cubicBezTo>
                    <a:cubicBezTo>
                      <a:pt x="413873" y="234500"/>
                      <a:pt x="409254" y="229928"/>
                      <a:pt x="409254" y="224309"/>
                    </a:cubicBezTo>
                    <a:lnTo>
                      <a:pt x="409254" y="176018"/>
                    </a:lnTo>
                    <a:cubicBezTo>
                      <a:pt x="409254" y="170446"/>
                      <a:pt x="413873" y="165874"/>
                      <a:pt x="419445" y="165874"/>
                    </a:cubicBezTo>
                    <a:close/>
                    <a:moveTo>
                      <a:pt x="71993" y="165874"/>
                    </a:moveTo>
                    <a:cubicBezTo>
                      <a:pt x="77565" y="165874"/>
                      <a:pt x="82137" y="170446"/>
                      <a:pt x="82137" y="176018"/>
                    </a:cubicBezTo>
                    <a:lnTo>
                      <a:pt x="82137" y="224309"/>
                    </a:lnTo>
                    <a:cubicBezTo>
                      <a:pt x="82137" y="229976"/>
                      <a:pt x="77565" y="234500"/>
                      <a:pt x="71993" y="234500"/>
                    </a:cubicBezTo>
                    <a:cubicBezTo>
                      <a:pt x="66374" y="234500"/>
                      <a:pt x="61802" y="229928"/>
                      <a:pt x="61802" y="224309"/>
                    </a:cubicBezTo>
                    <a:lnTo>
                      <a:pt x="61802" y="176018"/>
                    </a:lnTo>
                    <a:cubicBezTo>
                      <a:pt x="61802" y="170446"/>
                      <a:pt x="66374" y="165874"/>
                      <a:pt x="71993" y="165874"/>
                    </a:cubicBezTo>
                    <a:close/>
                    <a:moveTo>
                      <a:pt x="192239" y="128966"/>
                    </a:moveTo>
                    <a:cubicBezTo>
                      <a:pt x="191811" y="129490"/>
                      <a:pt x="191192" y="130442"/>
                      <a:pt x="190906" y="131776"/>
                    </a:cubicBezTo>
                    <a:lnTo>
                      <a:pt x="160475" y="262027"/>
                    </a:lnTo>
                    <a:cubicBezTo>
                      <a:pt x="159047" y="267885"/>
                      <a:pt x="159237" y="272218"/>
                      <a:pt x="159666" y="274647"/>
                    </a:cubicBezTo>
                    <a:lnTo>
                      <a:pt x="331677" y="274647"/>
                    </a:lnTo>
                    <a:cubicBezTo>
                      <a:pt x="332154" y="272218"/>
                      <a:pt x="332296" y="267885"/>
                      <a:pt x="330963" y="262027"/>
                    </a:cubicBezTo>
                    <a:lnTo>
                      <a:pt x="300532" y="131776"/>
                    </a:lnTo>
                    <a:cubicBezTo>
                      <a:pt x="300247" y="130442"/>
                      <a:pt x="299580" y="129490"/>
                      <a:pt x="299199" y="128966"/>
                    </a:cubicBezTo>
                    <a:close/>
                    <a:moveTo>
                      <a:pt x="190954" y="108630"/>
                    </a:moveTo>
                    <a:lnTo>
                      <a:pt x="300437" y="108630"/>
                    </a:lnTo>
                    <a:cubicBezTo>
                      <a:pt x="309485" y="108630"/>
                      <a:pt x="317915" y="116441"/>
                      <a:pt x="320391" y="127156"/>
                    </a:cubicBezTo>
                    <a:lnTo>
                      <a:pt x="350869" y="257455"/>
                    </a:lnTo>
                    <a:lnTo>
                      <a:pt x="350999" y="274686"/>
                    </a:lnTo>
                    <a:lnTo>
                      <a:pt x="140422" y="274686"/>
                    </a:lnTo>
                    <a:lnTo>
                      <a:pt x="140569" y="257455"/>
                    </a:lnTo>
                    <a:lnTo>
                      <a:pt x="171000" y="127156"/>
                    </a:lnTo>
                    <a:cubicBezTo>
                      <a:pt x="173476" y="116441"/>
                      <a:pt x="181905" y="108630"/>
                      <a:pt x="190954" y="108630"/>
                    </a:cubicBezTo>
                    <a:close/>
                    <a:moveTo>
                      <a:pt x="245719" y="0"/>
                    </a:moveTo>
                    <a:cubicBezTo>
                      <a:pt x="251339" y="0"/>
                      <a:pt x="255910" y="4572"/>
                      <a:pt x="255910" y="10192"/>
                    </a:cubicBezTo>
                    <a:lnTo>
                      <a:pt x="255910" y="58482"/>
                    </a:lnTo>
                    <a:cubicBezTo>
                      <a:pt x="255910" y="64054"/>
                      <a:pt x="251339" y="68626"/>
                      <a:pt x="245719" y="68626"/>
                    </a:cubicBezTo>
                    <a:cubicBezTo>
                      <a:pt x="240147" y="68626"/>
                      <a:pt x="235576" y="64054"/>
                      <a:pt x="235576" y="58482"/>
                    </a:cubicBezTo>
                    <a:lnTo>
                      <a:pt x="235576" y="10192"/>
                    </a:lnTo>
                    <a:cubicBezTo>
                      <a:pt x="235576" y="4572"/>
                      <a:pt x="240147" y="0"/>
                      <a:pt x="245719" y="0"/>
                    </a:cubicBezTo>
                    <a:close/>
                  </a:path>
                </a:pathLst>
              </a:custGeom>
              <a:solidFill>
                <a:schemeClr val="bg1">
                  <a:alpha val="97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6" name="文本框 135">
                <a:extLst>
                  <a:ext uri="{FF2B5EF4-FFF2-40B4-BE49-F238E27FC236}">
                    <a16:creationId xmlns:a16="http://schemas.microsoft.com/office/drawing/2014/main" id="{AD08FF66-602E-4527-908E-F43D7561E50B}"/>
                  </a:ext>
                </a:extLst>
              </p:cNvPr>
              <p:cNvSpPr txBox="1"/>
              <p:nvPr/>
            </p:nvSpPr>
            <p:spPr>
              <a:xfrm>
                <a:off x="10675640" y="5817310"/>
                <a:ext cx="897613" cy="461665"/>
              </a:xfrm>
              <a:prstGeom prst="rect">
                <a:avLst/>
              </a:prstGeom>
              <a:noFill/>
            </p:spPr>
            <p:txBody>
              <a:bodyPr wrap="square" rtlCol="0">
                <a:spAutoFit/>
              </a:bodyPr>
              <a:lstStyle/>
              <a:p>
                <a:pPr algn="ctr"/>
                <a:r>
                  <a:rPr lang="zh-CN" altLang="en-US" sz="2400" dirty="0">
                    <a:solidFill>
                      <a:schemeClr val="bg1"/>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成都</a:t>
                </a:r>
              </a:p>
            </p:txBody>
          </p:sp>
        </p:grpSp>
      </p:grpSp>
      <p:grpSp>
        <p:nvGrpSpPr>
          <p:cNvPr id="14" name="组合 13">
            <a:extLst>
              <a:ext uri="{FF2B5EF4-FFF2-40B4-BE49-F238E27FC236}">
                <a16:creationId xmlns:a16="http://schemas.microsoft.com/office/drawing/2014/main" id="{F237D021-2F5D-437C-8C16-906F79EEA6B6}"/>
              </a:ext>
            </a:extLst>
          </p:cNvPr>
          <p:cNvGrpSpPr/>
          <p:nvPr/>
        </p:nvGrpSpPr>
        <p:grpSpPr>
          <a:xfrm>
            <a:off x="1785332" y="1357663"/>
            <a:ext cx="3109536" cy="1063802"/>
            <a:chOff x="1696196" y="1357663"/>
            <a:chExt cx="3109536" cy="1063802"/>
          </a:xfrm>
        </p:grpSpPr>
        <p:sp>
          <p:nvSpPr>
            <p:cNvPr id="29" name="文本框 28">
              <a:extLst>
                <a:ext uri="{FF2B5EF4-FFF2-40B4-BE49-F238E27FC236}">
                  <a16:creationId xmlns:a16="http://schemas.microsoft.com/office/drawing/2014/main" id="{070E5E31-3E8F-4A11-AC48-4846DCA21A0B}"/>
                </a:ext>
              </a:extLst>
            </p:cNvPr>
            <p:cNvSpPr txBox="1"/>
            <p:nvPr/>
          </p:nvSpPr>
          <p:spPr>
            <a:xfrm>
              <a:off x="2145719" y="1357663"/>
              <a:ext cx="2210491" cy="584775"/>
            </a:xfrm>
            <a:prstGeom prst="rect">
              <a:avLst/>
            </a:prstGeom>
            <a:noFill/>
          </p:spPr>
          <p:txBody>
            <a:bodyPr wrap="square" rtlCol="0">
              <a:spAutoFit/>
            </a:bodyPr>
            <a:lstStyle>
              <a:defPPr>
                <a:defRPr lang="zh-CN"/>
              </a:defPPr>
              <a:lvl1pPr algn="ctr">
                <a:defRPr sz="4000">
                  <a:gradFill flip="none" rotWithShape="1">
                    <a:gsLst>
                      <a:gs pos="0">
                        <a:schemeClr val="bg1"/>
                      </a:gs>
                      <a:gs pos="100000">
                        <a:schemeClr val="bg1">
                          <a:lumMod val="75000"/>
                        </a:schemeClr>
                      </a:gs>
                    </a:gsLst>
                    <a:lin ang="5400000" scaled="1"/>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3200" dirty="0">
                  <a:gradFill flip="none" rotWithShape="1">
                    <a:gsLst>
                      <a:gs pos="0">
                        <a:schemeClr val="bg1"/>
                      </a:gs>
                      <a:gs pos="100000">
                        <a:schemeClr val="bg1">
                          <a:lumMod val="75000"/>
                        </a:schemeClr>
                      </a:gs>
                    </a:gsLst>
                    <a:lin ang="16200000" scaled="0"/>
                    <a:tileRect/>
                  </a:gradFill>
                </a:rPr>
                <a:t>年龄画像</a:t>
              </a:r>
            </a:p>
          </p:txBody>
        </p:sp>
        <p:pic>
          <p:nvPicPr>
            <p:cNvPr id="70" name="图片 69">
              <a:extLst>
                <a:ext uri="{FF2B5EF4-FFF2-40B4-BE49-F238E27FC236}">
                  <a16:creationId xmlns:a16="http://schemas.microsoft.com/office/drawing/2014/main" id="{8B231253-452F-4FC9-940B-9035EA761F46}"/>
                </a:ext>
              </a:extLst>
            </p:cNvPr>
            <p:cNvPicPr>
              <a:picLocks noChangeAspect="1"/>
            </p:cNvPicPr>
            <p:nvPr/>
          </p:nvPicPr>
          <p:blipFill rotWithShape="1">
            <a:blip r:embed="rId23">
              <a:biLevel thresh="25000"/>
              <a:alphaModFix amt="72000"/>
            </a:blip>
            <a:srcRect t="40132" b="27894"/>
            <a:stretch/>
          </p:blipFill>
          <p:spPr>
            <a:xfrm>
              <a:off x="1696196" y="1579121"/>
              <a:ext cx="3109536" cy="842344"/>
            </a:xfrm>
            <a:prstGeom prst="rect">
              <a:avLst/>
            </a:prstGeom>
          </p:spPr>
        </p:pic>
      </p:grpSp>
      <p:grpSp>
        <p:nvGrpSpPr>
          <p:cNvPr id="18" name="组合 17">
            <a:extLst>
              <a:ext uri="{FF2B5EF4-FFF2-40B4-BE49-F238E27FC236}">
                <a16:creationId xmlns:a16="http://schemas.microsoft.com/office/drawing/2014/main" id="{DE480F0B-1C55-4DED-BF89-02B838086723}"/>
              </a:ext>
            </a:extLst>
          </p:cNvPr>
          <p:cNvGrpSpPr/>
          <p:nvPr/>
        </p:nvGrpSpPr>
        <p:grpSpPr>
          <a:xfrm>
            <a:off x="7290782" y="1370363"/>
            <a:ext cx="3109536" cy="1063834"/>
            <a:chOff x="7446270" y="1370363"/>
            <a:chExt cx="3109536" cy="1063834"/>
          </a:xfrm>
        </p:grpSpPr>
        <p:sp>
          <p:nvSpPr>
            <p:cNvPr id="49" name="文本框 48">
              <a:extLst>
                <a:ext uri="{FF2B5EF4-FFF2-40B4-BE49-F238E27FC236}">
                  <a16:creationId xmlns:a16="http://schemas.microsoft.com/office/drawing/2014/main" id="{7C0D280C-C17D-48CD-8721-1585C076A42C}"/>
                </a:ext>
              </a:extLst>
            </p:cNvPr>
            <p:cNvSpPr txBox="1"/>
            <p:nvPr/>
          </p:nvSpPr>
          <p:spPr>
            <a:xfrm>
              <a:off x="7895793" y="1370363"/>
              <a:ext cx="2210491" cy="584775"/>
            </a:xfrm>
            <a:prstGeom prst="rect">
              <a:avLst/>
            </a:prstGeom>
            <a:noFill/>
          </p:spPr>
          <p:txBody>
            <a:bodyPr wrap="square" rtlCol="0">
              <a:spAutoFit/>
            </a:bodyPr>
            <a:lstStyle>
              <a:defPPr>
                <a:defRPr lang="zh-CN"/>
              </a:defPPr>
              <a:lvl1pPr algn="ctr">
                <a:defRPr sz="4000">
                  <a:gradFill flip="none" rotWithShape="1">
                    <a:gsLst>
                      <a:gs pos="0">
                        <a:schemeClr val="bg1"/>
                      </a:gs>
                      <a:gs pos="100000">
                        <a:schemeClr val="bg1">
                          <a:lumMod val="75000"/>
                        </a:schemeClr>
                      </a:gs>
                    </a:gsLst>
                    <a:lin ang="5400000" scaled="1"/>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3200" dirty="0">
                  <a:gradFill flip="none" rotWithShape="1">
                    <a:gsLst>
                      <a:gs pos="0">
                        <a:schemeClr val="bg1"/>
                      </a:gs>
                      <a:gs pos="100000">
                        <a:schemeClr val="bg1">
                          <a:lumMod val="75000"/>
                        </a:schemeClr>
                      </a:gs>
                    </a:gsLst>
                    <a:lin ang="16200000" scaled="0"/>
                    <a:tileRect/>
                  </a:gradFill>
                </a:rPr>
                <a:t>地域画像</a:t>
              </a:r>
            </a:p>
          </p:txBody>
        </p:sp>
        <p:pic>
          <p:nvPicPr>
            <p:cNvPr id="72" name="图片 71">
              <a:extLst>
                <a:ext uri="{FF2B5EF4-FFF2-40B4-BE49-F238E27FC236}">
                  <a16:creationId xmlns:a16="http://schemas.microsoft.com/office/drawing/2014/main" id="{933F503A-AE04-43DE-97ED-1035504334F8}"/>
                </a:ext>
              </a:extLst>
            </p:cNvPr>
            <p:cNvPicPr>
              <a:picLocks noChangeAspect="1"/>
            </p:cNvPicPr>
            <p:nvPr/>
          </p:nvPicPr>
          <p:blipFill rotWithShape="1">
            <a:blip r:embed="rId23">
              <a:biLevel thresh="25000"/>
              <a:alphaModFix amt="72000"/>
            </a:blip>
            <a:srcRect t="40132" b="27894"/>
            <a:stretch/>
          </p:blipFill>
          <p:spPr>
            <a:xfrm>
              <a:off x="7446270" y="1591853"/>
              <a:ext cx="3109536" cy="842344"/>
            </a:xfrm>
            <a:prstGeom prst="rect">
              <a:avLst/>
            </a:prstGeom>
          </p:spPr>
        </p:pic>
      </p:grpSp>
    </p:spTree>
    <p:custDataLst>
      <p:tags r:id="rId1"/>
    </p:custDataLst>
    <p:extLst>
      <p:ext uri="{BB962C8B-B14F-4D97-AF65-F5344CB8AC3E}">
        <p14:creationId xmlns:p14="http://schemas.microsoft.com/office/powerpoint/2010/main" val="36524033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菱形 49">
            <a:extLst>
              <a:ext uri="{FF2B5EF4-FFF2-40B4-BE49-F238E27FC236}">
                <a16:creationId xmlns:a16="http://schemas.microsoft.com/office/drawing/2014/main" id="{81D137E9-2CBD-407F-B533-17F30615B86D}"/>
              </a:ext>
            </a:extLst>
          </p:cNvPr>
          <p:cNvSpPr/>
          <p:nvPr/>
        </p:nvSpPr>
        <p:spPr>
          <a:xfrm>
            <a:off x="6402810" y="5163153"/>
            <a:ext cx="1646742" cy="551386"/>
          </a:xfrm>
          <a:prstGeom prst="diamond">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1" name="平行四边形 50">
            <a:extLst>
              <a:ext uri="{FF2B5EF4-FFF2-40B4-BE49-F238E27FC236}">
                <a16:creationId xmlns:a16="http://schemas.microsoft.com/office/drawing/2014/main" id="{54406BE8-E4A2-45B4-A58B-562CFC70DC8A}"/>
              </a:ext>
            </a:extLst>
          </p:cNvPr>
          <p:cNvSpPr/>
          <p:nvPr/>
        </p:nvSpPr>
        <p:spPr>
          <a:xfrm rot="16200000" flipH="1" flipV="1">
            <a:off x="6403822" y="5439223"/>
            <a:ext cx="825206" cy="824456"/>
          </a:xfrm>
          <a:prstGeom prst="parallelogram">
            <a:avLst>
              <a:gd name="adj" fmla="val 33074"/>
            </a:avLst>
          </a:prstGeom>
          <a:gradFill>
            <a:gsLst>
              <a:gs pos="0">
                <a:schemeClr val="bg1">
                  <a:alpha val="42000"/>
                </a:scheme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2" name="平行四边形 51">
            <a:extLst>
              <a:ext uri="{FF2B5EF4-FFF2-40B4-BE49-F238E27FC236}">
                <a16:creationId xmlns:a16="http://schemas.microsoft.com/office/drawing/2014/main" id="{10577121-220D-4DD3-97C1-0DBB2997A009}"/>
              </a:ext>
            </a:extLst>
          </p:cNvPr>
          <p:cNvSpPr/>
          <p:nvPr/>
        </p:nvSpPr>
        <p:spPr>
          <a:xfrm rot="5400000" flipV="1">
            <a:off x="7225806" y="5439222"/>
            <a:ext cx="825204" cy="824456"/>
          </a:xfrm>
          <a:prstGeom prst="parallelogram">
            <a:avLst>
              <a:gd name="adj" fmla="val 33074"/>
            </a:avLst>
          </a:prstGeom>
          <a:gradFill>
            <a:gsLst>
              <a:gs pos="0">
                <a:schemeClr val="bg1">
                  <a:alpha val="42000"/>
                </a:scheme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cxnSp>
        <p:nvCxnSpPr>
          <p:cNvPr id="53" name="直接连接符 52">
            <a:extLst>
              <a:ext uri="{FF2B5EF4-FFF2-40B4-BE49-F238E27FC236}">
                <a16:creationId xmlns:a16="http://schemas.microsoft.com/office/drawing/2014/main" id="{6CE0436A-C998-4891-92FF-B59CA2F047DC}"/>
              </a:ext>
            </a:extLst>
          </p:cNvPr>
          <p:cNvCxnSpPr>
            <a:endCxn id="50" idx="1"/>
          </p:cNvCxnSpPr>
          <p:nvPr/>
        </p:nvCxnSpPr>
        <p:spPr>
          <a:xfrm flipH="1" flipV="1">
            <a:off x="6402810" y="5438846"/>
            <a:ext cx="823370" cy="275693"/>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14DE930D-38E6-4330-A211-A784033ED76B}"/>
              </a:ext>
            </a:extLst>
          </p:cNvPr>
          <p:cNvCxnSpPr>
            <a:cxnSpLocks/>
          </p:cNvCxnSpPr>
          <p:nvPr/>
        </p:nvCxnSpPr>
        <p:spPr>
          <a:xfrm flipV="1">
            <a:off x="7227265" y="5438846"/>
            <a:ext cx="823370" cy="275693"/>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D746F7C4-AB13-4437-BB9C-EE251F4041A1}"/>
              </a:ext>
            </a:extLst>
          </p:cNvPr>
          <p:cNvCxnSpPr>
            <a:cxnSpLocks/>
          </p:cNvCxnSpPr>
          <p:nvPr/>
        </p:nvCxnSpPr>
        <p:spPr>
          <a:xfrm>
            <a:off x="7227266" y="5714540"/>
            <a:ext cx="0" cy="549512"/>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6" name="菱形 55">
            <a:extLst>
              <a:ext uri="{FF2B5EF4-FFF2-40B4-BE49-F238E27FC236}">
                <a16:creationId xmlns:a16="http://schemas.microsoft.com/office/drawing/2014/main" id="{FB7013E2-15C7-4512-9097-03DC5558FB18}"/>
              </a:ext>
            </a:extLst>
          </p:cNvPr>
          <p:cNvSpPr/>
          <p:nvPr/>
        </p:nvSpPr>
        <p:spPr>
          <a:xfrm>
            <a:off x="6614741" y="5222953"/>
            <a:ext cx="1223962" cy="409824"/>
          </a:xfrm>
          <a:prstGeom prst="diamond">
            <a:avLst/>
          </a:prstGeom>
          <a:solidFill>
            <a:schemeClr val="bg1"/>
          </a:solidFill>
          <a:ln>
            <a:noFill/>
          </a:ln>
          <a:effectLst>
            <a:glow rad="63500">
              <a:schemeClr val="accent1">
                <a:alpha val="63000"/>
              </a:schemeClr>
            </a:glow>
          </a:effectLst>
          <a:scene3d>
            <a:camera prst="orthographicFront"/>
            <a:lightRig rig="flat" dir="t"/>
          </a:scene3d>
          <a:sp3d contourW="12700">
            <a:bevelT w="0" h="0" prst="riblet"/>
            <a:bevelB w="0" h="0" prst="relaxedInset"/>
            <a:extrusionClr>
              <a:schemeClr val="tx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7" name="任意多边形: 形状 56">
            <a:extLst>
              <a:ext uri="{FF2B5EF4-FFF2-40B4-BE49-F238E27FC236}">
                <a16:creationId xmlns:a16="http://schemas.microsoft.com/office/drawing/2014/main" id="{7387CBED-4F11-407A-9347-1CCEFA51F035}"/>
              </a:ext>
            </a:extLst>
          </p:cNvPr>
          <p:cNvSpPr/>
          <p:nvPr/>
        </p:nvSpPr>
        <p:spPr>
          <a:xfrm>
            <a:off x="6215881" y="4749579"/>
            <a:ext cx="2021682" cy="675724"/>
          </a:xfrm>
          <a:custGeom>
            <a:avLst/>
            <a:gdLst>
              <a:gd name="connsiteX0" fmla="*/ 0 w 2021682"/>
              <a:gd name="connsiteY0" fmla="*/ 0 h 675724"/>
              <a:gd name="connsiteX1" fmla="*/ 2021682 w 2021682"/>
              <a:gd name="connsiteY1" fmla="*/ 0 h 675724"/>
              <a:gd name="connsiteX2" fmla="*/ 1617346 w 2021682"/>
              <a:gd name="connsiteY2" fmla="*/ 675724 h 675724"/>
              <a:gd name="connsiteX3" fmla="*/ 1615171 w 2021682"/>
              <a:gd name="connsiteY3" fmla="*/ 675724 h 675724"/>
              <a:gd name="connsiteX4" fmla="*/ 1010841 w 2021682"/>
              <a:gd name="connsiteY4" fmla="*/ 473374 h 675724"/>
              <a:gd name="connsiteX5" fmla="*/ 406512 w 2021682"/>
              <a:gd name="connsiteY5" fmla="*/ 675724 h 675724"/>
              <a:gd name="connsiteX6" fmla="*/ 404337 w 2021682"/>
              <a:gd name="connsiteY6" fmla="*/ 675724 h 675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1682" h="675724">
                <a:moveTo>
                  <a:pt x="0" y="0"/>
                </a:moveTo>
                <a:lnTo>
                  <a:pt x="2021682" y="0"/>
                </a:lnTo>
                <a:lnTo>
                  <a:pt x="1617346" y="675724"/>
                </a:lnTo>
                <a:lnTo>
                  <a:pt x="1615171" y="675724"/>
                </a:lnTo>
                <a:lnTo>
                  <a:pt x="1010841" y="473374"/>
                </a:lnTo>
                <a:lnTo>
                  <a:pt x="406512" y="675724"/>
                </a:lnTo>
                <a:lnTo>
                  <a:pt x="404337" y="675724"/>
                </a:lnTo>
                <a:close/>
              </a:path>
            </a:pathLst>
          </a:custGeom>
          <a:gradFill>
            <a:gsLst>
              <a:gs pos="100000">
                <a:schemeClr val="bg1"/>
              </a:gs>
              <a:gs pos="55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8" name="任意多边形: 形状 57">
            <a:extLst>
              <a:ext uri="{FF2B5EF4-FFF2-40B4-BE49-F238E27FC236}">
                <a16:creationId xmlns:a16="http://schemas.microsoft.com/office/drawing/2014/main" id="{74C97318-384C-4467-B5BC-8C35493E4634}"/>
              </a:ext>
            </a:extLst>
          </p:cNvPr>
          <p:cNvSpPr/>
          <p:nvPr/>
        </p:nvSpPr>
        <p:spPr>
          <a:xfrm>
            <a:off x="6215881" y="4041554"/>
            <a:ext cx="2021682" cy="1383749"/>
          </a:xfrm>
          <a:custGeom>
            <a:avLst/>
            <a:gdLst>
              <a:gd name="connsiteX0" fmla="*/ 0 w 2021682"/>
              <a:gd name="connsiteY0" fmla="*/ 0 h 1383749"/>
              <a:gd name="connsiteX1" fmla="*/ 2021682 w 2021682"/>
              <a:gd name="connsiteY1" fmla="*/ 0 h 1383749"/>
              <a:gd name="connsiteX2" fmla="*/ 1617346 w 2021682"/>
              <a:gd name="connsiteY2" fmla="*/ 1383749 h 1383749"/>
              <a:gd name="connsiteX3" fmla="*/ 1615171 w 2021682"/>
              <a:gd name="connsiteY3" fmla="*/ 1383749 h 1383749"/>
              <a:gd name="connsiteX4" fmla="*/ 1010841 w 2021682"/>
              <a:gd name="connsiteY4" fmla="*/ 1181399 h 1383749"/>
              <a:gd name="connsiteX5" fmla="*/ 406512 w 2021682"/>
              <a:gd name="connsiteY5" fmla="*/ 1383749 h 1383749"/>
              <a:gd name="connsiteX6" fmla="*/ 404337 w 2021682"/>
              <a:gd name="connsiteY6" fmla="*/ 1383749 h 1383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1682" h="1383749">
                <a:moveTo>
                  <a:pt x="0" y="0"/>
                </a:moveTo>
                <a:lnTo>
                  <a:pt x="2021682" y="0"/>
                </a:lnTo>
                <a:lnTo>
                  <a:pt x="1617346" y="1383749"/>
                </a:lnTo>
                <a:lnTo>
                  <a:pt x="1615171" y="1383749"/>
                </a:lnTo>
                <a:lnTo>
                  <a:pt x="1010841" y="1181399"/>
                </a:lnTo>
                <a:lnTo>
                  <a:pt x="406512" y="1383749"/>
                </a:lnTo>
                <a:lnTo>
                  <a:pt x="404337" y="1383749"/>
                </a:lnTo>
                <a:close/>
              </a:path>
            </a:pathLst>
          </a:custGeom>
          <a:gradFill>
            <a:gsLst>
              <a:gs pos="100000">
                <a:schemeClr val="bg1">
                  <a:alpha val="24000"/>
                </a:schemeClr>
              </a:gs>
              <a:gs pos="55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1" name="文本框 70">
            <a:extLst>
              <a:ext uri="{FF2B5EF4-FFF2-40B4-BE49-F238E27FC236}">
                <a16:creationId xmlns:a16="http://schemas.microsoft.com/office/drawing/2014/main" id="{431DDD3F-99B0-4025-9657-3F13E0B30A25}"/>
              </a:ext>
            </a:extLst>
          </p:cNvPr>
          <p:cNvSpPr txBox="1"/>
          <p:nvPr/>
        </p:nvSpPr>
        <p:spPr>
          <a:xfrm>
            <a:off x="6819404" y="4777547"/>
            <a:ext cx="814636" cy="492443"/>
          </a:xfrm>
          <a:prstGeom prst="rect">
            <a:avLst/>
          </a:prstGeom>
          <a:noFill/>
        </p:spPr>
        <p:txBody>
          <a:bodyPr wrap="square" lIns="0" tIns="0" rIns="0" bIns="0" rtlCol="0">
            <a:spAutoFit/>
          </a:bodyPr>
          <a:lstStyle>
            <a:defPPr>
              <a:defRPr lang="zh-CN"/>
            </a:defPPr>
            <a:lvl1pPr algn="ctr">
              <a:defRPr sz="3200">
                <a:gradFill flip="none" rotWithShape="1">
                  <a:gsLst>
                    <a:gs pos="0">
                      <a:schemeClr val="bg1"/>
                    </a:gs>
                    <a:gs pos="100000">
                      <a:schemeClr val="bg1">
                        <a:lumMod val="75000"/>
                      </a:schemeClr>
                    </a:gs>
                  </a:gsLst>
                  <a:lin ang="16200000" scaled="0"/>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t>民谣</a:t>
            </a:r>
          </a:p>
        </p:txBody>
      </p:sp>
      <p:grpSp>
        <p:nvGrpSpPr>
          <p:cNvPr id="99" name="图形 95">
            <a:extLst>
              <a:ext uri="{FF2B5EF4-FFF2-40B4-BE49-F238E27FC236}">
                <a16:creationId xmlns:a16="http://schemas.microsoft.com/office/drawing/2014/main" id="{F8FF8A42-07C2-4E03-B41A-2F3AD8A99E35}"/>
              </a:ext>
            </a:extLst>
          </p:cNvPr>
          <p:cNvGrpSpPr/>
          <p:nvPr/>
        </p:nvGrpSpPr>
        <p:grpSpPr>
          <a:xfrm>
            <a:off x="7015026" y="4360742"/>
            <a:ext cx="473253" cy="473447"/>
            <a:chOff x="7177687" y="4176961"/>
            <a:chExt cx="473253" cy="473447"/>
          </a:xfrm>
        </p:grpSpPr>
        <p:sp>
          <p:nvSpPr>
            <p:cNvPr id="100" name="任意多边形: 形状 99">
              <a:extLst>
                <a:ext uri="{FF2B5EF4-FFF2-40B4-BE49-F238E27FC236}">
                  <a16:creationId xmlns:a16="http://schemas.microsoft.com/office/drawing/2014/main" id="{1F160FB4-0E27-4301-8A5B-B95555294576}"/>
                </a:ext>
              </a:extLst>
            </p:cNvPr>
            <p:cNvSpPr/>
            <p:nvPr/>
          </p:nvSpPr>
          <p:spPr>
            <a:xfrm>
              <a:off x="7177687" y="4355321"/>
              <a:ext cx="295087" cy="295087"/>
            </a:xfrm>
            <a:custGeom>
              <a:avLst/>
              <a:gdLst>
                <a:gd name="connsiteX0" fmla="*/ 141293 w 295087"/>
                <a:gd name="connsiteY0" fmla="*/ 295088 h 295087"/>
                <a:gd name="connsiteX1" fmla="*/ 79262 w 295087"/>
                <a:gd name="connsiteY1" fmla="*/ 268897 h 295087"/>
                <a:gd name="connsiteX2" fmla="*/ 26191 w 295087"/>
                <a:gd name="connsiteY2" fmla="*/ 215826 h 295087"/>
                <a:gd name="connsiteX3" fmla="*/ 0 w 295087"/>
                <a:gd name="connsiteY3" fmla="*/ 155863 h 295087"/>
                <a:gd name="connsiteX4" fmla="*/ 23434 w 295087"/>
                <a:gd name="connsiteY4" fmla="*/ 97967 h 295087"/>
                <a:gd name="connsiteX5" fmla="*/ 75816 w 295087"/>
                <a:gd name="connsiteY5" fmla="*/ 74533 h 295087"/>
                <a:gd name="connsiteX6" fmla="*/ 128197 w 295087"/>
                <a:gd name="connsiteY6" fmla="*/ 51788 h 295087"/>
                <a:gd name="connsiteX7" fmla="*/ 141982 w 295087"/>
                <a:gd name="connsiteY7" fmla="*/ 33179 h 295087"/>
                <a:gd name="connsiteX8" fmla="*/ 142671 w 295087"/>
                <a:gd name="connsiteY8" fmla="*/ 31111 h 295087"/>
                <a:gd name="connsiteX9" fmla="*/ 153010 w 295087"/>
                <a:gd name="connsiteY9" fmla="*/ 14570 h 295087"/>
                <a:gd name="connsiteX10" fmla="*/ 226068 w 295087"/>
                <a:gd name="connsiteY10" fmla="*/ 15948 h 295087"/>
                <a:gd name="connsiteX11" fmla="*/ 252259 w 295087"/>
                <a:gd name="connsiteY11" fmla="*/ 42828 h 295087"/>
                <a:gd name="connsiteX12" fmla="*/ 279139 w 295087"/>
                <a:gd name="connsiteY12" fmla="*/ 69019 h 295087"/>
                <a:gd name="connsiteX13" fmla="*/ 280518 w 295087"/>
                <a:gd name="connsiteY13" fmla="*/ 142078 h 295087"/>
                <a:gd name="connsiteX14" fmla="*/ 263976 w 295087"/>
                <a:gd name="connsiteY14" fmla="*/ 152416 h 295087"/>
                <a:gd name="connsiteX15" fmla="*/ 261908 w 295087"/>
                <a:gd name="connsiteY15" fmla="*/ 153106 h 295087"/>
                <a:gd name="connsiteX16" fmla="*/ 243299 w 295087"/>
                <a:gd name="connsiteY16" fmla="*/ 166890 h 295087"/>
                <a:gd name="connsiteX17" fmla="*/ 220554 w 295087"/>
                <a:gd name="connsiteY17" fmla="*/ 219272 h 295087"/>
                <a:gd name="connsiteX18" fmla="*/ 197121 w 295087"/>
                <a:gd name="connsiteY18" fmla="*/ 271654 h 295087"/>
                <a:gd name="connsiteX19" fmla="*/ 141293 w 295087"/>
                <a:gd name="connsiteY19" fmla="*/ 295088 h 295087"/>
                <a:gd name="connsiteX20" fmla="*/ 188850 w 295087"/>
                <a:gd name="connsiteY20" fmla="*/ 14570 h 295087"/>
                <a:gd name="connsiteX21" fmla="*/ 163348 w 295087"/>
                <a:gd name="connsiteY21" fmla="*/ 24908 h 295087"/>
                <a:gd name="connsiteX22" fmla="*/ 155767 w 295087"/>
                <a:gd name="connsiteY22" fmla="*/ 37315 h 295087"/>
                <a:gd name="connsiteX23" fmla="*/ 154388 w 295087"/>
                <a:gd name="connsiteY23" fmla="*/ 40072 h 295087"/>
                <a:gd name="connsiteX24" fmla="*/ 138536 w 295087"/>
                <a:gd name="connsiteY24" fmla="*/ 62127 h 295087"/>
                <a:gd name="connsiteX25" fmla="*/ 77194 w 295087"/>
                <a:gd name="connsiteY25" fmla="*/ 89007 h 295087"/>
                <a:gd name="connsiteX26" fmla="*/ 33772 w 295087"/>
                <a:gd name="connsiteY26" fmla="*/ 108306 h 295087"/>
                <a:gd name="connsiteX27" fmla="*/ 14474 w 295087"/>
                <a:gd name="connsiteY27" fmla="*/ 157241 h 295087"/>
                <a:gd name="connsiteX28" fmla="*/ 36529 w 295087"/>
                <a:gd name="connsiteY28" fmla="*/ 207555 h 295087"/>
                <a:gd name="connsiteX29" fmla="*/ 89600 w 295087"/>
                <a:gd name="connsiteY29" fmla="*/ 260626 h 295087"/>
                <a:gd name="connsiteX30" fmla="*/ 188850 w 295087"/>
                <a:gd name="connsiteY30" fmla="*/ 263383 h 295087"/>
                <a:gd name="connsiteX31" fmla="*/ 208148 w 295087"/>
                <a:gd name="connsiteY31" fmla="*/ 219961 h 295087"/>
                <a:gd name="connsiteX32" fmla="*/ 235028 w 295087"/>
                <a:gd name="connsiteY32" fmla="*/ 158619 h 295087"/>
                <a:gd name="connsiteX33" fmla="*/ 257084 w 295087"/>
                <a:gd name="connsiteY33" fmla="*/ 142767 h 295087"/>
                <a:gd name="connsiteX34" fmla="*/ 259841 w 295087"/>
                <a:gd name="connsiteY34" fmla="*/ 141389 h 295087"/>
                <a:gd name="connsiteX35" fmla="*/ 272247 w 295087"/>
                <a:gd name="connsiteY35" fmla="*/ 133807 h 295087"/>
                <a:gd name="connsiteX36" fmla="*/ 270868 w 295087"/>
                <a:gd name="connsiteY36" fmla="*/ 80736 h 295087"/>
                <a:gd name="connsiteX37" fmla="*/ 243988 w 295087"/>
                <a:gd name="connsiteY37" fmla="*/ 54545 h 295087"/>
                <a:gd name="connsiteX38" fmla="*/ 216419 w 295087"/>
                <a:gd name="connsiteY38" fmla="*/ 26287 h 295087"/>
                <a:gd name="connsiteX39" fmla="*/ 188850 w 295087"/>
                <a:gd name="connsiteY39" fmla="*/ 14570 h 295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5087" h="295087">
                  <a:moveTo>
                    <a:pt x="141293" y="295088"/>
                  </a:moveTo>
                  <a:cubicBezTo>
                    <a:pt x="119237" y="295088"/>
                    <a:pt x="96493" y="286128"/>
                    <a:pt x="79262" y="268897"/>
                  </a:cubicBezTo>
                  <a:lnTo>
                    <a:pt x="26191" y="215826"/>
                  </a:lnTo>
                  <a:cubicBezTo>
                    <a:pt x="10338" y="199973"/>
                    <a:pt x="689" y="178607"/>
                    <a:pt x="0" y="155863"/>
                  </a:cubicBezTo>
                  <a:cubicBezTo>
                    <a:pt x="0" y="134496"/>
                    <a:pt x="8271" y="113130"/>
                    <a:pt x="23434" y="97967"/>
                  </a:cubicBezTo>
                  <a:cubicBezTo>
                    <a:pt x="37908" y="83493"/>
                    <a:pt x="56517" y="75222"/>
                    <a:pt x="75816" y="74533"/>
                  </a:cubicBezTo>
                  <a:cubicBezTo>
                    <a:pt x="95803" y="73844"/>
                    <a:pt x="114413" y="65573"/>
                    <a:pt x="128197" y="51788"/>
                  </a:cubicBezTo>
                  <a:cubicBezTo>
                    <a:pt x="133711" y="46275"/>
                    <a:pt x="137847" y="40072"/>
                    <a:pt x="141982" y="33179"/>
                  </a:cubicBezTo>
                  <a:cubicBezTo>
                    <a:pt x="141982" y="32490"/>
                    <a:pt x="142671" y="31801"/>
                    <a:pt x="142671" y="31111"/>
                  </a:cubicBezTo>
                  <a:cubicBezTo>
                    <a:pt x="144739" y="26976"/>
                    <a:pt x="147496" y="20773"/>
                    <a:pt x="153010" y="14570"/>
                  </a:cubicBezTo>
                  <a:cubicBezTo>
                    <a:pt x="172997" y="-5418"/>
                    <a:pt x="205391" y="-4729"/>
                    <a:pt x="226068" y="15948"/>
                  </a:cubicBezTo>
                  <a:lnTo>
                    <a:pt x="252259" y="42828"/>
                  </a:lnTo>
                  <a:lnTo>
                    <a:pt x="279139" y="69019"/>
                  </a:lnTo>
                  <a:cubicBezTo>
                    <a:pt x="299816" y="89696"/>
                    <a:pt x="300505" y="122090"/>
                    <a:pt x="280518" y="142078"/>
                  </a:cubicBezTo>
                  <a:cubicBezTo>
                    <a:pt x="275004" y="147592"/>
                    <a:pt x="268111" y="151038"/>
                    <a:pt x="263976" y="152416"/>
                  </a:cubicBezTo>
                  <a:cubicBezTo>
                    <a:pt x="263287" y="152416"/>
                    <a:pt x="262598" y="153106"/>
                    <a:pt x="261908" y="153106"/>
                  </a:cubicBezTo>
                  <a:cubicBezTo>
                    <a:pt x="255016" y="156552"/>
                    <a:pt x="248813" y="161376"/>
                    <a:pt x="243299" y="166890"/>
                  </a:cubicBezTo>
                  <a:cubicBezTo>
                    <a:pt x="229514" y="180675"/>
                    <a:pt x="221244" y="199284"/>
                    <a:pt x="220554" y="219272"/>
                  </a:cubicBezTo>
                  <a:cubicBezTo>
                    <a:pt x="219176" y="239260"/>
                    <a:pt x="210905" y="257869"/>
                    <a:pt x="197121" y="271654"/>
                  </a:cubicBezTo>
                  <a:cubicBezTo>
                    <a:pt x="182647" y="287506"/>
                    <a:pt x="161970" y="295088"/>
                    <a:pt x="141293" y="295088"/>
                  </a:cubicBezTo>
                  <a:close/>
                  <a:moveTo>
                    <a:pt x="188850" y="14570"/>
                  </a:moveTo>
                  <a:cubicBezTo>
                    <a:pt x="179890" y="14570"/>
                    <a:pt x="170240" y="18016"/>
                    <a:pt x="163348" y="24908"/>
                  </a:cubicBezTo>
                  <a:cubicBezTo>
                    <a:pt x="159213" y="29044"/>
                    <a:pt x="157145" y="33868"/>
                    <a:pt x="155767" y="37315"/>
                  </a:cubicBezTo>
                  <a:cubicBezTo>
                    <a:pt x="155077" y="38693"/>
                    <a:pt x="155077" y="39382"/>
                    <a:pt x="154388" y="40072"/>
                  </a:cubicBezTo>
                  <a:cubicBezTo>
                    <a:pt x="150253" y="48342"/>
                    <a:pt x="144739" y="55924"/>
                    <a:pt x="138536" y="62127"/>
                  </a:cubicBezTo>
                  <a:cubicBezTo>
                    <a:pt x="121994" y="78669"/>
                    <a:pt x="100628" y="87629"/>
                    <a:pt x="77194" y="89007"/>
                  </a:cubicBezTo>
                  <a:cubicBezTo>
                    <a:pt x="60652" y="89696"/>
                    <a:pt x="45489" y="96589"/>
                    <a:pt x="33772" y="108306"/>
                  </a:cubicBezTo>
                  <a:cubicBezTo>
                    <a:pt x="20677" y="121401"/>
                    <a:pt x="13785" y="138632"/>
                    <a:pt x="14474" y="157241"/>
                  </a:cubicBezTo>
                  <a:cubicBezTo>
                    <a:pt x="15163" y="175850"/>
                    <a:pt x="22745" y="193770"/>
                    <a:pt x="36529" y="207555"/>
                  </a:cubicBezTo>
                  <a:lnTo>
                    <a:pt x="89600" y="260626"/>
                  </a:lnTo>
                  <a:cubicBezTo>
                    <a:pt x="117859" y="288884"/>
                    <a:pt x="161970" y="289574"/>
                    <a:pt x="188850" y="263383"/>
                  </a:cubicBezTo>
                  <a:cubicBezTo>
                    <a:pt x="200567" y="251666"/>
                    <a:pt x="207459" y="236503"/>
                    <a:pt x="208148" y="219961"/>
                  </a:cubicBezTo>
                  <a:cubicBezTo>
                    <a:pt x="208837" y="196527"/>
                    <a:pt x="218487" y="174472"/>
                    <a:pt x="235028" y="158619"/>
                  </a:cubicBezTo>
                  <a:cubicBezTo>
                    <a:pt x="241231" y="152416"/>
                    <a:pt x="248813" y="146903"/>
                    <a:pt x="257084" y="142767"/>
                  </a:cubicBezTo>
                  <a:cubicBezTo>
                    <a:pt x="257773" y="142767"/>
                    <a:pt x="258462" y="142078"/>
                    <a:pt x="259841" y="141389"/>
                  </a:cubicBezTo>
                  <a:cubicBezTo>
                    <a:pt x="263287" y="140010"/>
                    <a:pt x="268111" y="137943"/>
                    <a:pt x="272247" y="133807"/>
                  </a:cubicBezTo>
                  <a:cubicBezTo>
                    <a:pt x="286721" y="119333"/>
                    <a:pt x="286032" y="95899"/>
                    <a:pt x="270868" y="80736"/>
                  </a:cubicBezTo>
                  <a:lnTo>
                    <a:pt x="243988" y="54545"/>
                  </a:lnTo>
                  <a:lnTo>
                    <a:pt x="216419" y="26287"/>
                  </a:lnTo>
                  <a:cubicBezTo>
                    <a:pt x="208837" y="18016"/>
                    <a:pt x="198499" y="14570"/>
                    <a:pt x="188850" y="14570"/>
                  </a:cubicBezTo>
                  <a:close/>
                </a:path>
              </a:pathLst>
            </a:custGeom>
            <a:solidFill>
              <a:srgbClr val="FFFFFF">
                <a:alpha val="70000"/>
              </a:srgbClr>
            </a:solidFill>
            <a:ln w="9525" cap="flat">
              <a:solidFill>
                <a:srgbClr val="FFFFFF">
                  <a:alpha val="70000"/>
                </a:srgbClr>
              </a:solid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297150F9-399C-4F7A-A754-36233186A37D}"/>
                </a:ext>
              </a:extLst>
            </p:cNvPr>
            <p:cNvSpPr/>
            <p:nvPr/>
          </p:nvSpPr>
          <p:spPr>
            <a:xfrm>
              <a:off x="7239993" y="4176961"/>
              <a:ext cx="410947" cy="416406"/>
            </a:xfrm>
            <a:custGeom>
              <a:avLst/>
              <a:gdLst>
                <a:gd name="connsiteX0" fmla="*/ 27569 w 410947"/>
                <a:gd name="connsiteY0" fmla="*/ 327785 h 416406"/>
                <a:gd name="connsiteX1" fmla="*/ 37315 w 410947"/>
                <a:gd name="connsiteY1" fmla="*/ 318040 h 416406"/>
                <a:gd name="connsiteX2" fmla="*/ 98719 w 410947"/>
                <a:gd name="connsiteY2" fmla="*/ 379450 h 416406"/>
                <a:gd name="connsiteX3" fmla="*/ 88973 w 410947"/>
                <a:gd name="connsiteY3" fmla="*/ 389196 h 416406"/>
                <a:gd name="connsiteX4" fmla="*/ 0 w 410947"/>
                <a:gd name="connsiteY4" fmla="*/ 354996 h 416406"/>
                <a:gd name="connsiteX5" fmla="*/ 9753 w 410947"/>
                <a:gd name="connsiteY5" fmla="*/ 345250 h 416406"/>
                <a:gd name="connsiteX6" fmla="*/ 71163 w 410947"/>
                <a:gd name="connsiteY6" fmla="*/ 406661 h 416406"/>
                <a:gd name="connsiteX7" fmla="*/ 61411 w 410947"/>
                <a:gd name="connsiteY7" fmla="*/ 416407 h 416406"/>
                <a:gd name="connsiteX8" fmla="*/ 132746 w 410947"/>
                <a:gd name="connsiteY8" fmla="*/ 322506 h 416406"/>
                <a:gd name="connsiteX9" fmla="*/ 103109 w 410947"/>
                <a:gd name="connsiteY9" fmla="*/ 310099 h 416406"/>
                <a:gd name="connsiteX10" fmla="*/ 90703 w 410947"/>
                <a:gd name="connsiteY10" fmla="*/ 281841 h 416406"/>
                <a:gd name="connsiteX11" fmla="*/ 101731 w 410947"/>
                <a:gd name="connsiteY11" fmla="*/ 253582 h 416406"/>
                <a:gd name="connsiteX12" fmla="*/ 129989 w 410947"/>
                <a:gd name="connsiteY12" fmla="*/ 242555 h 416406"/>
                <a:gd name="connsiteX13" fmla="*/ 158248 w 410947"/>
                <a:gd name="connsiteY13" fmla="*/ 254961 h 416406"/>
                <a:gd name="connsiteX14" fmla="*/ 159626 w 410947"/>
                <a:gd name="connsiteY14" fmla="*/ 311478 h 416406"/>
                <a:gd name="connsiteX15" fmla="*/ 132746 w 410947"/>
                <a:gd name="connsiteY15" fmla="*/ 322506 h 416406"/>
                <a:gd name="connsiteX16" fmla="*/ 129300 w 410947"/>
                <a:gd name="connsiteY16" fmla="*/ 256339 h 416406"/>
                <a:gd name="connsiteX17" fmla="*/ 112069 w 410947"/>
                <a:gd name="connsiteY17" fmla="*/ 263232 h 416406"/>
                <a:gd name="connsiteX18" fmla="*/ 105177 w 410947"/>
                <a:gd name="connsiteY18" fmla="*/ 281152 h 416406"/>
                <a:gd name="connsiteX19" fmla="*/ 113448 w 410947"/>
                <a:gd name="connsiteY19" fmla="*/ 300450 h 416406"/>
                <a:gd name="connsiteX20" fmla="*/ 150666 w 410947"/>
                <a:gd name="connsiteY20" fmla="*/ 301829 h 416406"/>
                <a:gd name="connsiteX21" fmla="*/ 149288 w 410947"/>
                <a:gd name="connsiteY21" fmla="*/ 264610 h 416406"/>
                <a:gd name="connsiteX22" fmla="*/ 129300 w 410947"/>
                <a:gd name="connsiteY22" fmla="*/ 256339 h 416406"/>
                <a:gd name="connsiteX23" fmla="*/ 129300 w 410947"/>
                <a:gd name="connsiteY23" fmla="*/ 256339 h 416406"/>
                <a:gd name="connsiteX24" fmla="*/ 383654 w 410947"/>
                <a:gd name="connsiteY24" fmla="*/ 87229 h 416406"/>
                <a:gd name="connsiteX25" fmla="*/ 393400 w 410947"/>
                <a:gd name="connsiteY25" fmla="*/ 77477 h 416406"/>
                <a:gd name="connsiteX26" fmla="*/ 410948 w 410947"/>
                <a:gd name="connsiteY26" fmla="*/ 95017 h 416406"/>
                <a:gd name="connsiteX27" fmla="*/ 401202 w 410947"/>
                <a:gd name="connsiteY27" fmla="*/ 104770 h 416406"/>
                <a:gd name="connsiteX28" fmla="*/ 355279 w 410947"/>
                <a:gd name="connsiteY28" fmla="*/ 102778 h 416406"/>
                <a:gd name="connsiteX29" fmla="*/ 365025 w 410947"/>
                <a:gd name="connsiteY29" fmla="*/ 93026 h 416406"/>
                <a:gd name="connsiteX30" fmla="*/ 382573 w 410947"/>
                <a:gd name="connsiteY30" fmla="*/ 110574 h 416406"/>
                <a:gd name="connsiteX31" fmla="*/ 372820 w 410947"/>
                <a:gd name="connsiteY31" fmla="*/ 120319 h 416406"/>
                <a:gd name="connsiteX32" fmla="*/ 329977 w 410947"/>
                <a:gd name="connsiteY32" fmla="*/ 122394 h 416406"/>
                <a:gd name="connsiteX33" fmla="*/ 339723 w 410947"/>
                <a:gd name="connsiteY33" fmla="*/ 112648 h 416406"/>
                <a:gd name="connsiteX34" fmla="*/ 354831 w 410947"/>
                <a:gd name="connsiteY34" fmla="*/ 127756 h 416406"/>
                <a:gd name="connsiteX35" fmla="*/ 345085 w 410947"/>
                <a:gd name="connsiteY35" fmla="*/ 137502 h 416406"/>
                <a:gd name="connsiteX36" fmla="*/ 307053 w 410947"/>
                <a:gd name="connsiteY36" fmla="*/ 9746 h 416406"/>
                <a:gd name="connsiteX37" fmla="*/ 316799 w 410947"/>
                <a:gd name="connsiteY37" fmla="*/ 0 h 416406"/>
                <a:gd name="connsiteX38" fmla="*/ 334347 w 410947"/>
                <a:gd name="connsiteY38" fmla="*/ 17541 h 416406"/>
                <a:gd name="connsiteX39" fmla="*/ 324601 w 410947"/>
                <a:gd name="connsiteY39" fmla="*/ 27287 h 416406"/>
                <a:gd name="connsiteX40" fmla="*/ 290649 w 410947"/>
                <a:gd name="connsiteY40" fmla="*/ 38962 h 416406"/>
                <a:gd name="connsiteX41" fmla="*/ 300395 w 410947"/>
                <a:gd name="connsiteY41" fmla="*/ 29217 h 416406"/>
                <a:gd name="connsiteX42" fmla="*/ 317943 w 410947"/>
                <a:gd name="connsiteY42" fmla="*/ 46764 h 416406"/>
                <a:gd name="connsiteX43" fmla="*/ 308197 w 410947"/>
                <a:gd name="connsiteY43" fmla="*/ 56510 h 416406"/>
                <a:gd name="connsiteX44" fmla="*/ 275087 w 410947"/>
                <a:gd name="connsiteY44" fmla="*/ 67372 h 416406"/>
                <a:gd name="connsiteX45" fmla="*/ 284832 w 410947"/>
                <a:gd name="connsiteY45" fmla="*/ 57627 h 416406"/>
                <a:gd name="connsiteX46" fmla="*/ 303841 w 410947"/>
                <a:gd name="connsiteY46" fmla="*/ 76629 h 416406"/>
                <a:gd name="connsiteX47" fmla="*/ 294096 w 410947"/>
                <a:gd name="connsiteY47" fmla="*/ 86375 h 416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10947" h="416406">
                  <a:moveTo>
                    <a:pt x="27569" y="327785"/>
                  </a:moveTo>
                  <a:lnTo>
                    <a:pt x="37315" y="318040"/>
                  </a:lnTo>
                  <a:lnTo>
                    <a:pt x="98719" y="379450"/>
                  </a:lnTo>
                  <a:lnTo>
                    <a:pt x="88973" y="389196"/>
                  </a:lnTo>
                  <a:close/>
                  <a:moveTo>
                    <a:pt x="0" y="354996"/>
                  </a:moveTo>
                  <a:lnTo>
                    <a:pt x="9753" y="345250"/>
                  </a:lnTo>
                  <a:lnTo>
                    <a:pt x="71163" y="406661"/>
                  </a:lnTo>
                  <a:lnTo>
                    <a:pt x="61411" y="416407"/>
                  </a:lnTo>
                  <a:close/>
                  <a:moveTo>
                    <a:pt x="132746" y="322506"/>
                  </a:moveTo>
                  <a:cubicBezTo>
                    <a:pt x="122408" y="322506"/>
                    <a:pt x="111380" y="318370"/>
                    <a:pt x="103109" y="310099"/>
                  </a:cubicBezTo>
                  <a:cubicBezTo>
                    <a:pt x="95528" y="302518"/>
                    <a:pt x="91392" y="292179"/>
                    <a:pt x="90703" y="281841"/>
                  </a:cubicBezTo>
                  <a:cubicBezTo>
                    <a:pt x="90703" y="270813"/>
                    <a:pt x="94149" y="261164"/>
                    <a:pt x="101731" y="253582"/>
                  </a:cubicBezTo>
                  <a:cubicBezTo>
                    <a:pt x="109312" y="246001"/>
                    <a:pt x="118962" y="241865"/>
                    <a:pt x="129989" y="242555"/>
                  </a:cubicBezTo>
                  <a:cubicBezTo>
                    <a:pt x="140328" y="242555"/>
                    <a:pt x="150666" y="247379"/>
                    <a:pt x="158248" y="254961"/>
                  </a:cubicBezTo>
                  <a:cubicBezTo>
                    <a:pt x="174100" y="270813"/>
                    <a:pt x="174789" y="296315"/>
                    <a:pt x="159626" y="311478"/>
                  </a:cubicBezTo>
                  <a:cubicBezTo>
                    <a:pt x="152045" y="319060"/>
                    <a:pt x="142395" y="322506"/>
                    <a:pt x="132746" y="322506"/>
                  </a:cubicBezTo>
                  <a:close/>
                  <a:moveTo>
                    <a:pt x="129300" y="256339"/>
                  </a:moveTo>
                  <a:cubicBezTo>
                    <a:pt x="122408" y="256339"/>
                    <a:pt x="116205" y="259096"/>
                    <a:pt x="112069" y="263232"/>
                  </a:cubicBezTo>
                  <a:cubicBezTo>
                    <a:pt x="107245" y="268056"/>
                    <a:pt x="104488" y="274259"/>
                    <a:pt x="105177" y="281152"/>
                  </a:cubicBezTo>
                  <a:cubicBezTo>
                    <a:pt x="105177" y="288044"/>
                    <a:pt x="108623" y="294936"/>
                    <a:pt x="113448" y="300450"/>
                  </a:cubicBezTo>
                  <a:cubicBezTo>
                    <a:pt x="123786" y="310789"/>
                    <a:pt x="141017" y="311478"/>
                    <a:pt x="150666" y="301829"/>
                  </a:cubicBezTo>
                  <a:cubicBezTo>
                    <a:pt x="160315" y="292179"/>
                    <a:pt x="160315" y="274949"/>
                    <a:pt x="149288" y="264610"/>
                  </a:cubicBezTo>
                  <a:cubicBezTo>
                    <a:pt x="143774" y="259096"/>
                    <a:pt x="136882" y="256339"/>
                    <a:pt x="129300" y="256339"/>
                  </a:cubicBezTo>
                  <a:cubicBezTo>
                    <a:pt x="129989" y="256339"/>
                    <a:pt x="129300" y="256339"/>
                    <a:pt x="129300" y="256339"/>
                  </a:cubicBezTo>
                  <a:close/>
                  <a:moveTo>
                    <a:pt x="383654" y="87229"/>
                  </a:moveTo>
                  <a:lnTo>
                    <a:pt x="393400" y="77477"/>
                  </a:lnTo>
                  <a:lnTo>
                    <a:pt x="410948" y="95017"/>
                  </a:lnTo>
                  <a:lnTo>
                    <a:pt x="401202" y="104770"/>
                  </a:lnTo>
                  <a:close/>
                  <a:moveTo>
                    <a:pt x="355279" y="102778"/>
                  </a:moveTo>
                  <a:lnTo>
                    <a:pt x="365025" y="93026"/>
                  </a:lnTo>
                  <a:lnTo>
                    <a:pt x="382573" y="110574"/>
                  </a:lnTo>
                  <a:lnTo>
                    <a:pt x="372820" y="120319"/>
                  </a:lnTo>
                  <a:close/>
                  <a:moveTo>
                    <a:pt x="329977" y="122394"/>
                  </a:moveTo>
                  <a:lnTo>
                    <a:pt x="339723" y="112648"/>
                  </a:lnTo>
                  <a:lnTo>
                    <a:pt x="354831" y="127756"/>
                  </a:lnTo>
                  <a:lnTo>
                    <a:pt x="345085" y="137502"/>
                  </a:lnTo>
                  <a:close/>
                  <a:moveTo>
                    <a:pt x="307053" y="9746"/>
                  </a:moveTo>
                  <a:lnTo>
                    <a:pt x="316799" y="0"/>
                  </a:lnTo>
                  <a:lnTo>
                    <a:pt x="334347" y="17541"/>
                  </a:lnTo>
                  <a:lnTo>
                    <a:pt x="324601" y="27287"/>
                  </a:lnTo>
                  <a:close/>
                  <a:moveTo>
                    <a:pt x="290649" y="38962"/>
                  </a:moveTo>
                  <a:lnTo>
                    <a:pt x="300395" y="29217"/>
                  </a:lnTo>
                  <a:lnTo>
                    <a:pt x="317943" y="46764"/>
                  </a:lnTo>
                  <a:lnTo>
                    <a:pt x="308197" y="56510"/>
                  </a:lnTo>
                  <a:close/>
                  <a:moveTo>
                    <a:pt x="275087" y="67372"/>
                  </a:moveTo>
                  <a:lnTo>
                    <a:pt x="284832" y="57627"/>
                  </a:lnTo>
                  <a:lnTo>
                    <a:pt x="303841" y="76629"/>
                  </a:lnTo>
                  <a:lnTo>
                    <a:pt x="294096" y="86375"/>
                  </a:lnTo>
                  <a:close/>
                </a:path>
              </a:pathLst>
            </a:custGeom>
            <a:gradFill>
              <a:gsLst>
                <a:gs pos="0">
                  <a:schemeClr val="bg1"/>
                </a:gs>
                <a:gs pos="100000">
                  <a:schemeClr val="bg1">
                    <a:lumMod val="75000"/>
                  </a:schemeClr>
                </a:gs>
              </a:gsLst>
              <a:lin ang="16200000" scaled="0"/>
            </a:gra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E56F0B12-5C0C-4D15-968F-5F0B561DA263}"/>
                </a:ext>
              </a:extLst>
            </p:cNvPr>
            <p:cNvSpPr/>
            <p:nvPr/>
          </p:nvSpPr>
          <p:spPr>
            <a:xfrm>
              <a:off x="7521023" y="4186423"/>
              <a:ext cx="121378" cy="120747"/>
            </a:xfrm>
            <a:custGeom>
              <a:avLst/>
              <a:gdLst>
                <a:gd name="connsiteX0" fmla="*/ 41255 w 121378"/>
                <a:gd name="connsiteY0" fmla="*/ 120748 h 120747"/>
                <a:gd name="connsiteX1" fmla="*/ 30228 w 121378"/>
                <a:gd name="connsiteY1" fmla="*/ 115923 h 120747"/>
                <a:gd name="connsiteX2" fmla="*/ 4726 w 121378"/>
                <a:gd name="connsiteY2" fmla="*/ 90422 h 120747"/>
                <a:gd name="connsiteX3" fmla="*/ 2658 w 121378"/>
                <a:gd name="connsiteY3" fmla="*/ 71123 h 120747"/>
                <a:gd name="connsiteX4" fmla="*/ 48837 w 121378"/>
                <a:gd name="connsiteY4" fmla="*/ 5646 h 120747"/>
                <a:gd name="connsiteX5" fmla="*/ 59865 w 121378"/>
                <a:gd name="connsiteY5" fmla="*/ 132 h 120747"/>
                <a:gd name="connsiteX6" fmla="*/ 72271 w 121378"/>
                <a:gd name="connsiteY6" fmla="*/ 4957 h 120747"/>
                <a:gd name="connsiteX7" fmla="*/ 117071 w 121378"/>
                <a:gd name="connsiteY7" fmla="*/ 49757 h 120747"/>
                <a:gd name="connsiteX8" fmla="*/ 121206 w 121378"/>
                <a:gd name="connsiteY8" fmla="*/ 62163 h 120747"/>
                <a:gd name="connsiteX9" fmla="*/ 115003 w 121378"/>
                <a:gd name="connsiteY9" fmla="*/ 72501 h 120747"/>
                <a:gd name="connsiteX10" fmla="*/ 49526 w 121378"/>
                <a:gd name="connsiteY10" fmla="*/ 118680 h 120747"/>
                <a:gd name="connsiteX11" fmla="*/ 41255 w 121378"/>
                <a:gd name="connsiteY11" fmla="*/ 120748 h 120747"/>
                <a:gd name="connsiteX12" fmla="*/ 61243 w 121378"/>
                <a:gd name="connsiteY12" fmla="*/ 13917 h 120747"/>
                <a:gd name="connsiteX13" fmla="*/ 14375 w 121378"/>
                <a:gd name="connsiteY13" fmla="*/ 80083 h 120747"/>
                <a:gd name="connsiteX14" fmla="*/ 15065 w 121378"/>
                <a:gd name="connsiteY14" fmla="*/ 81461 h 120747"/>
                <a:gd name="connsiteX15" fmla="*/ 40566 w 121378"/>
                <a:gd name="connsiteY15" fmla="*/ 106963 h 120747"/>
                <a:gd name="connsiteX16" fmla="*/ 41945 w 121378"/>
                <a:gd name="connsiteY16" fmla="*/ 107652 h 120747"/>
                <a:gd name="connsiteX17" fmla="*/ 107422 w 121378"/>
                <a:gd name="connsiteY17" fmla="*/ 61474 h 120747"/>
                <a:gd name="connsiteX18" fmla="*/ 107422 w 121378"/>
                <a:gd name="connsiteY18" fmla="*/ 59406 h 120747"/>
                <a:gd name="connsiteX19" fmla="*/ 61243 w 121378"/>
                <a:gd name="connsiteY19" fmla="*/ 13917 h 12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378" h="120747">
                  <a:moveTo>
                    <a:pt x="41255" y="120748"/>
                  </a:moveTo>
                  <a:cubicBezTo>
                    <a:pt x="37120" y="120748"/>
                    <a:pt x="33674" y="119369"/>
                    <a:pt x="30228" y="115923"/>
                  </a:cubicBezTo>
                  <a:lnTo>
                    <a:pt x="4726" y="90422"/>
                  </a:lnTo>
                  <a:cubicBezTo>
                    <a:pt x="-788" y="84908"/>
                    <a:pt x="-1477" y="77326"/>
                    <a:pt x="2658" y="71123"/>
                  </a:cubicBezTo>
                  <a:lnTo>
                    <a:pt x="48837" y="5646"/>
                  </a:lnTo>
                  <a:cubicBezTo>
                    <a:pt x="51594" y="2889"/>
                    <a:pt x="55729" y="132"/>
                    <a:pt x="59865" y="132"/>
                  </a:cubicBezTo>
                  <a:cubicBezTo>
                    <a:pt x="64689" y="-557"/>
                    <a:pt x="68825" y="1511"/>
                    <a:pt x="72271" y="4957"/>
                  </a:cubicBezTo>
                  <a:lnTo>
                    <a:pt x="117071" y="49757"/>
                  </a:lnTo>
                  <a:cubicBezTo>
                    <a:pt x="120517" y="53203"/>
                    <a:pt x="121896" y="57338"/>
                    <a:pt x="121206" y="62163"/>
                  </a:cubicBezTo>
                  <a:cubicBezTo>
                    <a:pt x="120517" y="66298"/>
                    <a:pt x="118450" y="70434"/>
                    <a:pt x="115003" y="72501"/>
                  </a:cubicBezTo>
                  <a:lnTo>
                    <a:pt x="49526" y="118680"/>
                  </a:lnTo>
                  <a:cubicBezTo>
                    <a:pt x="46769" y="120059"/>
                    <a:pt x="44012" y="120748"/>
                    <a:pt x="41255" y="120748"/>
                  </a:cubicBezTo>
                  <a:close/>
                  <a:moveTo>
                    <a:pt x="61243" y="13917"/>
                  </a:moveTo>
                  <a:lnTo>
                    <a:pt x="14375" y="80083"/>
                  </a:lnTo>
                  <a:cubicBezTo>
                    <a:pt x="14375" y="80772"/>
                    <a:pt x="14375" y="81461"/>
                    <a:pt x="15065" y="81461"/>
                  </a:cubicBezTo>
                  <a:lnTo>
                    <a:pt x="40566" y="106963"/>
                  </a:lnTo>
                  <a:cubicBezTo>
                    <a:pt x="41255" y="107652"/>
                    <a:pt x="41945" y="107652"/>
                    <a:pt x="41945" y="107652"/>
                  </a:cubicBezTo>
                  <a:lnTo>
                    <a:pt x="107422" y="61474"/>
                  </a:lnTo>
                  <a:lnTo>
                    <a:pt x="107422" y="59406"/>
                  </a:lnTo>
                  <a:lnTo>
                    <a:pt x="61243" y="13917"/>
                  </a:lnTo>
                  <a:close/>
                </a:path>
              </a:pathLst>
            </a:custGeom>
            <a:solidFill>
              <a:srgbClr val="FFFFFF">
                <a:alpha val="70000"/>
              </a:srgbClr>
            </a:solidFill>
            <a:ln w="9525" cap="flat">
              <a:solidFill>
                <a:srgbClr val="FFFFFF">
                  <a:alpha val="70000"/>
                </a:srgbClr>
              </a:solid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871D1188-BC7E-4EAD-8C00-906FDEDD0A92}"/>
                </a:ext>
              </a:extLst>
            </p:cNvPr>
            <p:cNvSpPr/>
            <p:nvPr/>
          </p:nvSpPr>
          <p:spPr>
            <a:xfrm>
              <a:off x="7404444" y="4263749"/>
              <a:ext cx="160591" cy="160591"/>
            </a:xfrm>
            <a:custGeom>
              <a:avLst/>
              <a:gdLst>
                <a:gd name="connsiteX0" fmla="*/ 33083 w 160591"/>
                <a:gd name="connsiteY0" fmla="*/ 160591 h 160591"/>
                <a:gd name="connsiteX1" fmla="*/ 0 w 160591"/>
                <a:gd name="connsiteY1" fmla="*/ 127508 h 160591"/>
                <a:gd name="connsiteX2" fmla="*/ 127508 w 160591"/>
                <a:gd name="connsiteY2" fmla="*/ 0 h 160591"/>
                <a:gd name="connsiteX3" fmla="*/ 160591 w 160591"/>
                <a:gd name="connsiteY3" fmla="*/ 33083 h 160591"/>
                <a:gd name="connsiteX4" fmla="*/ 33083 w 160591"/>
                <a:gd name="connsiteY4" fmla="*/ 160591 h 160591"/>
                <a:gd name="connsiteX5" fmla="*/ 19299 w 160591"/>
                <a:gd name="connsiteY5" fmla="*/ 127508 h 160591"/>
                <a:gd name="connsiteX6" fmla="*/ 33083 w 160591"/>
                <a:gd name="connsiteY6" fmla="*/ 141293 h 160591"/>
                <a:gd name="connsiteX7" fmla="*/ 140603 w 160591"/>
                <a:gd name="connsiteY7" fmla="*/ 33083 h 160591"/>
                <a:gd name="connsiteX8" fmla="*/ 126819 w 160591"/>
                <a:gd name="connsiteY8" fmla="*/ 19299 h 160591"/>
                <a:gd name="connsiteX9" fmla="*/ 19299 w 160591"/>
                <a:gd name="connsiteY9" fmla="*/ 127508 h 160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591" h="160591">
                  <a:moveTo>
                    <a:pt x="33083" y="160591"/>
                  </a:moveTo>
                  <a:lnTo>
                    <a:pt x="0" y="127508"/>
                  </a:lnTo>
                  <a:lnTo>
                    <a:pt x="127508" y="0"/>
                  </a:lnTo>
                  <a:lnTo>
                    <a:pt x="160591" y="33083"/>
                  </a:lnTo>
                  <a:lnTo>
                    <a:pt x="33083" y="160591"/>
                  </a:lnTo>
                  <a:close/>
                  <a:moveTo>
                    <a:pt x="19299" y="127508"/>
                  </a:moveTo>
                  <a:lnTo>
                    <a:pt x="33083" y="141293"/>
                  </a:lnTo>
                  <a:lnTo>
                    <a:pt x="140603" y="33083"/>
                  </a:lnTo>
                  <a:lnTo>
                    <a:pt x="126819" y="19299"/>
                  </a:lnTo>
                  <a:lnTo>
                    <a:pt x="19299" y="127508"/>
                  </a:lnTo>
                  <a:close/>
                </a:path>
              </a:pathLst>
            </a:custGeom>
            <a:solidFill>
              <a:srgbClr val="FFFFFF">
                <a:alpha val="70000"/>
              </a:srgbClr>
            </a:solidFill>
            <a:ln w="9525" cap="flat">
              <a:solidFill>
                <a:srgbClr val="FFFFFF">
                  <a:alpha val="70000"/>
                </a:srgbClr>
              </a:solidFill>
              <a:prstDash val="solid"/>
              <a:miter/>
            </a:ln>
          </p:spPr>
          <p:txBody>
            <a:bodyPr rtlCol="0" anchor="ctr"/>
            <a:lstStyle/>
            <a:p>
              <a:endParaRPr lang="zh-CN" altLang="en-US"/>
            </a:p>
          </p:txBody>
        </p:sp>
      </p:grpSp>
      <p:grpSp>
        <p:nvGrpSpPr>
          <p:cNvPr id="107" name="组合 106">
            <a:extLst>
              <a:ext uri="{FF2B5EF4-FFF2-40B4-BE49-F238E27FC236}">
                <a16:creationId xmlns:a16="http://schemas.microsoft.com/office/drawing/2014/main" id="{E71C93DC-B352-43C2-8168-ECC6889BA637}"/>
              </a:ext>
            </a:extLst>
          </p:cNvPr>
          <p:cNvGrpSpPr/>
          <p:nvPr/>
        </p:nvGrpSpPr>
        <p:grpSpPr>
          <a:xfrm>
            <a:off x="9453537" y="4041554"/>
            <a:ext cx="2021682" cy="2222500"/>
            <a:chOff x="9616198" y="3857773"/>
            <a:chExt cx="2021682" cy="2222500"/>
          </a:xfrm>
        </p:grpSpPr>
        <p:grpSp>
          <p:nvGrpSpPr>
            <p:cNvPr id="73" name="组合 72">
              <a:extLst>
                <a:ext uri="{FF2B5EF4-FFF2-40B4-BE49-F238E27FC236}">
                  <a16:creationId xmlns:a16="http://schemas.microsoft.com/office/drawing/2014/main" id="{35D308BE-1864-4D98-86E1-BA466156123A}"/>
                </a:ext>
              </a:extLst>
            </p:cNvPr>
            <p:cNvGrpSpPr/>
            <p:nvPr/>
          </p:nvGrpSpPr>
          <p:grpSpPr>
            <a:xfrm>
              <a:off x="9616198" y="3857773"/>
              <a:ext cx="2021682" cy="2222500"/>
              <a:chOff x="8920884" y="4116390"/>
              <a:chExt cx="2021682" cy="2222500"/>
            </a:xfrm>
          </p:grpSpPr>
          <p:grpSp>
            <p:nvGrpSpPr>
              <p:cNvPr id="59" name="组合 58">
                <a:extLst>
                  <a:ext uri="{FF2B5EF4-FFF2-40B4-BE49-F238E27FC236}">
                    <a16:creationId xmlns:a16="http://schemas.microsoft.com/office/drawing/2014/main" id="{82784425-16B2-4F4A-9669-AA66007B5E93}"/>
                  </a:ext>
                </a:extLst>
              </p:cNvPr>
              <p:cNvGrpSpPr/>
              <p:nvPr/>
            </p:nvGrpSpPr>
            <p:grpSpPr>
              <a:xfrm>
                <a:off x="8920884" y="4116390"/>
                <a:ext cx="2021682" cy="2222500"/>
                <a:chOff x="5085159" y="839270"/>
                <a:chExt cx="2021682" cy="2222500"/>
              </a:xfrm>
            </p:grpSpPr>
            <p:sp>
              <p:nvSpPr>
                <p:cNvPr id="60" name="菱形 59">
                  <a:extLst>
                    <a:ext uri="{FF2B5EF4-FFF2-40B4-BE49-F238E27FC236}">
                      <a16:creationId xmlns:a16="http://schemas.microsoft.com/office/drawing/2014/main" id="{71EC075F-C3CF-4C38-8324-288CAE2ECC8F}"/>
                    </a:ext>
                  </a:extLst>
                </p:cNvPr>
                <p:cNvSpPr/>
                <p:nvPr/>
              </p:nvSpPr>
              <p:spPr>
                <a:xfrm>
                  <a:off x="5272088" y="1960869"/>
                  <a:ext cx="1646742" cy="551386"/>
                </a:xfrm>
                <a:prstGeom prst="diamond">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1" name="平行四边形 60">
                  <a:extLst>
                    <a:ext uri="{FF2B5EF4-FFF2-40B4-BE49-F238E27FC236}">
                      <a16:creationId xmlns:a16="http://schemas.microsoft.com/office/drawing/2014/main" id="{75468D59-33C2-45B2-87D8-DE3C3A294860}"/>
                    </a:ext>
                  </a:extLst>
                </p:cNvPr>
                <p:cNvSpPr/>
                <p:nvPr/>
              </p:nvSpPr>
              <p:spPr>
                <a:xfrm rot="16200000" flipH="1" flipV="1">
                  <a:off x="5273100" y="2236939"/>
                  <a:ext cx="825206" cy="824456"/>
                </a:xfrm>
                <a:prstGeom prst="parallelogram">
                  <a:avLst>
                    <a:gd name="adj" fmla="val 33074"/>
                  </a:avLst>
                </a:prstGeom>
                <a:gradFill>
                  <a:gsLst>
                    <a:gs pos="0">
                      <a:schemeClr val="bg1">
                        <a:alpha val="42000"/>
                      </a:scheme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2" name="平行四边形 61">
                  <a:extLst>
                    <a:ext uri="{FF2B5EF4-FFF2-40B4-BE49-F238E27FC236}">
                      <a16:creationId xmlns:a16="http://schemas.microsoft.com/office/drawing/2014/main" id="{E4D1AFFC-F2FF-411F-AFCB-FBBAA7DF1B05}"/>
                    </a:ext>
                  </a:extLst>
                </p:cNvPr>
                <p:cNvSpPr/>
                <p:nvPr/>
              </p:nvSpPr>
              <p:spPr>
                <a:xfrm rot="5400000" flipV="1">
                  <a:off x="6095084" y="2236938"/>
                  <a:ext cx="825204" cy="824456"/>
                </a:xfrm>
                <a:prstGeom prst="parallelogram">
                  <a:avLst>
                    <a:gd name="adj" fmla="val 33074"/>
                  </a:avLst>
                </a:prstGeom>
                <a:gradFill>
                  <a:gsLst>
                    <a:gs pos="0">
                      <a:schemeClr val="bg1">
                        <a:alpha val="42000"/>
                      </a:scheme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cxnSp>
              <p:nvCxnSpPr>
                <p:cNvPr id="63" name="直接连接符 62">
                  <a:extLst>
                    <a:ext uri="{FF2B5EF4-FFF2-40B4-BE49-F238E27FC236}">
                      <a16:creationId xmlns:a16="http://schemas.microsoft.com/office/drawing/2014/main" id="{C8B3C019-8BFE-4F28-8C40-4F46CFAB2C5E}"/>
                    </a:ext>
                  </a:extLst>
                </p:cNvPr>
                <p:cNvCxnSpPr>
                  <a:endCxn id="60" idx="1"/>
                </p:cNvCxnSpPr>
                <p:nvPr/>
              </p:nvCxnSpPr>
              <p:spPr>
                <a:xfrm flipH="1" flipV="1">
                  <a:off x="5272088" y="2236562"/>
                  <a:ext cx="823370" cy="275693"/>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50FCAE1C-072D-4CFB-A466-50F14F1119BE}"/>
                    </a:ext>
                  </a:extLst>
                </p:cNvPr>
                <p:cNvCxnSpPr>
                  <a:cxnSpLocks/>
                </p:cNvCxnSpPr>
                <p:nvPr/>
              </p:nvCxnSpPr>
              <p:spPr>
                <a:xfrm flipV="1">
                  <a:off x="6096543" y="2236562"/>
                  <a:ext cx="823370" cy="275693"/>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B0E61B9D-F887-41BA-A788-5CABBBB231CF}"/>
                    </a:ext>
                  </a:extLst>
                </p:cNvPr>
                <p:cNvCxnSpPr>
                  <a:cxnSpLocks/>
                </p:cNvCxnSpPr>
                <p:nvPr/>
              </p:nvCxnSpPr>
              <p:spPr>
                <a:xfrm>
                  <a:off x="6096544" y="2512256"/>
                  <a:ext cx="0" cy="549512"/>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66" name="菱形 65">
                  <a:extLst>
                    <a:ext uri="{FF2B5EF4-FFF2-40B4-BE49-F238E27FC236}">
                      <a16:creationId xmlns:a16="http://schemas.microsoft.com/office/drawing/2014/main" id="{BACE8023-41EB-49A9-A7A3-98C4815920E1}"/>
                    </a:ext>
                  </a:extLst>
                </p:cNvPr>
                <p:cNvSpPr/>
                <p:nvPr/>
              </p:nvSpPr>
              <p:spPr>
                <a:xfrm>
                  <a:off x="5484019" y="2020669"/>
                  <a:ext cx="1223962" cy="409824"/>
                </a:xfrm>
                <a:prstGeom prst="diamond">
                  <a:avLst/>
                </a:prstGeom>
                <a:solidFill>
                  <a:schemeClr val="bg1"/>
                </a:solidFill>
                <a:ln>
                  <a:noFill/>
                </a:ln>
                <a:effectLst>
                  <a:glow rad="63500">
                    <a:schemeClr val="accent1">
                      <a:alpha val="63000"/>
                    </a:schemeClr>
                  </a:glow>
                </a:effectLst>
                <a:scene3d>
                  <a:camera prst="orthographicFront"/>
                  <a:lightRig rig="flat" dir="t"/>
                </a:scene3d>
                <a:sp3d contourW="12700">
                  <a:bevelT w="0" h="0" prst="riblet"/>
                  <a:bevelB w="0" h="0" prst="relaxedInset"/>
                  <a:extrusionClr>
                    <a:schemeClr val="tx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7" name="任意多边形: 形状 66">
                  <a:extLst>
                    <a:ext uri="{FF2B5EF4-FFF2-40B4-BE49-F238E27FC236}">
                      <a16:creationId xmlns:a16="http://schemas.microsoft.com/office/drawing/2014/main" id="{D16A6523-66ED-4A11-B9D3-E2BEBC926AFC}"/>
                    </a:ext>
                  </a:extLst>
                </p:cNvPr>
                <p:cNvSpPr/>
                <p:nvPr/>
              </p:nvSpPr>
              <p:spPr>
                <a:xfrm>
                  <a:off x="5085159" y="1547295"/>
                  <a:ext cx="2021682" cy="675724"/>
                </a:xfrm>
                <a:custGeom>
                  <a:avLst/>
                  <a:gdLst>
                    <a:gd name="connsiteX0" fmla="*/ 0 w 2021682"/>
                    <a:gd name="connsiteY0" fmla="*/ 0 h 675724"/>
                    <a:gd name="connsiteX1" fmla="*/ 2021682 w 2021682"/>
                    <a:gd name="connsiteY1" fmla="*/ 0 h 675724"/>
                    <a:gd name="connsiteX2" fmla="*/ 1617346 w 2021682"/>
                    <a:gd name="connsiteY2" fmla="*/ 675724 h 675724"/>
                    <a:gd name="connsiteX3" fmla="*/ 1615171 w 2021682"/>
                    <a:gd name="connsiteY3" fmla="*/ 675724 h 675724"/>
                    <a:gd name="connsiteX4" fmla="*/ 1010841 w 2021682"/>
                    <a:gd name="connsiteY4" fmla="*/ 473374 h 675724"/>
                    <a:gd name="connsiteX5" fmla="*/ 406512 w 2021682"/>
                    <a:gd name="connsiteY5" fmla="*/ 675724 h 675724"/>
                    <a:gd name="connsiteX6" fmla="*/ 404337 w 2021682"/>
                    <a:gd name="connsiteY6" fmla="*/ 675724 h 675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1682" h="675724">
                      <a:moveTo>
                        <a:pt x="0" y="0"/>
                      </a:moveTo>
                      <a:lnTo>
                        <a:pt x="2021682" y="0"/>
                      </a:lnTo>
                      <a:lnTo>
                        <a:pt x="1617346" y="675724"/>
                      </a:lnTo>
                      <a:lnTo>
                        <a:pt x="1615171" y="675724"/>
                      </a:lnTo>
                      <a:lnTo>
                        <a:pt x="1010841" y="473374"/>
                      </a:lnTo>
                      <a:lnTo>
                        <a:pt x="406512" y="675724"/>
                      </a:lnTo>
                      <a:lnTo>
                        <a:pt x="404337" y="675724"/>
                      </a:lnTo>
                      <a:close/>
                    </a:path>
                  </a:pathLst>
                </a:custGeom>
                <a:gradFill>
                  <a:gsLst>
                    <a:gs pos="100000">
                      <a:schemeClr val="bg1"/>
                    </a:gs>
                    <a:gs pos="55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8" name="任意多边形: 形状 67">
                  <a:extLst>
                    <a:ext uri="{FF2B5EF4-FFF2-40B4-BE49-F238E27FC236}">
                      <a16:creationId xmlns:a16="http://schemas.microsoft.com/office/drawing/2014/main" id="{1E6D4382-607A-43C4-B08C-856DB8FDE9E3}"/>
                    </a:ext>
                  </a:extLst>
                </p:cNvPr>
                <p:cNvSpPr/>
                <p:nvPr/>
              </p:nvSpPr>
              <p:spPr>
                <a:xfrm>
                  <a:off x="5085159" y="839270"/>
                  <a:ext cx="2021682" cy="1383749"/>
                </a:xfrm>
                <a:custGeom>
                  <a:avLst/>
                  <a:gdLst>
                    <a:gd name="connsiteX0" fmla="*/ 0 w 2021682"/>
                    <a:gd name="connsiteY0" fmla="*/ 0 h 1383749"/>
                    <a:gd name="connsiteX1" fmla="*/ 2021682 w 2021682"/>
                    <a:gd name="connsiteY1" fmla="*/ 0 h 1383749"/>
                    <a:gd name="connsiteX2" fmla="*/ 1617346 w 2021682"/>
                    <a:gd name="connsiteY2" fmla="*/ 1383749 h 1383749"/>
                    <a:gd name="connsiteX3" fmla="*/ 1615171 w 2021682"/>
                    <a:gd name="connsiteY3" fmla="*/ 1383749 h 1383749"/>
                    <a:gd name="connsiteX4" fmla="*/ 1010841 w 2021682"/>
                    <a:gd name="connsiteY4" fmla="*/ 1181399 h 1383749"/>
                    <a:gd name="connsiteX5" fmla="*/ 406512 w 2021682"/>
                    <a:gd name="connsiteY5" fmla="*/ 1383749 h 1383749"/>
                    <a:gd name="connsiteX6" fmla="*/ 404337 w 2021682"/>
                    <a:gd name="connsiteY6" fmla="*/ 1383749 h 1383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1682" h="1383749">
                      <a:moveTo>
                        <a:pt x="0" y="0"/>
                      </a:moveTo>
                      <a:lnTo>
                        <a:pt x="2021682" y="0"/>
                      </a:lnTo>
                      <a:lnTo>
                        <a:pt x="1617346" y="1383749"/>
                      </a:lnTo>
                      <a:lnTo>
                        <a:pt x="1615171" y="1383749"/>
                      </a:lnTo>
                      <a:lnTo>
                        <a:pt x="1010841" y="1181399"/>
                      </a:lnTo>
                      <a:lnTo>
                        <a:pt x="406512" y="1383749"/>
                      </a:lnTo>
                      <a:lnTo>
                        <a:pt x="404337" y="1383749"/>
                      </a:lnTo>
                      <a:close/>
                    </a:path>
                  </a:pathLst>
                </a:custGeom>
                <a:gradFill>
                  <a:gsLst>
                    <a:gs pos="100000">
                      <a:schemeClr val="bg1">
                        <a:alpha val="24000"/>
                      </a:schemeClr>
                    </a:gs>
                    <a:gs pos="55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72" name="文本框 71">
                <a:extLst>
                  <a:ext uri="{FF2B5EF4-FFF2-40B4-BE49-F238E27FC236}">
                    <a16:creationId xmlns:a16="http://schemas.microsoft.com/office/drawing/2014/main" id="{0592BA7D-672B-459A-B59A-9BB29089F6E4}"/>
                  </a:ext>
                </a:extLst>
              </p:cNvPr>
              <p:cNvSpPr txBox="1"/>
              <p:nvPr/>
            </p:nvSpPr>
            <p:spPr>
              <a:xfrm>
                <a:off x="9524407" y="4907130"/>
                <a:ext cx="814636" cy="492443"/>
              </a:xfrm>
              <a:prstGeom prst="rect">
                <a:avLst/>
              </a:prstGeom>
              <a:noFill/>
            </p:spPr>
            <p:txBody>
              <a:bodyPr wrap="square" lIns="0" tIns="0" rIns="0" bIns="0" rtlCol="0">
                <a:spAutoFit/>
              </a:bodyPr>
              <a:lstStyle>
                <a:defPPr>
                  <a:defRPr lang="zh-CN"/>
                </a:defPPr>
                <a:lvl1pPr algn="ctr">
                  <a:defRPr sz="3200">
                    <a:gradFill flip="none" rotWithShape="1">
                      <a:gsLst>
                        <a:gs pos="0">
                          <a:schemeClr val="bg1"/>
                        </a:gs>
                        <a:gs pos="100000">
                          <a:schemeClr val="bg1">
                            <a:lumMod val="75000"/>
                          </a:schemeClr>
                        </a:gs>
                      </a:gsLst>
                      <a:lin ang="16200000" scaled="0"/>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t>电音</a:t>
                </a:r>
              </a:p>
            </p:txBody>
          </p:sp>
        </p:grpSp>
        <p:sp>
          <p:nvSpPr>
            <p:cNvPr id="17" name="图形 97">
              <a:extLst>
                <a:ext uri="{FF2B5EF4-FFF2-40B4-BE49-F238E27FC236}">
                  <a16:creationId xmlns:a16="http://schemas.microsoft.com/office/drawing/2014/main" id="{7745A055-9BFF-46DD-8887-781BF7530BEA}"/>
                </a:ext>
              </a:extLst>
            </p:cNvPr>
            <p:cNvSpPr/>
            <p:nvPr/>
          </p:nvSpPr>
          <p:spPr>
            <a:xfrm>
              <a:off x="10270069" y="4318896"/>
              <a:ext cx="659248" cy="368206"/>
            </a:xfrm>
            <a:custGeom>
              <a:avLst/>
              <a:gdLst>
                <a:gd name="connsiteX0" fmla="*/ 350215 w 659248"/>
                <a:gd name="connsiteY0" fmla="*/ 368207 h 368206"/>
                <a:gd name="connsiteX1" fmla="*/ 338249 w 659248"/>
                <a:gd name="connsiteY1" fmla="*/ 359006 h 368206"/>
                <a:gd name="connsiteX2" fmla="*/ 302724 w 659248"/>
                <a:gd name="connsiteY2" fmla="*/ 224992 h 368206"/>
                <a:gd name="connsiteX3" fmla="*/ 261134 w 659248"/>
                <a:gd name="connsiteY3" fmla="*/ 239351 h 368206"/>
                <a:gd name="connsiteX4" fmla="*/ 245375 w 659248"/>
                <a:gd name="connsiteY4" fmla="*/ 231730 h 368206"/>
                <a:gd name="connsiteX5" fmla="*/ 244960 w 659248"/>
                <a:gd name="connsiteY5" fmla="*/ 225075 h 368206"/>
                <a:gd name="connsiteX6" fmla="*/ 290346 w 659248"/>
                <a:gd name="connsiteY6" fmla="*/ 9819 h 368206"/>
                <a:gd name="connsiteX7" fmla="*/ 302394 w 659248"/>
                <a:gd name="connsiteY7" fmla="*/ 0 h 368206"/>
                <a:gd name="connsiteX8" fmla="*/ 314443 w 659248"/>
                <a:gd name="connsiteY8" fmla="*/ 9654 h 368206"/>
                <a:gd name="connsiteX9" fmla="*/ 343325 w 659248"/>
                <a:gd name="connsiteY9" fmla="*/ 138635 h 368206"/>
                <a:gd name="connsiteX10" fmla="*/ 392837 w 659248"/>
                <a:gd name="connsiteY10" fmla="*/ 123739 h 368206"/>
                <a:gd name="connsiteX11" fmla="*/ 408225 w 659248"/>
                <a:gd name="connsiteY11" fmla="*/ 132085 h 368206"/>
                <a:gd name="connsiteX12" fmla="*/ 408474 w 659248"/>
                <a:gd name="connsiteY12" fmla="*/ 138139 h 368206"/>
                <a:gd name="connsiteX13" fmla="*/ 362593 w 659248"/>
                <a:gd name="connsiteY13" fmla="*/ 358387 h 368206"/>
                <a:gd name="connsiteX14" fmla="*/ 350793 w 659248"/>
                <a:gd name="connsiteY14" fmla="*/ 368207 h 368206"/>
                <a:gd name="connsiteX15" fmla="*/ 311389 w 659248"/>
                <a:gd name="connsiteY15" fmla="*/ 196481 h 368206"/>
                <a:gd name="connsiteX16" fmla="*/ 317207 w 659248"/>
                <a:gd name="connsiteY16" fmla="*/ 197967 h 368206"/>
                <a:gd name="connsiteX17" fmla="*/ 323355 w 659248"/>
                <a:gd name="connsiteY17" fmla="*/ 205683 h 368206"/>
                <a:gd name="connsiteX18" fmla="*/ 349018 w 659248"/>
                <a:gd name="connsiteY18" fmla="*/ 302396 h 368206"/>
                <a:gd name="connsiteX19" fmla="*/ 380541 w 659248"/>
                <a:gd name="connsiteY19" fmla="*/ 153364 h 368206"/>
                <a:gd name="connsiteX20" fmla="*/ 338125 w 659248"/>
                <a:gd name="connsiteY20" fmla="*/ 166073 h 368206"/>
                <a:gd name="connsiteX21" fmla="*/ 322713 w 659248"/>
                <a:gd name="connsiteY21" fmla="*/ 157773 h 368206"/>
                <a:gd name="connsiteX22" fmla="*/ 322488 w 659248"/>
                <a:gd name="connsiteY22" fmla="*/ 156913 h 368206"/>
                <a:gd name="connsiteX23" fmla="*/ 303096 w 659248"/>
                <a:gd name="connsiteY23" fmla="*/ 70266 h 368206"/>
                <a:gd name="connsiteX24" fmla="*/ 273842 w 659248"/>
                <a:gd name="connsiteY24" fmla="*/ 208860 h 368206"/>
                <a:gd name="connsiteX25" fmla="*/ 307345 w 659248"/>
                <a:gd name="connsiteY25" fmla="*/ 197307 h 368206"/>
                <a:gd name="connsiteX26" fmla="*/ 311389 w 659248"/>
                <a:gd name="connsiteY26" fmla="*/ 196481 h 368206"/>
                <a:gd name="connsiteX27" fmla="*/ 442844 w 659248"/>
                <a:gd name="connsiteY27" fmla="*/ 323646 h 368206"/>
                <a:gd name="connsiteX28" fmla="*/ 440245 w 659248"/>
                <a:gd name="connsiteY28" fmla="*/ 323357 h 368206"/>
                <a:gd name="connsiteX29" fmla="*/ 430713 w 659248"/>
                <a:gd name="connsiteY29" fmla="*/ 308675 h 368206"/>
                <a:gd name="connsiteX30" fmla="*/ 430714 w 659248"/>
                <a:gd name="connsiteY30" fmla="*/ 308669 h 368206"/>
                <a:gd name="connsiteX31" fmla="*/ 485260 w 659248"/>
                <a:gd name="connsiteY31" fmla="*/ 54340 h 368206"/>
                <a:gd name="connsiteX32" fmla="*/ 499969 w 659248"/>
                <a:gd name="connsiteY32" fmla="*/ 44829 h 368206"/>
                <a:gd name="connsiteX33" fmla="*/ 509480 w 659248"/>
                <a:gd name="connsiteY33" fmla="*/ 59538 h 368206"/>
                <a:gd name="connsiteX34" fmla="*/ 454934 w 659248"/>
                <a:gd name="connsiteY34" fmla="*/ 313867 h 368206"/>
                <a:gd name="connsiteX35" fmla="*/ 442844 w 659248"/>
                <a:gd name="connsiteY35" fmla="*/ 323646 h 368206"/>
                <a:gd name="connsiteX36" fmla="*/ 637634 w 659248"/>
                <a:gd name="connsiteY36" fmla="*/ 219175 h 368206"/>
                <a:gd name="connsiteX37" fmla="*/ 635159 w 659248"/>
                <a:gd name="connsiteY37" fmla="*/ 218927 h 368206"/>
                <a:gd name="connsiteX38" fmla="*/ 625504 w 659248"/>
                <a:gd name="connsiteY38" fmla="*/ 204362 h 368206"/>
                <a:gd name="connsiteX39" fmla="*/ 634664 w 659248"/>
                <a:gd name="connsiteY39" fmla="*/ 158976 h 368206"/>
                <a:gd name="connsiteX40" fmla="*/ 648934 w 659248"/>
                <a:gd name="connsiteY40" fmla="*/ 148837 h 368206"/>
                <a:gd name="connsiteX41" fmla="*/ 659073 w 659248"/>
                <a:gd name="connsiteY41" fmla="*/ 163107 h 368206"/>
                <a:gd name="connsiteX42" fmla="*/ 658925 w 659248"/>
                <a:gd name="connsiteY42" fmla="*/ 163845 h 368206"/>
                <a:gd name="connsiteX43" fmla="*/ 649765 w 659248"/>
                <a:gd name="connsiteY43" fmla="*/ 209231 h 368206"/>
                <a:gd name="connsiteX44" fmla="*/ 637634 w 659248"/>
                <a:gd name="connsiteY44" fmla="*/ 219175 h 368206"/>
                <a:gd name="connsiteX45" fmla="*/ 539270 w 659248"/>
                <a:gd name="connsiteY45" fmla="*/ 269719 h 368206"/>
                <a:gd name="connsiteX46" fmla="*/ 536464 w 659248"/>
                <a:gd name="connsiteY46" fmla="*/ 269388 h 368206"/>
                <a:gd name="connsiteX47" fmla="*/ 527222 w 659248"/>
                <a:gd name="connsiteY47" fmla="*/ 254534 h 368206"/>
                <a:gd name="connsiteX48" fmla="*/ 560973 w 659248"/>
                <a:gd name="connsiteY48" fmla="*/ 108102 h 368206"/>
                <a:gd name="connsiteX49" fmla="*/ 575827 w 659248"/>
                <a:gd name="connsiteY49" fmla="*/ 98819 h 368206"/>
                <a:gd name="connsiteX50" fmla="*/ 585110 w 659248"/>
                <a:gd name="connsiteY50" fmla="*/ 113672 h 368206"/>
                <a:gd name="connsiteX51" fmla="*/ 551318 w 659248"/>
                <a:gd name="connsiteY51" fmla="*/ 260105 h 368206"/>
                <a:gd name="connsiteX52" fmla="*/ 539270 w 659248"/>
                <a:gd name="connsiteY52" fmla="*/ 269719 h 368206"/>
                <a:gd name="connsiteX53" fmla="*/ 161820 w 659248"/>
                <a:gd name="connsiteY53" fmla="*/ 323646 h 368206"/>
                <a:gd name="connsiteX54" fmla="*/ 159221 w 659248"/>
                <a:gd name="connsiteY54" fmla="*/ 323357 h 368206"/>
                <a:gd name="connsiteX55" fmla="*/ 149688 w 659248"/>
                <a:gd name="connsiteY55" fmla="*/ 308675 h 368206"/>
                <a:gd name="connsiteX56" fmla="*/ 149690 w 659248"/>
                <a:gd name="connsiteY56" fmla="*/ 308669 h 368206"/>
                <a:gd name="connsiteX57" fmla="*/ 204235 w 659248"/>
                <a:gd name="connsiteY57" fmla="*/ 54340 h 368206"/>
                <a:gd name="connsiteX58" fmla="*/ 218945 w 659248"/>
                <a:gd name="connsiteY58" fmla="*/ 44829 h 368206"/>
                <a:gd name="connsiteX59" fmla="*/ 228456 w 659248"/>
                <a:gd name="connsiteY59" fmla="*/ 59538 h 368206"/>
                <a:gd name="connsiteX60" fmla="*/ 173909 w 659248"/>
                <a:gd name="connsiteY60" fmla="*/ 313867 h 368206"/>
                <a:gd name="connsiteX61" fmla="*/ 161820 w 659248"/>
                <a:gd name="connsiteY61" fmla="*/ 323646 h 368206"/>
                <a:gd name="connsiteX62" fmla="*/ 12375 w 659248"/>
                <a:gd name="connsiteY62" fmla="*/ 219175 h 368206"/>
                <a:gd name="connsiteX63" fmla="*/ 9899 w 659248"/>
                <a:gd name="connsiteY63" fmla="*/ 218927 h 368206"/>
                <a:gd name="connsiteX64" fmla="*/ 245 w 659248"/>
                <a:gd name="connsiteY64" fmla="*/ 204362 h 368206"/>
                <a:gd name="connsiteX65" fmla="*/ 9404 w 659248"/>
                <a:gd name="connsiteY65" fmla="*/ 158976 h 368206"/>
                <a:gd name="connsiteX66" fmla="*/ 23675 w 659248"/>
                <a:gd name="connsiteY66" fmla="*/ 148837 h 368206"/>
                <a:gd name="connsiteX67" fmla="*/ 33813 w 659248"/>
                <a:gd name="connsiteY67" fmla="*/ 163107 h 368206"/>
                <a:gd name="connsiteX68" fmla="*/ 33666 w 659248"/>
                <a:gd name="connsiteY68" fmla="*/ 163845 h 368206"/>
                <a:gd name="connsiteX69" fmla="*/ 24506 w 659248"/>
                <a:gd name="connsiteY69" fmla="*/ 209231 h 368206"/>
                <a:gd name="connsiteX70" fmla="*/ 12375 w 659248"/>
                <a:gd name="connsiteY70" fmla="*/ 219175 h 368206"/>
                <a:gd name="connsiteX71" fmla="*/ 86149 w 659248"/>
                <a:gd name="connsiteY71" fmla="*/ 269719 h 368206"/>
                <a:gd name="connsiteX72" fmla="*/ 83343 w 659248"/>
                <a:gd name="connsiteY72" fmla="*/ 269388 h 368206"/>
                <a:gd name="connsiteX73" fmla="*/ 74056 w 659248"/>
                <a:gd name="connsiteY73" fmla="*/ 254550 h 368206"/>
                <a:gd name="connsiteX74" fmla="*/ 74059 w 659248"/>
                <a:gd name="connsiteY74" fmla="*/ 254534 h 368206"/>
                <a:gd name="connsiteX75" fmla="*/ 107851 w 659248"/>
                <a:gd name="connsiteY75" fmla="*/ 108102 h 368206"/>
                <a:gd name="connsiteX76" fmla="*/ 122270 w 659248"/>
                <a:gd name="connsiteY76" fmla="*/ 98175 h 368206"/>
                <a:gd name="connsiteX77" fmla="*/ 132197 w 659248"/>
                <a:gd name="connsiteY77" fmla="*/ 112594 h 368206"/>
                <a:gd name="connsiteX78" fmla="*/ 131948 w 659248"/>
                <a:gd name="connsiteY78" fmla="*/ 113672 h 368206"/>
                <a:gd name="connsiteX79" fmla="*/ 98196 w 659248"/>
                <a:gd name="connsiteY79" fmla="*/ 260105 h 368206"/>
                <a:gd name="connsiteX80" fmla="*/ 86149 w 659248"/>
                <a:gd name="connsiteY80" fmla="*/ 269719 h 368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659248" h="368206">
                  <a:moveTo>
                    <a:pt x="350215" y="368207"/>
                  </a:moveTo>
                  <a:cubicBezTo>
                    <a:pt x="344601" y="368208"/>
                    <a:pt x="339690" y="364431"/>
                    <a:pt x="338249" y="359006"/>
                  </a:cubicBezTo>
                  <a:lnTo>
                    <a:pt x="302724" y="224992"/>
                  </a:lnTo>
                  <a:lnTo>
                    <a:pt x="261134" y="239351"/>
                  </a:lnTo>
                  <a:cubicBezTo>
                    <a:pt x="254678" y="241598"/>
                    <a:pt x="247622" y="238186"/>
                    <a:pt x="245375" y="231730"/>
                  </a:cubicBezTo>
                  <a:cubicBezTo>
                    <a:pt x="244630" y="229591"/>
                    <a:pt x="244487" y="227290"/>
                    <a:pt x="244960" y="225075"/>
                  </a:cubicBezTo>
                  <a:lnTo>
                    <a:pt x="290346" y="9819"/>
                  </a:lnTo>
                  <a:cubicBezTo>
                    <a:pt x="291550" y="4119"/>
                    <a:pt x="296568" y="29"/>
                    <a:pt x="302394" y="0"/>
                  </a:cubicBezTo>
                  <a:cubicBezTo>
                    <a:pt x="308171" y="12"/>
                    <a:pt x="313172" y="4019"/>
                    <a:pt x="314443" y="9654"/>
                  </a:cubicBezTo>
                  <a:lnTo>
                    <a:pt x="343325" y="138635"/>
                  </a:lnTo>
                  <a:lnTo>
                    <a:pt x="392837" y="123739"/>
                  </a:lnTo>
                  <a:cubicBezTo>
                    <a:pt x="399390" y="121795"/>
                    <a:pt x="406280" y="125531"/>
                    <a:pt x="408225" y="132085"/>
                  </a:cubicBezTo>
                  <a:cubicBezTo>
                    <a:pt x="408809" y="134051"/>
                    <a:pt x="408894" y="136132"/>
                    <a:pt x="408474" y="138139"/>
                  </a:cubicBezTo>
                  <a:lnTo>
                    <a:pt x="362593" y="358387"/>
                  </a:lnTo>
                  <a:cubicBezTo>
                    <a:pt x="361409" y="363999"/>
                    <a:pt x="356526" y="368063"/>
                    <a:pt x="350793" y="368207"/>
                  </a:cubicBezTo>
                  <a:close/>
                  <a:moveTo>
                    <a:pt x="311389" y="196481"/>
                  </a:moveTo>
                  <a:cubicBezTo>
                    <a:pt x="313422" y="196479"/>
                    <a:pt x="315423" y="196990"/>
                    <a:pt x="317207" y="197967"/>
                  </a:cubicBezTo>
                  <a:cubicBezTo>
                    <a:pt x="320237" y="199576"/>
                    <a:pt x="322463" y="202370"/>
                    <a:pt x="323355" y="205683"/>
                  </a:cubicBezTo>
                  <a:lnTo>
                    <a:pt x="349018" y="302396"/>
                  </a:lnTo>
                  <a:lnTo>
                    <a:pt x="380541" y="153364"/>
                  </a:lnTo>
                  <a:lnTo>
                    <a:pt x="338125" y="166073"/>
                  </a:lnTo>
                  <a:cubicBezTo>
                    <a:pt x="331578" y="168037"/>
                    <a:pt x="324677" y="164321"/>
                    <a:pt x="322713" y="157773"/>
                  </a:cubicBezTo>
                  <a:cubicBezTo>
                    <a:pt x="322628" y="157490"/>
                    <a:pt x="322553" y="157202"/>
                    <a:pt x="322488" y="156913"/>
                  </a:cubicBezTo>
                  <a:lnTo>
                    <a:pt x="303096" y="70266"/>
                  </a:lnTo>
                  <a:lnTo>
                    <a:pt x="273842" y="208860"/>
                  </a:lnTo>
                  <a:lnTo>
                    <a:pt x="307345" y="197307"/>
                  </a:lnTo>
                  <a:cubicBezTo>
                    <a:pt x="308638" y="196807"/>
                    <a:pt x="310005" y="196528"/>
                    <a:pt x="311389" y="196481"/>
                  </a:cubicBezTo>
                  <a:close/>
                  <a:moveTo>
                    <a:pt x="442844" y="323646"/>
                  </a:moveTo>
                  <a:cubicBezTo>
                    <a:pt x="441969" y="323652"/>
                    <a:pt x="441097" y="323555"/>
                    <a:pt x="440245" y="323357"/>
                  </a:cubicBezTo>
                  <a:cubicBezTo>
                    <a:pt x="433558" y="321935"/>
                    <a:pt x="429291" y="315361"/>
                    <a:pt x="430713" y="308675"/>
                  </a:cubicBezTo>
                  <a:cubicBezTo>
                    <a:pt x="430713" y="308673"/>
                    <a:pt x="430714" y="308671"/>
                    <a:pt x="430714" y="308669"/>
                  </a:cubicBezTo>
                  <a:lnTo>
                    <a:pt x="485260" y="54340"/>
                  </a:lnTo>
                  <a:cubicBezTo>
                    <a:pt x="486696" y="47652"/>
                    <a:pt x="493281" y="43393"/>
                    <a:pt x="499969" y="44829"/>
                  </a:cubicBezTo>
                  <a:cubicBezTo>
                    <a:pt x="506658" y="46265"/>
                    <a:pt x="510915" y="52850"/>
                    <a:pt x="509480" y="59538"/>
                  </a:cubicBezTo>
                  <a:lnTo>
                    <a:pt x="454934" y="313867"/>
                  </a:lnTo>
                  <a:cubicBezTo>
                    <a:pt x="453709" y="319567"/>
                    <a:pt x="448674" y="323640"/>
                    <a:pt x="442844" y="323646"/>
                  </a:cubicBezTo>
                  <a:close/>
                  <a:moveTo>
                    <a:pt x="637634" y="219175"/>
                  </a:moveTo>
                  <a:cubicBezTo>
                    <a:pt x="636804" y="219174"/>
                    <a:pt x="635974" y="219091"/>
                    <a:pt x="635159" y="218927"/>
                  </a:cubicBezTo>
                  <a:cubicBezTo>
                    <a:pt x="628478" y="217561"/>
                    <a:pt x="624161" y="211048"/>
                    <a:pt x="625504" y="204362"/>
                  </a:cubicBezTo>
                  <a:lnTo>
                    <a:pt x="634664" y="158976"/>
                  </a:lnTo>
                  <a:cubicBezTo>
                    <a:pt x="635805" y="152235"/>
                    <a:pt x="642194" y="147696"/>
                    <a:pt x="648934" y="148837"/>
                  </a:cubicBezTo>
                  <a:cubicBezTo>
                    <a:pt x="655675" y="149978"/>
                    <a:pt x="660214" y="156367"/>
                    <a:pt x="659073" y="163107"/>
                  </a:cubicBezTo>
                  <a:cubicBezTo>
                    <a:pt x="659031" y="163355"/>
                    <a:pt x="658982" y="163601"/>
                    <a:pt x="658925" y="163845"/>
                  </a:cubicBezTo>
                  <a:lnTo>
                    <a:pt x="649765" y="209231"/>
                  </a:lnTo>
                  <a:cubicBezTo>
                    <a:pt x="648605" y="215012"/>
                    <a:pt x="643530" y="219172"/>
                    <a:pt x="637634" y="219175"/>
                  </a:cubicBezTo>
                  <a:close/>
                  <a:moveTo>
                    <a:pt x="539270" y="269719"/>
                  </a:moveTo>
                  <a:cubicBezTo>
                    <a:pt x="538326" y="269708"/>
                    <a:pt x="537385" y="269598"/>
                    <a:pt x="536464" y="269388"/>
                  </a:cubicBezTo>
                  <a:cubicBezTo>
                    <a:pt x="529813" y="267835"/>
                    <a:pt x="525677" y="261188"/>
                    <a:pt x="527222" y="254534"/>
                  </a:cubicBezTo>
                  <a:lnTo>
                    <a:pt x="560973" y="108102"/>
                  </a:lnTo>
                  <a:cubicBezTo>
                    <a:pt x="562511" y="101437"/>
                    <a:pt x="569162" y="97280"/>
                    <a:pt x="575827" y="98819"/>
                  </a:cubicBezTo>
                  <a:cubicBezTo>
                    <a:pt x="582492" y="100356"/>
                    <a:pt x="586648" y="107007"/>
                    <a:pt x="585110" y="113672"/>
                  </a:cubicBezTo>
                  <a:lnTo>
                    <a:pt x="551318" y="260105"/>
                  </a:lnTo>
                  <a:cubicBezTo>
                    <a:pt x="550030" y="265724"/>
                    <a:pt x="545035" y="269711"/>
                    <a:pt x="539270" y="269719"/>
                  </a:cubicBezTo>
                  <a:close/>
                  <a:moveTo>
                    <a:pt x="161820" y="323646"/>
                  </a:moveTo>
                  <a:cubicBezTo>
                    <a:pt x="160945" y="323652"/>
                    <a:pt x="160073" y="323555"/>
                    <a:pt x="159221" y="323357"/>
                  </a:cubicBezTo>
                  <a:cubicBezTo>
                    <a:pt x="152534" y="321935"/>
                    <a:pt x="148266" y="315361"/>
                    <a:pt x="149688" y="308675"/>
                  </a:cubicBezTo>
                  <a:cubicBezTo>
                    <a:pt x="149689" y="308673"/>
                    <a:pt x="149689" y="308671"/>
                    <a:pt x="149690" y="308669"/>
                  </a:cubicBezTo>
                  <a:lnTo>
                    <a:pt x="204235" y="54340"/>
                  </a:lnTo>
                  <a:cubicBezTo>
                    <a:pt x="205672" y="47652"/>
                    <a:pt x="212257" y="43393"/>
                    <a:pt x="218945" y="44829"/>
                  </a:cubicBezTo>
                  <a:cubicBezTo>
                    <a:pt x="225634" y="46265"/>
                    <a:pt x="229891" y="52850"/>
                    <a:pt x="228456" y="59538"/>
                  </a:cubicBezTo>
                  <a:lnTo>
                    <a:pt x="173909" y="313867"/>
                  </a:lnTo>
                  <a:cubicBezTo>
                    <a:pt x="172685" y="319567"/>
                    <a:pt x="167650" y="323640"/>
                    <a:pt x="161820" y="323646"/>
                  </a:cubicBezTo>
                  <a:close/>
                  <a:moveTo>
                    <a:pt x="12375" y="219175"/>
                  </a:moveTo>
                  <a:cubicBezTo>
                    <a:pt x="11544" y="219174"/>
                    <a:pt x="10715" y="219091"/>
                    <a:pt x="9899" y="218927"/>
                  </a:cubicBezTo>
                  <a:cubicBezTo>
                    <a:pt x="3219" y="217561"/>
                    <a:pt x="-1098" y="211048"/>
                    <a:pt x="245" y="204362"/>
                  </a:cubicBezTo>
                  <a:lnTo>
                    <a:pt x="9404" y="158976"/>
                  </a:lnTo>
                  <a:cubicBezTo>
                    <a:pt x="10546" y="152235"/>
                    <a:pt x="16934" y="147696"/>
                    <a:pt x="23675" y="148837"/>
                  </a:cubicBezTo>
                  <a:cubicBezTo>
                    <a:pt x="30415" y="149978"/>
                    <a:pt x="34954" y="156367"/>
                    <a:pt x="33813" y="163107"/>
                  </a:cubicBezTo>
                  <a:cubicBezTo>
                    <a:pt x="33771" y="163355"/>
                    <a:pt x="33722" y="163601"/>
                    <a:pt x="33666" y="163845"/>
                  </a:cubicBezTo>
                  <a:lnTo>
                    <a:pt x="24506" y="209231"/>
                  </a:lnTo>
                  <a:cubicBezTo>
                    <a:pt x="23346" y="215012"/>
                    <a:pt x="18271" y="219172"/>
                    <a:pt x="12375" y="219175"/>
                  </a:cubicBezTo>
                  <a:close/>
                  <a:moveTo>
                    <a:pt x="86149" y="269719"/>
                  </a:moveTo>
                  <a:cubicBezTo>
                    <a:pt x="85204" y="269711"/>
                    <a:pt x="84264" y="269600"/>
                    <a:pt x="83343" y="269388"/>
                  </a:cubicBezTo>
                  <a:cubicBezTo>
                    <a:pt x="76681" y="267855"/>
                    <a:pt x="72523" y="261212"/>
                    <a:pt x="74056" y="254550"/>
                  </a:cubicBezTo>
                  <a:cubicBezTo>
                    <a:pt x="74057" y="254545"/>
                    <a:pt x="74058" y="254540"/>
                    <a:pt x="74059" y="254534"/>
                  </a:cubicBezTo>
                  <a:lnTo>
                    <a:pt x="107851" y="108102"/>
                  </a:lnTo>
                  <a:cubicBezTo>
                    <a:pt x="109092" y="101379"/>
                    <a:pt x="115547" y="96934"/>
                    <a:pt x="122270" y="98175"/>
                  </a:cubicBezTo>
                  <a:cubicBezTo>
                    <a:pt x="128993" y="99416"/>
                    <a:pt x="133438" y="105871"/>
                    <a:pt x="132197" y="112594"/>
                  </a:cubicBezTo>
                  <a:cubicBezTo>
                    <a:pt x="132130" y="112957"/>
                    <a:pt x="132047" y="113317"/>
                    <a:pt x="131948" y="113672"/>
                  </a:cubicBezTo>
                  <a:lnTo>
                    <a:pt x="98196" y="260105"/>
                  </a:lnTo>
                  <a:cubicBezTo>
                    <a:pt x="96909" y="265724"/>
                    <a:pt x="91913" y="269711"/>
                    <a:pt x="86149" y="269719"/>
                  </a:cubicBezTo>
                  <a:close/>
                </a:path>
              </a:pathLst>
            </a:custGeom>
            <a:gradFill>
              <a:gsLst>
                <a:gs pos="0">
                  <a:schemeClr val="bg1"/>
                </a:gs>
                <a:gs pos="100000">
                  <a:schemeClr val="bg1">
                    <a:lumMod val="75000"/>
                  </a:schemeClr>
                </a:gs>
              </a:gsLst>
              <a:lin ang="16200000" scaled="0"/>
            </a:gradFill>
            <a:ln w="800" cap="flat">
              <a:noFill/>
              <a:prstDash val="solid"/>
              <a:miter/>
            </a:ln>
          </p:spPr>
          <p:txBody>
            <a:bodyPr rtlCol="0" anchor="ctr"/>
            <a:lstStyle/>
            <a:p>
              <a:endParaRPr lang="zh-CN" altLang="en-US"/>
            </a:p>
          </p:txBody>
        </p:sp>
      </p:grpSp>
      <p:grpSp>
        <p:nvGrpSpPr>
          <p:cNvPr id="9" name="组合 8">
            <a:extLst>
              <a:ext uri="{FF2B5EF4-FFF2-40B4-BE49-F238E27FC236}">
                <a16:creationId xmlns:a16="http://schemas.microsoft.com/office/drawing/2014/main" id="{BEE3ABF5-594C-4D36-AB2C-B11529515D95}"/>
              </a:ext>
            </a:extLst>
          </p:cNvPr>
          <p:cNvGrpSpPr/>
          <p:nvPr/>
        </p:nvGrpSpPr>
        <p:grpSpPr>
          <a:xfrm>
            <a:off x="3321916" y="388556"/>
            <a:ext cx="5548169" cy="671487"/>
            <a:chOff x="3338229" y="388556"/>
            <a:chExt cx="5548169" cy="671487"/>
          </a:xfrm>
        </p:grpSpPr>
        <p:pic>
          <p:nvPicPr>
            <p:cNvPr id="3" name="图片 2">
              <a:extLst>
                <a:ext uri="{FF2B5EF4-FFF2-40B4-BE49-F238E27FC236}">
                  <a16:creationId xmlns:a16="http://schemas.microsoft.com/office/drawing/2014/main" id="{CAD779B8-2B5F-4C76-865E-FD6EA3634C22}"/>
                </a:ext>
              </a:extLst>
            </p:cNvPr>
            <p:cNvPicPr>
              <a:picLocks noChangeAspect="1"/>
            </p:cNvPicPr>
            <p:nvPr/>
          </p:nvPicPr>
          <p:blipFill rotWithShape="1">
            <a:blip r:embed="rId2">
              <a:extLst>
                <a:ext uri="{28A0092B-C50C-407E-A947-70E740481C1C}">
                  <a14:useLocalDpi xmlns:a14="http://schemas.microsoft.com/office/drawing/2010/main" val="0"/>
                </a:ext>
              </a:extLst>
            </a:blip>
            <a:srcRect t="62032" r="49881"/>
            <a:stretch/>
          </p:blipFill>
          <p:spPr>
            <a:xfrm>
              <a:off x="3338229" y="388556"/>
              <a:ext cx="1415452" cy="648329"/>
            </a:xfrm>
            <a:prstGeom prst="rect">
              <a:avLst/>
            </a:prstGeom>
          </p:spPr>
        </p:pic>
        <p:pic>
          <p:nvPicPr>
            <p:cNvPr id="4" name="图片 3">
              <a:extLst>
                <a:ext uri="{FF2B5EF4-FFF2-40B4-BE49-F238E27FC236}">
                  <a16:creationId xmlns:a16="http://schemas.microsoft.com/office/drawing/2014/main" id="{60995F69-CFFD-479A-8DF2-73391B5B5934}"/>
                </a:ext>
              </a:extLst>
            </p:cNvPr>
            <p:cNvPicPr>
              <a:picLocks noChangeAspect="1"/>
            </p:cNvPicPr>
            <p:nvPr/>
          </p:nvPicPr>
          <p:blipFill rotWithShape="1">
            <a:blip r:embed="rId2">
              <a:extLst>
                <a:ext uri="{28A0092B-C50C-407E-A947-70E740481C1C}">
                  <a14:useLocalDpi xmlns:a14="http://schemas.microsoft.com/office/drawing/2010/main" val="0"/>
                </a:ext>
              </a:extLst>
            </a:blip>
            <a:srcRect t="62032" r="49881"/>
            <a:stretch/>
          </p:blipFill>
          <p:spPr>
            <a:xfrm flipH="1">
              <a:off x="7470946" y="388556"/>
              <a:ext cx="1415452" cy="648329"/>
            </a:xfrm>
            <a:prstGeom prst="rect">
              <a:avLst/>
            </a:prstGeom>
          </p:spPr>
        </p:pic>
        <p:grpSp>
          <p:nvGrpSpPr>
            <p:cNvPr id="5" name="组合 4">
              <a:extLst>
                <a:ext uri="{FF2B5EF4-FFF2-40B4-BE49-F238E27FC236}">
                  <a16:creationId xmlns:a16="http://schemas.microsoft.com/office/drawing/2014/main" id="{F61ED5F8-AC05-442F-AA8A-C9027C4D17FD}"/>
                </a:ext>
              </a:extLst>
            </p:cNvPr>
            <p:cNvGrpSpPr/>
            <p:nvPr/>
          </p:nvGrpSpPr>
          <p:grpSpPr>
            <a:xfrm>
              <a:off x="4786306" y="398173"/>
              <a:ext cx="2619390" cy="661870"/>
              <a:chOff x="5001293" y="856420"/>
              <a:chExt cx="2249778" cy="661870"/>
            </a:xfrm>
          </p:grpSpPr>
          <p:sp>
            <p:nvSpPr>
              <p:cNvPr id="6" name="文本框 5">
                <a:extLst>
                  <a:ext uri="{FF2B5EF4-FFF2-40B4-BE49-F238E27FC236}">
                    <a16:creationId xmlns:a16="http://schemas.microsoft.com/office/drawing/2014/main" id="{82EC3164-6841-46DF-84FE-F367D9AB18F7}"/>
                  </a:ext>
                </a:extLst>
              </p:cNvPr>
              <p:cNvSpPr txBox="1"/>
              <p:nvPr/>
            </p:nvSpPr>
            <p:spPr>
              <a:xfrm>
                <a:off x="5001293" y="856420"/>
                <a:ext cx="2193736" cy="615553"/>
              </a:xfrm>
              <a:prstGeom prst="rect">
                <a:avLst/>
              </a:prstGeom>
              <a:noFill/>
            </p:spPr>
            <p:txBody>
              <a:bodyPr wrap="square" lIns="0" tIns="0" rIns="0" bIns="0" rtlCol="0">
                <a:spAutoFit/>
              </a:bodyPr>
              <a:lstStyle>
                <a:defPPr>
                  <a:defRPr lang="zh-CN"/>
                </a:defPPr>
                <a:lvl1pPr algn="ctr">
                  <a:defRPr sz="4000">
                    <a:solidFill>
                      <a:schemeClr val="bg1"/>
                    </a:solidFill>
                    <a:latin typeface="庞门正道标题体" panose="02010600030101010101" pitchFamily="2" charset="-122"/>
                    <a:ea typeface="庞门正道标题体" panose="02010600030101010101" pitchFamily="2" charset="-122"/>
                  </a:defRPr>
                </a:lvl1pPr>
              </a:lstStyle>
              <a:p>
                <a:r>
                  <a:rPr lang="zh-CN" altLang="en-US" dirty="0">
                    <a:solidFill>
                      <a:srgbClr val="0CF5EF"/>
                    </a:solidFill>
                    <a:sym typeface="+mn-ea"/>
                  </a:rPr>
                  <a:t>多元化音乐</a:t>
                </a:r>
              </a:p>
            </p:txBody>
          </p:sp>
          <p:sp>
            <p:nvSpPr>
              <p:cNvPr id="7" name="文本框 6">
                <a:extLst>
                  <a:ext uri="{FF2B5EF4-FFF2-40B4-BE49-F238E27FC236}">
                    <a16:creationId xmlns:a16="http://schemas.microsoft.com/office/drawing/2014/main" id="{8639BF4F-64CD-4E59-B984-BC2D74F727F4}"/>
                  </a:ext>
                </a:extLst>
              </p:cNvPr>
              <p:cNvSpPr txBox="1"/>
              <p:nvPr/>
            </p:nvSpPr>
            <p:spPr>
              <a:xfrm>
                <a:off x="5057335" y="902737"/>
                <a:ext cx="2193736" cy="615553"/>
              </a:xfrm>
              <a:prstGeom prst="rect">
                <a:avLst/>
              </a:prstGeom>
              <a:noFill/>
            </p:spPr>
            <p:txBody>
              <a:bodyPr wrap="square" lIns="0" tIns="0" rIns="0" bIns="0" rtlCol="0">
                <a:spAutoFit/>
              </a:bodyPr>
              <a:lstStyle>
                <a:defPPr>
                  <a:defRPr lang="zh-CN"/>
                </a:defPPr>
                <a:lvl1pPr algn="ctr">
                  <a:defRPr sz="4000">
                    <a:solidFill>
                      <a:schemeClr val="bg1"/>
                    </a:solidFill>
                    <a:latin typeface="庞门正道标题体" panose="02010600030101010101" pitchFamily="2" charset="-122"/>
                    <a:ea typeface="庞门正道标题体" panose="02010600030101010101" pitchFamily="2" charset="-122"/>
                  </a:defRPr>
                </a:lvl1pPr>
              </a:lstStyle>
              <a:p>
                <a:r>
                  <a:rPr lang="zh-CN" altLang="en-US" dirty="0">
                    <a:solidFill>
                      <a:srgbClr val="FF1551"/>
                    </a:solidFill>
                    <a:sym typeface="+mn-ea"/>
                  </a:rPr>
                  <a:t>多元化音乐</a:t>
                </a:r>
              </a:p>
            </p:txBody>
          </p:sp>
          <p:sp>
            <p:nvSpPr>
              <p:cNvPr id="8" name="文本框 7">
                <a:extLst>
                  <a:ext uri="{FF2B5EF4-FFF2-40B4-BE49-F238E27FC236}">
                    <a16:creationId xmlns:a16="http://schemas.microsoft.com/office/drawing/2014/main" id="{7970E39C-C01A-43B8-8587-D624B81F4939}"/>
                  </a:ext>
                </a:extLst>
              </p:cNvPr>
              <p:cNvSpPr txBox="1"/>
              <p:nvPr/>
            </p:nvSpPr>
            <p:spPr>
              <a:xfrm>
                <a:off x="5029314" y="867693"/>
                <a:ext cx="2193736" cy="615553"/>
              </a:xfrm>
              <a:prstGeom prst="rect">
                <a:avLst/>
              </a:prstGeom>
              <a:noFill/>
            </p:spPr>
            <p:txBody>
              <a:bodyPr wrap="square" lIns="0" tIns="0" rIns="0" bIns="0" rtlCol="0">
                <a:spAutoFit/>
              </a:bodyPr>
              <a:lstStyle>
                <a:defPPr>
                  <a:defRPr lang="zh-CN"/>
                </a:defPPr>
                <a:lvl1pPr algn="ctr">
                  <a:defRPr sz="4000">
                    <a:solidFill>
                      <a:schemeClr val="bg1"/>
                    </a:solidFill>
                    <a:latin typeface="庞门正道标题体" panose="02010600030101010101" pitchFamily="2" charset="-122"/>
                    <a:ea typeface="庞门正道标题体" panose="02010600030101010101" pitchFamily="2" charset="-122"/>
                  </a:defRPr>
                </a:lvl1pPr>
              </a:lstStyle>
              <a:p>
                <a:r>
                  <a:rPr lang="zh-CN" altLang="en-US" dirty="0">
                    <a:sym typeface="+mn-ea"/>
                  </a:rPr>
                  <a:t>多元化音乐</a:t>
                </a:r>
              </a:p>
            </p:txBody>
          </p:sp>
        </p:grpSp>
      </p:grpSp>
      <p:grpSp>
        <p:nvGrpSpPr>
          <p:cNvPr id="104" name="组合 103">
            <a:extLst>
              <a:ext uri="{FF2B5EF4-FFF2-40B4-BE49-F238E27FC236}">
                <a16:creationId xmlns:a16="http://schemas.microsoft.com/office/drawing/2014/main" id="{1F592856-5D46-4835-967B-B45714449384}"/>
              </a:ext>
            </a:extLst>
          </p:cNvPr>
          <p:cNvGrpSpPr/>
          <p:nvPr/>
        </p:nvGrpSpPr>
        <p:grpSpPr>
          <a:xfrm>
            <a:off x="6215881" y="1782724"/>
            <a:ext cx="2021682" cy="2222500"/>
            <a:chOff x="6378542" y="1782724"/>
            <a:chExt cx="2021682" cy="2222500"/>
          </a:xfrm>
        </p:grpSpPr>
        <p:grpSp>
          <p:nvGrpSpPr>
            <p:cNvPr id="76" name="组合 75">
              <a:extLst>
                <a:ext uri="{FF2B5EF4-FFF2-40B4-BE49-F238E27FC236}">
                  <a16:creationId xmlns:a16="http://schemas.microsoft.com/office/drawing/2014/main" id="{AD36B1AD-988B-4F69-A513-50364067599C}"/>
                </a:ext>
              </a:extLst>
            </p:cNvPr>
            <p:cNvGrpSpPr/>
            <p:nvPr/>
          </p:nvGrpSpPr>
          <p:grpSpPr>
            <a:xfrm>
              <a:off x="6378542" y="1782724"/>
              <a:ext cx="2021682" cy="2222500"/>
              <a:chOff x="1249434" y="3269708"/>
              <a:chExt cx="2021682" cy="2222500"/>
            </a:xfrm>
          </p:grpSpPr>
          <p:grpSp>
            <p:nvGrpSpPr>
              <p:cNvPr id="28" name="组合 27">
                <a:extLst>
                  <a:ext uri="{FF2B5EF4-FFF2-40B4-BE49-F238E27FC236}">
                    <a16:creationId xmlns:a16="http://schemas.microsoft.com/office/drawing/2014/main" id="{E472BE4A-CF33-46A3-BFB4-27DBC29C8859}"/>
                  </a:ext>
                </a:extLst>
              </p:cNvPr>
              <p:cNvGrpSpPr/>
              <p:nvPr/>
            </p:nvGrpSpPr>
            <p:grpSpPr>
              <a:xfrm>
                <a:off x="1249434" y="3269708"/>
                <a:ext cx="2021682" cy="2222500"/>
                <a:chOff x="5085159" y="839270"/>
                <a:chExt cx="2021682" cy="2222500"/>
              </a:xfrm>
            </p:grpSpPr>
            <p:sp>
              <p:nvSpPr>
                <p:cNvPr id="29" name="菱形 28">
                  <a:extLst>
                    <a:ext uri="{FF2B5EF4-FFF2-40B4-BE49-F238E27FC236}">
                      <a16:creationId xmlns:a16="http://schemas.microsoft.com/office/drawing/2014/main" id="{2EB74B7E-747F-4D37-9A42-33D9CFC4536C}"/>
                    </a:ext>
                  </a:extLst>
                </p:cNvPr>
                <p:cNvSpPr/>
                <p:nvPr/>
              </p:nvSpPr>
              <p:spPr>
                <a:xfrm>
                  <a:off x="5272088" y="1960869"/>
                  <a:ext cx="1646742" cy="551386"/>
                </a:xfrm>
                <a:prstGeom prst="diamond">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0" name="平行四边形 29">
                  <a:extLst>
                    <a:ext uri="{FF2B5EF4-FFF2-40B4-BE49-F238E27FC236}">
                      <a16:creationId xmlns:a16="http://schemas.microsoft.com/office/drawing/2014/main" id="{FE26EDF0-EA49-47DE-AC9D-A2BE5D3FA4AA}"/>
                    </a:ext>
                  </a:extLst>
                </p:cNvPr>
                <p:cNvSpPr/>
                <p:nvPr/>
              </p:nvSpPr>
              <p:spPr>
                <a:xfrm rot="16200000" flipH="1" flipV="1">
                  <a:off x="5273100" y="2236939"/>
                  <a:ext cx="825206" cy="824456"/>
                </a:xfrm>
                <a:prstGeom prst="parallelogram">
                  <a:avLst>
                    <a:gd name="adj" fmla="val 33074"/>
                  </a:avLst>
                </a:prstGeom>
                <a:gradFill>
                  <a:gsLst>
                    <a:gs pos="0">
                      <a:schemeClr val="bg1">
                        <a:alpha val="42000"/>
                      </a:scheme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1" name="平行四边形 30">
                  <a:extLst>
                    <a:ext uri="{FF2B5EF4-FFF2-40B4-BE49-F238E27FC236}">
                      <a16:creationId xmlns:a16="http://schemas.microsoft.com/office/drawing/2014/main" id="{157F0E1B-338E-431F-B883-606DAA7BB869}"/>
                    </a:ext>
                  </a:extLst>
                </p:cNvPr>
                <p:cNvSpPr/>
                <p:nvPr/>
              </p:nvSpPr>
              <p:spPr>
                <a:xfrm rot="5400000" flipV="1">
                  <a:off x="6095084" y="2236938"/>
                  <a:ext cx="825204" cy="824456"/>
                </a:xfrm>
                <a:prstGeom prst="parallelogram">
                  <a:avLst>
                    <a:gd name="adj" fmla="val 33074"/>
                  </a:avLst>
                </a:prstGeom>
                <a:gradFill>
                  <a:gsLst>
                    <a:gs pos="0">
                      <a:schemeClr val="bg1">
                        <a:alpha val="42000"/>
                      </a:scheme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cxnSp>
              <p:nvCxnSpPr>
                <p:cNvPr id="32" name="直接连接符 31">
                  <a:extLst>
                    <a:ext uri="{FF2B5EF4-FFF2-40B4-BE49-F238E27FC236}">
                      <a16:creationId xmlns:a16="http://schemas.microsoft.com/office/drawing/2014/main" id="{852A7D1F-3A3E-494F-AFE5-C18957465FF6}"/>
                    </a:ext>
                  </a:extLst>
                </p:cNvPr>
                <p:cNvCxnSpPr>
                  <a:endCxn id="29" idx="1"/>
                </p:cNvCxnSpPr>
                <p:nvPr/>
              </p:nvCxnSpPr>
              <p:spPr>
                <a:xfrm flipH="1" flipV="1">
                  <a:off x="5272088" y="2236562"/>
                  <a:ext cx="823370" cy="275693"/>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22B5B27C-B749-440A-8F29-42A188052F2D}"/>
                    </a:ext>
                  </a:extLst>
                </p:cNvPr>
                <p:cNvCxnSpPr>
                  <a:cxnSpLocks/>
                </p:cNvCxnSpPr>
                <p:nvPr/>
              </p:nvCxnSpPr>
              <p:spPr>
                <a:xfrm flipV="1">
                  <a:off x="6096543" y="2236562"/>
                  <a:ext cx="823370" cy="275693"/>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5C5DCC9-94B3-4BA9-B306-84FEEDA2E2B1}"/>
                    </a:ext>
                  </a:extLst>
                </p:cNvPr>
                <p:cNvCxnSpPr>
                  <a:cxnSpLocks/>
                </p:cNvCxnSpPr>
                <p:nvPr/>
              </p:nvCxnSpPr>
              <p:spPr>
                <a:xfrm>
                  <a:off x="6096544" y="2512256"/>
                  <a:ext cx="0" cy="549512"/>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5" name="菱形 34">
                  <a:extLst>
                    <a:ext uri="{FF2B5EF4-FFF2-40B4-BE49-F238E27FC236}">
                      <a16:creationId xmlns:a16="http://schemas.microsoft.com/office/drawing/2014/main" id="{5B43E6DE-9932-41B8-B74D-45E0158D56D9}"/>
                    </a:ext>
                  </a:extLst>
                </p:cNvPr>
                <p:cNvSpPr/>
                <p:nvPr/>
              </p:nvSpPr>
              <p:spPr>
                <a:xfrm>
                  <a:off x="5484019" y="2020669"/>
                  <a:ext cx="1223962" cy="409824"/>
                </a:xfrm>
                <a:prstGeom prst="diamond">
                  <a:avLst/>
                </a:prstGeom>
                <a:solidFill>
                  <a:schemeClr val="bg1"/>
                </a:solidFill>
                <a:ln>
                  <a:noFill/>
                </a:ln>
                <a:effectLst>
                  <a:glow rad="63500">
                    <a:schemeClr val="accent1">
                      <a:alpha val="63000"/>
                    </a:schemeClr>
                  </a:glow>
                </a:effectLst>
                <a:scene3d>
                  <a:camera prst="orthographicFront"/>
                  <a:lightRig rig="flat" dir="t"/>
                </a:scene3d>
                <a:sp3d contourW="12700">
                  <a:bevelT w="0" h="0" prst="riblet"/>
                  <a:bevelB w="0" h="0" prst="relaxedInset"/>
                  <a:extrusionClr>
                    <a:schemeClr val="tx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6" name="任意多边形: 形状 35">
                  <a:extLst>
                    <a:ext uri="{FF2B5EF4-FFF2-40B4-BE49-F238E27FC236}">
                      <a16:creationId xmlns:a16="http://schemas.microsoft.com/office/drawing/2014/main" id="{2E952E0D-AC12-4992-A1AF-5EED0D7B9D1B}"/>
                    </a:ext>
                  </a:extLst>
                </p:cNvPr>
                <p:cNvSpPr/>
                <p:nvPr/>
              </p:nvSpPr>
              <p:spPr>
                <a:xfrm>
                  <a:off x="5085159" y="1547295"/>
                  <a:ext cx="2021682" cy="675724"/>
                </a:xfrm>
                <a:custGeom>
                  <a:avLst/>
                  <a:gdLst>
                    <a:gd name="connsiteX0" fmla="*/ 0 w 2021682"/>
                    <a:gd name="connsiteY0" fmla="*/ 0 h 675724"/>
                    <a:gd name="connsiteX1" fmla="*/ 2021682 w 2021682"/>
                    <a:gd name="connsiteY1" fmla="*/ 0 h 675724"/>
                    <a:gd name="connsiteX2" fmla="*/ 1617346 w 2021682"/>
                    <a:gd name="connsiteY2" fmla="*/ 675724 h 675724"/>
                    <a:gd name="connsiteX3" fmla="*/ 1615171 w 2021682"/>
                    <a:gd name="connsiteY3" fmla="*/ 675724 h 675724"/>
                    <a:gd name="connsiteX4" fmla="*/ 1010841 w 2021682"/>
                    <a:gd name="connsiteY4" fmla="*/ 473374 h 675724"/>
                    <a:gd name="connsiteX5" fmla="*/ 406512 w 2021682"/>
                    <a:gd name="connsiteY5" fmla="*/ 675724 h 675724"/>
                    <a:gd name="connsiteX6" fmla="*/ 404337 w 2021682"/>
                    <a:gd name="connsiteY6" fmla="*/ 675724 h 675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1682" h="675724">
                      <a:moveTo>
                        <a:pt x="0" y="0"/>
                      </a:moveTo>
                      <a:lnTo>
                        <a:pt x="2021682" y="0"/>
                      </a:lnTo>
                      <a:lnTo>
                        <a:pt x="1617346" y="675724"/>
                      </a:lnTo>
                      <a:lnTo>
                        <a:pt x="1615171" y="675724"/>
                      </a:lnTo>
                      <a:lnTo>
                        <a:pt x="1010841" y="473374"/>
                      </a:lnTo>
                      <a:lnTo>
                        <a:pt x="406512" y="675724"/>
                      </a:lnTo>
                      <a:lnTo>
                        <a:pt x="404337" y="675724"/>
                      </a:lnTo>
                      <a:close/>
                    </a:path>
                  </a:pathLst>
                </a:custGeom>
                <a:gradFill>
                  <a:gsLst>
                    <a:gs pos="100000">
                      <a:schemeClr val="bg1"/>
                    </a:gs>
                    <a:gs pos="55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 name="任意多边形: 形状 36">
                  <a:extLst>
                    <a:ext uri="{FF2B5EF4-FFF2-40B4-BE49-F238E27FC236}">
                      <a16:creationId xmlns:a16="http://schemas.microsoft.com/office/drawing/2014/main" id="{DC7CD325-123F-49B9-8C8F-87915B554AB1}"/>
                    </a:ext>
                  </a:extLst>
                </p:cNvPr>
                <p:cNvSpPr/>
                <p:nvPr/>
              </p:nvSpPr>
              <p:spPr>
                <a:xfrm>
                  <a:off x="5085159" y="839270"/>
                  <a:ext cx="2021682" cy="1383749"/>
                </a:xfrm>
                <a:custGeom>
                  <a:avLst/>
                  <a:gdLst>
                    <a:gd name="connsiteX0" fmla="*/ 0 w 2021682"/>
                    <a:gd name="connsiteY0" fmla="*/ 0 h 1383749"/>
                    <a:gd name="connsiteX1" fmla="*/ 2021682 w 2021682"/>
                    <a:gd name="connsiteY1" fmla="*/ 0 h 1383749"/>
                    <a:gd name="connsiteX2" fmla="*/ 1617346 w 2021682"/>
                    <a:gd name="connsiteY2" fmla="*/ 1383749 h 1383749"/>
                    <a:gd name="connsiteX3" fmla="*/ 1615171 w 2021682"/>
                    <a:gd name="connsiteY3" fmla="*/ 1383749 h 1383749"/>
                    <a:gd name="connsiteX4" fmla="*/ 1010841 w 2021682"/>
                    <a:gd name="connsiteY4" fmla="*/ 1181399 h 1383749"/>
                    <a:gd name="connsiteX5" fmla="*/ 406512 w 2021682"/>
                    <a:gd name="connsiteY5" fmla="*/ 1383749 h 1383749"/>
                    <a:gd name="connsiteX6" fmla="*/ 404337 w 2021682"/>
                    <a:gd name="connsiteY6" fmla="*/ 1383749 h 1383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1682" h="1383749">
                      <a:moveTo>
                        <a:pt x="0" y="0"/>
                      </a:moveTo>
                      <a:lnTo>
                        <a:pt x="2021682" y="0"/>
                      </a:lnTo>
                      <a:lnTo>
                        <a:pt x="1617346" y="1383749"/>
                      </a:lnTo>
                      <a:lnTo>
                        <a:pt x="1615171" y="1383749"/>
                      </a:lnTo>
                      <a:lnTo>
                        <a:pt x="1010841" y="1181399"/>
                      </a:lnTo>
                      <a:lnTo>
                        <a:pt x="406512" y="1383749"/>
                      </a:lnTo>
                      <a:lnTo>
                        <a:pt x="404337" y="1383749"/>
                      </a:lnTo>
                      <a:close/>
                    </a:path>
                  </a:pathLst>
                </a:custGeom>
                <a:gradFill>
                  <a:gsLst>
                    <a:gs pos="100000">
                      <a:schemeClr val="bg1">
                        <a:alpha val="24000"/>
                      </a:schemeClr>
                    </a:gs>
                    <a:gs pos="55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69" name="文本框 68">
                <a:extLst>
                  <a:ext uri="{FF2B5EF4-FFF2-40B4-BE49-F238E27FC236}">
                    <a16:creationId xmlns:a16="http://schemas.microsoft.com/office/drawing/2014/main" id="{34C27F89-4100-4EBB-9C73-1947AE423E96}"/>
                  </a:ext>
                </a:extLst>
              </p:cNvPr>
              <p:cNvSpPr txBox="1"/>
              <p:nvPr/>
            </p:nvSpPr>
            <p:spPr>
              <a:xfrm>
                <a:off x="1852957" y="3991105"/>
                <a:ext cx="814636" cy="492443"/>
              </a:xfrm>
              <a:prstGeom prst="rect">
                <a:avLst/>
              </a:prstGeom>
              <a:noFill/>
            </p:spPr>
            <p:txBody>
              <a:bodyPr wrap="square" lIns="0" tIns="0" rIns="0" bIns="0" rtlCol="0">
                <a:spAutoFit/>
              </a:bodyPr>
              <a:lstStyle>
                <a:defPPr>
                  <a:defRPr lang="zh-CN"/>
                </a:defPPr>
                <a:lvl1pPr algn="ctr">
                  <a:defRPr sz="4000">
                    <a:gradFill flip="none" rotWithShape="1">
                      <a:gsLst>
                        <a:gs pos="0">
                          <a:schemeClr val="bg1"/>
                        </a:gs>
                        <a:gs pos="100000">
                          <a:schemeClr val="bg1">
                            <a:lumMod val="75000"/>
                          </a:schemeClr>
                        </a:gs>
                      </a:gsLst>
                      <a:lin ang="5400000" scaled="1"/>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3200" dirty="0">
                    <a:gradFill flip="none" rotWithShape="1">
                      <a:gsLst>
                        <a:gs pos="0">
                          <a:schemeClr val="bg1"/>
                        </a:gs>
                        <a:gs pos="100000">
                          <a:schemeClr val="bg1">
                            <a:lumMod val="75000"/>
                          </a:schemeClr>
                        </a:gs>
                      </a:gsLst>
                      <a:lin ang="16200000" scaled="0"/>
                      <a:tileRect/>
                    </a:gradFill>
                  </a:rPr>
                  <a:t>流行</a:t>
                </a:r>
              </a:p>
            </p:txBody>
          </p:sp>
        </p:grpSp>
        <p:sp>
          <p:nvSpPr>
            <p:cNvPr id="15" name="图形 89">
              <a:extLst>
                <a:ext uri="{FF2B5EF4-FFF2-40B4-BE49-F238E27FC236}">
                  <a16:creationId xmlns:a16="http://schemas.microsoft.com/office/drawing/2014/main" id="{B01A41D5-3D9D-4F20-9C9B-0575FB814278}"/>
                </a:ext>
              </a:extLst>
            </p:cNvPr>
            <p:cNvSpPr/>
            <p:nvPr/>
          </p:nvSpPr>
          <p:spPr>
            <a:xfrm>
              <a:off x="7176076" y="2113751"/>
              <a:ext cx="425579" cy="407371"/>
            </a:xfrm>
            <a:custGeom>
              <a:avLst/>
              <a:gdLst>
                <a:gd name="connsiteX0" fmla="*/ 415759 w 425579"/>
                <a:gd name="connsiteY0" fmla="*/ 236086 h 407371"/>
                <a:gd name="connsiteX1" fmla="*/ 404559 w 425579"/>
                <a:gd name="connsiteY1" fmla="*/ 228670 h 407371"/>
                <a:gd name="connsiteX2" fmla="*/ 404559 w 425579"/>
                <a:gd name="connsiteY2" fmla="*/ 191795 h 407371"/>
                <a:gd name="connsiteX3" fmla="*/ 348350 w 425579"/>
                <a:gd name="connsiteY3" fmla="*/ 56157 h 407371"/>
                <a:gd name="connsiteX4" fmla="*/ 212764 w 425579"/>
                <a:gd name="connsiteY4" fmla="*/ 0 h 407371"/>
                <a:gd name="connsiteX5" fmla="*/ 77178 w 425579"/>
                <a:gd name="connsiteY5" fmla="*/ 56209 h 407371"/>
                <a:gd name="connsiteX6" fmla="*/ 20970 w 425579"/>
                <a:gd name="connsiteY6" fmla="*/ 191795 h 407371"/>
                <a:gd name="connsiteX7" fmla="*/ 20970 w 425579"/>
                <a:gd name="connsiteY7" fmla="*/ 228670 h 407371"/>
                <a:gd name="connsiteX8" fmla="*/ 9820 w 425579"/>
                <a:gd name="connsiteY8" fmla="*/ 236086 h 407371"/>
                <a:gd name="connsiteX9" fmla="*/ 9769 w 425579"/>
                <a:gd name="connsiteY9" fmla="*/ 236086 h 407371"/>
                <a:gd name="connsiteX10" fmla="*/ 0 w 425579"/>
                <a:gd name="connsiteY10" fmla="*/ 259613 h 407371"/>
                <a:gd name="connsiteX11" fmla="*/ 0 w 425579"/>
                <a:gd name="connsiteY11" fmla="*/ 358784 h 407371"/>
                <a:gd name="connsiteX12" fmla="*/ 9769 w 425579"/>
                <a:gd name="connsiteY12" fmla="*/ 382259 h 407371"/>
                <a:gd name="connsiteX13" fmla="*/ 9820 w 425579"/>
                <a:gd name="connsiteY13" fmla="*/ 382310 h 407371"/>
                <a:gd name="connsiteX14" fmla="*/ 33296 w 425579"/>
                <a:gd name="connsiteY14" fmla="*/ 392079 h 407371"/>
                <a:gd name="connsiteX15" fmla="*/ 65210 w 425579"/>
                <a:gd name="connsiteY15" fmla="*/ 392079 h 407371"/>
                <a:gd name="connsiteX16" fmla="*/ 65210 w 425579"/>
                <a:gd name="connsiteY16" fmla="*/ 397143 h 407371"/>
                <a:gd name="connsiteX17" fmla="*/ 75439 w 425579"/>
                <a:gd name="connsiteY17" fmla="*/ 407372 h 407371"/>
                <a:gd name="connsiteX18" fmla="*/ 117378 w 425579"/>
                <a:gd name="connsiteY18" fmla="*/ 407372 h 407371"/>
                <a:gd name="connsiteX19" fmla="*/ 127607 w 425579"/>
                <a:gd name="connsiteY19" fmla="*/ 397143 h 407371"/>
                <a:gd name="connsiteX20" fmla="*/ 127607 w 425579"/>
                <a:gd name="connsiteY20" fmla="*/ 221254 h 407371"/>
                <a:gd name="connsiteX21" fmla="*/ 117378 w 425579"/>
                <a:gd name="connsiteY21" fmla="*/ 211025 h 407371"/>
                <a:gd name="connsiteX22" fmla="*/ 79940 w 425579"/>
                <a:gd name="connsiteY22" fmla="*/ 211025 h 407371"/>
                <a:gd name="connsiteX23" fmla="*/ 79940 w 425579"/>
                <a:gd name="connsiteY23" fmla="*/ 193789 h 407371"/>
                <a:gd name="connsiteX24" fmla="*/ 118810 w 425579"/>
                <a:gd name="connsiteY24" fmla="*/ 99835 h 407371"/>
                <a:gd name="connsiteX25" fmla="*/ 212764 w 425579"/>
                <a:gd name="connsiteY25" fmla="*/ 60914 h 407371"/>
                <a:gd name="connsiteX26" fmla="*/ 306718 w 425579"/>
                <a:gd name="connsiteY26" fmla="*/ 99835 h 407371"/>
                <a:gd name="connsiteX27" fmla="*/ 345639 w 425579"/>
                <a:gd name="connsiteY27" fmla="*/ 193789 h 407371"/>
                <a:gd name="connsiteX28" fmla="*/ 345639 w 425579"/>
                <a:gd name="connsiteY28" fmla="*/ 211025 h 407371"/>
                <a:gd name="connsiteX29" fmla="*/ 308201 w 425579"/>
                <a:gd name="connsiteY29" fmla="*/ 211025 h 407371"/>
                <a:gd name="connsiteX30" fmla="*/ 297972 w 425579"/>
                <a:gd name="connsiteY30" fmla="*/ 221254 h 407371"/>
                <a:gd name="connsiteX31" fmla="*/ 297972 w 425579"/>
                <a:gd name="connsiteY31" fmla="*/ 397091 h 407371"/>
                <a:gd name="connsiteX32" fmla="*/ 308201 w 425579"/>
                <a:gd name="connsiteY32" fmla="*/ 407321 h 407371"/>
                <a:gd name="connsiteX33" fmla="*/ 350140 w 425579"/>
                <a:gd name="connsiteY33" fmla="*/ 407321 h 407371"/>
                <a:gd name="connsiteX34" fmla="*/ 360369 w 425579"/>
                <a:gd name="connsiteY34" fmla="*/ 397091 h 407371"/>
                <a:gd name="connsiteX35" fmla="*/ 360369 w 425579"/>
                <a:gd name="connsiteY35" fmla="*/ 392028 h 407371"/>
                <a:gd name="connsiteX36" fmla="*/ 392284 w 425579"/>
                <a:gd name="connsiteY36" fmla="*/ 392028 h 407371"/>
                <a:gd name="connsiteX37" fmla="*/ 415811 w 425579"/>
                <a:gd name="connsiteY37" fmla="*/ 382259 h 407371"/>
                <a:gd name="connsiteX38" fmla="*/ 415811 w 425579"/>
                <a:gd name="connsiteY38" fmla="*/ 382208 h 407371"/>
                <a:gd name="connsiteX39" fmla="*/ 425579 w 425579"/>
                <a:gd name="connsiteY39" fmla="*/ 358733 h 407371"/>
                <a:gd name="connsiteX40" fmla="*/ 425579 w 425579"/>
                <a:gd name="connsiteY40" fmla="*/ 259562 h 407371"/>
                <a:gd name="connsiteX41" fmla="*/ 415759 w 425579"/>
                <a:gd name="connsiteY41" fmla="*/ 236086 h 407371"/>
                <a:gd name="connsiteX42" fmla="*/ 85668 w 425579"/>
                <a:gd name="connsiteY42" fmla="*/ 381799 h 407371"/>
                <a:gd name="connsiteX43" fmla="*/ 85668 w 425579"/>
                <a:gd name="connsiteY43" fmla="*/ 231483 h 407371"/>
                <a:gd name="connsiteX44" fmla="*/ 107149 w 425579"/>
                <a:gd name="connsiteY44" fmla="*/ 231483 h 407371"/>
                <a:gd name="connsiteX45" fmla="*/ 107149 w 425579"/>
                <a:gd name="connsiteY45" fmla="*/ 386862 h 407371"/>
                <a:gd name="connsiteX46" fmla="*/ 85668 w 425579"/>
                <a:gd name="connsiteY46" fmla="*/ 386862 h 407371"/>
                <a:gd name="connsiteX47" fmla="*/ 85668 w 425579"/>
                <a:gd name="connsiteY47" fmla="*/ 381799 h 407371"/>
                <a:gd name="connsiteX48" fmla="*/ 339860 w 425579"/>
                <a:gd name="connsiteY48" fmla="*/ 236547 h 407371"/>
                <a:gd name="connsiteX49" fmla="*/ 339860 w 425579"/>
                <a:gd name="connsiteY49" fmla="*/ 386862 h 407371"/>
                <a:gd name="connsiteX50" fmla="*/ 318379 w 425579"/>
                <a:gd name="connsiteY50" fmla="*/ 386862 h 407371"/>
                <a:gd name="connsiteX51" fmla="*/ 318379 w 425579"/>
                <a:gd name="connsiteY51" fmla="*/ 231483 h 407371"/>
                <a:gd name="connsiteX52" fmla="*/ 339860 w 425579"/>
                <a:gd name="connsiteY52" fmla="*/ 231483 h 407371"/>
                <a:gd name="connsiteX53" fmla="*/ 339860 w 425579"/>
                <a:gd name="connsiteY53" fmla="*/ 236547 h 407371"/>
                <a:gd name="connsiteX54" fmla="*/ 65210 w 425579"/>
                <a:gd name="connsiteY54" fmla="*/ 371570 h 407371"/>
                <a:gd name="connsiteX55" fmla="*/ 33296 w 425579"/>
                <a:gd name="connsiteY55" fmla="*/ 371570 h 407371"/>
                <a:gd name="connsiteX56" fmla="*/ 24243 w 425579"/>
                <a:gd name="connsiteY56" fmla="*/ 367836 h 407371"/>
                <a:gd name="connsiteX57" fmla="*/ 20509 w 425579"/>
                <a:gd name="connsiteY57" fmla="*/ 358784 h 407371"/>
                <a:gd name="connsiteX58" fmla="*/ 20509 w 425579"/>
                <a:gd name="connsiteY58" fmla="*/ 259562 h 407371"/>
                <a:gd name="connsiteX59" fmla="*/ 24243 w 425579"/>
                <a:gd name="connsiteY59" fmla="*/ 250509 h 407371"/>
                <a:gd name="connsiteX60" fmla="*/ 33296 w 425579"/>
                <a:gd name="connsiteY60" fmla="*/ 246776 h 407371"/>
                <a:gd name="connsiteX61" fmla="*/ 65210 w 425579"/>
                <a:gd name="connsiteY61" fmla="*/ 246776 h 407371"/>
                <a:gd name="connsiteX62" fmla="*/ 65210 w 425579"/>
                <a:gd name="connsiteY62" fmla="*/ 371570 h 407371"/>
                <a:gd name="connsiteX63" fmla="*/ 321192 w 425579"/>
                <a:gd name="connsiteY63" fmla="*/ 85361 h 407371"/>
                <a:gd name="connsiteX64" fmla="*/ 212764 w 425579"/>
                <a:gd name="connsiteY64" fmla="*/ 40456 h 407371"/>
                <a:gd name="connsiteX65" fmla="*/ 104387 w 425579"/>
                <a:gd name="connsiteY65" fmla="*/ 85361 h 407371"/>
                <a:gd name="connsiteX66" fmla="*/ 59482 w 425579"/>
                <a:gd name="connsiteY66" fmla="*/ 193789 h 407371"/>
                <a:gd name="connsiteX67" fmla="*/ 59482 w 425579"/>
                <a:gd name="connsiteY67" fmla="*/ 226318 h 407371"/>
                <a:gd name="connsiteX68" fmla="*/ 41428 w 425579"/>
                <a:gd name="connsiteY68" fmla="*/ 226318 h 407371"/>
                <a:gd name="connsiteX69" fmla="*/ 41428 w 425579"/>
                <a:gd name="connsiteY69" fmla="*/ 191795 h 407371"/>
                <a:gd name="connsiteX70" fmla="*/ 91601 w 425579"/>
                <a:gd name="connsiteY70" fmla="*/ 70632 h 407371"/>
                <a:gd name="connsiteX71" fmla="*/ 212713 w 425579"/>
                <a:gd name="connsiteY71" fmla="*/ 20458 h 407371"/>
                <a:gd name="connsiteX72" fmla="*/ 333876 w 425579"/>
                <a:gd name="connsiteY72" fmla="*/ 70632 h 407371"/>
                <a:gd name="connsiteX73" fmla="*/ 384049 w 425579"/>
                <a:gd name="connsiteY73" fmla="*/ 191795 h 407371"/>
                <a:gd name="connsiteX74" fmla="*/ 384049 w 425579"/>
                <a:gd name="connsiteY74" fmla="*/ 226318 h 407371"/>
                <a:gd name="connsiteX75" fmla="*/ 366046 w 425579"/>
                <a:gd name="connsiteY75" fmla="*/ 226318 h 407371"/>
                <a:gd name="connsiteX76" fmla="*/ 366046 w 425579"/>
                <a:gd name="connsiteY76" fmla="*/ 193789 h 407371"/>
                <a:gd name="connsiteX77" fmla="*/ 321192 w 425579"/>
                <a:gd name="connsiteY77" fmla="*/ 85361 h 407371"/>
                <a:gd name="connsiteX78" fmla="*/ 405070 w 425579"/>
                <a:gd name="connsiteY78" fmla="*/ 358733 h 407371"/>
                <a:gd name="connsiteX79" fmla="*/ 401337 w 425579"/>
                <a:gd name="connsiteY79" fmla="*/ 367836 h 407371"/>
                <a:gd name="connsiteX80" fmla="*/ 401285 w 425579"/>
                <a:gd name="connsiteY80" fmla="*/ 367836 h 407371"/>
                <a:gd name="connsiteX81" fmla="*/ 392233 w 425579"/>
                <a:gd name="connsiteY81" fmla="*/ 371621 h 407371"/>
                <a:gd name="connsiteX82" fmla="*/ 360318 w 425579"/>
                <a:gd name="connsiteY82" fmla="*/ 371621 h 407371"/>
                <a:gd name="connsiteX83" fmla="*/ 360318 w 425579"/>
                <a:gd name="connsiteY83" fmla="*/ 246827 h 407371"/>
                <a:gd name="connsiteX84" fmla="*/ 392233 w 425579"/>
                <a:gd name="connsiteY84" fmla="*/ 246827 h 407371"/>
                <a:gd name="connsiteX85" fmla="*/ 401285 w 425579"/>
                <a:gd name="connsiteY85" fmla="*/ 250612 h 407371"/>
                <a:gd name="connsiteX86" fmla="*/ 405070 w 425579"/>
                <a:gd name="connsiteY86" fmla="*/ 259664 h 407371"/>
                <a:gd name="connsiteX87" fmla="*/ 405070 w 425579"/>
                <a:gd name="connsiteY87" fmla="*/ 358733 h 40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25579" h="407371">
                  <a:moveTo>
                    <a:pt x="415759" y="236086"/>
                  </a:moveTo>
                  <a:cubicBezTo>
                    <a:pt x="412588" y="232915"/>
                    <a:pt x="408804" y="230409"/>
                    <a:pt x="404559" y="228670"/>
                  </a:cubicBezTo>
                  <a:lnTo>
                    <a:pt x="404559" y="191795"/>
                  </a:lnTo>
                  <a:cubicBezTo>
                    <a:pt x="404559" y="138808"/>
                    <a:pt x="383078" y="90885"/>
                    <a:pt x="348350" y="56157"/>
                  </a:cubicBezTo>
                  <a:cubicBezTo>
                    <a:pt x="313674" y="21481"/>
                    <a:pt x="265699" y="0"/>
                    <a:pt x="212764" y="0"/>
                  </a:cubicBezTo>
                  <a:cubicBezTo>
                    <a:pt x="159829" y="0"/>
                    <a:pt x="111906" y="21481"/>
                    <a:pt x="77178" y="56209"/>
                  </a:cubicBezTo>
                  <a:cubicBezTo>
                    <a:pt x="42451" y="90885"/>
                    <a:pt x="20970" y="138808"/>
                    <a:pt x="20970" y="191795"/>
                  </a:cubicBezTo>
                  <a:lnTo>
                    <a:pt x="20970" y="228670"/>
                  </a:lnTo>
                  <a:cubicBezTo>
                    <a:pt x="16776" y="230358"/>
                    <a:pt x="12991" y="232915"/>
                    <a:pt x="9820" y="236086"/>
                  </a:cubicBezTo>
                  <a:lnTo>
                    <a:pt x="9769" y="236086"/>
                  </a:lnTo>
                  <a:cubicBezTo>
                    <a:pt x="3734" y="242121"/>
                    <a:pt x="0" y="250458"/>
                    <a:pt x="0" y="259613"/>
                  </a:cubicBezTo>
                  <a:lnTo>
                    <a:pt x="0" y="358784"/>
                  </a:lnTo>
                  <a:cubicBezTo>
                    <a:pt x="0" y="367939"/>
                    <a:pt x="3734" y="376275"/>
                    <a:pt x="9769" y="382259"/>
                  </a:cubicBezTo>
                  <a:lnTo>
                    <a:pt x="9820" y="382310"/>
                  </a:lnTo>
                  <a:cubicBezTo>
                    <a:pt x="15855" y="388346"/>
                    <a:pt x="24192" y="392079"/>
                    <a:pt x="33296" y="392079"/>
                  </a:cubicBezTo>
                  <a:lnTo>
                    <a:pt x="65210" y="392079"/>
                  </a:lnTo>
                  <a:lnTo>
                    <a:pt x="65210" y="397143"/>
                  </a:lnTo>
                  <a:cubicBezTo>
                    <a:pt x="65210" y="402820"/>
                    <a:pt x="69813" y="407372"/>
                    <a:pt x="75439" y="407372"/>
                  </a:cubicBezTo>
                  <a:lnTo>
                    <a:pt x="117378" y="407372"/>
                  </a:lnTo>
                  <a:cubicBezTo>
                    <a:pt x="123004" y="407372"/>
                    <a:pt x="127607" y="402769"/>
                    <a:pt x="127607" y="397143"/>
                  </a:cubicBezTo>
                  <a:lnTo>
                    <a:pt x="127607" y="221254"/>
                  </a:lnTo>
                  <a:cubicBezTo>
                    <a:pt x="127607" y="215577"/>
                    <a:pt x="123004" y="211025"/>
                    <a:pt x="117378" y="211025"/>
                  </a:cubicBezTo>
                  <a:lnTo>
                    <a:pt x="79940" y="211025"/>
                  </a:lnTo>
                  <a:lnTo>
                    <a:pt x="79940" y="193789"/>
                  </a:lnTo>
                  <a:cubicBezTo>
                    <a:pt x="79940" y="157118"/>
                    <a:pt x="94823" y="123874"/>
                    <a:pt x="118810" y="99835"/>
                  </a:cubicBezTo>
                  <a:cubicBezTo>
                    <a:pt x="142849" y="75797"/>
                    <a:pt x="176042" y="60914"/>
                    <a:pt x="212764" y="60914"/>
                  </a:cubicBezTo>
                  <a:cubicBezTo>
                    <a:pt x="249486" y="60914"/>
                    <a:pt x="282680" y="75797"/>
                    <a:pt x="306718" y="99835"/>
                  </a:cubicBezTo>
                  <a:cubicBezTo>
                    <a:pt x="330756" y="123874"/>
                    <a:pt x="345639" y="157067"/>
                    <a:pt x="345639" y="193789"/>
                  </a:cubicBezTo>
                  <a:lnTo>
                    <a:pt x="345639" y="211025"/>
                  </a:lnTo>
                  <a:lnTo>
                    <a:pt x="308201" y="211025"/>
                  </a:lnTo>
                  <a:cubicBezTo>
                    <a:pt x="302575" y="211025"/>
                    <a:pt x="297972" y="215577"/>
                    <a:pt x="297972" y="221254"/>
                  </a:cubicBezTo>
                  <a:lnTo>
                    <a:pt x="297972" y="397091"/>
                  </a:lnTo>
                  <a:cubicBezTo>
                    <a:pt x="297972" y="402769"/>
                    <a:pt x="302575" y="407321"/>
                    <a:pt x="308201" y="407321"/>
                  </a:cubicBezTo>
                  <a:lnTo>
                    <a:pt x="350140" y="407321"/>
                  </a:lnTo>
                  <a:cubicBezTo>
                    <a:pt x="355817" y="407321"/>
                    <a:pt x="360369" y="402717"/>
                    <a:pt x="360369" y="397091"/>
                  </a:cubicBezTo>
                  <a:lnTo>
                    <a:pt x="360369" y="392028"/>
                  </a:lnTo>
                  <a:lnTo>
                    <a:pt x="392284" y="392028"/>
                  </a:lnTo>
                  <a:cubicBezTo>
                    <a:pt x="401439" y="392028"/>
                    <a:pt x="409775" y="388294"/>
                    <a:pt x="415811" y="382259"/>
                  </a:cubicBezTo>
                  <a:lnTo>
                    <a:pt x="415811" y="382208"/>
                  </a:lnTo>
                  <a:cubicBezTo>
                    <a:pt x="421846" y="376173"/>
                    <a:pt x="425579" y="367888"/>
                    <a:pt x="425579" y="358733"/>
                  </a:cubicBezTo>
                  <a:lnTo>
                    <a:pt x="425579" y="259562"/>
                  </a:lnTo>
                  <a:cubicBezTo>
                    <a:pt x="425528" y="250407"/>
                    <a:pt x="421795" y="242070"/>
                    <a:pt x="415759" y="236086"/>
                  </a:cubicBezTo>
                  <a:close/>
                  <a:moveTo>
                    <a:pt x="85668" y="381799"/>
                  </a:moveTo>
                  <a:lnTo>
                    <a:pt x="85668" y="231483"/>
                  </a:lnTo>
                  <a:lnTo>
                    <a:pt x="107149" y="231483"/>
                  </a:lnTo>
                  <a:lnTo>
                    <a:pt x="107149" y="386862"/>
                  </a:lnTo>
                  <a:lnTo>
                    <a:pt x="85668" y="386862"/>
                  </a:lnTo>
                  <a:lnTo>
                    <a:pt x="85668" y="381799"/>
                  </a:lnTo>
                  <a:close/>
                  <a:moveTo>
                    <a:pt x="339860" y="236547"/>
                  </a:moveTo>
                  <a:lnTo>
                    <a:pt x="339860" y="386862"/>
                  </a:lnTo>
                  <a:lnTo>
                    <a:pt x="318379" y="386862"/>
                  </a:lnTo>
                  <a:lnTo>
                    <a:pt x="318379" y="231483"/>
                  </a:lnTo>
                  <a:lnTo>
                    <a:pt x="339860" y="231483"/>
                  </a:lnTo>
                  <a:lnTo>
                    <a:pt x="339860" y="236547"/>
                  </a:lnTo>
                  <a:close/>
                  <a:moveTo>
                    <a:pt x="65210" y="371570"/>
                  </a:moveTo>
                  <a:lnTo>
                    <a:pt x="33296" y="371570"/>
                  </a:lnTo>
                  <a:cubicBezTo>
                    <a:pt x="29767" y="371570"/>
                    <a:pt x="26596" y="370138"/>
                    <a:pt x="24243" y="367836"/>
                  </a:cubicBezTo>
                  <a:cubicBezTo>
                    <a:pt x="21941" y="365535"/>
                    <a:pt x="20509" y="362313"/>
                    <a:pt x="20509" y="358784"/>
                  </a:cubicBezTo>
                  <a:lnTo>
                    <a:pt x="20509" y="259562"/>
                  </a:lnTo>
                  <a:cubicBezTo>
                    <a:pt x="20509" y="256033"/>
                    <a:pt x="21941" y="252811"/>
                    <a:pt x="24243" y="250509"/>
                  </a:cubicBezTo>
                  <a:cubicBezTo>
                    <a:pt x="26544" y="248208"/>
                    <a:pt x="29767" y="246776"/>
                    <a:pt x="33296" y="246776"/>
                  </a:cubicBezTo>
                  <a:lnTo>
                    <a:pt x="65210" y="246776"/>
                  </a:lnTo>
                  <a:lnTo>
                    <a:pt x="65210" y="371570"/>
                  </a:lnTo>
                  <a:close/>
                  <a:moveTo>
                    <a:pt x="321192" y="85361"/>
                  </a:moveTo>
                  <a:cubicBezTo>
                    <a:pt x="293420" y="57641"/>
                    <a:pt x="255112" y="40456"/>
                    <a:pt x="212764" y="40456"/>
                  </a:cubicBezTo>
                  <a:cubicBezTo>
                    <a:pt x="170467" y="40456"/>
                    <a:pt x="132108" y="57590"/>
                    <a:pt x="104387" y="85361"/>
                  </a:cubicBezTo>
                  <a:cubicBezTo>
                    <a:pt x="76616" y="113082"/>
                    <a:pt x="59482" y="151441"/>
                    <a:pt x="59482" y="193789"/>
                  </a:cubicBezTo>
                  <a:lnTo>
                    <a:pt x="59482" y="226318"/>
                  </a:lnTo>
                  <a:lnTo>
                    <a:pt x="41428" y="226318"/>
                  </a:lnTo>
                  <a:lnTo>
                    <a:pt x="41428" y="191795"/>
                  </a:lnTo>
                  <a:cubicBezTo>
                    <a:pt x="41428" y="144485"/>
                    <a:pt x="60607" y="101677"/>
                    <a:pt x="91601" y="70632"/>
                  </a:cubicBezTo>
                  <a:cubicBezTo>
                    <a:pt x="122595" y="39586"/>
                    <a:pt x="165455" y="20458"/>
                    <a:pt x="212713" y="20458"/>
                  </a:cubicBezTo>
                  <a:cubicBezTo>
                    <a:pt x="260022" y="20458"/>
                    <a:pt x="302831" y="39638"/>
                    <a:pt x="333876" y="70632"/>
                  </a:cubicBezTo>
                  <a:cubicBezTo>
                    <a:pt x="364870" y="101626"/>
                    <a:pt x="384049" y="144485"/>
                    <a:pt x="384049" y="191795"/>
                  </a:cubicBezTo>
                  <a:lnTo>
                    <a:pt x="384049" y="226318"/>
                  </a:lnTo>
                  <a:lnTo>
                    <a:pt x="366046" y="226318"/>
                  </a:lnTo>
                  <a:lnTo>
                    <a:pt x="366046" y="193789"/>
                  </a:lnTo>
                  <a:cubicBezTo>
                    <a:pt x="366046" y="151441"/>
                    <a:pt x="348913" y="113082"/>
                    <a:pt x="321192" y="85361"/>
                  </a:cubicBezTo>
                  <a:close/>
                  <a:moveTo>
                    <a:pt x="405070" y="358733"/>
                  </a:moveTo>
                  <a:cubicBezTo>
                    <a:pt x="405070" y="362313"/>
                    <a:pt x="403638" y="365484"/>
                    <a:pt x="401337" y="367836"/>
                  </a:cubicBezTo>
                  <a:lnTo>
                    <a:pt x="401285" y="367836"/>
                  </a:lnTo>
                  <a:cubicBezTo>
                    <a:pt x="398984" y="370138"/>
                    <a:pt x="395762" y="371621"/>
                    <a:pt x="392233" y="371621"/>
                  </a:cubicBezTo>
                  <a:lnTo>
                    <a:pt x="360318" y="371621"/>
                  </a:lnTo>
                  <a:lnTo>
                    <a:pt x="360318" y="246827"/>
                  </a:lnTo>
                  <a:lnTo>
                    <a:pt x="392233" y="246827"/>
                  </a:lnTo>
                  <a:cubicBezTo>
                    <a:pt x="395762" y="246827"/>
                    <a:pt x="398933" y="248259"/>
                    <a:pt x="401285" y="250612"/>
                  </a:cubicBezTo>
                  <a:cubicBezTo>
                    <a:pt x="403587" y="252913"/>
                    <a:pt x="405070" y="256135"/>
                    <a:pt x="405070" y="259664"/>
                  </a:cubicBezTo>
                  <a:lnTo>
                    <a:pt x="405070" y="358733"/>
                  </a:lnTo>
                  <a:close/>
                </a:path>
              </a:pathLst>
            </a:custGeom>
            <a:gradFill>
              <a:gsLst>
                <a:gs pos="0">
                  <a:schemeClr val="bg1"/>
                </a:gs>
                <a:gs pos="100000">
                  <a:schemeClr val="bg1">
                    <a:lumMod val="75000"/>
                  </a:schemeClr>
                </a:gs>
              </a:gsLst>
              <a:lin ang="16200000" scaled="0"/>
            </a:gradFill>
            <a:ln w="502" cap="flat">
              <a:noFill/>
              <a:prstDash val="solid"/>
              <a:miter/>
            </a:ln>
          </p:spPr>
          <p:txBody>
            <a:bodyPr rtlCol="0" anchor="ctr"/>
            <a:lstStyle/>
            <a:p>
              <a:endParaRPr lang="zh-CN" altLang="en-US"/>
            </a:p>
          </p:txBody>
        </p:sp>
      </p:grpSp>
      <p:grpSp>
        <p:nvGrpSpPr>
          <p:cNvPr id="105" name="组合 104">
            <a:extLst>
              <a:ext uri="{FF2B5EF4-FFF2-40B4-BE49-F238E27FC236}">
                <a16:creationId xmlns:a16="http://schemas.microsoft.com/office/drawing/2014/main" id="{D95A6014-8824-4D1C-9B14-19C2336FB22D}"/>
              </a:ext>
            </a:extLst>
          </p:cNvPr>
          <p:cNvGrpSpPr/>
          <p:nvPr/>
        </p:nvGrpSpPr>
        <p:grpSpPr>
          <a:xfrm>
            <a:off x="9453537" y="1782724"/>
            <a:ext cx="2021682" cy="2222500"/>
            <a:chOff x="9574829" y="1782724"/>
            <a:chExt cx="2021682" cy="2222500"/>
          </a:xfrm>
        </p:grpSpPr>
        <p:grpSp>
          <p:nvGrpSpPr>
            <p:cNvPr id="74" name="组合 73">
              <a:extLst>
                <a:ext uri="{FF2B5EF4-FFF2-40B4-BE49-F238E27FC236}">
                  <a16:creationId xmlns:a16="http://schemas.microsoft.com/office/drawing/2014/main" id="{2F1679A6-AFBD-464E-AD46-31FB19E91FC2}"/>
                </a:ext>
              </a:extLst>
            </p:cNvPr>
            <p:cNvGrpSpPr/>
            <p:nvPr/>
          </p:nvGrpSpPr>
          <p:grpSpPr>
            <a:xfrm>
              <a:off x="9574829" y="1782724"/>
              <a:ext cx="2021682" cy="2222500"/>
              <a:chOff x="3694239" y="4237327"/>
              <a:chExt cx="2021682" cy="2222500"/>
            </a:xfrm>
          </p:grpSpPr>
          <p:grpSp>
            <p:nvGrpSpPr>
              <p:cNvPr id="39" name="组合 38">
                <a:extLst>
                  <a:ext uri="{FF2B5EF4-FFF2-40B4-BE49-F238E27FC236}">
                    <a16:creationId xmlns:a16="http://schemas.microsoft.com/office/drawing/2014/main" id="{FA6FDF7A-19B9-42AD-BC88-161CC0D3970D}"/>
                  </a:ext>
                </a:extLst>
              </p:cNvPr>
              <p:cNvGrpSpPr/>
              <p:nvPr/>
            </p:nvGrpSpPr>
            <p:grpSpPr>
              <a:xfrm>
                <a:off x="3694239" y="4237327"/>
                <a:ext cx="2021682" cy="2222500"/>
                <a:chOff x="5085159" y="839270"/>
                <a:chExt cx="2021682" cy="2222500"/>
              </a:xfrm>
            </p:grpSpPr>
            <p:sp>
              <p:nvSpPr>
                <p:cNvPr id="40" name="菱形 39">
                  <a:extLst>
                    <a:ext uri="{FF2B5EF4-FFF2-40B4-BE49-F238E27FC236}">
                      <a16:creationId xmlns:a16="http://schemas.microsoft.com/office/drawing/2014/main" id="{3DF740EA-6C01-47A1-B220-2A9DB6D7D315}"/>
                    </a:ext>
                  </a:extLst>
                </p:cNvPr>
                <p:cNvSpPr/>
                <p:nvPr/>
              </p:nvSpPr>
              <p:spPr>
                <a:xfrm>
                  <a:off x="5272088" y="1960869"/>
                  <a:ext cx="1646742" cy="551386"/>
                </a:xfrm>
                <a:prstGeom prst="diamond">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1" name="平行四边形 40">
                  <a:extLst>
                    <a:ext uri="{FF2B5EF4-FFF2-40B4-BE49-F238E27FC236}">
                      <a16:creationId xmlns:a16="http://schemas.microsoft.com/office/drawing/2014/main" id="{BB83E558-8F9A-4458-A341-3A30F6568BE0}"/>
                    </a:ext>
                  </a:extLst>
                </p:cNvPr>
                <p:cNvSpPr/>
                <p:nvPr/>
              </p:nvSpPr>
              <p:spPr>
                <a:xfrm rot="16200000" flipH="1" flipV="1">
                  <a:off x="5273100" y="2236939"/>
                  <a:ext cx="825206" cy="824456"/>
                </a:xfrm>
                <a:prstGeom prst="parallelogram">
                  <a:avLst>
                    <a:gd name="adj" fmla="val 33074"/>
                  </a:avLst>
                </a:prstGeom>
                <a:gradFill>
                  <a:gsLst>
                    <a:gs pos="0">
                      <a:schemeClr val="bg1">
                        <a:alpha val="42000"/>
                      </a:scheme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2" name="平行四边形 41">
                  <a:extLst>
                    <a:ext uri="{FF2B5EF4-FFF2-40B4-BE49-F238E27FC236}">
                      <a16:creationId xmlns:a16="http://schemas.microsoft.com/office/drawing/2014/main" id="{BC2CC6A9-327F-4F07-828B-F587024B39D7}"/>
                    </a:ext>
                  </a:extLst>
                </p:cNvPr>
                <p:cNvSpPr/>
                <p:nvPr/>
              </p:nvSpPr>
              <p:spPr>
                <a:xfrm rot="5400000" flipV="1">
                  <a:off x="6095084" y="2236938"/>
                  <a:ext cx="825204" cy="824456"/>
                </a:xfrm>
                <a:prstGeom prst="parallelogram">
                  <a:avLst>
                    <a:gd name="adj" fmla="val 33074"/>
                  </a:avLst>
                </a:prstGeom>
                <a:gradFill>
                  <a:gsLst>
                    <a:gs pos="0">
                      <a:schemeClr val="bg1">
                        <a:alpha val="42000"/>
                      </a:scheme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cxnSp>
              <p:nvCxnSpPr>
                <p:cNvPr id="43" name="直接连接符 42">
                  <a:extLst>
                    <a:ext uri="{FF2B5EF4-FFF2-40B4-BE49-F238E27FC236}">
                      <a16:creationId xmlns:a16="http://schemas.microsoft.com/office/drawing/2014/main" id="{A4C4F46F-17A9-4956-ACA9-DD8BCF7EFDD0}"/>
                    </a:ext>
                  </a:extLst>
                </p:cNvPr>
                <p:cNvCxnSpPr>
                  <a:endCxn id="40" idx="1"/>
                </p:cNvCxnSpPr>
                <p:nvPr/>
              </p:nvCxnSpPr>
              <p:spPr>
                <a:xfrm flipH="1" flipV="1">
                  <a:off x="5272088" y="2236562"/>
                  <a:ext cx="823370" cy="275693"/>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2BCC4D66-52CE-4572-B656-193868F37A91}"/>
                    </a:ext>
                  </a:extLst>
                </p:cNvPr>
                <p:cNvCxnSpPr>
                  <a:cxnSpLocks/>
                </p:cNvCxnSpPr>
                <p:nvPr/>
              </p:nvCxnSpPr>
              <p:spPr>
                <a:xfrm flipV="1">
                  <a:off x="6096543" y="2236562"/>
                  <a:ext cx="823370" cy="275693"/>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8C11A760-6CA8-4307-AD62-93090DCE7FF9}"/>
                    </a:ext>
                  </a:extLst>
                </p:cNvPr>
                <p:cNvCxnSpPr>
                  <a:cxnSpLocks/>
                </p:cNvCxnSpPr>
                <p:nvPr/>
              </p:nvCxnSpPr>
              <p:spPr>
                <a:xfrm>
                  <a:off x="6096544" y="2512256"/>
                  <a:ext cx="0" cy="549512"/>
                </a:xfrm>
                <a:prstGeom prst="line">
                  <a:avLst/>
                </a:prstGeom>
                <a:ln>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6" name="菱形 45">
                  <a:extLst>
                    <a:ext uri="{FF2B5EF4-FFF2-40B4-BE49-F238E27FC236}">
                      <a16:creationId xmlns:a16="http://schemas.microsoft.com/office/drawing/2014/main" id="{F5C10EE9-0F6C-4EFA-8BBF-FA261E2F40DB}"/>
                    </a:ext>
                  </a:extLst>
                </p:cNvPr>
                <p:cNvSpPr/>
                <p:nvPr/>
              </p:nvSpPr>
              <p:spPr>
                <a:xfrm>
                  <a:off x="5484019" y="2020669"/>
                  <a:ext cx="1223962" cy="409824"/>
                </a:xfrm>
                <a:prstGeom prst="diamond">
                  <a:avLst/>
                </a:prstGeom>
                <a:solidFill>
                  <a:schemeClr val="bg1"/>
                </a:solidFill>
                <a:ln>
                  <a:noFill/>
                </a:ln>
                <a:effectLst>
                  <a:glow rad="63500">
                    <a:schemeClr val="accent1">
                      <a:alpha val="63000"/>
                    </a:schemeClr>
                  </a:glow>
                </a:effectLst>
                <a:scene3d>
                  <a:camera prst="orthographicFront"/>
                  <a:lightRig rig="flat" dir="t"/>
                </a:scene3d>
                <a:sp3d contourW="12700">
                  <a:bevelT w="0" h="0" prst="riblet"/>
                  <a:bevelB w="0" h="0" prst="relaxedInset"/>
                  <a:extrusionClr>
                    <a:schemeClr val="tx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7" name="任意多边形: 形状 46">
                  <a:extLst>
                    <a:ext uri="{FF2B5EF4-FFF2-40B4-BE49-F238E27FC236}">
                      <a16:creationId xmlns:a16="http://schemas.microsoft.com/office/drawing/2014/main" id="{3C5E5C1C-DB29-40E9-AC6B-FAD2BB8B46E4}"/>
                    </a:ext>
                  </a:extLst>
                </p:cNvPr>
                <p:cNvSpPr/>
                <p:nvPr/>
              </p:nvSpPr>
              <p:spPr>
                <a:xfrm>
                  <a:off x="5085159" y="1547295"/>
                  <a:ext cx="2021682" cy="675724"/>
                </a:xfrm>
                <a:custGeom>
                  <a:avLst/>
                  <a:gdLst>
                    <a:gd name="connsiteX0" fmla="*/ 0 w 2021682"/>
                    <a:gd name="connsiteY0" fmla="*/ 0 h 675724"/>
                    <a:gd name="connsiteX1" fmla="*/ 2021682 w 2021682"/>
                    <a:gd name="connsiteY1" fmla="*/ 0 h 675724"/>
                    <a:gd name="connsiteX2" fmla="*/ 1617346 w 2021682"/>
                    <a:gd name="connsiteY2" fmla="*/ 675724 h 675724"/>
                    <a:gd name="connsiteX3" fmla="*/ 1615171 w 2021682"/>
                    <a:gd name="connsiteY3" fmla="*/ 675724 h 675724"/>
                    <a:gd name="connsiteX4" fmla="*/ 1010841 w 2021682"/>
                    <a:gd name="connsiteY4" fmla="*/ 473374 h 675724"/>
                    <a:gd name="connsiteX5" fmla="*/ 406512 w 2021682"/>
                    <a:gd name="connsiteY5" fmla="*/ 675724 h 675724"/>
                    <a:gd name="connsiteX6" fmla="*/ 404337 w 2021682"/>
                    <a:gd name="connsiteY6" fmla="*/ 675724 h 675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1682" h="675724">
                      <a:moveTo>
                        <a:pt x="0" y="0"/>
                      </a:moveTo>
                      <a:lnTo>
                        <a:pt x="2021682" y="0"/>
                      </a:lnTo>
                      <a:lnTo>
                        <a:pt x="1617346" y="675724"/>
                      </a:lnTo>
                      <a:lnTo>
                        <a:pt x="1615171" y="675724"/>
                      </a:lnTo>
                      <a:lnTo>
                        <a:pt x="1010841" y="473374"/>
                      </a:lnTo>
                      <a:lnTo>
                        <a:pt x="406512" y="675724"/>
                      </a:lnTo>
                      <a:lnTo>
                        <a:pt x="404337" y="675724"/>
                      </a:lnTo>
                      <a:close/>
                    </a:path>
                  </a:pathLst>
                </a:custGeom>
                <a:gradFill>
                  <a:gsLst>
                    <a:gs pos="100000">
                      <a:schemeClr val="bg1"/>
                    </a:gs>
                    <a:gs pos="55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8" name="任意多边形: 形状 47">
                  <a:extLst>
                    <a:ext uri="{FF2B5EF4-FFF2-40B4-BE49-F238E27FC236}">
                      <a16:creationId xmlns:a16="http://schemas.microsoft.com/office/drawing/2014/main" id="{D9CBDAB8-D086-4BBE-8B9F-9556D37AA144}"/>
                    </a:ext>
                  </a:extLst>
                </p:cNvPr>
                <p:cNvSpPr/>
                <p:nvPr/>
              </p:nvSpPr>
              <p:spPr>
                <a:xfrm>
                  <a:off x="5085159" y="839270"/>
                  <a:ext cx="2021682" cy="1383749"/>
                </a:xfrm>
                <a:custGeom>
                  <a:avLst/>
                  <a:gdLst>
                    <a:gd name="connsiteX0" fmla="*/ 0 w 2021682"/>
                    <a:gd name="connsiteY0" fmla="*/ 0 h 1383749"/>
                    <a:gd name="connsiteX1" fmla="*/ 2021682 w 2021682"/>
                    <a:gd name="connsiteY1" fmla="*/ 0 h 1383749"/>
                    <a:gd name="connsiteX2" fmla="*/ 1617346 w 2021682"/>
                    <a:gd name="connsiteY2" fmla="*/ 1383749 h 1383749"/>
                    <a:gd name="connsiteX3" fmla="*/ 1615171 w 2021682"/>
                    <a:gd name="connsiteY3" fmla="*/ 1383749 h 1383749"/>
                    <a:gd name="connsiteX4" fmla="*/ 1010841 w 2021682"/>
                    <a:gd name="connsiteY4" fmla="*/ 1181399 h 1383749"/>
                    <a:gd name="connsiteX5" fmla="*/ 406512 w 2021682"/>
                    <a:gd name="connsiteY5" fmla="*/ 1383749 h 1383749"/>
                    <a:gd name="connsiteX6" fmla="*/ 404337 w 2021682"/>
                    <a:gd name="connsiteY6" fmla="*/ 1383749 h 1383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1682" h="1383749">
                      <a:moveTo>
                        <a:pt x="0" y="0"/>
                      </a:moveTo>
                      <a:lnTo>
                        <a:pt x="2021682" y="0"/>
                      </a:lnTo>
                      <a:lnTo>
                        <a:pt x="1617346" y="1383749"/>
                      </a:lnTo>
                      <a:lnTo>
                        <a:pt x="1615171" y="1383749"/>
                      </a:lnTo>
                      <a:lnTo>
                        <a:pt x="1010841" y="1181399"/>
                      </a:lnTo>
                      <a:lnTo>
                        <a:pt x="406512" y="1383749"/>
                      </a:lnTo>
                      <a:lnTo>
                        <a:pt x="404337" y="1383749"/>
                      </a:lnTo>
                      <a:close/>
                    </a:path>
                  </a:pathLst>
                </a:custGeom>
                <a:gradFill>
                  <a:gsLst>
                    <a:gs pos="100000">
                      <a:schemeClr val="bg1">
                        <a:alpha val="24000"/>
                      </a:schemeClr>
                    </a:gs>
                    <a:gs pos="55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70" name="文本框 69">
                <a:extLst>
                  <a:ext uri="{FF2B5EF4-FFF2-40B4-BE49-F238E27FC236}">
                    <a16:creationId xmlns:a16="http://schemas.microsoft.com/office/drawing/2014/main" id="{40823A9D-0FC3-4101-9CF7-AD16537D4FD1}"/>
                  </a:ext>
                </a:extLst>
              </p:cNvPr>
              <p:cNvSpPr txBox="1"/>
              <p:nvPr/>
            </p:nvSpPr>
            <p:spPr>
              <a:xfrm>
                <a:off x="4297762" y="4969023"/>
                <a:ext cx="814636" cy="492443"/>
              </a:xfrm>
              <a:prstGeom prst="rect">
                <a:avLst/>
              </a:prstGeom>
              <a:noFill/>
            </p:spPr>
            <p:txBody>
              <a:bodyPr wrap="square" lIns="0" tIns="0" rIns="0" bIns="0" rtlCol="0">
                <a:spAutoFit/>
              </a:bodyPr>
              <a:lstStyle>
                <a:defPPr>
                  <a:defRPr lang="zh-CN"/>
                </a:defPPr>
                <a:lvl1pPr algn="ctr">
                  <a:defRPr sz="3200">
                    <a:gradFill flip="none" rotWithShape="1">
                      <a:gsLst>
                        <a:gs pos="0">
                          <a:schemeClr val="bg1"/>
                        </a:gs>
                        <a:gs pos="100000">
                          <a:schemeClr val="bg1">
                            <a:lumMod val="75000"/>
                          </a:schemeClr>
                        </a:gs>
                      </a:gsLst>
                      <a:lin ang="16200000" scaled="0"/>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t>说唱</a:t>
                </a:r>
              </a:p>
            </p:txBody>
          </p:sp>
        </p:grpSp>
        <p:sp>
          <p:nvSpPr>
            <p:cNvPr id="16" name="图形 91">
              <a:extLst>
                <a:ext uri="{FF2B5EF4-FFF2-40B4-BE49-F238E27FC236}">
                  <a16:creationId xmlns:a16="http://schemas.microsoft.com/office/drawing/2014/main" id="{EF387B4D-A63E-4552-B2F6-078E7057A3DA}"/>
                </a:ext>
              </a:extLst>
            </p:cNvPr>
            <p:cNvSpPr/>
            <p:nvPr/>
          </p:nvSpPr>
          <p:spPr>
            <a:xfrm>
              <a:off x="10428179" y="2172376"/>
              <a:ext cx="377264" cy="417528"/>
            </a:xfrm>
            <a:custGeom>
              <a:avLst/>
              <a:gdLst>
                <a:gd name="connsiteX0" fmla="*/ 347338 w 377264"/>
                <a:gd name="connsiteY0" fmla="*/ 30014 h 417528"/>
                <a:gd name="connsiteX1" fmla="*/ 274903 w 377264"/>
                <a:gd name="connsiteY1" fmla="*/ 0 h 417528"/>
                <a:gd name="connsiteX2" fmla="*/ 202482 w 377264"/>
                <a:gd name="connsiteY2" fmla="*/ 30014 h 417528"/>
                <a:gd name="connsiteX3" fmla="*/ 172920 w 377264"/>
                <a:gd name="connsiteY3" fmla="*/ 111755 h 417528"/>
                <a:gd name="connsiteX4" fmla="*/ 6539 w 377264"/>
                <a:gd name="connsiteY4" fmla="*/ 308455 h 417528"/>
                <a:gd name="connsiteX5" fmla="*/ 0 w 377264"/>
                <a:gd name="connsiteY5" fmla="*/ 324154 h 417528"/>
                <a:gd name="connsiteX6" fmla="*/ 6509 w 377264"/>
                <a:gd name="connsiteY6" fmla="*/ 339896 h 417528"/>
                <a:gd name="connsiteX7" fmla="*/ 16703 w 377264"/>
                <a:gd name="connsiteY7" fmla="*/ 350090 h 417528"/>
                <a:gd name="connsiteX8" fmla="*/ 11781 w 377264"/>
                <a:gd name="connsiteY8" fmla="*/ 355012 h 417528"/>
                <a:gd name="connsiteX9" fmla="*/ 11781 w 377264"/>
                <a:gd name="connsiteY9" fmla="*/ 406856 h 417528"/>
                <a:gd name="connsiteX10" fmla="*/ 37674 w 377264"/>
                <a:gd name="connsiteY10" fmla="*/ 417529 h 417528"/>
                <a:gd name="connsiteX11" fmla="*/ 63567 w 377264"/>
                <a:gd name="connsiteY11" fmla="*/ 406841 h 417528"/>
                <a:gd name="connsiteX12" fmla="*/ 53023 w 377264"/>
                <a:gd name="connsiteY12" fmla="*/ 396297 h 417528"/>
                <a:gd name="connsiteX13" fmla="*/ 22325 w 377264"/>
                <a:gd name="connsiteY13" fmla="*/ 396297 h 417528"/>
                <a:gd name="connsiteX14" fmla="*/ 22325 w 377264"/>
                <a:gd name="connsiteY14" fmla="*/ 365555 h 417528"/>
                <a:gd name="connsiteX15" fmla="*/ 27247 w 377264"/>
                <a:gd name="connsiteY15" fmla="*/ 360633 h 417528"/>
                <a:gd name="connsiteX16" fmla="*/ 37441 w 377264"/>
                <a:gd name="connsiteY16" fmla="*/ 370827 h 417528"/>
                <a:gd name="connsiteX17" fmla="*/ 53154 w 377264"/>
                <a:gd name="connsiteY17" fmla="*/ 377336 h 417528"/>
                <a:gd name="connsiteX18" fmla="*/ 67921 w 377264"/>
                <a:gd name="connsiteY18" fmla="*/ 371671 h 417528"/>
                <a:gd name="connsiteX19" fmla="*/ 265597 w 377264"/>
                <a:gd name="connsiteY19" fmla="*/ 204433 h 417528"/>
                <a:gd name="connsiteX20" fmla="*/ 274932 w 377264"/>
                <a:gd name="connsiteY20" fmla="*/ 204855 h 417528"/>
                <a:gd name="connsiteX21" fmla="*/ 347338 w 377264"/>
                <a:gd name="connsiteY21" fmla="*/ 174856 h 417528"/>
                <a:gd name="connsiteX22" fmla="*/ 347338 w 377264"/>
                <a:gd name="connsiteY22" fmla="*/ 30014 h 417528"/>
                <a:gd name="connsiteX23" fmla="*/ 53591 w 377264"/>
                <a:gd name="connsiteY23" fmla="*/ 344803 h 417528"/>
                <a:gd name="connsiteX24" fmla="*/ 32562 w 377264"/>
                <a:gd name="connsiteY24" fmla="*/ 323775 h 417528"/>
                <a:gd name="connsiteX25" fmla="*/ 51145 w 377264"/>
                <a:gd name="connsiteY25" fmla="*/ 301799 h 417528"/>
                <a:gd name="connsiteX26" fmla="*/ 75552 w 377264"/>
                <a:gd name="connsiteY26" fmla="*/ 326206 h 417528"/>
                <a:gd name="connsiteX27" fmla="*/ 53591 w 377264"/>
                <a:gd name="connsiteY27" fmla="*/ 344803 h 417528"/>
                <a:gd name="connsiteX28" fmla="*/ 86969 w 377264"/>
                <a:gd name="connsiteY28" fmla="*/ 316537 h 417528"/>
                <a:gd name="connsiteX29" fmla="*/ 60815 w 377264"/>
                <a:gd name="connsiteY29" fmla="*/ 290383 h 417528"/>
                <a:gd name="connsiteX30" fmla="*/ 188152 w 377264"/>
                <a:gd name="connsiteY30" fmla="*/ 139934 h 417528"/>
                <a:gd name="connsiteX31" fmla="*/ 211991 w 377264"/>
                <a:gd name="connsiteY31" fmla="*/ 163774 h 417528"/>
                <a:gd name="connsiteX32" fmla="*/ 237418 w 377264"/>
                <a:gd name="connsiteY32" fmla="*/ 189201 h 417528"/>
                <a:gd name="connsiteX33" fmla="*/ 86969 w 377264"/>
                <a:gd name="connsiteY33" fmla="*/ 316537 h 417528"/>
                <a:gd name="connsiteX34" fmla="*/ 326251 w 377264"/>
                <a:gd name="connsiteY34" fmla="*/ 153768 h 417528"/>
                <a:gd name="connsiteX35" fmla="*/ 264534 w 377264"/>
                <a:gd name="connsiteY35" fmla="*/ 174142 h 417528"/>
                <a:gd name="connsiteX36" fmla="*/ 203210 w 377264"/>
                <a:gd name="connsiteY36" fmla="*/ 112817 h 417528"/>
                <a:gd name="connsiteX37" fmla="*/ 223569 w 377264"/>
                <a:gd name="connsiteY37" fmla="*/ 51101 h 417528"/>
                <a:gd name="connsiteX38" fmla="*/ 274903 w 377264"/>
                <a:gd name="connsiteY38" fmla="*/ 29825 h 417528"/>
                <a:gd name="connsiteX39" fmla="*/ 326251 w 377264"/>
                <a:gd name="connsiteY39" fmla="*/ 51101 h 417528"/>
                <a:gd name="connsiteX40" fmla="*/ 326251 w 377264"/>
                <a:gd name="connsiteY40" fmla="*/ 153768 h 41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77264" h="417528">
                  <a:moveTo>
                    <a:pt x="347338" y="30014"/>
                  </a:moveTo>
                  <a:cubicBezTo>
                    <a:pt x="327984" y="10660"/>
                    <a:pt x="302252" y="0"/>
                    <a:pt x="274903" y="0"/>
                  </a:cubicBezTo>
                  <a:cubicBezTo>
                    <a:pt x="247539" y="0"/>
                    <a:pt x="221822" y="10660"/>
                    <a:pt x="202482" y="30014"/>
                  </a:cubicBezTo>
                  <a:cubicBezTo>
                    <a:pt x="180798" y="51683"/>
                    <a:pt x="170152" y="81581"/>
                    <a:pt x="172920" y="111755"/>
                  </a:cubicBezTo>
                  <a:lnTo>
                    <a:pt x="6539" y="308455"/>
                  </a:lnTo>
                  <a:cubicBezTo>
                    <a:pt x="2330" y="312649"/>
                    <a:pt x="0" y="318226"/>
                    <a:pt x="0" y="324154"/>
                  </a:cubicBezTo>
                  <a:cubicBezTo>
                    <a:pt x="-15" y="330095"/>
                    <a:pt x="2301" y="335687"/>
                    <a:pt x="6509" y="339896"/>
                  </a:cubicBezTo>
                  <a:lnTo>
                    <a:pt x="16703" y="350090"/>
                  </a:lnTo>
                  <a:lnTo>
                    <a:pt x="11781" y="355012"/>
                  </a:lnTo>
                  <a:cubicBezTo>
                    <a:pt x="-2505" y="369299"/>
                    <a:pt x="-2505" y="392556"/>
                    <a:pt x="11781" y="406856"/>
                  </a:cubicBezTo>
                  <a:cubicBezTo>
                    <a:pt x="18931" y="413977"/>
                    <a:pt x="28310" y="417529"/>
                    <a:pt x="37674" y="417529"/>
                  </a:cubicBezTo>
                  <a:cubicBezTo>
                    <a:pt x="47052" y="417529"/>
                    <a:pt x="56431" y="413961"/>
                    <a:pt x="63567" y="406841"/>
                  </a:cubicBezTo>
                  <a:lnTo>
                    <a:pt x="53023" y="396297"/>
                  </a:lnTo>
                  <a:cubicBezTo>
                    <a:pt x="44577" y="404743"/>
                    <a:pt x="30800" y="404743"/>
                    <a:pt x="22325" y="396297"/>
                  </a:cubicBezTo>
                  <a:cubicBezTo>
                    <a:pt x="13849" y="387822"/>
                    <a:pt x="13849" y="374031"/>
                    <a:pt x="22325" y="365555"/>
                  </a:cubicBezTo>
                  <a:lnTo>
                    <a:pt x="27247" y="360633"/>
                  </a:lnTo>
                  <a:lnTo>
                    <a:pt x="37441" y="370827"/>
                  </a:lnTo>
                  <a:cubicBezTo>
                    <a:pt x="41635" y="375036"/>
                    <a:pt x="47227" y="377336"/>
                    <a:pt x="53154" y="377336"/>
                  </a:cubicBezTo>
                  <a:cubicBezTo>
                    <a:pt x="59110" y="377336"/>
                    <a:pt x="64702" y="375006"/>
                    <a:pt x="67921" y="371671"/>
                  </a:cubicBezTo>
                  <a:lnTo>
                    <a:pt x="265597" y="204433"/>
                  </a:lnTo>
                  <a:cubicBezTo>
                    <a:pt x="268698" y="204710"/>
                    <a:pt x="271829" y="204855"/>
                    <a:pt x="274932" y="204855"/>
                  </a:cubicBezTo>
                  <a:cubicBezTo>
                    <a:pt x="302281" y="204855"/>
                    <a:pt x="327999" y="194195"/>
                    <a:pt x="347338" y="174856"/>
                  </a:cubicBezTo>
                  <a:cubicBezTo>
                    <a:pt x="387240" y="134925"/>
                    <a:pt x="387240" y="69945"/>
                    <a:pt x="347338" y="30014"/>
                  </a:cubicBezTo>
                  <a:close/>
                  <a:moveTo>
                    <a:pt x="53591" y="344803"/>
                  </a:moveTo>
                  <a:lnTo>
                    <a:pt x="32562" y="323775"/>
                  </a:lnTo>
                  <a:lnTo>
                    <a:pt x="51145" y="301799"/>
                  </a:lnTo>
                  <a:lnTo>
                    <a:pt x="75552" y="326206"/>
                  </a:lnTo>
                  <a:lnTo>
                    <a:pt x="53591" y="344803"/>
                  </a:lnTo>
                  <a:close/>
                  <a:moveTo>
                    <a:pt x="86969" y="316537"/>
                  </a:moveTo>
                  <a:lnTo>
                    <a:pt x="60815" y="290383"/>
                  </a:lnTo>
                  <a:lnTo>
                    <a:pt x="188152" y="139934"/>
                  </a:lnTo>
                  <a:lnTo>
                    <a:pt x="211991" y="163774"/>
                  </a:lnTo>
                  <a:lnTo>
                    <a:pt x="237418" y="189201"/>
                  </a:lnTo>
                  <a:lnTo>
                    <a:pt x="86969" y="316537"/>
                  </a:lnTo>
                  <a:close/>
                  <a:moveTo>
                    <a:pt x="326251" y="153768"/>
                  </a:moveTo>
                  <a:cubicBezTo>
                    <a:pt x="310086" y="169933"/>
                    <a:pt x="287019" y="177375"/>
                    <a:pt x="264534" y="174142"/>
                  </a:cubicBezTo>
                  <a:lnTo>
                    <a:pt x="203210" y="112817"/>
                  </a:lnTo>
                  <a:cubicBezTo>
                    <a:pt x="199933" y="90173"/>
                    <a:pt x="207302" y="67367"/>
                    <a:pt x="223569" y="51101"/>
                  </a:cubicBezTo>
                  <a:cubicBezTo>
                    <a:pt x="237287" y="37383"/>
                    <a:pt x="255505" y="29825"/>
                    <a:pt x="274903" y="29825"/>
                  </a:cubicBezTo>
                  <a:cubicBezTo>
                    <a:pt x="294286" y="29825"/>
                    <a:pt x="312533" y="37383"/>
                    <a:pt x="326251" y="51101"/>
                  </a:cubicBezTo>
                  <a:cubicBezTo>
                    <a:pt x="354532" y="79411"/>
                    <a:pt x="354532" y="125459"/>
                    <a:pt x="326251" y="153768"/>
                  </a:cubicBezTo>
                  <a:close/>
                </a:path>
              </a:pathLst>
            </a:custGeom>
            <a:gradFill>
              <a:gsLst>
                <a:gs pos="0">
                  <a:schemeClr val="bg1"/>
                </a:gs>
                <a:gs pos="100000">
                  <a:schemeClr val="bg1">
                    <a:lumMod val="75000"/>
                  </a:schemeClr>
                </a:gs>
              </a:gsLst>
              <a:lin ang="16200000" scaled="0"/>
            </a:gradFill>
            <a:ln w="400" cap="flat">
              <a:noFill/>
              <a:prstDash val="solid"/>
              <a:miter/>
            </a:ln>
          </p:spPr>
          <p:txBody>
            <a:bodyPr rtlCol="0" anchor="ctr"/>
            <a:lstStyle/>
            <a:p>
              <a:endParaRPr lang="zh-CN" altLang="en-US"/>
            </a:p>
          </p:txBody>
        </p:sp>
      </p:grpSp>
      <p:sp>
        <p:nvSpPr>
          <p:cNvPr id="110" name="文本框 109">
            <a:extLst>
              <a:ext uri="{FF2B5EF4-FFF2-40B4-BE49-F238E27FC236}">
                <a16:creationId xmlns:a16="http://schemas.microsoft.com/office/drawing/2014/main" id="{CF047B69-C7FB-4EAA-9F47-299DCBF903DA}"/>
              </a:ext>
            </a:extLst>
          </p:cNvPr>
          <p:cNvSpPr txBox="1"/>
          <p:nvPr/>
        </p:nvSpPr>
        <p:spPr>
          <a:xfrm>
            <a:off x="6697853" y="1388147"/>
            <a:ext cx="4295394" cy="492443"/>
          </a:xfrm>
          <a:prstGeom prst="rect">
            <a:avLst/>
          </a:prstGeom>
          <a:noFill/>
        </p:spPr>
        <p:txBody>
          <a:bodyPr wrap="square" lIns="0" tIns="0" rIns="0" bIns="0" rtlCol="0">
            <a:spAutoFit/>
          </a:bodyPr>
          <a:lstStyle>
            <a:defPPr>
              <a:defRPr lang="zh-CN"/>
            </a:defPPr>
            <a:lvl1pPr algn="ctr">
              <a:defRPr sz="4000">
                <a:gradFill flip="none" rotWithShape="1">
                  <a:gsLst>
                    <a:gs pos="0">
                      <a:schemeClr val="bg1"/>
                    </a:gs>
                    <a:gs pos="100000">
                      <a:schemeClr val="bg1">
                        <a:lumMod val="75000"/>
                      </a:schemeClr>
                    </a:gs>
                  </a:gsLst>
                  <a:lin ang="5400000" scaled="1"/>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3200" dirty="0">
                <a:gradFill flip="none" rotWithShape="1">
                  <a:gsLst>
                    <a:gs pos="0">
                      <a:schemeClr val="bg1"/>
                    </a:gs>
                    <a:gs pos="100000">
                      <a:schemeClr val="bg1">
                        <a:lumMod val="75000"/>
                      </a:schemeClr>
                    </a:gs>
                  </a:gsLst>
                  <a:lin ang="16200000" scaled="0"/>
                  <a:tileRect/>
                </a:gradFill>
              </a:rPr>
              <a:t>覆盖</a:t>
            </a:r>
            <a:r>
              <a:rPr lang="en-US" altLang="zh-CN" sz="3200" b="1" dirty="0">
                <a:solidFill>
                  <a:srgbClr val="21F6F0"/>
                </a:solidFill>
              </a:rPr>
              <a:t>18</a:t>
            </a:r>
            <a:r>
              <a:rPr lang="zh-CN" altLang="en-US" sz="3200" dirty="0">
                <a:gradFill flip="none" rotWithShape="1">
                  <a:gsLst>
                    <a:gs pos="0">
                      <a:schemeClr val="bg1"/>
                    </a:gs>
                    <a:gs pos="100000">
                      <a:schemeClr val="bg1">
                        <a:lumMod val="75000"/>
                      </a:schemeClr>
                    </a:gs>
                  </a:gsLst>
                  <a:lin ang="16200000" scaled="0"/>
                  <a:tileRect/>
                </a:gradFill>
              </a:rPr>
              <a:t>种主流音乐类型</a:t>
            </a:r>
          </a:p>
        </p:txBody>
      </p:sp>
      <p:grpSp>
        <p:nvGrpSpPr>
          <p:cNvPr id="116" name="组合 115">
            <a:extLst>
              <a:ext uri="{FF2B5EF4-FFF2-40B4-BE49-F238E27FC236}">
                <a16:creationId xmlns:a16="http://schemas.microsoft.com/office/drawing/2014/main" id="{1C546B77-CA1B-416E-B4DC-66E7FF97FA48}"/>
              </a:ext>
            </a:extLst>
          </p:cNvPr>
          <p:cNvGrpSpPr/>
          <p:nvPr/>
        </p:nvGrpSpPr>
        <p:grpSpPr>
          <a:xfrm>
            <a:off x="7761054" y="3992056"/>
            <a:ext cx="2168992" cy="378851"/>
            <a:chOff x="7683405" y="3992056"/>
            <a:chExt cx="2168992" cy="378851"/>
          </a:xfrm>
        </p:grpSpPr>
        <p:sp>
          <p:nvSpPr>
            <p:cNvPr id="115" name="矩形: 圆角 114">
              <a:extLst>
                <a:ext uri="{FF2B5EF4-FFF2-40B4-BE49-F238E27FC236}">
                  <a16:creationId xmlns:a16="http://schemas.microsoft.com/office/drawing/2014/main" id="{FC613743-7F72-4373-9DA0-D405D3D84C9F}"/>
                </a:ext>
              </a:extLst>
            </p:cNvPr>
            <p:cNvSpPr/>
            <p:nvPr/>
          </p:nvSpPr>
          <p:spPr>
            <a:xfrm>
              <a:off x="7683405" y="3992056"/>
              <a:ext cx="2168992" cy="378851"/>
            </a:xfrm>
            <a:prstGeom prst="roundRect">
              <a:avLst>
                <a:gd name="adj" fmla="val 50000"/>
              </a:avLst>
            </a:prstGeom>
            <a:gradFill>
              <a:gsLst>
                <a:gs pos="71680">
                  <a:srgbClr val="C659D3"/>
                </a:gs>
                <a:gs pos="38000">
                  <a:srgbClr val="DD8ED9"/>
                </a:gs>
                <a:gs pos="0">
                  <a:srgbClr val="43117A">
                    <a:lumMod val="68000"/>
                    <a:lumOff val="32000"/>
                  </a:srgbClr>
                </a:gs>
                <a:gs pos="100000">
                  <a:srgbClr val="721B84">
                    <a:lumMod val="75000"/>
                    <a:lumOff val="25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4" name="文本框 113">
              <a:extLst>
                <a:ext uri="{FF2B5EF4-FFF2-40B4-BE49-F238E27FC236}">
                  <a16:creationId xmlns:a16="http://schemas.microsoft.com/office/drawing/2014/main" id="{10CC9A8A-A4BA-408E-A78D-97EC6E91AA01}"/>
                </a:ext>
              </a:extLst>
            </p:cNvPr>
            <p:cNvSpPr txBox="1"/>
            <p:nvPr/>
          </p:nvSpPr>
          <p:spPr>
            <a:xfrm>
              <a:off x="7827368" y="4035483"/>
              <a:ext cx="1881066" cy="276999"/>
            </a:xfrm>
            <a:prstGeom prst="rect">
              <a:avLst/>
            </a:prstGeom>
            <a:noFill/>
          </p:spPr>
          <p:txBody>
            <a:bodyPr wrap="square" lIns="0" tIns="0" rIns="0" bIns="0">
              <a:spAutoFit/>
            </a:bodyPr>
            <a:lstStyle/>
            <a:p>
              <a:r>
                <a:rPr lang="zh-CN" altLang="en-US" b="1" dirty="0">
                  <a:solidFill>
                    <a:schemeClr val="bg1"/>
                  </a:solidFill>
                  <a:effectLst>
                    <a:outerShdw blurRad="38100" dist="38100" dir="2700000" algn="tl">
                      <a:srgbClr val="000000">
                        <a:alpha val="43137"/>
                      </a:srgb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榜单前列音乐类型</a:t>
              </a:r>
            </a:p>
          </p:txBody>
        </p:sp>
      </p:grpSp>
      <p:pic>
        <p:nvPicPr>
          <p:cNvPr id="121" name="图片 120">
            <a:extLst>
              <a:ext uri="{FF2B5EF4-FFF2-40B4-BE49-F238E27FC236}">
                <a16:creationId xmlns:a16="http://schemas.microsoft.com/office/drawing/2014/main" id="{FB33BEF2-32CD-4997-82B4-295E13767CD4}"/>
              </a:ext>
            </a:extLst>
          </p:cNvPr>
          <p:cNvPicPr>
            <a:picLocks noChangeAspect="1"/>
          </p:cNvPicPr>
          <p:nvPr/>
        </p:nvPicPr>
        <p:blipFill>
          <a:blip r:embed="rId3"/>
          <a:stretch>
            <a:fillRect/>
          </a:stretch>
        </p:blipFill>
        <p:spPr>
          <a:xfrm>
            <a:off x="761884" y="9465550"/>
            <a:ext cx="8991600" cy="3438525"/>
          </a:xfrm>
          <a:prstGeom prst="rect">
            <a:avLst/>
          </a:prstGeom>
        </p:spPr>
      </p:pic>
      <p:grpSp>
        <p:nvGrpSpPr>
          <p:cNvPr id="14" name="组合 13">
            <a:extLst>
              <a:ext uri="{FF2B5EF4-FFF2-40B4-BE49-F238E27FC236}">
                <a16:creationId xmlns:a16="http://schemas.microsoft.com/office/drawing/2014/main" id="{7A1890CA-A52F-4268-BC00-933B92DFB9CE}"/>
              </a:ext>
            </a:extLst>
          </p:cNvPr>
          <p:cNvGrpSpPr/>
          <p:nvPr/>
        </p:nvGrpSpPr>
        <p:grpSpPr>
          <a:xfrm>
            <a:off x="1684197" y="1400847"/>
            <a:ext cx="3311806" cy="1020141"/>
            <a:chOff x="1425562" y="1400847"/>
            <a:chExt cx="3311806" cy="1020141"/>
          </a:xfrm>
        </p:grpSpPr>
        <p:sp>
          <p:nvSpPr>
            <p:cNvPr id="130" name="文本框 129">
              <a:extLst>
                <a:ext uri="{FF2B5EF4-FFF2-40B4-BE49-F238E27FC236}">
                  <a16:creationId xmlns:a16="http://schemas.microsoft.com/office/drawing/2014/main" id="{0780C8EB-0E50-4512-AF28-85AED2746E88}"/>
                </a:ext>
              </a:extLst>
            </p:cNvPr>
            <p:cNvSpPr txBox="1"/>
            <p:nvPr/>
          </p:nvSpPr>
          <p:spPr>
            <a:xfrm>
              <a:off x="1533637" y="1400847"/>
              <a:ext cx="3203731" cy="492443"/>
            </a:xfrm>
            <a:prstGeom prst="rect">
              <a:avLst/>
            </a:prstGeom>
            <a:noFill/>
          </p:spPr>
          <p:txBody>
            <a:bodyPr wrap="square" lIns="0" tIns="0" rIns="0" bIns="0" rtlCol="0">
              <a:spAutoFit/>
            </a:bodyPr>
            <a:lstStyle>
              <a:defPPr>
                <a:defRPr lang="zh-CN"/>
              </a:defPPr>
              <a:lvl1pPr algn="ctr">
                <a:defRPr sz="3200">
                  <a:gradFill flip="none" rotWithShape="1">
                    <a:gsLst>
                      <a:gs pos="0">
                        <a:schemeClr val="bg1"/>
                      </a:gs>
                      <a:gs pos="100000">
                        <a:schemeClr val="bg1">
                          <a:lumMod val="75000"/>
                        </a:schemeClr>
                      </a:gs>
                    </a:gsLst>
                    <a:lin ang="5400000" scaled="1"/>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gradFill flip="none" rotWithShape="1">
                    <a:gsLst>
                      <a:gs pos="0">
                        <a:schemeClr val="bg1"/>
                      </a:gs>
                      <a:gs pos="100000">
                        <a:schemeClr val="bg1">
                          <a:lumMod val="75000"/>
                        </a:schemeClr>
                      </a:gs>
                    </a:gsLst>
                    <a:lin ang="16200000" scaled="0"/>
                    <a:tileRect/>
                  </a:gradFill>
                  <a:sym typeface="+mn-ea"/>
                </a:rPr>
                <a:t>多元音乐兼容共生</a:t>
              </a:r>
              <a:endParaRPr lang="zh-CN" altLang="en-US" dirty="0">
                <a:gradFill flip="none" rotWithShape="1">
                  <a:gsLst>
                    <a:gs pos="0">
                      <a:schemeClr val="bg1"/>
                    </a:gs>
                    <a:gs pos="100000">
                      <a:schemeClr val="bg1">
                        <a:lumMod val="75000"/>
                      </a:schemeClr>
                    </a:gs>
                  </a:gsLst>
                  <a:lin ang="16200000" scaled="0"/>
                  <a:tileRect/>
                </a:gradFill>
              </a:endParaRPr>
            </a:p>
          </p:txBody>
        </p:sp>
        <p:pic>
          <p:nvPicPr>
            <p:cNvPr id="133" name="图片 132">
              <a:extLst>
                <a:ext uri="{FF2B5EF4-FFF2-40B4-BE49-F238E27FC236}">
                  <a16:creationId xmlns:a16="http://schemas.microsoft.com/office/drawing/2014/main" id="{5CBB779E-C432-4B22-9959-0C93EB1D4940}"/>
                </a:ext>
              </a:extLst>
            </p:cNvPr>
            <p:cNvPicPr>
              <a:picLocks noChangeAspect="1"/>
            </p:cNvPicPr>
            <p:nvPr/>
          </p:nvPicPr>
          <p:blipFill rotWithShape="1">
            <a:blip r:embed="rId4">
              <a:biLevel thresh="25000"/>
              <a:alphaModFix amt="72000"/>
            </a:blip>
            <a:srcRect t="40132" b="27894"/>
            <a:stretch/>
          </p:blipFill>
          <p:spPr>
            <a:xfrm>
              <a:off x="1425562" y="1578644"/>
              <a:ext cx="3109536" cy="842344"/>
            </a:xfrm>
            <a:prstGeom prst="rect">
              <a:avLst/>
            </a:prstGeom>
          </p:spPr>
        </p:pic>
      </p:grpSp>
      <p:pic>
        <p:nvPicPr>
          <p:cNvPr id="134" name="图片 133">
            <a:extLst>
              <a:ext uri="{FF2B5EF4-FFF2-40B4-BE49-F238E27FC236}">
                <a16:creationId xmlns:a16="http://schemas.microsoft.com/office/drawing/2014/main" id="{1A46DE99-ED06-4101-B4FD-F3855A9C1957}"/>
              </a:ext>
            </a:extLst>
          </p:cNvPr>
          <p:cNvPicPr>
            <a:picLocks noChangeAspect="1"/>
          </p:cNvPicPr>
          <p:nvPr/>
        </p:nvPicPr>
        <p:blipFill rotWithShape="1">
          <a:blip r:embed="rId4">
            <a:biLevel thresh="25000"/>
            <a:alphaModFix amt="72000"/>
          </a:blip>
          <a:srcRect t="40132" b="27894"/>
          <a:stretch/>
        </p:blipFill>
        <p:spPr>
          <a:xfrm>
            <a:off x="7290782" y="1565936"/>
            <a:ext cx="3109536" cy="842344"/>
          </a:xfrm>
          <a:prstGeom prst="rect">
            <a:avLst/>
          </a:prstGeom>
        </p:spPr>
      </p:pic>
      <p:grpSp>
        <p:nvGrpSpPr>
          <p:cNvPr id="12" name="组合 11">
            <a:extLst>
              <a:ext uri="{FF2B5EF4-FFF2-40B4-BE49-F238E27FC236}">
                <a16:creationId xmlns:a16="http://schemas.microsoft.com/office/drawing/2014/main" id="{899BE632-CBBB-4599-9B29-5D667EEE6578}"/>
              </a:ext>
            </a:extLst>
          </p:cNvPr>
          <p:cNvGrpSpPr/>
          <p:nvPr/>
        </p:nvGrpSpPr>
        <p:grpSpPr>
          <a:xfrm>
            <a:off x="1362885" y="2522173"/>
            <a:ext cx="3954429" cy="2075006"/>
            <a:chOff x="892091" y="2570000"/>
            <a:chExt cx="3954429" cy="2075006"/>
          </a:xfrm>
        </p:grpSpPr>
        <p:grpSp>
          <p:nvGrpSpPr>
            <p:cNvPr id="77" name="组合 76">
              <a:extLst>
                <a:ext uri="{FF2B5EF4-FFF2-40B4-BE49-F238E27FC236}">
                  <a16:creationId xmlns:a16="http://schemas.microsoft.com/office/drawing/2014/main" id="{D34CB842-4C56-4F1B-B924-F90442F7D3F1}"/>
                </a:ext>
              </a:extLst>
            </p:cNvPr>
            <p:cNvGrpSpPr/>
            <p:nvPr/>
          </p:nvGrpSpPr>
          <p:grpSpPr>
            <a:xfrm>
              <a:off x="1115641" y="2824358"/>
              <a:ext cx="3730879" cy="1735494"/>
              <a:chOff x="1025058" y="2561253"/>
              <a:chExt cx="3730879" cy="1735494"/>
            </a:xfrm>
          </p:grpSpPr>
          <p:grpSp>
            <p:nvGrpSpPr>
              <p:cNvPr id="78" name="组合 77">
                <a:extLst>
                  <a:ext uri="{FF2B5EF4-FFF2-40B4-BE49-F238E27FC236}">
                    <a16:creationId xmlns:a16="http://schemas.microsoft.com/office/drawing/2014/main" id="{3AD16898-B3AA-42CD-BC1E-7272FE06A482}"/>
                  </a:ext>
                </a:extLst>
              </p:cNvPr>
              <p:cNvGrpSpPr/>
              <p:nvPr/>
            </p:nvGrpSpPr>
            <p:grpSpPr>
              <a:xfrm>
                <a:off x="1954361" y="2561253"/>
                <a:ext cx="1735494" cy="1735494"/>
                <a:chOff x="2067250" y="2561253"/>
                <a:chExt cx="1735494" cy="1735494"/>
              </a:xfrm>
            </p:grpSpPr>
            <p:grpSp>
              <p:nvGrpSpPr>
                <p:cNvPr id="81" name="组合 80">
                  <a:extLst>
                    <a:ext uri="{FF2B5EF4-FFF2-40B4-BE49-F238E27FC236}">
                      <a16:creationId xmlns:a16="http://schemas.microsoft.com/office/drawing/2014/main" id="{96945C88-35A7-4948-8AEC-A80DAA75BA06}"/>
                    </a:ext>
                  </a:extLst>
                </p:cNvPr>
                <p:cNvGrpSpPr/>
                <p:nvPr/>
              </p:nvGrpSpPr>
              <p:grpSpPr>
                <a:xfrm>
                  <a:off x="2067250" y="2561253"/>
                  <a:ext cx="1735494" cy="1735494"/>
                  <a:chOff x="2118049" y="1735494"/>
                  <a:chExt cx="1735494" cy="1735494"/>
                </a:xfrm>
                <a:scene3d>
                  <a:camera prst="perspectiveFront" fov="2700000">
                    <a:rot lat="19804137" lon="3003975" rev="18124568"/>
                  </a:camera>
                  <a:lightRig rig="threePt" dir="t"/>
                </a:scene3d>
              </p:grpSpPr>
              <p:sp>
                <p:nvSpPr>
                  <p:cNvPr id="120" name="矩形 119">
                    <a:extLst>
                      <a:ext uri="{FF2B5EF4-FFF2-40B4-BE49-F238E27FC236}">
                        <a16:creationId xmlns:a16="http://schemas.microsoft.com/office/drawing/2014/main" id="{F8CE89F3-C887-41B4-90EC-F818510DF99E}"/>
                      </a:ext>
                    </a:extLst>
                  </p:cNvPr>
                  <p:cNvSpPr/>
                  <p:nvPr/>
                </p:nvSpPr>
                <p:spPr>
                  <a:xfrm>
                    <a:off x="2118049" y="1735494"/>
                    <a:ext cx="578498" cy="578498"/>
                  </a:xfrm>
                  <a:prstGeom prst="rect">
                    <a:avLst/>
                  </a:prstGeom>
                  <a:blipFill>
                    <a:blip r:embed="rId5"/>
                    <a:stretch>
                      <a:fillRect/>
                    </a:stretch>
                  </a:blip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2" name="矩形 121">
                    <a:extLst>
                      <a:ext uri="{FF2B5EF4-FFF2-40B4-BE49-F238E27FC236}">
                        <a16:creationId xmlns:a16="http://schemas.microsoft.com/office/drawing/2014/main" id="{2A2C3008-B423-4A7D-B5E3-81612DE810E7}"/>
                      </a:ext>
                    </a:extLst>
                  </p:cNvPr>
                  <p:cNvSpPr/>
                  <p:nvPr/>
                </p:nvSpPr>
                <p:spPr>
                  <a:xfrm>
                    <a:off x="2696547" y="1735494"/>
                    <a:ext cx="578498" cy="578498"/>
                  </a:xfrm>
                  <a:prstGeom prst="rect">
                    <a:avLst/>
                  </a:prstGeom>
                  <a:gradFill>
                    <a:gsLst>
                      <a:gs pos="50000">
                        <a:schemeClr val="bg1">
                          <a:alpha val="0"/>
                        </a:schemeClr>
                      </a:gs>
                      <a:gs pos="0">
                        <a:schemeClr val="accent1">
                          <a:alpha val="25000"/>
                          <a:lumMod val="100000"/>
                        </a:schemeClr>
                      </a:gs>
                      <a:gs pos="100000">
                        <a:schemeClr val="bg1">
                          <a:alpha val="25000"/>
                        </a:schemeClr>
                      </a:gs>
                    </a:gsLst>
                    <a:lin ang="2700000" scaled="0"/>
                  </a:grad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矩形 122">
                    <a:extLst>
                      <a:ext uri="{FF2B5EF4-FFF2-40B4-BE49-F238E27FC236}">
                        <a16:creationId xmlns:a16="http://schemas.microsoft.com/office/drawing/2014/main" id="{00DBDB81-4009-4CA5-A5C1-9364C049B09D}"/>
                      </a:ext>
                    </a:extLst>
                  </p:cNvPr>
                  <p:cNvSpPr/>
                  <p:nvPr/>
                </p:nvSpPr>
                <p:spPr>
                  <a:xfrm>
                    <a:off x="3275045" y="1735494"/>
                    <a:ext cx="578498" cy="578498"/>
                  </a:xfrm>
                  <a:prstGeom prst="rect">
                    <a:avLst/>
                  </a:prstGeom>
                  <a:gradFill>
                    <a:gsLst>
                      <a:gs pos="50000">
                        <a:schemeClr val="bg1">
                          <a:alpha val="0"/>
                        </a:schemeClr>
                      </a:gs>
                      <a:gs pos="0">
                        <a:schemeClr val="accent1">
                          <a:alpha val="25000"/>
                          <a:lumMod val="100000"/>
                        </a:schemeClr>
                      </a:gs>
                      <a:gs pos="100000">
                        <a:schemeClr val="bg1">
                          <a:alpha val="25000"/>
                        </a:schemeClr>
                      </a:gs>
                    </a:gsLst>
                    <a:lin ang="2700000" scaled="0"/>
                  </a:grad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矩形 123">
                    <a:extLst>
                      <a:ext uri="{FF2B5EF4-FFF2-40B4-BE49-F238E27FC236}">
                        <a16:creationId xmlns:a16="http://schemas.microsoft.com/office/drawing/2014/main" id="{35806BC2-9087-4306-8580-504B0E2ED2DA}"/>
                      </a:ext>
                    </a:extLst>
                  </p:cNvPr>
                  <p:cNvSpPr/>
                  <p:nvPr/>
                </p:nvSpPr>
                <p:spPr>
                  <a:xfrm>
                    <a:off x="2118049" y="2313992"/>
                    <a:ext cx="578498" cy="578498"/>
                  </a:xfrm>
                  <a:prstGeom prst="rect">
                    <a:avLst/>
                  </a:prstGeom>
                  <a:gradFill>
                    <a:gsLst>
                      <a:gs pos="50000">
                        <a:schemeClr val="bg1">
                          <a:alpha val="0"/>
                        </a:schemeClr>
                      </a:gs>
                      <a:gs pos="0">
                        <a:schemeClr val="accent1">
                          <a:alpha val="25000"/>
                          <a:lumMod val="100000"/>
                        </a:schemeClr>
                      </a:gs>
                      <a:gs pos="100000">
                        <a:schemeClr val="bg1">
                          <a:alpha val="25000"/>
                        </a:schemeClr>
                      </a:gs>
                    </a:gsLst>
                    <a:lin ang="2700000" scaled="0"/>
                  </a:grad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矩形 124">
                    <a:extLst>
                      <a:ext uri="{FF2B5EF4-FFF2-40B4-BE49-F238E27FC236}">
                        <a16:creationId xmlns:a16="http://schemas.microsoft.com/office/drawing/2014/main" id="{50860782-05EF-4A10-BA69-7BF80C09A9AF}"/>
                      </a:ext>
                    </a:extLst>
                  </p:cNvPr>
                  <p:cNvSpPr/>
                  <p:nvPr/>
                </p:nvSpPr>
                <p:spPr>
                  <a:xfrm>
                    <a:off x="2696547" y="2313992"/>
                    <a:ext cx="578498" cy="578498"/>
                  </a:xfrm>
                  <a:prstGeom prst="rect">
                    <a:avLst/>
                  </a:prstGeom>
                  <a:blipFill>
                    <a:blip r:embed="rId6"/>
                    <a:stretch>
                      <a:fillRect/>
                    </a:stretch>
                  </a:blip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6" name="矩形 125">
                    <a:extLst>
                      <a:ext uri="{FF2B5EF4-FFF2-40B4-BE49-F238E27FC236}">
                        <a16:creationId xmlns:a16="http://schemas.microsoft.com/office/drawing/2014/main" id="{9C89E87A-7F02-4F5C-A944-BFF39BB9A6CD}"/>
                      </a:ext>
                    </a:extLst>
                  </p:cNvPr>
                  <p:cNvSpPr/>
                  <p:nvPr/>
                </p:nvSpPr>
                <p:spPr>
                  <a:xfrm>
                    <a:off x="3275045" y="2313992"/>
                    <a:ext cx="578498" cy="578498"/>
                  </a:xfrm>
                  <a:prstGeom prst="rect">
                    <a:avLst/>
                  </a:prstGeom>
                  <a:gradFill>
                    <a:gsLst>
                      <a:gs pos="50000">
                        <a:schemeClr val="bg1">
                          <a:alpha val="0"/>
                        </a:schemeClr>
                      </a:gs>
                      <a:gs pos="0">
                        <a:schemeClr val="accent1">
                          <a:alpha val="25000"/>
                          <a:lumMod val="100000"/>
                        </a:schemeClr>
                      </a:gs>
                      <a:gs pos="100000">
                        <a:schemeClr val="bg1">
                          <a:alpha val="25000"/>
                        </a:schemeClr>
                      </a:gs>
                    </a:gsLst>
                    <a:lin ang="2700000" scaled="0"/>
                  </a:grad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矩形 126">
                    <a:extLst>
                      <a:ext uri="{FF2B5EF4-FFF2-40B4-BE49-F238E27FC236}">
                        <a16:creationId xmlns:a16="http://schemas.microsoft.com/office/drawing/2014/main" id="{FE122948-C74C-40B9-A7B4-AFBCC00CFC03}"/>
                      </a:ext>
                    </a:extLst>
                  </p:cNvPr>
                  <p:cNvSpPr/>
                  <p:nvPr/>
                </p:nvSpPr>
                <p:spPr>
                  <a:xfrm>
                    <a:off x="2118049" y="2892490"/>
                    <a:ext cx="578498" cy="578498"/>
                  </a:xfrm>
                  <a:prstGeom prst="rect">
                    <a:avLst/>
                  </a:prstGeom>
                  <a:blipFill>
                    <a:blip r:embed="rId7"/>
                    <a:stretch>
                      <a:fillRect/>
                    </a:stretch>
                  </a:blip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8" name="矩形 127">
                    <a:extLst>
                      <a:ext uri="{FF2B5EF4-FFF2-40B4-BE49-F238E27FC236}">
                        <a16:creationId xmlns:a16="http://schemas.microsoft.com/office/drawing/2014/main" id="{3610127A-CB7E-44D8-BDE0-B08028451EBB}"/>
                      </a:ext>
                    </a:extLst>
                  </p:cNvPr>
                  <p:cNvSpPr/>
                  <p:nvPr/>
                </p:nvSpPr>
                <p:spPr>
                  <a:xfrm>
                    <a:off x="2696547" y="2892490"/>
                    <a:ext cx="578498" cy="578498"/>
                  </a:xfrm>
                  <a:prstGeom prst="rect">
                    <a:avLst/>
                  </a:prstGeom>
                  <a:gradFill>
                    <a:gsLst>
                      <a:gs pos="50000">
                        <a:schemeClr val="bg1">
                          <a:alpha val="0"/>
                        </a:schemeClr>
                      </a:gs>
                      <a:gs pos="0">
                        <a:schemeClr val="accent1">
                          <a:alpha val="25000"/>
                          <a:lumMod val="100000"/>
                        </a:schemeClr>
                      </a:gs>
                      <a:gs pos="100000">
                        <a:schemeClr val="bg1">
                          <a:alpha val="25000"/>
                        </a:schemeClr>
                      </a:gs>
                    </a:gsLst>
                    <a:lin ang="2700000" scaled="0"/>
                  </a:grad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矩形 128">
                    <a:extLst>
                      <a:ext uri="{FF2B5EF4-FFF2-40B4-BE49-F238E27FC236}">
                        <a16:creationId xmlns:a16="http://schemas.microsoft.com/office/drawing/2014/main" id="{CF7BE264-A135-4107-B9B9-CA4BBDA42E2B}"/>
                      </a:ext>
                    </a:extLst>
                  </p:cNvPr>
                  <p:cNvSpPr/>
                  <p:nvPr/>
                </p:nvSpPr>
                <p:spPr>
                  <a:xfrm>
                    <a:off x="3275045" y="2892490"/>
                    <a:ext cx="578498" cy="578498"/>
                  </a:xfrm>
                  <a:prstGeom prst="rect">
                    <a:avLst/>
                  </a:prstGeom>
                  <a:blipFill dpi="0" rotWithShape="1">
                    <a:blip r:embed="rId8"/>
                    <a:srcRect/>
                    <a:stretch>
                      <a:fillRect/>
                    </a:stretch>
                  </a:blip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82" name="组合 81">
                  <a:extLst>
                    <a:ext uri="{FF2B5EF4-FFF2-40B4-BE49-F238E27FC236}">
                      <a16:creationId xmlns:a16="http://schemas.microsoft.com/office/drawing/2014/main" id="{91245AF2-729F-426D-AC0A-755D2E82D613}"/>
                    </a:ext>
                  </a:extLst>
                </p:cNvPr>
                <p:cNvGrpSpPr/>
                <p:nvPr/>
              </p:nvGrpSpPr>
              <p:grpSpPr>
                <a:xfrm>
                  <a:off x="2067250" y="2561253"/>
                  <a:ext cx="1735494" cy="1735494"/>
                  <a:chOff x="2118049" y="1735494"/>
                  <a:chExt cx="1735494" cy="1735494"/>
                </a:xfrm>
                <a:scene3d>
                  <a:camera prst="perspectiveFront" fov="2700000">
                    <a:rot lat="2027969" lon="3185957" rev="564432"/>
                  </a:camera>
                  <a:lightRig rig="threePt" dir="t"/>
                </a:scene3d>
              </p:grpSpPr>
              <p:sp>
                <p:nvSpPr>
                  <p:cNvPr id="95" name="矩形 94">
                    <a:extLst>
                      <a:ext uri="{FF2B5EF4-FFF2-40B4-BE49-F238E27FC236}">
                        <a16:creationId xmlns:a16="http://schemas.microsoft.com/office/drawing/2014/main" id="{0DA8A05C-1F49-4F9D-AF51-0D9A3F1BEC0E}"/>
                      </a:ext>
                    </a:extLst>
                  </p:cNvPr>
                  <p:cNvSpPr/>
                  <p:nvPr/>
                </p:nvSpPr>
                <p:spPr>
                  <a:xfrm>
                    <a:off x="2118049" y="1735494"/>
                    <a:ext cx="578498" cy="578498"/>
                  </a:xfrm>
                  <a:prstGeom prst="rect">
                    <a:avLst/>
                  </a:prstGeom>
                  <a:blipFill>
                    <a:blip r:embed="rId9"/>
                    <a:stretch>
                      <a:fillRect/>
                    </a:stretch>
                  </a:blip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a:extLst>
                      <a:ext uri="{FF2B5EF4-FFF2-40B4-BE49-F238E27FC236}">
                        <a16:creationId xmlns:a16="http://schemas.microsoft.com/office/drawing/2014/main" id="{730F9521-A789-458D-AA87-AB5737044DE4}"/>
                      </a:ext>
                    </a:extLst>
                  </p:cNvPr>
                  <p:cNvSpPr/>
                  <p:nvPr/>
                </p:nvSpPr>
                <p:spPr>
                  <a:xfrm>
                    <a:off x="2696547" y="1735494"/>
                    <a:ext cx="578498" cy="578498"/>
                  </a:xfrm>
                  <a:prstGeom prst="rect">
                    <a:avLst/>
                  </a:prstGeom>
                  <a:gradFill>
                    <a:gsLst>
                      <a:gs pos="50000">
                        <a:schemeClr val="bg1">
                          <a:alpha val="0"/>
                        </a:schemeClr>
                      </a:gs>
                      <a:gs pos="0">
                        <a:schemeClr val="accent1">
                          <a:alpha val="25000"/>
                          <a:lumMod val="100000"/>
                        </a:schemeClr>
                      </a:gs>
                      <a:gs pos="100000">
                        <a:schemeClr val="bg1">
                          <a:alpha val="25000"/>
                        </a:schemeClr>
                      </a:gs>
                    </a:gsLst>
                    <a:lin ang="2700000" scaled="0"/>
                  </a:grad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7" name="矩形 96">
                    <a:extLst>
                      <a:ext uri="{FF2B5EF4-FFF2-40B4-BE49-F238E27FC236}">
                        <a16:creationId xmlns:a16="http://schemas.microsoft.com/office/drawing/2014/main" id="{47BAAB62-FA9A-4011-8AC6-F21D9E904119}"/>
                      </a:ext>
                    </a:extLst>
                  </p:cNvPr>
                  <p:cNvSpPr/>
                  <p:nvPr/>
                </p:nvSpPr>
                <p:spPr>
                  <a:xfrm>
                    <a:off x="3275045" y="1735494"/>
                    <a:ext cx="578498" cy="578498"/>
                  </a:xfrm>
                  <a:prstGeom prst="rect">
                    <a:avLst/>
                  </a:prstGeom>
                  <a:gradFill>
                    <a:gsLst>
                      <a:gs pos="50000">
                        <a:schemeClr val="bg1">
                          <a:alpha val="0"/>
                        </a:schemeClr>
                      </a:gs>
                      <a:gs pos="0">
                        <a:schemeClr val="accent1">
                          <a:alpha val="25000"/>
                          <a:lumMod val="100000"/>
                        </a:schemeClr>
                      </a:gs>
                      <a:gs pos="100000">
                        <a:schemeClr val="bg1">
                          <a:alpha val="25000"/>
                        </a:schemeClr>
                      </a:gs>
                    </a:gsLst>
                    <a:lin ang="2700000" scaled="0"/>
                  </a:grad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8" name="矩形 107">
                    <a:extLst>
                      <a:ext uri="{FF2B5EF4-FFF2-40B4-BE49-F238E27FC236}">
                        <a16:creationId xmlns:a16="http://schemas.microsoft.com/office/drawing/2014/main" id="{B91F9847-0EBC-45B3-B2CF-ACDF7689F8CD}"/>
                      </a:ext>
                    </a:extLst>
                  </p:cNvPr>
                  <p:cNvSpPr/>
                  <p:nvPr/>
                </p:nvSpPr>
                <p:spPr>
                  <a:xfrm>
                    <a:off x="2118049" y="2313992"/>
                    <a:ext cx="578498" cy="578498"/>
                  </a:xfrm>
                  <a:prstGeom prst="rect">
                    <a:avLst/>
                  </a:prstGeom>
                  <a:gradFill>
                    <a:gsLst>
                      <a:gs pos="50000">
                        <a:schemeClr val="bg1">
                          <a:alpha val="0"/>
                        </a:schemeClr>
                      </a:gs>
                      <a:gs pos="0">
                        <a:schemeClr val="accent1">
                          <a:alpha val="25000"/>
                          <a:lumMod val="100000"/>
                        </a:schemeClr>
                      </a:gs>
                      <a:gs pos="100000">
                        <a:schemeClr val="bg1">
                          <a:alpha val="25000"/>
                        </a:schemeClr>
                      </a:gs>
                    </a:gsLst>
                    <a:lin ang="2700000" scaled="0"/>
                  </a:grad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108">
                    <a:extLst>
                      <a:ext uri="{FF2B5EF4-FFF2-40B4-BE49-F238E27FC236}">
                        <a16:creationId xmlns:a16="http://schemas.microsoft.com/office/drawing/2014/main" id="{7BA5B36D-A733-4770-A491-06EA42EE9ECD}"/>
                      </a:ext>
                    </a:extLst>
                  </p:cNvPr>
                  <p:cNvSpPr/>
                  <p:nvPr/>
                </p:nvSpPr>
                <p:spPr>
                  <a:xfrm>
                    <a:off x="2696547" y="2313992"/>
                    <a:ext cx="578498" cy="578498"/>
                  </a:xfrm>
                  <a:prstGeom prst="rect">
                    <a:avLst/>
                  </a:prstGeom>
                  <a:blipFill>
                    <a:blip r:embed="rId10"/>
                    <a:stretch>
                      <a:fillRect/>
                    </a:stretch>
                  </a:blip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1" name="矩形 110">
                    <a:extLst>
                      <a:ext uri="{FF2B5EF4-FFF2-40B4-BE49-F238E27FC236}">
                        <a16:creationId xmlns:a16="http://schemas.microsoft.com/office/drawing/2014/main" id="{684BFB31-0879-423E-B988-97DEE98356DE}"/>
                      </a:ext>
                    </a:extLst>
                  </p:cNvPr>
                  <p:cNvSpPr/>
                  <p:nvPr/>
                </p:nvSpPr>
                <p:spPr>
                  <a:xfrm>
                    <a:off x="3275045" y="2313992"/>
                    <a:ext cx="578498" cy="578498"/>
                  </a:xfrm>
                  <a:prstGeom prst="rect">
                    <a:avLst/>
                  </a:prstGeom>
                  <a:gradFill>
                    <a:gsLst>
                      <a:gs pos="50000">
                        <a:schemeClr val="bg1">
                          <a:alpha val="0"/>
                        </a:schemeClr>
                      </a:gs>
                      <a:gs pos="0">
                        <a:schemeClr val="accent1">
                          <a:alpha val="25000"/>
                          <a:lumMod val="100000"/>
                        </a:schemeClr>
                      </a:gs>
                      <a:gs pos="100000">
                        <a:schemeClr val="bg1">
                          <a:alpha val="25000"/>
                        </a:schemeClr>
                      </a:gs>
                    </a:gsLst>
                    <a:lin ang="2700000" scaled="0"/>
                  </a:grad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3" name="矩形 112">
                    <a:extLst>
                      <a:ext uri="{FF2B5EF4-FFF2-40B4-BE49-F238E27FC236}">
                        <a16:creationId xmlns:a16="http://schemas.microsoft.com/office/drawing/2014/main" id="{49B48378-4126-4ECC-8BD9-0CA3BE414A40}"/>
                      </a:ext>
                    </a:extLst>
                  </p:cNvPr>
                  <p:cNvSpPr/>
                  <p:nvPr/>
                </p:nvSpPr>
                <p:spPr>
                  <a:xfrm>
                    <a:off x="2118049" y="2892490"/>
                    <a:ext cx="578498" cy="578498"/>
                  </a:xfrm>
                  <a:prstGeom prst="rect">
                    <a:avLst/>
                  </a:prstGeom>
                  <a:gradFill>
                    <a:gsLst>
                      <a:gs pos="50000">
                        <a:schemeClr val="bg1">
                          <a:alpha val="0"/>
                        </a:schemeClr>
                      </a:gs>
                      <a:gs pos="0">
                        <a:schemeClr val="accent1">
                          <a:alpha val="25000"/>
                          <a:lumMod val="100000"/>
                        </a:schemeClr>
                      </a:gs>
                      <a:gs pos="100000">
                        <a:schemeClr val="bg1">
                          <a:alpha val="25000"/>
                        </a:schemeClr>
                      </a:gs>
                    </a:gsLst>
                    <a:lin ang="2700000" scaled="0"/>
                  </a:grad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a:extLst>
                      <a:ext uri="{FF2B5EF4-FFF2-40B4-BE49-F238E27FC236}">
                        <a16:creationId xmlns:a16="http://schemas.microsoft.com/office/drawing/2014/main" id="{DC8A1718-88D9-4E9C-B72D-BCBBBEF7F64C}"/>
                      </a:ext>
                    </a:extLst>
                  </p:cNvPr>
                  <p:cNvSpPr/>
                  <p:nvPr/>
                </p:nvSpPr>
                <p:spPr>
                  <a:xfrm>
                    <a:off x="2696547" y="2892490"/>
                    <a:ext cx="578498" cy="578498"/>
                  </a:xfrm>
                  <a:prstGeom prst="rect">
                    <a:avLst/>
                  </a:prstGeom>
                  <a:gradFill>
                    <a:gsLst>
                      <a:gs pos="50000">
                        <a:schemeClr val="bg1">
                          <a:alpha val="0"/>
                        </a:schemeClr>
                      </a:gs>
                      <a:gs pos="0">
                        <a:schemeClr val="accent1">
                          <a:alpha val="25000"/>
                          <a:lumMod val="100000"/>
                        </a:schemeClr>
                      </a:gs>
                      <a:gs pos="100000">
                        <a:schemeClr val="bg1">
                          <a:alpha val="25000"/>
                        </a:schemeClr>
                      </a:gs>
                    </a:gsLst>
                    <a:lin ang="2700000" scaled="0"/>
                  </a:grad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E591DC7B-EF50-4363-ABAB-8B2070E8672F}"/>
                      </a:ext>
                    </a:extLst>
                  </p:cNvPr>
                  <p:cNvSpPr/>
                  <p:nvPr/>
                </p:nvSpPr>
                <p:spPr>
                  <a:xfrm>
                    <a:off x="3275045" y="2892490"/>
                    <a:ext cx="578498" cy="578498"/>
                  </a:xfrm>
                  <a:prstGeom prst="rect">
                    <a:avLst/>
                  </a:prstGeom>
                  <a:blipFill>
                    <a:blip r:embed="rId11"/>
                    <a:stretch>
                      <a:fillRect/>
                    </a:stretch>
                  </a:blip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a:extLst>
                    <a:ext uri="{FF2B5EF4-FFF2-40B4-BE49-F238E27FC236}">
                      <a16:creationId xmlns:a16="http://schemas.microsoft.com/office/drawing/2014/main" id="{ED0FC422-14DC-416E-A361-76BF9DA05CAE}"/>
                    </a:ext>
                  </a:extLst>
                </p:cNvPr>
                <p:cNvGrpSpPr/>
                <p:nvPr/>
              </p:nvGrpSpPr>
              <p:grpSpPr>
                <a:xfrm>
                  <a:off x="2067250" y="2561253"/>
                  <a:ext cx="1735494" cy="1735494"/>
                  <a:chOff x="2118049" y="1735494"/>
                  <a:chExt cx="1735494" cy="1735494"/>
                </a:xfrm>
                <a:scene3d>
                  <a:camera prst="perspectiveFront" fov="2700000">
                    <a:rot lat="2027972" lon="19385941" rev="564420"/>
                  </a:camera>
                  <a:lightRig rig="threePt" dir="t"/>
                </a:scene3d>
              </p:grpSpPr>
              <p:sp>
                <p:nvSpPr>
                  <p:cNvPr id="84" name="矩形 83">
                    <a:extLst>
                      <a:ext uri="{FF2B5EF4-FFF2-40B4-BE49-F238E27FC236}">
                        <a16:creationId xmlns:a16="http://schemas.microsoft.com/office/drawing/2014/main" id="{E11E94E3-5564-462B-B7A3-175333DBA828}"/>
                      </a:ext>
                    </a:extLst>
                  </p:cNvPr>
                  <p:cNvSpPr/>
                  <p:nvPr/>
                </p:nvSpPr>
                <p:spPr>
                  <a:xfrm>
                    <a:off x="2118049" y="1735494"/>
                    <a:ext cx="578498" cy="578498"/>
                  </a:xfrm>
                  <a:prstGeom prst="rect">
                    <a:avLst/>
                  </a:prstGeom>
                  <a:blipFill>
                    <a:blip r:embed="rId12"/>
                    <a:stretch>
                      <a:fillRect/>
                    </a:stretch>
                  </a:blip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5" name="矩形 84">
                    <a:extLst>
                      <a:ext uri="{FF2B5EF4-FFF2-40B4-BE49-F238E27FC236}">
                        <a16:creationId xmlns:a16="http://schemas.microsoft.com/office/drawing/2014/main" id="{1EB8CE9E-9446-4A8C-9B60-451883EA0E53}"/>
                      </a:ext>
                    </a:extLst>
                  </p:cNvPr>
                  <p:cNvSpPr/>
                  <p:nvPr/>
                </p:nvSpPr>
                <p:spPr>
                  <a:xfrm>
                    <a:off x="2696547" y="1735494"/>
                    <a:ext cx="578498" cy="578498"/>
                  </a:xfrm>
                  <a:prstGeom prst="rect">
                    <a:avLst/>
                  </a:prstGeom>
                  <a:blipFill>
                    <a:blip r:embed="rId13"/>
                    <a:stretch>
                      <a:fillRect/>
                    </a:stretch>
                  </a:blip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矩形 85">
                    <a:extLst>
                      <a:ext uri="{FF2B5EF4-FFF2-40B4-BE49-F238E27FC236}">
                        <a16:creationId xmlns:a16="http://schemas.microsoft.com/office/drawing/2014/main" id="{44B148F7-0C5C-4DA9-8E95-A904E4FE0F7F}"/>
                      </a:ext>
                    </a:extLst>
                  </p:cNvPr>
                  <p:cNvSpPr/>
                  <p:nvPr/>
                </p:nvSpPr>
                <p:spPr>
                  <a:xfrm>
                    <a:off x="3275045" y="1735494"/>
                    <a:ext cx="578498" cy="578498"/>
                  </a:xfrm>
                  <a:prstGeom prst="rect">
                    <a:avLst/>
                  </a:prstGeom>
                  <a:gradFill>
                    <a:gsLst>
                      <a:gs pos="50000">
                        <a:schemeClr val="bg1">
                          <a:alpha val="0"/>
                        </a:schemeClr>
                      </a:gs>
                      <a:gs pos="0">
                        <a:schemeClr val="accent1">
                          <a:alpha val="25000"/>
                          <a:lumMod val="100000"/>
                        </a:schemeClr>
                      </a:gs>
                      <a:gs pos="100000">
                        <a:schemeClr val="bg1">
                          <a:alpha val="25000"/>
                        </a:schemeClr>
                      </a:gs>
                    </a:gsLst>
                    <a:lin ang="2700000" scaled="0"/>
                  </a:grad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a:extLst>
                      <a:ext uri="{FF2B5EF4-FFF2-40B4-BE49-F238E27FC236}">
                        <a16:creationId xmlns:a16="http://schemas.microsoft.com/office/drawing/2014/main" id="{E2FF2A09-392B-4651-8725-599B02B7474B}"/>
                      </a:ext>
                    </a:extLst>
                  </p:cNvPr>
                  <p:cNvSpPr/>
                  <p:nvPr/>
                </p:nvSpPr>
                <p:spPr>
                  <a:xfrm>
                    <a:off x="2118049" y="2313992"/>
                    <a:ext cx="578498" cy="578498"/>
                  </a:xfrm>
                  <a:prstGeom prst="rect">
                    <a:avLst/>
                  </a:prstGeom>
                  <a:gradFill>
                    <a:gsLst>
                      <a:gs pos="50000">
                        <a:schemeClr val="bg1">
                          <a:alpha val="0"/>
                        </a:schemeClr>
                      </a:gs>
                      <a:gs pos="0">
                        <a:schemeClr val="accent1">
                          <a:alpha val="25000"/>
                          <a:lumMod val="100000"/>
                        </a:schemeClr>
                      </a:gs>
                      <a:gs pos="100000">
                        <a:schemeClr val="bg1">
                          <a:alpha val="25000"/>
                        </a:schemeClr>
                      </a:gs>
                    </a:gsLst>
                    <a:lin ang="2700000" scaled="0"/>
                  </a:grad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8" name="矩形 87">
                    <a:extLst>
                      <a:ext uri="{FF2B5EF4-FFF2-40B4-BE49-F238E27FC236}">
                        <a16:creationId xmlns:a16="http://schemas.microsoft.com/office/drawing/2014/main" id="{3B7BA0BD-5B23-46A9-914D-360EC8689CC5}"/>
                      </a:ext>
                    </a:extLst>
                  </p:cNvPr>
                  <p:cNvSpPr/>
                  <p:nvPr/>
                </p:nvSpPr>
                <p:spPr>
                  <a:xfrm>
                    <a:off x="2696547" y="2313992"/>
                    <a:ext cx="578498" cy="578498"/>
                  </a:xfrm>
                  <a:prstGeom prst="rect">
                    <a:avLst/>
                  </a:prstGeom>
                  <a:blipFill>
                    <a:blip r:embed="rId14"/>
                    <a:stretch>
                      <a:fillRect/>
                    </a:stretch>
                  </a:blip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a:extLst>
                      <a:ext uri="{FF2B5EF4-FFF2-40B4-BE49-F238E27FC236}">
                        <a16:creationId xmlns:a16="http://schemas.microsoft.com/office/drawing/2014/main" id="{FBE04C56-9B8F-4431-90BF-5FE966A92402}"/>
                      </a:ext>
                    </a:extLst>
                  </p:cNvPr>
                  <p:cNvSpPr/>
                  <p:nvPr/>
                </p:nvSpPr>
                <p:spPr>
                  <a:xfrm>
                    <a:off x="3275045" y="2313992"/>
                    <a:ext cx="578498" cy="578498"/>
                  </a:xfrm>
                  <a:prstGeom prst="rect">
                    <a:avLst/>
                  </a:prstGeom>
                  <a:gradFill>
                    <a:gsLst>
                      <a:gs pos="50000">
                        <a:schemeClr val="bg1">
                          <a:alpha val="0"/>
                        </a:schemeClr>
                      </a:gs>
                      <a:gs pos="0">
                        <a:schemeClr val="accent1">
                          <a:alpha val="25000"/>
                          <a:lumMod val="100000"/>
                        </a:schemeClr>
                      </a:gs>
                      <a:gs pos="100000">
                        <a:schemeClr val="bg1">
                          <a:alpha val="25000"/>
                        </a:schemeClr>
                      </a:gs>
                    </a:gsLst>
                    <a:lin ang="2700000" scaled="0"/>
                  </a:grad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a:extLst>
                      <a:ext uri="{FF2B5EF4-FFF2-40B4-BE49-F238E27FC236}">
                        <a16:creationId xmlns:a16="http://schemas.microsoft.com/office/drawing/2014/main" id="{2306291F-56CC-4D7C-B6C1-F041CF901836}"/>
                      </a:ext>
                    </a:extLst>
                  </p:cNvPr>
                  <p:cNvSpPr/>
                  <p:nvPr/>
                </p:nvSpPr>
                <p:spPr>
                  <a:xfrm>
                    <a:off x="2118049" y="2892490"/>
                    <a:ext cx="578498" cy="578498"/>
                  </a:xfrm>
                  <a:prstGeom prst="rect">
                    <a:avLst/>
                  </a:prstGeom>
                  <a:gradFill>
                    <a:gsLst>
                      <a:gs pos="50000">
                        <a:schemeClr val="bg1">
                          <a:alpha val="0"/>
                        </a:schemeClr>
                      </a:gs>
                      <a:gs pos="0">
                        <a:schemeClr val="accent1">
                          <a:alpha val="25000"/>
                          <a:lumMod val="100000"/>
                        </a:schemeClr>
                      </a:gs>
                      <a:gs pos="100000">
                        <a:schemeClr val="bg1">
                          <a:alpha val="25000"/>
                        </a:schemeClr>
                      </a:gs>
                    </a:gsLst>
                    <a:lin ang="2700000" scaled="0"/>
                  </a:grad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a:extLst>
                      <a:ext uri="{FF2B5EF4-FFF2-40B4-BE49-F238E27FC236}">
                        <a16:creationId xmlns:a16="http://schemas.microsoft.com/office/drawing/2014/main" id="{3B74049E-C67D-4593-A119-BEF784E437A6}"/>
                      </a:ext>
                    </a:extLst>
                  </p:cNvPr>
                  <p:cNvSpPr/>
                  <p:nvPr/>
                </p:nvSpPr>
                <p:spPr>
                  <a:xfrm>
                    <a:off x="2696547" y="2892490"/>
                    <a:ext cx="578498" cy="578498"/>
                  </a:xfrm>
                  <a:prstGeom prst="rect">
                    <a:avLst/>
                  </a:prstGeom>
                  <a:blipFill>
                    <a:blip r:embed="rId15"/>
                    <a:stretch>
                      <a:fillRect/>
                    </a:stretch>
                  </a:blip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4" name="矩形 93">
                    <a:extLst>
                      <a:ext uri="{FF2B5EF4-FFF2-40B4-BE49-F238E27FC236}">
                        <a16:creationId xmlns:a16="http://schemas.microsoft.com/office/drawing/2014/main" id="{337E6B77-F32B-4CDA-809B-92336A3C01C8}"/>
                      </a:ext>
                    </a:extLst>
                  </p:cNvPr>
                  <p:cNvSpPr/>
                  <p:nvPr/>
                </p:nvSpPr>
                <p:spPr>
                  <a:xfrm>
                    <a:off x="3275045" y="2892490"/>
                    <a:ext cx="578498" cy="578498"/>
                  </a:xfrm>
                  <a:prstGeom prst="rect">
                    <a:avLst/>
                  </a:prstGeom>
                  <a:blipFill>
                    <a:blip r:embed="rId16"/>
                    <a:stretch>
                      <a:fillRect/>
                    </a:stretch>
                  </a:blipFill>
                  <a:ln>
                    <a:noFill/>
                  </a:ln>
                  <a:sp3d z="867747"/>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9" name="椭圆 78">
                <a:extLst>
                  <a:ext uri="{FF2B5EF4-FFF2-40B4-BE49-F238E27FC236}">
                    <a16:creationId xmlns:a16="http://schemas.microsoft.com/office/drawing/2014/main" id="{F367115B-7D3E-4031-B273-FEA593CE70AB}"/>
                  </a:ext>
                </a:extLst>
              </p:cNvPr>
              <p:cNvSpPr/>
              <p:nvPr/>
            </p:nvSpPr>
            <p:spPr>
              <a:xfrm rot="388158">
                <a:off x="1025058" y="3139751"/>
                <a:ext cx="3594100" cy="1156996"/>
              </a:xfrm>
              <a:prstGeom prst="ellipse">
                <a:avLst/>
              </a:prstGeom>
              <a:noFill/>
              <a:ln>
                <a:gradFill>
                  <a:gsLst>
                    <a:gs pos="52000">
                      <a:schemeClr val="accent1">
                        <a:lumMod val="5000"/>
                        <a:lumOff val="95000"/>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682E023E-BBA7-407D-AEAE-0016372EF2F2}"/>
                  </a:ext>
                </a:extLst>
              </p:cNvPr>
              <p:cNvSpPr/>
              <p:nvPr/>
            </p:nvSpPr>
            <p:spPr>
              <a:xfrm rot="19042410">
                <a:off x="1161837" y="3083638"/>
                <a:ext cx="3594100" cy="1156996"/>
              </a:xfrm>
              <a:prstGeom prst="ellipse">
                <a:avLst/>
              </a:prstGeom>
              <a:noFill/>
              <a:ln>
                <a:gradFill>
                  <a:gsLst>
                    <a:gs pos="26000">
                      <a:schemeClr val="accent1">
                        <a:lumMod val="5000"/>
                        <a:lumOff val="95000"/>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7" name="图片 136">
              <a:extLst>
                <a:ext uri="{FF2B5EF4-FFF2-40B4-BE49-F238E27FC236}">
                  <a16:creationId xmlns:a16="http://schemas.microsoft.com/office/drawing/2014/main" id="{40B61401-365C-461D-8D04-6BE32AF9A611}"/>
                </a:ext>
              </a:extLst>
            </p:cNvPr>
            <p:cNvPicPr>
              <a:picLocks noChangeAspect="1"/>
            </p:cNvPicPr>
            <p:nvPr/>
          </p:nvPicPr>
          <p:blipFill>
            <a:blip r:embed="rId17">
              <a:extLst>
                <a:ext uri="{BEBA8EAE-BF5A-486C-A8C5-ECC9F3942E4B}">
                  <a14:imgProps xmlns:a14="http://schemas.microsoft.com/office/drawing/2010/main">
                    <a14:imgLayer r:embed="rId18">
                      <a14:imgEffect>
                        <a14:brightnessContrast bright="100000"/>
                      </a14:imgEffect>
                    </a14:imgLayer>
                  </a14:imgProps>
                </a:ext>
                <a:ext uri="{28A0092B-C50C-407E-A947-70E740481C1C}">
                  <a14:useLocalDpi xmlns:a14="http://schemas.microsoft.com/office/drawing/2010/main" val="0"/>
                </a:ext>
              </a:extLst>
            </a:blip>
            <a:stretch>
              <a:fillRect/>
            </a:stretch>
          </p:blipFill>
          <p:spPr>
            <a:xfrm rot="11912261">
              <a:off x="892091" y="4098298"/>
              <a:ext cx="2054635" cy="546708"/>
            </a:xfrm>
            <a:prstGeom prst="rect">
              <a:avLst/>
            </a:prstGeom>
          </p:spPr>
        </p:pic>
        <p:pic>
          <p:nvPicPr>
            <p:cNvPr id="138" name="图片 137">
              <a:extLst>
                <a:ext uri="{FF2B5EF4-FFF2-40B4-BE49-F238E27FC236}">
                  <a16:creationId xmlns:a16="http://schemas.microsoft.com/office/drawing/2014/main" id="{5B55C704-ED6D-4294-A0C5-9B979E19D158}"/>
                </a:ext>
              </a:extLst>
            </p:cNvPr>
            <p:cNvPicPr>
              <a:picLocks noChangeAspect="1"/>
            </p:cNvPicPr>
            <p:nvPr/>
          </p:nvPicPr>
          <p:blipFill>
            <a:blip r:embed="rId17">
              <a:extLst>
                <a:ext uri="{BEBA8EAE-BF5A-486C-A8C5-ECC9F3942E4B}">
                  <a14:imgProps xmlns:a14="http://schemas.microsoft.com/office/drawing/2010/main">
                    <a14:imgLayer r:embed="rId18">
                      <a14:imgEffect>
                        <a14:brightnessContrast bright="100000"/>
                      </a14:imgEffect>
                    </a14:imgLayer>
                  </a14:imgProps>
                </a:ext>
                <a:ext uri="{28A0092B-C50C-407E-A947-70E740481C1C}">
                  <a14:useLocalDpi xmlns:a14="http://schemas.microsoft.com/office/drawing/2010/main" val="0"/>
                </a:ext>
              </a:extLst>
            </a:blip>
            <a:stretch>
              <a:fillRect/>
            </a:stretch>
          </p:blipFill>
          <p:spPr>
            <a:xfrm rot="7370185">
              <a:off x="3089349" y="3323964"/>
              <a:ext cx="2054635" cy="546708"/>
            </a:xfrm>
            <a:prstGeom prst="rect">
              <a:avLst/>
            </a:prstGeom>
          </p:spPr>
        </p:pic>
      </p:grpSp>
      <p:grpSp>
        <p:nvGrpSpPr>
          <p:cNvPr id="13" name="组合 12">
            <a:extLst>
              <a:ext uri="{FF2B5EF4-FFF2-40B4-BE49-F238E27FC236}">
                <a16:creationId xmlns:a16="http://schemas.microsoft.com/office/drawing/2014/main" id="{31DB47FC-08C4-46C5-8B9C-4222A05E49FE}"/>
              </a:ext>
            </a:extLst>
          </p:cNvPr>
          <p:cNvGrpSpPr/>
          <p:nvPr/>
        </p:nvGrpSpPr>
        <p:grpSpPr>
          <a:xfrm>
            <a:off x="1045194" y="5355826"/>
            <a:ext cx="4589812" cy="865211"/>
            <a:chOff x="858486" y="5355826"/>
            <a:chExt cx="4589812" cy="865211"/>
          </a:xfrm>
        </p:grpSpPr>
        <p:sp>
          <p:nvSpPr>
            <p:cNvPr id="132" name="文本框 131">
              <a:extLst>
                <a:ext uri="{FF2B5EF4-FFF2-40B4-BE49-F238E27FC236}">
                  <a16:creationId xmlns:a16="http://schemas.microsoft.com/office/drawing/2014/main" id="{81CD4270-AAC2-4787-B6D0-CC2E3B419C2B}"/>
                </a:ext>
              </a:extLst>
            </p:cNvPr>
            <p:cNvSpPr txBox="1"/>
            <p:nvPr/>
          </p:nvSpPr>
          <p:spPr>
            <a:xfrm>
              <a:off x="1207150" y="5355826"/>
              <a:ext cx="3885035" cy="784189"/>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mn-ea"/>
                </a:rPr>
                <a:t>以多元音乐兼容共生的抖音音乐生态主张为大众塑造更丰富的视听世界</a:t>
              </a:r>
            </a:p>
          </p:txBody>
        </p:sp>
        <p:sp>
          <p:nvSpPr>
            <p:cNvPr id="139" name="任意多边形: 形状 138">
              <a:extLst>
                <a:ext uri="{FF2B5EF4-FFF2-40B4-BE49-F238E27FC236}">
                  <a16:creationId xmlns:a16="http://schemas.microsoft.com/office/drawing/2014/main" id="{FD1EE3AA-14CC-4D7C-B60C-4FA58BAC31CF}"/>
                </a:ext>
              </a:extLst>
            </p:cNvPr>
            <p:cNvSpPr/>
            <p:nvPr/>
          </p:nvSpPr>
          <p:spPr>
            <a:xfrm flipH="1">
              <a:off x="858486" y="5940746"/>
              <a:ext cx="4589812" cy="280291"/>
            </a:xfrm>
            <a:custGeom>
              <a:avLst/>
              <a:gdLst>
                <a:gd name="connsiteX0" fmla="*/ 2506503 w 2830353"/>
                <a:gd name="connsiteY0" fmla="*/ 0 h 323850"/>
                <a:gd name="connsiteX1" fmla="*/ 2658903 w 2830353"/>
                <a:gd name="connsiteY1" fmla="*/ 252412 h 323850"/>
                <a:gd name="connsiteX2" fmla="*/ 1428750 w 2830353"/>
                <a:gd name="connsiteY2" fmla="*/ 252412 h 323850"/>
                <a:gd name="connsiteX3" fmla="*/ 1401603 w 2830353"/>
                <a:gd name="connsiteY3" fmla="*/ 252412 h 323850"/>
                <a:gd name="connsiteX4" fmla="*/ 171450 w 2830353"/>
                <a:gd name="connsiteY4" fmla="*/ 252412 h 323850"/>
                <a:gd name="connsiteX5" fmla="*/ 323850 w 2830353"/>
                <a:gd name="connsiteY5" fmla="*/ 0 h 323850"/>
                <a:gd name="connsiteX6" fmla="*/ 0 w 2830353"/>
                <a:gd name="connsiteY6" fmla="*/ 323850 h 323850"/>
                <a:gd name="connsiteX7" fmla="*/ 1401603 w 2830353"/>
                <a:gd name="connsiteY7" fmla="*/ 323850 h 323850"/>
                <a:gd name="connsiteX8" fmla="*/ 1428750 w 2830353"/>
                <a:gd name="connsiteY8" fmla="*/ 323850 h 323850"/>
                <a:gd name="connsiteX9" fmla="*/ 2830353 w 2830353"/>
                <a:gd name="connsiteY9" fmla="*/ 32385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0353" h="323850">
                  <a:moveTo>
                    <a:pt x="2506503" y="0"/>
                  </a:moveTo>
                  <a:lnTo>
                    <a:pt x="2658903" y="252412"/>
                  </a:lnTo>
                  <a:lnTo>
                    <a:pt x="1428750" y="252412"/>
                  </a:lnTo>
                  <a:lnTo>
                    <a:pt x="1401603" y="252412"/>
                  </a:lnTo>
                  <a:lnTo>
                    <a:pt x="171450" y="252412"/>
                  </a:lnTo>
                  <a:lnTo>
                    <a:pt x="323850" y="0"/>
                  </a:lnTo>
                  <a:lnTo>
                    <a:pt x="0" y="323850"/>
                  </a:lnTo>
                  <a:lnTo>
                    <a:pt x="1401603" y="323850"/>
                  </a:lnTo>
                  <a:lnTo>
                    <a:pt x="1428750" y="323850"/>
                  </a:lnTo>
                  <a:lnTo>
                    <a:pt x="2830353" y="323850"/>
                  </a:lnTo>
                  <a:close/>
                </a:path>
              </a:pathLst>
            </a:custGeom>
            <a:solidFill>
              <a:schemeClr val="bg1">
                <a:alpha val="70000"/>
              </a:schemeClr>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lt1"/>
                </a:solidFill>
                <a:cs typeface="+mn-ea"/>
                <a:sym typeface="+mn-lt"/>
              </a:endParaRPr>
            </a:p>
          </p:txBody>
        </p:sp>
      </p:grpSp>
    </p:spTree>
    <p:extLst>
      <p:ext uri="{BB962C8B-B14F-4D97-AF65-F5344CB8AC3E}">
        <p14:creationId xmlns:p14="http://schemas.microsoft.com/office/powerpoint/2010/main" val="22629693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4" name="图片 673">
            <a:extLst>
              <a:ext uri="{FF2B5EF4-FFF2-40B4-BE49-F238E27FC236}">
                <a16:creationId xmlns:a16="http://schemas.microsoft.com/office/drawing/2014/main" id="{9A1B02CB-B923-4371-BD40-8B51816236B5}"/>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23199" y="2291559"/>
            <a:ext cx="1442069" cy="1442069"/>
          </a:xfrm>
          <a:custGeom>
            <a:avLst/>
            <a:gdLst>
              <a:gd name="connsiteX0" fmla="*/ 0 w 1442069"/>
              <a:gd name="connsiteY0" fmla="*/ 0 h 1442069"/>
              <a:gd name="connsiteX1" fmla="*/ 1442069 w 1442069"/>
              <a:gd name="connsiteY1" fmla="*/ 0 h 1442069"/>
              <a:gd name="connsiteX2" fmla="*/ 1442069 w 1442069"/>
              <a:gd name="connsiteY2" fmla="*/ 557195 h 1442069"/>
              <a:gd name="connsiteX3" fmla="*/ 1426888 w 1442069"/>
              <a:gd name="connsiteY3" fmla="*/ 554130 h 1442069"/>
              <a:gd name="connsiteX4" fmla="*/ 1259983 w 1442069"/>
              <a:gd name="connsiteY4" fmla="*/ 721035 h 1442069"/>
              <a:gd name="connsiteX5" fmla="*/ 1426888 w 1442069"/>
              <a:gd name="connsiteY5" fmla="*/ 887940 h 1442069"/>
              <a:gd name="connsiteX6" fmla="*/ 1442069 w 1442069"/>
              <a:gd name="connsiteY6" fmla="*/ 884875 h 1442069"/>
              <a:gd name="connsiteX7" fmla="*/ 1442069 w 1442069"/>
              <a:gd name="connsiteY7" fmla="*/ 1442069 h 1442069"/>
              <a:gd name="connsiteX8" fmla="*/ 0 w 1442069"/>
              <a:gd name="connsiteY8" fmla="*/ 1442069 h 14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069" h="1442069">
                <a:moveTo>
                  <a:pt x="0" y="0"/>
                </a:moveTo>
                <a:lnTo>
                  <a:pt x="1442069" y="0"/>
                </a:lnTo>
                <a:lnTo>
                  <a:pt x="1442069" y="557195"/>
                </a:lnTo>
                <a:lnTo>
                  <a:pt x="1426888" y="554130"/>
                </a:lnTo>
                <a:cubicBezTo>
                  <a:pt x="1334709" y="554130"/>
                  <a:pt x="1259983" y="628856"/>
                  <a:pt x="1259983" y="721035"/>
                </a:cubicBezTo>
                <a:cubicBezTo>
                  <a:pt x="1259983" y="813214"/>
                  <a:pt x="1334709" y="887940"/>
                  <a:pt x="1426888" y="887940"/>
                </a:cubicBezTo>
                <a:lnTo>
                  <a:pt x="1442069" y="884875"/>
                </a:lnTo>
                <a:lnTo>
                  <a:pt x="1442069" y="1442069"/>
                </a:lnTo>
                <a:lnTo>
                  <a:pt x="0" y="1442069"/>
                </a:lnTo>
                <a:close/>
              </a:path>
            </a:pathLst>
          </a:custGeom>
          <a:noFill/>
          <a:effectLst>
            <a:outerShdw blurRad="50800" dist="38100" dir="2700000" algn="tl" rotWithShape="0">
              <a:prstClr val="black">
                <a:alpha val="40000"/>
              </a:prstClr>
            </a:outerShdw>
            <a:reflection blurRad="114300" stA="320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1024" name="图片 1023" descr="图形用户界面&#10;&#10;描述已自动生成">
            <a:extLst>
              <a:ext uri="{FF2B5EF4-FFF2-40B4-BE49-F238E27FC236}">
                <a16:creationId xmlns:a16="http://schemas.microsoft.com/office/drawing/2014/main" id="{386BABAE-D09D-47AA-8697-35A488C476B6}"/>
              </a:ext>
            </a:extLst>
          </p:cNvPr>
          <p:cNvPicPr>
            <a:picLocks noChangeAspect="1"/>
          </p:cNvPicPr>
          <p:nvPr/>
        </p:nvPicPr>
        <p:blipFill rotWithShape="1">
          <a:blip r:embed="rId3">
            <a:extLst>
              <a:ext uri="{28A0092B-C50C-407E-A947-70E740481C1C}">
                <a14:useLocalDpi xmlns:a14="http://schemas.microsoft.com/office/drawing/2010/main" val="0"/>
              </a:ext>
            </a:extLst>
          </a:blip>
          <a:srcRect b="52603"/>
          <a:stretch/>
        </p:blipFill>
        <p:spPr>
          <a:xfrm>
            <a:off x="3114202" y="7042514"/>
            <a:ext cx="2782506" cy="1768492"/>
          </a:xfrm>
          <a:prstGeom prst="rect">
            <a:avLst/>
          </a:prstGeom>
        </p:spPr>
      </p:pic>
      <p:grpSp>
        <p:nvGrpSpPr>
          <p:cNvPr id="10" name="组合 9">
            <a:extLst>
              <a:ext uri="{FF2B5EF4-FFF2-40B4-BE49-F238E27FC236}">
                <a16:creationId xmlns:a16="http://schemas.microsoft.com/office/drawing/2014/main" id="{F1BA24F2-DC98-4D70-A8E5-3B4E0C43E897}"/>
              </a:ext>
            </a:extLst>
          </p:cNvPr>
          <p:cNvGrpSpPr/>
          <p:nvPr/>
        </p:nvGrpSpPr>
        <p:grpSpPr>
          <a:xfrm>
            <a:off x="3583492" y="388556"/>
            <a:ext cx="5025016" cy="666985"/>
            <a:chOff x="3583492" y="465675"/>
            <a:chExt cx="5025016" cy="666985"/>
          </a:xfrm>
        </p:grpSpPr>
        <p:pic>
          <p:nvPicPr>
            <p:cNvPr id="11" name="图片 10">
              <a:extLst>
                <a:ext uri="{FF2B5EF4-FFF2-40B4-BE49-F238E27FC236}">
                  <a16:creationId xmlns:a16="http://schemas.microsoft.com/office/drawing/2014/main" id="{ADF5556F-3B3B-4EF6-8C2E-88AB1A0E1409}"/>
                </a:ext>
              </a:extLst>
            </p:cNvPr>
            <p:cNvPicPr>
              <a:picLocks noChangeAspect="1"/>
            </p:cNvPicPr>
            <p:nvPr/>
          </p:nvPicPr>
          <p:blipFill rotWithShape="1">
            <a:blip r:embed="rId4">
              <a:extLst>
                <a:ext uri="{28A0092B-C50C-407E-A947-70E740481C1C}">
                  <a14:useLocalDpi xmlns:a14="http://schemas.microsoft.com/office/drawing/2010/main" val="0"/>
                </a:ext>
              </a:extLst>
            </a:blip>
            <a:srcRect t="62032" r="49881"/>
            <a:stretch/>
          </p:blipFill>
          <p:spPr>
            <a:xfrm>
              <a:off x="3583492" y="465675"/>
              <a:ext cx="1415452" cy="648329"/>
            </a:xfrm>
            <a:prstGeom prst="rect">
              <a:avLst/>
            </a:prstGeom>
          </p:spPr>
        </p:pic>
        <p:pic>
          <p:nvPicPr>
            <p:cNvPr id="12" name="图片 11">
              <a:extLst>
                <a:ext uri="{FF2B5EF4-FFF2-40B4-BE49-F238E27FC236}">
                  <a16:creationId xmlns:a16="http://schemas.microsoft.com/office/drawing/2014/main" id="{BB2DDB2F-C078-4463-AA2C-8FB43B24C1F0}"/>
                </a:ext>
              </a:extLst>
            </p:cNvPr>
            <p:cNvPicPr>
              <a:picLocks noChangeAspect="1"/>
            </p:cNvPicPr>
            <p:nvPr/>
          </p:nvPicPr>
          <p:blipFill rotWithShape="1">
            <a:blip r:embed="rId4">
              <a:extLst>
                <a:ext uri="{28A0092B-C50C-407E-A947-70E740481C1C}">
                  <a14:useLocalDpi xmlns:a14="http://schemas.microsoft.com/office/drawing/2010/main" val="0"/>
                </a:ext>
              </a:extLst>
            </a:blip>
            <a:srcRect t="62032" r="49881"/>
            <a:stretch/>
          </p:blipFill>
          <p:spPr>
            <a:xfrm flipH="1">
              <a:off x="7193056" y="465675"/>
              <a:ext cx="1415452" cy="648329"/>
            </a:xfrm>
            <a:prstGeom prst="rect">
              <a:avLst/>
            </a:prstGeom>
          </p:spPr>
        </p:pic>
        <p:grpSp>
          <p:nvGrpSpPr>
            <p:cNvPr id="13" name="组合 12">
              <a:extLst>
                <a:ext uri="{FF2B5EF4-FFF2-40B4-BE49-F238E27FC236}">
                  <a16:creationId xmlns:a16="http://schemas.microsoft.com/office/drawing/2014/main" id="{FD3EF088-CFFF-43FE-97C5-1AE98E0A429B}"/>
                </a:ext>
              </a:extLst>
            </p:cNvPr>
            <p:cNvGrpSpPr/>
            <p:nvPr/>
          </p:nvGrpSpPr>
          <p:grpSpPr>
            <a:xfrm>
              <a:off x="4971111" y="470790"/>
              <a:ext cx="2249778" cy="661870"/>
              <a:chOff x="5001293" y="856420"/>
              <a:chExt cx="2249778" cy="661870"/>
            </a:xfrm>
          </p:grpSpPr>
          <p:sp>
            <p:nvSpPr>
              <p:cNvPr id="14" name="文本框 13">
                <a:extLst>
                  <a:ext uri="{FF2B5EF4-FFF2-40B4-BE49-F238E27FC236}">
                    <a16:creationId xmlns:a16="http://schemas.microsoft.com/office/drawing/2014/main" id="{77498C00-A8B7-41BC-88E9-D9C1A4F5C725}"/>
                  </a:ext>
                </a:extLst>
              </p:cNvPr>
              <p:cNvSpPr txBox="1"/>
              <p:nvPr/>
            </p:nvSpPr>
            <p:spPr>
              <a:xfrm>
                <a:off x="5001293" y="856420"/>
                <a:ext cx="2193736" cy="615553"/>
              </a:xfrm>
              <a:prstGeom prst="rect">
                <a:avLst/>
              </a:prstGeom>
              <a:noFill/>
            </p:spPr>
            <p:txBody>
              <a:bodyPr wrap="square" lIns="0" tIns="0" rIns="0" bIns="0" rtlCol="0">
                <a:spAutoFit/>
              </a:bodyPr>
              <a:lstStyle>
                <a:defPPr>
                  <a:defRPr lang="zh-CN"/>
                </a:defPPr>
                <a:lvl1pPr algn="ctr">
                  <a:defRPr sz="4000">
                    <a:solidFill>
                      <a:schemeClr val="bg1"/>
                    </a:solidFill>
                    <a:latin typeface="庞门正道标题体" panose="02010600030101010101" pitchFamily="2" charset="-122"/>
                    <a:ea typeface="庞门正道标题体" panose="02010600030101010101" pitchFamily="2" charset="-122"/>
                  </a:defRPr>
                </a:lvl1pPr>
              </a:lstStyle>
              <a:p>
                <a:r>
                  <a:rPr lang="zh-CN" altLang="en-US" dirty="0">
                    <a:solidFill>
                      <a:srgbClr val="0CF5EF"/>
                    </a:solidFill>
                    <a:sym typeface="+mn-ea"/>
                  </a:rPr>
                  <a:t>热门歌曲</a:t>
                </a:r>
              </a:p>
            </p:txBody>
          </p:sp>
          <p:sp>
            <p:nvSpPr>
              <p:cNvPr id="15" name="文本框 14">
                <a:extLst>
                  <a:ext uri="{FF2B5EF4-FFF2-40B4-BE49-F238E27FC236}">
                    <a16:creationId xmlns:a16="http://schemas.microsoft.com/office/drawing/2014/main" id="{8A35FF60-85A4-4664-8817-B8BFCE95E3A1}"/>
                  </a:ext>
                </a:extLst>
              </p:cNvPr>
              <p:cNvSpPr txBox="1"/>
              <p:nvPr/>
            </p:nvSpPr>
            <p:spPr>
              <a:xfrm>
                <a:off x="5057335" y="902737"/>
                <a:ext cx="2193736" cy="615553"/>
              </a:xfrm>
              <a:prstGeom prst="rect">
                <a:avLst/>
              </a:prstGeom>
              <a:noFill/>
            </p:spPr>
            <p:txBody>
              <a:bodyPr wrap="square" lIns="0" tIns="0" rIns="0" bIns="0" rtlCol="0">
                <a:spAutoFit/>
              </a:bodyPr>
              <a:lstStyle>
                <a:defPPr>
                  <a:defRPr lang="zh-CN"/>
                </a:defPPr>
                <a:lvl1pPr algn="ctr">
                  <a:defRPr sz="4000">
                    <a:solidFill>
                      <a:schemeClr val="bg1"/>
                    </a:solidFill>
                    <a:latin typeface="庞门正道标题体" panose="02010600030101010101" pitchFamily="2" charset="-122"/>
                    <a:ea typeface="庞门正道标题体" panose="02010600030101010101" pitchFamily="2" charset="-122"/>
                  </a:defRPr>
                </a:lvl1pPr>
              </a:lstStyle>
              <a:p>
                <a:r>
                  <a:rPr lang="zh-CN" altLang="en-US" dirty="0">
                    <a:solidFill>
                      <a:srgbClr val="FF1551"/>
                    </a:solidFill>
                    <a:sym typeface="+mn-ea"/>
                  </a:rPr>
                  <a:t>热门歌曲</a:t>
                </a:r>
              </a:p>
            </p:txBody>
          </p:sp>
          <p:sp>
            <p:nvSpPr>
              <p:cNvPr id="16" name="文本框 15">
                <a:extLst>
                  <a:ext uri="{FF2B5EF4-FFF2-40B4-BE49-F238E27FC236}">
                    <a16:creationId xmlns:a16="http://schemas.microsoft.com/office/drawing/2014/main" id="{85141BB5-ED03-4FEC-B4E4-A5FCABEEAAD5}"/>
                  </a:ext>
                </a:extLst>
              </p:cNvPr>
              <p:cNvSpPr txBox="1"/>
              <p:nvPr/>
            </p:nvSpPr>
            <p:spPr>
              <a:xfrm>
                <a:off x="5029314" y="867693"/>
                <a:ext cx="2193736" cy="615553"/>
              </a:xfrm>
              <a:prstGeom prst="rect">
                <a:avLst/>
              </a:prstGeom>
              <a:noFill/>
            </p:spPr>
            <p:txBody>
              <a:bodyPr wrap="square" lIns="0" tIns="0" rIns="0" bIns="0" rtlCol="0">
                <a:spAutoFit/>
              </a:bodyPr>
              <a:lstStyle>
                <a:defPPr>
                  <a:defRPr lang="zh-CN"/>
                </a:defPPr>
                <a:lvl1pPr algn="ctr">
                  <a:defRPr sz="4000">
                    <a:solidFill>
                      <a:schemeClr val="bg1"/>
                    </a:solidFill>
                    <a:latin typeface="庞门正道标题体" panose="02010600030101010101" pitchFamily="2" charset="-122"/>
                    <a:ea typeface="庞门正道标题体" panose="02010600030101010101" pitchFamily="2" charset="-122"/>
                  </a:defRPr>
                </a:lvl1pPr>
              </a:lstStyle>
              <a:p>
                <a:r>
                  <a:rPr lang="zh-CN" altLang="en-US" dirty="0">
                    <a:sym typeface="+mn-ea"/>
                  </a:rPr>
                  <a:t>热门歌曲</a:t>
                </a:r>
              </a:p>
            </p:txBody>
          </p:sp>
        </p:grpSp>
      </p:grpSp>
      <p:sp>
        <p:nvSpPr>
          <p:cNvPr id="17" name="文本框 16">
            <a:extLst>
              <a:ext uri="{FF2B5EF4-FFF2-40B4-BE49-F238E27FC236}">
                <a16:creationId xmlns:a16="http://schemas.microsoft.com/office/drawing/2014/main" id="{5E1FAEA0-C87D-449D-B3ED-74BD2D225434}"/>
              </a:ext>
            </a:extLst>
          </p:cNvPr>
          <p:cNvSpPr txBox="1"/>
          <p:nvPr/>
        </p:nvSpPr>
        <p:spPr>
          <a:xfrm>
            <a:off x="2728953" y="5205080"/>
            <a:ext cx="6734095" cy="1147622"/>
          </a:xfrm>
          <a:prstGeom prst="rect">
            <a:avLst/>
          </a:prstGeom>
          <a:noFill/>
        </p:spPr>
        <p:txBody>
          <a:bodyPr wrap="square">
            <a:spAutoFit/>
          </a:bodyPr>
          <a:lstStyle>
            <a:defPPr>
              <a:defRPr lang="zh-CN"/>
            </a:defPPr>
            <a:lvl1pPr marR="0" lvl="0" indent="0" algn="ctr" fontAlgn="auto">
              <a:lnSpc>
                <a:spcPct val="130000"/>
              </a:lnSpc>
              <a:spcBef>
                <a:spcPts val="0"/>
              </a:spcBef>
              <a:spcAft>
                <a:spcPts val="0"/>
              </a:spcAft>
              <a:buClrTx/>
              <a:buSzTx/>
              <a:buFontTx/>
              <a:buNone/>
              <a:tabLst/>
              <a:defRPr kumimoji="0" b="0" i="0" u="none" strike="noStrike" cap="none" spc="0" normalizeH="0" baseline="0">
                <a:ln>
                  <a:noFill/>
                </a:ln>
                <a:solidFill>
                  <a:prstClr val="white"/>
                </a:solidFill>
                <a:effectLst>
                  <a:outerShdw blurRad="38100" dist="38100" dir="2700000" algn="tl">
                    <a:srgbClr val="000000">
                      <a:alpha val="43137"/>
                    </a:srgbClr>
                  </a:outerShdw>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sym typeface="+mn-ea"/>
              </a:rPr>
              <a:t>其中《少年》、《旧梦一场》、《世界这么大还是遇见你》等热门流行歌曲霸榜爆款歌单前三名。相当于全中国平均每人播放</a:t>
            </a:r>
            <a:r>
              <a:rPr lang="zh-CN" altLang="en-US" b="1" dirty="0">
                <a:solidFill>
                  <a:srgbClr val="21F6F0"/>
                </a:solidFill>
                <a:sym typeface="+mn-ea"/>
              </a:rPr>
              <a:t>67</a:t>
            </a:r>
            <a:r>
              <a:rPr lang="zh-CN" altLang="en-US" dirty="0">
                <a:sym typeface="+mn-ea"/>
              </a:rPr>
              <a:t>次。</a:t>
            </a:r>
          </a:p>
          <a:p>
            <a:endParaRPr lang="zh-CN" altLang="en-US" dirty="0"/>
          </a:p>
        </p:txBody>
      </p:sp>
      <p:pic>
        <p:nvPicPr>
          <p:cNvPr id="18" name="图片 17">
            <a:extLst>
              <a:ext uri="{FF2B5EF4-FFF2-40B4-BE49-F238E27FC236}">
                <a16:creationId xmlns:a16="http://schemas.microsoft.com/office/drawing/2014/main" id="{5A008503-DDC8-4E5E-A414-ACE51CC35383}"/>
              </a:ext>
            </a:extLst>
          </p:cNvPr>
          <p:cNvPicPr>
            <a:picLocks noChangeAspect="1"/>
          </p:cNvPicPr>
          <p:nvPr/>
        </p:nvPicPr>
        <p:blipFill>
          <a:blip r:embed="rId5"/>
          <a:stretch>
            <a:fillRect/>
          </a:stretch>
        </p:blipFill>
        <p:spPr>
          <a:xfrm>
            <a:off x="7488028" y="9424748"/>
            <a:ext cx="3944620" cy="3283129"/>
          </a:xfrm>
          <a:prstGeom prst="rect">
            <a:avLst/>
          </a:prstGeom>
        </p:spPr>
      </p:pic>
      <p:sp>
        <p:nvSpPr>
          <p:cNvPr id="19" name="文本框 18">
            <a:extLst>
              <a:ext uri="{FF2B5EF4-FFF2-40B4-BE49-F238E27FC236}">
                <a16:creationId xmlns:a16="http://schemas.microsoft.com/office/drawing/2014/main" id="{29D74365-DCEB-46D6-90F9-2E9A99FFCBD3}"/>
              </a:ext>
            </a:extLst>
          </p:cNvPr>
          <p:cNvSpPr txBox="1"/>
          <p:nvPr/>
        </p:nvSpPr>
        <p:spPr>
          <a:xfrm>
            <a:off x="2273806" y="1136494"/>
            <a:ext cx="7700442" cy="670120"/>
          </a:xfrm>
          <a:prstGeom prst="rect">
            <a:avLst/>
          </a:prstGeom>
          <a:noFill/>
        </p:spPr>
        <p:txBody>
          <a:bodyPr wrap="square" lIns="0" tIns="0" rIns="0" bIns="0">
            <a:spAutoFit/>
          </a:bodyPr>
          <a:lstStyle>
            <a:defPPr>
              <a:defRPr lang="zh-CN"/>
            </a:defPPr>
            <a:lvl1pPr marR="0" lvl="0" indent="0" algn="ctr" fontAlgn="auto">
              <a:lnSpc>
                <a:spcPct val="130000"/>
              </a:lnSpc>
              <a:spcBef>
                <a:spcPts val="0"/>
              </a:spcBef>
              <a:spcAft>
                <a:spcPts val="0"/>
              </a:spcAft>
              <a:buClrTx/>
              <a:buSzTx/>
              <a:buFontTx/>
              <a:buNone/>
              <a:tabLst/>
              <a:defRPr kumimoji="0" sz="2800" b="1" i="0" u="none" strike="noStrike" cap="none" spc="0" normalizeH="0" baseline="0">
                <a:ln>
                  <a:noFill/>
                </a:ln>
                <a:gradFill>
                  <a:gsLst>
                    <a:gs pos="0">
                      <a:schemeClr val="bg1"/>
                    </a:gs>
                    <a:gs pos="100000">
                      <a:schemeClr val="bg1">
                        <a:lumMod val="75000"/>
                      </a:schemeClr>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sym typeface="+mn-ea"/>
              </a:rPr>
              <a:t>2020年，抖音排名前10歌曲，总播放量达</a:t>
            </a:r>
            <a:r>
              <a:rPr lang="zh-CN" altLang="en-US" sz="3600" dirty="0">
                <a:solidFill>
                  <a:srgbClr val="21F6F0"/>
                </a:solidFill>
                <a:sym typeface="+mn-ea"/>
              </a:rPr>
              <a:t>945</a:t>
            </a:r>
            <a:r>
              <a:rPr lang="zh-CN" altLang="en-US" dirty="0">
                <a:solidFill>
                  <a:srgbClr val="21F6F0"/>
                </a:solidFill>
                <a:sym typeface="+mn-ea"/>
              </a:rPr>
              <a:t>亿</a:t>
            </a:r>
            <a:endParaRPr lang="zh-CN" altLang="en-US" dirty="0">
              <a:solidFill>
                <a:srgbClr val="21F6F0"/>
              </a:solidFill>
            </a:endParaRPr>
          </a:p>
        </p:txBody>
      </p:sp>
      <p:pic>
        <p:nvPicPr>
          <p:cNvPr id="1038" name="Picture 14" descr="Laxed (Siren Beat)">
            <a:extLst>
              <a:ext uri="{FF2B5EF4-FFF2-40B4-BE49-F238E27FC236}">
                <a16:creationId xmlns:a16="http://schemas.microsoft.com/office/drawing/2014/main" id="{3913C5E5-B929-419F-A48E-50E32099693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33502" y="2291559"/>
            <a:ext cx="1650242" cy="1650242"/>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a:extLst>
              <a:ext uri="{FF2B5EF4-FFF2-40B4-BE49-F238E27FC236}">
                <a16:creationId xmlns:a16="http://schemas.microsoft.com/office/drawing/2014/main" id="{42EBD8D2-EFFD-4379-B2E1-FE65C8B80D45}"/>
              </a:ext>
            </a:extLst>
          </p:cNvPr>
          <p:cNvPicPr>
            <a:picLocks noChangeAspect="1"/>
          </p:cNvPicPr>
          <p:nvPr/>
        </p:nvPicPr>
        <p:blipFill rotWithShape="1">
          <a:blip r:embed="rId7"/>
          <a:srcRect l="19047" r="18547"/>
          <a:stretch/>
        </p:blipFill>
        <p:spPr>
          <a:xfrm>
            <a:off x="7577304" y="2291559"/>
            <a:ext cx="1419283" cy="1419283"/>
          </a:xfrm>
          <a:prstGeom prst="rect">
            <a:avLst/>
          </a:prstGeom>
          <a:noFill/>
          <a:effectLst>
            <a:outerShdw blurRad="88900" dist="38100" dir="5400000" algn="t" rotWithShape="0">
              <a:prstClr val="black">
                <a:alpha val="34000"/>
              </a:prstClr>
            </a:outerShdw>
            <a:reflection blurRad="114300" stA="32000" endPos="35000" dir="5400000" sy="-100000" algn="bl" rotWithShape="0"/>
          </a:effectLst>
        </p:spPr>
      </p:pic>
      <p:pic>
        <p:nvPicPr>
          <p:cNvPr id="4" name="图片 3">
            <a:extLst>
              <a:ext uri="{FF2B5EF4-FFF2-40B4-BE49-F238E27FC236}">
                <a16:creationId xmlns:a16="http://schemas.microsoft.com/office/drawing/2014/main" id="{22B18EE2-A735-4530-BF17-FA08B0437D56}"/>
              </a:ext>
            </a:extLst>
          </p:cNvPr>
          <p:cNvPicPr>
            <a:picLocks noChangeAspect="1"/>
          </p:cNvPicPr>
          <p:nvPr/>
        </p:nvPicPr>
        <p:blipFill>
          <a:blip r:embed="rId8"/>
          <a:stretch>
            <a:fillRect/>
          </a:stretch>
        </p:blipFill>
        <p:spPr>
          <a:xfrm>
            <a:off x="8459260" y="2497733"/>
            <a:ext cx="1514988" cy="1514988"/>
          </a:xfrm>
          <a:prstGeom prst="rect">
            <a:avLst/>
          </a:prstGeom>
          <a:noFill/>
          <a:effectLst>
            <a:outerShdw blurRad="88900" dist="38100" dir="5400000" algn="t" rotWithShape="0">
              <a:prstClr val="black">
                <a:alpha val="34000"/>
              </a:prstClr>
            </a:outerShdw>
            <a:reflection blurRad="114300" stA="32000" endPos="35000" dir="5400000" sy="-100000" algn="bl" rotWithShape="0"/>
          </a:effectLst>
        </p:spPr>
      </p:pic>
      <p:pic>
        <p:nvPicPr>
          <p:cNvPr id="1042" name="Picture 18">
            <a:extLst>
              <a:ext uri="{FF2B5EF4-FFF2-40B4-BE49-F238E27FC236}">
                <a16:creationId xmlns:a16="http://schemas.microsoft.com/office/drawing/2014/main" id="{81E8A5B9-82D4-485C-8240-034FD0001C97}"/>
              </a:ext>
            </a:extLst>
          </p:cNvPr>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45078" y="9680601"/>
            <a:ext cx="1662411" cy="1644500"/>
          </a:xfrm>
          <a:prstGeom prst="rect">
            <a:avLst/>
          </a:prstGeom>
          <a:noFill/>
          <a:extLst>
            <a:ext uri="{909E8E84-426E-40DD-AFC4-6F175D3DCCD1}">
              <a14:hiddenFill xmlns:a14="http://schemas.microsoft.com/office/drawing/2010/main">
                <a:solidFill>
                  <a:srgbClr val="FFFFFF"/>
                </a:solidFill>
              </a14:hiddenFill>
            </a:ext>
          </a:extLst>
        </p:spPr>
      </p:pic>
      <p:grpSp>
        <p:nvGrpSpPr>
          <p:cNvPr id="640" name="组合 639">
            <a:extLst>
              <a:ext uri="{FF2B5EF4-FFF2-40B4-BE49-F238E27FC236}">
                <a16:creationId xmlns:a16="http://schemas.microsoft.com/office/drawing/2014/main" id="{5DA0403B-1F5E-4597-B34E-196CDF581932}"/>
              </a:ext>
            </a:extLst>
          </p:cNvPr>
          <p:cNvGrpSpPr/>
          <p:nvPr/>
        </p:nvGrpSpPr>
        <p:grpSpPr>
          <a:xfrm>
            <a:off x="605726" y="3611563"/>
            <a:ext cx="11036589" cy="1149840"/>
            <a:chOff x="577706" y="3819452"/>
            <a:chExt cx="11036589" cy="1149840"/>
          </a:xfrm>
        </p:grpSpPr>
        <p:grpSp>
          <p:nvGrpSpPr>
            <p:cNvPr id="641" name="组合 640">
              <a:extLst>
                <a:ext uri="{FF2B5EF4-FFF2-40B4-BE49-F238E27FC236}">
                  <a16:creationId xmlns:a16="http://schemas.microsoft.com/office/drawing/2014/main" id="{504E9E40-2827-49E5-93E1-31496F54C7D3}"/>
                </a:ext>
              </a:extLst>
            </p:cNvPr>
            <p:cNvGrpSpPr/>
            <p:nvPr/>
          </p:nvGrpSpPr>
          <p:grpSpPr>
            <a:xfrm>
              <a:off x="876822" y="3819452"/>
              <a:ext cx="10450456" cy="956339"/>
              <a:chOff x="876822" y="4060343"/>
              <a:chExt cx="10450456" cy="956339"/>
            </a:xfrm>
          </p:grpSpPr>
          <p:sp>
            <p:nvSpPr>
              <p:cNvPr id="646" name="梯形 645">
                <a:extLst>
                  <a:ext uri="{FF2B5EF4-FFF2-40B4-BE49-F238E27FC236}">
                    <a16:creationId xmlns:a16="http://schemas.microsoft.com/office/drawing/2014/main" id="{FD1BE86B-5BF9-454E-A9A9-CA43623BAC65}"/>
                  </a:ext>
                </a:extLst>
              </p:cNvPr>
              <p:cNvSpPr/>
              <p:nvPr/>
            </p:nvSpPr>
            <p:spPr>
              <a:xfrm>
                <a:off x="4523877" y="4102282"/>
                <a:ext cx="3144246" cy="914400"/>
              </a:xfrm>
              <a:prstGeom prst="trapezoid">
                <a:avLst>
                  <a:gd name="adj" fmla="val 98016"/>
                </a:avLst>
              </a:prstGeom>
              <a:gradFill>
                <a:gsLst>
                  <a:gs pos="0">
                    <a:schemeClr val="accent1">
                      <a:alpha val="0"/>
                    </a:schemeClr>
                  </a:gs>
                  <a:gs pos="100000">
                    <a:schemeClr val="accent1">
                      <a:alpha val="23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7" name="梯形 25">
                <a:extLst>
                  <a:ext uri="{FF2B5EF4-FFF2-40B4-BE49-F238E27FC236}">
                    <a16:creationId xmlns:a16="http://schemas.microsoft.com/office/drawing/2014/main" id="{B698FF76-62BD-47A9-9EF6-5B2FDCCFF42F}"/>
                  </a:ext>
                </a:extLst>
              </p:cNvPr>
              <p:cNvSpPr/>
              <p:nvPr/>
            </p:nvSpPr>
            <p:spPr>
              <a:xfrm>
                <a:off x="876822" y="4060343"/>
                <a:ext cx="4236311" cy="941214"/>
              </a:xfrm>
              <a:custGeom>
                <a:avLst/>
                <a:gdLst>
                  <a:gd name="connsiteX0" fmla="*/ 0 w 3144246"/>
                  <a:gd name="connsiteY0" fmla="*/ 914400 h 914400"/>
                  <a:gd name="connsiteX1" fmla="*/ 1334667 w 3144246"/>
                  <a:gd name="connsiteY1" fmla="*/ 0 h 914400"/>
                  <a:gd name="connsiteX2" fmla="*/ 1809579 w 3144246"/>
                  <a:gd name="connsiteY2" fmla="*/ 0 h 914400"/>
                  <a:gd name="connsiteX3" fmla="*/ 3144246 w 3144246"/>
                  <a:gd name="connsiteY3" fmla="*/ 914400 h 914400"/>
                  <a:gd name="connsiteX4" fmla="*/ 0 w 3144246"/>
                  <a:gd name="connsiteY4" fmla="*/ 914400 h 914400"/>
                  <a:gd name="connsiteX0" fmla="*/ 0 w 3901426"/>
                  <a:gd name="connsiteY0" fmla="*/ 914400 h 914400"/>
                  <a:gd name="connsiteX1" fmla="*/ 1334667 w 3901426"/>
                  <a:gd name="connsiteY1" fmla="*/ 0 h 914400"/>
                  <a:gd name="connsiteX2" fmla="*/ 3901426 w 3901426"/>
                  <a:gd name="connsiteY2" fmla="*/ 137786 h 914400"/>
                  <a:gd name="connsiteX3" fmla="*/ 3144246 w 3901426"/>
                  <a:gd name="connsiteY3" fmla="*/ 914400 h 914400"/>
                  <a:gd name="connsiteX4" fmla="*/ 0 w 3901426"/>
                  <a:gd name="connsiteY4" fmla="*/ 914400 h 914400"/>
                  <a:gd name="connsiteX0" fmla="*/ 0 w 3939004"/>
                  <a:gd name="connsiteY0" fmla="*/ 914400 h 914400"/>
                  <a:gd name="connsiteX1" fmla="*/ 1334667 w 3939004"/>
                  <a:gd name="connsiteY1" fmla="*/ 0 h 914400"/>
                  <a:gd name="connsiteX2" fmla="*/ 3939004 w 3939004"/>
                  <a:gd name="connsiteY2" fmla="*/ 12526 h 914400"/>
                  <a:gd name="connsiteX3" fmla="*/ 3144246 w 3939004"/>
                  <a:gd name="connsiteY3" fmla="*/ 914400 h 914400"/>
                  <a:gd name="connsiteX4" fmla="*/ 0 w 3939004"/>
                  <a:gd name="connsiteY4" fmla="*/ 914400 h 914400"/>
                  <a:gd name="connsiteX0" fmla="*/ 0 w 4332780"/>
                  <a:gd name="connsiteY0" fmla="*/ 914400 h 914400"/>
                  <a:gd name="connsiteX1" fmla="*/ 1334667 w 4332780"/>
                  <a:gd name="connsiteY1" fmla="*/ 0 h 914400"/>
                  <a:gd name="connsiteX2" fmla="*/ 4332780 w 4332780"/>
                  <a:gd name="connsiteY2" fmla="*/ 55389 h 914400"/>
                  <a:gd name="connsiteX3" fmla="*/ 3144246 w 4332780"/>
                  <a:gd name="connsiteY3" fmla="*/ 914400 h 914400"/>
                  <a:gd name="connsiteX4" fmla="*/ 0 w 4332780"/>
                  <a:gd name="connsiteY4" fmla="*/ 914400 h 914400"/>
                  <a:gd name="connsiteX0" fmla="*/ 0 w 4332780"/>
                  <a:gd name="connsiteY0" fmla="*/ 928688 h 928688"/>
                  <a:gd name="connsiteX1" fmla="*/ 1829870 w 4332780"/>
                  <a:gd name="connsiteY1" fmla="*/ 0 h 928688"/>
                  <a:gd name="connsiteX2" fmla="*/ 4332780 w 4332780"/>
                  <a:gd name="connsiteY2" fmla="*/ 69677 h 928688"/>
                  <a:gd name="connsiteX3" fmla="*/ 3144246 w 4332780"/>
                  <a:gd name="connsiteY3" fmla="*/ 928688 h 928688"/>
                  <a:gd name="connsiteX4" fmla="*/ 0 w 4332780"/>
                  <a:gd name="connsiteY4" fmla="*/ 928688 h 928688"/>
                  <a:gd name="connsiteX0" fmla="*/ 0 w 4404376"/>
                  <a:gd name="connsiteY0" fmla="*/ 928688 h 928688"/>
                  <a:gd name="connsiteX1" fmla="*/ 1829870 w 4404376"/>
                  <a:gd name="connsiteY1" fmla="*/ 0 h 928688"/>
                  <a:gd name="connsiteX2" fmla="*/ 4404376 w 4404376"/>
                  <a:gd name="connsiteY2" fmla="*/ 17289 h 928688"/>
                  <a:gd name="connsiteX3" fmla="*/ 3144246 w 4404376"/>
                  <a:gd name="connsiteY3" fmla="*/ 928688 h 928688"/>
                  <a:gd name="connsiteX4" fmla="*/ 0 w 4404376"/>
                  <a:gd name="connsiteY4" fmla="*/ 928688 h 928688"/>
                  <a:gd name="connsiteX0" fmla="*/ 0 w 4464039"/>
                  <a:gd name="connsiteY0" fmla="*/ 935211 h 935211"/>
                  <a:gd name="connsiteX1" fmla="*/ 1829870 w 4464039"/>
                  <a:gd name="connsiteY1" fmla="*/ 6523 h 935211"/>
                  <a:gd name="connsiteX2" fmla="*/ 4464039 w 4464039"/>
                  <a:gd name="connsiteY2" fmla="*/ 0 h 935211"/>
                  <a:gd name="connsiteX3" fmla="*/ 3144246 w 4464039"/>
                  <a:gd name="connsiteY3" fmla="*/ 935211 h 935211"/>
                  <a:gd name="connsiteX4" fmla="*/ 0 w 4464039"/>
                  <a:gd name="connsiteY4" fmla="*/ 935211 h 935211"/>
                  <a:gd name="connsiteX0" fmla="*/ 0 w 4464039"/>
                  <a:gd name="connsiteY0" fmla="*/ 941214 h 941214"/>
                  <a:gd name="connsiteX1" fmla="*/ 2265449 w 4464039"/>
                  <a:gd name="connsiteY1" fmla="*/ 0 h 941214"/>
                  <a:gd name="connsiteX2" fmla="*/ 4464039 w 4464039"/>
                  <a:gd name="connsiteY2" fmla="*/ 6003 h 941214"/>
                  <a:gd name="connsiteX3" fmla="*/ 3144246 w 4464039"/>
                  <a:gd name="connsiteY3" fmla="*/ 941214 h 941214"/>
                  <a:gd name="connsiteX4" fmla="*/ 0 w 4464039"/>
                  <a:gd name="connsiteY4" fmla="*/ 941214 h 941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4039" h="941214">
                    <a:moveTo>
                      <a:pt x="0" y="941214"/>
                    </a:moveTo>
                    <a:lnTo>
                      <a:pt x="2265449" y="0"/>
                    </a:lnTo>
                    <a:lnTo>
                      <a:pt x="4464039" y="6003"/>
                    </a:lnTo>
                    <a:lnTo>
                      <a:pt x="3144246" y="941214"/>
                    </a:lnTo>
                    <a:lnTo>
                      <a:pt x="0" y="941214"/>
                    </a:lnTo>
                    <a:close/>
                  </a:path>
                </a:pathLst>
              </a:custGeom>
              <a:gradFill>
                <a:gsLst>
                  <a:gs pos="0">
                    <a:schemeClr val="accent1">
                      <a:alpha val="0"/>
                    </a:schemeClr>
                  </a:gs>
                  <a:gs pos="100000">
                    <a:schemeClr val="accent1">
                      <a:alpha val="29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8" name="梯形 25">
                <a:extLst>
                  <a:ext uri="{FF2B5EF4-FFF2-40B4-BE49-F238E27FC236}">
                    <a16:creationId xmlns:a16="http://schemas.microsoft.com/office/drawing/2014/main" id="{9622683A-E50B-48C3-A81D-5AF3926D3AFD}"/>
                  </a:ext>
                </a:extLst>
              </p:cNvPr>
              <p:cNvSpPr/>
              <p:nvPr/>
            </p:nvSpPr>
            <p:spPr>
              <a:xfrm flipH="1">
                <a:off x="7090967" y="4060343"/>
                <a:ext cx="4236311" cy="941214"/>
              </a:xfrm>
              <a:custGeom>
                <a:avLst/>
                <a:gdLst>
                  <a:gd name="connsiteX0" fmla="*/ 0 w 3144246"/>
                  <a:gd name="connsiteY0" fmla="*/ 914400 h 914400"/>
                  <a:gd name="connsiteX1" fmla="*/ 1334667 w 3144246"/>
                  <a:gd name="connsiteY1" fmla="*/ 0 h 914400"/>
                  <a:gd name="connsiteX2" fmla="*/ 1809579 w 3144246"/>
                  <a:gd name="connsiteY2" fmla="*/ 0 h 914400"/>
                  <a:gd name="connsiteX3" fmla="*/ 3144246 w 3144246"/>
                  <a:gd name="connsiteY3" fmla="*/ 914400 h 914400"/>
                  <a:gd name="connsiteX4" fmla="*/ 0 w 3144246"/>
                  <a:gd name="connsiteY4" fmla="*/ 914400 h 914400"/>
                  <a:gd name="connsiteX0" fmla="*/ 0 w 3901426"/>
                  <a:gd name="connsiteY0" fmla="*/ 914400 h 914400"/>
                  <a:gd name="connsiteX1" fmla="*/ 1334667 w 3901426"/>
                  <a:gd name="connsiteY1" fmla="*/ 0 h 914400"/>
                  <a:gd name="connsiteX2" fmla="*/ 3901426 w 3901426"/>
                  <a:gd name="connsiteY2" fmla="*/ 137786 h 914400"/>
                  <a:gd name="connsiteX3" fmla="*/ 3144246 w 3901426"/>
                  <a:gd name="connsiteY3" fmla="*/ 914400 h 914400"/>
                  <a:gd name="connsiteX4" fmla="*/ 0 w 3901426"/>
                  <a:gd name="connsiteY4" fmla="*/ 914400 h 914400"/>
                  <a:gd name="connsiteX0" fmla="*/ 0 w 3939004"/>
                  <a:gd name="connsiteY0" fmla="*/ 914400 h 914400"/>
                  <a:gd name="connsiteX1" fmla="*/ 1334667 w 3939004"/>
                  <a:gd name="connsiteY1" fmla="*/ 0 h 914400"/>
                  <a:gd name="connsiteX2" fmla="*/ 3939004 w 3939004"/>
                  <a:gd name="connsiteY2" fmla="*/ 12526 h 914400"/>
                  <a:gd name="connsiteX3" fmla="*/ 3144246 w 3939004"/>
                  <a:gd name="connsiteY3" fmla="*/ 914400 h 914400"/>
                  <a:gd name="connsiteX4" fmla="*/ 0 w 3939004"/>
                  <a:gd name="connsiteY4" fmla="*/ 914400 h 914400"/>
                  <a:gd name="connsiteX0" fmla="*/ 0 w 4332780"/>
                  <a:gd name="connsiteY0" fmla="*/ 914400 h 914400"/>
                  <a:gd name="connsiteX1" fmla="*/ 1334667 w 4332780"/>
                  <a:gd name="connsiteY1" fmla="*/ 0 h 914400"/>
                  <a:gd name="connsiteX2" fmla="*/ 4332780 w 4332780"/>
                  <a:gd name="connsiteY2" fmla="*/ 55389 h 914400"/>
                  <a:gd name="connsiteX3" fmla="*/ 3144246 w 4332780"/>
                  <a:gd name="connsiteY3" fmla="*/ 914400 h 914400"/>
                  <a:gd name="connsiteX4" fmla="*/ 0 w 4332780"/>
                  <a:gd name="connsiteY4" fmla="*/ 914400 h 914400"/>
                  <a:gd name="connsiteX0" fmla="*/ 0 w 4332780"/>
                  <a:gd name="connsiteY0" fmla="*/ 928688 h 928688"/>
                  <a:gd name="connsiteX1" fmla="*/ 1829870 w 4332780"/>
                  <a:gd name="connsiteY1" fmla="*/ 0 h 928688"/>
                  <a:gd name="connsiteX2" fmla="*/ 4332780 w 4332780"/>
                  <a:gd name="connsiteY2" fmla="*/ 69677 h 928688"/>
                  <a:gd name="connsiteX3" fmla="*/ 3144246 w 4332780"/>
                  <a:gd name="connsiteY3" fmla="*/ 928688 h 928688"/>
                  <a:gd name="connsiteX4" fmla="*/ 0 w 4332780"/>
                  <a:gd name="connsiteY4" fmla="*/ 928688 h 928688"/>
                  <a:gd name="connsiteX0" fmla="*/ 0 w 4404376"/>
                  <a:gd name="connsiteY0" fmla="*/ 928688 h 928688"/>
                  <a:gd name="connsiteX1" fmla="*/ 1829870 w 4404376"/>
                  <a:gd name="connsiteY1" fmla="*/ 0 h 928688"/>
                  <a:gd name="connsiteX2" fmla="*/ 4404376 w 4404376"/>
                  <a:gd name="connsiteY2" fmla="*/ 17289 h 928688"/>
                  <a:gd name="connsiteX3" fmla="*/ 3144246 w 4404376"/>
                  <a:gd name="connsiteY3" fmla="*/ 928688 h 928688"/>
                  <a:gd name="connsiteX4" fmla="*/ 0 w 4404376"/>
                  <a:gd name="connsiteY4" fmla="*/ 928688 h 928688"/>
                  <a:gd name="connsiteX0" fmla="*/ 0 w 4464039"/>
                  <a:gd name="connsiteY0" fmla="*/ 935211 h 935211"/>
                  <a:gd name="connsiteX1" fmla="*/ 1829870 w 4464039"/>
                  <a:gd name="connsiteY1" fmla="*/ 6523 h 935211"/>
                  <a:gd name="connsiteX2" fmla="*/ 4464039 w 4464039"/>
                  <a:gd name="connsiteY2" fmla="*/ 0 h 935211"/>
                  <a:gd name="connsiteX3" fmla="*/ 3144246 w 4464039"/>
                  <a:gd name="connsiteY3" fmla="*/ 935211 h 935211"/>
                  <a:gd name="connsiteX4" fmla="*/ 0 w 4464039"/>
                  <a:gd name="connsiteY4" fmla="*/ 935211 h 935211"/>
                  <a:gd name="connsiteX0" fmla="*/ 0 w 4464039"/>
                  <a:gd name="connsiteY0" fmla="*/ 941214 h 941214"/>
                  <a:gd name="connsiteX1" fmla="*/ 2265449 w 4464039"/>
                  <a:gd name="connsiteY1" fmla="*/ 0 h 941214"/>
                  <a:gd name="connsiteX2" fmla="*/ 4464039 w 4464039"/>
                  <a:gd name="connsiteY2" fmla="*/ 6003 h 941214"/>
                  <a:gd name="connsiteX3" fmla="*/ 3144246 w 4464039"/>
                  <a:gd name="connsiteY3" fmla="*/ 941214 h 941214"/>
                  <a:gd name="connsiteX4" fmla="*/ 0 w 4464039"/>
                  <a:gd name="connsiteY4" fmla="*/ 941214 h 941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4039" h="941214">
                    <a:moveTo>
                      <a:pt x="0" y="941214"/>
                    </a:moveTo>
                    <a:lnTo>
                      <a:pt x="2265449" y="0"/>
                    </a:lnTo>
                    <a:lnTo>
                      <a:pt x="4464039" y="6003"/>
                    </a:lnTo>
                    <a:lnTo>
                      <a:pt x="3144246" y="941214"/>
                    </a:lnTo>
                    <a:lnTo>
                      <a:pt x="0" y="941214"/>
                    </a:lnTo>
                    <a:close/>
                  </a:path>
                </a:pathLst>
              </a:custGeom>
              <a:gradFill>
                <a:gsLst>
                  <a:gs pos="0">
                    <a:schemeClr val="accent1">
                      <a:alpha val="0"/>
                    </a:schemeClr>
                  </a:gs>
                  <a:gs pos="100000">
                    <a:schemeClr val="accent1">
                      <a:alpha val="25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642" name="组合 641">
              <a:extLst>
                <a:ext uri="{FF2B5EF4-FFF2-40B4-BE49-F238E27FC236}">
                  <a16:creationId xmlns:a16="http://schemas.microsoft.com/office/drawing/2014/main" id="{017B0724-0FAC-4268-AC15-17F4B7AD8E63}"/>
                </a:ext>
              </a:extLst>
            </p:cNvPr>
            <p:cNvGrpSpPr/>
            <p:nvPr/>
          </p:nvGrpSpPr>
          <p:grpSpPr>
            <a:xfrm>
              <a:off x="577706" y="3959315"/>
              <a:ext cx="11036589" cy="1009977"/>
              <a:chOff x="876822" y="4060343"/>
              <a:chExt cx="10450456" cy="956339"/>
            </a:xfrm>
            <a:noFill/>
          </p:grpSpPr>
          <p:sp>
            <p:nvSpPr>
              <p:cNvPr id="643" name="梯形 642">
                <a:extLst>
                  <a:ext uri="{FF2B5EF4-FFF2-40B4-BE49-F238E27FC236}">
                    <a16:creationId xmlns:a16="http://schemas.microsoft.com/office/drawing/2014/main" id="{901FFB6D-5F5C-4F08-9488-90D2C323DD0E}"/>
                  </a:ext>
                </a:extLst>
              </p:cNvPr>
              <p:cNvSpPr/>
              <p:nvPr/>
            </p:nvSpPr>
            <p:spPr>
              <a:xfrm>
                <a:off x="4523877" y="4102282"/>
                <a:ext cx="3144246" cy="914400"/>
              </a:xfrm>
              <a:prstGeom prst="trapezoid">
                <a:avLst>
                  <a:gd name="adj" fmla="val 98016"/>
                </a:avLst>
              </a:prstGeom>
              <a:grpFill/>
              <a:ln>
                <a:gradFill>
                  <a:gsLst>
                    <a:gs pos="0">
                      <a:schemeClr val="accent1">
                        <a:alpha val="0"/>
                      </a:schemeClr>
                    </a:gs>
                    <a:gs pos="100000">
                      <a:schemeClr val="accent1">
                        <a:alpha val="2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4" name="梯形 25">
                <a:extLst>
                  <a:ext uri="{FF2B5EF4-FFF2-40B4-BE49-F238E27FC236}">
                    <a16:creationId xmlns:a16="http://schemas.microsoft.com/office/drawing/2014/main" id="{5908E35E-3CE7-4BF0-88E1-0F08ABE77619}"/>
                  </a:ext>
                </a:extLst>
              </p:cNvPr>
              <p:cNvSpPr/>
              <p:nvPr/>
            </p:nvSpPr>
            <p:spPr>
              <a:xfrm>
                <a:off x="876822" y="4060343"/>
                <a:ext cx="4236311" cy="941214"/>
              </a:xfrm>
              <a:custGeom>
                <a:avLst/>
                <a:gdLst>
                  <a:gd name="connsiteX0" fmla="*/ 0 w 3144246"/>
                  <a:gd name="connsiteY0" fmla="*/ 914400 h 914400"/>
                  <a:gd name="connsiteX1" fmla="*/ 1334667 w 3144246"/>
                  <a:gd name="connsiteY1" fmla="*/ 0 h 914400"/>
                  <a:gd name="connsiteX2" fmla="*/ 1809579 w 3144246"/>
                  <a:gd name="connsiteY2" fmla="*/ 0 h 914400"/>
                  <a:gd name="connsiteX3" fmla="*/ 3144246 w 3144246"/>
                  <a:gd name="connsiteY3" fmla="*/ 914400 h 914400"/>
                  <a:gd name="connsiteX4" fmla="*/ 0 w 3144246"/>
                  <a:gd name="connsiteY4" fmla="*/ 914400 h 914400"/>
                  <a:gd name="connsiteX0" fmla="*/ 0 w 3901426"/>
                  <a:gd name="connsiteY0" fmla="*/ 914400 h 914400"/>
                  <a:gd name="connsiteX1" fmla="*/ 1334667 w 3901426"/>
                  <a:gd name="connsiteY1" fmla="*/ 0 h 914400"/>
                  <a:gd name="connsiteX2" fmla="*/ 3901426 w 3901426"/>
                  <a:gd name="connsiteY2" fmla="*/ 137786 h 914400"/>
                  <a:gd name="connsiteX3" fmla="*/ 3144246 w 3901426"/>
                  <a:gd name="connsiteY3" fmla="*/ 914400 h 914400"/>
                  <a:gd name="connsiteX4" fmla="*/ 0 w 3901426"/>
                  <a:gd name="connsiteY4" fmla="*/ 914400 h 914400"/>
                  <a:gd name="connsiteX0" fmla="*/ 0 w 3939004"/>
                  <a:gd name="connsiteY0" fmla="*/ 914400 h 914400"/>
                  <a:gd name="connsiteX1" fmla="*/ 1334667 w 3939004"/>
                  <a:gd name="connsiteY1" fmla="*/ 0 h 914400"/>
                  <a:gd name="connsiteX2" fmla="*/ 3939004 w 3939004"/>
                  <a:gd name="connsiteY2" fmla="*/ 12526 h 914400"/>
                  <a:gd name="connsiteX3" fmla="*/ 3144246 w 3939004"/>
                  <a:gd name="connsiteY3" fmla="*/ 914400 h 914400"/>
                  <a:gd name="connsiteX4" fmla="*/ 0 w 3939004"/>
                  <a:gd name="connsiteY4" fmla="*/ 914400 h 914400"/>
                  <a:gd name="connsiteX0" fmla="*/ 0 w 4332780"/>
                  <a:gd name="connsiteY0" fmla="*/ 914400 h 914400"/>
                  <a:gd name="connsiteX1" fmla="*/ 1334667 w 4332780"/>
                  <a:gd name="connsiteY1" fmla="*/ 0 h 914400"/>
                  <a:gd name="connsiteX2" fmla="*/ 4332780 w 4332780"/>
                  <a:gd name="connsiteY2" fmla="*/ 55389 h 914400"/>
                  <a:gd name="connsiteX3" fmla="*/ 3144246 w 4332780"/>
                  <a:gd name="connsiteY3" fmla="*/ 914400 h 914400"/>
                  <a:gd name="connsiteX4" fmla="*/ 0 w 4332780"/>
                  <a:gd name="connsiteY4" fmla="*/ 914400 h 914400"/>
                  <a:gd name="connsiteX0" fmla="*/ 0 w 4332780"/>
                  <a:gd name="connsiteY0" fmla="*/ 928688 h 928688"/>
                  <a:gd name="connsiteX1" fmla="*/ 1829870 w 4332780"/>
                  <a:gd name="connsiteY1" fmla="*/ 0 h 928688"/>
                  <a:gd name="connsiteX2" fmla="*/ 4332780 w 4332780"/>
                  <a:gd name="connsiteY2" fmla="*/ 69677 h 928688"/>
                  <a:gd name="connsiteX3" fmla="*/ 3144246 w 4332780"/>
                  <a:gd name="connsiteY3" fmla="*/ 928688 h 928688"/>
                  <a:gd name="connsiteX4" fmla="*/ 0 w 4332780"/>
                  <a:gd name="connsiteY4" fmla="*/ 928688 h 928688"/>
                  <a:gd name="connsiteX0" fmla="*/ 0 w 4404376"/>
                  <a:gd name="connsiteY0" fmla="*/ 928688 h 928688"/>
                  <a:gd name="connsiteX1" fmla="*/ 1829870 w 4404376"/>
                  <a:gd name="connsiteY1" fmla="*/ 0 h 928688"/>
                  <a:gd name="connsiteX2" fmla="*/ 4404376 w 4404376"/>
                  <a:gd name="connsiteY2" fmla="*/ 17289 h 928688"/>
                  <a:gd name="connsiteX3" fmla="*/ 3144246 w 4404376"/>
                  <a:gd name="connsiteY3" fmla="*/ 928688 h 928688"/>
                  <a:gd name="connsiteX4" fmla="*/ 0 w 4404376"/>
                  <a:gd name="connsiteY4" fmla="*/ 928688 h 928688"/>
                  <a:gd name="connsiteX0" fmla="*/ 0 w 4464039"/>
                  <a:gd name="connsiteY0" fmla="*/ 935211 h 935211"/>
                  <a:gd name="connsiteX1" fmla="*/ 1829870 w 4464039"/>
                  <a:gd name="connsiteY1" fmla="*/ 6523 h 935211"/>
                  <a:gd name="connsiteX2" fmla="*/ 4464039 w 4464039"/>
                  <a:gd name="connsiteY2" fmla="*/ 0 h 935211"/>
                  <a:gd name="connsiteX3" fmla="*/ 3144246 w 4464039"/>
                  <a:gd name="connsiteY3" fmla="*/ 935211 h 935211"/>
                  <a:gd name="connsiteX4" fmla="*/ 0 w 4464039"/>
                  <a:gd name="connsiteY4" fmla="*/ 935211 h 935211"/>
                  <a:gd name="connsiteX0" fmla="*/ 0 w 4464039"/>
                  <a:gd name="connsiteY0" fmla="*/ 941214 h 941214"/>
                  <a:gd name="connsiteX1" fmla="*/ 2265449 w 4464039"/>
                  <a:gd name="connsiteY1" fmla="*/ 0 h 941214"/>
                  <a:gd name="connsiteX2" fmla="*/ 4464039 w 4464039"/>
                  <a:gd name="connsiteY2" fmla="*/ 6003 h 941214"/>
                  <a:gd name="connsiteX3" fmla="*/ 3144246 w 4464039"/>
                  <a:gd name="connsiteY3" fmla="*/ 941214 h 941214"/>
                  <a:gd name="connsiteX4" fmla="*/ 0 w 4464039"/>
                  <a:gd name="connsiteY4" fmla="*/ 941214 h 941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4039" h="941214">
                    <a:moveTo>
                      <a:pt x="0" y="941214"/>
                    </a:moveTo>
                    <a:lnTo>
                      <a:pt x="2265449" y="0"/>
                    </a:lnTo>
                    <a:lnTo>
                      <a:pt x="4464039" y="6003"/>
                    </a:lnTo>
                    <a:lnTo>
                      <a:pt x="3144246" y="941214"/>
                    </a:lnTo>
                    <a:lnTo>
                      <a:pt x="0" y="941214"/>
                    </a:lnTo>
                    <a:close/>
                  </a:path>
                </a:pathLst>
              </a:custGeom>
              <a:grpFill/>
              <a:ln>
                <a:gradFill>
                  <a:gsLst>
                    <a:gs pos="0">
                      <a:schemeClr val="accent1">
                        <a:alpha val="0"/>
                      </a:schemeClr>
                    </a:gs>
                    <a:gs pos="100000">
                      <a:schemeClr val="accent1">
                        <a:alpha val="3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5" name="梯形 25">
                <a:extLst>
                  <a:ext uri="{FF2B5EF4-FFF2-40B4-BE49-F238E27FC236}">
                    <a16:creationId xmlns:a16="http://schemas.microsoft.com/office/drawing/2014/main" id="{ABAD01C0-0D6F-4442-B803-90DDBC3A46E7}"/>
                  </a:ext>
                </a:extLst>
              </p:cNvPr>
              <p:cNvSpPr/>
              <p:nvPr/>
            </p:nvSpPr>
            <p:spPr>
              <a:xfrm flipH="1">
                <a:off x="7090967" y="4060343"/>
                <a:ext cx="4236311" cy="941214"/>
              </a:xfrm>
              <a:custGeom>
                <a:avLst/>
                <a:gdLst>
                  <a:gd name="connsiteX0" fmla="*/ 0 w 3144246"/>
                  <a:gd name="connsiteY0" fmla="*/ 914400 h 914400"/>
                  <a:gd name="connsiteX1" fmla="*/ 1334667 w 3144246"/>
                  <a:gd name="connsiteY1" fmla="*/ 0 h 914400"/>
                  <a:gd name="connsiteX2" fmla="*/ 1809579 w 3144246"/>
                  <a:gd name="connsiteY2" fmla="*/ 0 h 914400"/>
                  <a:gd name="connsiteX3" fmla="*/ 3144246 w 3144246"/>
                  <a:gd name="connsiteY3" fmla="*/ 914400 h 914400"/>
                  <a:gd name="connsiteX4" fmla="*/ 0 w 3144246"/>
                  <a:gd name="connsiteY4" fmla="*/ 914400 h 914400"/>
                  <a:gd name="connsiteX0" fmla="*/ 0 w 3901426"/>
                  <a:gd name="connsiteY0" fmla="*/ 914400 h 914400"/>
                  <a:gd name="connsiteX1" fmla="*/ 1334667 w 3901426"/>
                  <a:gd name="connsiteY1" fmla="*/ 0 h 914400"/>
                  <a:gd name="connsiteX2" fmla="*/ 3901426 w 3901426"/>
                  <a:gd name="connsiteY2" fmla="*/ 137786 h 914400"/>
                  <a:gd name="connsiteX3" fmla="*/ 3144246 w 3901426"/>
                  <a:gd name="connsiteY3" fmla="*/ 914400 h 914400"/>
                  <a:gd name="connsiteX4" fmla="*/ 0 w 3901426"/>
                  <a:gd name="connsiteY4" fmla="*/ 914400 h 914400"/>
                  <a:gd name="connsiteX0" fmla="*/ 0 w 3939004"/>
                  <a:gd name="connsiteY0" fmla="*/ 914400 h 914400"/>
                  <a:gd name="connsiteX1" fmla="*/ 1334667 w 3939004"/>
                  <a:gd name="connsiteY1" fmla="*/ 0 h 914400"/>
                  <a:gd name="connsiteX2" fmla="*/ 3939004 w 3939004"/>
                  <a:gd name="connsiteY2" fmla="*/ 12526 h 914400"/>
                  <a:gd name="connsiteX3" fmla="*/ 3144246 w 3939004"/>
                  <a:gd name="connsiteY3" fmla="*/ 914400 h 914400"/>
                  <a:gd name="connsiteX4" fmla="*/ 0 w 3939004"/>
                  <a:gd name="connsiteY4" fmla="*/ 914400 h 914400"/>
                  <a:gd name="connsiteX0" fmla="*/ 0 w 4332780"/>
                  <a:gd name="connsiteY0" fmla="*/ 914400 h 914400"/>
                  <a:gd name="connsiteX1" fmla="*/ 1334667 w 4332780"/>
                  <a:gd name="connsiteY1" fmla="*/ 0 h 914400"/>
                  <a:gd name="connsiteX2" fmla="*/ 4332780 w 4332780"/>
                  <a:gd name="connsiteY2" fmla="*/ 55389 h 914400"/>
                  <a:gd name="connsiteX3" fmla="*/ 3144246 w 4332780"/>
                  <a:gd name="connsiteY3" fmla="*/ 914400 h 914400"/>
                  <a:gd name="connsiteX4" fmla="*/ 0 w 4332780"/>
                  <a:gd name="connsiteY4" fmla="*/ 914400 h 914400"/>
                  <a:gd name="connsiteX0" fmla="*/ 0 w 4332780"/>
                  <a:gd name="connsiteY0" fmla="*/ 928688 h 928688"/>
                  <a:gd name="connsiteX1" fmla="*/ 1829870 w 4332780"/>
                  <a:gd name="connsiteY1" fmla="*/ 0 h 928688"/>
                  <a:gd name="connsiteX2" fmla="*/ 4332780 w 4332780"/>
                  <a:gd name="connsiteY2" fmla="*/ 69677 h 928688"/>
                  <a:gd name="connsiteX3" fmla="*/ 3144246 w 4332780"/>
                  <a:gd name="connsiteY3" fmla="*/ 928688 h 928688"/>
                  <a:gd name="connsiteX4" fmla="*/ 0 w 4332780"/>
                  <a:gd name="connsiteY4" fmla="*/ 928688 h 928688"/>
                  <a:gd name="connsiteX0" fmla="*/ 0 w 4404376"/>
                  <a:gd name="connsiteY0" fmla="*/ 928688 h 928688"/>
                  <a:gd name="connsiteX1" fmla="*/ 1829870 w 4404376"/>
                  <a:gd name="connsiteY1" fmla="*/ 0 h 928688"/>
                  <a:gd name="connsiteX2" fmla="*/ 4404376 w 4404376"/>
                  <a:gd name="connsiteY2" fmla="*/ 17289 h 928688"/>
                  <a:gd name="connsiteX3" fmla="*/ 3144246 w 4404376"/>
                  <a:gd name="connsiteY3" fmla="*/ 928688 h 928688"/>
                  <a:gd name="connsiteX4" fmla="*/ 0 w 4404376"/>
                  <a:gd name="connsiteY4" fmla="*/ 928688 h 928688"/>
                  <a:gd name="connsiteX0" fmla="*/ 0 w 4464039"/>
                  <a:gd name="connsiteY0" fmla="*/ 935211 h 935211"/>
                  <a:gd name="connsiteX1" fmla="*/ 1829870 w 4464039"/>
                  <a:gd name="connsiteY1" fmla="*/ 6523 h 935211"/>
                  <a:gd name="connsiteX2" fmla="*/ 4464039 w 4464039"/>
                  <a:gd name="connsiteY2" fmla="*/ 0 h 935211"/>
                  <a:gd name="connsiteX3" fmla="*/ 3144246 w 4464039"/>
                  <a:gd name="connsiteY3" fmla="*/ 935211 h 935211"/>
                  <a:gd name="connsiteX4" fmla="*/ 0 w 4464039"/>
                  <a:gd name="connsiteY4" fmla="*/ 935211 h 935211"/>
                  <a:gd name="connsiteX0" fmla="*/ 0 w 4464039"/>
                  <a:gd name="connsiteY0" fmla="*/ 941214 h 941214"/>
                  <a:gd name="connsiteX1" fmla="*/ 2265449 w 4464039"/>
                  <a:gd name="connsiteY1" fmla="*/ 0 h 941214"/>
                  <a:gd name="connsiteX2" fmla="*/ 4464039 w 4464039"/>
                  <a:gd name="connsiteY2" fmla="*/ 6003 h 941214"/>
                  <a:gd name="connsiteX3" fmla="*/ 3144246 w 4464039"/>
                  <a:gd name="connsiteY3" fmla="*/ 941214 h 941214"/>
                  <a:gd name="connsiteX4" fmla="*/ 0 w 4464039"/>
                  <a:gd name="connsiteY4" fmla="*/ 941214 h 941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4039" h="941214">
                    <a:moveTo>
                      <a:pt x="0" y="941214"/>
                    </a:moveTo>
                    <a:lnTo>
                      <a:pt x="2265449" y="0"/>
                    </a:lnTo>
                    <a:lnTo>
                      <a:pt x="4464039" y="6003"/>
                    </a:lnTo>
                    <a:lnTo>
                      <a:pt x="3144246" y="941214"/>
                    </a:lnTo>
                    <a:lnTo>
                      <a:pt x="0" y="941214"/>
                    </a:lnTo>
                    <a:close/>
                  </a:path>
                </a:pathLst>
              </a:custGeom>
              <a:grpFill/>
              <a:ln>
                <a:gradFill>
                  <a:gsLst>
                    <a:gs pos="0">
                      <a:schemeClr val="accent1">
                        <a:alpha val="0"/>
                      </a:schemeClr>
                    </a:gs>
                    <a:gs pos="100000">
                      <a:schemeClr val="accent1">
                        <a:alpha val="2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pic>
        <p:nvPicPr>
          <p:cNvPr id="649" name="图片 648">
            <a:extLst>
              <a:ext uri="{FF2B5EF4-FFF2-40B4-BE49-F238E27FC236}">
                <a16:creationId xmlns:a16="http://schemas.microsoft.com/office/drawing/2014/main" id="{6FD704F8-144C-4CC7-B57B-D5197B7F26BB}"/>
              </a:ext>
            </a:extLst>
          </p:cNvPr>
          <p:cNvPicPr>
            <a:picLocks noChangeAspect="1"/>
          </p:cNvPicPr>
          <p:nvPr/>
        </p:nvPicPr>
        <p:blipFill rotWithShape="1">
          <a:blip r:embed="rId10">
            <a:biLevel thresh="25000"/>
            <a:alphaModFix amt="72000"/>
          </a:blip>
          <a:srcRect t="40132" b="27894"/>
          <a:stretch/>
        </p:blipFill>
        <p:spPr>
          <a:xfrm>
            <a:off x="1060780" y="4278560"/>
            <a:ext cx="3109536" cy="842344"/>
          </a:xfrm>
          <a:prstGeom prst="rect">
            <a:avLst/>
          </a:prstGeom>
        </p:spPr>
      </p:pic>
      <p:pic>
        <p:nvPicPr>
          <p:cNvPr id="650" name="图片 649">
            <a:extLst>
              <a:ext uri="{FF2B5EF4-FFF2-40B4-BE49-F238E27FC236}">
                <a16:creationId xmlns:a16="http://schemas.microsoft.com/office/drawing/2014/main" id="{828C5005-1F5B-4BDF-B918-CC315A0D3AC0}"/>
              </a:ext>
            </a:extLst>
          </p:cNvPr>
          <p:cNvPicPr>
            <a:picLocks noChangeAspect="1"/>
          </p:cNvPicPr>
          <p:nvPr/>
        </p:nvPicPr>
        <p:blipFill rotWithShape="1">
          <a:blip r:embed="rId10">
            <a:biLevel thresh="25000"/>
            <a:alphaModFix amt="72000"/>
          </a:blip>
          <a:srcRect t="40132" b="27894"/>
          <a:stretch/>
        </p:blipFill>
        <p:spPr>
          <a:xfrm>
            <a:off x="4548057" y="4316406"/>
            <a:ext cx="3109536" cy="842344"/>
          </a:xfrm>
          <a:prstGeom prst="rect">
            <a:avLst/>
          </a:prstGeom>
        </p:spPr>
      </p:pic>
      <p:pic>
        <p:nvPicPr>
          <p:cNvPr id="651" name="图片 650">
            <a:extLst>
              <a:ext uri="{FF2B5EF4-FFF2-40B4-BE49-F238E27FC236}">
                <a16:creationId xmlns:a16="http://schemas.microsoft.com/office/drawing/2014/main" id="{71827C26-BCAC-4553-97D7-9A9DA9CB1619}"/>
              </a:ext>
            </a:extLst>
          </p:cNvPr>
          <p:cNvPicPr>
            <a:picLocks noChangeAspect="1"/>
          </p:cNvPicPr>
          <p:nvPr/>
        </p:nvPicPr>
        <p:blipFill rotWithShape="1">
          <a:blip r:embed="rId10">
            <a:biLevel thresh="25000"/>
            <a:alphaModFix amt="72000"/>
          </a:blip>
          <a:srcRect t="40132" b="27894"/>
          <a:stretch/>
        </p:blipFill>
        <p:spPr>
          <a:xfrm>
            <a:off x="8323112" y="4288940"/>
            <a:ext cx="3109536" cy="842344"/>
          </a:xfrm>
          <a:prstGeom prst="rect">
            <a:avLst/>
          </a:prstGeom>
        </p:spPr>
      </p:pic>
      <p:sp>
        <p:nvSpPr>
          <p:cNvPr id="654" name="任意多边形: 形状 653">
            <a:extLst>
              <a:ext uri="{FF2B5EF4-FFF2-40B4-BE49-F238E27FC236}">
                <a16:creationId xmlns:a16="http://schemas.microsoft.com/office/drawing/2014/main" id="{2D7426AC-0D05-4B13-B626-70F0FF50F4B5}"/>
              </a:ext>
            </a:extLst>
          </p:cNvPr>
          <p:cNvSpPr/>
          <p:nvPr/>
        </p:nvSpPr>
        <p:spPr>
          <a:xfrm flipH="1">
            <a:off x="1701356" y="5894891"/>
            <a:ext cx="8603787" cy="246800"/>
          </a:xfrm>
          <a:custGeom>
            <a:avLst/>
            <a:gdLst>
              <a:gd name="connsiteX0" fmla="*/ 2506503 w 2830353"/>
              <a:gd name="connsiteY0" fmla="*/ 0 h 323850"/>
              <a:gd name="connsiteX1" fmla="*/ 2658903 w 2830353"/>
              <a:gd name="connsiteY1" fmla="*/ 252412 h 323850"/>
              <a:gd name="connsiteX2" fmla="*/ 1428750 w 2830353"/>
              <a:gd name="connsiteY2" fmla="*/ 252412 h 323850"/>
              <a:gd name="connsiteX3" fmla="*/ 1401603 w 2830353"/>
              <a:gd name="connsiteY3" fmla="*/ 252412 h 323850"/>
              <a:gd name="connsiteX4" fmla="*/ 171450 w 2830353"/>
              <a:gd name="connsiteY4" fmla="*/ 252412 h 323850"/>
              <a:gd name="connsiteX5" fmla="*/ 323850 w 2830353"/>
              <a:gd name="connsiteY5" fmla="*/ 0 h 323850"/>
              <a:gd name="connsiteX6" fmla="*/ 0 w 2830353"/>
              <a:gd name="connsiteY6" fmla="*/ 323850 h 323850"/>
              <a:gd name="connsiteX7" fmla="*/ 1401603 w 2830353"/>
              <a:gd name="connsiteY7" fmla="*/ 323850 h 323850"/>
              <a:gd name="connsiteX8" fmla="*/ 1428750 w 2830353"/>
              <a:gd name="connsiteY8" fmla="*/ 323850 h 323850"/>
              <a:gd name="connsiteX9" fmla="*/ 2830353 w 2830353"/>
              <a:gd name="connsiteY9" fmla="*/ 32385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0353" h="323850">
                <a:moveTo>
                  <a:pt x="2506503" y="0"/>
                </a:moveTo>
                <a:lnTo>
                  <a:pt x="2658903" y="252412"/>
                </a:lnTo>
                <a:lnTo>
                  <a:pt x="1428750" y="252412"/>
                </a:lnTo>
                <a:lnTo>
                  <a:pt x="1401603" y="252412"/>
                </a:lnTo>
                <a:lnTo>
                  <a:pt x="171450" y="252412"/>
                </a:lnTo>
                <a:lnTo>
                  <a:pt x="323850" y="0"/>
                </a:lnTo>
                <a:lnTo>
                  <a:pt x="0" y="323850"/>
                </a:lnTo>
                <a:lnTo>
                  <a:pt x="1401603" y="323850"/>
                </a:lnTo>
                <a:lnTo>
                  <a:pt x="1428750" y="323850"/>
                </a:lnTo>
                <a:lnTo>
                  <a:pt x="2830353" y="323850"/>
                </a:lnTo>
                <a:close/>
              </a:path>
            </a:pathLst>
          </a:custGeom>
          <a:solidFill>
            <a:schemeClr val="accent1">
              <a:alpha val="70000"/>
            </a:schemeClr>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lt1"/>
              </a:solidFill>
              <a:cs typeface="+mn-ea"/>
              <a:sym typeface="+mn-lt"/>
            </a:endParaRPr>
          </a:p>
        </p:txBody>
      </p:sp>
      <p:pic>
        <p:nvPicPr>
          <p:cNvPr id="659" name="图片 658">
            <a:extLst>
              <a:ext uri="{FF2B5EF4-FFF2-40B4-BE49-F238E27FC236}">
                <a16:creationId xmlns:a16="http://schemas.microsoft.com/office/drawing/2014/main" id="{4CF1D6D3-188D-43B4-B2D4-4A859D6102D5}"/>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332180" y="7088806"/>
            <a:ext cx="1690817" cy="1675907"/>
          </a:xfrm>
          <a:custGeom>
            <a:avLst/>
            <a:gdLst>
              <a:gd name="connsiteX0" fmla="*/ 0 w 1690817"/>
              <a:gd name="connsiteY0" fmla="*/ 0 h 1675907"/>
              <a:gd name="connsiteX1" fmla="*/ 1690817 w 1690817"/>
              <a:gd name="connsiteY1" fmla="*/ 0 h 1675907"/>
              <a:gd name="connsiteX2" fmla="*/ 1690817 w 1690817"/>
              <a:gd name="connsiteY2" fmla="*/ 580916 h 1675907"/>
              <a:gd name="connsiteX3" fmla="*/ 1466856 w 1690817"/>
              <a:gd name="connsiteY3" fmla="*/ 804877 h 1675907"/>
              <a:gd name="connsiteX4" fmla="*/ 1690817 w 1690817"/>
              <a:gd name="connsiteY4" fmla="*/ 1028838 h 1675907"/>
              <a:gd name="connsiteX5" fmla="*/ 1690817 w 1690817"/>
              <a:gd name="connsiteY5" fmla="*/ 1675907 h 1675907"/>
              <a:gd name="connsiteX6" fmla="*/ 0 w 1690817"/>
              <a:gd name="connsiteY6" fmla="*/ 1675907 h 1675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0817" h="1675907">
                <a:moveTo>
                  <a:pt x="0" y="0"/>
                </a:moveTo>
                <a:lnTo>
                  <a:pt x="1690817" y="0"/>
                </a:lnTo>
                <a:lnTo>
                  <a:pt x="1690817" y="580916"/>
                </a:lnTo>
                <a:cubicBezTo>
                  <a:pt x="1567127" y="580916"/>
                  <a:pt x="1466856" y="681187"/>
                  <a:pt x="1466856" y="804877"/>
                </a:cubicBezTo>
                <a:cubicBezTo>
                  <a:pt x="1466856" y="928567"/>
                  <a:pt x="1567127" y="1028838"/>
                  <a:pt x="1690817" y="1028838"/>
                </a:cubicBezTo>
                <a:lnTo>
                  <a:pt x="1690817" y="1675907"/>
                </a:lnTo>
                <a:lnTo>
                  <a:pt x="0" y="1675907"/>
                </a:lnTo>
                <a:close/>
              </a:path>
            </a:pathLst>
          </a:custGeom>
          <a:noFill/>
          <a:effectLst>
            <a:outerShdw blurRad="88900" dist="38100" dir="5400000" algn="t" rotWithShape="0">
              <a:prstClr val="black">
                <a:alpha val="34000"/>
              </a:prstClr>
            </a:outerShdw>
            <a:reflection blurRad="114300" stA="320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671" name="图片 670">
            <a:extLst>
              <a:ext uri="{FF2B5EF4-FFF2-40B4-BE49-F238E27FC236}">
                <a16:creationId xmlns:a16="http://schemas.microsoft.com/office/drawing/2014/main" id="{F849B69B-1C1A-4374-8D17-0762D5C992F5}"/>
              </a:ext>
            </a:extLst>
          </p:cNvPr>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39682" y="2497733"/>
            <a:ext cx="1567033" cy="1567033"/>
          </a:xfrm>
          <a:custGeom>
            <a:avLst/>
            <a:gdLst>
              <a:gd name="connsiteX0" fmla="*/ 0 w 1567033"/>
              <a:gd name="connsiteY0" fmla="*/ 0 h 1567033"/>
              <a:gd name="connsiteX1" fmla="*/ 1567033 w 1567033"/>
              <a:gd name="connsiteY1" fmla="*/ 0 h 1567033"/>
              <a:gd name="connsiteX2" fmla="*/ 1567033 w 1567033"/>
              <a:gd name="connsiteY2" fmla="*/ 616611 h 1567033"/>
              <a:gd name="connsiteX3" fmla="*/ 1400128 w 1567033"/>
              <a:gd name="connsiteY3" fmla="*/ 783516 h 1567033"/>
              <a:gd name="connsiteX4" fmla="*/ 1567033 w 1567033"/>
              <a:gd name="connsiteY4" fmla="*/ 950421 h 1567033"/>
              <a:gd name="connsiteX5" fmla="*/ 1567033 w 1567033"/>
              <a:gd name="connsiteY5" fmla="*/ 1567033 h 1567033"/>
              <a:gd name="connsiteX6" fmla="*/ 0 w 1567033"/>
              <a:gd name="connsiteY6" fmla="*/ 1567033 h 1567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7033" h="1567033">
                <a:moveTo>
                  <a:pt x="0" y="0"/>
                </a:moveTo>
                <a:lnTo>
                  <a:pt x="1567033" y="0"/>
                </a:lnTo>
                <a:lnTo>
                  <a:pt x="1567033" y="616611"/>
                </a:lnTo>
                <a:cubicBezTo>
                  <a:pt x="1474854" y="616611"/>
                  <a:pt x="1400128" y="691337"/>
                  <a:pt x="1400128" y="783516"/>
                </a:cubicBezTo>
                <a:cubicBezTo>
                  <a:pt x="1400128" y="875695"/>
                  <a:pt x="1474854" y="950421"/>
                  <a:pt x="1567033" y="950421"/>
                </a:cubicBezTo>
                <a:lnTo>
                  <a:pt x="1567033" y="1567033"/>
                </a:lnTo>
                <a:lnTo>
                  <a:pt x="0" y="1567033"/>
                </a:lnTo>
                <a:close/>
              </a:path>
            </a:pathLst>
          </a:custGeom>
          <a:noFill/>
          <a:effectLst>
            <a:outerShdw blurRad="50800" dist="38100" dir="2700000" algn="tl" rotWithShape="0">
              <a:prstClr val="black">
                <a:alpha val="40000"/>
              </a:prstClr>
            </a:outerShdw>
            <a:reflection blurRad="114300" stA="320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680" name="图片 679">
            <a:extLst>
              <a:ext uri="{FF2B5EF4-FFF2-40B4-BE49-F238E27FC236}">
                <a16:creationId xmlns:a16="http://schemas.microsoft.com/office/drawing/2014/main" id="{A0F81AFF-4617-4A26-8865-24E6DF980319}"/>
              </a:ext>
            </a:extLst>
          </p:cNvPr>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28541" y="2544050"/>
            <a:ext cx="1662411" cy="1644500"/>
          </a:xfrm>
          <a:custGeom>
            <a:avLst/>
            <a:gdLst>
              <a:gd name="connsiteX0" fmla="*/ 0 w 1662411"/>
              <a:gd name="connsiteY0" fmla="*/ 0 h 1644500"/>
              <a:gd name="connsiteX1" fmla="*/ 1662411 w 1662411"/>
              <a:gd name="connsiteY1" fmla="*/ 0 h 1644500"/>
              <a:gd name="connsiteX2" fmla="*/ 1662411 w 1662411"/>
              <a:gd name="connsiteY2" fmla="*/ 656098 h 1644500"/>
              <a:gd name="connsiteX3" fmla="*/ 1658685 w 1662411"/>
              <a:gd name="connsiteY3" fmla="*/ 655346 h 1644500"/>
              <a:gd name="connsiteX4" fmla="*/ 1491780 w 1662411"/>
              <a:gd name="connsiteY4" fmla="*/ 822251 h 1644500"/>
              <a:gd name="connsiteX5" fmla="*/ 1658685 w 1662411"/>
              <a:gd name="connsiteY5" fmla="*/ 989156 h 1644500"/>
              <a:gd name="connsiteX6" fmla="*/ 1662411 w 1662411"/>
              <a:gd name="connsiteY6" fmla="*/ 988404 h 1644500"/>
              <a:gd name="connsiteX7" fmla="*/ 1662411 w 1662411"/>
              <a:gd name="connsiteY7" fmla="*/ 1644500 h 1644500"/>
              <a:gd name="connsiteX8" fmla="*/ 0 w 1662411"/>
              <a:gd name="connsiteY8" fmla="*/ 1644500 h 164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2411" h="1644500">
                <a:moveTo>
                  <a:pt x="0" y="0"/>
                </a:moveTo>
                <a:lnTo>
                  <a:pt x="1662411" y="0"/>
                </a:lnTo>
                <a:lnTo>
                  <a:pt x="1662411" y="656098"/>
                </a:lnTo>
                <a:lnTo>
                  <a:pt x="1658685" y="655346"/>
                </a:lnTo>
                <a:cubicBezTo>
                  <a:pt x="1566506" y="655346"/>
                  <a:pt x="1491780" y="730072"/>
                  <a:pt x="1491780" y="822251"/>
                </a:cubicBezTo>
                <a:cubicBezTo>
                  <a:pt x="1491780" y="914430"/>
                  <a:pt x="1566506" y="989156"/>
                  <a:pt x="1658685" y="989156"/>
                </a:cubicBezTo>
                <a:lnTo>
                  <a:pt x="1662411" y="988404"/>
                </a:lnTo>
                <a:lnTo>
                  <a:pt x="1662411" y="1644500"/>
                </a:lnTo>
                <a:lnTo>
                  <a:pt x="0" y="1644500"/>
                </a:lnTo>
                <a:close/>
              </a:path>
            </a:pathLst>
          </a:custGeom>
          <a:noFill/>
          <a:extLst>
            <a:ext uri="{909E8E84-426E-40DD-AFC4-6F175D3DCCD1}">
              <a14:hiddenFill xmlns:a14="http://schemas.microsoft.com/office/drawing/2010/main">
                <a:solidFill>
                  <a:srgbClr val="FFFFFF"/>
                </a:solidFill>
              </a14:hiddenFill>
            </a:ext>
          </a:extLst>
        </p:spPr>
      </p:pic>
      <p:pic>
        <p:nvPicPr>
          <p:cNvPr id="668" name="图片 667">
            <a:extLst>
              <a:ext uri="{FF2B5EF4-FFF2-40B4-BE49-F238E27FC236}">
                <a16:creationId xmlns:a16="http://schemas.microsoft.com/office/drawing/2014/main" id="{F6BE252E-BE95-473B-8F5A-352A7277F657}"/>
              </a:ext>
            </a:extLst>
          </p:cNvPr>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01356" y="2833311"/>
            <a:ext cx="1690817" cy="1675907"/>
          </a:xfrm>
          <a:custGeom>
            <a:avLst/>
            <a:gdLst>
              <a:gd name="connsiteX0" fmla="*/ 0 w 1721871"/>
              <a:gd name="connsiteY0" fmla="*/ 0 h 1706687"/>
              <a:gd name="connsiteX1" fmla="*/ 1721871 w 1721871"/>
              <a:gd name="connsiteY1" fmla="*/ 0 h 1706687"/>
              <a:gd name="connsiteX2" fmla="*/ 1721871 w 1721871"/>
              <a:gd name="connsiteY2" fmla="*/ 687870 h 1706687"/>
              <a:gd name="connsiteX3" fmla="*/ 1714780 w 1721871"/>
              <a:gd name="connsiteY3" fmla="*/ 686438 h 1706687"/>
              <a:gd name="connsiteX4" fmla="*/ 1547875 w 1721871"/>
              <a:gd name="connsiteY4" fmla="*/ 853343 h 1706687"/>
              <a:gd name="connsiteX5" fmla="*/ 1714780 w 1721871"/>
              <a:gd name="connsiteY5" fmla="*/ 1020248 h 1706687"/>
              <a:gd name="connsiteX6" fmla="*/ 1721871 w 1721871"/>
              <a:gd name="connsiteY6" fmla="*/ 1018816 h 1706687"/>
              <a:gd name="connsiteX7" fmla="*/ 1721871 w 1721871"/>
              <a:gd name="connsiteY7" fmla="*/ 1706687 h 1706687"/>
              <a:gd name="connsiteX8" fmla="*/ 0 w 1721871"/>
              <a:gd name="connsiteY8" fmla="*/ 1706687 h 17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1871" h="1706687">
                <a:moveTo>
                  <a:pt x="0" y="0"/>
                </a:moveTo>
                <a:lnTo>
                  <a:pt x="1721871" y="0"/>
                </a:lnTo>
                <a:lnTo>
                  <a:pt x="1721871" y="687870"/>
                </a:lnTo>
                <a:lnTo>
                  <a:pt x="1714780" y="686438"/>
                </a:lnTo>
                <a:cubicBezTo>
                  <a:pt x="1622601" y="686438"/>
                  <a:pt x="1547875" y="761164"/>
                  <a:pt x="1547875" y="853343"/>
                </a:cubicBezTo>
                <a:cubicBezTo>
                  <a:pt x="1547875" y="945522"/>
                  <a:pt x="1622601" y="1020248"/>
                  <a:pt x="1714780" y="1020248"/>
                </a:cubicBezTo>
                <a:lnTo>
                  <a:pt x="1721871" y="1018816"/>
                </a:lnTo>
                <a:lnTo>
                  <a:pt x="1721871" y="1706687"/>
                </a:lnTo>
                <a:lnTo>
                  <a:pt x="0" y="1706687"/>
                </a:lnTo>
                <a:close/>
              </a:path>
            </a:pathLst>
          </a:custGeom>
          <a:noFill/>
          <a:effectLst>
            <a:outerShdw blurRad="50800" dist="38100" dir="2700000" algn="tl" rotWithShape="0">
              <a:prstClr val="black">
                <a:alpha val="40000"/>
              </a:prstClr>
            </a:outerShdw>
            <a:reflection blurRad="114300" stA="320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677" name="图片 676">
            <a:extLst>
              <a:ext uri="{FF2B5EF4-FFF2-40B4-BE49-F238E27FC236}">
                <a16:creationId xmlns:a16="http://schemas.microsoft.com/office/drawing/2014/main" id="{25387C3B-807E-44DB-A0EC-89736A9F65F7}"/>
              </a:ext>
            </a:extLst>
          </p:cNvPr>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228541" y="2833310"/>
            <a:ext cx="1690817" cy="1675907"/>
          </a:xfrm>
          <a:custGeom>
            <a:avLst/>
            <a:gdLst>
              <a:gd name="connsiteX0" fmla="*/ 0 w 1690817"/>
              <a:gd name="connsiteY0" fmla="*/ 0 h 1675907"/>
              <a:gd name="connsiteX1" fmla="*/ 1690817 w 1690817"/>
              <a:gd name="connsiteY1" fmla="*/ 0 h 1675907"/>
              <a:gd name="connsiteX2" fmla="*/ 1690817 w 1690817"/>
              <a:gd name="connsiteY2" fmla="*/ 671977 h 1675907"/>
              <a:gd name="connsiteX3" fmla="*/ 1686223 w 1690817"/>
              <a:gd name="connsiteY3" fmla="*/ 671049 h 1675907"/>
              <a:gd name="connsiteX4" fmla="*/ 1519318 w 1690817"/>
              <a:gd name="connsiteY4" fmla="*/ 837954 h 1675907"/>
              <a:gd name="connsiteX5" fmla="*/ 1686223 w 1690817"/>
              <a:gd name="connsiteY5" fmla="*/ 1004859 h 1675907"/>
              <a:gd name="connsiteX6" fmla="*/ 1690817 w 1690817"/>
              <a:gd name="connsiteY6" fmla="*/ 1003932 h 1675907"/>
              <a:gd name="connsiteX7" fmla="*/ 1690817 w 1690817"/>
              <a:gd name="connsiteY7" fmla="*/ 1675907 h 1675907"/>
              <a:gd name="connsiteX8" fmla="*/ 0 w 1690817"/>
              <a:gd name="connsiteY8" fmla="*/ 1675907 h 1675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0817" h="1675907">
                <a:moveTo>
                  <a:pt x="0" y="0"/>
                </a:moveTo>
                <a:lnTo>
                  <a:pt x="1690817" y="0"/>
                </a:lnTo>
                <a:lnTo>
                  <a:pt x="1690817" y="671977"/>
                </a:lnTo>
                <a:lnTo>
                  <a:pt x="1686223" y="671049"/>
                </a:lnTo>
                <a:cubicBezTo>
                  <a:pt x="1594044" y="671049"/>
                  <a:pt x="1519318" y="745775"/>
                  <a:pt x="1519318" y="837954"/>
                </a:cubicBezTo>
                <a:cubicBezTo>
                  <a:pt x="1519318" y="930133"/>
                  <a:pt x="1594044" y="1004859"/>
                  <a:pt x="1686223" y="1004859"/>
                </a:cubicBezTo>
                <a:lnTo>
                  <a:pt x="1690817" y="1003932"/>
                </a:lnTo>
                <a:lnTo>
                  <a:pt x="1690817" y="1675907"/>
                </a:lnTo>
                <a:lnTo>
                  <a:pt x="0" y="1675907"/>
                </a:lnTo>
                <a:close/>
              </a:path>
            </a:pathLst>
          </a:custGeom>
          <a:noFill/>
          <a:effectLst>
            <a:outerShdw blurRad="50800" dist="38100" dir="2700000" algn="tl" rotWithShape="0">
              <a:prstClr val="black">
                <a:alpha val="40000"/>
              </a:prstClr>
            </a:outerShdw>
            <a:reflection blurRad="114300" stA="320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682" name="图片 681">
            <a:extLst>
              <a:ext uri="{FF2B5EF4-FFF2-40B4-BE49-F238E27FC236}">
                <a16:creationId xmlns:a16="http://schemas.microsoft.com/office/drawing/2014/main" id="{240A6179-951E-4013-8F4B-912E73029865}"/>
              </a:ext>
            </a:extLst>
          </p:cNvPr>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053276" y="2818401"/>
            <a:ext cx="1690817" cy="1690817"/>
          </a:xfrm>
          <a:custGeom>
            <a:avLst/>
            <a:gdLst>
              <a:gd name="connsiteX0" fmla="*/ 0 w 1690817"/>
              <a:gd name="connsiteY0" fmla="*/ 0 h 1690817"/>
              <a:gd name="connsiteX1" fmla="*/ 1690817 w 1690817"/>
              <a:gd name="connsiteY1" fmla="*/ 0 h 1690817"/>
              <a:gd name="connsiteX2" fmla="*/ 1690817 w 1690817"/>
              <a:gd name="connsiteY2" fmla="*/ 730503 h 1690817"/>
              <a:gd name="connsiteX3" fmla="*/ 1627163 w 1690817"/>
              <a:gd name="connsiteY3" fmla="*/ 743355 h 1690817"/>
              <a:gd name="connsiteX4" fmla="*/ 1525225 w 1690817"/>
              <a:gd name="connsiteY4" fmla="*/ 897143 h 1690817"/>
              <a:gd name="connsiteX5" fmla="*/ 1627163 w 1690817"/>
              <a:gd name="connsiteY5" fmla="*/ 1050932 h 1690817"/>
              <a:gd name="connsiteX6" fmla="*/ 1690817 w 1690817"/>
              <a:gd name="connsiteY6" fmla="*/ 1063783 h 1690817"/>
              <a:gd name="connsiteX7" fmla="*/ 1690817 w 1690817"/>
              <a:gd name="connsiteY7" fmla="*/ 1690817 h 1690817"/>
              <a:gd name="connsiteX8" fmla="*/ 0 w 1690817"/>
              <a:gd name="connsiteY8" fmla="*/ 1690817 h 1690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0817" h="1690817">
                <a:moveTo>
                  <a:pt x="0" y="0"/>
                </a:moveTo>
                <a:lnTo>
                  <a:pt x="1690817" y="0"/>
                </a:lnTo>
                <a:lnTo>
                  <a:pt x="1690817" y="730503"/>
                </a:lnTo>
                <a:lnTo>
                  <a:pt x="1627163" y="743355"/>
                </a:lnTo>
                <a:cubicBezTo>
                  <a:pt x="1567258" y="768692"/>
                  <a:pt x="1525225" y="828009"/>
                  <a:pt x="1525225" y="897143"/>
                </a:cubicBezTo>
                <a:cubicBezTo>
                  <a:pt x="1525225" y="966277"/>
                  <a:pt x="1567258" y="1025594"/>
                  <a:pt x="1627163" y="1050932"/>
                </a:cubicBezTo>
                <a:lnTo>
                  <a:pt x="1690817" y="1063783"/>
                </a:lnTo>
                <a:lnTo>
                  <a:pt x="1690817" y="1690817"/>
                </a:lnTo>
                <a:lnTo>
                  <a:pt x="0" y="1690817"/>
                </a:lnTo>
                <a:close/>
              </a:path>
            </a:pathLst>
          </a:custGeom>
          <a:noFill/>
          <a:effectLst>
            <a:outerShdw blurRad="50800" dist="38100" dir="2700000" algn="tl" rotWithShape="0">
              <a:prstClr val="black">
                <a:alpha val="40000"/>
              </a:prstClr>
            </a:outerShdw>
            <a:reflection blurRad="114300" stA="320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37" name="图片 36">
            <a:extLst>
              <a:ext uri="{FF2B5EF4-FFF2-40B4-BE49-F238E27FC236}">
                <a16:creationId xmlns:a16="http://schemas.microsoft.com/office/drawing/2014/main" id="{A2BA7873-EF33-413C-92A0-2A387C41F43D}"/>
              </a:ext>
            </a:extLst>
          </p:cNvPr>
          <p:cNvPicPr>
            <a:picLocks noChangeAspect="1"/>
          </p:cNvPicPr>
          <p:nvPr/>
        </p:nvPicPr>
        <p:blipFill rotWithShape="1">
          <a:blip r:embed="rId10">
            <a:biLevel thresh="25000"/>
            <a:alphaModFix amt="72000"/>
          </a:blip>
          <a:srcRect t="40132" b="27894"/>
          <a:stretch/>
        </p:blipFill>
        <p:spPr>
          <a:xfrm>
            <a:off x="2814165" y="1495023"/>
            <a:ext cx="6563671" cy="842344"/>
          </a:xfrm>
          <a:prstGeom prst="rect">
            <a:avLst/>
          </a:prstGeom>
        </p:spPr>
      </p:pic>
    </p:spTree>
    <p:extLst>
      <p:ext uri="{BB962C8B-B14F-4D97-AF65-F5344CB8AC3E}">
        <p14:creationId xmlns:p14="http://schemas.microsoft.com/office/powerpoint/2010/main" val="33076366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70283A55-1B31-45A6-A3E5-58A9E197EC10}"/>
              </a:ext>
            </a:extLst>
          </p:cNvPr>
          <p:cNvGrpSpPr/>
          <p:nvPr/>
        </p:nvGrpSpPr>
        <p:grpSpPr>
          <a:xfrm>
            <a:off x="3150270" y="388556"/>
            <a:ext cx="5935006" cy="671487"/>
            <a:chOff x="2835524" y="388556"/>
            <a:chExt cx="5935006" cy="671487"/>
          </a:xfrm>
        </p:grpSpPr>
        <p:pic>
          <p:nvPicPr>
            <p:cNvPr id="17" name="图片 16">
              <a:extLst>
                <a:ext uri="{FF2B5EF4-FFF2-40B4-BE49-F238E27FC236}">
                  <a16:creationId xmlns:a16="http://schemas.microsoft.com/office/drawing/2014/main" id="{90853919-7969-4C7F-8813-2EEE6E94BA86}"/>
                </a:ext>
              </a:extLst>
            </p:cNvPr>
            <p:cNvPicPr>
              <a:picLocks noChangeAspect="1"/>
            </p:cNvPicPr>
            <p:nvPr/>
          </p:nvPicPr>
          <p:blipFill rotWithShape="1">
            <a:blip r:embed="rId3">
              <a:extLst>
                <a:ext uri="{28A0092B-C50C-407E-A947-70E740481C1C}">
                  <a14:useLocalDpi xmlns:a14="http://schemas.microsoft.com/office/drawing/2010/main" val="0"/>
                </a:ext>
              </a:extLst>
            </a:blip>
            <a:srcRect t="62032" r="49881"/>
            <a:stretch/>
          </p:blipFill>
          <p:spPr>
            <a:xfrm>
              <a:off x="2835524" y="388556"/>
              <a:ext cx="1415452" cy="648329"/>
            </a:xfrm>
            <a:prstGeom prst="rect">
              <a:avLst/>
            </a:prstGeom>
          </p:spPr>
        </p:pic>
        <p:pic>
          <p:nvPicPr>
            <p:cNvPr id="18" name="图片 17">
              <a:extLst>
                <a:ext uri="{FF2B5EF4-FFF2-40B4-BE49-F238E27FC236}">
                  <a16:creationId xmlns:a16="http://schemas.microsoft.com/office/drawing/2014/main" id="{84C538EA-CF5C-48CA-A5D9-67CB06193B7B}"/>
                </a:ext>
              </a:extLst>
            </p:cNvPr>
            <p:cNvPicPr>
              <a:picLocks noChangeAspect="1"/>
            </p:cNvPicPr>
            <p:nvPr/>
          </p:nvPicPr>
          <p:blipFill rotWithShape="1">
            <a:blip r:embed="rId3">
              <a:extLst>
                <a:ext uri="{28A0092B-C50C-407E-A947-70E740481C1C}">
                  <a14:useLocalDpi xmlns:a14="http://schemas.microsoft.com/office/drawing/2010/main" val="0"/>
                </a:ext>
              </a:extLst>
            </a:blip>
            <a:srcRect t="62032" r="49881"/>
            <a:stretch/>
          </p:blipFill>
          <p:spPr>
            <a:xfrm flipH="1">
              <a:off x="7355078" y="388556"/>
              <a:ext cx="1415452" cy="648329"/>
            </a:xfrm>
            <a:prstGeom prst="rect">
              <a:avLst/>
            </a:prstGeom>
          </p:spPr>
        </p:pic>
        <p:grpSp>
          <p:nvGrpSpPr>
            <p:cNvPr id="19" name="组合 18">
              <a:extLst>
                <a:ext uri="{FF2B5EF4-FFF2-40B4-BE49-F238E27FC236}">
                  <a16:creationId xmlns:a16="http://schemas.microsoft.com/office/drawing/2014/main" id="{337268D7-A5CD-4118-90BD-64066DF52EC9}"/>
                </a:ext>
              </a:extLst>
            </p:cNvPr>
            <p:cNvGrpSpPr/>
            <p:nvPr/>
          </p:nvGrpSpPr>
          <p:grpSpPr>
            <a:xfrm>
              <a:off x="4061750" y="398173"/>
              <a:ext cx="3439013" cy="661870"/>
              <a:chOff x="5010708" y="856420"/>
              <a:chExt cx="2230948" cy="661870"/>
            </a:xfrm>
          </p:grpSpPr>
          <p:sp>
            <p:nvSpPr>
              <p:cNvPr id="20" name="文本框 19">
                <a:extLst>
                  <a:ext uri="{FF2B5EF4-FFF2-40B4-BE49-F238E27FC236}">
                    <a16:creationId xmlns:a16="http://schemas.microsoft.com/office/drawing/2014/main" id="{927E0D6C-8440-4537-8D83-045968586979}"/>
                  </a:ext>
                </a:extLst>
              </p:cNvPr>
              <p:cNvSpPr txBox="1"/>
              <p:nvPr/>
            </p:nvSpPr>
            <p:spPr>
              <a:xfrm>
                <a:off x="5010708" y="856420"/>
                <a:ext cx="2193736" cy="615553"/>
              </a:xfrm>
              <a:prstGeom prst="rect">
                <a:avLst/>
              </a:prstGeom>
              <a:noFill/>
            </p:spPr>
            <p:txBody>
              <a:bodyPr wrap="square" lIns="0" tIns="0" rIns="0" bIns="0" rtlCol="0">
                <a:spAutoFit/>
              </a:bodyPr>
              <a:lstStyle>
                <a:defPPr>
                  <a:defRPr lang="zh-CN"/>
                </a:defPPr>
                <a:lvl1pPr algn="ctr">
                  <a:defRPr sz="4000">
                    <a:solidFill>
                      <a:schemeClr val="bg1"/>
                    </a:solidFill>
                    <a:latin typeface="庞门正道标题体" panose="02010600030101010101" pitchFamily="2" charset="-122"/>
                    <a:ea typeface="庞门正道标题体" panose="02010600030101010101" pitchFamily="2" charset="-122"/>
                  </a:defRPr>
                </a:lvl1pPr>
              </a:lstStyle>
              <a:p>
                <a:r>
                  <a:rPr lang="zh-CN" altLang="en-US" dirty="0">
                    <a:solidFill>
                      <a:srgbClr val="0CF5EF"/>
                    </a:solidFill>
                    <a:sym typeface="+mn-ea"/>
                  </a:rPr>
                  <a:t>用户音乐偏好</a:t>
                </a:r>
              </a:p>
            </p:txBody>
          </p:sp>
          <p:sp>
            <p:nvSpPr>
              <p:cNvPr id="21" name="文本框 20">
                <a:extLst>
                  <a:ext uri="{FF2B5EF4-FFF2-40B4-BE49-F238E27FC236}">
                    <a16:creationId xmlns:a16="http://schemas.microsoft.com/office/drawing/2014/main" id="{3088AD4C-2F21-492D-B25E-FF1669F47FD8}"/>
                  </a:ext>
                </a:extLst>
              </p:cNvPr>
              <p:cNvSpPr txBox="1"/>
              <p:nvPr/>
            </p:nvSpPr>
            <p:spPr>
              <a:xfrm>
                <a:off x="5047920" y="902737"/>
                <a:ext cx="2193736" cy="615553"/>
              </a:xfrm>
              <a:prstGeom prst="rect">
                <a:avLst/>
              </a:prstGeom>
              <a:noFill/>
            </p:spPr>
            <p:txBody>
              <a:bodyPr wrap="square" lIns="0" tIns="0" rIns="0" bIns="0" rtlCol="0">
                <a:spAutoFit/>
              </a:bodyPr>
              <a:lstStyle>
                <a:defPPr>
                  <a:defRPr lang="zh-CN"/>
                </a:defPPr>
                <a:lvl1pPr algn="ctr">
                  <a:defRPr sz="4000">
                    <a:solidFill>
                      <a:schemeClr val="bg1"/>
                    </a:solidFill>
                    <a:latin typeface="庞门正道标题体" panose="02010600030101010101" pitchFamily="2" charset="-122"/>
                    <a:ea typeface="庞门正道标题体" panose="02010600030101010101" pitchFamily="2" charset="-122"/>
                  </a:defRPr>
                </a:lvl1pPr>
              </a:lstStyle>
              <a:p>
                <a:r>
                  <a:rPr lang="zh-CN" altLang="en-US" dirty="0">
                    <a:solidFill>
                      <a:srgbClr val="FF1551"/>
                    </a:solidFill>
                    <a:sym typeface="+mn-ea"/>
                  </a:rPr>
                  <a:t>用户音乐偏好</a:t>
                </a:r>
              </a:p>
            </p:txBody>
          </p:sp>
          <p:sp>
            <p:nvSpPr>
              <p:cNvPr id="22" name="文本框 21">
                <a:extLst>
                  <a:ext uri="{FF2B5EF4-FFF2-40B4-BE49-F238E27FC236}">
                    <a16:creationId xmlns:a16="http://schemas.microsoft.com/office/drawing/2014/main" id="{2E8DA3E1-82C6-4AA0-9C8E-AFDE482D3D39}"/>
                  </a:ext>
                </a:extLst>
              </p:cNvPr>
              <p:cNvSpPr txBox="1"/>
              <p:nvPr/>
            </p:nvSpPr>
            <p:spPr>
              <a:xfrm>
                <a:off x="5029314" y="867693"/>
                <a:ext cx="2193736" cy="615553"/>
              </a:xfrm>
              <a:prstGeom prst="rect">
                <a:avLst/>
              </a:prstGeom>
              <a:noFill/>
            </p:spPr>
            <p:txBody>
              <a:bodyPr wrap="square" lIns="0" tIns="0" rIns="0" bIns="0" rtlCol="0">
                <a:spAutoFit/>
              </a:bodyPr>
              <a:lstStyle>
                <a:defPPr>
                  <a:defRPr lang="zh-CN"/>
                </a:defPPr>
                <a:lvl1pPr algn="ctr">
                  <a:defRPr sz="4000">
                    <a:solidFill>
                      <a:schemeClr val="bg1"/>
                    </a:solidFill>
                    <a:latin typeface="庞门正道标题体" panose="02010600030101010101" pitchFamily="2" charset="-122"/>
                    <a:ea typeface="庞门正道标题体" panose="02010600030101010101" pitchFamily="2" charset="-122"/>
                  </a:defRPr>
                </a:lvl1pPr>
              </a:lstStyle>
              <a:p>
                <a:r>
                  <a:rPr lang="zh-CN" altLang="en-US" dirty="0">
                    <a:sym typeface="+mn-ea"/>
                  </a:rPr>
                  <a:t>用户音乐偏好</a:t>
                </a:r>
              </a:p>
            </p:txBody>
          </p:sp>
        </p:grpSp>
      </p:grpSp>
      <p:grpSp>
        <p:nvGrpSpPr>
          <p:cNvPr id="7" name="组合 6">
            <a:extLst>
              <a:ext uri="{FF2B5EF4-FFF2-40B4-BE49-F238E27FC236}">
                <a16:creationId xmlns:a16="http://schemas.microsoft.com/office/drawing/2014/main" id="{CFAEE1D1-25AB-4594-9FEF-9C4D61376D33}"/>
              </a:ext>
            </a:extLst>
          </p:cNvPr>
          <p:cNvGrpSpPr/>
          <p:nvPr/>
        </p:nvGrpSpPr>
        <p:grpSpPr>
          <a:xfrm>
            <a:off x="6924368" y="2260083"/>
            <a:ext cx="3984340" cy="3367397"/>
            <a:chOff x="6918657" y="2511333"/>
            <a:chExt cx="3984340" cy="3367397"/>
          </a:xfrm>
        </p:grpSpPr>
        <p:grpSp>
          <p:nvGrpSpPr>
            <p:cNvPr id="3" name="组合 2">
              <a:extLst>
                <a:ext uri="{FF2B5EF4-FFF2-40B4-BE49-F238E27FC236}">
                  <a16:creationId xmlns:a16="http://schemas.microsoft.com/office/drawing/2014/main" id="{E901D65A-2172-474B-AA3D-E86DE6CCD817}"/>
                </a:ext>
              </a:extLst>
            </p:cNvPr>
            <p:cNvGrpSpPr/>
            <p:nvPr/>
          </p:nvGrpSpPr>
          <p:grpSpPr>
            <a:xfrm>
              <a:off x="8115126" y="2511333"/>
              <a:ext cx="1591402" cy="1580384"/>
              <a:chOff x="7341124" y="3516074"/>
              <a:chExt cx="1591402" cy="1580384"/>
            </a:xfrm>
          </p:grpSpPr>
          <p:grpSp>
            <p:nvGrpSpPr>
              <p:cNvPr id="28" name="组合 27">
                <a:extLst>
                  <a:ext uri="{FF2B5EF4-FFF2-40B4-BE49-F238E27FC236}">
                    <a16:creationId xmlns:a16="http://schemas.microsoft.com/office/drawing/2014/main" id="{76084D1E-E781-4755-9E73-370C4E492C56}"/>
                  </a:ext>
                </a:extLst>
              </p:cNvPr>
              <p:cNvGrpSpPr/>
              <p:nvPr/>
            </p:nvGrpSpPr>
            <p:grpSpPr>
              <a:xfrm>
                <a:off x="7341124" y="3516074"/>
                <a:ext cx="1591402" cy="1580384"/>
                <a:chOff x="535347" y="7198236"/>
                <a:chExt cx="2316845" cy="2300806"/>
              </a:xfrm>
            </p:grpSpPr>
            <p:sp>
              <p:nvSpPr>
                <p:cNvPr id="29" name="椭圆 28">
                  <a:extLst>
                    <a:ext uri="{FF2B5EF4-FFF2-40B4-BE49-F238E27FC236}">
                      <a16:creationId xmlns:a16="http://schemas.microsoft.com/office/drawing/2014/main" id="{3FF4EE79-8808-4798-8EEB-530699874285}"/>
                    </a:ext>
                  </a:extLst>
                </p:cNvPr>
                <p:cNvSpPr/>
                <p:nvPr/>
              </p:nvSpPr>
              <p:spPr>
                <a:xfrm>
                  <a:off x="552338" y="7199188"/>
                  <a:ext cx="2299854" cy="2299854"/>
                </a:xfrm>
                <a:prstGeom prst="ellipse">
                  <a:avLst/>
                </a:prstGeom>
                <a:gradFill flip="none" rotWithShape="1">
                  <a:gsLst>
                    <a:gs pos="0">
                      <a:srgbClr val="21F6F0">
                        <a:alpha val="0"/>
                      </a:srgbClr>
                    </a:gs>
                    <a:gs pos="76000">
                      <a:srgbClr val="21F6F0">
                        <a:alpha val="0"/>
                      </a:srgbClr>
                    </a:gs>
                    <a:gs pos="100000">
                      <a:srgbClr val="21F6F0">
                        <a:alpha val="82000"/>
                      </a:srgbClr>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椭圆 29">
                  <a:extLst>
                    <a:ext uri="{FF2B5EF4-FFF2-40B4-BE49-F238E27FC236}">
                      <a16:creationId xmlns:a16="http://schemas.microsoft.com/office/drawing/2014/main" id="{D7DAC4A7-E096-4B16-9545-CEB7937D42D3}"/>
                    </a:ext>
                  </a:extLst>
                </p:cNvPr>
                <p:cNvSpPr/>
                <p:nvPr/>
              </p:nvSpPr>
              <p:spPr>
                <a:xfrm>
                  <a:off x="535347" y="7199188"/>
                  <a:ext cx="2299854" cy="2299854"/>
                </a:xfrm>
                <a:prstGeom prst="ellipse">
                  <a:avLst/>
                </a:prstGeom>
                <a:gradFill flip="none" rotWithShape="1">
                  <a:gsLst>
                    <a:gs pos="0">
                      <a:srgbClr val="FF1551">
                        <a:alpha val="0"/>
                      </a:srgbClr>
                    </a:gs>
                    <a:gs pos="72000">
                      <a:srgbClr val="FF1551">
                        <a:alpha val="0"/>
                      </a:srgbClr>
                    </a:gs>
                    <a:gs pos="92000">
                      <a:srgbClr val="FF1551">
                        <a:alpha val="36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0537BAA0-A9E8-443E-9A53-9BC8CBDC1BAE}"/>
                    </a:ext>
                  </a:extLst>
                </p:cNvPr>
                <p:cNvSpPr/>
                <p:nvPr/>
              </p:nvSpPr>
              <p:spPr>
                <a:xfrm>
                  <a:off x="542022" y="7198236"/>
                  <a:ext cx="2299854" cy="2299854"/>
                </a:xfrm>
                <a:prstGeom prst="ellipse">
                  <a:avLst/>
                </a:prstGeom>
                <a:gradFill flip="none" rotWithShape="1">
                  <a:gsLst>
                    <a:gs pos="51000">
                      <a:srgbClr val="8F86A1">
                        <a:alpha val="0"/>
                      </a:srgbClr>
                    </a:gs>
                    <a:gs pos="0">
                      <a:srgbClr val="FF1551">
                        <a:alpha val="0"/>
                      </a:srgbClr>
                    </a:gs>
                    <a:gs pos="100000">
                      <a:srgbClr val="21F6F0">
                        <a:alpha val="56000"/>
                      </a:srgb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a:extLst>
                  <a:ext uri="{FF2B5EF4-FFF2-40B4-BE49-F238E27FC236}">
                    <a16:creationId xmlns:a16="http://schemas.microsoft.com/office/drawing/2014/main" id="{49AA22B7-48AD-4EDC-906F-F1FB294B93E3}"/>
                  </a:ext>
                </a:extLst>
              </p:cNvPr>
              <p:cNvSpPr txBox="1"/>
              <p:nvPr/>
            </p:nvSpPr>
            <p:spPr>
              <a:xfrm>
                <a:off x="7434290" y="4075434"/>
                <a:ext cx="1405071" cy="461665"/>
              </a:xfrm>
              <a:prstGeom prst="rect">
                <a:avLst/>
              </a:prstGeom>
              <a:noFill/>
            </p:spPr>
            <p:txBody>
              <a:bodyPr wrap="square" rtlCol="0">
                <a:spAutoFit/>
              </a:bodyPr>
              <a:lstStyle>
                <a:defPPr>
                  <a:defRPr lang="zh-CN"/>
                </a:defPPr>
                <a:lvl1pPr algn="ctr">
                  <a:defRPr sz="3200">
                    <a:gradFill flip="none" rotWithShape="1">
                      <a:gsLst>
                        <a:gs pos="0">
                          <a:schemeClr val="bg1"/>
                        </a:gs>
                        <a:gs pos="100000">
                          <a:schemeClr val="bg1">
                            <a:lumMod val="75000"/>
                          </a:schemeClr>
                        </a:gs>
                      </a:gsLst>
                      <a:lin ang="16200000" scaled="0"/>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2400" dirty="0"/>
                  <a:t>原创度高</a:t>
                </a:r>
              </a:p>
            </p:txBody>
          </p:sp>
        </p:grpSp>
        <p:grpSp>
          <p:nvGrpSpPr>
            <p:cNvPr id="6" name="组合 5">
              <a:extLst>
                <a:ext uri="{FF2B5EF4-FFF2-40B4-BE49-F238E27FC236}">
                  <a16:creationId xmlns:a16="http://schemas.microsoft.com/office/drawing/2014/main" id="{DABB8CDD-B865-42E1-BCBC-96C89C4532F6}"/>
                </a:ext>
              </a:extLst>
            </p:cNvPr>
            <p:cNvGrpSpPr/>
            <p:nvPr/>
          </p:nvGrpSpPr>
          <p:grpSpPr>
            <a:xfrm>
              <a:off x="6918657" y="4298346"/>
              <a:ext cx="3984340" cy="1580384"/>
              <a:chOff x="6918657" y="4298346"/>
              <a:chExt cx="3984340" cy="1580384"/>
            </a:xfrm>
          </p:grpSpPr>
          <p:grpSp>
            <p:nvGrpSpPr>
              <p:cNvPr id="41" name="组合 40">
                <a:extLst>
                  <a:ext uri="{FF2B5EF4-FFF2-40B4-BE49-F238E27FC236}">
                    <a16:creationId xmlns:a16="http://schemas.microsoft.com/office/drawing/2014/main" id="{FE1D1579-A376-4E55-80B6-34F206D8A963}"/>
                  </a:ext>
                </a:extLst>
              </p:cNvPr>
              <p:cNvGrpSpPr/>
              <p:nvPr/>
            </p:nvGrpSpPr>
            <p:grpSpPr>
              <a:xfrm>
                <a:off x="6918657" y="4298346"/>
                <a:ext cx="1591402" cy="1580384"/>
                <a:chOff x="7341124" y="3516074"/>
                <a:chExt cx="1591402" cy="1580384"/>
              </a:xfrm>
            </p:grpSpPr>
            <p:grpSp>
              <p:nvGrpSpPr>
                <p:cNvPr id="42" name="组合 41">
                  <a:extLst>
                    <a:ext uri="{FF2B5EF4-FFF2-40B4-BE49-F238E27FC236}">
                      <a16:creationId xmlns:a16="http://schemas.microsoft.com/office/drawing/2014/main" id="{465BE1D6-D28A-4832-B660-85FE9E045EDF}"/>
                    </a:ext>
                  </a:extLst>
                </p:cNvPr>
                <p:cNvGrpSpPr/>
                <p:nvPr/>
              </p:nvGrpSpPr>
              <p:grpSpPr>
                <a:xfrm>
                  <a:off x="7341124" y="3516074"/>
                  <a:ext cx="1591402" cy="1580384"/>
                  <a:chOff x="535347" y="7198236"/>
                  <a:chExt cx="2316845" cy="2300806"/>
                </a:xfrm>
              </p:grpSpPr>
              <p:sp>
                <p:nvSpPr>
                  <p:cNvPr id="44" name="椭圆 43">
                    <a:extLst>
                      <a:ext uri="{FF2B5EF4-FFF2-40B4-BE49-F238E27FC236}">
                        <a16:creationId xmlns:a16="http://schemas.microsoft.com/office/drawing/2014/main" id="{280E4427-EDF9-4059-866B-821ECF81F7B9}"/>
                      </a:ext>
                    </a:extLst>
                  </p:cNvPr>
                  <p:cNvSpPr/>
                  <p:nvPr/>
                </p:nvSpPr>
                <p:spPr>
                  <a:xfrm>
                    <a:off x="552338" y="7199188"/>
                    <a:ext cx="2299854" cy="2299854"/>
                  </a:xfrm>
                  <a:prstGeom prst="ellipse">
                    <a:avLst/>
                  </a:prstGeom>
                  <a:gradFill flip="none" rotWithShape="1">
                    <a:gsLst>
                      <a:gs pos="0">
                        <a:srgbClr val="21F6F0">
                          <a:alpha val="0"/>
                        </a:srgbClr>
                      </a:gs>
                      <a:gs pos="76000">
                        <a:srgbClr val="21F6F0">
                          <a:alpha val="0"/>
                        </a:srgbClr>
                      </a:gs>
                      <a:gs pos="100000">
                        <a:srgbClr val="21F6F0">
                          <a:alpha val="82000"/>
                        </a:srgbClr>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椭圆 44">
                    <a:extLst>
                      <a:ext uri="{FF2B5EF4-FFF2-40B4-BE49-F238E27FC236}">
                        <a16:creationId xmlns:a16="http://schemas.microsoft.com/office/drawing/2014/main" id="{ED864769-2AB0-407C-AA75-81597622C814}"/>
                      </a:ext>
                    </a:extLst>
                  </p:cNvPr>
                  <p:cNvSpPr/>
                  <p:nvPr/>
                </p:nvSpPr>
                <p:spPr>
                  <a:xfrm>
                    <a:off x="535347" y="7199188"/>
                    <a:ext cx="2299854" cy="2299854"/>
                  </a:xfrm>
                  <a:prstGeom prst="ellipse">
                    <a:avLst/>
                  </a:prstGeom>
                  <a:gradFill flip="none" rotWithShape="1">
                    <a:gsLst>
                      <a:gs pos="0">
                        <a:srgbClr val="FF1551">
                          <a:alpha val="0"/>
                        </a:srgbClr>
                      </a:gs>
                      <a:gs pos="72000">
                        <a:srgbClr val="FF1551">
                          <a:alpha val="0"/>
                        </a:srgbClr>
                      </a:gs>
                      <a:gs pos="92000">
                        <a:srgbClr val="FF1551">
                          <a:alpha val="36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3197B72A-0706-402D-B3AE-782AB00BBD4E}"/>
                      </a:ext>
                    </a:extLst>
                  </p:cNvPr>
                  <p:cNvSpPr/>
                  <p:nvPr/>
                </p:nvSpPr>
                <p:spPr>
                  <a:xfrm>
                    <a:off x="542022" y="7198236"/>
                    <a:ext cx="2299854" cy="2299854"/>
                  </a:xfrm>
                  <a:prstGeom prst="ellipse">
                    <a:avLst/>
                  </a:prstGeom>
                  <a:gradFill flip="none" rotWithShape="1">
                    <a:gsLst>
                      <a:gs pos="52000">
                        <a:srgbClr val="8F86A1">
                          <a:alpha val="0"/>
                        </a:srgbClr>
                      </a:gs>
                      <a:gs pos="0">
                        <a:schemeClr val="bg1">
                          <a:alpha val="0"/>
                        </a:schemeClr>
                      </a:gs>
                      <a:gs pos="100000">
                        <a:schemeClr val="bg1">
                          <a:alpha val="56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a:extLst>
                    <a:ext uri="{FF2B5EF4-FFF2-40B4-BE49-F238E27FC236}">
                      <a16:creationId xmlns:a16="http://schemas.microsoft.com/office/drawing/2014/main" id="{A30680F2-29EA-4AE2-BEF1-82F2C4D7960F}"/>
                    </a:ext>
                  </a:extLst>
                </p:cNvPr>
                <p:cNvSpPr txBox="1"/>
                <p:nvPr/>
              </p:nvSpPr>
              <p:spPr>
                <a:xfrm>
                  <a:off x="7434290" y="4075434"/>
                  <a:ext cx="1405071" cy="461665"/>
                </a:xfrm>
                <a:prstGeom prst="rect">
                  <a:avLst/>
                </a:prstGeom>
                <a:noFill/>
              </p:spPr>
              <p:txBody>
                <a:bodyPr wrap="square" rtlCol="0">
                  <a:spAutoFit/>
                </a:bodyPr>
                <a:lstStyle>
                  <a:defPPr>
                    <a:defRPr lang="zh-CN"/>
                  </a:defPPr>
                  <a:lvl1pPr algn="ctr">
                    <a:defRPr sz="3200">
                      <a:gradFill flip="none" rotWithShape="1">
                        <a:gsLst>
                          <a:gs pos="0">
                            <a:schemeClr val="bg1"/>
                          </a:gs>
                          <a:gs pos="100000">
                            <a:schemeClr val="bg1">
                              <a:lumMod val="75000"/>
                            </a:schemeClr>
                          </a:gs>
                        </a:gsLst>
                        <a:lin ang="16200000" scaled="0"/>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2400" dirty="0"/>
                    <a:t>音乐多元</a:t>
                  </a:r>
                </a:p>
              </p:txBody>
            </p:sp>
          </p:grpSp>
          <p:grpSp>
            <p:nvGrpSpPr>
              <p:cNvPr id="47" name="组合 46">
                <a:extLst>
                  <a:ext uri="{FF2B5EF4-FFF2-40B4-BE49-F238E27FC236}">
                    <a16:creationId xmlns:a16="http://schemas.microsoft.com/office/drawing/2014/main" id="{F20DC733-6E52-4250-99C4-8946CA6FD2F8}"/>
                  </a:ext>
                </a:extLst>
              </p:cNvPr>
              <p:cNvGrpSpPr/>
              <p:nvPr/>
            </p:nvGrpSpPr>
            <p:grpSpPr>
              <a:xfrm>
                <a:off x="9311595" y="4298346"/>
                <a:ext cx="1591402" cy="1580384"/>
                <a:chOff x="7341124" y="3516074"/>
                <a:chExt cx="1591402" cy="1580384"/>
              </a:xfrm>
            </p:grpSpPr>
            <p:grpSp>
              <p:nvGrpSpPr>
                <p:cNvPr id="48" name="组合 47">
                  <a:extLst>
                    <a:ext uri="{FF2B5EF4-FFF2-40B4-BE49-F238E27FC236}">
                      <a16:creationId xmlns:a16="http://schemas.microsoft.com/office/drawing/2014/main" id="{CB5C681D-8156-491E-92DE-90AA09D184FD}"/>
                    </a:ext>
                  </a:extLst>
                </p:cNvPr>
                <p:cNvGrpSpPr/>
                <p:nvPr/>
              </p:nvGrpSpPr>
              <p:grpSpPr>
                <a:xfrm>
                  <a:off x="7341124" y="3516074"/>
                  <a:ext cx="1591402" cy="1580384"/>
                  <a:chOff x="535347" y="7198236"/>
                  <a:chExt cx="2316845" cy="2300806"/>
                </a:xfrm>
              </p:grpSpPr>
              <p:sp>
                <p:nvSpPr>
                  <p:cNvPr id="50" name="椭圆 49">
                    <a:extLst>
                      <a:ext uri="{FF2B5EF4-FFF2-40B4-BE49-F238E27FC236}">
                        <a16:creationId xmlns:a16="http://schemas.microsoft.com/office/drawing/2014/main" id="{F95C6872-3433-4F83-B2F9-5806A8DF6C06}"/>
                      </a:ext>
                    </a:extLst>
                  </p:cNvPr>
                  <p:cNvSpPr/>
                  <p:nvPr/>
                </p:nvSpPr>
                <p:spPr>
                  <a:xfrm>
                    <a:off x="552338" y="7199188"/>
                    <a:ext cx="2299854" cy="2299854"/>
                  </a:xfrm>
                  <a:prstGeom prst="ellipse">
                    <a:avLst/>
                  </a:prstGeom>
                  <a:gradFill flip="none" rotWithShape="1">
                    <a:gsLst>
                      <a:gs pos="0">
                        <a:srgbClr val="21F6F0">
                          <a:alpha val="0"/>
                        </a:srgbClr>
                      </a:gs>
                      <a:gs pos="76000">
                        <a:srgbClr val="21F6F0">
                          <a:alpha val="0"/>
                        </a:srgbClr>
                      </a:gs>
                      <a:gs pos="100000">
                        <a:srgbClr val="21F6F0">
                          <a:alpha val="82000"/>
                        </a:srgbClr>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椭圆 50">
                    <a:extLst>
                      <a:ext uri="{FF2B5EF4-FFF2-40B4-BE49-F238E27FC236}">
                        <a16:creationId xmlns:a16="http://schemas.microsoft.com/office/drawing/2014/main" id="{2ECB6179-1F4F-4C2C-8637-ADE4FE802785}"/>
                      </a:ext>
                    </a:extLst>
                  </p:cNvPr>
                  <p:cNvSpPr/>
                  <p:nvPr/>
                </p:nvSpPr>
                <p:spPr>
                  <a:xfrm>
                    <a:off x="535347" y="7199188"/>
                    <a:ext cx="2299854" cy="2299854"/>
                  </a:xfrm>
                  <a:prstGeom prst="ellipse">
                    <a:avLst/>
                  </a:prstGeom>
                  <a:gradFill flip="none" rotWithShape="1">
                    <a:gsLst>
                      <a:gs pos="0">
                        <a:srgbClr val="FF1551">
                          <a:alpha val="0"/>
                        </a:srgbClr>
                      </a:gs>
                      <a:gs pos="72000">
                        <a:srgbClr val="FF1551">
                          <a:alpha val="0"/>
                        </a:srgbClr>
                      </a:gs>
                      <a:gs pos="92000">
                        <a:srgbClr val="FF1551">
                          <a:alpha val="36000"/>
                        </a:srgb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783677A0-2CD5-4BB2-A8BA-F9745117382D}"/>
                      </a:ext>
                    </a:extLst>
                  </p:cNvPr>
                  <p:cNvSpPr/>
                  <p:nvPr/>
                </p:nvSpPr>
                <p:spPr>
                  <a:xfrm>
                    <a:off x="542022" y="7198236"/>
                    <a:ext cx="2299854" cy="2299854"/>
                  </a:xfrm>
                  <a:prstGeom prst="ellipse">
                    <a:avLst/>
                  </a:prstGeom>
                  <a:gradFill flip="none" rotWithShape="1">
                    <a:gsLst>
                      <a:gs pos="51000">
                        <a:srgbClr val="8F86A1">
                          <a:alpha val="0"/>
                        </a:srgbClr>
                      </a:gs>
                      <a:gs pos="0">
                        <a:srgbClr val="FF1551">
                          <a:alpha val="0"/>
                        </a:srgbClr>
                      </a:gs>
                      <a:gs pos="100000">
                        <a:srgbClr val="21F6F0">
                          <a:alpha val="56000"/>
                        </a:srgb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文本框 48">
                  <a:extLst>
                    <a:ext uri="{FF2B5EF4-FFF2-40B4-BE49-F238E27FC236}">
                      <a16:creationId xmlns:a16="http://schemas.microsoft.com/office/drawing/2014/main" id="{9C05E1E1-EA34-4166-AD44-2DC9C5DCF61E}"/>
                    </a:ext>
                  </a:extLst>
                </p:cNvPr>
                <p:cNvSpPr txBox="1"/>
                <p:nvPr/>
              </p:nvSpPr>
              <p:spPr>
                <a:xfrm>
                  <a:off x="7434290" y="4075434"/>
                  <a:ext cx="1405071" cy="461665"/>
                </a:xfrm>
                <a:prstGeom prst="rect">
                  <a:avLst/>
                </a:prstGeom>
                <a:noFill/>
              </p:spPr>
              <p:txBody>
                <a:bodyPr wrap="square" rtlCol="0">
                  <a:spAutoFit/>
                </a:bodyPr>
                <a:lstStyle>
                  <a:defPPr>
                    <a:defRPr lang="zh-CN"/>
                  </a:defPPr>
                  <a:lvl1pPr algn="ctr">
                    <a:defRPr sz="3200">
                      <a:gradFill flip="none" rotWithShape="1">
                        <a:gsLst>
                          <a:gs pos="0">
                            <a:schemeClr val="bg1"/>
                          </a:gs>
                          <a:gs pos="100000">
                            <a:schemeClr val="bg1">
                              <a:lumMod val="75000"/>
                            </a:schemeClr>
                          </a:gs>
                        </a:gsLst>
                        <a:lin ang="16200000" scaled="0"/>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2400" dirty="0"/>
                    <a:t>热门潮曲</a:t>
                  </a:r>
                </a:p>
              </p:txBody>
            </p:sp>
          </p:grpSp>
        </p:grpSp>
      </p:grpSp>
      <p:sp>
        <p:nvSpPr>
          <p:cNvPr id="53" name="文本框 52">
            <a:extLst>
              <a:ext uri="{FF2B5EF4-FFF2-40B4-BE49-F238E27FC236}">
                <a16:creationId xmlns:a16="http://schemas.microsoft.com/office/drawing/2014/main" id="{92E06C4A-E816-4ED2-9803-AD8E5D3C19E6}"/>
              </a:ext>
            </a:extLst>
          </p:cNvPr>
          <p:cNvSpPr txBox="1"/>
          <p:nvPr/>
        </p:nvSpPr>
        <p:spPr>
          <a:xfrm>
            <a:off x="6873269" y="1420611"/>
            <a:ext cx="3944563" cy="430887"/>
          </a:xfrm>
          <a:prstGeom prst="rect">
            <a:avLst/>
          </a:prstGeom>
          <a:noFill/>
        </p:spPr>
        <p:txBody>
          <a:bodyPr wrap="square" lIns="0" tIns="0" rIns="0" bIns="0" rtlCol="0">
            <a:spAutoFit/>
          </a:bodyPr>
          <a:lstStyle>
            <a:defPPr>
              <a:defRPr lang="zh-CN"/>
            </a:defPPr>
            <a:lvl1pPr algn="ctr">
              <a:defRPr sz="3200">
                <a:gradFill flip="none" rotWithShape="1">
                  <a:gsLst>
                    <a:gs pos="0">
                      <a:schemeClr val="bg1"/>
                    </a:gs>
                    <a:gs pos="100000">
                      <a:schemeClr val="bg1">
                        <a:lumMod val="75000"/>
                      </a:schemeClr>
                    </a:gs>
                  </a:gsLst>
                  <a:lin ang="16200000" scaled="0"/>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2800" dirty="0">
                <a:sym typeface="+mn-ea"/>
              </a:rPr>
              <a:t>视频创作灵感的三大特点</a:t>
            </a:r>
            <a:endParaRPr lang="zh-CN" altLang="en-US" sz="2800" dirty="0"/>
          </a:p>
        </p:txBody>
      </p:sp>
      <p:pic>
        <p:nvPicPr>
          <p:cNvPr id="54" name="图片 53">
            <a:extLst>
              <a:ext uri="{FF2B5EF4-FFF2-40B4-BE49-F238E27FC236}">
                <a16:creationId xmlns:a16="http://schemas.microsoft.com/office/drawing/2014/main" id="{BF2E321E-175C-468C-9628-6F6BB92BB823}"/>
              </a:ext>
            </a:extLst>
          </p:cNvPr>
          <p:cNvPicPr>
            <a:picLocks noChangeAspect="1"/>
          </p:cNvPicPr>
          <p:nvPr/>
        </p:nvPicPr>
        <p:blipFill rotWithShape="1">
          <a:blip r:embed="rId4">
            <a:biLevel thresh="25000"/>
            <a:alphaModFix amt="72000"/>
          </a:blip>
          <a:srcRect t="40132" b="27894"/>
          <a:stretch/>
        </p:blipFill>
        <p:spPr>
          <a:xfrm>
            <a:off x="7284946" y="1567860"/>
            <a:ext cx="3109536" cy="842344"/>
          </a:xfrm>
          <a:prstGeom prst="rect">
            <a:avLst/>
          </a:prstGeom>
        </p:spPr>
      </p:pic>
      <p:grpSp>
        <p:nvGrpSpPr>
          <p:cNvPr id="26" name="组合 25">
            <a:extLst>
              <a:ext uri="{FF2B5EF4-FFF2-40B4-BE49-F238E27FC236}">
                <a16:creationId xmlns:a16="http://schemas.microsoft.com/office/drawing/2014/main" id="{857F409F-2510-4518-AF89-7AD37B7C7EFD}"/>
              </a:ext>
            </a:extLst>
          </p:cNvPr>
          <p:cNvGrpSpPr/>
          <p:nvPr/>
        </p:nvGrpSpPr>
        <p:grpSpPr>
          <a:xfrm>
            <a:off x="-76917" y="1938375"/>
            <a:ext cx="6221525" cy="4690288"/>
            <a:chOff x="-76917" y="1595475"/>
            <a:chExt cx="6221525" cy="4690288"/>
          </a:xfrm>
        </p:grpSpPr>
        <p:pic>
          <p:nvPicPr>
            <p:cNvPr id="104" name="图片 103">
              <a:extLst>
                <a:ext uri="{FF2B5EF4-FFF2-40B4-BE49-F238E27FC236}">
                  <a16:creationId xmlns:a16="http://schemas.microsoft.com/office/drawing/2014/main" id="{BDC737DC-D862-4F4F-A0E5-1599BC79C39C}"/>
                </a:ext>
              </a:extLst>
            </p:cNvPr>
            <p:cNvPicPr>
              <a:picLocks noChangeAspect="1"/>
            </p:cNvPicPr>
            <p:nvPr/>
          </p:nvPicPr>
          <p:blipFill>
            <a:blip r:embed="rId5">
              <a:alphaModFix amt="86000"/>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rot="13962005" flipH="1">
              <a:off x="-395080" y="4378200"/>
              <a:ext cx="2225726" cy="1589399"/>
            </a:xfrm>
            <a:prstGeom prst="rect">
              <a:avLst/>
            </a:prstGeom>
          </p:spPr>
        </p:pic>
        <p:pic>
          <p:nvPicPr>
            <p:cNvPr id="103" name="图片 102">
              <a:extLst>
                <a:ext uri="{FF2B5EF4-FFF2-40B4-BE49-F238E27FC236}">
                  <a16:creationId xmlns:a16="http://schemas.microsoft.com/office/drawing/2014/main" id="{B9F4F42D-4F1F-420F-948F-A28D5F14EE27}"/>
                </a:ext>
              </a:extLst>
            </p:cNvPr>
            <p:cNvPicPr>
              <a:picLocks noChangeAspect="1"/>
            </p:cNvPicPr>
            <p:nvPr/>
          </p:nvPicPr>
          <p:blipFill>
            <a:blip r:embed="rId5">
              <a:alphaModFix amt="86000"/>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rot="5646818">
              <a:off x="3654574" y="1913638"/>
              <a:ext cx="2225726" cy="1589399"/>
            </a:xfrm>
            <a:prstGeom prst="rect">
              <a:avLst/>
            </a:prstGeom>
          </p:spPr>
        </p:pic>
        <p:grpSp>
          <p:nvGrpSpPr>
            <p:cNvPr id="25" name="组合 24">
              <a:extLst>
                <a:ext uri="{FF2B5EF4-FFF2-40B4-BE49-F238E27FC236}">
                  <a16:creationId xmlns:a16="http://schemas.microsoft.com/office/drawing/2014/main" id="{7AA44F00-54A2-4EEB-A582-F1267B2A4C38}"/>
                </a:ext>
              </a:extLst>
            </p:cNvPr>
            <p:cNvGrpSpPr/>
            <p:nvPr/>
          </p:nvGrpSpPr>
          <p:grpSpPr>
            <a:xfrm>
              <a:off x="535592" y="1636054"/>
              <a:ext cx="5609016" cy="4481406"/>
              <a:chOff x="696789" y="1636054"/>
              <a:chExt cx="5609016" cy="4481406"/>
            </a:xfrm>
          </p:grpSpPr>
          <p:grpSp>
            <p:nvGrpSpPr>
              <p:cNvPr id="11" name="组合 10">
                <a:extLst>
                  <a:ext uri="{FF2B5EF4-FFF2-40B4-BE49-F238E27FC236}">
                    <a16:creationId xmlns:a16="http://schemas.microsoft.com/office/drawing/2014/main" id="{D4CDED2C-5FDC-4529-8AB0-1D755B6F0663}"/>
                  </a:ext>
                </a:extLst>
              </p:cNvPr>
              <p:cNvGrpSpPr/>
              <p:nvPr/>
            </p:nvGrpSpPr>
            <p:grpSpPr>
              <a:xfrm>
                <a:off x="696789" y="1636054"/>
                <a:ext cx="5609016" cy="4481406"/>
                <a:chOff x="696789" y="1636054"/>
                <a:chExt cx="5609016" cy="4481406"/>
              </a:xfrm>
            </p:grpSpPr>
            <p:sp>
              <p:nvSpPr>
                <p:cNvPr id="5" name="心形 4">
                  <a:extLst>
                    <a:ext uri="{FF2B5EF4-FFF2-40B4-BE49-F238E27FC236}">
                      <a16:creationId xmlns:a16="http://schemas.microsoft.com/office/drawing/2014/main" id="{D0DD64EB-6678-4B1F-9371-9E44281998D7}"/>
                    </a:ext>
                  </a:extLst>
                </p:cNvPr>
                <p:cNvSpPr/>
                <p:nvPr/>
              </p:nvSpPr>
              <p:spPr>
                <a:xfrm>
                  <a:off x="1805905" y="1636054"/>
                  <a:ext cx="3109536" cy="3109536"/>
                </a:xfrm>
                <a:prstGeom prst="heart">
                  <a:avLst/>
                </a:prstGeom>
                <a:noFill/>
                <a:ln>
                  <a:gradFill>
                    <a:gsLst>
                      <a:gs pos="31000">
                        <a:srgbClr val="FFFFFF">
                          <a:alpha val="96000"/>
                        </a:srgbClr>
                      </a:gs>
                      <a:gs pos="0">
                        <a:schemeClr val="accent1">
                          <a:lumMod val="5000"/>
                          <a:lumOff val="95000"/>
                        </a:schemeClr>
                      </a:gs>
                      <a:gs pos="100000">
                        <a:schemeClr val="accent1">
                          <a:lumMod val="30000"/>
                          <a:lumOff val="70000"/>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任意多边形: 形状 56">
                  <a:extLst>
                    <a:ext uri="{FF2B5EF4-FFF2-40B4-BE49-F238E27FC236}">
                      <a16:creationId xmlns:a16="http://schemas.microsoft.com/office/drawing/2014/main" id="{12B952EF-F9AF-4255-8377-9E1FED76632B}"/>
                    </a:ext>
                  </a:extLst>
                </p:cNvPr>
                <p:cNvSpPr/>
                <p:nvPr/>
              </p:nvSpPr>
              <p:spPr>
                <a:xfrm rot="20759501">
                  <a:off x="696789" y="3612690"/>
                  <a:ext cx="2421220" cy="2504770"/>
                </a:xfrm>
                <a:custGeom>
                  <a:avLst/>
                  <a:gdLst>
                    <a:gd name="connsiteX0" fmla="*/ 1600425 w 2197748"/>
                    <a:gd name="connsiteY0" fmla="*/ 33464 h 2273587"/>
                    <a:gd name="connsiteX1" fmla="*/ 1673649 w 2197748"/>
                    <a:gd name="connsiteY1" fmla="*/ 225153 h 2273587"/>
                    <a:gd name="connsiteX2" fmla="*/ 2168800 w 2197748"/>
                    <a:gd name="connsiteY2" fmla="*/ 1089881 h 2273587"/>
                    <a:gd name="connsiteX3" fmla="*/ 2197748 w 2197748"/>
                    <a:gd name="connsiteY3" fmla="*/ 1129506 h 2273587"/>
                    <a:gd name="connsiteX4" fmla="*/ 2154535 w 2197748"/>
                    <a:gd name="connsiteY4" fmla="*/ 1219697 h 2273587"/>
                    <a:gd name="connsiteX5" fmla="*/ 1159444 w 2197748"/>
                    <a:gd name="connsiteY5" fmla="*/ 2273587 h 2273587"/>
                    <a:gd name="connsiteX6" fmla="*/ 1159444 w 2197748"/>
                    <a:gd name="connsiteY6" fmla="*/ 547008 h 2273587"/>
                    <a:gd name="connsiteX7" fmla="*/ 1538925 w 2197748"/>
                    <a:gd name="connsiteY7" fmla="*/ 59722 h 2273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7748" h="2273587">
                      <a:moveTo>
                        <a:pt x="1600425" y="33464"/>
                      </a:moveTo>
                      <a:lnTo>
                        <a:pt x="1673649" y="225153"/>
                      </a:lnTo>
                      <a:cubicBezTo>
                        <a:pt x="1785647" y="489178"/>
                        <a:pt x="1947162" y="777936"/>
                        <a:pt x="2168800" y="1089881"/>
                      </a:cubicBezTo>
                      <a:lnTo>
                        <a:pt x="2197748" y="1129506"/>
                      </a:lnTo>
                      <a:lnTo>
                        <a:pt x="2154535" y="1219697"/>
                      </a:lnTo>
                      <a:cubicBezTo>
                        <a:pt x="1985639" y="1536569"/>
                        <a:pt x="1673521" y="1895898"/>
                        <a:pt x="1159444" y="2273587"/>
                      </a:cubicBezTo>
                      <a:cubicBezTo>
                        <a:pt x="-1190622" y="547008"/>
                        <a:pt x="679838" y="-795886"/>
                        <a:pt x="1159444" y="547008"/>
                      </a:cubicBezTo>
                      <a:cubicBezTo>
                        <a:pt x="1249370" y="295215"/>
                        <a:pt x="1388193" y="137845"/>
                        <a:pt x="1538925" y="59722"/>
                      </a:cubicBezTo>
                      <a:close/>
                    </a:path>
                  </a:pathLst>
                </a:custGeom>
                <a:noFill/>
                <a:ln>
                  <a:gradFill>
                    <a:gsLst>
                      <a:gs pos="0">
                        <a:schemeClr val="accent1">
                          <a:lumMod val="5000"/>
                          <a:lumOff val="95000"/>
                        </a:schemeClr>
                      </a:gs>
                      <a:gs pos="80000">
                        <a:schemeClr val="accent1">
                          <a:lumMod val="30000"/>
                          <a:lumOff val="70000"/>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2" name="任意多边形: 形状 71">
                  <a:extLst>
                    <a:ext uri="{FF2B5EF4-FFF2-40B4-BE49-F238E27FC236}">
                      <a16:creationId xmlns:a16="http://schemas.microsoft.com/office/drawing/2014/main" id="{D09ACCFE-6DBC-4217-967B-51C4B1DD5734}"/>
                    </a:ext>
                  </a:extLst>
                </p:cNvPr>
                <p:cNvSpPr/>
                <p:nvPr/>
              </p:nvSpPr>
              <p:spPr>
                <a:xfrm rot="772876">
                  <a:off x="4029000" y="3532939"/>
                  <a:ext cx="2276805" cy="2253399"/>
                </a:xfrm>
                <a:custGeom>
                  <a:avLst/>
                  <a:gdLst>
                    <a:gd name="connsiteX0" fmla="*/ 324408 w 1971269"/>
                    <a:gd name="connsiteY0" fmla="*/ 17789 h 1951004"/>
                    <a:gd name="connsiteX1" fmla="*/ 976330 w 1971269"/>
                    <a:gd name="connsiteY1" fmla="*/ 469397 h 1951004"/>
                    <a:gd name="connsiteX2" fmla="*/ 976330 w 1971269"/>
                    <a:gd name="connsiteY2" fmla="*/ 1951004 h 1951004"/>
                    <a:gd name="connsiteX3" fmla="*/ 27119 w 1971269"/>
                    <a:gd name="connsiteY3" fmla="*/ 822979 h 1951004"/>
                    <a:gd name="connsiteX4" fmla="*/ 0 w 1971269"/>
                    <a:gd name="connsiteY4" fmla="*/ 719373 h 1951004"/>
                    <a:gd name="connsiteX5" fmla="*/ 72927 w 1971269"/>
                    <a:gd name="connsiteY5" fmla="*/ 592545 h 1951004"/>
                    <a:gd name="connsiteX6" fmla="*/ 274283 w 1971269"/>
                    <a:gd name="connsiteY6" fmla="*/ 143877 h 1951004"/>
                    <a:gd name="connsiteX7" fmla="*/ 312793 w 1971269"/>
                    <a:gd name="connsiteY7" fmla="*/ 22256 h 1951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1269" h="1951004">
                      <a:moveTo>
                        <a:pt x="324408" y="17789"/>
                      </a:moveTo>
                      <a:cubicBezTo>
                        <a:pt x="552353" y="-50516"/>
                        <a:pt x="834857" y="73273"/>
                        <a:pt x="976330" y="469397"/>
                      </a:cubicBezTo>
                      <a:cubicBezTo>
                        <a:pt x="1387888" y="-682964"/>
                        <a:pt x="2992962" y="469397"/>
                        <a:pt x="976330" y="1951004"/>
                      </a:cubicBezTo>
                      <a:cubicBezTo>
                        <a:pt x="409152" y="1534302"/>
                        <a:pt x="128457" y="1143644"/>
                        <a:pt x="27119" y="822979"/>
                      </a:cubicBezTo>
                      <a:lnTo>
                        <a:pt x="0" y="719373"/>
                      </a:lnTo>
                      <a:lnTo>
                        <a:pt x="72927" y="592545"/>
                      </a:lnTo>
                      <a:cubicBezTo>
                        <a:pt x="156699" y="435287"/>
                        <a:pt x="223160" y="285622"/>
                        <a:pt x="274283" y="143877"/>
                      </a:cubicBezTo>
                      <a:lnTo>
                        <a:pt x="312793" y="22256"/>
                      </a:lnTo>
                      <a:close/>
                    </a:path>
                  </a:pathLst>
                </a:custGeom>
                <a:noFill/>
                <a:ln>
                  <a:gradFill>
                    <a:gsLst>
                      <a:gs pos="0">
                        <a:schemeClr val="accent1">
                          <a:lumMod val="5000"/>
                          <a:lumOff val="95000"/>
                        </a:schemeClr>
                      </a:gs>
                      <a:gs pos="74000">
                        <a:schemeClr val="accent1">
                          <a:lumMod val="30000"/>
                          <a:lumOff val="70000"/>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2" name="组合 11">
                <a:extLst>
                  <a:ext uri="{FF2B5EF4-FFF2-40B4-BE49-F238E27FC236}">
                    <a16:creationId xmlns:a16="http://schemas.microsoft.com/office/drawing/2014/main" id="{6B725DF4-7C9E-4338-81F2-BAA114E2DF63}"/>
                  </a:ext>
                </a:extLst>
              </p:cNvPr>
              <p:cNvGrpSpPr/>
              <p:nvPr/>
            </p:nvGrpSpPr>
            <p:grpSpPr>
              <a:xfrm>
                <a:off x="2304668" y="2430218"/>
                <a:ext cx="814636" cy="882813"/>
                <a:chOff x="2304668" y="2423793"/>
                <a:chExt cx="814636" cy="882813"/>
              </a:xfrm>
            </p:grpSpPr>
            <p:sp>
              <p:nvSpPr>
                <p:cNvPr id="73" name="文本框 72">
                  <a:extLst>
                    <a:ext uri="{FF2B5EF4-FFF2-40B4-BE49-F238E27FC236}">
                      <a16:creationId xmlns:a16="http://schemas.microsoft.com/office/drawing/2014/main" id="{6F620865-CECD-436C-8C5C-96EB1E816962}"/>
                    </a:ext>
                  </a:extLst>
                </p:cNvPr>
                <p:cNvSpPr txBox="1"/>
                <p:nvPr/>
              </p:nvSpPr>
              <p:spPr>
                <a:xfrm>
                  <a:off x="2304668" y="2814163"/>
                  <a:ext cx="814636" cy="492443"/>
                </a:xfrm>
                <a:prstGeom prst="rect">
                  <a:avLst/>
                </a:prstGeom>
                <a:noFill/>
              </p:spPr>
              <p:txBody>
                <a:bodyPr wrap="square" lIns="0" tIns="0" rIns="0" bIns="0" rtlCol="0">
                  <a:spAutoFit/>
                </a:bodyPr>
                <a:lstStyle>
                  <a:defPPr>
                    <a:defRPr lang="zh-CN"/>
                  </a:defPPr>
                  <a:lvl1pPr algn="ctr">
                    <a:defRPr sz="4000">
                      <a:gradFill flip="none" rotWithShape="1">
                        <a:gsLst>
                          <a:gs pos="0">
                            <a:schemeClr val="bg1"/>
                          </a:gs>
                          <a:gs pos="100000">
                            <a:schemeClr val="bg1">
                              <a:lumMod val="75000"/>
                            </a:schemeClr>
                          </a:gs>
                        </a:gsLst>
                        <a:lin ang="5400000" scaled="1"/>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3200" dirty="0">
                      <a:gradFill flip="none" rotWithShape="1">
                        <a:gsLst>
                          <a:gs pos="0">
                            <a:schemeClr val="bg1"/>
                          </a:gs>
                          <a:gs pos="100000">
                            <a:schemeClr val="bg1">
                              <a:lumMod val="75000"/>
                            </a:schemeClr>
                          </a:gs>
                        </a:gsLst>
                        <a:lin ang="16200000" scaled="0"/>
                        <a:tileRect/>
                      </a:gradFill>
                    </a:rPr>
                    <a:t>流行</a:t>
                  </a:r>
                </a:p>
              </p:txBody>
            </p:sp>
            <p:sp>
              <p:nvSpPr>
                <p:cNvPr id="74" name="图形 89">
                  <a:extLst>
                    <a:ext uri="{FF2B5EF4-FFF2-40B4-BE49-F238E27FC236}">
                      <a16:creationId xmlns:a16="http://schemas.microsoft.com/office/drawing/2014/main" id="{A54433CC-1D33-4877-8859-5D1961FF3EBA}"/>
                    </a:ext>
                  </a:extLst>
                </p:cNvPr>
                <p:cNvSpPr/>
                <p:nvPr/>
              </p:nvSpPr>
              <p:spPr>
                <a:xfrm>
                  <a:off x="2498679" y="2423793"/>
                  <a:ext cx="425579" cy="407371"/>
                </a:xfrm>
                <a:custGeom>
                  <a:avLst/>
                  <a:gdLst>
                    <a:gd name="connsiteX0" fmla="*/ 415759 w 425579"/>
                    <a:gd name="connsiteY0" fmla="*/ 236086 h 407371"/>
                    <a:gd name="connsiteX1" fmla="*/ 404559 w 425579"/>
                    <a:gd name="connsiteY1" fmla="*/ 228670 h 407371"/>
                    <a:gd name="connsiteX2" fmla="*/ 404559 w 425579"/>
                    <a:gd name="connsiteY2" fmla="*/ 191795 h 407371"/>
                    <a:gd name="connsiteX3" fmla="*/ 348350 w 425579"/>
                    <a:gd name="connsiteY3" fmla="*/ 56157 h 407371"/>
                    <a:gd name="connsiteX4" fmla="*/ 212764 w 425579"/>
                    <a:gd name="connsiteY4" fmla="*/ 0 h 407371"/>
                    <a:gd name="connsiteX5" fmla="*/ 77178 w 425579"/>
                    <a:gd name="connsiteY5" fmla="*/ 56209 h 407371"/>
                    <a:gd name="connsiteX6" fmla="*/ 20970 w 425579"/>
                    <a:gd name="connsiteY6" fmla="*/ 191795 h 407371"/>
                    <a:gd name="connsiteX7" fmla="*/ 20970 w 425579"/>
                    <a:gd name="connsiteY7" fmla="*/ 228670 h 407371"/>
                    <a:gd name="connsiteX8" fmla="*/ 9820 w 425579"/>
                    <a:gd name="connsiteY8" fmla="*/ 236086 h 407371"/>
                    <a:gd name="connsiteX9" fmla="*/ 9769 w 425579"/>
                    <a:gd name="connsiteY9" fmla="*/ 236086 h 407371"/>
                    <a:gd name="connsiteX10" fmla="*/ 0 w 425579"/>
                    <a:gd name="connsiteY10" fmla="*/ 259613 h 407371"/>
                    <a:gd name="connsiteX11" fmla="*/ 0 w 425579"/>
                    <a:gd name="connsiteY11" fmla="*/ 358784 h 407371"/>
                    <a:gd name="connsiteX12" fmla="*/ 9769 w 425579"/>
                    <a:gd name="connsiteY12" fmla="*/ 382259 h 407371"/>
                    <a:gd name="connsiteX13" fmla="*/ 9820 w 425579"/>
                    <a:gd name="connsiteY13" fmla="*/ 382310 h 407371"/>
                    <a:gd name="connsiteX14" fmla="*/ 33296 w 425579"/>
                    <a:gd name="connsiteY14" fmla="*/ 392079 h 407371"/>
                    <a:gd name="connsiteX15" fmla="*/ 65210 w 425579"/>
                    <a:gd name="connsiteY15" fmla="*/ 392079 h 407371"/>
                    <a:gd name="connsiteX16" fmla="*/ 65210 w 425579"/>
                    <a:gd name="connsiteY16" fmla="*/ 397143 h 407371"/>
                    <a:gd name="connsiteX17" fmla="*/ 75439 w 425579"/>
                    <a:gd name="connsiteY17" fmla="*/ 407372 h 407371"/>
                    <a:gd name="connsiteX18" fmla="*/ 117378 w 425579"/>
                    <a:gd name="connsiteY18" fmla="*/ 407372 h 407371"/>
                    <a:gd name="connsiteX19" fmla="*/ 127607 w 425579"/>
                    <a:gd name="connsiteY19" fmla="*/ 397143 h 407371"/>
                    <a:gd name="connsiteX20" fmla="*/ 127607 w 425579"/>
                    <a:gd name="connsiteY20" fmla="*/ 221254 h 407371"/>
                    <a:gd name="connsiteX21" fmla="*/ 117378 w 425579"/>
                    <a:gd name="connsiteY21" fmla="*/ 211025 h 407371"/>
                    <a:gd name="connsiteX22" fmla="*/ 79940 w 425579"/>
                    <a:gd name="connsiteY22" fmla="*/ 211025 h 407371"/>
                    <a:gd name="connsiteX23" fmla="*/ 79940 w 425579"/>
                    <a:gd name="connsiteY23" fmla="*/ 193789 h 407371"/>
                    <a:gd name="connsiteX24" fmla="*/ 118810 w 425579"/>
                    <a:gd name="connsiteY24" fmla="*/ 99835 h 407371"/>
                    <a:gd name="connsiteX25" fmla="*/ 212764 w 425579"/>
                    <a:gd name="connsiteY25" fmla="*/ 60914 h 407371"/>
                    <a:gd name="connsiteX26" fmla="*/ 306718 w 425579"/>
                    <a:gd name="connsiteY26" fmla="*/ 99835 h 407371"/>
                    <a:gd name="connsiteX27" fmla="*/ 345639 w 425579"/>
                    <a:gd name="connsiteY27" fmla="*/ 193789 h 407371"/>
                    <a:gd name="connsiteX28" fmla="*/ 345639 w 425579"/>
                    <a:gd name="connsiteY28" fmla="*/ 211025 h 407371"/>
                    <a:gd name="connsiteX29" fmla="*/ 308201 w 425579"/>
                    <a:gd name="connsiteY29" fmla="*/ 211025 h 407371"/>
                    <a:gd name="connsiteX30" fmla="*/ 297972 w 425579"/>
                    <a:gd name="connsiteY30" fmla="*/ 221254 h 407371"/>
                    <a:gd name="connsiteX31" fmla="*/ 297972 w 425579"/>
                    <a:gd name="connsiteY31" fmla="*/ 397091 h 407371"/>
                    <a:gd name="connsiteX32" fmla="*/ 308201 w 425579"/>
                    <a:gd name="connsiteY32" fmla="*/ 407321 h 407371"/>
                    <a:gd name="connsiteX33" fmla="*/ 350140 w 425579"/>
                    <a:gd name="connsiteY33" fmla="*/ 407321 h 407371"/>
                    <a:gd name="connsiteX34" fmla="*/ 360369 w 425579"/>
                    <a:gd name="connsiteY34" fmla="*/ 397091 h 407371"/>
                    <a:gd name="connsiteX35" fmla="*/ 360369 w 425579"/>
                    <a:gd name="connsiteY35" fmla="*/ 392028 h 407371"/>
                    <a:gd name="connsiteX36" fmla="*/ 392284 w 425579"/>
                    <a:gd name="connsiteY36" fmla="*/ 392028 h 407371"/>
                    <a:gd name="connsiteX37" fmla="*/ 415811 w 425579"/>
                    <a:gd name="connsiteY37" fmla="*/ 382259 h 407371"/>
                    <a:gd name="connsiteX38" fmla="*/ 415811 w 425579"/>
                    <a:gd name="connsiteY38" fmla="*/ 382208 h 407371"/>
                    <a:gd name="connsiteX39" fmla="*/ 425579 w 425579"/>
                    <a:gd name="connsiteY39" fmla="*/ 358733 h 407371"/>
                    <a:gd name="connsiteX40" fmla="*/ 425579 w 425579"/>
                    <a:gd name="connsiteY40" fmla="*/ 259562 h 407371"/>
                    <a:gd name="connsiteX41" fmla="*/ 415759 w 425579"/>
                    <a:gd name="connsiteY41" fmla="*/ 236086 h 407371"/>
                    <a:gd name="connsiteX42" fmla="*/ 85668 w 425579"/>
                    <a:gd name="connsiteY42" fmla="*/ 381799 h 407371"/>
                    <a:gd name="connsiteX43" fmla="*/ 85668 w 425579"/>
                    <a:gd name="connsiteY43" fmla="*/ 231483 h 407371"/>
                    <a:gd name="connsiteX44" fmla="*/ 107149 w 425579"/>
                    <a:gd name="connsiteY44" fmla="*/ 231483 h 407371"/>
                    <a:gd name="connsiteX45" fmla="*/ 107149 w 425579"/>
                    <a:gd name="connsiteY45" fmla="*/ 386862 h 407371"/>
                    <a:gd name="connsiteX46" fmla="*/ 85668 w 425579"/>
                    <a:gd name="connsiteY46" fmla="*/ 386862 h 407371"/>
                    <a:gd name="connsiteX47" fmla="*/ 85668 w 425579"/>
                    <a:gd name="connsiteY47" fmla="*/ 381799 h 407371"/>
                    <a:gd name="connsiteX48" fmla="*/ 339860 w 425579"/>
                    <a:gd name="connsiteY48" fmla="*/ 236547 h 407371"/>
                    <a:gd name="connsiteX49" fmla="*/ 339860 w 425579"/>
                    <a:gd name="connsiteY49" fmla="*/ 386862 h 407371"/>
                    <a:gd name="connsiteX50" fmla="*/ 318379 w 425579"/>
                    <a:gd name="connsiteY50" fmla="*/ 386862 h 407371"/>
                    <a:gd name="connsiteX51" fmla="*/ 318379 w 425579"/>
                    <a:gd name="connsiteY51" fmla="*/ 231483 h 407371"/>
                    <a:gd name="connsiteX52" fmla="*/ 339860 w 425579"/>
                    <a:gd name="connsiteY52" fmla="*/ 231483 h 407371"/>
                    <a:gd name="connsiteX53" fmla="*/ 339860 w 425579"/>
                    <a:gd name="connsiteY53" fmla="*/ 236547 h 407371"/>
                    <a:gd name="connsiteX54" fmla="*/ 65210 w 425579"/>
                    <a:gd name="connsiteY54" fmla="*/ 371570 h 407371"/>
                    <a:gd name="connsiteX55" fmla="*/ 33296 w 425579"/>
                    <a:gd name="connsiteY55" fmla="*/ 371570 h 407371"/>
                    <a:gd name="connsiteX56" fmla="*/ 24243 w 425579"/>
                    <a:gd name="connsiteY56" fmla="*/ 367836 h 407371"/>
                    <a:gd name="connsiteX57" fmla="*/ 20509 w 425579"/>
                    <a:gd name="connsiteY57" fmla="*/ 358784 h 407371"/>
                    <a:gd name="connsiteX58" fmla="*/ 20509 w 425579"/>
                    <a:gd name="connsiteY58" fmla="*/ 259562 h 407371"/>
                    <a:gd name="connsiteX59" fmla="*/ 24243 w 425579"/>
                    <a:gd name="connsiteY59" fmla="*/ 250509 h 407371"/>
                    <a:gd name="connsiteX60" fmla="*/ 33296 w 425579"/>
                    <a:gd name="connsiteY60" fmla="*/ 246776 h 407371"/>
                    <a:gd name="connsiteX61" fmla="*/ 65210 w 425579"/>
                    <a:gd name="connsiteY61" fmla="*/ 246776 h 407371"/>
                    <a:gd name="connsiteX62" fmla="*/ 65210 w 425579"/>
                    <a:gd name="connsiteY62" fmla="*/ 371570 h 407371"/>
                    <a:gd name="connsiteX63" fmla="*/ 321192 w 425579"/>
                    <a:gd name="connsiteY63" fmla="*/ 85361 h 407371"/>
                    <a:gd name="connsiteX64" fmla="*/ 212764 w 425579"/>
                    <a:gd name="connsiteY64" fmla="*/ 40456 h 407371"/>
                    <a:gd name="connsiteX65" fmla="*/ 104387 w 425579"/>
                    <a:gd name="connsiteY65" fmla="*/ 85361 h 407371"/>
                    <a:gd name="connsiteX66" fmla="*/ 59482 w 425579"/>
                    <a:gd name="connsiteY66" fmla="*/ 193789 h 407371"/>
                    <a:gd name="connsiteX67" fmla="*/ 59482 w 425579"/>
                    <a:gd name="connsiteY67" fmla="*/ 226318 h 407371"/>
                    <a:gd name="connsiteX68" fmla="*/ 41428 w 425579"/>
                    <a:gd name="connsiteY68" fmla="*/ 226318 h 407371"/>
                    <a:gd name="connsiteX69" fmla="*/ 41428 w 425579"/>
                    <a:gd name="connsiteY69" fmla="*/ 191795 h 407371"/>
                    <a:gd name="connsiteX70" fmla="*/ 91601 w 425579"/>
                    <a:gd name="connsiteY70" fmla="*/ 70632 h 407371"/>
                    <a:gd name="connsiteX71" fmla="*/ 212713 w 425579"/>
                    <a:gd name="connsiteY71" fmla="*/ 20458 h 407371"/>
                    <a:gd name="connsiteX72" fmla="*/ 333876 w 425579"/>
                    <a:gd name="connsiteY72" fmla="*/ 70632 h 407371"/>
                    <a:gd name="connsiteX73" fmla="*/ 384049 w 425579"/>
                    <a:gd name="connsiteY73" fmla="*/ 191795 h 407371"/>
                    <a:gd name="connsiteX74" fmla="*/ 384049 w 425579"/>
                    <a:gd name="connsiteY74" fmla="*/ 226318 h 407371"/>
                    <a:gd name="connsiteX75" fmla="*/ 366046 w 425579"/>
                    <a:gd name="connsiteY75" fmla="*/ 226318 h 407371"/>
                    <a:gd name="connsiteX76" fmla="*/ 366046 w 425579"/>
                    <a:gd name="connsiteY76" fmla="*/ 193789 h 407371"/>
                    <a:gd name="connsiteX77" fmla="*/ 321192 w 425579"/>
                    <a:gd name="connsiteY77" fmla="*/ 85361 h 407371"/>
                    <a:gd name="connsiteX78" fmla="*/ 405070 w 425579"/>
                    <a:gd name="connsiteY78" fmla="*/ 358733 h 407371"/>
                    <a:gd name="connsiteX79" fmla="*/ 401337 w 425579"/>
                    <a:gd name="connsiteY79" fmla="*/ 367836 h 407371"/>
                    <a:gd name="connsiteX80" fmla="*/ 401285 w 425579"/>
                    <a:gd name="connsiteY80" fmla="*/ 367836 h 407371"/>
                    <a:gd name="connsiteX81" fmla="*/ 392233 w 425579"/>
                    <a:gd name="connsiteY81" fmla="*/ 371621 h 407371"/>
                    <a:gd name="connsiteX82" fmla="*/ 360318 w 425579"/>
                    <a:gd name="connsiteY82" fmla="*/ 371621 h 407371"/>
                    <a:gd name="connsiteX83" fmla="*/ 360318 w 425579"/>
                    <a:gd name="connsiteY83" fmla="*/ 246827 h 407371"/>
                    <a:gd name="connsiteX84" fmla="*/ 392233 w 425579"/>
                    <a:gd name="connsiteY84" fmla="*/ 246827 h 407371"/>
                    <a:gd name="connsiteX85" fmla="*/ 401285 w 425579"/>
                    <a:gd name="connsiteY85" fmla="*/ 250612 h 407371"/>
                    <a:gd name="connsiteX86" fmla="*/ 405070 w 425579"/>
                    <a:gd name="connsiteY86" fmla="*/ 259664 h 407371"/>
                    <a:gd name="connsiteX87" fmla="*/ 405070 w 425579"/>
                    <a:gd name="connsiteY87" fmla="*/ 358733 h 40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25579" h="407371">
                      <a:moveTo>
                        <a:pt x="415759" y="236086"/>
                      </a:moveTo>
                      <a:cubicBezTo>
                        <a:pt x="412588" y="232915"/>
                        <a:pt x="408804" y="230409"/>
                        <a:pt x="404559" y="228670"/>
                      </a:cubicBezTo>
                      <a:lnTo>
                        <a:pt x="404559" y="191795"/>
                      </a:lnTo>
                      <a:cubicBezTo>
                        <a:pt x="404559" y="138808"/>
                        <a:pt x="383078" y="90885"/>
                        <a:pt x="348350" y="56157"/>
                      </a:cubicBezTo>
                      <a:cubicBezTo>
                        <a:pt x="313674" y="21481"/>
                        <a:pt x="265699" y="0"/>
                        <a:pt x="212764" y="0"/>
                      </a:cubicBezTo>
                      <a:cubicBezTo>
                        <a:pt x="159829" y="0"/>
                        <a:pt x="111906" y="21481"/>
                        <a:pt x="77178" y="56209"/>
                      </a:cubicBezTo>
                      <a:cubicBezTo>
                        <a:pt x="42451" y="90885"/>
                        <a:pt x="20970" y="138808"/>
                        <a:pt x="20970" y="191795"/>
                      </a:cubicBezTo>
                      <a:lnTo>
                        <a:pt x="20970" y="228670"/>
                      </a:lnTo>
                      <a:cubicBezTo>
                        <a:pt x="16776" y="230358"/>
                        <a:pt x="12991" y="232915"/>
                        <a:pt x="9820" y="236086"/>
                      </a:cubicBezTo>
                      <a:lnTo>
                        <a:pt x="9769" y="236086"/>
                      </a:lnTo>
                      <a:cubicBezTo>
                        <a:pt x="3734" y="242121"/>
                        <a:pt x="0" y="250458"/>
                        <a:pt x="0" y="259613"/>
                      </a:cubicBezTo>
                      <a:lnTo>
                        <a:pt x="0" y="358784"/>
                      </a:lnTo>
                      <a:cubicBezTo>
                        <a:pt x="0" y="367939"/>
                        <a:pt x="3734" y="376275"/>
                        <a:pt x="9769" y="382259"/>
                      </a:cubicBezTo>
                      <a:lnTo>
                        <a:pt x="9820" y="382310"/>
                      </a:lnTo>
                      <a:cubicBezTo>
                        <a:pt x="15855" y="388346"/>
                        <a:pt x="24192" y="392079"/>
                        <a:pt x="33296" y="392079"/>
                      </a:cubicBezTo>
                      <a:lnTo>
                        <a:pt x="65210" y="392079"/>
                      </a:lnTo>
                      <a:lnTo>
                        <a:pt x="65210" y="397143"/>
                      </a:lnTo>
                      <a:cubicBezTo>
                        <a:pt x="65210" y="402820"/>
                        <a:pt x="69813" y="407372"/>
                        <a:pt x="75439" y="407372"/>
                      </a:cubicBezTo>
                      <a:lnTo>
                        <a:pt x="117378" y="407372"/>
                      </a:lnTo>
                      <a:cubicBezTo>
                        <a:pt x="123004" y="407372"/>
                        <a:pt x="127607" y="402769"/>
                        <a:pt x="127607" y="397143"/>
                      </a:cubicBezTo>
                      <a:lnTo>
                        <a:pt x="127607" y="221254"/>
                      </a:lnTo>
                      <a:cubicBezTo>
                        <a:pt x="127607" y="215577"/>
                        <a:pt x="123004" y="211025"/>
                        <a:pt x="117378" y="211025"/>
                      </a:cubicBezTo>
                      <a:lnTo>
                        <a:pt x="79940" y="211025"/>
                      </a:lnTo>
                      <a:lnTo>
                        <a:pt x="79940" y="193789"/>
                      </a:lnTo>
                      <a:cubicBezTo>
                        <a:pt x="79940" y="157118"/>
                        <a:pt x="94823" y="123874"/>
                        <a:pt x="118810" y="99835"/>
                      </a:cubicBezTo>
                      <a:cubicBezTo>
                        <a:pt x="142849" y="75797"/>
                        <a:pt x="176042" y="60914"/>
                        <a:pt x="212764" y="60914"/>
                      </a:cubicBezTo>
                      <a:cubicBezTo>
                        <a:pt x="249486" y="60914"/>
                        <a:pt x="282680" y="75797"/>
                        <a:pt x="306718" y="99835"/>
                      </a:cubicBezTo>
                      <a:cubicBezTo>
                        <a:pt x="330756" y="123874"/>
                        <a:pt x="345639" y="157067"/>
                        <a:pt x="345639" y="193789"/>
                      </a:cubicBezTo>
                      <a:lnTo>
                        <a:pt x="345639" y="211025"/>
                      </a:lnTo>
                      <a:lnTo>
                        <a:pt x="308201" y="211025"/>
                      </a:lnTo>
                      <a:cubicBezTo>
                        <a:pt x="302575" y="211025"/>
                        <a:pt x="297972" y="215577"/>
                        <a:pt x="297972" y="221254"/>
                      </a:cubicBezTo>
                      <a:lnTo>
                        <a:pt x="297972" y="397091"/>
                      </a:lnTo>
                      <a:cubicBezTo>
                        <a:pt x="297972" y="402769"/>
                        <a:pt x="302575" y="407321"/>
                        <a:pt x="308201" y="407321"/>
                      </a:cubicBezTo>
                      <a:lnTo>
                        <a:pt x="350140" y="407321"/>
                      </a:lnTo>
                      <a:cubicBezTo>
                        <a:pt x="355817" y="407321"/>
                        <a:pt x="360369" y="402717"/>
                        <a:pt x="360369" y="397091"/>
                      </a:cubicBezTo>
                      <a:lnTo>
                        <a:pt x="360369" y="392028"/>
                      </a:lnTo>
                      <a:lnTo>
                        <a:pt x="392284" y="392028"/>
                      </a:lnTo>
                      <a:cubicBezTo>
                        <a:pt x="401439" y="392028"/>
                        <a:pt x="409775" y="388294"/>
                        <a:pt x="415811" y="382259"/>
                      </a:cubicBezTo>
                      <a:lnTo>
                        <a:pt x="415811" y="382208"/>
                      </a:lnTo>
                      <a:cubicBezTo>
                        <a:pt x="421846" y="376173"/>
                        <a:pt x="425579" y="367888"/>
                        <a:pt x="425579" y="358733"/>
                      </a:cubicBezTo>
                      <a:lnTo>
                        <a:pt x="425579" y="259562"/>
                      </a:lnTo>
                      <a:cubicBezTo>
                        <a:pt x="425528" y="250407"/>
                        <a:pt x="421795" y="242070"/>
                        <a:pt x="415759" y="236086"/>
                      </a:cubicBezTo>
                      <a:close/>
                      <a:moveTo>
                        <a:pt x="85668" y="381799"/>
                      </a:moveTo>
                      <a:lnTo>
                        <a:pt x="85668" y="231483"/>
                      </a:lnTo>
                      <a:lnTo>
                        <a:pt x="107149" y="231483"/>
                      </a:lnTo>
                      <a:lnTo>
                        <a:pt x="107149" y="386862"/>
                      </a:lnTo>
                      <a:lnTo>
                        <a:pt x="85668" y="386862"/>
                      </a:lnTo>
                      <a:lnTo>
                        <a:pt x="85668" y="381799"/>
                      </a:lnTo>
                      <a:close/>
                      <a:moveTo>
                        <a:pt x="339860" y="236547"/>
                      </a:moveTo>
                      <a:lnTo>
                        <a:pt x="339860" y="386862"/>
                      </a:lnTo>
                      <a:lnTo>
                        <a:pt x="318379" y="386862"/>
                      </a:lnTo>
                      <a:lnTo>
                        <a:pt x="318379" y="231483"/>
                      </a:lnTo>
                      <a:lnTo>
                        <a:pt x="339860" y="231483"/>
                      </a:lnTo>
                      <a:lnTo>
                        <a:pt x="339860" y="236547"/>
                      </a:lnTo>
                      <a:close/>
                      <a:moveTo>
                        <a:pt x="65210" y="371570"/>
                      </a:moveTo>
                      <a:lnTo>
                        <a:pt x="33296" y="371570"/>
                      </a:lnTo>
                      <a:cubicBezTo>
                        <a:pt x="29767" y="371570"/>
                        <a:pt x="26596" y="370138"/>
                        <a:pt x="24243" y="367836"/>
                      </a:cubicBezTo>
                      <a:cubicBezTo>
                        <a:pt x="21941" y="365535"/>
                        <a:pt x="20509" y="362313"/>
                        <a:pt x="20509" y="358784"/>
                      </a:cubicBezTo>
                      <a:lnTo>
                        <a:pt x="20509" y="259562"/>
                      </a:lnTo>
                      <a:cubicBezTo>
                        <a:pt x="20509" y="256033"/>
                        <a:pt x="21941" y="252811"/>
                        <a:pt x="24243" y="250509"/>
                      </a:cubicBezTo>
                      <a:cubicBezTo>
                        <a:pt x="26544" y="248208"/>
                        <a:pt x="29767" y="246776"/>
                        <a:pt x="33296" y="246776"/>
                      </a:cubicBezTo>
                      <a:lnTo>
                        <a:pt x="65210" y="246776"/>
                      </a:lnTo>
                      <a:lnTo>
                        <a:pt x="65210" y="371570"/>
                      </a:lnTo>
                      <a:close/>
                      <a:moveTo>
                        <a:pt x="321192" y="85361"/>
                      </a:moveTo>
                      <a:cubicBezTo>
                        <a:pt x="293420" y="57641"/>
                        <a:pt x="255112" y="40456"/>
                        <a:pt x="212764" y="40456"/>
                      </a:cubicBezTo>
                      <a:cubicBezTo>
                        <a:pt x="170467" y="40456"/>
                        <a:pt x="132108" y="57590"/>
                        <a:pt x="104387" y="85361"/>
                      </a:cubicBezTo>
                      <a:cubicBezTo>
                        <a:pt x="76616" y="113082"/>
                        <a:pt x="59482" y="151441"/>
                        <a:pt x="59482" y="193789"/>
                      </a:cubicBezTo>
                      <a:lnTo>
                        <a:pt x="59482" y="226318"/>
                      </a:lnTo>
                      <a:lnTo>
                        <a:pt x="41428" y="226318"/>
                      </a:lnTo>
                      <a:lnTo>
                        <a:pt x="41428" y="191795"/>
                      </a:lnTo>
                      <a:cubicBezTo>
                        <a:pt x="41428" y="144485"/>
                        <a:pt x="60607" y="101677"/>
                        <a:pt x="91601" y="70632"/>
                      </a:cubicBezTo>
                      <a:cubicBezTo>
                        <a:pt x="122595" y="39586"/>
                        <a:pt x="165455" y="20458"/>
                        <a:pt x="212713" y="20458"/>
                      </a:cubicBezTo>
                      <a:cubicBezTo>
                        <a:pt x="260022" y="20458"/>
                        <a:pt x="302831" y="39638"/>
                        <a:pt x="333876" y="70632"/>
                      </a:cubicBezTo>
                      <a:cubicBezTo>
                        <a:pt x="364870" y="101626"/>
                        <a:pt x="384049" y="144485"/>
                        <a:pt x="384049" y="191795"/>
                      </a:cubicBezTo>
                      <a:lnTo>
                        <a:pt x="384049" y="226318"/>
                      </a:lnTo>
                      <a:lnTo>
                        <a:pt x="366046" y="226318"/>
                      </a:lnTo>
                      <a:lnTo>
                        <a:pt x="366046" y="193789"/>
                      </a:lnTo>
                      <a:cubicBezTo>
                        <a:pt x="366046" y="151441"/>
                        <a:pt x="348913" y="113082"/>
                        <a:pt x="321192" y="85361"/>
                      </a:cubicBezTo>
                      <a:close/>
                      <a:moveTo>
                        <a:pt x="405070" y="358733"/>
                      </a:moveTo>
                      <a:cubicBezTo>
                        <a:pt x="405070" y="362313"/>
                        <a:pt x="403638" y="365484"/>
                        <a:pt x="401337" y="367836"/>
                      </a:cubicBezTo>
                      <a:lnTo>
                        <a:pt x="401285" y="367836"/>
                      </a:lnTo>
                      <a:cubicBezTo>
                        <a:pt x="398984" y="370138"/>
                        <a:pt x="395762" y="371621"/>
                        <a:pt x="392233" y="371621"/>
                      </a:cubicBezTo>
                      <a:lnTo>
                        <a:pt x="360318" y="371621"/>
                      </a:lnTo>
                      <a:lnTo>
                        <a:pt x="360318" y="246827"/>
                      </a:lnTo>
                      <a:lnTo>
                        <a:pt x="392233" y="246827"/>
                      </a:lnTo>
                      <a:cubicBezTo>
                        <a:pt x="395762" y="246827"/>
                        <a:pt x="398933" y="248259"/>
                        <a:pt x="401285" y="250612"/>
                      </a:cubicBezTo>
                      <a:cubicBezTo>
                        <a:pt x="403587" y="252913"/>
                        <a:pt x="405070" y="256135"/>
                        <a:pt x="405070" y="259664"/>
                      </a:cubicBezTo>
                      <a:lnTo>
                        <a:pt x="405070" y="358733"/>
                      </a:lnTo>
                      <a:close/>
                    </a:path>
                  </a:pathLst>
                </a:custGeom>
                <a:gradFill>
                  <a:gsLst>
                    <a:gs pos="0">
                      <a:schemeClr val="bg1"/>
                    </a:gs>
                    <a:gs pos="100000">
                      <a:schemeClr val="bg1">
                        <a:lumMod val="75000"/>
                      </a:schemeClr>
                    </a:gs>
                  </a:gsLst>
                  <a:lin ang="16200000" scaled="0"/>
                </a:gradFill>
                <a:ln w="502" cap="flat">
                  <a:noFill/>
                  <a:prstDash val="solid"/>
                  <a:miter/>
                </a:ln>
              </p:spPr>
              <p:txBody>
                <a:bodyPr rtlCol="0" anchor="ctr"/>
                <a:lstStyle/>
                <a:p>
                  <a:endParaRPr lang="zh-CN" altLang="en-US" dirty="0"/>
                </a:p>
              </p:txBody>
            </p:sp>
          </p:grpSp>
          <p:grpSp>
            <p:nvGrpSpPr>
              <p:cNvPr id="13" name="组合 12">
                <a:extLst>
                  <a:ext uri="{FF2B5EF4-FFF2-40B4-BE49-F238E27FC236}">
                    <a16:creationId xmlns:a16="http://schemas.microsoft.com/office/drawing/2014/main" id="{611DA627-2D69-4D3C-B8AB-2B66B000BA2E}"/>
                  </a:ext>
                </a:extLst>
              </p:cNvPr>
              <p:cNvGrpSpPr/>
              <p:nvPr/>
            </p:nvGrpSpPr>
            <p:grpSpPr>
              <a:xfrm>
                <a:off x="3610054" y="2490971"/>
                <a:ext cx="814636" cy="822060"/>
                <a:chOff x="3610054" y="2490971"/>
                <a:chExt cx="814636" cy="822060"/>
              </a:xfrm>
            </p:grpSpPr>
            <p:sp>
              <p:nvSpPr>
                <p:cNvPr id="75" name="文本框 74">
                  <a:extLst>
                    <a:ext uri="{FF2B5EF4-FFF2-40B4-BE49-F238E27FC236}">
                      <a16:creationId xmlns:a16="http://schemas.microsoft.com/office/drawing/2014/main" id="{18EC52FC-16C5-40F1-B35F-09420F00EA76}"/>
                    </a:ext>
                  </a:extLst>
                </p:cNvPr>
                <p:cNvSpPr txBox="1"/>
                <p:nvPr/>
              </p:nvSpPr>
              <p:spPr>
                <a:xfrm>
                  <a:off x="3610054" y="2820588"/>
                  <a:ext cx="814636" cy="492443"/>
                </a:xfrm>
                <a:prstGeom prst="rect">
                  <a:avLst/>
                </a:prstGeom>
                <a:noFill/>
              </p:spPr>
              <p:txBody>
                <a:bodyPr wrap="square" lIns="0" tIns="0" rIns="0" bIns="0" rtlCol="0">
                  <a:spAutoFit/>
                </a:bodyPr>
                <a:lstStyle>
                  <a:defPPr>
                    <a:defRPr lang="zh-CN"/>
                  </a:defPPr>
                  <a:lvl1pPr algn="ctr">
                    <a:defRPr sz="3200">
                      <a:gradFill flip="none" rotWithShape="1">
                        <a:gsLst>
                          <a:gs pos="0">
                            <a:schemeClr val="bg1"/>
                          </a:gs>
                          <a:gs pos="100000">
                            <a:schemeClr val="bg1">
                              <a:lumMod val="75000"/>
                            </a:schemeClr>
                          </a:gs>
                        </a:gsLst>
                        <a:lin ang="16200000" scaled="0"/>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t>电音</a:t>
                  </a:r>
                </a:p>
              </p:txBody>
            </p:sp>
            <p:sp>
              <p:nvSpPr>
                <p:cNvPr id="76" name="图形 97">
                  <a:extLst>
                    <a:ext uri="{FF2B5EF4-FFF2-40B4-BE49-F238E27FC236}">
                      <a16:creationId xmlns:a16="http://schemas.microsoft.com/office/drawing/2014/main" id="{7E397AD5-289D-4F2B-A13C-2B249212A1BE}"/>
                    </a:ext>
                  </a:extLst>
                </p:cNvPr>
                <p:cNvSpPr/>
                <p:nvPr/>
              </p:nvSpPr>
              <p:spPr>
                <a:xfrm>
                  <a:off x="3660402" y="2490971"/>
                  <a:ext cx="659248" cy="368206"/>
                </a:xfrm>
                <a:custGeom>
                  <a:avLst/>
                  <a:gdLst>
                    <a:gd name="connsiteX0" fmla="*/ 350215 w 659248"/>
                    <a:gd name="connsiteY0" fmla="*/ 368207 h 368206"/>
                    <a:gd name="connsiteX1" fmla="*/ 338249 w 659248"/>
                    <a:gd name="connsiteY1" fmla="*/ 359006 h 368206"/>
                    <a:gd name="connsiteX2" fmla="*/ 302724 w 659248"/>
                    <a:gd name="connsiteY2" fmla="*/ 224992 h 368206"/>
                    <a:gd name="connsiteX3" fmla="*/ 261134 w 659248"/>
                    <a:gd name="connsiteY3" fmla="*/ 239351 h 368206"/>
                    <a:gd name="connsiteX4" fmla="*/ 245375 w 659248"/>
                    <a:gd name="connsiteY4" fmla="*/ 231730 h 368206"/>
                    <a:gd name="connsiteX5" fmla="*/ 244960 w 659248"/>
                    <a:gd name="connsiteY5" fmla="*/ 225075 h 368206"/>
                    <a:gd name="connsiteX6" fmla="*/ 290346 w 659248"/>
                    <a:gd name="connsiteY6" fmla="*/ 9819 h 368206"/>
                    <a:gd name="connsiteX7" fmla="*/ 302394 w 659248"/>
                    <a:gd name="connsiteY7" fmla="*/ 0 h 368206"/>
                    <a:gd name="connsiteX8" fmla="*/ 314443 w 659248"/>
                    <a:gd name="connsiteY8" fmla="*/ 9654 h 368206"/>
                    <a:gd name="connsiteX9" fmla="*/ 343325 w 659248"/>
                    <a:gd name="connsiteY9" fmla="*/ 138635 h 368206"/>
                    <a:gd name="connsiteX10" fmla="*/ 392837 w 659248"/>
                    <a:gd name="connsiteY10" fmla="*/ 123739 h 368206"/>
                    <a:gd name="connsiteX11" fmla="*/ 408225 w 659248"/>
                    <a:gd name="connsiteY11" fmla="*/ 132085 h 368206"/>
                    <a:gd name="connsiteX12" fmla="*/ 408474 w 659248"/>
                    <a:gd name="connsiteY12" fmla="*/ 138139 h 368206"/>
                    <a:gd name="connsiteX13" fmla="*/ 362593 w 659248"/>
                    <a:gd name="connsiteY13" fmla="*/ 358387 h 368206"/>
                    <a:gd name="connsiteX14" fmla="*/ 350793 w 659248"/>
                    <a:gd name="connsiteY14" fmla="*/ 368207 h 368206"/>
                    <a:gd name="connsiteX15" fmla="*/ 311389 w 659248"/>
                    <a:gd name="connsiteY15" fmla="*/ 196481 h 368206"/>
                    <a:gd name="connsiteX16" fmla="*/ 317207 w 659248"/>
                    <a:gd name="connsiteY16" fmla="*/ 197967 h 368206"/>
                    <a:gd name="connsiteX17" fmla="*/ 323355 w 659248"/>
                    <a:gd name="connsiteY17" fmla="*/ 205683 h 368206"/>
                    <a:gd name="connsiteX18" fmla="*/ 349018 w 659248"/>
                    <a:gd name="connsiteY18" fmla="*/ 302396 h 368206"/>
                    <a:gd name="connsiteX19" fmla="*/ 380541 w 659248"/>
                    <a:gd name="connsiteY19" fmla="*/ 153364 h 368206"/>
                    <a:gd name="connsiteX20" fmla="*/ 338125 w 659248"/>
                    <a:gd name="connsiteY20" fmla="*/ 166073 h 368206"/>
                    <a:gd name="connsiteX21" fmla="*/ 322713 w 659248"/>
                    <a:gd name="connsiteY21" fmla="*/ 157773 h 368206"/>
                    <a:gd name="connsiteX22" fmla="*/ 322488 w 659248"/>
                    <a:gd name="connsiteY22" fmla="*/ 156913 h 368206"/>
                    <a:gd name="connsiteX23" fmla="*/ 303096 w 659248"/>
                    <a:gd name="connsiteY23" fmla="*/ 70266 h 368206"/>
                    <a:gd name="connsiteX24" fmla="*/ 273842 w 659248"/>
                    <a:gd name="connsiteY24" fmla="*/ 208860 h 368206"/>
                    <a:gd name="connsiteX25" fmla="*/ 307345 w 659248"/>
                    <a:gd name="connsiteY25" fmla="*/ 197307 h 368206"/>
                    <a:gd name="connsiteX26" fmla="*/ 311389 w 659248"/>
                    <a:gd name="connsiteY26" fmla="*/ 196481 h 368206"/>
                    <a:gd name="connsiteX27" fmla="*/ 442844 w 659248"/>
                    <a:gd name="connsiteY27" fmla="*/ 323646 h 368206"/>
                    <a:gd name="connsiteX28" fmla="*/ 440245 w 659248"/>
                    <a:gd name="connsiteY28" fmla="*/ 323357 h 368206"/>
                    <a:gd name="connsiteX29" fmla="*/ 430713 w 659248"/>
                    <a:gd name="connsiteY29" fmla="*/ 308675 h 368206"/>
                    <a:gd name="connsiteX30" fmla="*/ 430714 w 659248"/>
                    <a:gd name="connsiteY30" fmla="*/ 308669 h 368206"/>
                    <a:gd name="connsiteX31" fmla="*/ 485260 w 659248"/>
                    <a:gd name="connsiteY31" fmla="*/ 54340 h 368206"/>
                    <a:gd name="connsiteX32" fmla="*/ 499969 w 659248"/>
                    <a:gd name="connsiteY32" fmla="*/ 44829 h 368206"/>
                    <a:gd name="connsiteX33" fmla="*/ 509480 w 659248"/>
                    <a:gd name="connsiteY33" fmla="*/ 59538 h 368206"/>
                    <a:gd name="connsiteX34" fmla="*/ 454934 w 659248"/>
                    <a:gd name="connsiteY34" fmla="*/ 313867 h 368206"/>
                    <a:gd name="connsiteX35" fmla="*/ 442844 w 659248"/>
                    <a:gd name="connsiteY35" fmla="*/ 323646 h 368206"/>
                    <a:gd name="connsiteX36" fmla="*/ 637634 w 659248"/>
                    <a:gd name="connsiteY36" fmla="*/ 219175 h 368206"/>
                    <a:gd name="connsiteX37" fmla="*/ 635159 w 659248"/>
                    <a:gd name="connsiteY37" fmla="*/ 218927 h 368206"/>
                    <a:gd name="connsiteX38" fmla="*/ 625504 w 659248"/>
                    <a:gd name="connsiteY38" fmla="*/ 204362 h 368206"/>
                    <a:gd name="connsiteX39" fmla="*/ 634664 w 659248"/>
                    <a:gd name="connsiteY39" fmla="*/ 158976 h 368206"/>
                    <a:gd name="connsiteX40" fmla="*/ 648934 w 659248"/>
                    <a:gd name="connsiteY40" fmla="*/ 148837 h 368206"/>
                    <a:gd name="connsiteX41" fmla="*/ 659073 w 659248"/>
                    <a:gd name="connsiteY41" fmla="*/ 163107 h 368206"/>
                    <a:gd name="connsiteX42" fmla="*/ 658925 w 659248"/>
                    <a:gd name="connsiteY42" fmla="*/ 163845 h 368206"/>
                    <a:gd name="connsiteX43" fmla="*/ 649765 w 659248"/>
                    <a:gd name="connsiteY43" fmla="*/ 209231 h 368206"/>
                    <a:gd name="connsiteX44" fmla="*/ 637634 w 659248"/>
                    <a:gd name="connsiteY44" fmla="*/ 219175 h 368206"/>
                    <a:gd name="connsiteX45" fmla="*/ 539270 w 659248"/>
                    <a:gd name="connsiteY45" fmla="*/ 269719 h 368206"/>
                    <a:gd name="connsiteX46" fmla="*/ 536464 w 659248"/>
                    <a:gd name="connsiteY46" fmla="*/ 269388 h 368206"/>
                    <a:gd name="connsiteX47" fmla="*/ 527222 w 659248"/>
                    <a:gd name="connsiteY47" fmla="*/ 254534 h 368206"/>
                    <a:gd name="connsiteX48" fmla="*/ 560973 w 659248"/>
                    <a:gd name="connsiteY48" fmla="*/ 108102 h 368206"/>
                    <a:gd name="connsiteX49" fmla="*/ 575827 w 659248"/>
                    <a:gd name="connsiteY49" fmla="*/ 98819 h 368206"/>
                    <a:gd name="connsiteX50" fmla="*/ 585110 w 659248"/>
                    <a:gd name="connsiteY50" fmla="*/ 113672 h 368206"/>
                    <a:gd name="connsiteX51" fmla="*/ 551318 w 659248"/>
                    <a:gd name="connsiteY51" fmla="*/ 260105 h 368206"/>
                    <a:gd name="connsiteX52" fmla="*/ 539270 w 659248"/>
                    <a:gd name="connsiteY52" fmla="*/ 269719 h 368206"/>
                    <a:gd name="connsiteX53" fmla="*/ 161820 w 659248"/>
                    <a:gd name="connsiteY53" fmla="*/ 323646 h 368206"/>
                    <a:gd name="connsiteX54" fmla="*/ 159221 w 659248"/>
                    <a:gd name="connsiteY54" fmla="*/ 323357 h 368206"/>
                    <a:gd name="connsiteX55" fmla="*/ 149688 w 659248"/>
                    <a:gd name="connsiteY55" fmla="*/ 308675 h 368206"/>
                    <a:gd name="connsiteX56" fmla="*/ 149690 w 659248"/>
                    <a:gd name="connsiteY56" fmla="*/ 308669 h 368206"/>
                    <a:gd name="connsiteX57" fmla="*/ 204235 w 659248"/>
                    <a:gd name="connsiteY57" fmla="*/ 54340 h 368206"/>
                    <a:gd name="connsiteX58" fmla="*/ 218945 w 659248"/>
                    <a:gd name="connsiteY58" fmla="*/ 44829 h 368206"/>
                    <a:gd name="connsiteX59" fmla="*/ 228456 w 659248"/>
                    <a:gd name="connsiteY59" fmla="*/ 59538 h 368206"/>
                    <a:gd name="connsiteX60" fmla="*/ 173909 w 659248"/>
                    <a:gd name="connsiteY60" fmla="*/ 313867 h 368206"/>
                    <a:gd name="connsiteX61" fmla="*/ 161820 w 659248"/>
                    <a:gd name="connsiteY61" fmla="*/ 323646 h 368206"/>
                    <a:gd name="connsiteX62" fmla="*/ 12375 w 659248"/>
                    <a:gd name="connsiteY62" fmla="*/ 219175 h 368206"/>
                    <a:gd name="connsiteX63" fmla="*/ 9899 w 659248"/>
                    <a:gd name="connsiteY63" fmla="*/ 218927 h 368206"/>
                    <a:gd name="connsiteX64" fmla="*/ 245 w 659248"/>
                    <a:gd name="connsiteY64" fmla="*/ 204362 h 368206"/>
                    <a:gd name="connsiteX65" fmla="*/ 9404 w 659248"/>
                    <a:gd name="connsiteY65" fmla="*/ 158976 h 368206"/>
                    <a:gd name="connsiteX66" fmla="*/ 23675 w 659248"/>
                    <a:gd name="connsiteY66" fmla="*/ 148837 h 368206"/>
                    <a:gd name="connsiteX67" fmla="*/ 33813 w 659248"/>
                    <a:gd name="connsiteY67" fmla="*/ 163107 h 368206"/>
                    <a:gd name="connsiteX68" fmla="*/ 33666 w 659248"/>
                    <a:gd name="connsiteY68" fmla="*/ 163845 h 368206"/>
                    <a:gd name="connsiteX69" fmla="*/ 24506 w 659248"/>
                    <a:gd name="connsiteY69" fmla="*/ 209231 h 368206"/>
                    <a:gd name="connsiteX70" fmla="*/ 12375 w 659248"/>
                    <a:gd name="connsiteY70" fmla="*/ 219175 h 368206"/>
                    <a:gd name="connsiteX71" fmla="*/ 86149 w 659248"/>
                    <a:gd name="connsiteY71" fmla="*/ 269719 h 368206"/>
                    <a:gd name="connsiteX72" fmla="*/ 83343 w 659248"/>
                    <a:gd name="connsiteY72" fmla="*/ 269388 h 368206"/>
                    <a:gd name="connsiteX73" fmla="*/ 74056 w 659248"/>
                    <a:gd name="connsiteY73" fmla="*/ 254550 h 368206"/>
                    <a:gd name="connsiteX74" fmla="*/ 74059 w 659248"/>
                    <a:gd name="connsiteY74" fmla="*/ 254534 h 368206"/>
                    <a:gd name="connsiteX75" fmla="*/ 107851 w 659248"/>
                    <a:gd name="connsiteY75" fmla="*/ 108102 h 368206"/>
                    <a:gd name="connsiteX76" fmla="*/ 122270 w 659248"/>
                    <a:gd name="connsiteY76" fmla="*/ 98175 h 368206"/>
                    <a:gd name="connsiteX77" fmla="*/ 132197 w 659248"/>
                    <a:gd name="connsiteY77" fmla="*/ 112594 h 368206"/>
                    <a:gd name="connsiteX78" fmla="*/ 131948 w 659248"/>
                    <a:gd name="connsiteY78" fmla="*/ 113672 h 368206"/>
                    <a:gd name="connsiteX79" fmla="*/ 98196 w 659248"/>
                    <a:gd name="connsiteY79" fmla="*/ 260105 h 368206"/>
                    <a:gd name="connsiteX80" fmla="*/ 86149 w 659248"/>
                    <a:gd name="connsiteY80" fmla="*/ 269719 h 368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659248" h="368206">
                      <a:moveTo>
                        <a:pt x="350215" y="368207"/>
                      </a:moveTo>
                      <a:cubicBezTo>
                        <a:pt x="344601" y="368208"/>
                        <a:pt x="339690" y="364431"/>
                        <a:pt x="338249" y="359006"/>
                      </a:cubicBezTo>
                      <a:lnTo>
                        <a:pt x="302724" y="224992"/>
                      </a:lnTo>
                      <a:lnTo>
                        <a:pt x="261134" y="239351"/>
                      </a:lnTo>
                      <a:cubicBezTo>
                        <a:pt x="254678" y="241598"/>
                        <a:pt x="247622" y="238186"/>
                        <a:pt x="245375" y="231730"/>
                      </a:cubicBezTo>
                      <a:cubicBezTo>
                        <a:pt x="244630" y="229591"/>
                        <a:pt x="244487" y="227290"/>
                        <a:pt x="244960" y="225075"/>
                      </a:cubicBezTo>
                      <a:lnTo>
                        <a:pt x="290346" y="9819"/>
                      </a:lnTo>
                      <a:cubicBezTo>
                        <a:pt x="291550" y="4119"/>
                        <a:pt x="296568" y="29"/>
                        <a:pt x="302394" y="0"/>
                      </a:cubicBezTo>
                      <a:cubicBezTo>
                        <a:pt x="308171" y="12"/>
                        <a:pt x="313172" y="4019"/>
                        <a:pt x="314443" y="9654"/>
                      </a:cubicBezTo>
                      <a:lnTo>
                        <a:pt x="343325" y="138635"/>
                      </a:lnTo>
                      <a:lnTo>
                        <a:pt x="392837" y="123739"/>
                      </a:lnTo>
                      <a:cubicBezTo>
                        <a:pt x="399390" y="121795"/>
                        <a:pt x="406280" y="125531"/>
                        <a:pt x="408225" y="132085"/>
                      </a:cubicBezTo>
                      <a:cubicBezTo>
                        <a:pt x="408809" y="134051"/>
                        <a:pt x="408894" y="136132"/>
                        <a:pt x="408474" y="138139"/>
                      </a:cubicBezTo>
                      <a:lnTo>
                        <a:pt x="362593" y="358387"/>
                      </a:lnTo>
                      <a:cubicBezTo>
                        <a:pt x="361409" y="363999"/>
                        <a:pt x="356526" y="368063"/>
                        <a:pt x="350793" y="368207"/>
                      </a:cubicBezTo>
                      <a:close/>
                      <a:moveTo>
                        <a:pt x="311389" y="196481"/>
                      </a:moveTo>
                      <a:cubicBezTo>
                        <a:pt x="313422" y="196479"/>
                        <a:pt x="315423" y="196990"/>
                        <a:pt x="317207" y="197967"/>
                      </a:cubicBezTo>
                      <a:cubicBezTo>
                        <a:pt x="320237" y="199576"/>
                        <a:pt x="322463" y="202370"/>
                        <a:pt x="323355" y="205683"/>
                      </a:cubicBezTo>
                      <a:lnTo>
                        <a:pt x="349018" y="302396"/>
                      </a:lnTo>
                      <a:lnTo>
                        <a:pt x="380541" y="153364"/>
                      </a:lnTo>
                      <a:lnTo>
                        <a:pt x="338125" y="166073"/>
                      </a:lnTo>
                      <a:cubicBezTo>
                        <a:pt x="331578" y="168037"/>
                        <a:pt x="324677" y="164321"/>
                        <a:pt x="322713" y="157773"/>
                      </a:cubicBezTo>
                      <a:cubicBezTo>
                        <a:pt x="322628" y="157490"/>
                        <a:pt x="322553" y="157202"/>
                        <a:pt x="322488" y="156913"/>
                      </a:cubicBezTo>
                      <a:lnTo>
                        <a:pt x="303096" y="70266"/>
                      </a:lnTo>
                      <a:lnTo>
                        <a:pt x="273842" y="208860"/>
                      </a:lnTo>
                      <a:lnTo>
                        <a:pt x="307345" y="197307"/>
                      </a:lnTo>
                      <a:cubicBezTo>
                        <a:pt x="308638" y="196807"/>
                        <a:pt x="310005" y="196528"/>
                        <a:pt x="311389" y="196481"/>
                      </a:cubicBezTo>
                      <a:close/>
                      <a:moveTo>
                        <a:pt x="442844" y="323646"/>
                      </a:moveTo>
                      <a:cubicBezTo>
                        <a:pt x="441969" y="323652"/>
                        <a:pt x="441097" y="323555"/>
                        <a:pt x="440245" y="323357"/>
                      </a:cubicBezTo>
                      <a:cubicBezTo>
                        <a:pt x="433558" y="321935"/>
                        <a:pt x="429291" y="315361"/>
                        <a:pt x="430713" y="308675"/>
                      </a:cubicBezTo>
                      <a:cubicBezTo>
                        <a:pt x="430713" y="308673"/>
                        <a:pt x="430714" y="308671"/>
                        <a:pt x="430714" y="308669"/>
                      </a:cubicBezTo>
                      <a:lnTo>
                        <a:pt x="485260" y="54340"/>
                      </a:lnTo>
                      <a:cubicBezTo>
                        <a:pt x="486696" y="47652"/>
                        <a:pt x="493281" y="43393"/>
                        <a:pt x="499969" y="44829"/>
                      </a:cubicBezTo>
                      <a:cubicBezTo>
                        <a:pt x="506658" y="46265"/>
                        <a:pt x="510915" y="52850"/>
                        <a:pt x="509480" y="59538"/>
                      </a:cubicBezTo>
                      <a:lnTo>
                        <a:pt x="454934" y="313867"/>
                      </a:lnTo>
                      <a:cubicBezTo>
                        <a:pt x="453709" y="319567"/>
                        <a:pt x="448674" y="323640"/>
                        <a:pt x="442844" y="323646"/>
                      </a:cubicBezTo>
                      <a:close/>
                      <a:moveTo>
                        <a:pt x="637634" y="219175"/>
                      </a:moveTo>
                      <a:cubicBezTo>
                        <a:pt x="636804" y="219174"/>
                        <a:pt x="635974" y="219091"/>
                        <a:pt x="635159" y="218927"/>
                      </a:cubicBezTo>
                      <a:cubicBezTo>
                        <a:pt x="628478" y="217561"/>
                        <a:pt x="624161" y="211048"/>
                        <a:pt x="625504" y="204362"/>
                      </a:cubicBezTo>
                      <a:lnTo>
                        <a:pt x="634664" y="158976"/>
                      </a:lnTo>
                      <a:cubicBezTo>
                        <a:pt x="635805" y="152235"/>
                        <a:pt x="642194" y="147696"/>
                        <a:pt x="648934" y="148837"/>
                      </a:cubicBezTo>
                      <a:cubicBezTo>
                        <a:pt x="655675" y="149978"/>
                        <a:pt x="660214" y="156367"/>
                        <a:pt x="659073" y="163107"/>
                      </a:cubicBezTo>
                      <a:cubicBezTo>
                        <a:pt x="659031" y="163355"/>
                        <a:pt x="658982" y="163601"/>
                        <a:pt x="658925" y="163845"/>
                      </a:cubicBezTo>
                      <a:lnTo>
                        <a:pt x="649765" y="209231"/>
                      </a:lnTo>
                      <a:cubicBezTo>
                        <a:pt x="648605" y="215012"/>
                        <a:pt x="643530" y="219172"/>
                        <a:pt x="637634" y="219175"/>
                      </a:cubicBezTo>
                      <a:close/>
                      <a:moveTo>
                        <a:pt x="539270" y="269719"/>
                      </a:moveTo>
                      <a:cubicBezTo>
                        <a:pt x="538326" y="269708"/>
                        <a:pt x="537385" y="269598"/>
                        <a:pt x="536464" y="269388"/>
                      </a:cubicBezTo>
                      <a:cubicBezTo>
                        <a:pt x="529813" y="267835"/>
                        <a:pt x="525677" y="261188"/>
                        <a:pt x="527222" y="254534"/>
                      </a:cubicBezTo>
                      <a:lnTo>
                        <a:pt x="560973" y="108102"/>
                      </a:lnTo>
                      <a:cubicBezTo>
                        <a:pt x="562511" y="101437"/>
                        <a:pt x="569162" y="97280"/>
                        <a:pt x="575827" y="98819"/>
                      </a:cubicBezTo>
                      <a:cubicBezTo>
                        <a:pt x="582492" y="100356"/>
                        <a:pt x="586648" y="107007"/>
                        <a:pt x="585110" y="113672"/>
                      </a:cubicBezTo>
                      <a:lnTo>
                        <a:pt x="551318" y="260105"/>
                      </a:lnTo>
                      <a:cubicBezTo>
                        <a:pt x="550030" y="265724"/>
                        <a:pt x="545035" y="269711"/>
                        <a:pt x="539270" y="269719"/>
                      </a:cubicBezTo>
                      <a:close/>
                      <a:moveTo>
                        <a:pt x="161820" y="323646"/>
                      </a:moveTo>
                      <a:cubicBezTo>
                        <a:pt x="160945" y="323652"/>
                        <a:pt x="160073" y="323555"/>
                        <a:pt x="159221" y="323357"/>
                      </a:cubicBezTo>
                      <a:cubicBezTo>
                        <a:pt x="152534" y="321935"/>
                        <a:pt x="148266" y="315361"/>
                        <a:pt x="149688" y="308675"/>
                      </a:cubicBezTo>
                      <a:cubicBezTo>
                        <a:pt x="149689" y="308673"/>
                        <a:pt x="149689" y="308671"/>
                        <a:pt x="149690" y="308669"/>
                      </a:cubicBezTo>
                      <a:lnTo>
                        <a:pt x="204235" y="54340"/>
                      </a:lnTo>
                      <a:cubicBezTo>
                        <a:pt x="205672" y="47652"/>
                        <a:pt x="212257" y="43393"/>
                        <a:pt x="218945" y="44829"/>
                      </a:cubicBezTo>
                      <a:cubicBezTo>
                        <a:pt x="225634" y="46265"/>
                        <a:pt x="229891" y="52850"/>
                        <a:pt x="228456" y="59538"/>
                      </a:cubicBezTo>
                      <a:lnTo>
                        <a:pt x="173909" y="313867"/>
                      </a:lnTo>
                      <a:cubicBezTo>
                        <a:pt x="172685" y="319567"/>
                        <a:pt x="167650" y="323640"/>
                        <a:pt x="161820" y="323646"/>
                      </a:cubicBezTo>
                      <a:close/>
                      <a:moveTo>
                        <a:pt x="12375" y="219175"/>
                      </a:moveTo>
                      <a:cubicBezTo>
                        <a:pt x="11544" y="219174"/>
                        <a:pt x="10715" y="219091"/>
                        <a:pt x="9899" y="218927"/>
                      </a:cubicBezTo>
                      <a:cubicBezTo>
                        <a:pt x="3219" y="217561"/>
                        <a:pt x="-1098" y="211048"/>
                        <a:pt x="245" y="204362"/>
                      </a:cubicBezTo>
                      <a:lnTo>
                        <a:pt x="9404" y="158976"/>
                      </a:lnTo>
                      <a:cubicBezTo>
                        <a:pt x="10546" y="152235"/>
                        <a:pt x="16934" y="147696"/>
                        <a:pt x="23675" y="148837"/>
                      </a:cubicBezTo>
                      <a:cubicBezTo>
                        <a:pt x="30415" y="149978"/>
                        <a:pt x="34954" y="156367"/>
                        <a:pt x="33813" y="163107"/>
                      </a:cubicBezTo>
                      <a:cubicBezTo>
                        <a:pt x="33771" y="163355"/>
                        <a:pt x="33722" y="163601"/>
                        <a:pt x="33666" y="163845"/>
                      </a:cubicBezTo>
                      <a:lnTo>
                        <a:pt x="24506" y="209231"/>
                      </a:lnTo>
                      <a:cubicBezTo>
                        <a:pt x="23346" y="215012"/>
                        <a:pt x="18271" y="219172"/>
                        <a:pt x="12375" y="219175"/>
                      </a:cubicBezTo>
                      <a:close/>
                      <a:moveTo>
                        <a:pt x="86149" y="269719"/>
                      </a:moveTo>
                      <a:cubicBezTo>
                        <a:pt x="85204" y="269711"/>
                        <a:pt x="84264" y="269600"/>
                        <a:pt x="83343" y="269388"/>
                      </a:cubicBezTo>
                      <a:cubicBezTo>
                        <a:pt x="76681" y="267855"/>
                        <a:pt x="72523" y="261212"/>
                        <a:pt x="74056" y="254550"/>
                      </a:cubicBezTo>
                      <a:cubicBezTo>
                        <a:pt x="74057" y="254545"/>
                        <a:pt x="74058" y="254540"/>
                        <a:pt x="74059" y="254534"/>
                      </a:cubicBezTo>
                      <a:lnTo>
                        <a:pt x="107851" y="108102"/>
                      </a:lnTo>
                      <a:cubicBezTo>
                        <a:pt x="109092" y="101379"/>
                        <a:pt x="115547" y="96934"/>
                        <a:pt x="122270" y="98175"/>
                      </a:cubicBezTo>
                      <a:cubicBezTo>
                        <a:pt x="128993" y="99416"/>
                        <a:pt x="133438" y="105871"/>
                        <a:pt x="132197" y="112594"/>
                      </a:cubicBezTo>
                      <a:cubicBezTo>
                        <a:pt x="132130" y="112957"/>
                        <a:pt x="132047" y="113317"/>
                        <a:pt x="131948" y="113672"/>
                      </a:cubicBezTo>
                      <a:lnTo>
                        <a:pt x="98196" y="260105"/>
                      </a:lnTo>
                      <a:cubicBezTo>
                        <a:pt x="96909" y="265724"/>
                        <a:pt x="91913" y="269711"/>
                        <a:pt x="86149" y="269719"/>
                      </a:cubicBezTo>
                      <a:close/>
                    </a:path>
                  </a:pathLst>
                </a:custGeom>
                <a:gradFill>
                  <a:gsLst>
                    <a:gs pos="0">
                      <a:schemeClr val="bg1"/>
                    </a:gs>
                    <a:gs pos="100000">
                      <a:schemeClr val="bg1">
                        <a:lumMod val="75000"/>
                      </a:schemeClr>
                    </a:gs>
                  </a:gsLst>
                  <a:lin ang="16200000" scaled="0"/>
                </a:gradFill>
                <a:ln w="800" cap="flat">
                  <a:noFill/>
                  <a:prstDash val="solid"/>
                  <a:miter/>
                </a:ln>
              </p:spPr>
              <p:txBody>
                <a:bodyPr rtlCol="0" anchor="ctr"/>
                <a:lstStyle/>
                <a:p>
                  <a:endParaRPr lang="zh-CN" altLang="en-US"/>
                </a:p>
              </p:txBody>
            </p:sp>
          </p:grpSp>
          <p:grpSp>
            <p:nvGrpSpPr>
              <p:cNvPr id="14" name="组合 13">
                <a:extLst>
                  <a:ext uri="{FF2B5EF4-FFF2-40B4-BE49-F238E27FC236}">
                    <a16:creationId xmlns:a16="http://schemas.microsoft.com/office/drawing/2014/main" id="{3F9133A8-C230-4A31-BD47-1510B30C9539}"/>
                  </a:ext>
                </a:extLst>
              </p:cNvPr>
              <p:cNvGrpSpPr/>
              <p:nvPr/>
            </p:nvGrpSpPr>
            <p:grpSpPr>
              <a:xfrm>
                <a:off x="1515369" y="4198566"/>
                <a:ext cx="814636" cy="758222"/>
                <a:chOff x="1479171" y="4198566"/>
                <a:chExt cx="814636" cy="758222"/>
              </a:xfrm>
            </p:grpSpPr>
            <p:sp>
              <p:nvSpPr>
                <p:cNvPr id="77" name="文本框 76">
                  <a:extLst>
                    <a:ext uri="{FF2B5EF4-FFF2-40B4-BE49-F238E27FC236}">
                      <a16:creationId xmlns:a16="http://schemas.microsoft.com/office/drawing/2014/main" id="{425A7D5D-F839-4BF1-B88A-3BEE2C982B2B}"/>
                    </a:ext>
                  </a:extLst>
                </p:cNvPr>
                <p:cNvSpPr txBox="1"/>
                <p:nvPr/>
              </p:nvSpPr>
              <p:spPr>
                <a:xfrm>
                  <a:off x="1479171" y="4587456"/>
                  <a:ext cx="814636" cy="369332"/>
                </a:xfrm>
                <a:prstGeom prst="rect">
                  <a:avLst/>
                </a:prstGeom>
                <a:noFill/>
              </p:spPr>
              <p:txBody>
                <a:bodyPr wrap="square" lIns="0" tIns="0" rIns="0" bIns="0" rtlCol="0">
                  <a:spAutoFit/>
                </a:bodyPr>
                <a:lstStyle>
                  <a:defPPr>
                    <a:defRPr lang="zh-CN"/>
                  </a:defPPr>
                  <a:lvl1pPr algn="ctr">
                    <a:defRPr sz="3200">
                      <a:gradFill flip="none" rotWithShape="1">
                        <a:gsLst>
                          <a:gs pos="0">
                            <a:schemeClr val="bg1"/>
                          </a:gs>
                          <a:gs pos="100000">
                            <a:schemeClr val="bg1">
                              <a:lumMod val="75000"/>
                            </a:schemeClr>
                          </a:gs>
                        </a:gsLst>
                        <a:lin ang="16200000" scaled="0"/>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2400" dirty="0"/>
                    <a:t>民谣</a:t>
                  </a:r>
                </a:p>
              </p:txBody>
            </p:sp>
            <p:grpSp>
              <p:nvGrpSpPr>
                <p:cNvPr id="78" name="图形 95">
                  <a:extLst>
                    <a:ext uri="{FF2B5EF4-FFF2-40B4-BE49-F238E27FC236}">
                      <a16:creationId xmlns:a16="http://schemas.microsoft.com/office/drawing/2014/main" id="{10B1CCC5-5CC0-438A-8FCB-8012E96F292E}"/>
                    </a:ext>
                  </a:extLst>
                </p:cNvPr>
                <p:cNvGrpSpPr/>
                <p:nvPr/>
              </p:nvGrpSpPr>
              <p:grpSpPr>
                <a:xfrm>
                  <a:off x="1737555" y="4198566"/>
                  <a:ext cx="369181" cy="369332"/>
                  <a:chOff x="7177687" y="4176961"/>
                  <a:chExt cx="473253" cy="473447"/>
                </a:xfrm>
              </p:grpSpPr>
              <p:sp>
                <p:nvSpPr>
                  <p:cNvPr id="79" name="任意多边形: 形状 78">
                    <a:extLst>
                      <a:ext uri="{FF2B5EF4-FFF2-40B4-BE49-F238E27FC236}">
                        <a16:creationId xmlns:a16="http://schemas.microsoft.com/office/drawing/2014/main" id="{F1345C2E-9FAE-4064-8DC7-9111E9CC52CF}"/>
                      </a:ext>
                    </a:extLst>
                  </p:cNvPr>
                  <p:cNvSpPr/>
                  <p:nvPr/>
                </p:nvSpPr>
                <p:spPr>
                  <a:xfrm>
                    <a:off x="7177687" y="4355321"/>
                    <a:ext cx="295087" cy="295087"/>
                  </a:xfrm>
                  <a:custGeom>
                    <a:avLst/>
                    <a:gdLst>
                      <a:gd name="connsiteX0" fmla="*/ 141293 w 295087"/>
                      <a:gd name="connsiteY0" fmla="*/ 295088 h 295087"/>
                      <a:gd name="connsiteX1" fmla="*/ 79262 w 295087"/>
                      <a:gd name="connsiteY1" fmla="*/ 268897 h 295087"/>
                      <a:gd name="connsiteX2" fmla="*/ 26191 w 295087"/>
                      <a:gd name="connsiteY2" fmla="*/ 215826 h 295087"/>
                      <a:gd name="connsiteX3" fmla="*/ 0 w 295087"/>
                      <a:gd name="connsiteY3" fmla="*/ 155863 h 295087"/>
                      <a:gd name="connsiteX4" fmla="*/ 23434 w 295087"/>
                      <a:gd name="connsiteY4" fmla="*/ 97967 h 295087"/>
                      <a:gd name="connsiteX5" fmla="*/ 75816 w 295087"/>
                      <a:gd name="connsiteY5" fmla="*/ 74533 h 295087"/>
                      <a:gd name="connsiteX6" fmla="*/ 128197 w 295087"/>
                      <a:gd name="connsiteY6" fmla="*/ 51788 h 295087"/>
                      <a:gd name="connsiteX7" fmla="*/ 141982 w 295087"/>
                      <a:gd name="connsiteY7" fmla="*/ 33179 h 295087"/>
                      <a:gd name="connsiteX8" fmla="*/ 142671 w 295087"/>
                      <a:gd name="connsiteY8" fmla="*/ 31111 h 295087"/>
                      <a:gd name="connsiteX9" fmla="*/ 153010 w 295087"/>
                      <a:gd name="connsiteY9" fmla="*/ 14570 h 295087"/>
                      <a:gd name="connsiteX10" fmla="*/ 226068 w 295087"/>
                      <a:gd name="connsiteY10" fmla="*/ 15948 h 295087"/>
                      <a:gd name="connsiteX11" fmla="*/ 252259 w 295087"/>
                      <a:gd name="connsiteY11" fmla="*/ 42828 h 295087"/>
                      <a:gd name="connsiteX12" fmla="*/ 279139 w 295087"/>
                      <a:gd name="connsiteY12" fmla="*/ 69019 h 295087"/>
                      <a:gd name="connsiteX13" fmla="*/ 280518 w 295087"/>
                      <a:gd name="connsiteY13" fmla="*/ 142078 h 295087"/>
                      <a:gd name="connsiteX14" fmla="*/ 263976 w 295087"/>
                      <a:gd name="connsiteY14" fmla="*/ 152416 h 295087"/>
                      <a:gd name="connsiteX15" fmla="*/ 261908 w 295087"/>
                      <a:gd name="connsiteY15" fmla="*/ 153106 h 295087"/>
                      <a:gd name="connsiteX16" fmla="*/ 243299 w 295087"/>
                      <a:gd name="connsiteY16" fmla="*/ 166890 h 295087"/>
                      <a:gd name="connsiteX17" fmla="*/ 220554 w 295087"/>
                      <a:gd name="connsiteY17" fmla="*/ 219272 h 295087"/>
                      <a:gd name="connsiteX18" fmla="*/ 197121 w 295087"/>
                      <a:gd name="connsiteY18" fmla="*/ 271654 h 295087"/>
                      <a:gd name="connsiteX19" fmla="*/ 141293 w 295087"/>
                      <a:gd name="connsiteY19" fmla="*/ 295088 h 295087"/>
                      <a:gd name="connsiteX20" fmla="*/ 188850 w 295087"/>
                      <a:gd name="connsiteY20" fmla="*/ 14570 h 295087"/>
                      <a:gd name="connsiteX21" fmla="*/ 163348 w 295087"/>
                      <a:gd name="connsiteY21" fmla="*/ 24908 h 295087"/>
                      <a:gd name="connsiteX22" fmla="*/ 155767 w 295087"/>
                      <a:gd name="connsiteY22" fmla="*/ 37315 h 295087"/>
                      <a:gd name="connsiteX23" fmla="*/ 154388 w 295087"/>
                      <a:gd name="connsiteY23" fmla="*/ 40072 h 295087"/>
                      <a:gd name="connsiteX24" fmla="*/ 138536 w 295087"/>
                      <a:gd name="connsiteY24" fmla="*/ 62127 h 295087"/>
                      <a:gd name="connsiteX25" fmla="*/ 77194 w 295087"/>
                      <a:gd name="connsiteY25" fmla="*/ 89007 h 295087"/>
                      <a:gd name="connsiteX26" fmla="*/ 33772 w 295087"/>
                      <a:gd name="connsiteY26" fmla="*/ 108306 h 295087"/>
                      <a:gd name="connsiteX27" fmla="*/ 14474 w 295087"/>
                      <a:gd name="connsiteY27" fmla="*/ 157241 h 295087"/>
                      <a:gd name="connsiteX28" fmla="*/ 36529 w 295087"/>
                      <a:gd name="connsiteY28" fmla="*/ 207555 h 295087"/>
                      <a:gd name="connsiteX29" fmla="*/ 89600 w 295087"/>
                      <a:gd name="connsiteY29" fmla="*/ 260626 h 295087"/>
                      <a:gd name="connsiteX30" fmla="*/ 188850 w 295087"/>
                      <a:gd name="connsiteY30" fmla="*/ 263383 h 295087"/>
                      <a:gd name="connsiteX31" fmla="*/ 208148 w 295087"/>
                      <a:gd name="connsiteY31" fmla="*/ 219961 h 295087"/>
                      <a:gd name="connsiteX32" fmla="*/ 235028 w 295087"/>
                      <a:gd name="connsiteY32" fmla="*/ 158619 h 295087"/>
                      <a:gd name="connsiteX33" fmla="*/ 257084 w 295087"/>
                      <a:gd name="connsiteY33" fmla="*/ 142767 h 295087"/>
                      <a:gd name="connsiteX34" fmla="*/ 259841 w 295087"/>
                      <a:gd name="connsiteY34" fmla="*/ 141389 h 295087"/>
                      <a:gd name="connsiteX35" fmla="*/ 272247 w 295087"/>
                      <a:gd name="connsiteY35" fmla="*/ 133807 h 295087"/>
                      <a:gd name="connsiteX36" fmla="*/ 270868 w 295087"/>
                      <a:gd name="connsiteY36" fmla="*/ 80736 h 295087"/>
                      <a:gd name="connsiteX37" fmla="*/ 243988 w 295087"/>
                      <a:gd name="connsiteY37" fmla="*/ 54545 h 295087"/>
                      <a:gd name="connsiteX38" fmla="*/ 216419 w 295087"/>
                      <a:gd name="connsiteY38" fmla="*/ 26287 h 295087"/>
                      <a:gd name="connsiteX39" fmla="*/ 188850 w 295087"/>
                      <a:gd name="connsiteY39" fmla="*/ 14570 h 295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5087" h="295087">
                        <a:moveTo>
                          <a:pt x="141293" y="295088"/>
                        </a:moveTo>
                        <a:cubicBezTo>
                          <a:pt x="119237" y="295088"/>
                          <a:pt x="96493" y="286128"/>
                          <a:pt x="79262" y="268897"/>
                        </a:cubicBezTo>
                        <a:lnTo>
                          <a:pt x="26191" y="215826"/>
                        </a:lnTo>
                        <a:cubicBezTo>
                          <a:pt x="10338" y="199973"/>
                          <a:pt x="689" y="178607"/>
                          <a:pt x="0" y="155863"/>
                        </a:cubicBezTo>
                        <a:cubicBezTo>
                          <a:pt x="0" y="134496"/>
                          <a:pt x="8271" y="113130"/>
                          <a:pt x="23434" y="97967"/>
                        </a:cubicBezTo>
                        <a:cubicBezTo>
                          <a:pt x="37908" y="83493"/>
                          <a:pt x="56517" y="75222"/>
                          <a:pt x="75816" y="74533"/>
                        </a:cubicBezTo>
                        <a:cubicBezTo>
                          <a:pt x="95803" y="73844"/>
                          <a:pt x="114413" y="65573"/>
                          <a:pt x="128197" y="51788"/>
                        </a:cubicBezTo>
                        <a:cubicBezTo>
                          <a:pt x="133711" y="46275"/>
                          <a:pt x="137847" y="40072"/>
                          <a:pt x="141982" y="33179"/>
                        </a:cubicBezTo>
                        <a:cubicBezTo>
                          <a:pt x="141982" y="32490"/>
                          <a:pt x="142671" y="31801"/>
                          <a:pt x="142671" y="31111"/>
                        </a:cubicBezTo>
                        <a:cubicBezTo>
                          <a:pt x="144739" y="26976"/>
                          <a:pt x="147496" y="20773"/>
                          <a:pt x="153010" y="14570"/>
                        </a:cubicBezTo>
                        <a:cubicBezTo>
                          <a:pt x="172997" y="-5418"/>
                          <a:pt x="205391" y="-4729"/>
                          <a:pt x="226068" y="15948"/>
                        </a:cubicBezTo>
                        <a:lnTo>
                          <a:pt x="252259" y="42828"/>
                        </a:lnTo>
                        <a:lnTo>
                          <a:pt x="279139" y="69019"/>
                        </a:lnTo>
                        <a:cubicBezTo>
                          <a:pt x="299816" y="89696"/>
                          <a:pt x="300505" y="122090"/>
                          <a:pt x="280518" y="142078"/>
                        </a:cubicBezTo>
                        <a:cubicBezTo>
                          <a:pt x="275004" y="147592"/>
                          <a:pt x="268111" y="151038"/>
                          <a:pt x="263976" y="152416"/>
                        </a:cubicBezTo>
                        <a:cubicBezTo>
                          <a:pt x="263287" y="152416"/>
                          <a:pt x="262598" y="153106"/>
                          <a:pt x="261908" y="153106"/>
                        </a:cubicBezTo>
                        <a:cubicBezTo>
                          <a:pt x="255016" y="156552"/>
                          <a:pt x="248813" y="161376"/>
                          <a:pt x="243299" y="166890"/>
                        </a:cubicBezTo>
                        <a:cubicBezTo>
                          <a:pt x="229514" y="180675"/>
                          <a:pt x="221244" y="199284"/>
                          <a:pt x="220554" y="219272"/>
                        </a:cubicBezTo>
                        <a:cubicBezTo>
                          <a:pt x="219176" y="239260"/>
                          <a:pt x="210905" y="257869"/>
                          <a:pt x="197121" y="271654"/>
                        </a:cubicBezTo>
                        <a:cubicBezTo>
                          <a:pt x="182647" y="287506"/>
                          <a:pt x="161970" y="295088"/>
                          <a:pt x="141293" y="295088"/>
                        </a:cubicBezTo>
                        <a:close/>
                        <a:moveTo>
                          <a:pt x="188850" y="14570"/>
                        </a:moveTo>
                        <a:cubicBezTo>
                          <a:pt x="179890" y="14570"/>
                          <a:pt x="170240" y="18016"/>
                          <a:pt x="163348" y="24908"/>
                        </a:cubicBezTo>
                        <a:cubicBezTo>
                          <a:pt x="159213" y="29044"/>
                          <a:pt x="157145" y="33868"/>
                          <a:pt x="155767" y="37315"/>
                        </a:cubicBezTo>
                        <a:cubicBezTo>
                          <a:pt x="155077" y="38693"/>
                          <a:pt x="155077" y="39382"/>
                          <a:pt x="154388" y="40072"/>
                        </a:cubicBezTo>
                        <a:cubicBezTo>
                          <a:pt x="150253" y="48342"/>
                          <a:pt x="144739" y="55924"/>
                          <a:pt x="138536" y="62127"/>
                        </a:cubicBezTo>
                        <a:cubicBezTo>
                          <a:pt x="121994" y="78669"/>
                          <a:pt x="100628" y="87629"/>
                          <a:pt x="77194" y="89007"/>
                        </a:cubicBezTo>
                        <a:cubicBezTo>
                          <a:pt x="60652" y="89696"/>
                          <a:pt x="45489" y="96589"/>
                          <a:pt x="33772" y="108306"/>
                        </a:cubicBezTo>
                        <a:cubicBezTo>
                          <a:pt x="20677" y="121401"/>
                          <a:pt x="13785" y="138632"/>
                          <a:pt x="14474" y="157241"/>
                        </a:cubicBezTo>
                        <a:cubicBezTo>
                          <a:pt x="15163" y="175850"/>
                          <a:pt x="22745" y="193770"/>
                          <a:pt x="36529" y="207555"/>
                        </a:cubicBezTo>
                        <a:lnTo>
                          <a:pt x="89600" y="260626"/>
                        </a:lnTo>
                        <a:cubicBezTo>
                          <a:pt x="117859" y="288884"/>
                          <a:pt x="161970" y="289574"/>
                          <a:pt x="188850" y="263383"/>
                        </a:cubicBezTo>
                        <a:cubicBezTo>
                          <a:pt x="200567" y="251666"/>
                          <a:pt x="207459" y="236503"/>
                          <a:pt x="208148" y="219961"/>
                        </a:cubicBezTo>
                        <a:cubicBezTo>
                          <a:pt x="208837" y="196527"/>
                          <a:pt x="218487" y="174472"/>
                          <a:pt x="235028" y="158619"/>
                        </a:cubicBezTo>
                        <a:cubicBezTo>
                          <a:pt x="241231" y="152416"/>
                          <a:pt x="248813" y="146903"/>
                          <a:pt x="257084" y="142767"/>
                        </a:cubicBezTo>
                        <a:cubicBezTo>
                          <a:pt x="257773" y="142767"/>
                          <a:pt x="258462" y="142078"/>
                          <a:pt x="259841" y="141389"/>
                        </a:cubicBezTo>
                        <a:cubicBezTo>
                          <a:pt x="263287" y="140010"/>
                          <a:pt x="268111" y="137943"/>
                          <a:pt x="272247" y="133807"/>
                        </a:cubicBezTo>
                        <a:cubicBezTo>
                          <a:pt x="286721" y="119333"/>
                          <a:pt x="286032" y="95899"/>
                          <a:pt x="270868" y="80736"/>
                        </a:cubicBezTo>
                        <a:lnTo>
                          <a:pt x="243988" y="54545"/>
                        </a:lnTo>
                        <a:lnTo>
                          <a:pt x="216419" y="26287"/>
                        </a:lnTo>
                        <a:cubicBezTo>
                          <a:pt x="208837" y="18016"/>
                          <a:pt x="198499" y="14570"/>
                          <a:pt x="188850" y="14570"/>
                        </a:cubicBezTo>
                        <a:close/>
                      </a:path>
                    </a:pathLst>
                  </a:custGeom>
                  <a:solidFill>
                    <a:srgbClr val="FFFFFF">
                      <a:alpha val="70000"/>
                    </a:srgbClr>
                  </a:solidFill>
                  <a:ln w="9525" cap="flat">
                    <a:solidFill>
                      <a:srgbClr val="FFFFFF">
                        <a:alpha val="70000"/>
                      </a:srgbClr>
                    </a:solidFill>
                    <a:prstDash val="solid"/>
                    <a:miter/>
                  </a:ln>
                </p:spPr>
                <p:txBody>
                  <a:bodyPr rtlCol="0" anchor="ctr"/>
                  <a:lstStyle/>
                  <a:p>
                    <a:endParaRPr lang="zh-CN" altLang="en-US" sz="1400"/>
                  </a:p>
                </p:txBody>
              </p:sp>
              <p:sp>
                <p:nvSpPr>
                  <p:cNvPr id="80" name="任意多边形: 形状 79">
                    <a:extLst>
                      <a:ext uri="{FF2B5EF4-FFF2-40B4-BE49-F238E27FC236}">
                        <a16:creationId xmlns:a16="http://schemas.microsoft.com/office/drawing/2014/main" id="{6D8EB6F0-B1CA-4900-85EF-B605AD884381}"/>
                      </a:ext>
                    </a:extLst>
                  </p:cNvPr>
                  <p:cNvSpPr/>
                  <p:nvPr/>
                </p:nvSpPr>
                <p:spPr>
                  <a:xfrm>
                    <a:off x="7239993" y="4176961"/>
                    <a:ext cx="410947" cy="416406"/>
                  </a:xfrm>
                  <a:custGeom>
                    <a:avLst/>
                    <a:gdLst>
                      <a:gd name="connsiteX0" fmla="*/ 27569 w 410947"/>
                      <a:gd name="connsiteY0" fmla="*/ 327785 h 416406"/>
                      <a:gd name="connsiteX1" fmla="*/ 37315 w 410947"/>
                      <a:gd name="connsiteY1" fmla="*/ 318040 h 416406"/>
                      <a:gd name="connsiteX2" fmla="*/ 98719 w 410947"/>
                      <a:gd name="connsiteY2" fmla="*/ 379450 h 416406"/>
                      <a:gd name="connsiteX3" fmla="*/ 88973 w 410947"/>
                      <a:gd name="connsiteY3" fmla="*/ 389196 h 416406"/>
                      <a:gd name="connsiteX4" fmla="*/ 0 w 410947"/>
                      <a:gd name="connsiteY4" fmla="*/ 354996 h 416406"/>
                      <a:gd name="connsiteX5" fmla="*/ 9753 w 410947"/>
                      <a:gd name="connsiteY5" fmla="*/ 345250 h 416406"/>
                      <a:gd name="connsiteX6" fmla="*/ 71163 w 410947"/>
                      <a:gd name="connsiteY6" fmla="*/ 406661 h 416406"/>
                      <a:gd name="connsiteX7" fmla="*/ 61411 w 410947"/>
                      <a:gd name="connsiteY7" fmla="*/ 416407 h 416406"/>
                      <a:gd name="connsiteX8" fmla="*/ 132746 w 410947"/>
                      <a:gd name="connsiteY8" fmla="*/ 322506 h 416406"/>
                      <a:gd name="connsiteX9" fmla="*/ 103109 w 410947"/>
                      <a:gd name="connsiteY9" fmla="*/ 310099 h 416406"/>
                      <a:gd name="connsiteX10" fmla="*/ 90703 w 410947"/>
                      <a:gd name="connsiteY10" fmla="*/ 281841 h 416406"/>
                      <a:gd name="connsiteX11" fmla="*/ 101731 w 410947"/>
                      <a:gd name="connsiteY11" fmla="*/ 253582 h 416406"/>
                      <a:gd name="connsiteX12" fmla="*/ 129989 w 410947"/>
                      <a:gd name="connsiteY12" fmla="*/ 242555 h 416406"/>
                      <a:gd name="connsiteX13" fmla="*/ 158248 w 410947"/>
                      <a:gd name="connsiteY13" fmla="*/ 254961 h 416406"/>
                      <a:gd name="connsiteX14" fmla="*/ 159626 w 410947"/>
                      <a:gd name="connsiteY14" fmla="*/ 311478 h 416406"/>
                      <a:gd name="connsiteX15" fmla="*/ 132746 w 410947"/>
                      <a:gd name="connsiteY15" fmla="*/ 322506 h 416406"/>
                      <a:gd name="connsiteX16" fmla="*/ 129300 w 410947"/>
                      <a:gd name="connsiteY16" fmla="*/ 256339 h 416406"/>
                      <a:gd name="connsiteX17" fmla="*/ 112069 w 410947"/>
                      <a:gd name="connsiteY17" fmla="*/ 263232 h 416406"/>
                      <a:gd name="connsiteX18" fmla="*/ 105177 w 410947"/>
                      <a:gd name="connsiteY18" fmla="*/ 281152 h 416406"/>
                      <a:gd name="connsiteX19" fmla="*/ 113448 w 410947"/>
                      <a:gd name="connsiteY19" fmla="*/ 300450 h 416406"/>
                      <a:gd name="connsiteX20" fmla="*/ 150666 w 410947"/>
                      <a:gd name="connsiteY20" fmla="*/ 301829 h 416406"/>
                      <a:gd name="connsiteX21" fmla="*/ 149288 w 410947"/>
                      <a:gd name="connsiteY21" fmla="*/ 264610 h 416406"/>
                      <a:gd name="connsiteX22" fmla="*/ 129300 w 410947"/>
                      <a:gd name="connsiteY22" fmla="*/ 256339 h 416406"/>
                      <a:gd name="connsiteX23" fmla="*/ 129300 w 410947"/>
                      <a:gd name="connsiteY23" fmla="*/ 256339 h 416406"/>
                      <a:gd name="connsiteX24" fmla="*/ 383654 w 410947"/>
                      <a:gd name="connsiteY24" fmla="*/ 87229 h 416406"/>
                      <a:gd name="connsiteX25" fmla="*/ 393400 w 410947"/>
                      <a:gd name="connsiteY25" fmla="*/ 77477 h 416406"/>
                      <a:gd name="connsiteX26" fmla="*/ 410948 w 410947"/>
                      <a:gd name="connsiteY26" fmla="*/ 95017 h 416406"/>
                      <a:gd name="connsiteX27" fmla="*/ 401202 w 410947"/>
                      <a:gd name="connsiteY27" fmla="*/ 104770 h 416406"/>
                      <a:gd name="connsiteX28" fmla="*/ 355279 w 410947"/>
                      <a:gd name="connsiteY28" fmla="*/ 102778 h 416406"/>
                      <a:gd name="connsiteX29" fmla="*/ 365025 w 410947"/>
                      <a:gd name="connsiteY29" fmla="*/ 93026 h 416406"/>
                      <a:gd name="connsiteX30" fmla="*/ 382573 w 410947"/>
                      <a:gd name="connsiteY30" fmla="*/ 110574 h 416406"/>
                      <a:gd name="connsiteX31" fmla="*/ 372820 w 410947"/>
                      <a:gd name="connsiteY31" fmla="*/ 120319 h 416406"/>
                      <a:gd name="connsiteX32" fmla="*/ 329977 w 410947"/>
                      <a:gd name="connsiteY32" fmla="*/ 122394 h 416406"/>
                      <a:gd name="connsiteX33" fmla="*/ 339723 w 410947"/>
                      <a:gd name="connsiteY33" fmla="*/ 112648 h 416406"/>
                      <a:gd name="connsiteX34" fmla="*/ 354831 w 410947"/>
                      <a:gd name="connsiteY34" fmla="*/ 127756 h 416406"/>
                      <a:gd name="connsiteX35" fmla="*/ 345085 w 410947"/>
                      <a:gd name="connsiteY35" fmla="*/ 137502 h 416406"/>
                      <a:gd name="connsiteX36" fmla="*/ 307053 w 410947"/>
                      <a:gd name="connsiteY36" fmla="*/ 9746 h 416406"/>
                      <a:gd name="connsiteX37" fmla="*/ 316799 w 410947"/>
                      <a:gd name="connsiteY37" fmla="*/ 0 h 416406"/>
                      <a:gd name="connsiteX38" fmla="*/ 334347 w 410947"/>
                      <a:gd name="connsiteY38" fmla="*/ 17541 h 416406"/>
                      <a:gd name="connsiteX39" fmla="*/ 324601 w 410947"/>
                      <a:gd name="connsiteY39" fmla="*/ 27287 h 416406"/>
                      <a:gd name="connsiteX40" fmla="*/ 290649 w 410947"/>
                      <a:gd name="connsiteY40" fmla="*/ 38962 h 416406"/>
                      <a:gd name="connsiteX41" fmla="*/ 300395 w 410947"/>
                      <a:gd name="connsiteY41" fmla="*/ 29217 h 416406"/>
                      <a:gd name="connsiteX42" fmla="*/ 317943 w 410947"/>
                      <a:gd name="connsiteY42" fmla="*/ 46764 h 416406"/>
                      <a:gd name="connsiteX43" fmla="*/ 308197 w 410947"/>
                      <a:gd name="connsiteY43" fmla="*/ 56510 h 416406"/>
                      <a:gd name="connsiteX44" fmla="*/ 275087 w 410947"/>
                      <a:gd name="connsiteY44" fmla="*/ 67372 h 416406"/>
                      <a:gd name="connsiteX45" fmla="*/ 284832 w 410947"/>
                      <a:gd name="connsiteY45" fmla="*/ 57627 h 416406"/>
                      <a:gd name="connsiteX46" fmla="*/ 303841 w 410947"/>
                      <a:gd name="connsiteY46" fmla="*/ 76629 h 416406"/>
                      <a:gd name="connsiteX47" fmla="*/ 294096 w 410947"/>
                      <a:gd name="connsiteY47" fmla="*/ 86375 h 416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10947" h="416406">
                        <a:moveTo>
                          <a:pt x="27569" y="327785"/>
                        </a:moveTo>
                        <a:lnTo>
                          <a:pt x="37315" y="318040"/>
                        </a:lnTo>
                        <a:lnTo>
                          <a:pt x="98719" y="379450"/>
                        </a:lnTo>
                        <a:lnTo>
                          <a:pt x="88973" y="389196"/>
                        </a:lnTo>
                        <a:close/>
                        <a:moveTo>
                          <a:pt x="0" y="354996"/>
                        </a:moveTo>
                        <a:lnTo>
                          <a:pt x="9753" y="345250"/>
                        </a:lnTo>
                        <a:lnTo>
                          <a:pt x="71163" y="406661"/>
                        </a:lnTo>
                        <a:lnTo>
                          <a:pt x="61411" y="416407"/>
                        </a:lnTo>
                        <a:close/>
                        <a:moveTo>
                          <a:pt x="132746" y="322506"/>
                        </a:moveTo>
                        <a:cubicBezTo>
                          <a:pt x="122408" y="322506"/>
                          <a:pt x="111380" y="318370"/>
                          <a:pt x="103109" y="310099"/>
                        </a:cubicBezTo>
                        <a:cubicBezTo>
                          <a:pt x="95528" y="302518"/>
                          <a:pt x="91392" y="292179"/>
                          <a:pt x="90703" y="281841"/>
                        </a:cubicBezTo>
                        <a:cubicBezTo>
                          <a:pt x="90703" y="270813"/>
                          <a:pt x="94149" y="261164"/>
                          <a:pt x="101731" y="253582"/>
                        </a:cubicBezTo>
                        <a:cubicBezTo>
                          <a:pt x="109312" y="246001"/>
                          <a:pt x="118962" y="241865"/>
                          <a:pt x="129989" y="242555"/>
                        </a:cubicBezTo>
                        <a:cubicBezTo>
                          <a:pt x="140328" y="242555"/>
                          <a:pt x="150666" y="247379"/>
                          <a:pt x="158248" y="254961"/>
                        </a:cubicBezTo>
                        <a:cubicBezTo>
                          <a:pt x="174100" y="270813"/>
                          <a:pt x="174789" y="296315"/>
                          <a:pt x="159626" y="311478"/>
                        </a:cubicBezTo>
                        <a:cubicBezTo>
                          <a:pt x="152045" y="319060"/>
                          <a:pt x="142395" y="322506"/>
                          <a:pt x="132746" y="322506"/>
                        </a:cubicBezTo>
                        <a:close/>
                        <a:moveTo>
                          <a:pt x="129300" y="256339"/>
                        </a:moveTo>
                        <a:cubicBezTo>
                          <a:pt x="122408" y="256339"/>
                          <a:pt x="116205" y="259096"/>
                          <a:pt x="112069" y="263232"/>
                        </a:cubicBezTo>
                        <a:cubicBezTo>
                          <a:pt x="107245" y="268056"/>
                          <a:pt x="104488" y="274259"/>
                          <a:pt x="105177" y="281152"/>
                        </a:cubicBezTo>
                        <a:cubicBezTo>
                          <a:pt x="105177" y="288044"/>
                          <a:pt x="108623" y="294936"/>
                          <a:pt x="113448" y="300450"/>
                        </a:cubicBezTo>
                        <a:cubicBezTo>
                          <a:pt x="123786" y="310789"/>
                          <a:pt x="141017" y="311478"/>
                          <a:pt x="150666" y="301829"/>
                        </a:cubicBezTo>
                        <a:cubicBezTo>
                          <a:pt x="160315" y="292179"/>
                          <a:pt x="160315" y="274949"/>
                          <a:pt x="149288" y="264610"/>
                        </a:cubicBezTo>
                        <a:cubicBezTo>
                          <a:pt x="143774" y="259096"/>
                          <a:pt x="136882" y="256339"/>
                          <a:pt x="129300" y="256339"/>
                        </a:cubicBezTo>
                        <a:cubicBezTo>
                          <a:pt x="129989" y="256339"/>
                          <a:pt x="129300" y="256339"/>
                          <a:pt x="129300" y="256339"/>
                        </a:cubicBezTo>
                        <a:close/>
                        <a:moveTo>
                          <a:pt x="383654" y="87229"/>
                        </a:moveTo>
                        <a:lnTo>
                          <a:pt x="393400" y="77477"/>
                        </a:lnTo>
                        <a:lnTo>
                          <a:pt x="410948" y="95017"/>
                        </a:lnTo>
                        <a:lnTo>
                          <a:pt x="401202" y="104770"/>
                        </a:lnTo>
                        <a:close/>
                        <a:moveTo>
                          <a:pt x="355279" y="102778"/>
                        </a:moveTo>
                        <a:lnTo>
                          <a:pt x="365025" y="93026"/>
                        </a:lnTo>
                        <a:lnTo>
                          <a:pt x="382573" y="110574"/>
                        </a:lnTo>
                        <a:lnTo>
                          <a:pt x="372820" y="120319"/>
                        </a:lnTo>
                        <a:close/>
                        <a:moveTo>
                          <a:pt x="329977" y="122394"/>
                        </a:moveTo>
                        <a:lnTo>
                          <a:pt x="339723" y="112648"/>
                        </a:lnTo>
                        <a:lnTo>
                          <a:pt x="354831" y="127756"/>
                        </a:lnTo>
                        <a:lnTo>
                          <a:pt x="345085" y="137502"/>
                        </a:lnTo>
                        <a:close/>
                        <a:moveTo>
                          <a:pt x="307053" y="9746"/>
                        </a:moveTo>
                        <a:lnTo>
                          <a:pt x="316799" y="0"/>
                        </a:lnTo>
                        <a:lnTo>
                          <a:pt x="334347" y="17541"/>
                        </a:lnTo>
                        <a:lnTo>
                          <a:pt x="324601" y="27287"/>
                        </a:lnTo>
                        <a:close/>
                        <a:moveTo>
                          <a:pt x="290649" y="38962"/>
                        </a:moveTo>
                        <a:lnTo>
                          <a:pt x="300395" y="29217"/>
                        </a:lnTo>
                        <a:lnTo>
                          <a:pt x="317943" y="46764"/>
                        </a:lnTo>
                        <a:lnTo>
                          <a:pt x="308197" y="56510"/>
                        </a:lnTo>
                        <a:close/>
                        <a:moveTo>
                          <a:pt x="275087" y="67372"/>
                        </a:moveTo>
                        <a:lnTo>
                          <a:pt x="284832" y="57627"/>
                        </a:lnTo>
                        <a:lnTo>
                          <a:pt x="303841" y="76629"/>
                        </a:lnTo>
                        <a:lnTo>
                          <a:pt x="294096" y="86375"/>
                        </a:lnTo>
                        <a:close/>
                      </a:path>
                    </a:pathLst>
                  </a:custGeom>
                  <a:gradFill>
                    <a:gsLst>
                      <a:gs pos="0">
                        <a:schemeClr val="bg1"/>
                      </a:gs>
                      <a:gs pos="100000">
                        <a:schemeClr val="bg1">
                          <a:lumMod val="75000"/>
                        </a:schemeClr>
                      </a:gs>
                    </a:gsLst>
                    <a:lin ang="16200000" scaled="0"/>
                  </a:gradFill>
                  <a:ln w="9525" cap="flat">
                    <a:noFill/>
                    <a:prstDash val="solid"/>
                    <a:miter/>
                  </a:ln>
                </p:spPr>
                <p:txBody>
                  <a:bodyPr rtlCol="0" anchor="ctr"/>
                  <a:lstStyle/>
                  <a:p>
                    <a:endParaRPr lang="zh-CN" altLang="en-US" sz="1400"/>
                  </a:p>
                </p:txBody>
              </p:sp>
              <p:sp>
                <p:nvSpPr>
                  <p:cNvPr id="81" name="任意多边形: 形状 80">
                    <a:extLst>
                      <a:ext uri="{FF2B5EF4-FFF2-40B4-BE49-F238E27FC236}">
                        <a16:creationId xmlns:a16="http://schemas.microsoft.com/office/drawing/2014/main" id="{F3E38F1D-6239-4FD3-AF0F-05E09DB6F428}"/>
                      </a:ext>
                    </a:extLst>
                  </p:cNvPr>
                  <p:cNvSpPr/>
                  <p:nvPr/>
                </p:nvSpPr>
                <p:spPr>
                  <a:xfrm>
                    <a:off x="7521023" y="4186423"/>
                    <a:ext cx="121378" cy="120747"/>
                  </a:xfrm>
                  <a:custGeom>
                    <a:avLst/>
                    <a:gdLst>
                      <a:gd name="connsiteX0" fmla="*/ 41255 w 121378"/>
                      <a:gd name="connsiteY0" fmla="*/ 120748 h 120747"/>
                      <a:gd name="connsiteX1" fmla="*/ 30228 w 121378"/>
                      <a:gd name="connsiteY1" fmla="*/ 115923 h 120747"/>
                      <a:gd name="connsiteX2" fmla="*/ 4726 w 121378"/>
                      <a:gd name="connsiteY2" fmla="*/ 90422 h 120747"/>
                      <a:gd name="connsiteX3" fmla="*/ 2658 w 121378"/>
                      <a:gd name="connsiteY3" fmla="*/ 71123 h 120747"/>
                      <a:gd name="connsiteX4" fmla="*/ 48837 w 121378"/>
                      <a:gd name="connsiteY4" fmla="*/ 5646 h 120747"/>
                      <a:gd name="connsiteX5" fmla="*/ 59865 w 121378"/>
                      <a:gd name="connsiteY5" fmla="*/ 132 h 120747"/>
                      <a:gd name="connsiteX6" fmla="*/ 72271 w 121378"/>
                      <a:gd name="connsiteY6" fmla="*/ 4957 h 120747"/>
                      <a:gd name="connsiteX7" fmla="*/ 117071 w 121378"/>
                      <a:gd name="connsiteY7" fmla="*/ 49757 h 120747"/>
                      <a:gd name="connsiteX8" fmla="*/ 121206 w 121378"/>
                      <a:gd name="connsiteY8" fmla="*/ 62163 h 120747"/>
                      <a:gd name="connsiteX9" fmla="*/ 115003 w 121378"/>
                      <a:gd name="connsiteY9" fmla="*/ 72501 h 120747"/>
                      <a:gd name="connsiteX10" fmla="*/ 49526 w 121378"/>
                      <a:gd name="connsiteY10" fmla="*/ 118680 h 120747"/>
                      <a:gd name="connsiteX11" fmla="*/ 41255 w 121378"/>
                      <a:gd name="connsiteY11" fmla="*/ 120748 h 120747"/>
                      <a:gd name="connsiteX12" fmla="*/ 61243 w 121378"/>
                      <a:gd name="connsiteY12" fmla="*/ 13917 h 120747"/>
                      <a:gd name="connsiteX13" fmla="*/ 14375 w 121378"/>
                      <a:gd name="connsiteY13" fmla="*/ 80083 h 120747"/>
                      <a:gd name="connsiteX14" fmla="*/ 15065 w 121378"/>
                      <a:gd name="connsiteY14" fmla="*/ 81461 h 120747"/>
                      <a:gd name="connsiteX15" fmla="*/ 40566 w 121378"/>
                      <a:gd name="connsiteY15" fmla="*/ 106963 h 120747"/>
                      <a:gd name="connsiteX16" fmla="*/ 41945 w 121378"/>
                      <a:gd name="connsiteY16" fmla="*/ 107652 h 120747"/>
                      <a:gd name="connsiteX17" fmla="*/ 107422 w 121378"/>
                      <a:gd name="connsiteY17" fmla="*/ 61474 h 120747"/>
                      <a:gd name="connsiteX18" fmla="*/ 107422 w 121378"/>
                      <a:gd name="connsiteY18" fmla="*/ 59406 h 120747"/>
                      <a:gd name="connsiteX19" fmla="*/ 61243 w 121378"/>
                      <a:gd name="connsiteY19" fmla="*/ 13917 h 12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378" h="120747">
                        <a:moveTo>
                          <a:pt x="41255" y="120748"/>
                        </a:moveTo>
                        <a:cubicBezTo>
                          <a:pt x="37120" y="120748"/>
                          <a:pt x="33674" y="119369"/>
                          <a:pt x="30228" y="115923"/>
                        </a:cubicBezTo>
                        <a:lnTo>
                          <a:pt x="4726" y="90422"/>
                        </a:lnTo>
                        <a:cubicBezTo>
                          <a:pt x="-788" y="84908"/>
                          <a:pt x="-1477" y="77326"/>
                          <a:pt x="2658" y="71123"/>
                        </a:cubicBezTo>
                        <a:lnTo>
                          <a:pt x="48837" y="5646"/>
                        </a:lnTo>
                        <a:cubicBezTo>
                          <a:pt x="51594" y="2889"/>
                          <a:pt x="55729" y="132"/>
                          <a:pt x="59865" y="132"/>
                        </a:cubicBezTo>
                        <a:cubicBezTo>
                          <a:pt x="64689" y="-557"/>
                          <a:pt x="68825" y="1511"/>
                          <a:pt x="72271" y="4957"/>
                        </a:cubicBezTo>
                        <a:lnTo>
                          <a:pt x="117071" y="49757"/>
                        </a:lnTo>
                        <a:cubicBezTo>
                          <a:pt x="120517" y="53203"/>
                          <a:pt x="121896" y="57338"/>
                          <a:pt x="121206" y="62163"/>
                        </a:cubicBezTo>
                        <a:cubicBezTo>
                          <a:pt x="120517" y="66298"/>
                          <a:pt x="118450" y="70434"/>
                          <a:pt x="115003" y="72501"/>
                        </a:cubicBezTo>
                        <a:lnTo>
                          <a:pt x="49526" y="118680"/>
                        </a:lnTo>
                        <a:cubicBezTo>
                          <a:pt x="46769" y="120059"/>
                          <a:pt x="44012" y="120748"/>
                          <a:pt x="41255" y="120748"/>
                        </a:cubicBezTo>
                        <a:close/>
                        <a:moveTo>
                          <a:pt x="61243" y="13917"/>
                        </a:moveTo>
                        <a:lnTo>
                          <a:pt x="14375" y="80083"/>
                        </a:lnTo>
                        <a:cubicBezTo>
                          <a:pt x="14375" y="80772"/>
                          <a:pt x="14375" y="81461"/>
                          <a:pt x="15065" y="81461"/>
                        </a:cubicBezTo>
                        <a:lnTo>
                          <a:pt x="40566" y="106963"/>
                        </a:lnTo>
                        <a:cubicBezTo>
                          <a:pt x="41255" y="107652"/>
                          <a:pt x="41945" y="107652"/>
                          <a:pt x="41945" y="107652"/>
                        </a:cubicBezTo>
                        <a:lnTo>
                          <a:pt x="107422" y="61474"/>
                        </a:lnTo>
                        <a:lnTo>
                          <a:pt x="107422" y="59406"/>
                        </a:lnTo>
                        <a:lnTo>
                          <a:pt x="61243" y="13917"/>
                        </a:lnTo>
                        <a:close/>
                      </a:path>
                    </a:pathLst>
                  </a:custGeom>
                  <a:solidFill>
                    <a:srgbClr val="FFFFFF">
                      <a:alpha val="70000"/>
                    </a:srgbClr>
                  </a:solidFill>
                  <a:ln w="9525" cap="flat">
                    <a:solidFill>
                      <a:srgbClr val="FFFFFF">
                        <a:alpha val="70000"/>
                      </a:srgbClr>
                    </a:solidFill>
                    <a:prstDash val="solid"/>
                    <a:miter/>
                  </a:ln>
                </p:spPr>
                <p:txBody>
                  <a:bodyPr rtlCol="0" anchor="ctr"/>
                  <a:lstStyle/>
                  <a:p>
                    <a:endParaRPr lang="zh-CN" altLang="en-US" sz="1400"/>
                  </a:p>
                </p:txBody>
              </p:sp>
              <p:sp>
                <p:nvSpPr>
                  <p:cNvPr id="82" name="任意多边形: 形状 81">
                    <a:extLst>
                      <a:ext uri="{FF2B5EF4-FFF2-40B4-BE49-F238E27FC236}">
                        <a16:creationId xmlns:a16="http://schemas.microsoft.com/office/drawing/2014/main" id="{F41F1674-002A-4279-8700-083BBB325C32}"/>
                      </a:ext>
                    </a:extLst>
                  </p:cNvPr>
                  <p:cNvSpPr/>
                  <p:nvPr/>
                </p:nvSpPr>
                <p:spPr>
                  <a:xfrm>
                    <a:off x="7404444" y="4263749"/>
                    <a:ext cx="160591" cy="160591"/>
                  </a:xfrm>
                  <a:custGeom>
                    <a:avLst/>
                    <a:gdLst>
                      <a:gd name="connsiteX0" fmla="*/ 33083 w 160591"/>
                      <a:gd name="connsiteY0" fmla="*/ 160591 h 160591"/>
                      <a:gd name="connsiteX1" fmla="*/ 0 w 160591"/>
                      <a:gd name="connsiteY1" fmla="*/ 127508 h 160591"/>
                      <a:gd name="connsiteX2" fmla="*/ 127508 w 160591"/>
                      <a:gd name="connsiteY2" fmla="*/ 0 h 160591"/>
                      <a:gd name="connsiteX3" fmla="*/ 160591 w 160591"/>
                      <a:gd name="connsiteY3" fmla="*/ 33083 h 160591"/>
                      <a:gd name="connsiteX4" fmla="*/ 33083 w 160591"/>
                      <a:gd name="connsiteY4" fmla="*/ 160591 h 160591"/>
                      <a:gd name="connsiteX5" fmla="*/ 19299 w 160591"/>
                      <a:gd name="connsiteY5" fmla="*/ 127508 h 160591"/>
                      <a:gd name="connsiteX6" fmla="*/ 33083 w 160591"/>
                      <a:gd name="connsiteY6" fmla="*/ 141293 h 160591"/>
                      <a:gd name="connsiteX7" fmla="*/ 140603 w 160591"/>
                      <a:gd name="connsiteY7" fmla="*/ 33083 h 160591"/>
                      <a:gd name="connsiteX8" fmla="*/ 126819 w 160591"/>
                      <a:gd name="connsiteY8" fmla="*/ 19299 h 160591"/>
                      <a:gd name="connsiteX9" fmla="*/ 19299 w 160591"/>
                      <a:gd name="connsiteY9" fmla="*/ 127508 h 160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591" h="160591">
                        <a:moveTo>
                          <a:pt x="33083" y="160591"/>
                        </a:moveTo>
                        <a:lnTo>
                          <a:pt x="0" y="127508"/>
                        </a:lnTo>
                        <a:lnTo>
                          <a:pt x="127508" y="0"/>
                        </a:lnTo>
                        <a:lnTo>
                          <a:pt x="160591" y="33083"/>
                        </a:lnTo>
                        <a:lnTo>
                          <a:pt x="33083" y="160591"/>
                        </a:lnTo>
                        <a:close/>
                        <a:moveTo>
                          <a:pt x="19299" y="127508"/>
                        </a:moveTo>
                        <a:lnTo>
                          <a:pt x="33083" y="141293"/>
                        </a:lnTo>
                        <a:lnTo>
                          <a:pt x="140603" y="33083"/>
                        </a:lnTo>
                        <a:lnTo>
                          <a:pt x="126819" y="19299"/>
                        </a:lnTo>
                        <a:lnTo>
                          <a:pt x="19299" y="127508"/>
                        </a:lnTo>
                        <a:close/>
                      </a:path>
                    </a:pathLst>
                  </a:custGeom>
                  <a:solidFill>
                    <a:srgbClr val="FFFFFF">
                      <a:alpha val="70000"/>
                    </a:srgbClr>
                  </a:solidFill>
                  <a:ln w="9525" cap="flat">
                    <a:solidFill>
                      <a:srgbClr val="FFFFFF">
                        <a:alpha val="70000"/>
                      </a:srgbClr>
                    </a:solidFill>
                    <a:prstDash val="solid"/>
                    <a:miter/>
                  </a:ln>
                </p:spPr>
                <p:txBody>
                  <a:bodyPr rtlCol="0" anchor="ctr"/>
                  <a:lstStyle/>
                  <a:p>
                    <a:endParaRPr lang="zh-CN" altLang="en-US" sz="1400"/>
                  </a:p>
                </p:txBody>
              </p:sp>
            </p:grpSp>
          </p:grpSp>
          <p:sp>
            <p:nvSpPr>
              <p:cNvPr id="84" name="文本框 83">
                <a:extLst>
                  <a:ext uri="{FF2B5EF4-FFF2-40B4-BE49-F238E27FC236}">
                    <a16:creationId xmlns:a16="http://schemas.microsoft.com/office/drawing/2014/main" id="{FEDA7610-50B4-448A-BBCC-FF0C9E4FC616}"/>
                  </a:ext>
                </a:extLst>
              </p:cNvPr>
              <p:cNvSpPr txBox="1"/>
              <p:nvPr/>
            </p:nvSpPr>
            <p:spPr>
              <a:xfrm>
                <a:off x="4787973" y="4577677"/>
                <a:ext cx="814636" cy="369332"/>
              </a:xfrm>
              <a:prstGeom prst="rect">
                <a:avLst/>
              </a:prstGeom>
              <a:noFill/>
            </p:spPr>
            <p:txBody>
              <a:bodyPr wrap="square" lIns="0" tIns="0" rIns="0" bIns="0" rtlCol="0">
                <a:spAutoFit/>
              </a:bodyPr>
              <a:lstStyle>
                <a:defPPr>
                  <a:defRPr lang="zh-CN"/>
                </a:defPPr>
                <a:lvl1pPr algn="ctr">
                  <a:defRPr sz="3200">
                    <a:gradFill flip="none" rotWithShape="1">
                      <a:gsLst>
                        <a:gs pos="0">
                          <a:schemeClr val="bg1"/>
                        </a:gs>
                        <a:gs pos="100000">
                          <a:schemeClr val="bg1">
                            <a:lumMod val="75000"/>
                          </a:schemeClr>
                        </a:gs>
                      </a:gsLst>
                      <a:lin ang="16200000" scaled="0"/>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2400" dirty="0"/>
                  <a:t>摇滚</a:t>
                </a:r>
              </a:p>
            </p:txBody>
          </p:sp>
          <p:sp>
            <p:nvSpPr>
              <p:cNvPr id="95" name="rock-symbol-of-a-hand_26439">
                <a:extLst>
                  <a:ext uri="{FF2B5EF4-FFF2-40B4-BE49-F238E27FC236}">
                    <a16:creationId xmlns:a16="http://schemas.microsoft.com/office/drawing/2014/main" id="{4F7871CE-6A7F-43E0-9295-4566DEE6D03B}"/>
                  </a:ext>
                </a:extLst>
              </p:cNvPr>
              <p:cNvSpPr/>
              <p:nvPr/>
            </p:nvSpPr>
            <p:spPr>
              <a:xfrm>
                <a:off x="5085089" y="4264045"/>
                <a:ext cx="204767" cy="28731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32759" h="607216">
                    <a:moveTo>
                      <a:pt x="325218" y="437365"/>
                    </a:moveTo>
                    <a:cubicBezTo>
                      <a:pt x="339404" y="437365"/>
                      <a:pt x="350904" y="446590"/>
                      <a:pt x="350904" y="457970"/>
                    </a:cubicBezTo>
                    <a:cubicBezTo>
                      <a:pt x="350904" y="469350"/>
                      <a:pt x="339404" y="478575"/>
                      <a:pt x="325218" y="478575"/>
                    </a:cubicBezTo>
                    <a:cubicBezTo>
                      <a:pt x="311032" y="478575"/>
                      <a:pt x="299532" y="469350"/>
                      <a:pt x="299532" y="457970"/>
                    </a:cubicBezTo>
                    <a:cubicBezTo>
                      <a:pt x="299532" y="446590"/>
                      <a:pt x="311032" y="437365"/>
                      <a:pt x="325218" y="437365"/>
                    </a:cubicBezTo>
                    <a:close/>
                    <a:moveTo>
                      <a:pt x="248407" y="437365"/>
                    </a:moveTo>
                    <a:cubicBezTo>
                      <a:pt x="259767" y="437365"/>
                      <a:pt x="268977" y="446590"/>
                      <a:pt x="268977" y="457970"/>
                    </a:cubicBezTo>
                    <a:cubicBezTo>
                      <a:pt x="268977" y="469350"/>
                      <a:pt x="259767" y="478575"/>
                      <a:pt x="248407" y="478575"/>
                    </a:cubicBezTo>
                    <a:cubicBezTo>
                      <a:pt x="237047" y="478575"/>
                      <a:pt x="227837" y="469350"/>
                      <a:pt x="227837" y="457970"/>
                    </a:cubicBezTo>
                    <a:cubicBezTo>
                      <a:pt x="227837" y="446590"/>
                      <a:pt x="237047" y="437365"/>
                      <a:pt x="248407" y="437365"/>
                    </a:cubicBezTo>
                    <a:close/>
                    <a:moveTo>
                      <a:pt x="171702" y="437365"/>
                    </a:moveTo>
                    <a:cubicBezTo>
                      <a:pt x="185907" y="437365"/>
                      <a:pt x="197423" y="446590"/>
                      <a:pt x="197423" y="457970"/>
                    </a:cubicBezTo>
                    <a:cubicBezTo>
                      <a:pt x="197423" y="469350"/>
                      <a:pt x="185907" y="478575"/>
                      <a:pt x="171702" y="478575"/>
                    </a:cubicBezTo>
                    <a:cubicBezTo>
                      <a:pt x="157497" y="478575"/>
                      <a:pt x="145981" y="469350"/>
                      <a:pt x="145981" y="457970"/>
                    </a:cubicBezTo>
                    <a:cubicBezTo>
                      <a:pt x="145981" y="446590"/>
                      <a:pt x="157497" y="437365"/>
                      <a:pt x="171702" y="437365"/>
                    </a:cubicBezTo>
                    <a:close/>
                    <a:moveTo>
                      <a:pt x="110332" y="428761"/>
                    </a:moveTo>
                    <a:lnTo>
                      <a:pt x="110332" y="438133"/>
                    </a:lnTo>
                    <a:cubicBezTo>
                      <a:pt x="119228" y="440378"/>
                      <a:pt x="125778" y="448383"/>
                      <a:pt x="125778" y="457950"/>
                    </a:cubicBezTo>
                    <a:cubicBezTo>
                      <a:pt x="125778" y="467517"/>
                      <a:pt x="119228" y="475522"/>
                      <a:pt x="110332" y="477768"/>
                    </a:cubicBezTo>
                    <a:lnTo>
                      <a:pt x="110332" y="487140"/>
                    </a:lnTo>
                    <a:lnTo>
                      <a:pt x="386223" y="487140"/>
                    </a:lnTo>
                    <a:lnTo>
                      <a:pt x="386223" y="477670"/>
                    </a:lnTo>
                    <a:cubicBezTo>
                      <a:pt x="377522" y="475230"/>
                      <a:pt x="371168" y="467420"/>
                      <a:pt x="371168" y="457950"/>
                    </a:cubicBezTo>
                    <a:cubicBezTo>
                      <a:pt x="371168" y="448481"/>
                      <a:pt x="377522" y="440671"/>
                      <a:pt x="386223" y="438230"/>
                    </a:cubicBezTo>
                    <a:lnTo>
                      <a:pt x="386223" y="428761"/>
                    </a:lnTo>
                    <a:close/>
                    <a:moveTo>
                      <a:pt x="139661" y="0"/>
                    </a:moveTo>
                    <a:cubicBezTo>
                      <a:pt x="158725" y="0"/>
                      <a:pt x="174172" y="15424"/>
                      <a:pt x="174172" y="34461"/>
                    </a:cubicBezTo>
                    <a:lnTo>
                      <a:pt x="174172" y="144287"/>
                    </a:lnTo>
                    <a:lnTo>
                      <a:pt x="312118" y="144287"/>
                    </a:lnTo>
                    <a:lnTo>
                      <a:pt x="312118" y="73803"/>
                    </a:lnTo>
                    <a:cubicBezTo>
                      <a:pt x="312118" y="54767"/>
                      <a:pt x="327565" y="39342"/>
                      <a:pt x="346629" y="39342"/>
                    </a:cubicBezTo>
                    <a:cubicBezTo>
                      <a:pt x="365693" y="39342"/>
                      <a:pt x="381139" y="54767"/>
                      <a:pt x="381139" y="73803"/>
                    </a:cubicBezTo>
                    <a:lnTo>
                      <a:pt x="381139" y="144287"/>
                    </a:lnTo>
                    <a:lnTo>
                      <a:pt x="381139" y="375166"/>
                    </a:lnTo>
                    <a:lnTo>
                      <a:pt x="381139" y="418608"/>
                    </a:lnTo>
                    <a:lnTo>
                      <a:pt x="386223" y="418608"/>
                    </a:lnTo>
                    <a:lnTo>
                      <a:pt x="396489" y="418608"/>
                    </a:lnTo>
                    <a:lnTo>
                      <a:pt x="396489" y="428761"/>
                    </a:lnTo>
                    <a:lnTo>
                      <a:pt x="396489" y="437742"/>
                    </a:lnTo>
                    <a:cubicBezTo>
                      <a:pt x="409687" y="439597"/>
                      <a:pt x="432759" y="447895"/>
                      <a:pt x="432759" y="457950"/>
                    </a:cubicBezTo>
                    <a:cubicBezTo>
                      <a:pt x="432759" y="468005"/>
                      <a:pt x="409687" y="476303"/>
                      <a:pt x="396489" y="478158"/>
                    </a:cubicBezTo>
                    <a:lnTo>
                      <a:pt x="396489" y="487140"/>
                    </a:lnTo>
                    <a:lnTo>
                      <a:pt x="396489" y="497292"/>
                    </a:lnTo>
                    <a:lnTo>
                      <a:pt x="386223" y="497292"/>
                    </a:lnTo>
                    <a:lnTo>
                      <a:pt x="377913" y="497292"/>
                    </a:lnTo>
                    <a:lnTo>
                      <a:pt x="377913" y="607216"/>
                    </a:lnTo>
                    <a:lnTo>
                      <a:pt x="132524" y="607216"/>
                    </a:lnTo>
                    <a:lnTo>
                      <a:pt x="132524" y="497292"/>
                    </a:lnTo>
                    <a:lnTo>
                      <a:pt x="110332" y="497292"/>
                    </a:lnTo>
                    <a:lnTo>
                      <a:pt x="100066" y="497292"/>
                    </a:lnTo>
                    <a:lnTo>
                      <a:pt x="100066" y="487140"/>
                    </a:lnTo>
                    <a:lnTo>
                      <a:pt x="100066" y="478061"/>
                    </a:lnTo>
                    <a:cubicBezTo>
                      <a:pt x="86770" y="476108"/>
                      <a:pt x="64187" y="467810"/>
                      <a:pt x="64187" y="457950"/>
                    </a:cubicBezTo>
                    <a:cubicBezTo>
                      <a:pt x="64187" y="447993"/>
                      <a:pt x="86770" y="439792"/>
                      <a:pt x="100066" y="437840"/>
                    </a:cubicBezTo>
                    <a:lnTo>
                      <a:pt x="100066" y="428761"/>
                    </a:lnTo>
                    <a:lnTo>
                      <a:pt x="100066" y="418608"/>
                    </a:lnTo>
                    <a:lnTo>
                      <a:pt x="110332" y="418608"/>
                    </a:lnTo>
                    <a:lnTo>
                      <a:pt x="121281" y="418608"/>
                    </a:lnTo>
                    <a:cubicBezTo>
                      <a:pt x="117371" y="406503"/>
                      <a:pt x="105150" y="375166"/>
                      <a:pt x="105150" y="375166"/>
                    </a:cubicBezTo>
                    <a:lnTo>
                      <a:pt x="2986" y="259482"/>
                    </a:lnTo>
                    <a:cubicBezTo>
                      <a:pt x="2986" y="259482"/>
                      <a:pt x="-10603" y="237908"/>
                      <a:pt x="20193" y="212428"/>
                    </a:cubicBezTo>
                    <a:cubicBezTo>
                      <a:pt x="50989" y="186948"/>
                      <a:pt x="105248" y="233710"/>
                      <a:pt x="105248" y="233710"/>
                    </a:cubicBezTo>
                    <a:lnTo>
                      <a:pt x="105248" y="144287"/>
                    </a:lnTo>
                    <a:lnTo>
                      <a:pt x="105248" y="34461"/>
                    </a:lnTo>
                    <a:cubicBezTo>
                      <a:pt x="105248" y="15424"/>
                      <a:pt x="120695" y="0"/>
                      <a:pt x="139661" y="0"/>
                    </a:cubicBezTo>
                    <a:close/>
                  </a:path>
                </a:pathLst>
              </a:custGeom>
              <a:gradFill>
                <a:gsLst>
                  <a:gs pos="0">
                    <a:schemeClr val="bg1"/>
                  </a:gs>
                  <a:gs pos="100000">
                    <a:schemeClr val="bg1">
                      <a:lumMod val="75000"/>
                    </a:schemeClr>
                  </a:gs>
                </a:gsLst>
                <a:lin ang="16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crowd-of-users_33887">
                <a:extLst>
                  <a:ext uri="{FF2B5EF4-FFF2-40B4-BE49-F238E27FC236}">
                    <a16:creationId xmlns:a16="http://schemas.microsoft.com/office/drawing/2014/main" id="{29E990AB-0E9D-40E2-BB29-CB87177DC2C2}"/>
                  </a:ext>
                </a:extLst>
              </p:cNvPr>
              <p:cNvSpPr/>
              <p:nvPr/>
            </p:nvSpPr>
            <p:spPr>
              <a:xfrm>
                <a:off x="3110396" y="3608551"/>
                <a:ext cx="500553" cy="382754"/>
              </a:xfrm>
              <a:custGeom>
                <a:avLst/>
                <a:gdLst>
                  <a:gd name="connsiteX0" fmla="*/ 279380 w 602133"/>
                  <a:gd name="connsiteY0" fmla="*/ 303917 h 460429"/>
                  <a:gd name="connsiteX1" fmla="*/ 329638 w 602133"/>
                  <a:gd name="connsiteY1" fmla="*/ 303917 h 460429"/>
                  <a:gd name="connsiteX2" fmla="*/ 405716 w 602133"/>
                  <a:gd name="connsiteY2" fmla="*/ 379871 h 460429"/>
                  <a:gd name="connsiteX3" fmla="*/ 405716 w 602133"/>
                  <a:gd name="connsiteY3" fmla="*/ 441555 h 460429"/>
                  <a:gd name="connsiteX4" fmla="*/ 405255 w 602133"/>
                  <a:gd name="connsiteY4" fmla="*/ 441555 h 460429"/>
                  <a:gd name="connsiteX5" fmla="*/ 401566 w 602133"/>
                  <a:gd name="connsiteY5" fmla="*/ 443857 h 460429"/>
                  <a:gd name="connsiteX6" fmla="*/ 311195 w 602133"/>
                  <a:gd name="connsiteY6" fmla="*/ 460429 h 460429"/>
                  <a:gd name="connsiteX7" fmla="*/ 207452 w 602133"/>
                  <a:gd name="connsiteY7" fmla="*/ 443857 h 460429"/>
                  <a:gd name="connsiteX8" fmla="*/ 203302 w 602133"/>
                  <a:gd name="connsiteY8" fmla="*/ 442476 h 460429"/>
                  <a:gd name="connsiteX9" fmla="*/ 203302 w 602133"/>
                  <a:gd name="connsiteY9" fmla="*/ 441555 h 460429"/>
                  <a:gd name="connsiteX10" fmla="*/ 203302 w 602133"/>
                  <a:gd name="connsiteY10" fmla="*/ 379871 h 460429"/>
                  <a:gd name="connsiteX11" fmla="*/ 279380 w 602133"/>
                  <a:gd name="connsiteY11" fmla="*/ 303917 h 460429"/>
                  <a:gd name="connsiteX12" fmla="*/ 378044 w 602133"/>
                  <a:gd name="connsiteY12" fmla="*/ 242690 h 460429"/>
                  <a:gd name="connsiteX13" fmla="*/ 428312 w 602133"/>
                  <a:gd name="connsiteY13" fmla="*/ 242690 h 460429"/>
                  <a:gd name="connsiteX14" fmla="*/ 504406 w 602133"/>
                  <a:gd name="connsiteY14" fmla="*/ 318644 h 460429"/>
                  <a:gd name="connsiteX15" fmla="*/ 504406 w 602133"/>
                  <a:gd name="connsiteY15" fmla="*/ 380329 h 460429"/>
                  <a:gd name="connsiteX16" fmla="*/ 503945 w 602133"/>
                  <a:gd name="connsiteY16" fmla="*/ 380329 h 460429"/>
                  <a:gd name="connsiteX17" fmla="*/ 499794 w 602133"/>
                  <a:gd name="connsiteY17" fmla="*/ 382630 h 460429"/>
                  <a:gd name="connsiteX18" fmla="*/ 420011 w 602133"/>
                  <a:gd name="connsiteY18" fmla="*/ 399202 h 460429"/>
                  <a:gd name="connsiteX19" fmla="*/ 420011 w 602133"/>
                  <a:gd name="connsiteY19" fmla="*/ 380329 h 460429"/>
                  <a:gd name="connsiteX20" fmla="*/ 355446 w 602133"/>
                  <a:gd name="connsiteY20" fmla="*/ 293787 h 460429"/>
                  <a:gd name="connsiteX21" fmla="*/ 378044 w 602133"/>
                  <a:gd name="connsiteY21" fmla="*/ 242690 h 460429"/>
                  <a:gd name="connsiteX22" fmla="*/ 175210 w 602133"/>
                  <a:gd name="connsiteY22" fmla="*/ 242690 h 460429"/>
                  <a:gd name="connsiteX23" fmla="*/ 225454 w 602133"/>
                  <a:gd name="connsiteY23" fmla="*/ 242690 h 460429"/>
                  <a:gd name="connsiteX24" fmla="*/ 230986 w 602133"/>
                  <a:gd name="connsiteY24" fmla="*/ 243150 h 460429"/>
                  <a:gd name="connsiteX25" fmla="*/ 253573 w 602133"/>
                  <a:gd name="connsiteY25" fmla="*/ 293792 h 460429"/>
                  <a:gd name="connsiteX26" fmla="*/ 189038 w 602133"/>
                  <a:gd name="connsiteY26" fmla="*/ 380343 h 460429"/>
                  <a:gd name="connsiteX27" fmla="*/ 189038 w 602133"/>
                  <a:gd name="connsiteY27" fmla="*/ 398758 h 460429"/>
                  <a:gd name="connsiteX28" fmla="*/ 103300 w 602133"/>
                  <a:gd name="connsiteY28" fmla="*/ 382645 h 460429"/>
                  <a:gd name="connsiteX29" fmla="*/ 99151 w 602133"/>
                  <a:gd name="connsiteY29" fmla="*/ 381264 h 460429"/>
                  <a:gd name="connsiteX30" fmla="*/ 98690 w 602133"/>
                  <a:gd name="connsiteY30" fmla="*/ 380343 h 460429"/>
                  <a:gd name="connsiteX31" fmla="*/ 98690 w 602133"/>
                  <a:gd name="connsiteY31" fmla="*/ 318652 h 460429"/>
                  <a:gd name="connsiteX32" fmla="*/ 175210 w 602133"/>
                  <a:gd name="connsiteY32" fmla="*/ 242690 h 460429"/>
                  <a:gd name="connsiteX33" fmla="*/ 76056 w 602133"/>
                  <a:gd name="connsiteY33" fmla="*/ 185090 h 460429"/>
                  <a:gd name="connsiteX34" fmla="*/ 126300 w 602133"/>
                  <a:gd name="connsiteY34" fmla="*/ 185090 h 460429"/>
                  <a:gd name="connsiteX35" fmla="*/ 148886 w 602133"/>
                  <a:gd name="connsiteY35" fmla="*/ 235732 h 460429"/>
                  <a:gd name="connsiteX36" fmla="*/ 84353 w 602133"/>
                  <a:gd name="connsiteY36" fmla="*/ 322283 h 460429"/>
                  <a:gd name="connsiteX37" fmla="*/ 84353 w 602133"/>
                  <a:gd name="connsiteY37" fmla="*/ 341158 h 460429"/>
                  <a:gd name="connsiteX38" fmla="*/ 4609 w 602133"/>
                  <a:gd name="connsiteY38" fmla="*/ 324584 h 460429"/>
                  <a:gd name="connsiteX39" fmla="*/ 461 w 602133"/>
                  <a:gd name="connsiteY39" fmla="*/ 322743 h 460429"/>
                  <a:gd name="connsiteX40" fmla="*/ 0 w 602133"/>
                  <a:gd name="connsiteY40" fmla="*/ 322743 h 460429"/>
                  <a:gd name="connsiteX41" fmla="*/ 0 w 602133"/>
                  <a:gd name="connsiteY41" fmla="*/ 261052 h 460429"/>
                  <a:gd name="connsiteX42" fmla="*/ 76056 w 602133"/>
                  <a:gd name="connsiteY42" fmla="*/ 185090 h 460429"/>
                  <a:gd name="connsiteX43" fmla="*/ 476280 w 602133"/>
                  <a:gd name="connsiteY43" fmla="*/ 183239 h 460429"/>
                  <a:gd name="connsiteX44" fmla="*/ 526068 w 602133"/>
                  <a:gd name="connsiteY44" fmla="*/ 183239 h 460429"/>
                  <a:gd name="connsiteX45" fmla="*/ 602133 w 602133"/>
                  <a:gd name="connsiteY45" fmla="*/ 259201 h 460429"/>
                  <a:gd name="connsiteX46" fmla="*/ 602133 w 602133"/>
                  <a:gd name="connsiteY46" fmla="*/ 320432 h 460429"/>
                  <a:gd name="connsiteX47" fmla="*/ 601672 w 602133"/>
                  <a:gd name="connsiteY47" fmla="*/ 320432 h 460429"/>
                  <a:gd name="connsiteX48" fmla="*/ 597984 w 602133"/>
                  <a:gd name="connsiteY48" fmla="*/ 322733 h 460429"/>
                  <a:gd name="connsiteX49" fmla="*/ 518231 w 602133"/>
                  <a:gd name="connsiteY49" fmla="*/ 339307 h 460429"/>
                  <a:gd name="connsiteX50" fmla="*/ 518231 w 602133"/>
                  <a:gd name="connsiteY50" fmla="*/ 320432 h 460429"/>
                  <a:gd name="connsiteX51" fmla="*/ 453691 w 602133"/>
                  <a:gd name="connsiteY51" fmla="*/ 233881 h 460429"/>
                  <a:gd name="connsiteX52" fmla="*/ 476280 w 602133"/>
                  <a:gd name="connsiteY52" fmla="*/ 183239 h 460429"/>
                  <a:gd name="connsiteX53" fmla="*/ 304510 w 602133"/>
                  <a:gd name="connsiteY53" fmla="*/ 181462 h 460429"/>
                  <a:gd name="connsiteX54" fmla="*/ 363739 w 602133"/>
                  <a:gd name="connsiteY54" fmla="*/ 240839 h 460429"/>
                  <a:gd name="connsiteX55" fmla="*/ 304510 w 602133"/>
                  <a:gd name="connsiteY55" fmla="*/ 300216 h 460429"/>
                  <a:gd name="connsiteX56" fmla="*/ 245281 w 602133"/>
                  <a:gd name="connsiteY56" fmla="*/ 240839 h 460429"/>
                  <a:gd name="connsiteX57" fmla="*/ 304510 w 602133"/>
                  <a:gd name="connsiteY57" fmla="*/ 181462 h 460429"/>
                  <a:gd name="connsiteX58" fmla="*/ 274338 w 602133"/>
                  <a:gd name="connsiteY58" fmla="*/ 133116 h 460429"/>
                  <a:gd name="connsiteX59" fmla="*/ 328757 w 602133"/>
                  <a:gd name="connsiteY59" fmla="*/ 133116 h 460429"/>
                  <a:gd name="connsiteX60" fmla="*/ 345821 w 602133"/>
                  <a:gd name="connsiteY60" fmla="*/ 134957 h 460429"/>
                  <a:gd name="connsiteX61" fmla="*/ 332447 w 602133"/>
                  <a:gd name="connsiteY61" fmla="*/ 172703 h 460429"/>
                  <a:gd name="connsiteX62" fmla="*/ 304776 w 602133"/>
                  <a:gd name="connsiteY62" fmla="*/ 166719 h 460429"/>
                  <a:gd name="connsiteX63" fmla="*/ 270648 w 602133"/>
                  <a:gd name="connsiteY63" fmla="*/ 175465 h 460429"/>
                  <a:gd name="connsiteX64" fmla="*/ 257274 w 602133"/>
                  <a:gd name="connsiteY64" fmla="*/ 134957 h 460429"/>
                  <a:gd name="connsiteX65" fmla="*/ 274338 w 602133"/>
                  <a:gd name="connsiteY65" fmla="*/ 133116 h 460429"/>
                  <a:gd name="connsiteX66" fmla="*/ 402940 w 602133"/>
                  <a:gd name="connsiteY66" fmla="*/ 120160 h 460429"/>
                  <a:gd name="connsiteX67" fmla="*/ 462427 w 602133"/>
                  <a:gd name="connsiteY67" fmla="*/ 179582 h 460429"/>
                  <a:gd name="connsiteX68" fmla="*/ 402940 w 602133"/>
                  <a:gd name="connsiteY68" fmla="*/ 238543 h 460429"/>
                  <a:gd name="connsiteX69" fmla="*/ 377577 w 602133"/>
                  <a:gd name="connsiteY69" fmla="*/ 233015 h 460429"/>
                  <a:gd name="connsiteX70" fmla="*/ 343452 w 602133"/>
                  <a:gd name="connsiteY70" fmla="*/ 178661 h 460429"/>
                  <a:gd name="connsiteX71" fmla="*/ 402940 w 602133"/>
                  <a:gd name="connsiteY71" fmla="*/ 120160 h 460429"/>
                  <a:gd name="connsiteX72" fmla="*/ 200081 w 602133"/>
                  <a:gd name="connsiteY72" fmla="*/ 120160 h 460429"/>
                  <a:gd name="connsiteX73" fmla="*/ 259569 w 602133"/>
                  <a:gd name="connsiteY73" fmla="*/ 179582 h 460429"/>
                  <a:gd name="connsiteX74" fmla="*/ 259569 w 602133"/>
                  <a:gd name="connsiteY74" fmla="*/ 182806 h 460429"/>
                  <a:gd name="connsiteX75" fmla="*/ 231900 w 602133"/>
                  <a:gd name="connsiteY75" fmla="*/ 229791 h 460429"/>
                  <a:gd name="connsiteX76" fmla="*/ 200081 w 602133"/>
                  <a:gd name="connsiteY76" fmla="*/ 238543 h 460429"/>
                  <a:gd name="connsiteX77" fmla="*/ 140594 w 602133"/>
                  <a:gd name="connsiteY77" fmla="*/ 179582 h 460429"/>
                  <a:gd name="connsiteX78" fmla="*/ 200081 w 602133"/>
                  <a:gd name="connsiteY78" fmla="*/ 120160 h 460429"/>
                  <a:gd name="connsiteX79" fmla="*/ 101428 w 602133"/>
                  <a:gd name="connsiteY79" fmla="*/ 62190 h 460429"/>
                  <a:gd name="connsiteX80" fmla="*/ 160879 w 602133"/>
                  <a:gd name="connsiteY80" fmla="*/ 120646 h 460429"/>
                  <a:gd name="connsiteX81" fmla="*/ 126315 w 602133"/>
                  <a:gd name="connsiteY81" fmla="*/ 175421 h 460429"/>
                  <a:gd name="connsiteX82" fmla="*/ 101428 w 602133"/>
                  <a:gd name="connsiteY82" fmla="*/ 180944 h 460429"/>
                  <a:gd name="connsiteX83" fmla="*/ 41978 w 602133"/>
                  <a:gd name="connsiteY83" fmla="*/ 121567 h 460429"/>
                  <a:gd name="connsiteX84" fmla="*/ 101428 w 602133"/>
                  <a:gd name="connsiteY84" fmla="*/ 62190 h 460429"/>
                  <a:gd name="connsiteX85" fmla="*/ 500695 w 602133"/>
                  <a:gd name="connsiteY85" fmla="*/ 60339 h 460429"/>
                  <a:gd name="connsiteX86" fmla="*/ 560154 w 602133"/>
                  <a:gd name="connsiteY86" fmla="*/ 119716 h 460429"/>
                  <a:gd name="connsiteX87" fmla="*/ 500695 w 602133"/>
                  <a:gd name="connsiteY87" fmla="*/ 179093 h 460429"/>
                  <a:gd name="connsiteX88" fmla="*/ 475805 w 602133"/>
                  <a:gd name="connsiteY88" fmla="*/ 173570 h 460429"/>
                  <a:gd name="connsiteX89" fmla="*/ 441697 w 602133"/>
                  <a:gd name="connsiteY89" fmla="*/ 118795 h 460429"/>
                  <a:gd name="connsiteX90" fmla="*/ 500695 w 602133"/>
                  <a:gd name="connsiteY90" fmla="*/ 60339 h 460429"/>
                  <a:gd name="connsiteX91" fmla="*/ 413085 w 602133"/>
                  <a:gd name="connsiteY91" fmla="*/ 16140 h 460429"/>
                  <a:gd name="connsiteX92" fmla="*/ 468869 w 602133"/>
                  <a:gd name="connsiteY92" fmla="*/ 55274 h 460429"/>
                  <a:gd name="connsiteX93" fmla="*/ 429221 w 602133"/>
                  <a:gd name="connsiteY93" fmla="*/ 112824 h 460429"/>
                  <a:gd name="connsiteX94" fmla="*/ 402020 w 602133"/>
                  <a:gd name="connsiteY94" fmla="*/ 107760 h 460429"/>
                  <a:gd name="connsiteX95" fmla="*/ 370670 w 602133"/>
                  <a:gd name="connsiteY95" fmla="*/ 115126 h 460429"/>
                  <a:gd name="connsiteX96" fmla="*/ 363294 w 602133"/>
                  <a:gd name="connsiteY96" fmla="*/ 105918 h 460429"/>
                  <a:gd name="connsiteX97" fmla="*/ 376664 w 602133"/>
                  <a:gd name="connsiteY97" fmla="*/ 63561 h 460429"/>
                  <a:gd name="connsiteX98" fmla="*/ 370670 w 602133"/>
                  <a:gd name="connsiteY98" fmla="*/ 34556 h 460429"/>
                  <a:gd name="connsiteX99" fmla="*/ 413085 w 602133"/>
                  <a:gd name="connsiteY99" fmla="*/ 16140 h 460429"/>
                  <a:gd name="connsiteX100" fmla="*/ 192697 w 602133"/>
                  <a:gd name="connsiteY100" fmla="*/ 16140 h 460429"/>
                  <a:gd name="connsiteX101" fmla="*/ 231875 w 602133"/>
                  <a:gd name="connsiteY101" fmla="*/ 31337 h 460429"/>
                  <a:gd name="connsiteX102" fmla="*/ 224501 w 602133"/>
                  <a:gd name="connsiteY102" fmla="*/ 63573 h 460429"/>
                  <a:gd name="connsiteX103" fmla="*/ 240172 w 602133"/>
                  <a:gd name="connsiteY103" fmla="*/ 109165 h 460429"/>
                  <a:gd name="connsiteX104" fmla="*/ 233719 w 602133"/>
                  <a:gd name="connsiteY104" fmla="*/ 116533 h 460429"/>
                  <a:gd name="connsiteX105" fmla="*/ 199150 w 602133"/>
                  <a:gd name="connsiteY105" fmla="*/ 107783 h 460429"/>
                  <a:gd name="connsiteX106" fmla="*/ 171034 w 602133"/>
                  <a:gd name="connsiteY106" fmla="*/ 114230 h 460429"/>
                  <a:gd name="connsiteX107" fmla="*/ 136004 w 602133"/>
                  <a:gd name="connsiteY107" fmla="*/ 59429 h 460429"/>
                  <a:gd name="connsiteX108" fmla="*/ 192697 w 602133"/>
                  <a:gd name="connsiteY108" fmla="*/ 16140 h 460429"/>
                  <a:gd name="connsiteX109" fmla="*/ 301511 w 602133"/>
                  <a:gd name="connsiteY109" fmla="*/ 0 h 460429"/>
                  <a:gd name="connsiteX110" fmla="*/ 366033 w 602133"/>
                  <a:gd name="connsiteY110" fmla="*/ 64485 h 460429"/>
                  <a:gd name="connsiteX111" fmla="*/ 301511 w 602133"/>
                  <a:gd name="connsiteY111" fmla="*/ 128970 h 460429"/>
                  <a:gd name="connsiteX112" fmla="*/ 236989 w 602133"/>
                  <a:gd name="connsiteY112" fmla="*/ 64485 h 460429"/>
                  <a:gd name="connsiteX113" fmla="*/ 301511 w 602133"/>
                  <a:gd name="connsiteY113" fmla="*/ 0 h 460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602133" h="460429">
                    <a:moveTo>
                      <a:pt x="279380" y="303917"/>
                    </a:moveTo>
                    <a:lnTo>
                      <a:pt x="329638" y="303917"/>
                    </a:lnTo>
                    <a:cubicBezTo>
                      <a:pt x="371596" y="303917"/>
                      <a:pt x="405716" y="337981"/>
                      <a:pt x="405716" y="379871"/>
                    </a:cubicBezTo>
                    <a:lnTo>
                      <a:pt x="405716" y="441555"/>
                    </a:lnTo>
                    <a:lnTo>
                      <a:pt x="405255" y="441555"/>
                    </a:lnTo>
                    <a:lnTo>
                      <a:pt x="401566" y="443857"/>
                    </a:lnTo>
                    <a:cubicBezTo>
                      <a:pt x="399261" y="444778"/>
                      <a:pt x="366985" y="460429"/>
                      <a:pt x="311195" y="460429"/>
                    </a:cubicBezTo>
                    <a:cubicBezTo>
                      <a:pt x="282608" y="460429"/>
                      <a:pt x="247566" y="456286"/>
                      <a:pt x="207452" y="443857"/>
                    </a:cubicBezTo>
                    <a:lnTo>
                      <a:pt x="203302" y="442476"/>
                    </a:lnTo>
                    <a:lnTo>
                      <a:pt x="203302" y="441555"/>
                    </a:lnTo>
                    <a:lnTo>
                      <a:pt x="203302" y="379871"/>
                    </a:lnTo>
                    <a:cubicBezTo>
                      <a:pt x="203302" y="337981"/>
                      <a:pt x="237422" y="303917"/>
                      <a:pt x="279380" y="303917"/>
                    </a:cubicBezTo>
                    <a:close/>
                    <a:moveTo>
                      <a:pt x="378044" y="242690"/>
                    </a:moveTo>
                    <a:lnTo>
                      <a:pt x="428312" y="242690"/>
                    </a:lnTo>
                    <a:cubicBezTo>
                      <a:pt x="470279" y="242690"/>
                      <a:pt x="504406" y="276754"/>
                      <a:pt x="504406" y="318644"/>
                    </a:cubicBezTo>
                    <a:lnTo>
                      <a:pt x="504406" y="380329"/>
                    </a:lnTo>
                    <a:lnTo>
                      <a:pt x="503945" y="380329"/>
                    </a:lnTo>
                    <a:lnTo>
                      <a:pt x="499794" y="382630"/>
                    </a:lnTo>
                    <a:cubicBezTo>
                      <a:pt x="497950" y="383551"/>
                      <a:pt x="469357" y="397361"/>
                      <a:pt x="420011" y="399202"/>
                    </a:cubicBezTo>
                    <a:lnTo>
                      <a:pt x="420011" y="380329"/>
                    </a:lnTo>
                    <a:cubicBezTo>
                      <a:pt x="420011" y="339359"/>
                      <a:pt x="392801" y="304834"/>
                      <a:pt x="355446" y="293787"/>
                    </a:cubicBezTo>
                    <a:cubicBezTo>
                      <a:pt x="368820" y="280897"/>
                      <a:pt x="377583" y="262944"/>
                      <a:pt x="378044" y="242690"/>
                    </a:cubicBezTo>
                    <a:close/>
                    <a:moveTo>
                      <a:pt x="175210" y="242690"/>
                    </a:moveTo>
                    <a:lnTo>
                      <a:pt x="225454" y="242690"/>
                    </a:lnTo>
                    <a:cubicBezTo>
                      <a:pt x="227298" y="242690"/>
                      <a:pt x="229142" y="243150"/>
                      <a:pt x="230986" y="243150"/>
                    </a:cubicBezTo>
                    <a:cubicBezTo>
                      <a:pt x="231447" y="262947"/>
                      <a:pt x="240205" y="280901"/>
                      <a:pt x="253573" y="293792"/>
                    </a:cubicBezTo>
                    <a:cubicBezTo>
                      <a:pt x="216235" y="304841"/>
                      <a:pt x="189038" y="339369"/>
                      <a:pt x="189038" y="380343"/>
                    </a:cubicBezTo>
                    <a:lnTo>
                      <a:pt x="189038" y="398758"/>
                    </a:lnTo>
                    <a:cubicBezTo>
                      <a:pt x="164146" y="397377"/>
                      <a:pt x="135567" y="392773"/>
                      <a:pt x="103300" y="382645"/>
                    </a:cubicBezTo>
                    <a:lnTo>
                      <a:pt x="99151" y="381264"/>
                    </a:lnTo>
                    <a:lnTo>
                      <a:pt x="98690" y="380343"/>
                    </a:lnTo>
                    <a:lnTo>
                      <a:pt x="98690" y="318652"/>
                    </a:lnTo>
                    <a:cubicBezTo>
                      <a:pt x="98690" y="276758"/>
                      <a:pt x="133262" y="242690"/>
                      <a:pt x="175210" y="242690"/>
                    </a:cubicBezTo>
                    <a:close/>
                    <a:moveTo>
                      <a:pt x="76056" y="185090"/>
                    </a:moveTo>
                    <a:lnTo>
                      <a:pt x="126300" y="185090"/>
                    </a:lnTo>
                    <a:cubicBezTo>
                      <a:pt x="126760" y="204886"/>
                      <a:pt x="135058" y="222841"/>
                      <a:pt x="148886" y="235732"/>
                    </a:cubicBezTo>
                    <a:cubicBezTo>
                      <a:pt x="111549" y="246781"/>
                      <a:pt x="84353" y="281309"/>
                      <a:pt x="84353" y="322283"/>
                    </a:cubicBezTo>
                    <a:lnTo>
                      <a:pt x="84353" y="341158"/>
                    </a:lnTo>
                    <a:cubicBezTo>
                      <a:pt x="34571" y="339316"/>
                      <a:pt x="6453" y="325505"/>
                      <a:pt x="4609" y="324584"/>
                    </a:cubicBezTo>
                    <a:lnTo>
                      <a:pt x="461" y="322743"/>
                    </a:lnTo>
                    <a:lnTo>
                      <a:pt x="0" y="322743"/>
                    </a:lnTo>
                    <a:lnTo>
                      <a:pt x="0" y="261052"/>
                    </a:lnTo>
                    <a:cubicBezTo>
                      <a:pt x="0" y="219158"/>
                      <a:pt x="34110" y="185090"/>
                      <a:pt x="76056" y="185090"/>
                    </a:cubicBezTo>
                    <a:close/>
                    <a:moveTo>
                      <a:pt x="476280" y="183239"/>
                    </a:moveTo>
                    <a:lnTo>
                      <a:pt x="526068" y="183239"/>
                    </a:lnTo>
                    <a:cubicBezTo>
                      <a:pt x="568019" y="183239"/>
                      <a:pt x="602133" y="217307"/>
                      <a:pt x="602133" y="259201"/>
                    </a:cubicBezTo>
                    <a:lnTo>
                      <a:pt x="602133" y="320432"/>
                    </a:lnTo>
                    <a:lnTo>
                      <a:pt x="601672" y="320432"/>
                    </a:lnTo>
                    <a:lnTo>
                      <a:pt x="597984" y="322733"/>
                    </a:lnTo>
                    <a:cubicBezTo>
                      <a:pt x="596140" y="323654"/>
                      <a:pt x="567558" y="337465"/>
                      <a:pt x="518231" y="339307"/>
                    </a:cubicBezTo>
                    <a:lnTo>
                      <a:pt x="518231" y="320432"/>
                    </a:lnTo>
                    <a:cubicBezTo>
                      <a:pt x="518231" y="279458"/>
                      <a:pt x="490571" y="244930"/>
                      <a:pt x="453691" y="233881"/>
                    </a:cubicBezTo>
                    <a:cubicBezTo>
                      <a:pt x="467060" y="220990"/>
                      <a:pt x="475358" y="203035"/>
                      <a:pt x="476280" y="183239"/>
                    </a:cubicBezTo>
                    <a:close/>
                    <a:moveTo>
                      <a:pt x="304510" y="181462"/>
                    </a:moveTo>
                    <a:cubicBezTo>
                      <a:pt x="337221" y="181462"/>
                      <a:pt x="363739" y="208046"/>
                      <a:pt x="363739" y="240839"/>
                    </a:cubicBezTo>
                    <a:cubicBezTo>
                      <a:pt x="363739" y="273632"/>
                      <a:pt x="337221" y="300216"/>
                      <a:pt x="304510" y="300216"/>
                    </a:cubicBezTo>
                    <a:cubicBezTo>
                      <a:pt x="271799" y="300216"/>
                      <a:pt x="245281" y="273632"/>
                      <a:pt x="245281" y="240839"/>
                    </a:cubicBezTo>
                    <a:cubicBezTo>
                      <a:pt x="245281" y="208046"/>
                      <a:pt x="271799" y="181462"/>
                      <a:pt x="304510" y="181462"/>
                    </a:cubicBezTo>
                    <a:close/>
                    <a:moveTo>
                      <a:pt x="274338" y="133116"/>
                    </a:moveTo>
                    <a:lnTo>
                      <a:pt x="328757" y="133116"/>
                    </a:lnTo>
                    <a:cubicBezTo>
                      <a:pt x="334753" y="133116"/>
                      <a:pt x="340287" y="134037"/>
                      <a:pt x="345821" y="134957"/>
                    </a:cubicBezTo>
                    <a:cubicBezTo>
                      <a:pt x="337981" y="145545"/>
                      <a:pt x="333369" y="158894"/>
                      <a:pt x="332447" y="172703"/>
                    </a:cubicBezTo>
                    <a:cubicBezTo>
                      <a:pt x="324145" y="169021"/>
                      <a:pt x="314461" y="166719"/>
                      <a:pt x="304776" y="166719"/>
                    </a:cubicBezTo>
                    <a:cubicBezTo>
                      <a:pt x="292324" y="166719"/>
                      <a:pt x="280794" y="169941"/>
                      <a:pt x="270648" y="175465"/>
                    </a:cubicBezTo>
                    <a:cubicBezTo>
                      <a:pt x="270648" y="160275"/>
                      <a:pt x="265575" y="146465"/>
                      <a:pt x="257274" y="134957"/>
                    </a:cubicBezTo>
                    <a:cubicBezTo>
                      <a:pt x="262808" y="134037"/>
                      <a:pt x="268342" y="133116"/>
                      <a:pt x="274338" y="133116"/>
                    </a:cubicBezTo>
                    <a:close/>
                    <a:moveTo>
                      <a:pt x="402940" y="120160"/>
                    </a:moveTo>
                    <a:cubicBezTo>
                      <a:pt x="435681" y="120160"/>
                      <a:pt x="462427" y="146416"/>
                      <a:pt x="462427" y="179582"/>
                    </a:cubicBezTo>
                    <a:cubicBezTo>
                      <a:pt x="462427" y="212287"/>
                      <a:pt x="435681" y="238543"/>
                      <a:pt x="402940" y="238543"/>
                    </a:cubicBezTo>
                    <a:cubicBezTo>
                      <a:pt x="393717" y="238543"/>
                      <a:pt x="385416" y="236700"/>
                      <a:pt x="377577" y="233015"/>
                    </a:cubicBezTo>
                    <a:cubicBezTo>
                      <a:pt x="375271" y="209984"/>
                      <a:pt x="362359" y="190176"/>
                      <a:pt x="343452" y="178661"/>
                    </a:cubicBezTo>
                    <a:cubicBezTo>
                      <a:pt x="343913" y="145956"/>
                      <a:pt x="370198" y="120160"/>
                      <a:pt x="402940" y="120160"/>
                    </a:cubicBezTo>
                    <a:close/>
                    <a:moveTo>
                      <a:pt x="200081" y="120160"/>
                    </a:moveTo>
                    <a:cubicBezTo>
                      <a:pt x="232823" y="120160"/>
                      <a:pt x="259569" y="146416"/>
                      <a:pt x="259569" y="179582"/>
                    </a:cubicBezTo>
                    <a:cubicBezTo>
                      <a:pt x="259569" y="180503"/>
                      <a:pt x="259569" y="181424"/>
                      <a:pt x="259569" y="182806"/>
                    </a:cubicBezTo>
                    <a:cubicBezTo>
                      <a:pt x="244812" y="193861"/>
                      <a:pt x="234667" y="210444"/>
                      <a:pt x="231900" y="229791"/>
                    </a:cubicBezTo>
                    <a:cubicBezTo>
                      <a:pt x="222677" y="235319"/>
                      <a:pt x="212071" y="238543"/>
                      <a:pt x="200081" y="238543"/>
                    </a:cubicBezTo>
                    <a:cubicBezTo>
                      <a:pt x="167340" y="238543"/>
                      <a:pt x="140594" y="212287"/>
                      <a:pt x="140594" y="179582"/>
                    </a:cubicBezTo>
                    <a:cubicBezTo>
                      <a:pt x="140594" y="146416"/>
                      <a:pt x="167340" y="120160"/>
                      <a:pt x="200081" y="120160"/>
                    </a:cubicBezTo>
                    <a:close/>
                    <a:moveTo>
                      <a:pt x="101428" y="62190"/>
                    </a:moveTo>
                    <a:cubicBezTo>
                      <a:pt x="133688" y="62190"/>
                      <a:pt x="160418" y="88426"/>
                      <a:pt x="160879" y="120646"/>
                    </a:cubicBezTo>
                    <a:cubicBezTo>
                      <a:pt x="141984" y="132154"/>
                      <a:pt x="128619" y="152406"/>
                      <a:pt x="126315" y="175421"/>
                    </a:cubicBezTo>
                    <a:cubicBezTo>
                      <a:pt x="118941" y="178643"/>
                      <a:pt x="110185" y="180944"/>
                      <a:pt x="101428" y="180944"/>
                    </a:cubicBezTo>
                    <a:cubicBezTo>
                      <a:pt x="68708" y="180944"/>
                      <a:pt x="41978" y="154247"/>
                      <a:pt x="41978" y="121567"/>
                    </a:cubicBezTo>
                    <a:cubicBezTo>
                      <a:pt x="41978" y="88887"/>
                      <a:pt x="68708" y="62190"/>
                      <a:pt x="101428" y="62190"/>
                    </a:cubicBezTo>
                    <a:close/>
                    <a:moveTo>
                      <a:pt x="500695" y="60339"/>
                    </a:moveTo>
                    <a:cubicBezTo>
                      <a:pt x="533882" y="60339"/>
                      <a:pt x="560154" y="87036"/>
                      <a:pt x="560154" y="119716"/>
                    </a:cubicBezTo>
                    <a:cubicBezTo>
                      <a:pt x="560154" y="152396"/>
                      <a:pt x="533882" y="179093"/>
                      <a:pt x="500695" y="179093"/>
                    </a:cubicBezTo>
                    <a:cubicBezTo>
                      <a:pt x="491938" y="179093"/>
                      <a:pt x="483180" y="176792"/>
                      <a:pt x="475805" y="173570"/>
                    </a:cubicBezTo>
                    <a:cubicBezTo>
                      <a:pt x="473501" y="150095"/>
                      <a:pt x="460134" y="130303"/>
                      <a:pt x="441697" y="118795"/>
                    </a:cubicBezTo>
                    <a:cubicBezTo>
                      <a:pt x="442158" y="86575"/>
                      <a:pt x="468431" y="60339"/>
                      <a:pt x="500695" y="60339"/>
                    </a:cubicBezTo>
                    <a:close/>
                    <a:moveTo>
                      <a:pt x="413085" y="16140"/>
                    </a:moveTo>
                    <a:cubicBezTo>
                      <a:pt x="438441" y="16140"/>
                      <a:pt x="460571" y="31794"/>
                      <a:pt x="468869" y="55274"/>
                    </a:cubicBezTo>
                    <a:cubicBezTo>
                      <a:pt x="446279" y="66324"/>
                      <a:pt x="431526" y="87962"/>
                      <a:pt x="429221" y="112824"/>
                    </a:cubicBezTo>
                    <a:cubicBezTo>
                      <a:pt x="422766" y="110522"/>
                      <a:pt x="412624" y="107760"/>
                      <a:pt x="402020" y="107760"/>
                    </a:cubicBezTo>
                    <a:cubicBezTo>
                      <a:pt x="390956" y="107760"/>
                      <a:pt x="380352" y="110062"/>
                      <a:pt x="370670" y="115126"/>
                    </a:cubicBezTo>
                    <a:cubicBezTo>
                      <a:pt x="367904" y="112364"/>
                      <a:pt x="365599" y="109141"/>
                      <a:pt x="363294" y="105918"/>
                    </a:cubicBezTo>
                    <a:cubicBezTo>
                      <a:pt x="372054" y="93487"/>
                      <a:pt x="376664" y="78754"/>
                      <a:pt x="376664" y="63561"/>
                    </a:cubicBezTo>
                    <a:cubicBezTo>
                      <a:pt x="376664" y="53432"/>
                      <a:pt x="374359" y="43764"/>
                      <a:pt x="370670" y="34556"/>
                    </a:cubicBezTo>
                    <a:cubicBezTo>
                      <a:pt x="381735" y="22586"/>
                      <a:pt x="396949" y="16140"/>
                      <a:pt x="413085" y="16140"/>
                    </a:cubicBezTo>
                    <a:close/>
                    <a:moveTo>
                      <a:pt x="192697" y="16140"/>
                    </a:moveTo>
                    <a:cubicBezTo>
                      <a:pt x="207447" y="16140"/>
                      <a:pt x="221274" y="21206"/>
                      <a:pt x="231875" y="31337"/>
                    </a:cubicBezTo>
                    <a:cubicBezTo>
                      <a:pt x="227266" y="41008"/>
                      <a:pt x="224501" y="52060"/>
                      <a:pt x="224501" y="63573"/>
                    </a:cubicBezTo>
                    <a:cubicBezTo>
                      <a:pt x="224501" y="80152"/>
                      <a:pt x="230032" y="96270"/>
                      <a:pt x="240172" y="109165"/>
                    </a:cubicBezTo>
                    <a:cubicBezTo>
                      <a:pt x="238328" y="111928"/>
                      <a:pt x="236024" y="114230"/>
                      <a:pt x="233719" y="116533"/>
                    </a:cubicBezTo>
                    <a:cubicBezTo>
                      <a:pt x="223118" y="111007"/>
                      <a:pt x="211134" y="107783"/>
                      <a:pt x="199150" y="107783"/>
                    </a:cubicBezTo>
                    <a:cubicBezTo>
                      <a:pt x="189010" y="107783"/>
                      <a:pt x="177948" y="111467"/>
                      <a:pt x="171034" y="114230"/>
                    </a:cubicBezTo>
                    <a:cubicBezTo>
                      <a:pt x="168729" y="91204"/>
                      <a:pt x="155824" y="70942"/>
                      <a:pt x="136004" y="59429"/>
                    </a:cubicBezTo>
                    <a:cubicBezTo>
                      <a:pt x="142457" y="34100"/>
                      <a:pt x="165964" y="16140"/>
                      <a:pt x="192697" y="16140"/>
                    </a:cubicBezTo>
                    <a:close/>
                    <a:moveTo>
                      <a:pt x="301511" y="0"/>
                    </a:moveTo>
                    <a:cubicBezTo>
                      <a:pt x="337146" y="0"/>
                      <a:pt x="366033" y="28871"/>
                      <a:pt x="366033" y="64485"/>
                    </a:cubicBezTo>
                    <a:cubicBezTo>
                      <a:pt x="366033" y="100099"/>
                      <a:pt x="337146" y="128970"/>
                      <a:pt x="301511" y="128970"/>
                    </a:cubicBezTo>
                    <a:cubicBezTo>
                      <a:pt x="265876" y="128970"/>
                      <a:pt x="236989" y="100099"/>
                      <a:pt x="236989" y="64485"/>
                    </a:cubicBezTo>
                    <a:cubicBezTo>
                      <a:pt x="236989" y="28871"/>
                      <a:pt x="265876" y="0"/>
                      <a:pt x="301511" y="0"/>
                    </a:cubicBezTo>
                    <a:close/>
                  </a:path>
                </a:pathLst>
              </a:custGeom>
              <a:noFill/>
              <a:ln>
                <a:gradFill flip="none" rotWithShape="1">
                  <a:gsLst>
                    <a:gs pos="0">
                      <a:schemeClr val="accent1">
                        <a:lumMod val="5000"/>
                        <a:lumOff val="95000"/>
                      </a:schemeClr>
                    </a:gs>
                    <a:gs pos="100000">
                      <a:schemeClr val="accent1">
                        <a:lumMod val="30000"/>
                        <a:lumOff val="7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文本框 95">
                <a:extLst>
                  <a:ext uri="{FF2B5EF4-FFF2-40B4-BE49-F238E27FC236}">
                    <a16:creationId xmlns:a16="http://schemas.microsoft.com/office/drawing/2014/main" id="{F1038206-6195-419D-8928-14CD57825047}"/>
                  </a:ext>
                </a:extLst>
              </p:cNvPr>
              <p:cNvSpPr txBox="1"/>
              <p:nvPr/>
            </p:nvSpPr>
            <p:spPr>
              <a:xfrm>
                <a:off x="2558672" y="3802808"/>
                <a:ext cx="1604001" cy="276999"/>
              </a:xfrm>
              <a:prstGeom prst="rect">
                <a:avLst/>
              </a:prstGeom>
              <a:noFill/>
            </p:spPr>
            <p:txBody>
              <a:bodyPr wrap="square" lIns="0" tIns="0" rIns="0" bIns="0">
                <a:spAutoFit/>
              </a:bodyPr>
              <a:lstStyle/>
              <a:p>
                <a:pPr algn="ctr"/>
                <a:r>
                  <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rPr>
                  <a:t>国民pick曲风</a:t>
                </a:r>
                <a:endParaRPr lang="zh-CN" altLang="en-US" dirty="0">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99" name="文本框 98">
                <a:extLst>
                  <a:ext uri="{FF2B5EF4-FFF2-40B4-BE49-F238E27FC236}">
                    <a16:creationId xmlns:a16="http://schemas.microsoft.com/office/drawing/2014/main" id="{691AF7B5-34B1-4AC9-96EC-FD30C3BF20A8}"/>
                  </a:ext>
                </a:extLst>
              </p:cNvPr>
              <p:cNvSpPr txBox="1"/>
              <p:nvPr/>
            </p:nvSpPr>
            <p:spPr>
              <a:xfrm>
                <a:off x="4612827" y="5235968"/>
                <a:ext cx="1164927" cy="276999"/>
              </a:xfrm>
              <a:prstGeom prst="rect">
                <a:avLst/>
              </a:prstGeom>
              <a:noFill/>
            </p:spPr>
            <p:txBody>
              <a:bodyPr wrap="square" lIns="0" tIns="0" rIns="0" bIns="0">
                <a:spAutoFit/>
              </a:bodyPr>
              <a:lstStyle>
                <a:defPPr>
                  <a:defRPr lang="zh-CN"/>
                </a:defPPr>
                <a:lvl1pPr algn="ctr">
                  <a:defRPr kumimoji="0" b="0" i="0" u="none" strike="noStrike" cap="none" spc="0" normalizeH="0" baseline="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t>男性钟情</a:t>
                </a:r>
              </a:p>
            </p:txBody>
          </p:sp>
          <p:sp>
            <p:nvSpPr>
              <p:cNvPr id="98" name="文本框 97">
                <a:extLst>
                  <a:ext uri="{FF2B5EF4-FFF2-40B4-BE49-F238E27FC236}">
                    <a16:creationId xmlns:a16="http://schemas.microsoft.com/office/drawing/2014/main" id="{8FFB36BB-6B8C-4FAD-99B1-BC632A27CA1E}"/>
                  </a:ext>
                </a:extLst>
              </p:cNvPr>
              <p:cNvSpPr txBox="1"/>
              <p:nvPr/>
            </p:nvSpPr>
            <p:spPr>
              <a:xfrm>
                <a:off x="1340224" y="5235969"/>
                <a:ext cx="1164927" cy="276999"/>
              </a:xfrm>
              <a:prstGeom prst="rect">
                <a:avLst/>
              </a:prstGeom>
              <a:noFill/>
            </p:spPr>
            <p:txBody>
              <a:bodyPr wrap="square" lIns="0" tIns="0" rIns="0" bIns="0">
                <a:spAutoFit/>
              </a:bodyPr>
              <a:lstStyle>
                <a:defPPr>
                  <a:defRPr lang="zh-CN"/>
                </a:defPPr>
                <a:lvl1pPr algn="ctr">
                  <a:defRPr kumimoji="0" b="0" i="0" u="none" strike="noStrike" cap="none" spc="0" normalizeH="0" baseline="0">
                    <a:ln>
                      <a:noFill/>
                    </a:ln>
                    <a:solidFill>
                      <a:prstClr val="white"/>
                    </a:solidFill>
                    <a:effectLst/>
                    <a:uLnTx/>
                    <a:uFillTx/>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r>
                  <a:rPr lang="zh-CN" altLang="en-US" dirty="0"/>
                  <a:t>女性偏爱</a:t>
                </a:r>
              </a:p>
            </p:txBody>
          </p:sp>
          <p:sp>
            <p:nvSpPr>
              <p:cNvPr id="101" name="iconfont-11154-5266046">
                <a:extLst>
                  <a:ext uri="{FF2B5EF4-FFF2-40B4-BE49-F238E27FC236}">
                    <a16:creationId xmlns:a16="http://schemas.microsoft.com/office/drawing/2014/main" id="{6C3BAC97-C2E2-4C9B-B233-D1E47651CBAA}"/>
                  </a:ext>
                </a:extLst>
              </p:cNvPr>
              <p:cNvSpPr/>
              <p:nvPr/>
            </p:nvSpPr>
            <p:spPr>
              <a:xfrm>
                <a:off x="4978135" y="5011436"/>
                <a:ext cx="434309" cy="449064"/>
              </a:xfrm>
              <a:custGeom>
                <a:avLst/>
                <a:gdLst>
                  <a:gd name="connsiteX0" fmla="*/ 360335 w 537765"/>
                  <a:gd name="connsiteY0" fmla="*/ 316147 h 556034"/>
                  <a:gd name="connsiteX1" fmla="*/ 363684 w 537765"/>
                  <a:gd name="connsiteY1" fmla="*/ 319459 h 556034"/>
                  <a:gd name="connsiteX2" fmla="*/ 363684 w 537765"/>
                  <a:gd name="connsiteY2" fmla="*/ 409889 h 556034"/>
                  <a:gd name="connsiteX3" fmla="*/ 535289 w 537765"/>
                  <a:gd name="connsiteY3" fmla="*/ 485652 h 556034"/>
                  <a:gd name="connsiteX4" fmla="*/ 537765 w 537765"/>
                  <a:gd name="connsiteY4" fmla="*/ 489461 h 556034"/>
                  <a:gd name="connsiteX5" fmla="*/ 537765 w 537765"/>
                  <a:gd name="connsiteY5" fmla="*/ 551844 h 556034"/>
                  <a:gd name="connsiteX6" fmla="*/ 533623 w 537765"/>
                  <a:gd name="connsiteY6" fmla="*/ 556034 h 556034"/>
                  <a:gd name="connsiteX7" fmla="*/ 529433 w 537765"/>
                  <a:gd name="connsiteY7" fmla="*/ 551844 h 556034"/>
                  <a:gd name="connsiteX8" fmla="*/ 529433 w 537765"/>
                  <a:gd name="connsiteY8" fmla="*/ 492223 h 556034"/>
                  <a:gd name="connsiteX9" fmla="*/ 357875 w 537765"/>
                  <a:gd name="connsiteY9" fmla="*/ 416413 h 556034"/>
                  <a:gd name="connsiteX10" fmla="*/ 355352 w 537765"/>
                  <a:gd name="connsiteY10" fmla="*/ 412603 h 556034"/>
                  <a:gd name="connsiteX11" fmla="*/ 355352 w 537765"/>
                  <a:gd name="connsiteY11" fmla="*/ 322545 h 556034"/>
                  <a:gd name="connsiteX12" fmla="*/ 356560 w 537765"/>
                  <a:gd name="connsiteY12" fmla="*/ 321389 h 556034"/>
                  <a:gd name="connsiteX13" fmla="*/ 178271 w 537765"/>
                  <a:gd name="connsiteY13" fmla="*/ 315316 h 556034"/>
                  <a:gd name="connsiteX14" fmla="*/ 182461 w 537765"/>
                  <a:gd name="connsiteY14" fmla="*/ 319459 h 556034"/>
                  <a:gd name="connsiteX15" fmla="*/ 182461 w 537765"/>
                  <a:gd name="connsiteY15" fmla="*/ 412603 h 556034"/>
                  <a:gd name="connsiteX16" fmla="*/ 179938 w 537765"/>
                  <a:gd name="connsiteY16" fmla="*/ 416413 h 556034"/>
                  <a:gd name="connsiteX17" fmla="*/ 8381 w 537765"/>
                  <a:gd name="connsiteY17" fmla="*/ 492223 h 556034"/>
                  <a:gd name="connsiteX18" fmla="*/ 8381 w 537765"/>
                  <a:gd name="connsiteY18" fmla="*/ 551844 h 556034"/>
                  <a:gd name="connsiteX19" fmla="*/ 4190 w 537765"/>
                  <a:gd name="connsiteY19" fmla="*/ 556034 h 556034"/>
                  <a:gd name="connsiteX20" fmla="*/ 0 w 537765"/>
                  <a:gd name="connsiteY20" fmla="*/ 551844 h 556034"/>
                  <a:gd name="connsiteX21" fmla="*/ 0 w 537765"/>
                  <a:gd name="connsiteY21" fmla="*/ 489461 h 556034"/>
                  <a:gd name="connsiteX22" fmla="*/ 2524 w 537765"/>
                  <a:gd name="connsiteY22" fmla="*/ 485652 h 556034"/>
                  <a:gd name="connsiteX23" fmla="*/ 174129 w 537765"/>
                  <a:gd name="connsiteY23" fmla="*/ 409889 h 556034"/>
                  <a:gd name="connsiteX24" fmla="*/ 174129 w 537765"/>
                  <a:gd name="connsiteY24" fmla="*/ 319459 h 556034"/>
                  <a:gd name="connsiteX25" fmla="*/ 178271 w 537765"/>
                  <a:gd name="connsiteY25" fmla="*/ 315316 h 556034"/>
                  <a:gd name="connsiteX26" fmla="*/ 305786 w 537765"/>
                  <a:gd name="connsiteY26" fmla="*/ 125000 h 556034"/>
                  <a:gd name="connsiteX27" fmla="*/ 205130 w 537765"/>
                  <a:gd name="connsiteY27" fmla="*/ 127298 h 556034"/>
                  <a:gd name="connsiteX28" fmla="*/ 194134 w 537765"/>
                  <a:gd name="connsiteY28" fmla="*/ 161496 h 556034"/>
                  <a:gd name="connsiteX29" fmla="*/ 150766 w 537765"/>
                  <a:gd name="connsiteY29" fmla="*/ 206649 h 556034"/>
                  <a:gd name="connsiteX30" fmla="*/ 150956 w 537765"/>
                  <a:gd name="connsiteY30" fmla="*/ 263281 h 556034"/>
                  <a:gd name="connsiteX31" fmla="*/ 271538 w 537765"/>
                  <a:gd name="connsiteY31" fmla="*/ 369733 h 556034"/>
                  <a:gd name="connsiteX32" fmla="*/ 386931 w 537765"/>
                  <a:gd name="connsiteY32" fmla="*/ 262566 h 556034"/>
                  <a:gd name="connsiteX33" fmla="*/ 386931 w 537765"/>
                  <a:gd name="connsiteY33" fmla="*/ 179357 h 556034"/>
                  <a:gd name="connsiteX34" fmla="*/ 338660 w 537765"/>
                  <a:gd name="connsiteY34" fmla="*/ 127107 h 556034"/>
                  <a:gd name="connsiteX35" fmla="*/ 305786 w 537765"/>
                  <a:gd name="connsiteY35" fmla="*/ 125000 h 556034"/>
                  <a:gd name="connsiteX36" fmla="*/ 304911 w 537765"/>
                  <a:gd name="connsiteY36" fmla="*/ 116553 h 556034"/>
                  <a:gd name="connsiteX37" fmla="*/ 342040 w 537765"/>
                  <a:gd name="connsiteY37" fmla="*/ 119153 h 556034"/>
                  <a:gd name="connsiteX38" fmla="*/ 345134 w 537765"/>
                  <a:gd name="connsiteY38" fmla="*/ 121535 h 556034"/>
                  <a:gd name="connsiteX39" fmla="*/ 357499 w 537765"/>
                  <a:gd name="connsiteY39" fmla="*/ 140161 h 556034"/>
                  <a:gd name="connsiteX40" fmla="*/ 371982 w 537765"/>
                  <a:gd name="connsiteY40" fmla="*/ 155328 h 556034"/>
                  <a:gd name="connsiteX41" fmla="*/ 370197 w 537765"/>
                  <a:gd name="connsiteY41" fmla="*/ 160595 h 556034"/>
                  <a:gd name="connsiteX42" fmla="*/ 375817 w 537765"/>
                  <a:gd name="connsiteY42" fmla="*/ 162500 h 556034"/>
                  <a:gd name="connsiteX43" fmla="*/ 378098 w 537765"/>
                  <a:gd name="connsiteY43" fmla="*/ 160926 h 556034"/>
                  <a:gd name="connsiteX44" fmla="*/ 387423 w 537765"/>
                  <a:gd name="connsiteY44" fmla="*/ 169056 h 556034"/>
                  <a:gd name="connsiteX45" fmla="*/ 393548 w 537765"/>
                  <a:gd name="connsiteY45" fmla="*/ 173832 h 556034"/>
                  <a:gd name="connsiteX46" fmla="*/ 395214 w 537765"/>
                  <a:gd name="connsiteY46" fmla="*/ 177214 h 556034"/>
                  <a:gd name="connsiteX47" fmla="*/ 395214 w 537765"/>
                  <a:gd name="connsiteY47" fmla="*/ 263614 h 556034"/>
                  <a:gd name="connsiteX48" fmla="*/ 394643 w 537765"/>
                  <a:gd name="connsiteY48" fmla="*/ 265662 h 556034"/>
                  <a:gd name="connsiteX49" fmla="*/ 383992 w 537765"/>
                  <a:gd name="connsiteY49" fmla="*/ 283309 h 556034"/>
                  <a:gd name="connsiteX50" fmla="*/ 360335 w 537765"/>
                  <a:gd name="connsiteY50" fmla="*/ 316147 h 556034"/>
                  <a:gd name="connsiteX51" fmla="*/ 359494 w 537765"/>
                  <a:gd name="connsiteY51" fmla="*/ 315316 h 556034"/>
                  <a:gd name="connsiteX52" fmla="*/ 355352 w 537765"/>
                  <a:gd name="connsiteY52" fmla="*/ 319459 h 556034"/>
                  <a:gd name="connsiteX53" fmla="*/ 355352 w 537765"/>
                  <a:gd name="connsiteY53" fmla="*/ 322545 h 556034"/>
                  <a:gd name="connsiteX54" fmla="*/ 312228 w 537765"/>
                  <a:gd name="connsiteY54" fmla="*/ 363839 h 556034"/>
                  <a:gd name="connsiteX55" fmla="*/ 271538 w 537765"/>
                  <a:gd name="connsiteY55" fmla="*/ 378068 h 556034"/>
                  <a:gd name="connsiteX56" fmla="*/ 184613 w 537765"/>
                  <a:gd name="connsiteY56" fmla="*/ 321960 h 556034"/>
                  <a:gd name="connsiteX57" fmla="*/ 143292 w 537765"/>
                  <a:gd name="connsiteY57" fmla="*/ 266710 h 556034"/>
                  <a:gd name="connsiteX58" fmla="*/ 142721 w 537765"/>
                  <a:gd name="connsiteY58" fmla="*/ 264709 h 556034"/>
                  <a:gd name="connsiteX59" fmla="*/ 142721 w 537765"/>
                  <a:gd name="connsiteY59" fmla="*/ 202791 h 556034"/>
                  <a:gd name="connsiteX60" fmla="*/ 143471 w 537765"/>
                  <a:gd name="connsiteY60" fmla="*/ 201950 h 556034"/>
                  <a:gd name="connsiteX61" fmla="*/ 146035 w 537765"/>
                  <a:gd name="connsiteY61" fmla="*/ 204369 h 556034"/>
                  <a:gd name="connsiteX62" fmla="*/ 146273 w 537765"/>
                  <a:gd name="connsiteY62" fmla="*/ 204369 h 556034"/>
                  <a:gd name="connsiteX63" fmla="*/ 150178 w 537765"/>
                  <a:gd name="connsiteY63" fmla="*/ 199987 h 556034"/>
                  <a:gd name="connsiteX64" fmla="*/ 150009 w 537765"/>
                  <a:gd name="connsiteY64" fmla="*/ 196637 h 556034"/>
                  <a:gd name="connsiteX65" fmla="*/ 170609 w 537765"/>
                  <a:gd name="connsiteY65" fmla="*/ 183660 h 556034"/>
                  <a:gd name="connsiteX66" fmla="*/ 197513 w 537765"/>
                  <a:gd name="connsiteY66" fmla="*/ 122535 h 556034"/>
                  <a:gd name="connsiteX67" fmla="*/ 197580 w 537765"/>
                  <a:gd name="connsiteY67" fmla="*/ 122475 h 556034"/>
                  <a:gd name="connsiteX68" fmla="*/ 200650 w 537765"/>
                  <a:gd name="connsiteY68" fmla="*/ 127360 h 556034"/>
                  <a:gd name="connsiteX69" fmla="*/ 201603 w 537765"/>
                  <a:gd name="connsiteY69" fmla="*/ 127503 h 556034"/>
                  <a:gd name="connsiteX70" fmla="*/ 205650 w 537765"/>
                  <a:gd name="connsiteY70" fmla="*/ 124217 h 556034"/>
                  <a:gd name="connsiteX71" fmla="*/ 205546 w 537765"/>
                  <a:gd name="connsiteY71" fmla="*/ 118830 h 556034"/>
                  <a:gd name="connsiteX72" fmla="*/ 207099 w 537765"/>
                  <a:gd name="connsiteY72" fmla="*/ 118745 h 556034"/>
                  <a:gd name="connsiteX73" fmla="*/ 304911 w 537765"/>
                  <a:gd name="connsiteY73" fmla="*/ 116553 h 556034"/>
                  <a:gd name="connsiteX74" fmla="*/ 197270 w 537765"/>
                  <a:gd name="connsiteY74" fmla="*/ 96550 h 556034"/>
                  <a:gd name="connsiteX75" fmla="*/ 202745 w 537765"/>
                  <a:gd name="connsiteY75" fmla="*/ 98740 h 556034"/>
                  <a:gd name="connsiteX76" fmla="*/ 205323 w 537765"/>
                  <a:gd name="connsiteY76" fmla="*/ 107175 h 556034"/>
                  <a:gd name="connsiteX77" fmla="*/ 205546 w 537765"/>
                  <a:gd name="connsiteY77" fmla="*/ 118830 h 556034"/>
                  <a:gd name="connsiteX78" fmla="*/ 201369 w 537765"/>
                  <a:gd name="connsiteY78" fmla="*/ 119058 h 556034"/>
                  <a:gd name="connsiteX79" fmla="*/ 197580 w 537765"/>
                  <a:gd name="connsiteY79" fmla="*/ 122475 h 556034"/>
                  <a:gd name="connsiteX80" fmla="*/ 197508 w 537765"/>
                  <a:gd name="connsiteY80" fmla="*/ 122360 h 556034"/>
                  <a:gd name="connsiteX81" fmla="*/ 195079 w 537765"/>
                  <a:gd name="connsiteY81" fmla="*/ 102026 h 556034"/>
                  <a:gd name="connsiteX82" fmla="*/ 197270 w 537765"/>
                  <a:gd name="connsiteY82" fmla="*/ 96550 h 556034"/>
                  <a:gd name="connsiteX83" fmla="*/ 270516 w 537765"/>
                  <a:gd name="connsiteY83" fmla="*/ 0 h 556034"/>
                  <a:gd name="connsiteX84" fmla="*/ 316669 w 537765"/>
                  <a:gd name="connsiteY84" fmla="*/ 2930 h 556034"/>
                  <a:gd name="connsiteX85" fmla="*/ 405153 w 537765"/>
                  <a:gd name="connsiteY85" fmla="*/ 52611 h 556034"/>
                  <a:gd name="connsiteX86" fmla="*/ 405391 w 537765"/>
                  <a:gd name="connsiteY86" fmla="*/ 53421 h 556034"/>
                  <a:gd name="connsiteX87" fmla="*/ 398962 w 537765"/>
                  <a:gd name="connsiteY87" fmla="*/ 139017 h 556034"/>
                  <a:gd name="connsiteX88" fmla="*/ 383853 w 537765"/>
                  <a:gd name="connsiteY88" fmla="*/ 156957 h 556034"/>
                  <a:gd name="connsiteX89" fmla="*/ 378098 w 537765"/>
                  <a:gd name="connsiteY89" fmla="*/ 160926 h 556034"/>
                  <a:gd name="connsiteX90" fmla="*/ 373501 w 537765"/>
                  <a:gd name="connsiteY90" fmla="*/ 156917 h 556034"/>
                  <a:gd name="connsiteX91" fmla="*/ 371982 w 537765"/>
                  <a:gd name="connsiteY91" fmla="*/ 155328 h 556034"/>
                  <a:gd name="connsiteX92" fmla="*/ 372102 w 537765"/>
                  <a:gd name="connsiteY92" fmla="*/ 154974 h 556034"/>
                  <a:gd name="connsiteX93" fmla="*/ 392009 w 537765"/>
                  <a:gd name="connsiteY93" fmla="*/ 134349 h 556034"/>
                  <a:gd name="connsiteX94" fmla="*/ 397343 w 537765"/>
                  <a:gd name="connsiteY94" fmla="*/ 55850 h 556034"/>
                  <a:gd name="connsiteX95" fmla="*/ 217899 w 537765"/>
                  <a:gd name="connsiteY95" fmla="*/ 11218 h 556034"/>
                  <a:gd name="connsiteX96" fmla="*/ 192325 w 537765"/>
                  <a:gd name="connsiteY96" fmla="*/ 25603 h 556034"/>
                  <a:gd name="connsiteX97" fmla="*/ 160417 w 537765"/>
                  <a:gd name="connsiteY97" fmla="*/ 67996 h 556034"/>
                  <a:gd name="connsiteX98" fmla="*/ 157036 w 537765"/>
                  <a:gd name="connsiteY98" fmla="*/ 69663 h 556034"/>
                  <a:gd name="connsiteX99" fmla="*/ 124843 w 537765"/>
                  <a:gd name="connsiteY99" fmla="*/ 69187 h 556034"/>
                  <a:gd name="connsiteX100" fmla="*/ 124843 w 537765"/>
                  <a:gd name="connsiteY100" fmla="*/ 125203 h 556034"/>
                  <a:gd name="connsiteX101" fmla="*/ 144607 w 537765"/>
                  <a:gd name="connsiteY101" fmla="*/ 134349 h 556034"/>
                  <a:gd name="connsiteX102" fmla="*/ 147035 w 537765"/>
                  <a:gd name="connsiteY102" fmla="*/ 137921 h 556034"/>
                  <a:gd name="connsiteX103" fmla="*/ 150009 w 537765"/>
                  <a:gd name="connsiteY103" fmla="*/ 196637 h 556034"/>
                  <a:gd name="connsiteX104" fmla="*/ 145910 w 537765"/>
                  <a:gd name="connsiteY104" fmla="*/ 199219 h 556034"/>
                  <a:gd name="connsiteX105" fmla="*/ 143471 w 537765"/>
                  <a:gd name="connsiteY105" fmla="*/ 201950 h 556034"/>
                  <a:gd name="connsiteX106" fmla="*/ 141844 w 537765"/>
                  <a:gd name="connsiteY106" fmla="*/ 200416 h 556034"/>
                  <a:gd name="connsiteX107" fmla="*/ 138844 w 537765"/>
                  <a:gd name="connsiteY107" fmla="*/ 140875 h 556034"/>
                  <a:gd name="connsiteX108" fmla="*/ 118890 w 537765"/>
                  <a:gd name="connsiteY108" fmla="*/ 131729 h 556034"/>
                  <a:gd name="connsiteX109" fmla="*/ 116461 w 537765"/>
                  <a:gd name="connsiteY109" fmla="*/ 127918 h 556034"/>
                  <a:gd name="connsiteX110" fmla="*/ 116461 w 537765"/>
                  <a:gd name="connsiteY110" fmla="*/ 64948 h 556034"/>
                  <a:gd name="connsiteX111" fmla="*/ 117699 w 537765"/>
                  <a:gd name="connsiteY111" fmla="*/ 61994 h 556034"/>
                  <a:gd name="connsiteX112" fmla="*/ 120652 w 537765"/>
                  <a:gd name="connsiteY112" fmla="*/ 60804 h 556034"/>
                  <a:gd name="connsiteX113" fmla="*/ 155036 w 537765"/>
                  <a:gd name="connsiteY113" fmla="*/ 61328 h 556034"/>
                  <a:gd name="connsiteX114" fmla="*/ 185658 w 537765"/>
                  <a:gd name="connsiteY114" fmla="*/ 20602 h 556034"/>
                  <a:gd name="connsiteX115" fmla="*/ 217041 w 537765"/>
                  <a:gd name="connsiteY115" fmla="*/ 2930 h 556034"/>
                  <a:gd name="connsiteX116" fmla="*/ 270516 w 537765"/>
                  <a:gd name="connsiteY116" fmla="*/ 0 h 55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537765" h="556034">
                    <a:moveTo>
                      <a:pt x="360335" y="316147"/>
                    </a:moveTo>
                    <a:lnTo>
                      <a:pt x="363684" y="319459"/>
                    </a:lnTo>
                    <a:lnTo>
                      <a:pt x="363684" y="409889"/>
                    </a:lnTo>
                    <a:lnTo>
                      <a:pt x="535289" y="485652"/>
                    </a:lnTo>
                    <a:cubicBezTo>
                      <a:pt x="536765" y="486319"/>
                      <a:pt x="537765" y="487795"/>
                      <a:pt x="537765" y="489461"/>
                    </a:cubicBezTo>
                    <a:lnTo>
                      <a:pt x="537765" y="551844"/>
                    </a:lnTo>
                    <a:cubicBezTo>
                      <a:pt x="537765" y="554177"/>
                      <a:pt x="535956" y="556034"/>
                      <a:pt x="533623" y="556034"/>
                    </a:cubicBezTo>
                    <a:cubicBezTo>
                      <a:pt x="531290" y="556034"/>
                      <a:pt x="529433" y="554177"/>
                      <a:pt x="529433" y="551844"/>
                    </a:cubicBezTo>
                    <a:lnTo>
                      <a:pt x="529433" y="492223"/>
                    </a:lnTo>
                    <a:lnTo>
                      <a:pt x="357875" y="416413"/>
                    </a:lnTo>
                    <a:cubicBezTo>
                      <a:pt x="356352" y="415794"/>
                      <a:pt x="355352" y="414270"/>
                      <a:pt x="355352" y="412603"/>
                    </a:cubicBezTo>
                    <a:lnTo>
                      <a:pt x="355352" y="322545"/>
                    </a:lnTo>
                    <a:lnTo>
                      <a:pt x="356560" y="321389"/>
                    </a:lnTo>
                    <a:close/>
                    <a:moveTo>
                      <a:pt x="178271" y="315316"/>
                    </a:moveTo>
                    <a:cubicBezTo>
                      <a:pt x="180604" y="315316"/>
                      <a:pt x="182461" y="317125"/>
                      <a:pt x="182461" y="319459"/>
                    </a:cubicBezTo>
                    <a:lnTo>
                      <a:pt x="182461" y="412603"/>
                    </a:lnTo>
                    <a:cubicBezTo>
                      <a:pt x="182461" y="414270"/>
                      <a:pt x="181509" y="415794"/>
                      <a:pt x="179938" y="416413"/>
                    </a:cubicBezTo>
                    <a:lnTo>
                      <a:pt x="8381" y="492223"/>
                    </a:lnTo>
                    <a:lnTo>
                      <a:pt x="8381" y="551844"/>
                    </a:lnTo>
                    <a:cubicBezTo>
                      <a:pt x="8381" y="554177"/>
                      <a:pt x="6524" y="556034"/>
                      <a:pt x="4190" y="556034"/>
                    </a:cubicBezTo>
                    <a:cubicBezTo>
                      <a:pt x="1857" y="556034"/>
                      <a:pt x="0" y="554177"/>
                      <a:pt x="0" y="551844"/>
                    </a:cubicBezTo>
                    <a:lnTo>
                      <a:pt x="0" y="489461"/>
                    </a:lnTo>
                    <a:cubicBezTo>
                      <a:pt x="0" y="487795"/>
                      <a:pt x="1000" y="486319"/>
                      <a:pt x="2524" y="485652"/>
                    </a:cubicBezTo>
                    <a:lnTo>
                      <a:pt x="174129" y="409889"/>
                    </a:lnTo>
                    <a:lnTo>
                      <a:pt x="174129" y="319459"/>
                    </a:lnTo>
                    <a:cubicBezTo>
                      <a:pt x="174129" y="317125"/>
                      <a:pt x="175986" y="315316"/>
                      <a:pt x="178271" y="315316"/>
                    </a:cubicBezTo>
                    <a:close/>
                    <a:moveTo>
                      <a:pt x="305786" y="125000"/>
                    </a:moveTo>
                    <a:cubicBezTo>
                      <a:pt x="267468" y="124172"/>
                      <a:pt x="218090" y="126619"/>
                      <a:pt x="205130" y="127298"/>
                    </a:cubicBezTo>
                    <a:cubicBezTo>
                      <a:pt x="203845" y="133394"/>
                      <a:pt x="200560" y="147016"/>
                      <a:pt x="194134" y="161496"/>
                    </a:cubicBezTo>
                    <a:cubicBezTo>
                      <a:pt x="183232" y="186025"/>
                      <a:pt x="168284" y="201552"/>
                      <a:pt x="150766" y="206649"/>
                    </a:cubicBezTo>
                    <a:cubicBezTo>
                      <a:pt x="149481" y="221890"/>
                      <a:pt x="150766" y="256612"/>
                      <a:pt x="150956" y="263281"/>
                    </a:cubicBezTo>
                    <a:cubicBezTo>
                      <a:pt x="157669" y="273759"/>
                      <a:pt x="220030" y="369733"/>
                      <a:pt x="271538" y="369733"/>
                    </a:cubicBezTo>
                    <a:cubicBezTo>
                      <a:pt x="324569" y="369733"/>
                      <a:pt x="380981" y="273092"/>
                      <a:pt x="386931" y="262566"/>
                    </a:cubicBezTo>
                    <a:lnTo>
                      <a:pt x="386931" y="179357"/>
                    </a:lnTo>
                    <a:cubicBezTo>
                      <a:pt x="379505" y="173641"/>
                      <a:pt x="350466" y="150398"/>
                      <a:pt x="338660" y="127107"/>
                    </a:cubicBezTo>
                    <a:cubicBezTo>
                      <a:pt x="330103" y="125916"/>
                      <a:pt x="318559" y="125276"/>
                      <a:pt x="305786" y="125000"/>
                    </a:cubicBezTo>
                    <a:close/>
                    <a:moveTo>
                      <a:pt x="304911" y="116553"/>
                    </a:moveTo>
                    <a:cubicBezTo>
                      <a:pt x="319517" y="116864"/>
                      <a:pt x="332710" y="117641"/>
                      <a:pt x="342040" y="119153"/>
                    </a:cubicBezTo>
                    <a:cubicBezTo>
                      <a:pt x="343421" y="119391"/>
                      <a:pt x="344611" y="120249"/>
                      <a:pt x="345134" y="121535"/>
                    </a:cubicBezTo>
                    <a:cubicBezTo>
                      <a:pt x="348014" y="127750"/>
                      <a:pt x="352454" y="134112"/>
                      <a:pt x="357499" y="140161"/>
                    </a:cubicBezTo>
                    <a:lnTo>
                      <a:pt x="371982" y="155328"/>
                    </a:lnTo>
                    <a:lnTo>
                      <a:pt x="370197" y="160595"/>
                    </a:lnTo>
                    <a:cubicBezTo>
                      <a:pt x="371245" y="162690"/>
                      <a:pt x="373722" y="163500"/>
                      <a:pt x="375817" y="162500"/>
                    </a:cubicBezTo>
                    <a:lnTo>
                      <a:pt x="378098" y="160926"/>
                    </a:lnTo>
                    <a:lnTo>
                      <a:pt x="387423" y="169056"/>
                    </a:lnTo>
                    <a:cubicBezTo>
                      <a:pt x="391082" y="172028"/>
                      <a:pt x="393441" y="173772"/>
                      <a:pt x="393548" y="173832"/>
                    </a:cubicBezTo>
                    <a:cubicBezTo>
                      <a:pt x="394595" y="174642"/>
                      <a:pt x="395214" y="175880"/>
                      <a:pt x="395214" y="177214"/>
                    </a:cubicBezTo>
                    <a:lnTo>
                      <a:pt x="395214" y="263614"/>
                    </a:lnTo>
                    <a:cubicBezTo>
                      <a:pt x="395214" y="264328"/>
                      <a:pt x="395024" y="264995"/>
                      <a:pt x="394643" y="265662"/>
                    </a:cubicBezTo>
                    <a:cubicBezTo>
                      <a:pt x="394572" y="265805"/>
                      <a:pt x="390680" y="272854"/>
                      <a:pt x="383992" y="283309"/>
                    </a:cubicBezTo>
                    <a:lnTo>
                      <a:pt x="360335" y="316147"/>
                    </a:lnTo>
                    <a:lnTo>
                      <a:pt x="359494" y="315316"/>
                    </a:lnTo>
                    <a:cubicBezTo>
                      <a:pt x="357209" y="315316"/>
                      <a:pt x="355352" y="317125"/>
                      <a:pt x="355352" y="319459"/>
                    </a:cubicBezTo>
                    <a:lnTo>
                      <a:pt x="355352" y="322545"/>
                    </a:lnTo>
                    <a:lnTo>
                      <a:pt x="312228" y="363839"/>
                    </a:lnTo>
                    <a:cubicBezTo>
                      <a:pt x="298018" y="373305"/>
                      <a:pt x="284415" y="378068"/>
                      <a:pt x="271538" y="378068"/>
                    </a:cubicBezTo>
                    <a:cubicBezTo>
                      <a:pt x="246546" y="378068"/>
                      <a:pt x="217317" y="359207"/>
                      <a:pt x="184613" y="321960"/>
                    </a:cubicBezTo>
                    <a:cubicBezTo>
                      <a:pt x="160620" y="294716"/>
                      <a:pt x="143482" y="267043"/>
                      <a:pt x="143292" y="266710"/>
                    </a:cubicBezTo>
                    <a:cubicBezTo>
                      <a:pt x="142959" y="266138"/>
                      <a:pt x="142721" y="265424"/>
                      <a:pt x="142721" y="264709"/>
                    </a:cubicBezTo>
                    <a:cubicBezTo>
                      <a:pt x="142626" y="262804"/>
                      <a:pt x="140864" y="218032"/>
                      <a:pt x="142721" y="202791"/>
                    </a:cubicBezTo>
                    <a:lnTo>
                      <a:pt x="143471" y="201950"/>
                    </a:lnTo>
                    <a:lnTo>
                      <a:pt x="146035" y="204369"/>
                    </a:lnTo>
                    <a:lnTo>
                      <a:pt x="146273" y="204369"/>
                    </a:lnTo>
                    <a:cubicBezTo>
                      <a:pt x="148512" y="204226"/>
                      <a:pt x="150321" y="202321"/>
                      <a:pt x="150178" y="199987"/>
                    </a:cubicBezTo>
                    <a:lnTo>
                      <a:pt x="150009" y="196637"/>
                    </a:lnTo>
                    <a:lnTo>
                      <a:pt x="170609" y="183660"/>
                    </a:lnTo>
                    <a:cubicBezTo>
                      <a:pt x="190649" y="161034"/>
                      <a:pt x="197442" y="123071"/>
                      <a:pt x="197513" y="122535"/>
                    </a:cubicBezTo>
                    <a:lnTo>
                      <a:pt x="197580" y="122475"/>
                    </a:lnTo>
                    <a:lnTo>
                      <a:pt x="200650" y="127360"/>
                    </a:lnTo>
                    <a:cubicBezTo>
                      <a:pt x="201031" y="127455"/>
                      <a:pt x="201317" y="127503"/>
                      <a:pt x="201603" y="127503"/>
                    </a:cubicBezTo>
                    <a:cubicBezTo>
                      <a:pt x="203507" y="127503"/>
                      <a:pt x="205221" y="126169"/>
                      <a:pt x="205650" y="124217"/>
                    </a:cubicBezTo>
                    <a:lnTo>
                      <a:pt x="205546" y="118830"/>
                    </a:lnTo>
                    <a:lnTo>
                      <a:pt x="207099" y="118745"/>
                    </a:lnTo>
                    <a:cubicBezTo>
                      <a:pt x="223042" y="117909"/>
                      <a:pt x="268395" y="115775"/>
                      <a:pt x="304911" y="116553"/>
                    </a:cubicBezTo>
                    <a:close/>
                    <a:moveTo>
                      <a:pt x="197270" y="96550"/>
                    </a:moveTo>
                    <a:cubicBezTo>
                      <a:pt x="199412" y="95645"/>
                      <a:pt x="201841" y="96597"/>
                      <a:pt x="202745" y="98740"/>
                    </a:cubicBezTo>
                    <a:cubicBezTo>
                      <a:pt x="202864" y="99002"/>
                      <a:pt x="204281" y="102371"/>
                      <a:pt x="205323" y="107175"/>
                    </a:cubicBezTo>
                    <a:lnTo>
                      <a:pt x="205546" y="118830"/>
                    </a:lnTo>
                    <a:lnTo>
                      <a:pt x="201369" y="119058"/>
                    </a:lnTo>
                    <a:lnTo>
                      <a:pt x="197580" y="122475"/>
                    </a:lnTo>
                    <a:lnTo>
                      <a:pt x="197508" y="122360"/>
                    </a:lnTo>
                    <a:cubicBezTo>
                      <a:pt x="199650" y="112979"/>
                      <a:pt x="195079" y="102121"/>
                      <a:pt x="195079" y="102026"/>
                    </a:cubicBezTo>
                    <a:cubicBezTo>
                      <a:pt x="194175" y="99883"/>
                      <a:pt x="195127" y="97455"/>
                      <a:pt x="197270" y="96550"/>
                    </a:cubicBezTo>
                    <a:close/>
                    <a:moveTo>
                      <a:pt x="270516" y="0"/>
                    </a:moveTo>
                    <a:cubicBezTo>
                      <a:pt x="287166" y="0"/>
                      <a:pt x="302596" y="977"/>
                      <a:pt x="316669" y="2930"/>
                    </a:cubicBezTo>
                    <a:cubicBezTo>
                      <a:pt x="362959" y="9360"/>
                      <a:pt x="392723" y="26032"/>
                      <a:pt x="405153" y="52611"/>
                    </a:cubicBezTo>
                    <a:cubicBezTo>
                      <a:pt x="405296" y="52849"/>
                      <a:pt x="405343" y="53087"/>
                      <a:pt x="405391" y="53421"/>
                    </a:cubicBezTo>
                    <a:cubicBezTo>
                      <a:pt x="416344" y="96576"/>
                      <a:pt x="407963" y="123774"/>
                      <a:pt x="398962" y="139017"/>
                    </a:cubicBezTo>
                    <a:cubicBezTo>
                      <a:pt x="393985" y="147448"/>
                      <a:pt x="388330" y="153235"/>
                      <a:pt x="383853" y="156957"/>
                    </a:cubicBezTo>
                    <a:lnTo>
                      <a:pt x="378098" y="160926"/>
                    </a:lnTo>
                    <a:lnTo>
                      <a:pt x="373501" y="156917"/>
                    </a:lnTo>
                    <a:lnTo>
                      <a:pt x="371982" y="155328"/>
                    </a:lnTo>
                    <a:lnTo>
                      <a:pt x="372102" y="154974"/>
                    </a:lnTo>
                    <a:cubicBezTo>
                      <a:pt x="372245" y="154926"/>
                      <a:pt x="383389" y="149258"/>
                      <a:pt x="392009" y="134349"/>
                    </a:cubicBezTo>
                    <a:cubicBezTo>
                      <a:pt x="403438" y="114581"/>
                      <a:pt x="405343" y="87430"/>
                      <a:pt x="397343" y="55850"/>
                    </a:cubicBezTo>
                    <a:cubicBezTo>
                      <a:pt x="372531" y="3597"/>
                      <a:pt x="274332" y="5407"/>
                      <a:pt x="217899" y="11218"/>
                    </a:cubicBezTo>
                    <a:cubicBezTo>
                      <a:pt x="207755" y="12218"/>
                      <a:pt x="198468" y="17505"/>
                      <a:pt x="192325" y="25603"/>
                    </a:cubicBezTo>
                    <a:lnTo>
                      <a:pt x="160417" y="67996"/>
                    </a:lnTo>
                    <a:cubicBezTo>
                      <a:pt x="159655" y="69092"/>
                      <a:pt x="158417" y="69663"/>
                      <a:pt x="157036" y="69663"/>
                    </a:cubicBezTo>
                    <a:lnTo>
                      <a:pt x="124843" y="69187"/>
                    </a:lnTo>
                    <a:lnTo>
                      <a:pt x="124843" y="125203"/>
                    </a:lnTo>
                    <a:lnTo>
                      <a:pt x="144607" y="134349"/>
                    </a:lnTo>
                    <a:cubicBezTo>
                      <a:pt x="146035" y="134968"/>
                      <a:pt x="146940" y="136349"/>
                      <a:pt x="147035" y="137921"/>
                    </a:cubicBezTo>
                    <a:lnTo>
                      <a:pt x="150009" y="196637"/>
                    </a:lnTo>
                    <a:lnTo>
                      <a:pt x="145910" y="199219"/>
                    </a:lnTo>
                    <a:lnTo>
                      <a:pt x="143471" y="201950"/>
                    </a:lnTo>
                    <a:lnTo>
                      <a:pt x="141844" y="200416"/>
                    </a:lnTo>
                    <a:lnTo>
                      <a:pt x="138844" y="140875"/>
                    </a:lnTo>
                    <a:lnTo>
                      <a:pt x="118890" y="131729"/>
                    </a:lnTo>
                    <a:cubicBezTo>
                      <a:pt x="117414" y="131062"/>
                      <a:pt x="116461" y="129538"/>
                      <a:pt x="116461" y="127918"/>
                    </a:cubicBezTo>
                    <a:lnTo>
                      <a:pt x="116461" y="64948"/>
                    </a:lnTo>
                    <a:cubicBezTo>
                      <a:pt x="116461" y="63805"/>
                      <a:pt x="116937" y="62757"/>
                      <a:pt x="117699" y="61994"/>
                    </a:cubicBezTo>
                    <a:cubicBezTo>
                      <a:pt x="118461" y="61185"/>
                      <a:pt x="119557" y="60804"/>
                      <a:pt x="120652" y="60804"/>
                    </a:cubicBezTo>
                    <a:lnTo>
                      <a:pt x="155036" y="61328"/>
                    </a:lnTo>
                    <a:lnTo>
                      <a:pt x="185658" y="20602"/>
                    </a:lnTo>
                    <a:cubicBezTo>
                      <a:pt x="193182" y="10599"/>
                      <a:pt x="204612" y="4168"/>
                      <a:pt x="217041" y="2930"/>
                    </a:cubicBezTo>
                    <a:cubicBezTo>
                      <a:pt x="235995" y="977"/>
                      <a:pt x="253866" y="0"/>
                      <a:pt x="270516" y="0"/>
                    </a:cubicBezTo>
                    <a:close/>
                  </a:path>
                </a:pathLst>
              </a:custGeom>
              <a:noFill/>
              <a:ln w="6350">
                <a:gradFill flip="none" rotWithShape="1">
                  <a:gsLst>
                    <a:gs pos="0">
                      <a:schemeClr val="accent1">
                        <a:lumMod val="5000"/>
                        <a:lumOff val="95000"/>
                        <a:alpha val="58000"/>
                      </a:schemeClr>
                    </a:gs>
                    <a:gs pos="100000">
                      <a:schemeClr val="accent1">
                        <a:lumMod val="30000"/>
                        <a:lumOff val="7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iconfont-11154-5266049">
                <a:extLst>
                  <a:ext uri="{FF2B5EF4-FFF2-40B4-BE49-F238E27FC236}">
                    <a16:creationId xmlns:a16="http://schemas.microsoft.com/office/drawing/2014/main" id="{3915C373-D242-43FF-BF62-8E6BD0B468E2}"/>
                  </a:ext>
                </a:extLst>
              </p:cNvPr>
              <p:cNvSpPr/>
              <p:nvPr/>
            </p:nvSpPr>
            <p:spPr>
              <a:xfrm>
                <a:off x="1739001" y="5011436"/>
                <a:ext cx="336919" cy="392379"/>
              </a:xfrm>
              <a:custGeom>
                <a:avLst/>
                <a:gdLst>
                  <a:gd name="connsiteX0" fmla="*/ 70745 w 476955"/>
                  <a:gd name="connsiteY0" fmla="*/ 410935 h 564946"/>
                  <a:gd name="connsiteX1" fmla="*/ 78185 w 476955"/>
                  <a:gd name="connsiteY1" fmla="*/ 415734 h 564946"/>
                  <a:gd name="connsiteX2" fmla="*/ 49768 w 476955"/>
                  <a:gd name="connsiteY2" fmla="*/ 436627 h 564946"/>
                  <a:gd name="connsiteX3" fmla="*/ 8335 w 476955"/>
                  <a:gd name="connsiteY3" fmla="*/ 538514 h 564946"/>
                  <a:gd name="connsiteX4" fmla="*/ 8335 w 476955"/>
                  <a:gd name="connsiteY4" fmla="*/ 560803 h 564946"/>
                  <a:gd name="connsiteX5" fmla="*/ 4144 w 476955"/>
                  <a:gd name="connsiteY5" fmla="*/ 564898 h 564946"/>
                  <a:gd name="connsiteX6" fmla="*/ 0 w 476955"/>
                  <a:gd name="connsiteY6" fmla="*/ 560707 h 564946"/>
                  <a:gd name="connsiteX7" fmla="*/ 0 w 476955"/>
                  <a:gd name="connsiteY7" fmla="*/ 538466 h 564946"/>
                  <a:gd name="connsiteX8" fmla="*/ 20909 w 476955"/>
                  <a:gd name="connsiteY8" fmla="*/ 460456 h 564946"/>
                  <a:gd name="connsiteX9" fmla="*/ 44801 w 476955"/>
                  <a:gd name="connsiteY9" fmla="*/ 429922 h 564946"/>
                  <a:gd name="connsiteX10" fmla="*/ 193959 w 476955"/>
                  <a:gd name="connsiteY10" fmla="*/ 366898 h 564946"/>
                  <a:gd name="connsiteX11" fmla="*/ 198707 w 476955"/>
                  <a:gd name="connsiteY11" fmla="*/ 370829 h 564946"/>
                  <a:gd name="connsiteX12" fmla="*/ 198707 w 476955"/>
                  <a:gd name="connsiteY12" fmla="*/ 396495 h 564946"/>
                  <a:gd name="connsiteX13" fmla="*/ 194564 w 476955"/>
                  <a:gd name="connsiteY13" fmla="*/ 400638 h 564946"/>
                  <a:gd name="connsiteX14" fmla="*/ 190964 w 476955"/>
                  <a:gd name="connsiteY14" fmla="*/ 400638 h 564946"/>
                  <a:gd name="connsiteX15" fmla="*/ 181384 w 476955"/>
                  <a:gd name="connsiteY15" fmla="*/ 392304 h 564946"/>
                  <a:gd name="connsiteX16" fmla="*/ 190372 w 476955"/>
                  <a:gd name="connsiteY16" fmla="*/ 392304 h 564946"/>
                  <a:gd name="connsiteX17" fmla="*/ 190372 w 476955"/>
                  <a:gd name="connsiteY17" fmla="*/ 370443 h 564946"/>
                  <a:gd name="connsiteX18" fmla="*/ 286535 w 476955"/>
                  <a:gd name="connsiteY18" fmla="*/ 358437 h 564946"/>
                  <a:gd name="connsiteX19" fmla="*/ 286535 w 476955"/>
                  <a:gd name="connsiteY19" fmla="*/ 392256 h 564946"/>
                  <a:gd name="connsiteX20" fmla="*/ 341213 w 476955"/>
                  <a:gd name="connsiteY20" fmla="*/ 392256 h 564946"/>
                  <a:gd name="connsiteX21" fmla="*/ 437280 w 476955"/>
                  <a:gd name="connsiteY21" fmla="*/ 435167 h 564946"/>
                  <a:gd name="connsiteX22" fmla="*/ 476955 w 476955"/>
                  <a:gd name="connsiteY22" fmla="*/ 538466 h 564946"/>
                  <a:gd name="connsiteX23" fmla="*/ 476955 w 476955"/>
                  <a:gd name="connsiteY23" fmla="*/ 560803 h 564946"/>
                  <a:gd name="connsiteX24" fmla="*/ 472764 w 476955"/>
                  <a:gd name="connsiteY24" fmla="*/ 564946 h 564946"/>
                  <a:gd name="connsiteX25" fmla="*/ 468620 w 476955"/>
                  <a:gd name="connsiteY25" fmla="*/ 560803 h 564946"/>
                  <a:gd name="connsiteX26" fmla="*/ 468620 w 476955"/>
                  <a:gd name="connsiteY26" fmla="*/ 538466 h 564946"/>
                  <a:gd name="connsiteX27" fmla="*/ 341213 w 476955"/>
                  <a:gd name="connsiteY27" fmla="*/ 400590 h 564946"/>
                  <a:gd name="connsiteX28" fmla="*/ 282391 w 476955"/>
                  <a:gd name="connsiteY28" fmla="*/ 400590 h 564946"/>
                  <a:gd name="connsiteX29" fmla="*/ 278200 w 476955"/>
                  <a:gd name="connsiteY29" fmla="*/ 396399 h 564946"/>
                  <a:gd name="connsiteX30" fmla="*/ 278200 w 476955"/>
                  <a:gd name="connsiteY30" fmla="*/ 362862 h 564946"/>
                  <a:gd name="connsiteX31" fmla="*/ 284805 w 476955"/>
                  <a:gd name="connsiteY31" fmla="*/ 360321 h 564946"/>
                  <a:gd name="connsiteX32" fmla="*/ 120452 w 476955"/>
                  <a:gd name="connsiteY32" fmla="*/ 274674 h 564946"/>
                  <a:gd name="connsiteX33" fmla="*/ 120274 w 476955"/>
                  <a:gd name="connsiteY33" fmla="*/ 277991 h 564946"/>
                  <a:gd name="connsiteX34" fmla="*/ 119817 w 476955"/>
                  <a:gd name="connsiteY34" fmla="*/ 277302 h 564946"/>
                  <a:gd name="connsiteX35" fmla="*/ 126828 w 476955"/>
                  <a:gd name="connsiteY35" fmla="*/ 251008 h 564946"/>
                  <a:gd name="connsiteX36" fmla="*/ 130115 w 476955"/>
                  <a:gd name="connsiteY36" fmla="*/ 255769 h 564946"/>
                  <a:gd name="connsiteX37" fmla="*/ 128295 w 476955"/>
                  <a:gd name="connsiteY37" fmla="*/ 275060 h 564946"/>
                  <a:gd name="connsiteX38" fmla="*/ 126912 w 476955"/>
                  <a:gd name="connsiteY38" fmla="*/ 272968 h 564946"/>
                  <a:gd name="connsiteX39" fmla="*/ 121198 w 476955"/>
                  <a:gd name="connsiteY39" fmla="*/ 271586 h 564946"/>
                  <a:gd name="connsiteX40" fmla="*/ 120452 w 476955"/>
                  <a:gd name="connsiteY40" fmla="*/ 274674 h 564946"/>
                  <a:gd name="connsiteX41" fmla="*/ 121304 w 476955"/>
                  <a:gd name="connsiteY41" fmla="*/ 258769 h 564946"/>
                  <a:gd name="connsiteX42" fmla="*/ 120970 w 476955"/>
                  <a:gd name="connsiteY42" fmla="*/ 258769 h 564946"/>
                  <a:gd name="connsiteX43" fmla="*/ 71916 w 476955"/>
                  <a:gd name="connsiteY43" fmla="*/ 279195 h 564946"/>
                  <a:gd name="connsiteX44" fmla="*/ 28481 w 476955"/>
                  <a:gd name="connsiteY44" fmla="*/ 335520 h 564946"/>
                  <a:gd name="connsiteX45" fmla="*/ 45531 w 476955"/>
                  <a:gd name="connsiteY45" fmla="*/ 384847 h 564946"/>
                  <a:gd name="connsiteX46" fmla="*/ 143926 w 476955"/>
                  <a:gd name="connsiteY46" fmla="*/ 429650 h 564946"/>
                  <a:gd name="connsiteX47" fmla="*/ 144688 w 476955"/>
                  <a:gd name="connsiteY47" fmla="*/ 429888 h 564946"/>
                  <a:gd name="connsiteX48" fmla="*/ 159786 w 476955"/>
                  <a:gd name="connsiteY48" fmla="*/ 447790 h 564946"/>
                  <a:gd name="connsiteX49" fmla="*/ 154309 w 476955"/>
                  <a:gd name="connsiteY49" fmla="*/ 484880 h 564946"/>
                  <a:gd name="connsiteX50" fmla="*/ 210174 w 476955"/>
                  <a:gd name="connsiteY50" fmla="*/ 458265 h 564946"/>
                  <a:gd name="connsiteX51" fmla="*/ 200030 w 476955"/>
                  <a:gd name="connsiteY51" fmla="*/ 419461 h 564946"/>
                  <a:gd name="connsiteX52" fmla="*/ 129400 w 476955"/>
                  <a:gd name="connsiteY52" fmla="*/ 347328 h 564946"/>
                  <a:gd name="connsiteX53" fmla="*/ 118547 w 476955"/>
                  <a:gd name="connsiteY53" fmla="*/ 310226 h 564946"/>
                  <a:gd name="connsiteX54" fmla="*/ 120274 w 476955"/>
                  <a:gd name="connsiteY54" fmla="*/ 277991 h 564946"/>
                  <a:gd name="connsiteX55" fmla="*/ 127054 w 476955"/>
                  <a:gd name="connsiteY55" fmla="*/ 288213 h 564946"/>
                  <a:gd name="connsiteX56" fmla="*/ 126281 w 476955"/>
                  <a:gd name="connsiteY56" fmla="*/ 296406 h 564946"/>
                  <a:gd name="connsiteX57" fmla="*/ 163159 w 476955"/>
                  <a:gd name="connsiteY57" fmla="*/ 376449 h 564946"/>
                  <a:gd name="connsiteX58" fmla="*/ 181384 w 476955"/>
                  <a:gd name="connsiteY58" fmla="*/ 392304 h 564946"/>
                  <a:gd name="connsiteX59" fmla="*/ 179180 w 476955"/>
                  <a:gd name="connsiteY59" fmla="*/ 392304 h 564946"/>
                  <a:gd name="connsiteX60" fmla="*/ 175036 w 476955"/>
                  <a:gd name="connsiteY60" fmla="*/ 396495 h 564946"/>
                  <a:gd name="connsiteX61" fmla="*/ 179180 w 476955"/>
                  <a:gd name="connsiteY61" fmla="*/ 400638 h 564946"/>
                  <a:gd name="connsiteX62" fmla="*/ 190964 w 476955"/>
                  <a:gd name="connsiteY62" fmla="*/ 400638 h 564946"/>
                  <a:gd name="connsiteX63" fmla="*/ 205649 w 476955"/>
                  <a:gd name="connsiteY63" fmla="*/ 413414 h 564946"/>
                  <a:gd name="connsiteX64" fmla="*/ 206316 w 476955"/>
                  <a:gd name="connsiteY64" fmla="*/ 414128 h 564946"/>
                  <a:gd name="connsiteX65" fmla="*/ 217604 w 476955"/>
                  <a:gd name="connsiteY65" fmla="*/ 461836 h 564946"/>
                  <a:gd name="connsiteX66" fmla="*/ 146736 w 476955"/>
                  <a:gd name="connsiteY66" fmla="*/ 494117 h 564946"/>
                  <a:gd name="connsiteX67" fmla="*/ 146546 w 476955"/>
                  <a:gd name="connsiteY67" fmla="*/ 494117 h 564946"/>
                  <a:gd name="connsiteX68" fmla="*/ 142926 w 476955"/>
                  <a:gd name="connsiteY68" fmla="*/ 492022 h 564946"/>
                  <a:gd name="connsiteX69" fmla="*/ 143021 w 476955"/>
                  <a:gd name="connsiteY69" fmla="*/ 487689 h 564946"/>
                  <a:gd name="connsiteX70" fmla="*/ 151689 w 476955"/>
                  <a:gd name="connsiteY70" fmla="*/ 450171 h 564946"/>
                  <a:gd name="connsiteX71" fmla="*/ 141497 w 476955"/>
                  <a:gd name="connsiteY71" fmla="*/ 437696 h 564946"/>
                  <a:gd name="connsiteX72" fmla="*/ 80244 w 476955"/>
                  <a:gd name="connsiteY72" fmla="*/ 417062 h 564946"/>
                  <a:gd name="connsiteX73" fmla="*/ 78185 w 476955"/>
                  <a:gd name="connsiteY73" fmla="*/ 415734 h 564946"/>
                  <a:gd name="connsiteX74" fmla="*/ 79350 w 476955"/>
                  <a:gd name="connsiteY74" fmla="*/ 414878 h 564946"/>
                  <a:gd name="connsiteX75" fmla="*/ 81064 w 476955"/>
                  <a:gd name="connsiteY75" fmla="*/ 409211 h 564946"/>
                  <a:gd name="connsiteX76" fmla="*/ 75444 w 476955"/>
                  <a:gd name="connsiteY76" fmla="*/ 407496 h 564946"/>
                  <a:gd name="connsiteX77" fmla="*/ 70745 w 476955"/>
                  <a:gd name="connsiteY77" fmla="*/ 410935 h 564946"/>
                  <a:gd name="connsiteX78" fmla="*/ 39673 w 476955"/>
                  <a:gd name="connsiteY78" fmla="*/ 390893 h 564946"/>
                  <a:gd name="connsiteX79" fmla="*/ 20289 w 476955"/>
                  <a:gd name="connsiteY79" fmla="*/ 333711 h 564946"/>
                  <a:gd name="connsiteX80" fmla="*/ 67010 w 476955"/>
                  <a:gd name="connsiteY80" fmla="*/ 272434 h 564946"/>
                  <a:gd name="connsiteX81" fmla="*/ 100045 w 476955"/>
                  <a:gd name="connsiteY81" fmla="*/ 254722 h 564946"/>
                  <a:gd name="connsiteX82" fmla="*/ 105501 w 476955"/>
                  <a:gd name="connsiteY82" fmla="*/ 253965 h 564946"/>
                  <a:gd name="connsiteX83" fmla="*/ 108390 w 476955"/>
                  <a:gd name="connsiteY83" fmla="*/ 257583 h 564946"/>
                  <a:gd name="connsiteX84" fmla="*/ 114056 w 476955"/>
                  <a:gd name="connsiteY84" fmla="*/ 259155 h 564946"/>
                  <a:gd name="connsiteX85" fmla="*/ 115580 w 476955"/>
                  <a:gd name="connsiteY85" fmla="*/ 253487 h 564946"/>
                  <a:gd name="connsiteX86" fmla="*/ 114924 w 476955"/>
                  <a:gd name="connsiteY86" fmla="*/ 252659 h 564946"/>
                  <a:gd name="connsiteX87" fmla="*/ 150033 w 476955"/>
                  <a:gd name="connsiteY87" fmla="*/ 35134 h 564946"/>
                  <a:gd name="connsiteX88" fmla="*/ 161478 w 476955"/>
                  <a:gd name="connsiteY88" fmla="*/ 64583 h 564946"/>
                  <a:gd name="connsiteX89" fmla="*/ 164968 w 476955"/>
                  <a:gd name="connsiteY89" fmla="*/ 85089 h 564946"/>
                  <a:gd name="connsiteX90" fmla="*/ 164558 w 476955"/>
                  <a:gd name="connsiteY90" fmla="*/ 115266 h 564946"/>
                  <a:gd name="connsiteX91" fmla="*/ 135599 w 476955"/>
                  <a:gd name="connsiteY91" fmla="*/ 169940 h 564946"/>
                  <a:gd name="connsiteX92" fmla="*/ 109016 w 476955"/>
                  <a:gd name="connsiteY92" fmla="*/ 186656 h 564946"/>
                  <a:gd name="connsiteX93" fmla="*/ 78839 w 476955"/>
                  <a:gd name="connsiteY93" fmla="*/ 194260 h 564946"/>
                  <a:gd name="connsiteX94" fmla="*/ 80582 w 476955"/>
                  <a:gd name="connsiteY94" fmla="*/ 190615 h 564946"/>
                  <a:gd name="connsiteX95" fmla="*/ 81344 w 476955"/>
                  <a:gd name="connsiteY95" fmla="*/ 188234 h 564946"/>
                  <a:gd name="connsiteX96" fmla="*/ 81344 w 476955"/>
                  <a:gd name="connsiteY96" fmla="*/ 185125 h 564946"/>
                  <a:gd name="connsiteX97" fmla="*/ 106659 w 476955"/>
                  <a:gd name="connsiteY97" fmla="*/ 178570 h 564946"/>
                  <a:gd name="connsiteX98" fmla="*/ 156223 w 476955"/>
                  <a:gd name="connsiteY98" fmla="*/ 114456 h 564946"/>
                  <a:gd name="connsiteX99" fmla="*/ 156556 w 476955"/>
                  <a:gd name="connsiteY99" fmla="*/ 85774 h 564946"/>
                  <a:gd name="connsiteX100" fmla="*/ 148204 w 476955"/>
                  <a:gd name="connsiteY100" fmla="*/ 36368 h 564946"/>
                  <a:gd name="connsiteX101" fmla="*/ 156958 w 476955"/>
                  <a:gd name="connsiteY101" fmla="*/ 30465 h 564946"/>
                  <a:gd name="connsiteX102" fmla="*/ 176933 w 476955"/>
                  <a:gd name="connsiteY102" fmla="*/ 81068 h 564946"/>
                  <a:gd name="connsiteX103" fmla="*/ 324368 w 476955"/>
                  <a:gd name="connsiteY103" fmla="*/ 163781 h 564946"/>
                  <a:gd name="connsiteX104" fmla="*/ 380928 w 476955"/>
                  <a:gd name="connsiteY104" fmla="*/ 163781 h 564946"/>
                  <a:gd name="connsiteX105" fmla="*/ 383541 w 476955"/>
                  <a:gd name="connsiteY105" fmla="*/ 172046 h 564946"/>
                  <a:gd name="connsiteX106" fmla="*/ 383381 w 476955"/>
                  <a:gd name="connsiteY106" fmla="*/ 172212 h 564946"/>
                  <a:gd name="connsiteX107" fmla="*/ 324415 w 476955"/>
                  <a:gd name="connsiteY107" fmla="*/ 172212 h 564946"/>
                  <a:gd name="connsiteX108" fmla="*/ 262021 w 476955"/>
                  <a:gd name="connsiteY108" fmla="*/ 161161 h 564946"/>
                  <a:gd name="connsiteX109" fmla="*/ 209057 w 476955"/>
                  <a:gd name="connsiteY109" fmla="*/ 130675 h 564946"/>
                  <a:gd name="connsiteX110" fmla="*/ 169066 w 476955"/>
                  <a:gd name="connsiteY110" fmla="*/ 84107 h 564946"/>
                  <a:gd name="connsiteX111" fmla="*/ 161478 w 476955"/>
                  <a:gd name="connsiteY111" fmla="*/ 64583 h 564946"/>
                  <a:gd name="connsiteX112" fmla="*/ 155804 w 476955"/>
                  <a:gd name="connsiteY112" fmla="*/ 31244 h 564946"/>
                  <a:gd name="connsiteX113" fmla="*/ 146727 w 476955"/>
                  <a:gd name="connsiteY113" fmla="*/ 27450 h 564946"/>
                  <a:gd name="connsiteX114" fmla="*/ 146744 w 476955"/>
                  <a:gd name="connsiteY114" fmla="*/ 27730 h 564946"/>
                  <a:gd name="connsiteX115" fmla="*/ 148204 w 476955"/>
                  <a:gd name="connsiteY115" fmla="*/ 36368 h 564946"/>
                  <a:gd name="connsiteX116" fmla="*/ 125037 w 476955"/>
                  <a:gd name="connsiteY116" fmla="*/ 51988 h 564946"/>
                  <a:gd name="connsiteX117" fmla="*/ 81344 w 476955"/>
                  <a:gd name="connsiteY117" fmla="*/ 157227 h 564946"/>
                  <a:gd name="connsiteX118" fmla="*/ 81344 w 476955"/>
                  <a:gd name="connsiteY118" fmla="*/ 185125 h 564946"/>
                  <a:gd name="connsiteX119" fmla="*/ 77635 w 476955"/>
                  <a:gd name="connsiteY119" fmla="*/ 186085 h 564946"/>
                  <a:gd name="connsiteX120" fmla="*/ 73872 w 476955"/>
                  <a:gd name="connsiteY120" fmla="*/ 190609 h 564946"/>
                  <a:gd name="connsiteX121" fmla="*/ 78064 w 476955"/>
                  <a:gd name="connsiteY121" fmla="*/ 194419 h 564946"/>
                  <a:gd name="connsiteX122" fmla="*/ 78397 w 476955"/>
                  <a:gd name="connsiteY122" fmla="*/ 194372 h 564946"/>
                  <a:gd name="connsiteX123" fmla="*/ 78839 w 476955"/>
                  <a:gd name="connsiteY123" fmla="*/ 194260 h 564946"/>
                  <a:gd name="connsiteX124" fmla="*/ 78029 w 476955"/>
                  <a:gd name="connsiteY124" fmla="*/ 195956 h 564946"/>
                  <a:gd name="connsiteX125" fmla="*/ 78154 w 476955"/>
                  <a:gd name="connsiteY125" fmla="*/ 206619 h 564946"/>
                  <a:gd name="connsiteX126" fmla="*/ 92391 w 476955"/>
                  <a:gd name="connsiteY126" fmla="*/ 224194 h 564946"/>
                  <a:gd name="connsiteX127" fmla="*/ 114924 w 476955"/>
                  <a:gd name="connsiteY127" fmla="*/ 252659 h 564946"/>
                  <a:gd name="connsiteX128" fmla="*/ 105501 w 476955"/>
                  <a:gd name="connsiteY128" fmla="*/ 253965 h 564946"/>
                  <a:gd name="connsiteX129" fmla="*/ 86296 w 476955"/>
                  <a:gd name="connsiteY129" fmla="*/ 229910 h 564946"/>
                  <a:gd name="connsiteX130" fmla="*/ 70631 w 476955"/>
                  <a:gd name="connsiteY130" fmla="*/ 210287 h 564946"/>
                  <a:gd name="connsiteX131" fmla="*/ 73011 w 476955"/>
                  <a:gd name="connsiteY131" fmla="*/ 186995 h 564946"/>
                  <a:gd name="connsiteX132" fmla="*/ 73011 w 476955"/>
                  <a:gd name="connsiteY132" fmla="*/ 157179 h 564946"/>
                  <a:gd name="connsiteX133" fmla="*/ 119103 w 476955"/>
                  <a:gd name="connsiteY133" fmla="*/ 45915 h 564946"/>
                  <a:gd name="connsiteX134" fmla="*/ 146609 w 476955"/>
                  <a:gd name="connsiteY134" fmla="*/ 25496 h 564946"/>
                  <a:gd name="connsiteX135" fmla="*/ 146900 w 476955"/>
                  <a:gd name="connsiteY135" fmla="*/ 27024 h 564946"/>
                  <a:gd name="connsiteX136" fmla="*/ 146900 w 476955"/>
                  <a:gd name="connsiteY136" fmla="*/ 27072 h 564946"/>
                  <a:gd name="connsiteX137" fmla="*/ 146981 w 476955"/>
                  <a:gd name="connsiteY137" fmla="*/ 27280 h 564946"/>
                  <a:gd name="connsiteX138" fmla="*/ 146727 w 476955"/>
                  <a:gd name="connsiteY138" fmla="*/ 27450 h 564946"/>
                  <a:gd name="connsiteX139" fmla="*/ 146577 w 476955"/>
                  <a:gd name="connsiteY139" fmla="*/ 24966 h 564946"/>
                  <a:gd name="connsiteX140" fmla="*/ 146609 w 476955"/>
                  <a:gd name="connsiteY140" fmla="*/ 25496 h 564946"/>
                  <a:gd name="connsiteX141" fmla="*/ 146519 w 476955"/>
                  <a:gd name="connsiteY141" fmla="*/ 25024 h 564946"/>
                  <a:gd name="connsiteX142" fmla="*/ 153044 w 476955"/>
                  <a:gd name="connsiteY142" fmla="*/ 23227 h 564946"/>
                  <a:gd name="connsiteX143" fmla="*/ 154841 w 476955"/>
                  <a:gd name="connsiteY143" fmla="*/ 25492 h 564946"/>
                  <a:gd name="connsiteX144" fmla="*/ 154841 w 476955"/>
                  <a:gd name="connsiteY144" fmla="*/ 25587 h 564946"/>
                  <a:gd name="connsiteX145" fmla="*/ 155804 w 476955"/>
                  <a:gd name="connsiteY145" fmla="*/ 31244 h 564946"/>
                  <a:gd name="connsiteX146" fmla="*/ 150033 w 476955"/>
                  <a:gd name="connsiteY146" fmla="*/ 35134 h 564946"/>
                  <a:gd name="connsiteX147" fmla="*/ 146981 w 476955"/>
                  <a:gd name="connsiteY147" fmla="*/ 27280 h 564946"/>
                  <a:gd name="connsiteX148" fmla="*/ 148603 w 476955"/>
                  <a:gd name="connsiteY148" fmla="*/ 22939 h 564946"/>
                  <a:gd name="connsiteX149" fmla="*/ 146577 w 476955"/>
                  <a:gd name="connsiteY149" fmla="*/ 24966 h 564946"/>
                  <a:gd name="connsiteX150" fmla="*/ 146554 w 476955"/>
                  <a:gd name="connsiteY150" fmla="*/ 24587 h 564946"/>
                  <a:gd name="connsiteX151" fmla="*/ 152209 w 476955"/>
                  <a:gd name="connsiteY151" fmla="*/ 22176 h 564946"/>
                  <a:gd name="connsiteX152" fmla="*/ 153237 w 476955"/>
                  <a:gd name="connsiteY152" fmla="*/ 23098 h 564946"/>
                  <a:gd name="connsiteX153" fmla="*/ 153044 w 476955"/>
                  <a:gd name="connsiteY153" fmla="*/ 23227 h 564946"/>
                  <a:gd name="connsiteX154" fmla="*/ 151174 w 476955"/>
                  <a:gd name="connsiteY154" fmla="*/ 20872 h 564946"/>
                  <a:gd name="connsiteX155" fmla="*/ 152209 w 476955"/>
                  <a:gd name="connsiteY155" fmla="*/ 22176 h 564946"/>
                  <a:gd name="connsiteX156" fmla="*/ 150953 w 476955"/>
                  <a:gd name="connsiteY156" fmla="*/ 21050 h 564946"/>
                  <a:gd name="connsiteX157" fmla="*/ 150710 w 476955"/>
                  <a:gd name="connsiteY157" fmla="*/ 20832 h 564946"/>
                  <a:gd name="connsiteX158" fmla="*/ 150953 w 476955"/>
                  <a:gd name="connsiteY158" fmla="*/ 21050 h 564946"/>
                  <a:gd name="connsiteX159" fmla="*/ 148603 w 476955"/>
                  <a:gd name="connsiteY159" fmla="*/ 22939 h 564946"/>
                  <a:gd name="connsiteX160" fmla="*/ 230333 w 476955"/>
                  <a:gd name="connsiteY160" fmla="*/ 0 h 564946"/>
                  <a:gd name="connsiteX161" fmla="*/ 341515 w 476955"/>
                  <a:gd name="connsiteY161" fmla="*/ 45963 h 564946"/>
                  <a:gd name="connsiteX162" fmla="*/ 387512 w 476955"/>
                  <a:gd name="connsiteY162" fmla="*/ 156465 h 564946"/>
                  <a:gd name="connsiteX163" fmla="*/ 398416 w 476955"/>
                  <a:gd name="connsiteY163" fmla="*/ 204857 h 564946"/>
                  <a:gd name="connsiteX164" fmla="*/ 387988 w 476955"/>
                  <a:gd name="connsiteY164" fmla="*/ 220622 h 564946"/>
                  <a:gd name="connsiteX165" fmla="*/ 377513 w 476955"/>
                  <a:gd name="connsiteY165" fmla="*/ 232006 h 564946"/>
                  <a:gd name="connsiteX166" fmla="*/ 372275 w 476955"/>
                  <a:gd name="connsiteY166" fmla="*/ 242056 h 564946"/>
                  <a:gd name="connsiteX167" fmla="*/ 337628 w 476955"/>
                  <a:gd name="connsiteY167" fmla="*/ 302796 h 564946"/>
                  <a:gd name="connsiteX168" fmla="*/ 286535 w 476955"/>
                  <a:gd name="connsiteY168" fmla="*/ 358437 h 564946"/>
                  <a:gd name="connsiteX169" fmla="*/ 286535 w 476955"/>
                  <a:gd name="connsiteY169" fmla="*/ 356965 h 564946"/>
                  <a:gd name="connsiteX170" fmla="*/ 282391 w 476955"/>
                  <a:gd name="connsiteY170" fmla="*/ 352774 h 564946"/>
                  <a:gd name="connsiteX171" fmla="*/ 278200 w 476955"/>
                  <a:gd name="connsiteY171" fmla="*/ 356965 h 564946"/>
                  <a:gd name="connsiteX172" fmla="*/ 278200 w 476955"/>
                  <a:gd name="connsiteY172" fmla="*/ 362862 h 564946"/>
                  <a:gd name="connsiteX173" fmla="*/ 230571 w 476955"/>
                  <a:gd name="connsiteY173" fmla="*/ 381183 h 564946"/>
                  <a:gd name="connsiteX174" fmla="*/ 227762 w 476955"/>
                  <a:gd name="connsiteY174" fmla="*/ 381326 h 564946"/>
                  <a:gd name="connsiteX175" fmla="*/ 201591 w 476955"/>
                  <a:gd name="connsiteY175" fmla="*/ 373217 h 564946"/>
                  <a:gd name="connsiteX176" fmla="*/ 198707 w 476955"/>
                  <a:gd name="connsiteY176" fmla="*/ 370829 h 564946"/>
                  <a:gd name="connsiteX177" fmla="*/ 198707 w 476955"/>
                  <a:gd name="connsiteY177" fmla="*/ 370443 h 564946"/>
                  <a:gd name="connsiteX178" fmla="*/ 194564 w 476955"/>
                  <a:gd name="connsiteY178" fmla="*/ 366300 h 564946"/>
                  <a:gd name="connsiteX179" fmla="*/ 193959 w 476955"/>
                  <a:gd name="connsiteY179" fmla="*/ 366898 h 564946"/>
                  <a:gd name="connsiteX180" fmla="*/ 172385 w 476955"/>
                  <a:gd name="connsiteY180" fmla="*/ 349033 h 564946"/>
                  <a:gd name="connsiteX181" fmla="*/ 146851 w 476955"/>
                  <a:gd name="connsiteY181" fmla="*/ 318061 h 564946"/>
                  <a:gd name="connsiteX182" fmla="*/ 127054 w 476955"/>
                  <a:gd name="connsiteY182" fmla="*/ 288213 h 564946"/>
                  <a:gd name="connsiteX183" fmla="*/ 128295 w 476955"/>
                  <a:gd name="connsiteY183" fmla="*/ 275060 h 564946"/>
                  <a:gd name="connsiteX184" fmla="*/ 153392 w 476955"/>
                  <a:gd name="connsiteY184" fmla="*/ 313019 h 564946"/>
                  <a:gd name="connsiteX185" fmla="*/ 178337 w 476955"/>
                  <a:gd name="connsiteY185" fmla="*/ 343317 h 564946"/>
                  <a:gd name="connsiteX186" fmla="*/ 229905 w 476955"/>
                  <a:gd name="connsiteY186" fmla="*/ 372991 h 564946"/>
                  <a:gd name="connsiteX187" fmla="*/ 279853 w 476955"/>
                  <a:gd name="connsiteY187" fmla="*/ 353701 h 564946"/>
                  <a:gd name="connsiteX188" fmla="*/ 364799 w 476955"/>
                  <a:gd name="connsiteY188" fmla="*/ 238341 h 564946"/>
                  <a:gd name="connsiteX189" fmla="*/ 370037 w 476955"/>
                  <a:gd name="connsiteY189" fmla="*/ 228243 h 564946"/>
                  <a:gd name="connsiteX190" fmla="*/ 383227 w 476955"/>
                  <a:gd name="connsiteY190" fmla="*/ 213811 h 564946"/>
                  <a:gd name="connsiteX191" fmla="*/ 390083 w 476955"/>
                  <a:gd name="connsiteY191" fmla="*/ 203714 h 564946"/>
                  <a:gd name="connsiteX192" fmla="*/ 386506 w 476955"/>
                  <a:gd name="connsiteY192" fmla="*/ 181423 h 564946"/>
                  <a:gd name="connsiteX193" fmla="*/ 383541 w 476955"/>
                  <a:gd name="connsiteY193" fmla="*/ 172046 h 564946"/>
                  <a:gd name="connsiteX194" fmla="*/ 387477 w 476955"/>
                  <a:gd name="connsiteY194" fmla="*/ 167973 h 564946"/>
                  <a:gd name="connsiteX195" fmla="*/ 383333 w 476955"/>
                  <a:gd name="connsiteY195" fmla="*/ 163781 h 564946"/>
                  <a:gd name="connsiteX196" fmla="*/ 380928 w 476955"/>
                  <a:gd name="connsiteY196" fmla="*/ 163781 h 564946"/>
                  <a:gd name="connsiteX197" fmla="*/ 379322 w 476955"/>
                  <a:gd name="connsiteY197" fmla="*/ 158703 h 564946"/>
                  <a:gd name="connsiteX198" fmla="*/ 379084 w 476955"/>
                  <a:gd name="connsiteY198" fmla="*/ 157274 h 564946"/>
                  <a:gd name="connsiteX199" fmla="*/ 335516 w 476955"/>
                  <a:gd name="connsiteY199" fmla="*/ 51869 h 564946"/>
                  <a:gd name="connsiteX200" fmla="*/ 230333 w 476955"/>
                  <a:gd name="connsiteY200" fmla="*/ 8335 h 564946"/>
                  <a:gd name="connsiteX201" fmla="*/ 172402 w 476955"/>
                  <a:gd name="connsiteY201" fmla="*/ 20052 h 564946"/>
                  <a:gd name="connsiteX202" fmla="*/ 156958 w 476955"/>
                  <a:gd name="connsiteY202" fmla="*/ 30465 h 564946"/>
                  <a:gd name="connsiteX203" fmla="*/ 155092 w 476955"/>
                  <a:gd name="connsiteY203" fmla="*/ 25738 h 564946"/>
                  <a:gd name="connsiteX204" fmla="*/ 154949 w 476955"/>
                  <a:gd name="connsiteY204" fmla="*/ 24786 h 564946"/>
                  <a:gd name="connsiteX205" fmla="*/ 154854 w 476955"/>
                  <a:gd name="connsiteY205" fmla="*/ 24547 h 564946"/>
                  <a:gd name="connsiteX206" fmla="*/ 153237 w 476955"/>
                  <a:gd name="connsiteY206" fmla="*/ 23098 h 564946"/>
                  <a:gd name="connsiteX207" fmla="*/ 170040 w 476955"/>
                  <a:gd name="connsiteY207" fmla="*/ 11866 h 564946"/>
                  <a:gd name="connsiteX208" fmla="*/ 230333 w 476955"/>
                  <a:gd name="connsiteY208" fmla="*/ 0 h 564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476955" h="564946">
                    <a:moveTo>
                      <a:pt x="70745" y="410935"/>
                    </a:moveTo>
                    <a:lnTo>
                      <a:pt x="78185" y="415734"/>
                    </a:lnTo>
                    <a:lnTo>
                      <a:pt x="49768" y="436627"/>
                    </a:lnTo>
                    <a:cubicBezTo>
                      <a:pt x="23633" y="462298"/>
                      <a:pt x="8335" y="498866"/>
                      <a:pt x="8335" y="538514"/>
                    </a:cubicBezTo>
                    <a:lnTo>
                      <a:pt x="8335" y="560803"/>
                    </a:lnTo>
                    <a:cubicBezTo>
                      <a:pt x="8335" y="563041"/>
                      <a:pt x="6430" y="564898"/>
                      <a:pt x="4144" y="564898"/>
                    </a:cubicBezTo>
                    <a:cubicBezTo>
                      <a:pt x="1858" y="564898"/>
                      <a:pt x="0" y="563041"/>
                      <a:pt x="0" y="560707"/>
                    </a:cubicBezTo>
                    <a:lnTo>
                      <a:pt x="0" y="538466"/>
                    </a:lnTo>
                    <a:cubicBezTo>
                      <a:pt x="0" y="510701"/>
                      <a:pt x="7192" y="483745"/>
                      <a:pt x="20909" y="460456"/>
                    </a:cubicBezTo>
                    <a:cubicBezTo>
                      <a:pt x="27577" y="449097"/>
                      <a:pt x="35626" y="438834"/>
                      <a:pt x="44801" y="429922"/>
                    </a:cubicBezTo>
                    <a:close/>
                    <a:moveTo>
                      <a:pt x="193959" y="366898"/>
                    </a:moveTo>
                    <a:lnTo>
                      <a:pt x="198707" y="370829"/>
                    </a:lnTo>
                    <a:lnTo>
                      <a:pt x="198707" y="396495"/>
                    </a:lnTo>
                    <a:cubicBezTo>
                      <a:pt x="198707" y="398781"/>
                      <a:pt x="196898" y="400638"/>
                      <a:pt x="194564" y="400638"/>
                    </a:cubicBezTo>
                    <a:lnTo>
                      <a:pt x="190964" y="400638"/>
                    </a:lnTo>
                    <a:lnTo>
                      <a:pt x="181384" y="392304"/>
                    </a:lnTo>
                    <a:lnTo>
                      <a:pt x="190372" y="392304"/>
                    </a:lnTo>
                    <a:lnTo>
                      <a:pt x="190372" y="370443"/>
                    </a:lnTo>
                    <a:close/>
                    <a:moveTo>
                      <a:pt x="286535" y="358437"/>
                    </a:moveTo>
                    <a:lnTo>
                      <a:pt x="286535" y="392256"/>
                    </a:lnTo>
                    <a:lnTo>
                      <a:pt x="341213" y="392256"/>
                    </a:lnTo>
                    <a:cubicBezTo>
                      <a:pt x="377506" y="392256"/>
                      <a:pt x="411608" y="407496"/>
                      <a:pt x="437280" y="435167"/>
                    </a:cubicBezTo>
                    <a:cubicBezTo>
                      <a:pt x="462809" y="462789"/>
                      <a:pt x="476955" y="499461"/>
                      <a:pt x="476955" y="538466"/>
                    </a:cubicBezTo>
                    <a:lnTo>
                      <a:pt x="476955" y="560803"/>
                    </a:lnTo>
                    <a:cubicBezTo>
                      <a:pt x="476955" y="563089"/>
                      <a:pt x="475002" y="564946"/>
                      <a:pt x="472764" y="564946"/>
                    </a:cubicBezTo>
                    <a:cubicBezTo>
                      <a:pt x="470430" y="564946"/>
                      <a:pt x="468620" y="563089"/>
                      <a:pt x="468620" y="560803"/>
                    </a:cubicBezTo>
                    <a:lnTo>
                      <a:pt x="468620" y="538466"/>
                    </a:lnTo>
                    <a:cubicBezTo>
                      <a:pt x="468620" y="462456"/>
                      <a:pt x="411465" y="400590"/>
                      <a:pt x="341213" y="400590"/>
                    </a:cubicBezTo>
                    <a:lnTo>
                      <a:pt x="282391" y="400590"/>
                    </a:lnTo>
                    <a:cubicBezTo>
                      <a:pt x="280057" y="400590"/>
                      <a:pt x="278200" y="398733"/>
                      <a:pt x="278200" y="396399"/>
                    </a:cubicBezTo>
                    <a:lnTo>
                      <a:pt x="278200" y="362862"/>
                    </a:lnTo>
                    <a:lnTo>
                      <a:pt x="284805" y="360321"/>
                    </a:lnTo>
                    <a:close/>
                    <a:moveTo>
                      <a:pt x="120452" y="274674"/>
                    </a:moveTo>
                    <a:lnTo>
                      <a:pt x="120274" y="277991"/>
                    </a:lnTo>
                    <a:lnTo>
                      <a:pt x="119817" y="277302"/>
                    </a:lnTo>
                    <a:close/>
                    <a:moveTo>
                      <a:pt x="126828" y="251008"/>
                    </a:moveTo>
                    <a:cubicBezTo>
                      <a:pt x="129019" y="251389"/>
                      <a:pt x="130448" y="253532"/>
                      <a:pt x="130115" y="255769"/>
                    </a:cubicBezTo>
                    <a:lnTo>
                      <a:pt x="128295" y="275060"/>
                    </a:lnTo>
                    <a:lnTo>
                      <a:pt x="126912" y="272968"/>
                    </a:lnTo>
                    <a:cubicBezTo>
                      <a:pt x="125722" y="270967"/>
                      <a:pt x="123151" y="270396"/>
                      <a:pt x="121198" y="271586"/>
                    </a:cubicBezTo>
                    <a:lnTo>
                      <a:pt x="120452" y="274674"/>
                    </a:lnTo>
                    <a:lnTo>
                      <a:pt x="121304" y="258769"/>
                    </a:lnTo>
                    <a:lnTo>
                      <a:pt x="120970" y="258769"/>
                    </a:lnTo>
                    <a:cubicBezTo>
                      <a:pt x="108826" y="258769"/>
                      <a:pt x="89537" y="266720"/>
                      <a:pt x="71916" y="279195"/>
                    </a:cubicBezTo>
                    <a:cubicBezTo>
                      <a:pt x="48674" y="295669"/>
                      <a:pt x="32862" y="316237"/>
                      <a:pt x="28481" y="335520"/>
                    </a:cubicBezTo>
                    <a:cubicBezTo>
                      <a:pt x="24432" y="353470"/>
                      <a:pt x="30148" y="370087"/>
                      <a:pt x="45531" y="384847"/>
                    </a:cubicBezTo>
                    <a:cubicBezTo>
                      <a:pt x="64534" y="403035"/>
                      <a:pt x="97634" y="418175"/>
                      <a:pt x="143926" y="429650"/>
                    </a:cubicBezTo>
                    <a:cubicBezTo>
                      <a:pt x="144164" y="429698"/>
                      <a:pt x="144450" y="429840"/>
                      <a:pt x="144688" y="429888"/>
                    </a:cubicBezTo>
                    <a:cubicBezTo>
                      <a:pt x="152213" y="433316"/>
                      <a:pt x="157404" y="439553"/>
                      <a:pt x="159786" y="447790"/>
                    </a:cubicBezTo>
                    <a:cubicBezTo>
                      <a:pt x="162881" y="458646"/>
                      <a:pt x="160786" y="472025"/>
                      <a:pt x="154309" y="484880"/>
                    </a:cubicBezTo>
                    <a:cubicBezTo>
                      <a:pt x="169406" y="482928"/>
                      <a:pt x="201601" y="476596"/>
                      <a:pt x="210174" y="458265"/>
                    </a:cubicBezTo>
                    <a:cubicBezTo>
                      <a:pt x="214937" y="448076"/>
                      <a:pt x="211507" y="434982"/>
                      <a:pt x="200030" y="419461"/>
                    </a:cubicBezTo>
                    <a:cubicBezTo>
                      <a:pt x="163167" y="388703"/>
                      <a:pt x="141688" y="370134"/>
                      <a:pt x="129400" y="347328"/>
                    </a:cubicBezTo>
                    <a:cubicBezTo>
                      <a:pt x="123423" y="336234"/>
                      <a:pt x="119851" y="324427"/>
                      <a:pt x="118547" y="310226"/>
                    </a:cubicBezTo>
                    <a:lnTo>
                      <a:pt x="120274" y="277991"/>
                    </a:lnTo>
                    <a:lnTo>
                      <a:pt x="127054" y="288213"/>
                    </a:lnTo>
                    <a:lnTo>
                      <a:pt x="126281" y="296406"/>
                    </a:lnTo>
                    <a:cubicBezTo>
                      <a:pt x="126206" y="331455"/>
                      <a:pt x="137679" y="351843"/>
                      <a:pt x="163159" y="376449"/>
                    </a:cubicBezTo>
                    <a:lnTo>
                      <a:pt x="181384" y="392304"/>
                    </a:lnTo>
                    <a:lnTo>
                      <a:pt x="179180" y="392304"/>
                    </a:lnTo>
                    <a:cubicBezTo>
                      <a:pt x="176893" y="392304"/>
                      <a:pt x="175036" y="394161"/>
                      <a:pt x="175036" y="396495"/>
                    </a:cubicBezTo>
                    <a:cubicBezTo>
                      <a:pt x="175036" y="398781"/>
                      <a:pt x="176893" y="400638"/>
                      <a:pt x="179180" y="400638"/>
                    </a:cubicBezTo>
                    <a:lnTo>
                      <a:pt x="190964" y="400638"/>
                    </a:lnTo>
                    <a:lnTo>
                      <a:pt x="205649" y="413414"/>
                    </a:lnTo>
                    <a:cubicBezTo>
                      <a:pt x="205888" y="413652"/>
                      <a:pt x="206126" y="413890"/>
                      <a:pt x="206316" y="414128"/>
                    </a:cubicBezTo>
                    <a:cubicBezTo>
                      <a:pt x="219985" y="432507"/>
                      <a:pt x="223795" y="448600"/>
                      <a:pt x="217604" y="461836"/>
                    </a:cubicBezTo>
                    <a:cubicBezTo>
                      <a:pt x="204268" y="490403"/>
                      <a:pt x="149117" y="493974"/>
                      <a:pt x="146736" y="494117"/>
                    </a:cubicBezTo>
                    <a:lnTo>
                      <a:pt x="146546" y="494117"/>
                    </a:lnTo>
                    <a:cubicBezTo>
                      <a:pt x="145069" y="494117"/>
                      <a:pt x="143688" y="493355"/>
                      <a:pt x="142926" y="492022"/>
                    </a:cubicBezTo>
                    <a:cubicBezTo>
                      <a:pt x="142164" y="490641"/>
                      <a:pt x="142212" y="488975"/>
                      <a:pt x="143021" y="487689"/>
                    </a:cubicBezTo>
                    <a:cubicBezTo>
                      <a:pt x="151356" y="475025"/>
                      <a:pt x="154642" y="460598"/>
                      <a:pt x="151689" y="450171"/>
                    </a:cubicBezTo>
                    <a:cubicBezTo>
                      <a:pt x="150022" y="444362"/>
                      <a:pt x="146546" y="440172"/>
                      <a:pt x="141497" y="437696"/>
                    </a:cubicBezTo>
                    <a:cubicBezTo>
                      <a:pt x="117708" y="431769"/>
                      <a:pt x="97253" y="424877"/>
                      <a:pt x="80244" y="417062"/>
                    </a:cubicBezTo>
                    <a:lnTo>
                      <a:pt x="78185" y="415734"/>
                    </a:lnTo>
                    <a:lnTo>
                      <a:pt x="79350" y="414878"/>
                    </a:lnTo>
                    <a:cubicBezTo>
                      <a:pt x="81398" y="413783"/>
                      <a:pt x="82160" y="411259"/>
                      <a:pt x="81064" y="409211"/>
                    </a:cubicBezTo>
                    <a:cubicBezTo>
                      <a:pt x="80016" y="407210"/>
                      <a:pt x="77444" y="406401"/>
                      <a:pt x="75444" y="407496"/>
                    </a:cubicBezTo>
                    <a:lnTo>
                      <a:pt x="70745" y="410935"/>
                    </a:lnTo>
                    <a:lnTo>
                      <a:pt x="39673" y="390893"/>
                    </a:lnTo>
                    <a:cubicBezTo>
                      <a:pt x="22289" y="374181"/>
                      <a:pt x="15574" y="354422"/>
                      <a:pt x="20289" y="333711"/>
                    </a:cubicBezTo>
                    <a:cubicBezTo>
                      <a:pt x="25099" y="312428"/>
                      <a:pt x="42102" y="290098"/>
                      <a:pt x="67010" y="272434"/>
                    </a:cubicBezTo>
                    <a:cubicBezTo>
                      <a:pt x="78179" y="264506"/>
                      <a:pt x="89633" y="258448"/>
                      <a:pt x="100045" y="254722"/>
                    </a:cubicBezTo>
                    <a:lnTo>
                      <a:pt x="105501" y="253965"/>
                    </a:lnTo>
                    <a:lnTo>
                      <a:pt x="108390" y="257583"/>
                    </a:lnTo>
                    <a:cubicBezTo>
                      <a:pt x="109485" y="259584"/>
                      <a:pt x="112008" y="260298"/>
                      <a:pt x="114056" y="259155"/>
                    </a:cubicBezTo>
                    <a:cubicBezTo>
                      <a:pt x="116008" y="258012"/>
                      <a:pt x="116722" y="255535"/>
                      <a:pt x="115580" y="253487"/>
                    </a:cubicBezTo>
                    <a:lnTo>
                      <a:pt x="114924" y="252659"/>
                    </a:lnTo>
                    <a:close/>
                    <a:moveTo>
                      <a:pt x="150033" y="35134"/>
                    </a:moveTo>
                    <a:lnTo>
                      <a:pt x="161478" y="64583"/>
                    </a:lnTo>
                    <a:lnTo>
                      <a:pt x="164968" y="85089"/>
                    </a:lnTo>
                    <a:cubicBezTo>
                      <a:pt x="165689" y="102121"/>
                      <a:pt x="164653" y="114266"/>
                      <a:pt x="164558" y="115266"/>
                    </a:cubicBezTo>
                    <a:cubicBezTo>
                      <a:pt x="162414" y="136031"/>
                      <a:pt x="152126" y="155414"/>
                      <a:pt x="135599" y="169940"/>
                    </a:cubicBezTo>
                    <a:cubicBezTo>
                      <a:pt x="127717" y="176893"/>
                      <a:pt x="118703" y="182525"/>
                      <a:pt x="109016" y="186656"/>
                    </a:cubicBezTo>
                    <a:lnTo>
                      <a:pt x="78839" y="194260"/>
                    </a:lnTo>
                    <a:lnTo>
                      <a:pt x="80582" y="190615"/>
                    </a:lnTo>
                    <a:cubicBezTo>
                      <a:pt x="81106" y="189901"/>
                      <a:pt x="81344" y="189091"/>
                      <a:pt x="81344" y="188234"/>
                    </a:cubicBezTo>
                    <a:lnTo>
                      <a:pt x="81344" y="185125"/>
                    </a:lnTo>
                    <a:lnTo>
                      <a:pt x="106659" y="178570"/>
                    </a:lnTo>
                    <a:cubicBezTo>
                      <a:pt x="133629" y="166615"/>
                      <a:pt x="153365" y="142317"/>
                      <a:pt x="156223" y="114456"/>
                    </a:cubicBezTo>
                    <a:cubicBezTo>
                      <a:pt x="156247" y="114266"/>
                      <a:pt x="157247" y="102466"/>
                      <a:pt x="156556" y="85774"/>
                    </a:cubicBezTo>
                    <a:lnTo>
                      <a:pt x="148204" y="36368"/>
                    </a:lnTo>
                    <a:close/>
                    <a:moveTo>
                      <a:pt x="156958" y="30465"/>
                    </a:moveTo>
                    <a:lnTo>
                      <a:pt x="176933" y="81068"/>
                    </a:lnTo>
                    <a:cubicBezTo>
                      <a:pt x="207672" y="131146"/>
                      <a:pt x="263033" y="163781"/>
                      <a:pt x="324368" y="163781"/>
                    </a:cubicBezTo>
                    <a:lnTo>
                      <a:pt x="380928" y="163781"/>
                    </a:lnTo>
                    <a:lnTo>
                      <a:pt x="383541" y="172046"/>
                    </a:lnTo>
                    <a:lnTo>
                      <a:pt x="383381" y="172212"/>
                    </a:lnTo>
                    <a:lnTo>
                      <a:pt x="324415" y="172212"/>
                    </a:lnTo>
                    <a:cubicBezTo>
                      <a:pt x="302982" y="172212"/>
                      <a:pt x="281977" y="168496"/>
                      <a:pt x="262021" y="161161"/>
                    </a:cubicBezTo>
                    <a:cubicBezTo>
                      <a:pt x="242731" y="154111"/>
                      <a:pt x="224965" y="143822"/>
                      <a:pt x="209057" y="130675"/>
                    </a:cubicBezTo>
                    <a:cubicBezTo>
                      <a:pt x="193101" y="117457"/>
                      <a:pt x="179598" y="101654"/>
                      <a:pt x="169066" y="84107"/>
                    </a:cubicBezTo>
                    <a:lnTo>
                      <a:pt x="161478" y="64583"/>
                    </a:lnTo>
                    <a:lnTo>
                      <a:pt x="155804" y="31244"/>
                    </a:lnTo>
                    <a:close/>
                    <a:moveTo>
                      <a:pt x="146727" y="27450"/>
                    </a:moveTo>
                    <a:lnTo>
                      <a:pt x="146744" y="27730"/>
                    </a:lnTo>
                    <a:lnTo>
                      <a:pt x="148204" y="36368"/>
                    </a:lnTo>
                    <a:lnTo>
                      <a:pt x="125037" y="51988"/>
                    </a:lnTo>
                    <a:cubicBezTo>
                      <a:pt x="98057" y="78947"/>
                      <a:pt x="81344" y="116170"/>
                      <a:pt x="81344" y="157227"/>
                    </a:cubicBezTo>
                    <a:lnTo>
                      <a:pt x="81344" y="185125"/>
                    </a:lnTo>
                    <a:lnTo>
                      <a:pt x="77635" y="186085"/>
                    </a:lnTo>
                    <a:cubicBezTo>
                      <a:pt x="75349" y="186275"/>
                      <a:pt x="73682" y="188276"/>
                      <a:pt x="73872" y="190609"/>
                    </a:cubicBezTo>
                    <a:cubicBezTo>
                      <a:pt x="74110" y="192800"/>
                      <a:pt x="75920" y="194419"/>
                      <a:pt x="78064" y="194419"/>
                    </a:cubicBezTo>
                    <a:cubicBezTo>
                      <a:pt x="78159" y="194419"/>
                      <a:pt x="78302" y="194419"/>
                      <a:pt x="78397" y="194372"/>
                    </a:cubicBezTo>
                    <a:lnTo>
                      <a:pt x="78839" y="194260"/>
                    </a:lnTo>
                    <a:lnTo>
                      <a:pt x="78029" y="195956"/>
                    </a:lnTo>
                    <a:cubicBezTo>
                      <a:pt x="76987" y="199058"/>
                      <a:pt x="76392" y="203047"/>
                      <a:pt x="78154" y="206619"/>
                    </a:cubicBezTo>
                    <a:cubicBezTo>
                      <a:pt x="80630" y="211811"/>
                      <a:pt x="86058" y="217526"/>
                      <a:pt x="92391" y="224194"/>
                    </a:cubicBezTo>
                    <a:lnTo>
                      <a:pt x="114924" y="252659"/>
                    </a:lnTo>
                    <a:lnTo>
                      <a:pt x="105501" y="253965"/>
                    </a:lnTo>
                    <a:lnTo>
                      <a:pt x="86296" y="229910"/>
                    </a:lnTo>
                    <a:cubicBezTo>
                      <a:pt x="79582" y="222766"/>
                      <a:pt x="73726" y="216574"/>
                      <a:pt x="70631" y="210287"/>
                    </a:cubicBezTo>
                    <a:cubicBezTo>
                      <a:pt x="65869" y="200618"/>
                      <a:pt x="71011" y="190425"/>
                      <a:pt x="73011" y="186995"/>
                    </a:cubicBezTo>
                    <a:lnTo>
                      <a:pt x="73011" y="157179"/>
                    </a:lnTo>
                    <a:cubicBezTo>
                      <a:pt x="73011" y="115122"/>
                      <a:pt x="89391" y="75636"/>
                      <a:pt x="119103" y="45915"/>
                    </a:cubicBezTo>
                    <a:close/>
                    <a:moveTo>
                      <a:pt x="146609" y="25496"/>
                    </a:moveTo>
                    <a:lnTo>
                      <a:pt x="146900" y="27024"/>
                    </a:lnTo>
                    <a:lnTo>
                      <a:pt x="146900" y="27072"/>
                    </a:lnTo>
                    <a:lnTo>
                      <a:pt x="146981" y="27280"/>
                    </a:lnTo>
                    <a:lnTo>
                      <a:pt x="146727" y="27450"/>
                    </a:lnTo>
                    <a:close/>
                    <a:moveTo>
                      <a:pt x="146577" y="24966"/>
                    </a:moveTo>
                    <a:lnTo>
                      <a:pt x="146609" y="25496"/>
                    </a:lnTo>
                    <a:lnTo>
                      <a:pt x="146519" y="25024"/>
                    </a:lnTo>
                    <a:close/>
                    <a:moveTo>
                      <a:pt x="153044" y="23227"/>
                    </a:moveTo>
                    <a:lnTo>
                      <a:pt x="154841" y="25492"/>
                    </a:lnTo>
                    <a:lnTo>
                      <a:pt x="154841" y="25587"/>
                    </a:lnTo>
                    <a:lnTo>
                      <a:pt x="155804" y="31244"/>
                    </a:lnTo>
                    <a:lnTo>
                      <a:pt x="150033" y="35134"/>
                    </a:lnTo>
                    <a:lnTo>
                      <a:pt x="146981" y="27280"/>
                    </a:lnTo>
                    <a:close/>
                    <a:moveTo>
                      <a:pt x="148603" y="22939"/>
                    </a:moveTo>
                    <a:lnTo>
                      <a:pt x="146577" y="24966"/>
                    </a:lnTo>
                    <a:lnTo>
                      <a:pt x="146554" y="24587"/>
                    </a:lnTo>
                    <a:close/>
                    <a:moveTo>
                      <a:pt x="152209" y="22176"/>
                    </a:moveTo>
                    <a:lnTo>
                      <a:pt x="153237" y="23098"/>
                    </a:lnTo>
                    <a:lnTo>
                      <a:pt x="153044" y="23227"/>
                    </a:lnTo>
                    <a:close/>
                    <a:moveTo>
                      <a:pt x="151174" y="20872"/>
                    </a:moveTo>
                    <a:lnTo>
                      <a:pt x="152209" y="22176"/>
                    </a:lnTo>
                    <a:lnTo>
                      <a:pt x="150953" y="21050"/>
                    </a:lnTo>
                    <a:close/>
                    <a:moveTo>
                      <a:pt x="150710" y="20832"/>
                    </a:moveTo>
                    <a:lnTo>
                      <a:pt x="150953" y="21050"/>
                    </a:lnTo>
                    <a:lnTo>
                      <a:pt x="148603" y="22939"/>
                    </a:lnTo>
                    <a:close/>
                    <a:moveTo>
                      <a:pt x="230333" y="0"/>
                    </a:moveTo>
                    <a:cubicBezTo>
                      <a:pt x="272235" y="0"/>
                      <a:pt x="311756" y="16289"/>
                      <a:pt x="341515" y="45963"/>
                    </a:cubicBezTo>
                    <a:cubicBezTo>
                      <a:pt x="370989" y="75589"/>
                      <a:pt x="387369" y="114836"/>
                      <a:pt x="387512" y="156465"/>
                    </a:cubicBezTo>
                    <a:cubicBezTo>
                      <a:pt x="389655" y="162418"/>
                      <a:pt x="400273" y="192806"/>
                      <a:pt x="398416" y="204857"/>
                    </a:cubicBezTo>
                    <a:cubicBezTo>
                      <a:pt x="396940" y="214573"/>
                      <a:pt x="392416" y="217669"/>
                      <a:pt x="387988" y="220622"/>
                    </a:cubicBezTo>
                    <a:cubicBezTo>
                      <a:pt x="384560" y="222956"/>
                      <a:pt x="380989" y="225385"/>
                      <a:pt x="377513" y="232006"/>
                    </a:cubicBezTo>
                    <a:cubicBezTo>
                      <a:pt x="375846" y="235149"/>
                      <a:pt x="374132" y="238483"/>
                      <a:pt x="372275" y="242056"/>
                    </a:cubicBezTo>
                    <a:cubicBezTo>
                      <a:pt x="363275" y="259512"/>
                      <a:pt x="351967" y="281422"/>
                      <a:pt x="337628" y="302796"/>
                    </a:cubicBezTo>
                    <a:lnTo>
                      <a:pt x="286535" y="358437"/>
                    </a:lnTo>
                    <a:lnTo>
                      <a:pt x="286535" y="356965"/>
                    </a:lnTo>
                    <a:cubicBezTo>
                      <a:pt x="286535" y="354632"/>
                      <a:pt x="284677" y="352774"/>
                      <a:pt x="282391" y="352774"/>
                    </a:cubicBezTo>
                    <a:cubicBezTo>
                      <a:pt x="280057" y="352774"/>
                      <a:pt x="278200" y="354632"/>
                      <a:pt x="278200" y="356965"/>
                    </a:cubicBezTo>
                    <a:lnTo>
                      <a:pt x="278200" y="362862"/>
                    </a:lnTo>
                    <a:lnTo>
                      <a:pt x="230571" y="381183"/>
                    </a:lnTo>
                    <a:cubicBezTo>
                      <a:pt x="229666" y="381326"/>
                      <a:pt x="228714" y="381326"/>
                      <a:pt x="227762" y="381326"/>
                    </a:cubicBezTo>
                    <a:cubicBezTo>
                      <a:pt x="219596" y="381326"/>
                      <a:pt x="210847" y="378611"/>
                      <a:pt x="201591" y="373217"/>
                    </a:cubicBezTo>
                    <a:lnTo>
                      <a:pt x="198707" y="370829"/>
                    </a:lnTo>
                    <a:lnTo>
                      <a:pt x="198707" y="370443"/>
                    </a:lnTo>
                    <a:cubicBezTo>
                      <a:pt x="198707" y="368157"/>
                      <a:pt x="196898" y="366300"/>
                      <a:pt x="194564" y="366300"/>
                    </a:cubicBezTo>
                    <a:lnTo>
                      <a:pt x="193959" y="366898"/>
                    </a:lnTo>
                    <a:lnTo>
                      <a:pt x="172385" y="349033"/>
                    </a:lnTo>
                    <a:cubicBezTo>
                      <a:pt x="164172" y="340412"/>
                      <a:pt x="155637" y="330052"/>
                      <a:pt x="146851" y="318061"/>
                    </a:cubicBezTo>
                    <a:lnTo>
                      <a:pt x="127054" y="288213"/>
                    </a:lnTo>
                    <a:lnTo>
                      <a:pt x="128295" y="275060"/>
                    </a:lnTo>
                    <a:lnTo>
                      <a:pt x="153392" y="313019"/>
                    </a:lnTo>
                    <a:cubicBezTo>
                      <a:pt x="161981" y="324777"/>
                      <a:pt x="170314" y="334911"/>
                      <a:pt x="178337" y="343317"/>
                    </a:cubicBezTo>
                    <a:cubicBezTo>
                      <a:pt x="198097" y="364084"/>
                      <a:pt x="215477" y="374039"/>
                      <a:pt x="229905" y="372991"/>
                    </a:cubicBezTo>
                    <a:cubicBezTo>
                      <a:pt x="247046" y="371895"/>
                      <a:pt x="263426" y="365608"/>
                      <a:pt x="279853" y="353701"/>
                    </a:cubicBezTo>
                    <a:cubicBezTo>
                      <a:pt x="320517" y="324218"/>
                      <a:pt x="347182" y="272539"/>
                      <a:pt x="364799" y="238341"/>
                    </a:cubicBezTo>
                    <a:cubicBezTo>
                      <a:pt x="366656" y="234768"/>
                      <a:pt x="368371" y="231434"/>
                      <a:pt x="370037" y="228243"/>
                    </a:cubicBezTo>
                    <a:cubicBezTo>
                      <a:pt x="374513" y="219765"/>
                      <a:pt x="379322" y="216431"/>
                      <a:pt x="383227" y="213811"/>
                    </a:cubicBezTo>
                    <a:cubicBezTo>
                      <a:pt x="387036" y="211191"/>
                      <a:pt x="389179" y="209763"/>
                      <a:pt x="390083" y="203714"/>
                    </a:cubicBezTo>
                    <a:cubicBezTo>
                      <a:pt x="390774" y="199236"/>
                      <a:pt x="388940" y="190365"/>
                      <a:pt x="386506" y="181423"/>
                    </a:cubicBezTo>
                    <a:lnTo>
                      <a:pt x="383541" y="172046"/>
                    </a:lnTo>
                    <a:lnTo>
                      <a:pt x="387477" y="167973"/>
                    </a:lnTo>
                    <a:cubicBezTo>
                      <a:pt x="387477" y="165638"/>
                      <a:pt x="385619" y="163781"/>
                      <a:pt x="383333" y="163781"/>
                    </a:cubicBezTo>
                    <a:lnTo>
                      <a:pt x="380928" y="163781"/>
                    </a:lnTo>
                    <a:lnTo>
                      <a:pt x="379322" y="158703"/>
                    </a:lnTo>
                    <a:cubicBezTo>
                      <a:pt x="379132" y="158227"/>
                      <a:pt x="379084" y="157751"/>
                      <a:pt x="379084" y="157274"/>
                    </a:cubicBezTo>
                    <a:cubicBezTo>
                      <a:pt x="379084" y="117551"/>
                      <a:pt x="363609" y="80114"/>
                      <a:pt x="335516" y="51869"/>
                    </a:cubicBezTo>
                    <a:cubicBezTo>
                      <a:pt x="307423" y="23815"/>
                      <a:pt x="270044" y="8335"/>
                      <a:pt x="230333" y="8335"/>
                    </a:cubicBezTo>
                    <a:cubicBezTo>
                      <a:pt x="209799" y="8335"/>
                      <a:pt x="190220" y="12509"/>
                      <a:pt x="172402" y="20052"/>
                    </a:cubicBezTo>
                    <a:lnTo>
                      <a:pt x="156958" y="30465"/>
                    </a:lnTo>
                    <a:lnTo>
                      <a:pt x="155092" y="25738"/>
                    </a:lnTo>
                    <a:cubicBezTo>
                      <a:pt x="155092" y="25405"/>
                      <a:pt x="155045" y="25071"/>
                      <a:pt x="154949" y="24786"/>
                    </a:cubicBezTo>
                    <a:cubicBezTo>
                      <a:pt x="154949" y="24690"/>
                      <a:pt x="154854" y="24595"/>
                      <a:pt x="154854" y="24547"/>
                    </a:cubicBezTo>
                    <a:lnTo>
                      <a:pt x="153237" y="23098"/>
                    </a:lnTo>
                    <a:lnTo>
                      <a:pt x="170040" y="11866"/>
                    </a:lnTo>
                    <a:cubicBezTo>
                      <a:pt x="188884" y="4084"/>
                      <a:pt x="209287" y="0"/>
                      <a:pt x="230333" y="0"/>
                    </a:cubicBezTo>
                    <a:close/>
                  </a:path>
                </a:pathLst>
              </a:custGeom>
              <a:noFill/>
              <a:ln>
                <a:gradFill flip="none" rotWithShape="1">
                  <a:gsLst>
                    <a:gs pos="0">
                      <a:schemeClr val="accent1">
                        <a:lumMod val="5000"/>
                        <a:lumOff val="95000"/>
                        <a:alpha val="58000"/>
                      </a:schemeClr>
                    </a:gs>
                    <a:gs pos="100000">
                      <a:schemeClr val="accent1">
                        <a:lumMod val="30000"/>
                        <a:lumOff val="70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27" name="心形 26">
            <a:extLst>
              <a:ext uri="{FF2B5EF4-FFF2-40B4-BE49-F238E27FC236}">
                <a16:creationId xmlns:a16="http://schemas.microsoft.com/office/drawing/2014/main" id="{34E1C651-234F-490D-95CE-F0B77802DF3E}"/>
              </a:ext>
            </a:extLst>
          </p:cNvPr>
          <p:cNvSpPr/>
          <p:nvPr/>
        </p:nvSpPr>
        <p:spPr>
          <a:xfrm rot="20018330">
            <a:off x="1340104" y="2768704"/>
            <a:ext cx="269914" cy="269914"/>
          </a:xfrm>
          <a:prstGeom prst="heart">
            <a:avLst/>
          </a:prstGeom>
          <a:gradFill flip="none" rotWithShape="1">
            <a:gsLst>
              <a:gs pos="0">
                <a:schemeClr val="bg1"/>
              </a:gs>
              <a:gs pos="10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心形 104">
            <a:extLst>
              <a:ext uri="{FF2B5EF4-FFF2-40B4-BE49-F238E27FC236}">
                <a16:creationId xmlns:a16="http://schemas.microsoft.com/office/drawing/2014/main" id="{0A4325D4-8ED5-45F1-9C09-B53461E63BBC}"/>
              </a:ext>
            </a:extLst>
          </p:cNvPr>
          <p:cNvSpPr/>
          <p:nvPr/>
        </p:nvSpPr>
        <p:spPr>
          <a:xfrm rot="20018330">
            <a:off x="1003392" y="3464398"/>
            <a:ext cx="515285" cy="515285"/>
          </a:xfrm>
          <a:prstGeom prst="heart">
            <a:avLst/>
          </a:prstGeom>
          <a:gradFill flip="none" rotWithShape="1">
            <a:gsLst>
              <a:gs pos="0">
                <a:schemeClr val="bg1"/>
              </a:gs>
              <a:gs pos="10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心形 105">
            <a:extLst>
              <a:ext uri="{FF2B5EF4-FFF2-40B4-BE49-F238E27FC236}">
                <a16:creationId xmlns:a16="http://schemas.microsoft.com/office/drawing/2014/main" id="{4D8706C4-6A1B-4D72-AEA8-23684340049C}"/>
              </a:ext>
            </a:extLst>
          </p:cNvPr>
          <p:cNvSpPr/>
          <p:nvPr/>
        </p:nvSpPr>
        <p:spPr>
          <a:xfrm rot="1346683">
            <a:off x="3630474" y="4822123"/>
            <a:ext cx="413077" cy="413077"/>
          </a:xfrm>
          <a:prstGeom prst="heart">
            <a:avLst/>
          </a:prstGeom>
          <a:gradFill flip="none" rotWithShape="1">
            <a:gsLst>
              <a:gs pos="0">
                <a:schemeClr val="bg1"/>
              </a:gs>
              <a:gs pos="10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心形 106">
            <a:extLst>
              <a:ext uri="{FF2B5EF4-FFF2-40B4-BE49-F238E27FC236}">
                <a16:creationId xmlns:a16="http://schemas.microsoft.com/office/drawing/2014/main" id="{FADB17B6-8D78-4F6B-838C-3A1F9C571904}"/>
              </a:ext>
            </a:extLst>
          </p:cNvPr>
          <p:cNvSpPr/>
          <p:nvPr/>
        </p:nvSpPr>
        <p:spPr>
          <a:xfrm rot="1215621">
            <a:off x="4648005" y="1867156"/>
            <a:ext cx="269914" cy="269914"/>
          </a:xfrm>
          <a:prstGeom prst="heart">
            <a:avLst/>
          </a:prstGeom>
          <a:gradFill flip="none" rotWithShape="1">
            <a:gsLst>
              <a:gs pos="0">
                <a:schemeClr val="bg1"/>
              </a:gs>
              <a:gs pos="10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心形 107">
            <a:extLst>
              <a:ext uri="{FF2B5EF4-FFF2-40B4-BE49-F238E27FC236}">
                <a16:creationId xmlns:a16="http://schemas.microsoft.com/office/drawing/2014/main" id="{7E945538-7628-4F7E-BEA7-307D1804B725}"/>
              </a:ext>
            </a:extLst>
          </p:cNvPr>
          <p:cNvSpPr/>
          <p:nvPr/>
        </p:nvSpPr>
        <p:spPr>
          <a:xfrm rot="1009897">
            <a:off x="4835847" y="2776851"/>
            <a:ext cx="396032" cy="396032"/>
          </a:xfrm>
          <a:prstGeom prst="heart">
            <a:avLst/>
          </a:prstGeom>
          <a:gradFill flip="none" rotWithShape="1">
            <a:gsLst>
              <a:gs pos="0">
                <a:schemeClr val="bg1"/>
              </a:gs>
              <a:gs pos="10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心形 108">
            <a:extLst>
              <a:ext uri="{FF2B5EF4-FFF2-40B4-BE49-F238E27FC236}">
                <a16:creationId xmlns:a16="http://schemas.microsoft.com/office/drawing/2014/main" id="{EAE8DD6D-98DB-4CD1-BD12-A3B3C1B36F51}"/>
              </a:ext>
            </a:extLst>
          </p:cNvPr>
          <p:cNvSpPr/>
          <p:nvPr/>
        </p:nvSpPr>
        <p:spPr>
          <a:xfrm rot="20001340">
            <a:off x="766740" y="5998941"/>
            <a:ext cx="269914" cy="269914"/>
          </a:xfrm>
          <a:prstGeom prst="heart">
            <a:avLst/>
          </a:prstGeom>
          <a:gradFill flip="none" rotWithShape="1">
            <a:gsLst>
              <a:gs pos="0">
                <a:schemeClr val="bg1"/>
              </a:gs>
              <a:gs pos="10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心形 110">
            <a:extLst>
              <a:ext uri="{FF2B5EF4-FFF2-40B4-BE49-F238E27FC236}">
                <a16:creationId xmlns:a16="http://schemas.microsoft.com/office/drawing/2014/main" id="{95C14132-8D50-4962-895B-74D3F5DC22C5}"/>
              </a:ext>
            </a:extLst>
          </p:cNvPr>
          <p:cNvSpPr/>
          <p:nvPr/>
        </p:nvSpPr>
        <p:spPr>
          <a:xfrm rot="2262731">
            <a:off x="5706399" y="5660787"/>
            <a:ext cx="209193" cy="209193"/>
          </a:xfrm>
          <a:prstGeom prst="heart">
            <a:avLst/>
          </a:prstGeom>
          <a:gradFill flip="none" rotWithShape="1">
            <a:gsLst>
              <a:gs pos="0">
                <a:schemeClr val="bg1"/>
              </a:gs>
              <a:gs pos="10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5573944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A-图片 6" descr="背景图案&#10;&#10;描述已自动生成">
            <a:extLst>
              <a:ext uri="{FF2B5EF4-FFF2-40B4-BE49-F238E27FC236}">
                <a16:creationId xmlns:a16="http://schemas.microsoft.com/office/drawing/2014/main" id="{BAD7758A-369A-4BBA-9003-BC2CF0C06F82}"/>
              </a:ext>
            </a:extLst>
          </p:cNvPr>
          <p:cNvPicPr>
            <a:picLocks/>
          </p:cNvPicPr>
          <p:nvPr>
            <p:custDataLst>
              <p:tags r:id="rId1"/>
            </p:custDataLst>
          </p:nvPr>
        </p:nvPicPr>
        <p:blipFill rotWithShape="1">
          <a:blip r:embed="rId3">
            <a:extLst>
              <a:ext uri="{28A0092B-C50C-407E-A947-70E740481C1C}">
                <a14:useLocalDpi xmlns:a14="http://schemas.microsoft.com/office/drawing/2010/main" val="0"/>
              </a:ext>
            </a:extLst>
          </a:blip>
          <a:srcRect l="5556" r="5556"/>
          <a:stretch/>
        </p:blipFill>
        <p:spPr>
          <a:xfrm>
            <a:off x="2" y="0"/>
            <a:ext cx="12191998" cy="6858000"/>
          </a:xfrm>
          <a:custGeom>
            <a:avLst/>
            <a:gdLst>
              <a:gd name="connsiteX0" fmla="*/ 0 w 12191998"/>
              <a:gd name="connsiteY0" fmla="*/ 0 h 6858000"/>
              <a:gd name="connsiteX1" fmla="*/ 12191998 w 12191998"/>
              <a:gd name="connsiteY1" fmla="*/ 0 h 6858000"/>
              <a:gd name="connsiteX2" fmla="*/ 12191998 w 12191998"/>
              <a:gd name="connsiteY2" fmla="*/ 6858000 h 6858000"/>
              <a:gd name="connsiteX3" fmla="*/ 0 w 1219199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1998" h="6858000">
                <a:moveTo>
                  <a:pt x="0" y="0"/>
                </a:moveTo>
                <a:lnTo>
                  <a:pt x="12191998" y="0"/>
                </a:lnTo>
                <a:lnTo>
                  <a:pt x="12191998" y="6858000"/>
                </a:lnTo>
                <a:lnTo>
                  <a:pt x="0" y="6858000"/>
                </a:lnTo>
                <a:close/>
              </a:path>
            </a:pathLst>
          </a:custGeom>
        </p:spPr>
      </p:pic>
      <p:grpSp>
        <p:nvGrpSpPr>
          <p:cNvPr id="2" name="组合 1">
            <a:extLst>
              <a:ext uri="{FF2B5EF4-FFF2-40B4-BE49-F238E27FC236}">
                <a16:creationId xmlns:a16="http://schemas.microsoft.com/office/drawing/2014/main" id="{6305F562-D220-4EAD-AE74-4DC8870AFB79}"/>
              </a:ext>
            </a:extLst>
          </p:cNvPr>
          <p:cNvGrpSpPr/>
          <p:nvPr/>
        </p:nvGrpSpPr>
        <p:grpSpPr>
          <a:xfrm>
            <a:off x="3614726" y="379123"/>
            <a:ext cx="4962548" cy="661870"/>
            <a:chOff x="3285466" y="379123"/>
            <a:chExt cx="4962548" cy="661870"/>
          </a:xfrm>
        </p:grpSpPr>
        <p:pic>
          <p:nvPicPr>
            <p:cNvPr id="3" name="图片 2">
              <a:extLst>
                <a:ext uri="{FF2B5EF4-FFF2-40B4-BE49-F238E27FC236}">
                  <a16:creationId xmlns:a16="http://schemas.microsoft.com/office/drawing/2014/main" id="{6B38FFD8-C8F9-4FC2-AC5F-188ADC85F86D}"/>
                </a:ext>
              </a:extLst>
            </p:cNvPr>
            <p:cNvPicPr>
              <a:picLocks noChangeAspect="1"/>
            </p:cNvPicPr>
            <p:nvPr/>
          </p:nvPicPr>
          <p:blipFill rotWithShape="1">
            <a:blip r:embed="rId4">
              <a:extLst>
                <a:ext uri="{28A0092B-C50C-407E-A947-70E740481C1C}">
                  <a14:useLocalDpi xmlns:a14="http://schemas.microsoft.com/office/drawing/2010/main" val="0"/>
                </a:ext>
              </a:extLst>
            </a:blip>
            <a:srcRect t="62032" r="49881"/>
            <a:stretch/>
          </p:blipFill>
          <p:spPr>
            <a:xfrm>
              <a:off x="3285466" y="388556"/>
              <a:ext cx="1415452" cy="648329"/>
            </a:xfrm>
            <a:prstGeom prst="rect">
              <a:avLst/>
            </a:prstGeom>
          </p:spPr>
        </p:pic>
        <p:pic>
          <p:nvPicPr>
            <p:cNvPr id="4" name="图片 3">
              <a:extLst>
                <a:ext uri="{FF2B5EF4-FFF2-40B4-BE49-F238E27FC236}">
                  <a16:creationId xmlns:a16="http://schemas.microsoft.com/office/drawing/2014/main" id="{121C7681-E7AD-4CD9-86C2-679BA5D3477D}"/>
                </a:ext>
              </a:extLst>
            </p:cNvPr>
            <p:cNvPicPr>
              <a:picLocks noChangeAspect="1"/>
            </p:cNvPicPr>
            <p:nvPr/>
          </p:nvPicPr>
          <p:blipFill rotWithShape="1">
            <a:blip r:embed="rId4">
              <a:extLst>
                <a:ext uri="{28A0092B-C50C-407E-A947-70E740481C1C}">
                  <a14:useLocalDpi xmlns:a14="http://schemas.microsoft.com/office/drawing/2010/main" val="0"/>
                </a:ext>
              </a:extLst>
            </a:blip>
            <a:srcRect t="62032" r="49881"/>
            <a:stretch/>
          </p:blipFill>
          <p:spPr>
            <a:xfrm flipH="1">
              <a:off x="6832562" y="388556"/>
              <a:ext cx="1415452" cy="648329"/>
            </a:xfrm>
            <a:prstGeom prst="rect">
              <a:avLst/>
            </a:prstGeom>
          </p:spPr>
        </p:pic>
        <p:grpSp>
          <p:nvGrpSpPr>
            <p:cNvPr id="5" name="组合 4">
              <a:extLst>
                <a:ext uri="{FF2B5EF4-FFF2-40B4-BE49-F238E27FC236}">
                  <a16:creationId xmlns:a16="http://schemas.microsoft.com/office/drawing/2014/main" id="{413B939C-FA79-412B-AE06-5F49837FC87D}"/>
                </a:ext>
              </a:extLst>
            </p:cNvPr>
            <p:cNvGrpSpPr/>
            <p:nvPr/>
          </p:nvGrpSpPr>
          <p:grpSpPr>
            <a:xfrm>
              <a:off x="4023650" y="379123"/>
              <a:ext cx="3439013" cy="661870"/>
              <a:chOff x="4985992" y="837370"/>
              <a:chExt cx="2230948" cy="661870"/>
            </a:xfrm>
          </p:grpSpPr>
          <p:sp>
            <p:nvSpPr>
              <p:cNvPr id="6" name="文本框 5">
                <a:extLst>
                  <a:ext uri="{FF2B5EF4-FFF2-40B4-BE49-F238E27FC236}">
                    <a16:creationId xmlns:a16="http://schemas.microsoft.com/office/drawing/2014/main" id="{7D2E1265-F369-48AA-911B-15FA77813868}"/>
                  </a:ext>
                </a:extLst>
              </p:cNvPr>
              <p:cNvSpPr txBox="1"/>
              <p:nvPr/>
            </p:nvSpPr>
            <p:spPr>
              <a:xfrm>
                <a:off x="4985992" y="837370"/>
                <a:ext cx="2193736" cy="615553"/>
              </a:xfrm>
              <a:prstGeom prst="rect">
                <a:avLst/>
              </a:prstGeom>
              <a:noFill/>
            </p:spPr>
            <p:txBody>
              <a:bodyPr wrap="square" lIns="0" tIns="0" rIns="0" bIns="0" rtlCol="0">
                <a:spAutoFit/>
              </a:bodyPr>
              <a:lstStyle>
                <a:defPPr>
                  <a:defRPr lang="zh-CN"/>
                </a:defPPr>
                <a:lvl1pPr algn="ctr">
                  <a:defRPr sz="4000">
                    <a:solidFill>
                      <a:schemeClr val="bg1"/>
                    </a:solidFill>
                    <a:latin typeface="庞门正道标题体" panose="02010600030101010101" pitchFamily="2" charset="-122"/>
                    <a:ea typeface="庞门正道标题体" panose="02010600030101010101" pitchFamily="2" charset="-122"/>
                  </a:defRPr>
                </a:lvl1pPr>
              </a:lstStyle>
              <a:p>
                <a:r>
                  <a:rPr lang="zh-CN" altLang="en-US" dirty="0">
                    <a:solidFill>
                      <a:srgbClr val="0CF5EF"/>
                    </a:solidFill>
                    <a:sym typeface="+mn-ea"/>
                  </a:rPr>
                  <a:t>作者简介</a:t>
                </a:r>
              </a:p>
            </p:txBody>
          </p:sp>
          <p:sp>
            <p:nvSpPr>
              <p:cNvPr id="7" name="文本框 6">
                <a:extLst>
                  <a:ext uri="{FF2B5EF4-FFF2-40B4-BE49-F238E27FC236}">
                    <a16:creationId xmlns:a16="http://schemas.microsoft.com/office/drawing/2014/main" id="{C36951DA-01CA-47BC-88C4-974BEB7BB7C1}"/>
                  </a:ext>
                </a:extLst>
              </p:cNvPr>
              <p:cNvSpPr txBox="1"/>
              <p:nvPr/>
            </p:nvSpPr>
            <p:spPr>
              <a:xfrm>
                <a:off x="5023204" y="883687"/>
                <a:ext cx="2193736" cy="615553"/>
              </a:xfrm>
              <a:prstGeom prst="rect">
                <a:avLst/>
              </a:prstGeom>
              <a:noFill/>
            </p:spPr>
            <p:txBody>
              <a:bodyPr wrap="square" lIns="0" tIns="0" rIns="0" bIns="0" rtlCol="0">
                <a:spAutoFit/>
              </a:bodyPr>
              <a:lstStyle>
                <a:defPPr>
                  <a:defRPr lang="zh-CN"/>
                </a:defPPr>
                <a:lvl1pPr algn="ctr">
                  <a:defRPr sz="4000">
                    <a:solidFill>
                      <a:schemeClr val="bg1"/>
                    </a:solidFill>
                    <a:latin typeface="庞门正道标题体" panose="02010600030101010101" pitchFamily="2" charset="-122"/>
                    <a:ea typeface="庞门正道标题体" panose="02010600030101010101" pitchFamily="2" charset="-122"/>
                  </a:defRPr>
                </a:lvl1pPr>
              </a:lstStyle>
              <a:p>
                <a:r>
                  <a:rPr lang="zh-CN" altLang="en-US" dirty="0">
                    <a:solidFill>
                      <a:srgbClr val="FF1551"/>
                    </a:solidFill>
                    <a:sym typeface="+mn-ea"/>
                  </a:rPr>
                  <a:t>作者简介</a:t>
                </a:r>
              </a:p>
            </p:txBody>
          </p:sp>
          <p:sp>
            <p:nvSpPr>
              <p:cNvPr id="8" name="文本框 7">
                <a:extLst>
                  <a:ext uri="{FF2B5EF4-FFF2-40B4-BE49-F238E27FC236}">
                    <a16:creationId xmlns:a16="http://schemas.microsoft.com/office/drawing/2014/main" id="{0B92817C-816F-4AEB-A654-4C7BB2B946E2}"/>
                  </a:ext>
                </a:extLst>
              </p:cNvPr>
              <p:cNvSpPr txBox="1"/>
              <p:nvPr/>
            </p:nvSpPr>
            <p:spPr>
              <a:xfrm>
                <a:off x="4996358" y="867693"/>
                <a:ext cx="2193736" cy="615553"/>
              </a:xfrm>
              <a:prstGeom prst="rect">
                <a:avLst/>
              </a:prstGeom>
              <a:noFill/>
            </p:spPr>
            <p:txBody>
              <a:bodyPr wrap="square" lIns="0" tIns="0" rIns="0" bIns="0" rtlCol="0">
                <a:spAutoFit/>
              </a:bodyPr>
              <a:lstStyle>
                <a:defPPr>
                  <a:defRPr lang="zh-CN"/>
                </a:defPPr>
                <a:lvl1pPr algn="ctr">
                  <a:defRPr sz="4000">
                    <a:solidFill>
                      <a:schemeClr val="bg1"/>
                    </a:solidFill>
                    <a:latin typeface="庞门正道标题体" panose="02010600030101010101" pitchFamily="2" charset="-122"/>
                    <a:ea typeface="庞门正道标题体" panose="02010600030101010101" pitchFamily="2" charset="-122"/>
                  </a:defRPr>
                </a:lvl1pPr>
              </a:lstStyle>
              <a:p>
                <a:r>
                  <a:rPr lang="zh-CN" altLang="en-US" dirty="0">
                    <a:sym typeface="+mn-ea"/>
                  </a:rPr>
                  <a:t>作者简介</a:t>
                </a:r>
              </a:p>
            </p:txBody>
          </p:sp>
        </p:grpSp>
      </p:grpSp>
      <p:sp>
        <p:nvSpPr>
          <p:cNvPr id="9" name="任意多边形: 形状 8">
            <a:extLst>
              <a:ext uri="{FF2B5EF4-FFF2-40B4-BE49-F238E27FC236}">
                <a16:creationId xmlns:a16="http://schemas.microsoft.com/office/drawing/2014/main" id="{E48B6A47-4A34-4151-B6AE-11B186C35EC0}"/>
              </a:ext>
            </a:extLst>
          </p:cNvPr>
          <p:cNvSpPr/>
          <p:nvPr/>
        </p:nvSpPr>
        <p:spPr>
          <a:xfrm flipH="1">
            <a:off x="1065442" y="1331388"/>
            <a:ext cx="2606720" cy="5138056"/>
          </a:xfrm>
          <a:custGeom>
            <a:avLst/>
            <a:gdLst>
              <a:gd name="connsiteX0" fmla="*/ 1474688 w 3204045"/>
              <a:gd name="connsiteY0" fmla="*/ 517 h 6315430"/>
              <a:gd name="connsiteX1" fmla="*/ 1363277 w 3204045"/>
              <a:gd name="connsiteY1" fmla="*/ 5538 h 6315430"/>
              <a:gd name="connsiteX2" fmla="*/ 1319999 w 3204045"/>
              <a:gd name="connsiteY2" fmla="*/ 17348 h 6315430"/>
              <a:gd name="connsiteX3" fmla="*/ 1288262 w 3204045"/>
              <a:gd name="connsiteY3" fmla="*/ 59135 h 6315430"/>
              <a:gd name="connsiteX4" fmla="*/ 1254528 w 3204045"/>
              <a:gd name="connsiteY4" fmla="*/ 94194 h 6315430"/>
              <a:gd name="connsiteX5" fmla="*/ 1219837 w 3204045"/>
              <a:gd name="connsiteY5" fmla="*/ 148515 h 6315430"/>
              <a:gd name="connsiteX6" fmla="*/ 1199224 w 3204045"/>
              <a:gd name="connsiteY6" fmla="*/ 175924 h 6315430"/>
              <a:gd name="connsiteX7" fmla="*/ 1178623 w 3204045"/>
              <a:gd name="connsiteY7" fmla="*/ 205641 h 6315430"/>
              <a:gd name="connsiteX8" fmla="*/ 1180125 w 3204045"/>
              <a:gd name="connsiteY8" fmla="*/ 226014 h 6315430"/>
              <a:gd name="connsiteX9" fmla="*/ 1165246 w 3204045"/>
              <a:gd name="connsiteY9" fmla="*/ 238108 h 6315430"/>
              <a:gd name="connsiteX10" fmla="*/ 1176729 w 3204045"/>
              <a:gd name="connsiteY10" fmla="*/ 259318 h 6315430"/>
              <a:gd name="connsiteX11" fmla="*/ 1175738 w 3204045"/>
              <a:gd name="connsiteY11" fmla="*/ 271124 h 6315430"/>
              <a:gd name="connsiteX12" fmla="*/ 1160895 w 3204045"/>
              <a:gd name="connsiteY12" fmla="*/ 325370 h 6315430"/>
              <a:gd name="connsiteX13" fmla="*/ 1172853 w 3204045"/>
              <a:gd name="connsiteY13" fmla="*/ 347974 h 6315430"/>
              <a:gd name="connsiteX14" fmla="*/ 1133348 w 3204045"/>
              <a:gd name="connsiteY14" fmla="*/ 384591 h 6315430"/>
              <a:gd name="connsiteX15" fmla="*/ 1090191 w 3204045"/>
              <a:gd name="connsiteY15" fmla="*/ 430659 h 6315430"/>
              <a:gd name="connsiteX16" fmla="*/ 1080012 w 3204045"/>
              <a:gd name="connsiteY16" fmla="*/ 473938 h 6315430"/>
              <a:gd name="connsiteX17" fmla="*/ 1032631 w 3204045"/>
              <a:gd name="connsiteY17" fmla="*/ 525035 h 6315430"/>
              <a:gd name="connsiteX18" fmla="*/ 932691 w 3204045"/>
              <a:gd name="connsiteY18" fmla="*/ 618121 h 6315430"/>
              <a:gd name="connsiteX19" fmla="*/ 956765 w 3204045"/>
              <a:gd name="connsiteY19" fmla="*/ 712229 h 6315430"/>
              <a:gd name="connsiteX20" fmla="*/ 973632 w 3204045"/>
              <a:gd name="connsiteY20" fmla="*/ 747426 h 6315430"/>
              <a:gd name="connsiteX21" fmla="*/ 953309 w 3204045"/>
              <a:gd name="connsiteY21" fmla="*/ 761762 h 6315430"/>
              <a:gd name="connsiteX22" fmla="*/ 922620 w 3204045"/>
              <a:gd name="connsiteY22" fmla="*/ 821790 h 6315430"/>
              <a:gd name="connsiteX23" fmla="*/ 918817 w 3204045"/>
              <a:gd name="connsiteY23" fmla="*/ 848345 h 6315430"/>
              <a:gd name="connsiteX24" fmla="*/ 912088 w 3204045"/>
              <a:gd name="connsiteY24" fmla="*/ 910391 h 6315430"/>
              <a:gd name="connsiteX25" fmla="*/ 904378 w 3204045"/>
              <a:gd name="connsiteY25" fmla="*/ 998211 h 6315430"/>
              <a:gd name="connsiteX26" fmla="*/ 906694 w 3204045"/>
              <a:gd name="connsiteY26" fmla="*/ 1136701 h 6315430"/>
              <a:gd name="connsiteX27" fmla="*/ 1121617 w 3204045"/>
              <a:gd name="connsiteY27" fmla="*/ 1299333 h 6315430"/>
              <a:gd name="connsiteX28" fmla="*/ 1205948 w 3204045"/>
              <a:gd name="connsiteY28" fmla="*/ 1360805 h 6315430"/>
              <a:gd name="connsiteX29" fmla="*/ 1219998 w 3204045"/>
              <a:gd name="connsiteY29" fmla="*/ 1388714 h 6315430"/>
              <a:gd name="connsiteX30" fmla="*/ 1207542 w 3204045"/>
              <a:gd name="connsiteY30" fmla="*/ 1438705 h 6315430"/>
              <a:gd name="connsiteX31" fmla="*/ 1178821 w 3204045"/>
              <a:gd name="connsiteY31" fmla="*/ 1682007 h 6315430"/>
              <a:gd name="connsiteX32" fmla="*/ 1164325 w 3204045"/>
              <a:gd name="connsiteY32" fmla="*/ 1775254 h 6315430"/>
              <a:gd name="connsiteX33" fmla="*/ 1084552 w 3204045"/>
              <a:gd name="connsiteY33" fmla="*/ 1829046 h 6315430"/>
              <a:gd name="connsiteX34" fmla="*/ 1029167 w 3204045"/>
              <a:gd name="connsiteY34" fmla="*/ 1845984 h 6315430"/>
              <a:gd name="connsiteX35" fmla="*/ 986164 w 3204045"/>
              <a:gd name="connsiteY35" fmla="*/ 1867099 h 6315430"/>
              <a:gd name="connsiteX36" fmla="*/ 956462 w 3204045"/>
              <a:gd name="connsiteY36" fmla="*/ 1871979 h 6315430"/>
              <a:gd name="connsiteX37" fmla="*/ 904528 w 3204045"/>
              <a:gd name="connsiteY37" fmla="*/ 1883675 h 6315430"/>
              <a:gd name="connsiteX38" fmla="*/ 709217 w 3204045"/>
              <a:gd name="connsiteY38" fmla="*/ 1956545 h 6315430"/>
              <a:gd name="connsiteX39" fmla="*/ 405778 w 3204045"/>
              <a:gd name="connsiteY39" fmla="*/ 2138039 h 6315430"/>
              <a:gd name="connsiteX40" fmla="*/ 220790 w 3204045"/>
              <a:gd name="connsiteY40" fmla="*/ 2492752 h 6315430"/>
              <a:gd name="connsiteX41" fmla="*/ 186234 w 3204045"/>
              <a:gd name="connsiteY41" fmla="*/ 2613931 h 6315430"/>
              <a:gd name="connsiteX42" fmla="*/ 102865 w 3204045"/>
              <a:gd name="connsiteY42" fmla="*/ 2922649 h 6315430"/>
              <a:gd name="connsiteX43" fmla="*/ 52764 w 3204045"/>
              <a:gd name="connsiteY43" fmla="*/ 3113073 h 6315430"/>
              <a:gd name="connsiteX44" fmla="*/ 32883 w 3204045"/>
              <a:gd name="connsiteY44" fmla="*/ 3185204 h 6315430"/>
              <a:gd name="connsiteX45" fmla="*/ 12348 w 3204045"/>
              <a:gd name="connsiteY45" fmla="*/ 3257334 h 6315430"/>
              <a:gd name="connsiteX46" fmla="*/ 10 w 3204045"/>
              <a:gd name="connsiteY46" fmla="*/ 3336545 h 6315430"/>
              <a:gd name="connsiteX47" fmla="*/ 444 w 3204045"/>
              <a:gd name="connsiteY47" fmla="*/ 3372477 h 6315430"/>
              <a:gd name="connsiteX48" fmla="*/ 56302 w 3204045"/>
              <a:gd name="connsiteY48" fmla="*/ 3398577 h 6315430"/>
              <a:gd name="connsiteX49" fmla="*/ 113708 w 3204045"/>
              <a:gd name="connsiteY49" fmla="*/ 3424677 h 6315430"/>
              <a:gd name="connsiteX50" fmla="*/ 175715 w 3204045"/>
              <a:gd name="connsiteY50" fmla="*/ 3452980 h 6315430"/>
              <a:gd name="connsiteX51" fmla="*/ 236174 w 3204045"/>
              <a:gd name="connsiteY51" fmla="*/ 3481283 h 6315430"/>
              <a:gd name="connsiteX52" fmla="*/ 228841 w 3204045"/>
              <a:gd name="connsiteY52" fmla="*/ 3515012 h 6315430"/>
              <a:gd name="connsiteX53" fmla="*/ 212334 w 3204045"/>
              <a:gd name="connsiteY53" fmla="*/ 3638183 h 6315430"/>
              <a:gd name="connsiteX54" fmla="*/ 166359 w 3204045"/>
              <a:gd name="connsiteY54" fmla="*/ 3952671 h 6315430"/>
              <a:gd name="connsiteX55" fmla="*/ 135566 w 3204045"/>
              <a:gd name="connsiteY55" fmla="*/ 4255619 h 6315430"/>
              <a:gd name="connsiteX56" fmla="*/ 159928 w 3204045"/>
              <a:gd name="connsiteY56" fmla="*/ 4748185 h 6315430"/>
              <a:gd name="connsiteX57" fmla="*/ 163404 w 3204045"/>
              <a:gd name="connsiteY57" fmla="*/ 4773938 h 6315430"/>
              <a:gd name="connsiteX58" fmla="*/ 157200 w 3204045"/>
              <a:gd name="connsiteY58" fmla="*/ 4793062 h 6315430"/>
              <a:gd name="connsiteX59" fmla="*/ 156559 w 3204045"/>
              <a:gd name="connsiteY59" fmla="*/ 4817084 h 6315430"/>
              <a:gd name="connsiteX60" fmla="*/ 141445 w 3204045"/>
              <a:gd name="connsiteY60" fmla="*/ 4953110 h 6315430"/>
              <a:gd name="connsiteX61" fmla="*/ 111217 w 3204045"/>
              <a:gd name="connsiteY61" fmla="*/ 5006010 h 6315430"/>
              <a:gd name="connsiteX62" fmla="*/ 103660 w 3204045"/>
              <a:gd name="connsiteY62" fmla="*/ 5028681 h 6315430"/>
              <a:gd name="connsiteX63" fmla="*/ 96103 w 3204045"/>
              <a:gd name="connsiteY63" fmla="*/ 5051352 h 6315430"/>
              <a:gd name="connsiteX64" fmla="*/ 80989 w 3204045"/>
              <a:gd name="connsiteY64" fmla="*/ 5096694 h 6315430"/>
              <a:gd name="connsiteX65" fmla="*/ 58318 w 3204045"/>
              <a:gd name="connsiteY65" fmla="*/ 5142036 h 6315430"/>
              <a:gd name="connsiteX66" fmla="*/ 28090 w 3204045"/>
              <a:gd name="connsiteY66" fmla="*/ 5308291 h 6315430"/>
              <a:gd name="connsiteX67" fmla="*/ 28090 w 3204045"/>
              <a:gd name="connsiteY67" fmla="*/ 5572787 h 6315430"/>
              <a:gd name="connsiteX68" fmla="*/ 58318 w 3204045"/>
              <a:gd name="connsiteY68" fmla="*/ 5739041 h 6315430"/>
              <a:gd name="connsiteX69" fmla="*/ 73432 w 3204045"/>
              <a:gd name="connsiteY69" fmla="*/ 5799497 h 6315430"/>
              <a:gd name="connsiteX70" fmla="*/ 88546 w 3204045"/>
              <a:gd name="connsiteY70" fmla="*/ 5882625 h 6315430"/>
              <a:gd name="connsiteX71" fmla="*/ 96103 w 3204045"/>
              <a:gd name="connsiteY71" fmla="*/ 5905296 h 6315430"/>
              <a:gd name="connsiteX72" fmla="*/ 111217 w 3204045"/>
              <a:gd name="connsiteY72" fmla="*/ 6071550 h 6315430"/>
              <a:gd name="connsiteX73" fmla="*/ 126331 w 3204045"/>
              <a:gd name="connsiteY73" fmla="*/ 6094221 h 6315430"/>
              <a:gd name="connsiteX74" fmla="*/ 133888 w 3204045"/>
              <a:gd name="connsiteY74" fmla="*/ 6169791 h 6315430"/>
              <a:gd name="connsiteX75" fmla="*/ 141445 w 3204045"/>
              <a:gd name="connsiteY75" fmla="*/ 6200020 h 6315430"/>
              <a:gd name="connsiteX76" fmla="*/ 186787 w 3204045"/>
              <a:gd name="connsiteY76" fmla="*/ 6245362 h 6315430"/>
              <a:gd name="connsiteX77" fmla="*/ 209458 w 3204045"/>
              <a:gd name="connsiteY77" fmla="*/ 6260476 h 6315430"/>
              <a:gd name="connsiteX78" fmla="*/ 254801 w 3204045"/>
              <a:gd name="connsiteY78" fmla="*/ 6290704 h 6315430"/>
              <a:gd name="connsiteX79" fmla="*/ 360599 w 3204045"/>
              <a:gd name="connsiteY79" fmla="*/ 6305818 h 6315430"/>
              <a:gd name="connsiteX80" fmla="*/ 1887118 w 3204045"/>
              <a:gd name="connsiteY80" fmla="*/ 6313375 h 6315430"/>
              <a:gd name="connsiteX81" fmla="*/ 2340539 w 3204045"/>
              <a:gd name="connsiteY81" fmla="*/ 6298261 h 6315430"/>
              <a:gd name="connsiteX82" fmla="*/ 2567250 w 3204045"/>
              <a:gd name="connsiteY82" fmla="*/ 6283147 h 6315430"/>
              <a:gd name="connsiteX83" fmla="*/ 2605035 w 3204045"/>
              <a:gd name="connsiteY83" fmla="*/ 6275590 h 6315430"/>
              <a:gd name="connsiteX84" fmla="*/ 2695720 w 3204045"/>
              <a:gd name="connsiteY84" fmla="*/ 6260476 h 6315430"/>
              <a:gd name="connsiteX85" fmla="*/ 2778847 w 3204045"/>
              <a:gd name="connsiteY85" fmla="*/ 6252919 h 6315430"/>
              <a:gd name="connsiteX86" fmla="*/ 2824189 w 3204045"/>
              <a:gd name="connsiteY86" fmla="*/ 6230248 h 6315430"/>
              <a:gd name="connsiteX87" fmla="*/ 2869531 w 3204045"/>
              <a:gd name="connsiteY87" fmla="*/ 6215134 h 6315430"/>
              <a:gd name="connsiteX88" fmla="*/ 2899759 w 3204045"/>
              <a:gd name="connsiteY88" fmla="*/ 6207577 h 6315430"/>
              <a:gd name="connsiteX89" fmla="*/ 2937544 w 3204045"/>
              <a:gd name="connsiteY89" fmla="*/ 6184906 h 6315430"/>
              <a:gd name="connsiteX90" fmla="*/ 2998001 w 3204045"/>
              <a:gd name="connsiteY90" fmla="*/ 6162234 h 6315430"/>
              <a:gd name="connsiteX91" fmla="*/ 3028229 w 3204045"/>
              <a:gd name="connsiteY91" fmla="*/ 6139563 h 6315430"/>
              <a:gd name="connsiteX92" fmla="*/ 3058457 w 3204045"/>
              <a:gd name="connsiteY92" fmla="*/ 6124449 h 6315430"/>
              <a:gd name="connsiteX93" fmla="*/ 3081128 w 3204045"/>
              <a:gd name="connsiteY93" fmla="*/ 6094221 h 6315430"/>
              <a:gd name="connsiteX94" fmla="*/ 3126470 w 3204045"/>
              <a:gd name="connsiteY94" fmla="*/ 6048879 h 6315430"/>
              <a:gd name="connsiteX95" fmla="*/ 3149141 w 3204045"/>
              <a:gd name="connsiteY95" fmla="*/ 6041322 h 6315430"/>
              <a:gd name="connsiteX96" fmla="*/ 3156698 w 3204045"/>
              <a:gd name="connsiteY96" fmla="*/ 5791940 h 6315430"/>
              <a:gd name="connsiteX97" fmla="*/ 3149141 w 3204045"/>
              <a:gd name="connsiteY97" fmla="*/ 4885097 h 6315430"/>
              <a:gd name="connsiteX98" fmla="*/ 3141584 w 3204045"/>
              <a:gd name="connsiteY98" fmla="*/ 4839755 h 6315430"/>
              <a:gd name="connsiteX99" fmla="*/ 3126470 w 3204045"/>
              <a:gd name="connsiteY99" fmla="*/ 4665944 h 6315430"/>
              <a:gd name="connsiteX100" fmla="*/ 3111356 w 3204045"/>
              <a:gd name="connsiteY100" fmla="*/ 4628158 h 6315430"/>
              <a:gd name="connsiteX101" fmla="*/ 3103799 w 3204045"/>
              <a:gd name="connsiteY101" fmla="*/ 4575259 h 6315430"/>
              <a:gd name="connsiteX102" fmla="*/ 3096242 w 3204045"/>
              <a:gd name="connsiteY102" fmla="*/ 4537474 h 6315430"/>
              <a:gd name="connsiteX103" fmla="*/ 3110285 w 3204045"/>
              <a:gd name="connsiteY103" fmla="*/ 4762169 h 6315430"/>
              <a:gd name="connsiteX104" fmla="*/ 3111237 w 3204045"/>
              <a:gd name="connsiteY104" fmla="*/ 4763063 h 6315430"/>
              <a:gd name="connsiteX105" fmla="*/ 3111356 w 3204045"/>
              <a:gd name="connsiteY105" fmla="*/ 4779299 h 6315430"/>
              <a:gd name="connsiteX106" fmla="*/ 3110285 w 3204045"/>
              <a:gd name="connsiteY106" fmla="*/ 4762169 h 6315430"/>
              <a:gd name="connsiteX107" fmla="*/ 3107260 w 3204045"/>
              <a:gd name="connsiteY107" fmla="*/ 4759329 h 6315430"/>
              <a:gd name="connsiteX108" fmla="*/ 3066014 w 3204045"/>
              <a:gd name="connsiteY108" fmla="*/ 4733957 h 6315430"/>
              <a:gd name="connsiteX109" fmla="*/ 3050900 w 3204045"/>
              <a:gd name="connsiteY109" fmla="*/ 4711286 h 6315430"/>
              <a:gd name="connsiteX110" fmla="*/ 3050381 w 3204045"/>
              <a:gd name="connsiteY110" fmla="*/ 4710940 h 6315430"/>
              <a:gd name="connsiteX111" fmla="*/ 3059693 w 3204045"/>
              <a:gd name="connsiteY111" fmla="*/ 4663432 h 6315430"/>
              <a:gd name="connsiteX112" fmla="*/ 3094165 w 3204045"/>
              <a:gd name="connsiteY112" fmla="*/ 4468167 h 6315430"/>
              <a:gd name="connsiteX113" fmla="*/ 3114354 w 3204045"/>
              <a:gd name="connsiteY113" fmla="*/ 4326791 h 6315430"/>
              <a:gd name="connsiteX114" fmla="*/ 3141160 w 3204045"/>
              <a:gd name="connsiteY114" fmla="*/ 4099817 h 6315430"/>
              <a:gd name="connsiteX115" fmla="*/ 3175929 w 3204045"/>
              <a:gd name="connsiteY115" fmla="*/ 3988829 h 6315430"/>
              <a:gd name="connsiteX116" fmla="*/ 3204045 w 3204045"/>
              <a:gd name="connsiteY116" fmla="*/ 3898452 h 6315430"/>
              <a:gd name="connsiteX117" fmla="*/ 3143249 w 3204045"/>
              <a:gd name="connsiteY117" fmla="*/ 3652609 h 6315430"/>
              <a:gd name="connsiteX118" fmla="*/ 3088993 w 3204045"/>
              <a:gd name="connsiteY118" fmla="*/ 3410251 h 6315430"/>
              <a:gd name="connsiteX119" fmla="*/ 3050818 w 3204045"/>
              <a:gd name="connsiteY119" fmla="*/ 3146587 h 6315430"/>
              <a:gd name="connsiteX120" fmla="*/ 3082593 w 3204045"/>
              <a:gd name="connsiteY120" fmla="*/ 3067023 h 6315430"/>
              <a:gd name="connsiteX121" fmla="*/ 3087875 w 3204045"/>
              <a:gd name="connsiteY121" fmla="*/ 3018054 h 6315430"/>
              <a:gd name="connsiteX122" fmla="*/ 3061307 w 3204045"/>
              <a:gd name="connsiteY122" fmla="*/ 2951502 h 6315430"/>
              <a:gd name="connsiteX123" fmla="*/ 3032902 w 3204045"/>
              <a:gd name="connsiteY123" fmla="*/ 2879731 h 6315430"/>
              <a:gd name="connsiteX124" fmla="*/ 2982235 w 3204045"/>
              <a:gd name="connsiteY124" fmla="*/ 2691832 h 6315430"/>
              <a:gd name="connsiteX125" fmla="*/ 2967486 w 3204045"/>
              <a:gd name="connsiteY125" fmla="*/ 2590850 h 6315430"/>
              <a:gd name="connsiteX126" fmla="*/ 2955899 w 3204045"/>
              <a:gd name="connsiteY126" fmla="*/ 2510064 h 6315430"/>
              <a:gd name="connsiteX127" fmla="*/ 2886591 w 3204045"/>
              <a:gd name="connsiteY127" fmla="*/ 2106514 h 6315430"/>
              <a:gd name="connsiteX128" fmla="*/ 2749085 w 3204045"/>
              <a:gd name="connsiteY128" fmla="*/ 1883302 h 6315430"/>
              <a:gd name="connsiteX129" fmla="*/ 2652968 w 3204045"/>
              <a:gd name="connsiteY129" fmla="*/ 1820451 h 6315430"/>
              <a:gd name="connsiteX130" fmla="*/ 2468315 w 3204045"/>
              <a:gd name="connsiteY130" fmla="*/ 1738957 h 6315430"/>
              <a:gd name="connsiteX131" fmla="*/ 2312513 w 3204045"/>
              <a:gd name="connsiteY131" fmla="*/ 1722096 h 6315430"/>
              <a:gd name="connsiteX132" fmla="*/ 2165367 w 3204045"/>
              <a:gd name="connsiteY132" fmla="*/ 1710938 h 6315430"/>
              <a:gd name="connsiteX133" fmla="*/ 2097695 w 3204045"/>
              <a:gd name="connsiteY133" fmla="*/ 1674469 h 6315430"/>
              <a:gd name="connsiteX134" fmla="*/ 2069760 w 3204045"/>
              <a:gd name="connsiteY134" fmla="*/ 1672297 h 6315430"/>
              <a:gd name="connsiteX135" fmla="*/ 2017919 w 3204045"/>
              <a:gd name="connsiteY135" fmla="*/ 1664087 h 6315430"/>
              <a:gd name="connsiteX136" fmla="*/ 1959717 w 3204045"/>
              <a:gd name="connsiteY136" fmla="*/ 1611558 h 6315430"/>
              <a:gd name="connsiteX137" fmla="*/ 1902319 w 3204045"/>
              <a:gd name="connsiteY137" fmla="*/ 1446780 h 6315430"/>
              <a:gd name="connsiteX138" fmla="*/ 1953068 w 3204045"/>
              <a:gd name="connsiteY138" fmla="*/ 1320676 h 6315430"/>
              <a:gd name="connsiteX139" fmla="*/ 2031559 w 3204045"/>
              <a:gd name="connsiteY139" fmla="*/ 1281378 h 6315430"/>
              <a:gd name="connsiteX140" fmla="*/ 2253499 w 3204045"/>
              <a:gd name="connsiteY140" fmla="*/ 1096581 h 6315430"/>
              <a:gd name="connsiteX141" fmla="*/ 2403650 w 3204045"/>
              <a:gd name="connsiteY141" fmla="*/ 904518 h 6315430"/>
              <a:gd name="connsiteX142" fmla="*/ 2443287 w 3204045"/>
              <a:gd name="connsiteY142" fmla="*/ 855251 h 6315430"/>
              <a:gd name="connsiteX143" fmla="*/ 2396184 w 3204045"/>
              <a:gd name="connsiteY143" fmla="*/ 761798 h 6315430"/>
              <a:gd name="connsiteX144" fmla="*/ 2396184 w 3204045"/>
              <a:gd name="connsiteY144" fmla="*/ 747750 h 6315430"/>
              <a:gd name="connsiteX145" fmla="*/ 2424813 w 3204045"/>
              <a:gd name="connsiteY145" fmla="*/ 762603 h 6315430"/>
              <a:gd name="connsiteX146" fmla="*/ 2464215 w 3204045"/>
              <a:gd name="connsiteY146" fmla="*/ 757514 h 6315430"/>
              <a:gd name="connsiteX147" fmla="*/ 2440689 w 3204045"/>
              <a:gd name="connsiteY147" fmla="*/ 719787 h 6315430"/>
              <a:gd name="connsiteX148" fmla="*/ 2428823 w 3204045"/>
              <a:gd name="connsiteY148" fmla="*/ 692186 h 6315430"/>
              <a:gd name="connsiteX149" fmla="*/ 2449561 w 3204045"/>
              <a:gd name="connsiteY149" fmla="*/ 681163 h 6315430"/>
              <a:gd name="connsiteX150" fmla="*/ 2457224 w 3204045"/>
              <a:gd name="connsiteY150" fmla="*/ 632659 h 6315430"/>
              <a:gd name="connsiteX151" fmla="*/ 2433331 w 3204045"/>
              <a:gd name="connsiteY151" fmla="*/ 573798 h 6315430"/>
              <a:gd name="connsiteX152" fmla="*/ 2370040 w 3204045"/>
              <a:gd name="connsiteY152" fmla="*/ 460543 h 6315430"/>
              <a:gd name="connsiteX153" fmla="*/ 2328860 w 3204045"/>
              <a:gd name="connsiteY153" fmla="*/ 409627 h 6315430"/>
              <a:gd name="connsiteX154" fmla="*/ 2281028 w 3204045"/>
              <a:gd name="connsiteY154" fmla="*/ 343267 h 6315430"/>
              <a:gd name="connsiteX155" fmla="*/ 2240383 w 3204045"/>
              <a:gd name="connsiteY155" fmla="*/ 275504 h 6315430"/>
              <a:gd name="connsiteX156" fmla="*/ 2232307 w 3204045"/>
              <a:gd name="connsiteY156" fmla="*/ 253643 h 6315430"/>
              <a:gd name="connsiteX157" fmla="*/ 2210315 w 3204045"/>
              <a:gd name="connsiteY157" fmla="*/ 250047 h 6315430"/>
              <a:gd name="connsiteX158" fmla="*/ 2150175 w 3204045"/>
              <a:gd name="connsiteY158" fmla="*/ 228827 h 6315430"/>
              <a:gd name="connsiteX159" fmla="*/ 1897042 w 3204045"/>
              <a:gd name="connsiteY159" fmla="*/ 97567 h 6315430"/>
              <a:gd name="connsiteX160" fmla="*/ 1729700 w 3204045"/>
              <a:gd name="connsiteY160" fmla="*/ 40966 h 6315430"/>
              <a:gd name="connsiteX161" fmla="*/ 1677766 w 3204045"/>
              <a:gd name="connsiteY161" fmla="*/ 26242 h 6315430"/>
              <a:gd name="connsiteX162" fmla="*/ 1474688 w 3204045"/>
              <a:gd name="connsiteY162" fmla="*/ 517 h 6315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3204045" h="6315430">
                <a:moveTo>
                  <a:pt x="1474688" y="517"/>
                </a:moveTo>
                <a:cubicBezTo>
                  <a:pt x="1422891" y="-974"/>
                  <a:pt x="1383910" y="783"/>
                  <a:pt x="1363277" y="5538"/>
                </a:cubicBezTo>
                <a:cubicBezTo>
                  <a:pt x="1345822" y="9561"/>
                  <a:pt x="1326346" y="14876"/>
                  <a:pt x="1319999" y="17348"/>
                </a:cubicBezTo>
                <a:cubicBezTo>
                  <a:pt x="1306864" y="22464"/>
                  <a:pt x="1288262" y="46956"/>
                  <a:pt x="1288262" y="59135"/>
                </a:cubicBezTo>
                <a:cubicBezTo>
                  <a:pt x="1288262" y="63616"/>
                  <a:pt x="1273081" y="79393"/>
                  <a:pt x="1254528" y="94194"/>
                </a:cubicBezTo>
                <a:cubicBezTo>
                  <a:pt x="1222399" y="119824"/>
                  <a:pt x="1220748" y="122410"/>
                  <a:pt x="1219837" y="148515"/>
                </a:cubicBezTo>
                <a:cubicBezTo>
                  <a:pt x="1218889" y="175662"/>
                  <a:pt x="1218692" y="175924"/>
                  <a:pt x="1199224" y="175924"/>
                </a:cubicBezTo>
                <a:cubicBezTo>
                  <a:pt x="1159485" y="175924"/>
                  <a:pt x="1146619" y="194484"/>
                  <a:pt x="1178623" y="205641"/>
                </a:cubicBezTo>
                <a:cubicBezTo>
                  <a:pt x="1200659" y="213323"/>
                  <a:pt x="1201699" y="227435"/>
                  <a:pt x="1180125" y="226014"/>
                </a:cubicBezTo>
                <a:cubicBezTo>
                  <a:pt x="1166982" y="225149"/>
                  <a:pt x="1164472" y="227189"/>
                  <a:pt x="1165246" y="238108"/>
                </a:cubicBezTo>
                <a:cubicBezTo>
                  <a:pt x="1165759" y="245332"/>
                  <a:pt x="1170926" y="254877"/>
                  <a:pt x="1176729" y="259318"/>
                </a:cubicBezTo>
                <a:cubicBezTo>
                  <a:pt x="1186878" y="267087"/>
                  <a:pt x="1186840" y="267536"/>
                  <a:pt x="1175738" y="271124"/>
                </a:cubicBezTo>
                <a:cubicBezTo>
                  <a:pt x="1143372" y="281586"/>
                  <a:pt x="1139582" y="295438"/>
                  <a:pt x="1160895" y="325370"/>
                </a:cubicBezTo>
                <a:cubicBezTo>
                  <a:pt x="1167472" y="334606"/>
                  <a:pt x="1172853" y="344778"/>
                  <a:pt x="1172853" y="347974"/>
                </a:cubicBezTo>
                <a:cubicBezTo>
                  <a:pt x="1172853" y="351171"/>
                  <a:pt x="1155076" y="367648"/>
                  <a:pt x="1133348" y="384591"/>
                </a:cubicBezTo>
                <a:cubicBezTo>
                  <a:pt x="1108323" y="404105"/>
                  <a:pt x="1092505" y="420991"/>
                  <a:pt x="1090191" y="430659"/>
                </a:cubicBezTo>
                <a:cubicBezTo>
                  <a:pt x="1088183" y="439053"/>
                  <a:pt x="1083603" y="458528"/>
                  <a:pt x="1080012" y="473938"/>
                </a:cubicBezTo>
                <a:cubicBezTo>
                  <a:pt x="1073797" y="500613"/>
                  <a:pt x="1071531" y="503058"/>
                  <a:pt x="1032631" y="525035"/>
                </a:cubicBezTo>
                <a:cubicBezTo>
                  <a:pt x="985290" y="551782"/>
                  <a:pt x="944557" y="589721"/>
                  <a:pt x="932691" y="618121"/>
                </a:cubicBezTo>
                <a:cubicBezTo>
                  <a:pt x="921932" y="643871"/>
                  <a:pt x="929149" y="672081"/>
                  <a:pt x="956765" y="712229"/>
                </a:cubicBezTo>
                <a:cubicBezTo>
                  <a:pt x="967954" y="728494"/>
                  <a:pt x="975543" y="744332"/>
                  <a:pt x="973632" y="747426"/>
                </a:cubicBezTo>
                <a:cubicBezTo>
                  <a:pt x="971720" y="750519"/>
                  <a:pt x="962574" y="756970"/>
                  <a:pt x="953309" y="761762"/>
                </a:cubicBezTo>
                <a:cubicBezTo>
                  <a:pt x="931262" y="773163"/>
                  <a:pt x="918060" y="798987"/>
                  <a:pt x="922620" y="821790"/>
                </a:cubicBezTo>
                <a:cubicBezTo>
                  <a:pt x="924779" y="832583"/>
                  <a:pt x="923294" y="842950"/>
                  <a:pt x="918817" y="848345"/>
                </a:cubicBezTo>
                <a:cubicBezTo>
                  <a:pt x="913929" y="854234"/>
                  <a:pt x="911678" y="874990"/>
                  <a:pt x="912088" y="910391"/>
                </a:cubicBezTo>
                <a:cubicBezTo>
                  <a:pt x="912427" y="939649"/>
                  <a:pt x="908958" y="979168"/>
                  <a:pt x="904378" y="998211"/>
                </a:cubicBezTo>
                <a:cubicBezTo>
                  <a:pt x="892626" y="1047081"/>
                  <a:pt x="893649" y="1108209"/>
                  <a:pt x="906694" y="1136701"/>
                </a:cubicBezTo>
                <a:cubicBezTo>
                  <a:pt x="928273" y="1183827"/>
                  <a:pt x="1011285" y="1246643"/>
                  <a:pt x="1121617" y="1299333"/>
                </a:cubicBezTo>
                <a:cubicBezTo>
                  <a:pt x="1188864" y="1331448"/>
                  <a:pt x="1192503" y="1334100"/>
                  <a:pt x="1205948" y="1360805"/>
                </a:cubicBezTo>
                <a:lnTo>
                  <a:pt x="1219998" y="1388714"/>
                </a:lnTo>
                <a:lnTo>
                  <a:pt x="1207542" y="1438705"/>
                </a:lnTo>
                <a:cubicBezTo>
                  <a:pt x="1191272" y="1504004"/>
                  <a:pt x="1179204" y="1606235"/>
                  <a:pt x="1178821" y="1682007"/>
                </a:cubicBezTo>
                <a:cubicBezTo>
                  <a:pt x="1178563" y="1733240"/>
                  <a:pt x="1176324" y="1747639"/>
                  <a:pt x="1164325" y="1775254"/>
                </a:cubicBezTo>
                <a:cubicBezTo>
                  <a:pt x="1144658" y="1820515"/>
                  <a:pt x="1124589" y="1834048"/>
                  <a:pt x="1084552" y="1829046"/>
                </a:cubicBezTo>
                <a:cubicBezTo>
                  <a:pt x="1055489" y="1825414"/>
                  <a:pt x="1052804" y="1826235"/>
                  <a:pt x="1029167" y="1845984"/>
                </a:cubicBezTo>
                <a:cubicBezTo>
                  <a:pt x="1012697" y="1859744"/>
                  <a:pt x="998206" y="1866860"/>
                  <a:pt x="986164" y="1867099"/>
                </a:cubicBezTo>
                <a:cubicBezTo>
                  <a:pt x="976175" y="1867297"/>
                  <a:pt x="962809" y="1869493"/>
                  <a:pt x="956462" y="1871979"/>
                </a:cubicBezTo>
                <a:cubicBezTo>
                  <a:pt x="950114" y="1874464"/>
                  <a:pt x="926744" y="1879728"/>
                  <a:pt x="904528" y="1883675"/>
                </a:cubicBezTo>
                <a:cubicBezTo>
                  <a:pt x="860594" y="1891482"/>
                  <a:pt x="815309" y="1908378"/>
                  <a:pt x="709217" y="1956545"/>
                </a:cubicBezTo>
                <a:cubicBezTo>
                  <a:pt x="563113" y="2022878"/>
                  <a:pt x="518323" y="2049668"/>
                  <a:pt x="405778" y="2138039"/>
                </a:cubicBezTo>
                <a:cubicBezTo>
                  <a:pt x="300094" y="2221022"/>
                  <a:pt x="291584" y="2237340"/>
                  <a:pt x="220790" y="2492752"/>
                </a:cubicBezTo>
                <a:cubicBezTo>
                  <a:pt x="218151" y="2502273"/>
                  <a:pt x="202600" y="2556804"/>
                  <a:pt x="186234" y="2613931"/>
                </a:cubicBezTo>
                <a:cubicBezTo>
                  <a:pt x="149150" y="2743373"/>
                  <a:pt x="148948" y="2744119"/>
                  <a:pt x="102865" y="2922649"/>
                </a:cubicBezTo>
                <a:cubicBezTo>
                  <a:pt x="81974" y="3003580"/>
                  <a:pt x="59429" y="3089271"/>
                  <a:pt x="52764" y="3113073"/>
                </a:cubicBezTo>
                <a:cubicBezTo>
                  <a:pt x="46099" y="3136877"/>
                  <a:pt x="37153" y="3169335"/>
                  <a:pt x="32883" y="3185204"/>
                </a:cubicBezTo>
                <a:cubicBezTo>
                  <a:pt x="28613" y="3201073"/>
                  <a:pt x="19373" y="3233531"/>
                  <a:pt x="12348" y="3257334"/>
                </a:cubicBezTo>
                <a:cubicBezTo>
                  <a:pt x="4735" y="3283132"/>
                  <a:pt x="-249" y="3315126"/>
                  <a:pt x="10" y="3336545"/>
                </a:cubicBezTo>
                <a:lnTo>
                  <a:pt x="444" y="3372477"/>
                </a:lnTo>
                <a:lnTo>
                  <a:pt x="56302" y="3398577"/>
                </a:lnTo>
                <a:cubicBezTo>
                  <a:pt x="87024" y="3412931"/>
                  <a:pt x="112857" y="3424677"/>
                  <a:pt x="113708" y="3424677"/>
                </a:cubicBezTo>
                <a:cubicBezTo>
                  <a:pt x="114560" y="3424677"/>
                  <a:pt x="142463" y="3437413"/>
                  <a:pt x="175715" y="3452980"/>
                </a:cubicBezTo>
                <a:lnTo>
                  <a:pt x="236174" y="3481283"/>
                </a:lnTo>
                <a:lnTo>
                  <a:pt x="228841" y="3515012"/>
                </a:lnTo>
                <a:cubicBezTo>
                  <a:pt x="224807" y="3533563"/>
                  <a:pt x="217380" y="3588990"/>
                  <a:pt x="212334" y="3638183"/>
                </a:cubicBezTo>
                <a:cubicBezTo>
                  <a:pt x="197903" y="3778879"/>
                  <a:pt x="185497" y="3863738"/>
                  <a:pt x="166359" y="3952671"/>
                </a:cubicBezTo>
                <a:cubicBezTo>
                  <a:pt x="142130" y="4065259"/>
                  <a:pt x="138592" y="4100075"/>
                  <a:pt x="135566" y="4255619"/>
                </a:cubicBezTo>
                <a:cubicBezTo>
                  <a:pt x="132623" y="4406890"/>
                  <a:pt x="141722" y="4585032"/>
                  <a:pt x="159928" y="4748185"/>
                </a:cubicBezTo>
                <a:lnTo>
                  <a:pt x="163404" y="4773938"/>
                </a:lnTo>
                <a:lnTo>
                  <a:pt x="157200" y="4793062"/>
                </a:lnTo>
                <a:cubicBezTo>
                  <a:pt x="156757" y="4801038"/>
                  <a:pt x="157361" y="4809465"/>
                  <a:pt x="156559" y="4817084"/>
                </a:cubicBezTo>
                <a:cubicBezTo>
                  <a:pt x="141373" y="4961351"/>
                  <a:pt x="158041" y="4870128"/>
                  <a:pt x="141445" y="4953110"/>
                </a:cubicBezTo>
                <a:cubicBezTo>
                  <a:pt x="122269" y="4991463"/>
                  <a:pt x="132580" y="4973965"/>
                  <a:pt x="111217" y="5006010"/>
                </a:cubicBezTo>
                <a:cubicBezTo>
                  <a:pt x="106798" y="5012638"/>
                  <a:pt x="106179" y="5021124"/>
                  <a:pt x="103660" y="5028681"/>
                </a:cubicBezTo>
                <a:lnTo>
                  <a:pt x="96103" y="5051352"/>
                </a:lnTo>
                <a:cubicBezTo>
                  <a:pt x="91065" y="5066466"/>
                  <a:pt x="87459" y="5082136"/>
                  <a:pt x="80989" y="5096694"/>
                </a:cubicBezTo>
                <a:cubicBezTo>
                  <a:pt x="41924" y="5184591"/>
                  <a:pt x="85878" y="5059355"/>
                  <a:pt x="58318" y="5142036"/>
                </a:cubicBezTo>
                <a:cubicBezTo>
                  <a:pt x="42972" y="5188073"/>
                  <a:pt x="31721" y="5265929"/>
                  <a:pt x="28090" y="5308291"/>
                </a:cubicBezTo>
                <a:cubicBezTo>
                  <a:pt x="15492" y="5455271"/>
                  <a:pt x="19003" y="5445564"/>
                  <a:pt x="28090" y="5572787"/>
                </a:cubicBezTo>
                <a:cubicBezTo>
                  <a:pt x="49214" y="5678407"/>
                  <a:pt x="38981" y="5623018"/>
                  <a:pt x="58318" y="5739041"/>
                </a:cubicBezTo>
                <a:cubicBezTo>
                  <a:pt x="61733" y="5759531"/>
                  <a:pt x="69080" y="5779186"/>
                  <a:pt x="73432" y="5799497"/>
                </a:cubicBezTo>
                <a:cubicBezTo>
                  <a:pt x="83538" y="5846658"/>
                  <a:pt x="77618" y="5838911"/>
                  <a:pt x="88546" y="5882625"/>
                </a:cubicBezTo>
                <a:cubicBezTo>
                  <a:pt x="90478" y="5890353"/>
                  <a:pt x="94678" y="5897459"/>
                  <a:pt x="96103" y="5905296"/>
                </a:cubicBezTo>
                <a:cubicBezTo>
                  <a:pt x="104533" y="5951660"/>
                  <a:pt x="108328" y="6031103"/>
                  <a:pt x="111217" y="6071550"/>
                </a:cubicBezTo>
                <a:cubicBezTo>
                  <a:pt x="116255" y="6079107"/>
                  <a:pt x="124289" y="6085371"/>
                  <a:pt x="126331" y="6094221"/>
                </a:cubicBezTo>
                <a:cubicBezTo>
                  <a:pt x="132023" y="6118888"/>
                  <a:pt x="130308" y="6144730"/>
                  <a:pt x="133888" y="6169791"/>
                </a:cubicBezTo>
                <a:cubicBezTo>
                  <a:pt x="135357" y="6180073"/>
                  <a:pt x="138926" y="6189944"/>
                  <a:pt x="141445" y="6200020"/>
                </a:cubicBezTo>
                <a:lnTo>
                  <a:pt x="186787" y="6245362"/>
                </a:lnTo>
                <a:cubicBezTo>
                  <a:pt x="193209" y="6251784"/>
                  <a:pt x="201901" y="6255438"/>
                  <a:pt x="209458" y="6260476"/>
                </a:cubicBezTo>
                <a:cubicBezTo>
                  <a:pt x="224572" y="6270552"/>
                  <a:pt x="238554" y="6282580"/>
                  <a:pt x="254801" y="6290704"/>
                </a:cubicBezTo>
                <a:cubicBezTo>
                  <a:pt x="275347" y="6300977"/>
                  <a:pt x="358158" y="6305574"/>
                  <a:pt x="360599" y="6305818"/>
                </a:cubicBezTo>
                <a:lnTo>
                  <a:pt x="1887118" y="6313375"/>
                </a:lnTo>
                <a:cubicBezTo>
                  <a:pt x="2250198" y="6313375"/>
                  <a:pt x="2162821" y="6323649"/>
                  <a:pt x="2340539" y="6298261"/>
                </a:cubicBezTo>
                <a:cubicBezTo>
                  <a:pt x="2381374" y="6295859"/>
                  <a:pt x="2518437" y="6288571"/>
                  <a:pt x="2567250" y="6283147"/>
                </a:cubicBezTo>
                <a:cubicBezTo>
                  <a:pt x="2580016" y="6281729"/>
                  <a:pt x="2592365" y="6277702"/>
                  <a:pt x="2605035" y="6275590"/>
                </a:cubicBezTo>
                <a:cubicBezTo>
                  <a:pt x="2717525" y="6256842"/>
                  <a:pt x="2606665" y="6278287"/>
                  <a:pt x="2695720" y="6260476"/>
                </a:cubicBezTo>
                <a:cubicBezTo>
                  <a:pt x="2723429" y="6257957"/>
                  <a:pt x="2751763" y="6259292"/>
                  <a:pt x="2778847" y="6252919"/>
                </a:cubicBezTo>
                <a:cubicBezTo>
                  <a:pt x="2795296" y="6249049"/>
                  <a:pt x="2808591" y="6236747"/>
                  <a:pt x="2824189" y="6230248"/>
                </a:cubicBezTo>
                <a:cubicBezTo>
                  <a:pt x="2838895" y="6224120"/>
                  <a:pt x="2854271" y="6219712"/>
                  <a:pt x="2869531" y="6215134"/>
                </a:cubicBezTo>
                <a:cubicBezTo>
                  <a:pt x="2879479" y="6212150"/>
                  <a:pt x="2890268" y="6211795"/>
                  <a:pt x="2899759" y="6207577"/>
                </a:cubicBezTo>
                <a:cubicBezTo>
                  <a:pt x="2913181" y="6201612"/>
                  <a:pt x="2924407" y="6191475"/>
                  <a:pt x="2937544" y="6184906"/>
                </a:cubicBezTo>
                <a:cubicBezTo>
                  <a:pt x="3005420" y="6150968"/>
                  <a:pt x="2897752" y="6217929"/>
                  <a:pt x="2998001" y="6162234"/>
                </a:cubicBezTo>
                <a:cubicBezTo>
                  <a:pt x="3009011" y="6156117"/>
                  <a:pt x="3017548" y="6146238"/>
                  <a:pt x="3028229" y="6139563"/>
                </a:cubicBezTo>
                <a:cubicBezTo>
                  <a:pt x="3037782" y="6133592"/>
                  <a:pt x="3049904" y="6131780"/>
                  <a:pt x="3058457" y="6124449"/>
                </a:cubicBezTo>
                <a:cubicBezTo>
                  <a:pt x="3068020" y="6116252"/>
                  <a:pt x="3073571" y="6104297"/>
                  <a:pt x="3081128" y="6094221"/>
                </a:cubicBezTo>
                <a:cubicBezTo>
                  <a:pt x="3093953" y="6077121"/>
                  <a:pt x="3111356" y="6063993"/>
                  <a:pt x="3126470" y="6048879"/>
                </a:cubicBezTo>
                <a:cubicBezTo>
                  <a:pt x="3134027" y="6046360"/>
                  <a:pt x="3146765" y="6048925"/>
                  <a:pt x="3149141" y="6041322"/>
                </a:cubicBezTo>
                <a:cubicBezTo>
                  <a:pt x="3177249" y="5951376"/>
                  <a:pt x="3158040" y="5884514"/>
                  <a:pt x="3156698" y="5791940"/>
                </a:cubicBezTo>
                <a:cubicBezTo>
                  <a:pt x="3152317" y="5489680"/>
                  <a:pt x="3151660" y="5187378"/>
                  <a:pt x="3149141" y="4885097"/>
                </a:cubicBezTo>
                <a:cubicBezTo>
                  <a:pt x="3146622" y="4869983"/>
                  <a:pt x="3143485" y="4854959"/>
                  <a:pt x="3141584" y="4839755"/>
                </a:cubicBezTo>
                <a:cubicBezTo>
                  <a:pt x="3135089" y="4787795"/>
                  <a:pt x="3130351" y="4716397"/>
                  <a:pt x="3126470" y="4665944"/>
                </a:cubicBezTo>
                <a:cubicBezTo>
                  <a:pt x="3121432" y="4653349"/>
                  <a:pt x="3114646" y="4641319"/>
                  <a:pt x="3111356" y="4628158"/>
                </a:cubicBezTo>
                <a:cubicBezTo>
                  <a:pt x="3107036" y="4610878"/>
                  <a:pt x="3106727" y="4592829"/>
                  <a:pt x="3103799" y="4575259"/>
                </a:cubicBezTo>
                <a:cubicBezTo>
                  <a:pt x="3101687" y="4562589"/>
                  <a:pt x="3098761" y="4550069"/>
                  <a:pt x="3096242" y="4537474"/>
                </a:cubicBezTo>
                <a:lnTo>
                  <a:pt x="3110285" y="4762169"/>
                </a:lnTo>
                <a:lnTo>
                  <a:pt x="3111237" y="4763063"/>
                </a:lnTo>
                <a:cubicBezTo>
                  <a:pt x="3111618" y="4765621"/>
                  <a:pt x="3111356" y="4770264"/>
                  <a:pt x="3111356" y="4779299"/>
                </a:cubicBezTo>
                <a:lnTo>
                  <a:pt x="3110285" y="4762169"/>
                </a:lnTo>
                <a:lnTo>
                  <a:pt x="3107260" y="4759329"/>
                </a:lnTo>
                <a:cubicBezTo>
                  <a:pt x="3102117" y="4757929"/>
                  <a:pt x="3090781" y="4755628"/>
                  <a:pt x="3066014" y="4733957"/>
                </a:cubicBezTo>
                <a:cubicBezTo>
                  <a:pt x="3059179" y="4727976"/>
                  <a:pt x="3057322" y="4717708"/>
                  <a:pt x="3050900" y="4711286"/>
                </a:cubicBezTo>
                <a:lnTo>
                  <a:pt x="3050381" y="4710940"/>
                </a:lnTo>
                <a:lnTo>
                  <a:pt x="3059693" y="4663432"/>
                </a:lnTo>
                <a:cubicBezTo>
                  <a:pt x="3068750" y="4608930"/>
                  <a:pt x="3084262" y="4521060"/>
                  <a:pt x="3094165" y="4468167"/>
                </a:cubicBezTo>
                <a:cubicBezTo>
                  <a:pt x="3104067" y="4415273"/>
                  <a:pt x="3113152" y="4351654"/>
                  <a:pt x="3114354" y="4326791"/>
                </a:cubicBezTo>
                <a:cubicBezTo>
                  <a:pt x="3116489" y="4282596"/>
                  <a:pt x="3127853" y="4186368"/>
                  <a:pt x="3141160" y="4099817"/>
                </a:cubicBezTo>
                <a:cubicBezTo>
                  <a:pt x="3145162" y="4073781"/>
                  <a:pt x="3159014" y="4029564"/>
                  <a:pt x="3175929" y="3988829"/>
                </a:cubicBezTo>
                <a:cubicBezTo>
                  <a:pt x="3193306" y="3946980"/>
                  <a:pt x="3204045" y="3912462"/>
                  <a:pt x="3204045" y="3898452"/>
                </a:cubicBezTo>
                <a:cubicBezTo>
                  <a:pt x="3204045" y="3865146"/>
                  <a:pt x="3187105" y="3796646"/>
                  <a:pt x="3143249" y="3652609"/>
                </a:cubicBezTo>
                <a:cubicBezTo>
                  <a:pt x="3126574" y="3597841"/>
                  <a:pt x="3112400" y="3534527"/>
                  <a:pt x="3088993" y="3410251"/>
                </a:cubicBezTo>
                <a:cubicBezTo>
                  <a:pt x="3078729" y="3355754"/>
                  <a:pt x="3054032" y="3185178"/>
                  <a:pt x="3050818" y="3146587"/>
                </a:cubicBezTo>
                <a:cubicBezTo>
                  <a:pt x="3046993" y="3100656"/>
                  <a:pt x="3056031" y="3078025"/>
                  <a:pt x="3082593" y="3067023"/>
                </a:cubicBezTo>
                <a:cubicBezTo>
                  <a:pt x="3103506" y="3058361"/>
                  <a:pt x="3103798" y="3055649"/>
                  <a:pt x="3087875" y="3018054"/>
                </a:cubicBezTo>
                <a:cubicBezTo>
                  <a:pt x="3081108" y="3002079"/>
                  <a:pt x="3069153" y="2972131"/>
                  <a:pt x="3061307" y="2951502"/>
                </a:cubicBezTo>
                <a:cubicBezTo>
                  <a:pt x="3053462" y="2930872"/>
                  <a:pt x="3040680" y="2898576"/>
                  <a:pt x="3032902" y="2879731"/>
                </a:cubicBezTo>
                <a:cubicBezTo>
                  <a:pt x="3008032" y="2819471"/>
                  <a:pt x="2991983" y="2759954"/>
                  <a:pt x="2982235" y="2691832"/>
                </a:cubicBezTo>
                <a:cubicBezTo>
                  <a:pt x="2977012" y="2655334"/>
                  <a:pt x="2970375" y="2609892"/>
                  <a:pt x="2967486" y="2590850"/>
                </a:cubicBezTo>
                <a:cubicBezTo>
                  <a:pt x="2964596" y="2571807"/>
                  <a:pt x="2959382" y="2535453"/>
                  <a:pt x="2955899" y="2510064"/>
                </a:cubicBezTo>
                <a:cubicBezTo>
                  <a:pt x="2917177" y="2227831"/>
                  <a:pt x="2907714" y="2172729"/>
                  <a:pt x="2886591" y="2106514"/>
                </a:cubicBezTo>
                <a:cubicBezTo>
                  <a:pt x="2865313" y="2039813"/>
                  <a:pt x="2808864" y="1948179"/>
                  <a:pt x="2749085" y="1883302"/>
                </a:cubicBezTo>
                <a:cubicBezTo>
                  <a:pt x="2714338" y="1845591"/>
                  <a:pt x="2698097" y="1834971"/>
                  <a:pt x="2652968" y="1820451"/>
                </a:cubicBezTo>
                <a:cubicBezTo>
                  <a:pt x="2632205" y="1813771"/>
                  <a:pt x="2545068" y="1775314"/>
                  <a:pt x="2468315" y="1738957"/>
                </a:cubicBezTo>
                <a:cubicBezTo>
                  <a:pt x="2441510" y="1726259"/>
                  <a:pt x="2430453" y="1725063"/>
                  <a:pt x="2312513" y="1722096"/>
                </a:cubicBezTo>
                <a:cubicBezTo>
                  <a:pt x="2224917" y="1719893"/>
                  <a:pt x="2179303" y="1716434"/>
                  <a:pt x="2165367" y="1710938"/>
                </a:cubicBezTo>
                <a:cubicBezTo>
                  <a:pt x="2144430" y="1702681"/>
                  <a:pt x="2110024" y="1684140"/>
                  <a:pt x="2097695" y="1674469"/>
                </a:cubicBezTo>
                <a:cubicBezTo>
                  <a:pt x="2093800" y="1671414"/>
                  <a:pt x="2081229" y="1670436"/>
                  <a:pt x="2069760" y="1672297"/>
                </a:cubicBezTo>
                <a:cubicBezTo>
                  <a:pt x="2055854" y="1674554"/>
                  <a:pt x="2038585" y="1671819"/>
                  <a:pt x="2017919" y="1664087"/>
                </a:cubicBezTo>
                <a:cubicBezTo>
                  <a:pt x="1990452" y="1653810"/>
                  <a:pt x="1983837" y="1647840"/>
                  <a:pt x="1959717" y="1611558"/>
                </a:cubicBezTo>
                <a:cubicBezTo>
                  <a:pt x="1918492" y="1549547"/>
                  <a:pt x="1905670" y="1512738"/>
                  <a:pt x="1902319" y="1446780"/>
                </a:cubicBezTo>
                <a:cubicBezTo>
                  <a:pt x="1898270" y="1367107"/>
                  <a:pt x="1904740" y="1351031"/>
                  <a:pt x="1953068" y="1320676"/>
                </a:cubicBezTo>
                <a:cubicBezTo>
                  <a:pt x="1973874" y="1307608"/>
                  <a:pt x="2009195" y="1289923"/>
                  <a:pt x="2031559" y="1281378"/>
                </a:cubicBezTo>
                <a:cubicBezTo>
                  <a:pt x="2110772" y="1251109"/>
                  <a:pt x="2213518" y="1165558"/>
                  <a:pt x="2253499" y="1096581"/>
                </a:cubicBezTo>
                <a:cubicBezTo>
                  <a:pt x="2290834" y="1032171"/>
                  <a:pt x="2354799" y="950352"/>
                  <a:pt x="2403650" y="904518"/>
                </a:cubicBezTo>
                <a:cubicBezTo>
                  <a:pt x="2435303" y="874822"/>
                  <a:pt x="2447044" y="860228"/>
                  <a:pt x="2443287" y="855251"/>
                </a:cubicBezTo>
                <a:cubicBezTo>
                  <a:pt x="2425287" y="831402"/>
                  <a:pt x="2396184" y="773661"/>
                  <a:pt x="2396184" y="761798"/>
                </a:cubicBezTo>
                <a:lnTo>
                  <a:pt x="2396184" y="747750"/>
                </a:lnTo>
                <a:lnTo>
                  <a:pt x="2424813" y="762603"/>
                </a:lnTo>
                <a:cubicBezTo>
                  <a:pt x="2458502" y="780081"/>
                  <a:pt x="2474744" y="777984"/>
                  <a:pt x="2464215" y="757514"/>
                </a:cubicBezTo>
                <a:cubicBezTo>
                  <a:pt x="2460481" y="750253"/>
                  <a:pt x="2449894" y="733276"/>
                  <a:pt x="2440689" y="719787"/>
                </a:cubicBezTo>
                <a:cubicBezTo>
                  <a:pt x="2431485" y="706299"/>
                  <a:pt x="2426145" y="693878"/>
                  <a:pt x="2428823" y="692186"/>
                </a:cubicBezTo>
                <a:cubicBezTo>
                  <a:pt x="2431501" y="690494"/>
                  <a:pt x="2440833" y="685533"/>
                  <a:pt x="2449561" y="681163"/>
                </a:cubicBezTo>
                <a:cubicBezTo>
                  <a:pt x="2467495" y="672183"/>
                  <a:pt x="2469874" y="657121"/>
                  <a:pt x="2457224" y="632659"/>
                </a:cubicBezTo>
                <a:cubicBezTo>
                  <a:pt x="2452710" y="623931"/>
                  <a:pt x="2441959" y="597444"/>
                  <a:pt x="2433331" y="573798"/>
                </a:cubicBezTo>
                <a:cubicBezTo>
                  <a:pt x="2406185" y="499402"/>
                  <a:pt x="2397133" y="483203"/>
                  <a:pt x="2370040" y="460543"/>
                </a:cubicBezTo>
                <a:cubicBezTo>
                  <a:pt x="2355531" y="448408"/>
                  <a:pt x="2337000" y="425496"/>
                  <a:pt x="2328860" y="409627"/>
                </a:cubicBezTo>
                <a:cubicBezTo>
                  <a:pt x="2320720" y="393758"/>
                  <a:pt x="2299196" y="363896"/>
                  <a:pt x="2281028" y="343267"/>
                </a:cubicBezTo>
                <a:cubicBezTo>
                  <a:pt x="2246738" y="304332"/>
                  <a:pt x="2240383" y="293736"/>
                  <a:pt x="2240383" y="275504"/>
                </a:cubicBezTo>
                <a:cubicBezTo>
                  <a:pt x="2240383" y="269554"/>
                  <a:pt x="2236749" y="259717"/>
                  <a:pt x="2232307" y="253643"/>
                </a:cubicBezTo>
                <a:cubicBezTo>
                  <a:pt x="2225257" y="244001"/>
                  <a:pt x="2222464" y="243544"/>
                  <a:pt x="2210315" y="250047"/>
                </a:cubicBezTo>
                <a:cubicBezTo>
                  <a:pt x="2197619" y="256841"/>
                  <a:pt x="2192340" y="254978"/>
                  <a:pt x="2150175" y="228827"/>
                </a:cubicBezTo>
                <a:cubicBezTo>
                  <a:pt x="2083755" y="187631"/>
                  <a:pt x="2000935" y="144686"/>
                  <a:pt x="1897042" y="97567"/>
                </a:cubicBezTo>
                <a:cubicBezTo>
                  <a:pt x="1874522" y="87353"/>
                  <a:pt x="1773963" y="53341"/>
                  <a:pt x="1729700" y="40966"/>
                </a:cubicBezTo>
                <a:cubicBezTo>
                  <a:pt x="1710657" y="35643"/>
                  <a:pt x="1687287" y="29016"/>
                  <a:pt x="1677766" y="26242"/>
                </a:cubicBezTo>
                <a:cubicBezTo>
                  <a:pt x="1618274" y="8903"/>
                  <a:pt x="1574843" y="3401"/>
                  <a:pt x="1474688" y="517"/>
                </a:cubicBezTo>
                <a:close/>
              </a:path>
            </a:pathLst>
          </a:custGeom>
          <a:gradFill flip="none" rotWithShape="1">
            <a:gsLst>
              <a:gs pos="100000">
                <a:schemeClr val="bg1">
                  <a:alpha val="21000"/>
                </a:schemeClr>
              </a:gs>
              <a:gs pos="0">
                <a:schemeClr val="bg1">
                  <a:alpha val="0"/>
                </a:schemeClr>
              </a:gs>
            </a:gsLst>
            <a:lin ang="2700000" scaled="1"/>
            <a:tileRect/>
          </a:gradFill>
          <a:ln w="12700" cap="flat" cmpd="sng" algn="ctr">
            <a:gradFill>
              <a:gsLst>
                <a:gs pos="0">
                  <a:srgbClr val="F1D99A"/>
                </a:gs>
                <a:gs pos="86000">
                  <a:srgbClr val="F1D99A">
                    <a:alpha val="0"/>
                  </a:srgbClr>
                </a:gs>
              </a:gsLst>
              <a:lin ang="5400000" scaled="1"/>
            </a:gradFill>
            <a:prstDash val="solid"/>
            <a:miter lim="800000"/>
          </a:ln>
          <a:effectLst>
            <a:innerShdw blurRad="635000" dir="5400000">
              <a:srgbClr val="499FFF">
                <a:alpha val="50000"/>
              </a:srgbClr>
            </a:inn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7" name="矩形: 剪去对角 26">
            <a:extLst>
              <a:ext uri="{FF2B5EF4-FFF2-40B4-BE49-F238E27FC236}">
                <a16:creationId xmlns:a16="http://schemas.microsoft.com/office/drawing/2014/main" id="{B06482BA-EE1C-48EC-AFE2-ADD218A8157F}"/>
              </a:ext>
            </a:extLst>
          </p:cNvPr>
          <p:cNvSpPr/>
          <p:nvPr/>
        </p:nvSpPr>
        <p:spPr>
          <a:xfrm>
            <a:off x="4401698" y="1626120"/>
            <a:ext cx="7488124" cy="4266680"/>
          </a:xfrm>
          <a:prstGeom prst="snip2DiagRect">
            <a:avLst>
              <a:gd name="adj1" fmla="val 0"/>
              <a:gd name="adj2" fmla="val 16667"/>
            </a:avLst>
          </a:prstGeom>
          <a:gradFill flip="none" rotWithShape="1">
            <a:gsLst>
              <a:gs pos="50000">
                <a:schemeClr val="accent1">
                  <a:alpha val="0"/>
                </a:schemeClr>
              </a:gs>
              <a:gs pos="0">
                <a:schemeClr val="accent1">
                  <a:alpha val="50000"/>
                </a:schemeClr>
              </a:gs>
              <a:gs pos="100000">
                <a:schemeClr val="bg1">
                  <a:alpha val="50000"/>
                </a:schemeClr>
              </a:gs>
            </a:gsLst>
            <a:lin ang="2700000" scaled="1"/>
            <a:tileRect/>
          </a:gradFill>
          <a:ln>
            <a:gradFill>
              <a:gsLst>
                <a:gs pos="0">
                  <a:schemeClr val="accent1"/>
                </a:gs>
                <a:gs pos="50000">
                  <a:schemeClr val="accent1">
                    <a:alpha val="0"/>
                  </a:schemeClr>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25" name="组合 24">
            <a:extLst>
              <a:ext uri="{FF2B5EF4-FFF2-40B4-BE49-F238E27FC236}">
                <a16:creationId xmlns:a16="http://schemas.microsoft.com/office/drawing/2014/main" id="{79747E6E-80AC-405A-9A68-A762FB45F0C4}"/>
              </a:ext>
            </a:extLst>
          </p:cNvPr>
          <p:cNvGrpSpPr/>
          <p:nvPr/>
        </p:nvGrpSpPr>
        <p:grpSpPr>
          <a:xfrm>
            <a:off x="4280824" y="1761785"/>
            <a:ext cx="6644738" cy="3806766"/>
            <a:chOff x="5852062" y="2196068"/>
            <a:chExt cx="6644738" cy="3806766"/>
          </a:xfrm>
        </p:grpSpPr>
        <p:sp>
          <p:nvSpPr>
            <p:cNvPr id="10" name="文本框 9">
              <a:extLst>
                <a:ext uri="{FF2B5EF4-FFF2-40B4-BE49-F238E27FC236}">
                  <a16:creationId xmlns:a16="http://schemas.microsoft.com/office/drawing/2014/main" id="{047BD98C-9C5E-4125-87B3-295BF8FE9FB1}"/>
                </a:ext>
              </a:extLst>
            </p:cNvPr>
            <p:cNvSpPr txBox="1"/>
            <p:nvPr/>
          </p:nvSpPr>
          <p:spPr>
            <a:xfrm>
              <a:off x="5852062" y="2196068"/>
              <a:ext cx="2133600" cy="369332"/>
            </a:xfrm>
            <a:prstGeom prst="rect">
              <a:avLst/>
            </a:prstGeom>
            <a:noFill/>
          </p:spPr>
          <p:txBody>
            <a:bodyPr wrap="square" lIns="0" tIns="0" rIns="0" bIns="0" rtlCol="0">
              <a:spAutoFit/>
            </a:bodyPr>
            <a:lstStyle>
              <a:defPPr>
                <a:defRPr lang="zh-CN"/>
              </a:defPPr>
              <a:lvl1pPr algn="ctr">
                <a:defRPr sz="3200">
                  <a:gradFill flip="none" rotWithShape="1">
                    <a:gsLst>
                      <a:gs pos="0">
                        <a:schemeClr val="bg1"/>
                      </a:gs>
                      <a:gs pos="100000">
                        <a:schemeClr val="bg1">
                          <a:lumMod val="75000"/>
                        </a:schemeClr>
                      </a:gs>
                    </a:gsLst>
                    <a:lin ang="16200000" scaled="0"/>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2400" dirty="0"/>
                <a:t>作者：山猪</a:t>
              </a:r>
            </a:p>
          </p:txBody>
        </p:sp>
        <p:sp>
          <p:nvSpPr>
            <p:cNvPr id="23" name="文本框 22">
              <a:extLst>
                <a:ext uri="{FF2B5EF4-FFF2-40B4-BE49-F238E27FC236}">
                  <a16:creationId xmlns:a16="http://schemas.microsoft.com/office/drawing/2014/main" id="{F8FB408C-ED94-401C-A00C-0788AFA0E40D}"/>
                </a:ext>
              </a:extLst>
            </p:cNvPr>
            <p:cNvSpPr txBox="1"/>
            <p:nvPr/>
          </p:nvSpPr>
          <p:spPr>
            <a:xfrm>
              <a:off x="6207660" y="2769384"/>
              <a:ext cx="769258" cy="369332"/>
            </a:xfrm>
            <a:prstGeom prst="rect">
              <a:avLst/>
            </a:prstGeom>
            <a:noFill/>
          </p:spPr>
          <p:txBody>
            <a:bodyPr wrap="square" lIns="0" tIns="0" rIns="0" bIns="0" rtlCol="0">
              <a:spAutoFit/>
            </a:bodyPr>
            <a:lstStyle>
              <a:defPPr>
                <a:defRPr lang="zh-CN"/>
              </a:defPPr>
              <a:lvl1pPr algn="ctr">
                <a:defRPr sz="3200">
                  <a:gradFill flip="none" rotWithShape="1">
                    <a:gsLst>
                      <a:gs pos="0">
                        <a:schemeClr val="bg1"/>
                      </a:gs>
                      <a:gs pos="100000">
                        <a:schemeClr val="bg1">
                          <a:lumMod val="75000"/>
                        </a:schemeClr>
                      </a:gs>
                    </a:gsLst>
                    <a:lin ang="16200000" scaled="0"/>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sz="2400" dirty="0"/>
                <a:t>标签：</a:t>
              </a:r>
            </a:p>
          </p:txBody>
        </p:sp>
        <p:sp>
          <p:nvSpPr>
            <p:cNvPr id="24" name="文本框 23">
              <a:extLst>
                <a:ext uri="{FF2B5EF4-FFF2-40B4-BE49-F238E27FC236}">
                  <a16:creationId xmlns:a16="http://schemas.microsoft.com/office/drawing/2014/main" id="{55557D27-18C3-4DE3-90B8-8C4DFF236B17}"/>
                </a:ext>
              </a:extLst>
            </p:cNvPr>
            <p:cNvSpPr txBox="1"/>
            <p:nvPr/>
          </p:nvSpPr>
          <p:spPr>
            <a:xfrm>
              <a:off x="6976918" y="2675256"/>
              <a:ext cx="5519882" cy="3327578"/>
            </a:xfrm>
            <a:prstGeom prst="rect">
              <a:avLst/>
            </a:prstGeom>
            <a:noFill/>
          </p:spPr>
          <p:txBody>
            <a:bodyPr wrap="square" lIns="0" tIns="0" rIns="0" bIns="0" rtlCol="0">
              <a:spAutoFit/>
            </a:bodyPr>
            <a:lstStyle>
              <a:defPPr>
                <a:defRPr lang="zh-CN"/>
              </a:defPPr>
              <a:lvl1pPr algn="ctr">
                <a:defRPr sz="2400">
                  <a:gradFill flip="none" rotWithShape="1">
                    <a:gsLst>
                      <a:gs pos="0">
                        <a:schemeClr val="bg1"/>
                      </a:gs>
                      <a:gs pos="100000">
                        <a:schemeClr val="bg1">
                          <a:lumMod val="75000"/>
                        </a:schemeClr>
                      </a:gs>
                    </a:gsLst>
                    <a:lin ang="16200000" scaled="0"/>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342900" indent="-342900" algn="l">
                <a:lnSpc>
                  <a:spcPct val="130000"/>
                </a:lnSpc>
                <a:buFont typeface="Wingdings" panose="05000000000000000000" pitchFamily="2" charset="2"/>
                <a:buChar char="u"/>
              </a:pPr>
              <a:r>
                <a:rPr lang="zh-CN" altLang="en-US" dirty="0"/>
                <a:t>智演（济南）平面设计工作室创始人</a:t>
              </a:r>
              <a:endParaRPr lang="en-US" altLang="zh-CN" dirty="0"/>
            </a:p>
            <a:p>
              <a:pPr marL="342900" indent="-342900" algn="l">
                <a:lnSpc>
                  <a:spcPct val="130000"/>
                </a:lnSpc>
                <a:buFont typeface="Wingdings" panose="05000000000000000000" pitchFamily="2" charset="2"/>
                <a:buChar char="u"/>
              </a:pPr>
              <a:r>
                <a:rPr lang="zh-CN" altLang="en-US" dirty="0"/>
                <a:t>公众号：智演喵视觉设计主理人</a:t>
              </a:r>
              <a:endParaRPr lang="en-US" altLang="zh-CN" dirty="0"/>
            </a:p>
            <a:p>
              <a:pPr marL="342900" indent="-342900" algn="l">
                <a:lnSpc>
                  <a:spcPct val="130000"/>
                </a:lnSpc>
                <a:buFont typeface="Wingdings" panose="05000000000000000000" pitchFamily="2" charset="2"/>
                <a:buChar char="u"/>
              </a:pPr>
              <a:r>
                <a:rPr lang="zh-CN" altLang="en-US" dirty="0"/>
                <a:t>老秦小黑屋第二期通关学员</a:t>
              </a:r>
              <a:r>
                <a:rPr lang="en-US" altLang="zh-CN" dirty="0"/>
                <a:t>NO.057</a:t>
              </a:r>
            </a:p>
            <a:p>
              <a:pPr marL="342900" indent="-342900" algn="l">
                <a:lnSpc>
                  <a:spcPct val="130000"/>
                </a:lnSpc>
                <a:buFont typeface="Wingdings" panose="05000000000000000000" pitchFamily="2" charset="2"/>
                <a:buChar char="u"/>
              </a:pPr>
              <a:r>
                <a:rPr lang="en-US" altLang="zh-CN" dirty="0"/>
                <a:t>PPT</a:t>
              </a:r>
              <a:r>
                <a:rPr lang="zh-CN" altLang="en-US" dirty="0"/>
                <a:t>高端定制设计师</a:t>
              </a:r>
              <a:endParaRPr lang="en-US" altLang="zh-CN" dirty="0"/>
            </a:p>
            <a:p>
              <a:pPr marL="342900" indent="-342900" algn="l">
                <a:lnSpc>
                  <a:spcPct val="130000"/>
                </a:lnSpc>
                <a:buFont typeface="Wingdings" panose="05000000000000000000" pitchFamily="2" charset="2"/>
                <a:buChar char="u"/>
              </a:pPr>
              <a:r>
                <a:rPr lang="zh-CN" altLang="en-US" dirty="0"/>
                <a:t>秋叶</a:t>
              </a:r>
              <a:r>
                <a:rPr lang="en-US" altLang="zh-CN" dirty="0"/>
                <a:t>PPT</a:t>
              </a:r>
              <a:r>
                <a:rPr lang="zh-CN" altLang="en-US" dirty="0"/>
                <a:t>训练营常驻助教</a:t>
              </a:r>
              <a:endParaRPr lang="en-US" altLang="zh-CN" dirty="0"/>
            </a:p>
            <a:p>
              <a:pPr marL="342900" indent="-342900" algn="l">
                <a:lnSpc>
                  <a:spcPct val="130000"/>
                </a:lnSpc>
                <a:buFont typeface="Wingdings" panose="05000000000000000000" pitchFamily="2" charset="2"/>
                <a:buChar char="u"/>
              </a:pPr>
              <a:r>
                <a:rPr lang="en-US" altLang="zh-CN" dirty="0" err="1"/>
                <a:t>Islide</a:t>
              </a:r>
              <a:r>
                <a:rPr lang="en-US" altLang="zh-CN" dirty="0"/>
                <a:t> PPT</a:t>
              </a:r>
              <a:r>
                <a:rPr lang="zh-CN" altLang="en-US" dirty="0"/>
                <a:t>训练营助教</a:t>
              </a:r>
              <a:endParaRPr lang="en-US" altLang="zh-CN" dirty="0"/>
            </a:p>
            <a:p>
              <a:pPr marL="342900" indent="-342900" algn="l">
                <a:lnSpc>
                  <a:spcPct val="130000"/>
                </a:lnSpc>
                <a:buFont typeface="Wingdings" panose="05000000000000000000" pitchFamily="2" charset="2"/>
                <a:buChar char="u"/>
              </a:pPr>
              <a:r>
                <a:rPr lang="zh-CN" altLang="en-US" dirty="0"/>
                <a:t>秋叶</a:t>
              </a:r>
              <a:r>
                <a:rPr lang="en-US" altLang="zh-CN" dirty="0"/>
                <a:t>&amp;</a:t>
              </a:r>
              <a:r>
                <a:rPr lang="zh-CN" altLang="en-US" dirty="0"/>
                <a:t>樊登读书会</a:t>
              </a:r>
              <a:r>
                <a:rPr lang="en-US" altLang="zh-CN" dirty="0"/>
                <a:t>PPT</a:t>
              </a:r>
              <a:r>
                <a:rPr lang="zh-CN" altLang="en-US" dirty="0"/>
                <a:t>训练营助教</a:t>
              </a:r>
              <a:r>
                <a:rPr lang="en-US" altLang="zh-CN" dirty="0"/>
                <a:t> </a:t>
              </a:r>
            </a:p>
          </p:txBody>
        </p:sp>
      </p:grpSp>
      <p:pic>
        <p:nvPicPr>
          <p:cNvPr id="12" name="图片 11" descr="QR 代码&#10;&#10;描述已自动生成">
            <a:extLst>
              <a:ext uri="{FF2B5EF4-FFF2-40B4-BE49-F238E27FC236}">
                <a16:creationId xmlns:a16="http://schemas.microsoft.com/office/drawing/2014/main" id="{9EF3E6D0-3BC1-464C-B8B7-F2584CD2B673}"/>
              </a:ext>
            </a:extLst>
          </p:cNvPr>
          <p:cNvPicPr>
            <a:picLocks/>
          </p:cNvPicPr>
          <p:nvPr/>
        </p:nvPicPr>
        <p:blipFill>
          <a:blip r:embed="rId5">
            <a:extLst>
              <a:ext uri="{28A0092B-C50C-407E-A947-70E740481C1C}">
                <a14:useLocalDpi xmlns:a14="http://schemas.microsoft.com/office/drawing/2010/main" val="0"/>
              </a:ext>
            </a:extLst>
          </a:blip>
          <a:stretch>
            <a:fillRect/>
          </a:stretch>
        </p:blipFill>
        <p:spPr>
          <a:xfrm>
            <a:off x="584200" y="3429001"/>
            <a:ext cx="1323307" cy="1323307"/>
          </a:xfrm>
          <a:prstGeom prst="rect">
            <a:avLst/>
          </a:prstGeom>
        </p:spPr>
      </p:pic>
      <p:pic>
        <p:nvPicPr>
          <p:cNvPr id="14" name="图片 13" descr="QR 代码&#10;&#10;描述已自动生成">
            <a:extLst>
              <a:ext uri="{FF2B5EF4-FFF2-40B4-BE49-F238E27FC236}">
                <a16:creationId xmlns:a16="http://schemas.microsoft.com/office/drawing/2014/main" id="{6E86544A-7581-408F-9809-011A9CDB200E}"/>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a:off x="2248879" y="3429000"/>
            <a:ext cx="1323307" cy="1323307"/>
          </a:xfrm>
          <a:prstGeom prst="rect">
            <a:avLst/>
          </a:prstGeom>
        </p:spPr>
      </p:pic>
      <p:sp>
        <p:nvSpPr>
          <p:cNvPr id="15" name="文本框 14">
            <a:extLst>
              <a:ext uri="{FF2B5EF4-FFF2-40B4-BE49-F238E27FC236}">
                <a16:creationId xmlns:a16="http://schemas.microsoft.com/office/drawing/2014/main" id="{C69B321B-3AD9-4184-9B5B-EF482DD89790}"/>
              </a:ext>
            </a:extLst>
          </p:cNvPr>
          <p:cNvSpPr txBox="1"/>
          <p:nvPr/>
        </p:nvSpPr>
        <p:spPr>
          <a:xfrm>
            <a:off x="456780" y="4846756"/>
            <a:ext cx="1447800" cy="400110"/>
          </a:xfrm>
          <a:prstGeom prst="rect">
            <a:avLst/>
          </a:prstGeom>
          <a:noFill/>
        </p:spPr>
        <p:txBody>
          <a:bodyPr wrap="square" rtlCol="0">
            <a:spAutoFit/>
          </a:bodyPr>
          <a:lstStyle/>
          <a:p>
            <a:pPr algn="ctr"/>
            <a:r>
              <a:rPr lang="zh-CN" altLang="en-US" sz="2000" dirty="0">
                <a:gradFill flip="none" rotWithShape="1">
                  <a:gsLst>
                    <a:gs pos="0">
                      <a:schemeClr val="bg1"/>
                    </a:gs>
                    <a:gs pos="100000">
                      <a:schemeClr val="bg1">
                        <a:lumMod val="75000"/>
                      </a:schemeClr>
                    </a:gs>
                  </a:gsLst>
                  <a:lin ang="16200000" scaled="0"/>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作者微信</a:t>
            </a:r>
          </a:p>
        </p:txBody>
      </p:sp>
      <p:sp>
        <p:nvSpPr>
          <p:cNvPr id="26" name="文本框 25">
            <a:extLst>
              <a:ext uri="{FF2B5EF4-FFF2-40B4-BE49-F238E27FC236}">
                <a16:creationId xmlns:a16="http://schemas.microsoft.com/office/drawing/2014/main" id="{0D737839-63B9-4401-8223-ED39E2202766}"/>
              </a:ext>
            </a:extLst>
          </p:cNvPr>
          <p:cNvSpPr txBox="1"/>
          <p:nvPr/>
        </p:nvSpPr>
        <p:spPr>
          <a:xfrm>
            <a:off x="2184662" y="4846756"/>
            <a:ext cx="1447800" cy="400110"/>
          </a:xfrm>
          <a:prstGeom prst="rect">
            <a:avLst/>
          </a:prstGeom>
          <a:noFill/>
        </p:spPr>
        <p:txBody>
          <a:bodyPr wrap="square" rtlCol="0">
            <a:spAutoFit/>
          </a:bodyPr>
          <a:lstStyle/>
          <a:p>
            <a:pPr algn="ctr"/>
            <a:r>
              <a:rPr lang="zh-CN" altLang="en-US" sz="2000" dirty="0">
                <a:gradFill flip="none" rotWithShape="1">
                  <a:gsLst>
                    <a:gs pos="0">
                      <a:schemeClr val="bg1"/>
                    </a:gs>
                    <a:gs pos="100000">
                      <a:schemeClr val="bg1">
                        <a:lumMod val="75000"/>
                      </a:schemeClr>
                    </a:gs>
                  </a:gsLst>
                  <a:lin ang="16200000" scaled="0"/>
                  <a:tileRect/>
                </a:gradFill>
                <a:effectLst>
                  <a:outerShdw blurRad="38100" dist="38100" dir="2700000" algn="tl">
                    <a:srgbClr val="000000">
                      <a:alpha val="43137"/>
                    </a:srgb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公众号</a:t>
            </a:r>
          </a:p>
        </p:txBody>
      </p:sp>
    </p:spTree>
    <p:extLst>
      <p:ext uri="{BB962C8B-B14F-4D97-AF65-F5344CB8AC3E}">
        <p14:creationId xmlns:p14="http://schemas.microsoft.com/office/powerpoint/2010/main" val="15944812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2000" cy="6858000"/>
            <a:chOff x="0" y="0"/>
            <a:chExt cx="12192000" cy="6858000"/>
          </a:xfrm>
        </p:grpSpPr>
        <p:pic>
          <p:nvPicPr>
            <p:cNvPr id="10" name="图片 9" descr="背景图案&#10;&#10;描述已自动生成">
              <a:extLst>
                <a:ext uri="{FF2B5EF4-FFF2-40B4-BE49-F238E27FC236}">
                  <a16:creationId xmlns:a16="http://schemas.microsoft.com/office/drawing/2014/main" id="{C3F63DC0-6694-4380-9DB2-DEF97114D5B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矩形 10">
              <a:extLst>
                <a:ext uri="{FF2B5EF4-FFF2-40B4-BE49-F238E27FC236}">
                  <a16:creationId xmlns:a16="http://schemas.microsoft.com/office/drawing/2014/main" id="{1E9CDF6B-6E33-4E74-B323-6F7C1DA8B79D}"/>
                </a:ext>
              </a:extLst>
            </p:cNvPr>
            <p:cNvSpPr>
              <a:spLocks/>
            </p:cNvSpPr>
            <p:nvPr/>
          </p:nvSpPr>
          <p:spPr>
            <a:xfrm>
              <a:off x="551543" y="495300"/>
              <a:ext cx="11088914" cy="5867400"/>
            </a:xfrm>
            <a:prstGeom prst="rect">
              <a:avLst/>
            </a:prstGeom>
            <a:solidFill>
              <a:schemeClr val="tx1"/>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extLst>
                <a:ext uri="{FF2B5EF4-FFF2-40B4-BE49-F238E27FC236}">
                  <a16:creationId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8800" b="1" dirty="0">
                <a:latin typeface="Radikal" pitchFamily="50" charset="0"/>
              </a:endParaRPr>
            </a:p>
          </p:txBody>
        </p:sp>
        <p:pic>
          <p:nvPicPr>
            <p:cNvPr id="13" name="图片 12" descr="图标&#10;&#10;描述已自动生成">
              <a:extLst>
                <a:ext uri="{FF2B5EF4-FFF2-40B4-BE49-F238E27FC236}">
                  <a16:creationId xmlns:a16="http://schemas.microsoft.com/office/drawing/2014/main" id="{B20DB115-FD67-4071-86A4-A1615675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cxnSp>
        <p:nvCxnSpPr>
          <p:cNvPr id="232" name="直接连接符 231">
            <a:extLst>
              <a:ext uri="{FF2B5EF4-FFF2-40B4-BE49-F238E27FC236}">
                <a16:creationId xmlns:a16="http://schemas.microsoft.com/office/drawing/2014/main" id="{F900779E-0341-4AAF-9C2A-0A372F20AA8F}"/>
              </a:ext>
            </a:extLst>
          </p:cNvPr>
          <p:cNvCxnSpPr>
            <a:cxnSpLocks/>
          </p:cNvCxnSpPr>
          <p:nvPr/>
        </p:nvCxnSpPr>
        <p:spPr>
          <a:xfrm flipV="1">
            <a:off x="1996003" y="3169661"/>
            <a:ext cx="9599097" cy="25283"/>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54FE7397-8F62-4C8C-9E41-1BA72DFFDD0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2040387" y="3745350"/>
            <a:ext cx="1747094" cy="1750060"/>
          </a:xfrm>
          <a:prstGeom prst="rect">
            <a:avLst/>
          </a:prstGeom>
          <a:ln w="38100">
            <a:gradFill>
              <a:gsLst>
                <a:gs pos="0">
                  <a:srgbClr val="34FBE8"/>
                </a:gs>
                <a:gs pos="100000">
                  <a:srgbClr val="23A7AB"/>
                </a:gs>
              </a:gsLst>
              <a:lin ang="5400000" scaled="1"/>
            </a:gradFill>
            <a:miter lim="800000"/>
          </a:ln>
        </p:spPr>
      </p:pic>
      <p:sp>
        <p:nvSpPr>
          <p:cNvPr id="16" name="文本框 15">
            <a:extLst>
              <a:ext uri="{FF2B5EF4-FFF2-40B4-BE49-F238E27FC236}">
                <a16:creationId xmlns:a16="http://schemas.microsoft.com/office/drawing/2014/main" id="{06F5F11E-E745-421B-BD6C-03AB1FFC3BA8}"/>
              </a:ext>
            </a:extLst>
          </p:cNvPr>
          <p:cNvSpPr txBox="1"/>
          <p:nvPr/>
        </p:nvSpPr>
        <p:spPr>
          <a:xfrm>
            <a:off x="4710472" y="3729883"/>
            <a:ext cx="3933329" cy="469107"/>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AC106BC4-5A71-42A4-8B46-CAF99D2FA880}"/>
              </a:ext>
            </a:extLst>
          </p:cNvPr>
          <p:cNvGrpSpPr/>
          <p:nvPr/>
        </p:nvGrpSpPr>
        <p:grpSpPr>
          <a:xfrm>
            <a:off x="4745214" y="4340541"/>
            <a:ext cx="3890785" cy="83250"/>
            <a:chOff x="3955432" y="5643520"/>
            <a:chExt cx="3026445" cy="86703"/>
          </a:xfrm>
          <a:gradFill>
            <a:gsLst>
              <a:gs pos="0">
                <a:srgbClr val="34FBE8"/>
              </a:gs>
              <a:gs pos="100000">
                <a:srgbClr val="23A7AB"/>
              </a:gs>
            </a:gsLst>
            <a:lin ang="5400000" scaled="1"/>
          </a:gradFill>
        </p:grpSpPr>
        <p:sp>
          <p:nvSpPr>
            <p:cNvPr id="18"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3"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4"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5"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6"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7"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8"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9"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0"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1"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2"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3"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4"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5"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96" name="组合 95">
            <a:extLst>
              <a:ext uri="{FF2B5EF4-FFF2-40B4-BE49-F238E27FC236}">
                <a16:creationId xmlns:a16="http://schemas.microsoft.com/office/drawing/2014/main" id="{AB71CE6D-2E1B-4F06-89BE-B749D1C859FC}"/>
              </a:ext>
            </a:extLst>
          </p:cNvPr>
          <p:cNvGrpSpPr/>
          <p:nvPr/>
        </p:nvGrpSpPr>
        <p:grpSpPr>
          <a:xfrm>
            <a:off x="4719999" y="4631626"/>
            <a:ext cx="4520522" cy="908749"/>
            <a:chOff x="4592998" y="4518814"/>
            <a:chExt cx="4955347" cy="996161"/>
          </a:xfrm>
        </p:grpSpPr>
        <p:grpSp>
          <p:nvGrpSpPr>
            <p:cNvPr id="97" name="组合 96">
              <a:extLst>
                <a:ext uri="{FF2B5EF4-FFF2-40B4-BE49-F238E27FC236}">
                  <a16:creationId xmlns:a16="http://schemas.microsoft.com/office/drawing/2014/main" id="{5C2DCA89-5130-4FA1-85FD-047551B7A539}"/>
                </a:ext>
              </a:extLst>
            </p:cNvPr>
            <p:cNvGrpSpPr/>
            <p:nvPr/>
          </p:nvGrpSpPr>
          <p:grpSpPr>
            <a:xfrm>
              <a:off x="4592998" y="4906449"/>
              <a:ext cx="4955347" cy="221986"/>
              <a:chOff x="4592998" y="5031776"/>
              <a:chExt cx="4955347" cy="221986"/>
            </a:xfrm>
          </p:grpSpPr>
          <p:sp>
            <p:nvSpPr>
              <p:cNvPr id="104"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defRPr/>
                </a:pPr>
                <a:endParaRPr lang="zh-CN" altLang="en-US" sz="2371" dirty="0">
                  <a:solidFill>
                    <a:schemeClr val="lt1"/>
                  </a:solidFill>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grpSp>
          <p:nvGrpSpPr>
            <p:cNvPr id="98" name="组合 97">
              <a:extLst>
                <a:ext uri="{FF2B5EF4-FFF2-40B4-BE49-F238E27FC236}">
                  <a16:creationId xmlns:a16="http://schemas.microsoft.com/office/drawing/2014/main" id="{39F3FAA3-E07E-4896-8A6D-8423C2B812ED}"/>
                </a:ext>
              </a:extLst>
            </p:cNvPr>
            <p:cNvGrpSpPr/>
            <p:nvPr/>
          </p:nvGrpSpPr>
          <p:grpSpPr>
            <a:xfrm>
              <a:off x="4592998" y="4518814"/>
              <a:ext cx="4758517" cy="211444"/>
              <a:chOff x="4592998" y="4580673"/>
              <a:chExt cx="4758517" cy="211444"/>
            </a:xfrm>
          </p:grpSpPr>
          <p:sp>
            <p:nvSpPr>
              <p:cNvPr id="102" name="任意多边形: 形状 88">
                <a:extLst>
                  <a:ext uri="{FF2B5EF4-FFF2-40B4-BE49-F238E27FC236}">
                    <a16:creationId xmlns:a16="http://schemas.microsoft.com/office/drawing/2014/main" id="{EBCCAB0B-45BD-4042-8661-7CF91650FE28}"/>
                  </a:ext>
                </a:extLst>
              </p:cNvPr>
              <p:cNvSpPr/>
              <p:nvPr/>
            </p:nvSpPr>
            <p:spPr>
              <a:xfrm>
                <a:off x="4592998" y="4586371"/>
                <a:ext cx="4758517" cy="200050"/>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3" name="任意多边形: 形状 89">
                <a:extLst>
                  <a:ext uri="{FF2B5EF4-FFF2-40B4-BE49-F238E27FC236}">
                    <a16:creationId xmlns:a16="http://schemas.microsoft.com/office/drawing/2014/main" id="{10B66514-ED38-4A02-A36C-2DFEC9206F46}"/>
                  </a:ext>
                </a:extLst>
              </p:cNvPr>
              <p:cNvSpPr/>
              <p:nvPr/>
            </p:nvSpPr>
            <p:spPr>
              <a:xfrm>
                <a:off x="5205448" y="4580673"/>
                <a:ext cx="680392" cy="211444"/>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nvGrpSpPr>
            <p:cNvPr id="99" name="组合 98">
              <a:extLst>
                <a:ext uri="{FF2B5EF4-FFF2-40B4-BE49-F238E27FC236}">
                  <a16:creationId xmlns:a16="http://schemas.microsoft.com/office/drawing/2014/main" id="{C0EB1A34-73F5-4AE7-B191-93267CC26232}"/>
                </a:ext>
              </a:extLst>
            </p:cNvPr>
            <p:cNvGrpSpPr/>
            <p:nvPr/>
          </p:nvGrpSpPr>
          <p:grpSpPr>
            <a:xfrm>
              <a:off x="4592998" y="5304626"/>
              <a:ext cx="4474469" cy="210349"/>
              <a:chOff x="4592998" y="5366485"/>
              <a:chExt cx="4474469" cy="210349"/>
            </a:xfrm>
          </p:grpSpPr>
          <p:sp>
            <p:nvSpPr>
              <p:cNvPr id="100"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1"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sp>
        <p:nvSpPr>
          <p:cNvPr id="106" name="文本框 105">
            <a:extLst>
              <a:ext uri="{FF2B5EF4-FFF2-40B4-BE49-F238E27FC236}">
                <a16:creationId xmlns:a16="http://schemas.microsoft.com/office/drawing/2014/main" id="{20EC6EC2-2DBE-4753-A008-414B34E8A0B2}"/>
              </a:ext>
            </a:extLst>
          </p:cNvPr>
          <p:cNvSpPr txBox="1"/>
          <p:nvPr/>
        </p:nvSpPr>
        <p:spPr>
          <a:xfrm>
            <a:off x="2246514" y="5745169"/>
            <a:ext cx="1334840" cy="15238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algn="dist" defTabSz="774200">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圆角 93">
            <a:extLst>
              <a:ext uri="{FF2B5EF4-FFF2-40B4-BE49-F238E27FC236}">
                <a16:creationId xmlns:a16="http://schemas.microsoft.com/office/drawing/2014/main" id="{6B85BA3B-1F72-47B7-B624-C4692498CB86}"/>
              </a:ext>
            </a:extLst>
          </p:cNvPr>
          <p:cNvSpPr/>
          <p:nvPr/>
        </p:nvSpPr>
        <p:spPr>
          <a:xfrm>
            <a:off x="2083819" y="5654674"/>
            <a:ext cx="1660231" cy="333375"/>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A1BBA621-3CBE-456F-BED4-A95A29F0700A}"/>
              </a:ext>
            </a:extLst>
          </p:cNvPr>
          <p:cNvCxnSpPr>
            <a:cxnSpLocks/>
            <a:stCxn id="107" idx="3"/>
          </p:cNvCxnSpPr>
          <p:nvPr/>
        </p:nvCxnSpPr>
        <p:spPr>
          <a:xfrm flipV="1">
            <a:off x="3744050" y="5801360"/>
            <a:ext cx="7851050"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09" name="文本框 108">
            <a:extLst>
              <a:ext uri="{FF2B5EF4-FFF2-40B4-BE49-F238E27FC236}">
                <a16:creationId xmlns:a16="http://schemas.microsoft.com/office/drawing/2014/main" id="{F9052941-AE61-406F-98DC-9E8BA765746E}"/>
              </a:ext>
            </a:extLst>
          </p:cNvPr>
          <p:cNvSpPr txBox="1"/>
          <p:nvPr/>
        </p:nvSpPr>
        <p:spPr>
          <a:xfrm>
            <a:off x="4460884" y="1111257"/>
            <a:ext cx="2847065" cy="492443"/>
          </a:xfrm>
          <a:prstGeom prst="rect">
            <a:avLst/>
          </a:prstGeom>
          <a:noFill/>
        </p:spPr>
        <p:txBody>
          <a:bodyPr wrap="square" lIns="0" tIns="0" rIns="0" bIns="0" rtlCol="0">
            <a:spAutoFit/>
          </a:bodyPr>
          <a:lstStyle/>
          <a:p>
            <a:r>
              <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山猪</a:t>
            </a:r>
          </a:p>
        </p:txBody>
      </p:sp>
      <p:pic>
        <p:nvPicPr>
          <p:cNvPr id="110" name="图片 109">
            <a:extLst>
              <a:ext uri="{FF2B5EF4-FFF2-40B4-BE49-F238E27FC236}">
                <a16:creationId xmlns:a16="http://schemas.microsoft.com/office/drawing/2014/main" id="{9C9DEBBD-A7B1-4C4E-9083-9B4F61AD01B1}"/>
              </a:ext>
            </a:extLst>
          </p:cNvPr>
          <p:cNvPicPr>
            <a:picLocks/>
          </p:cNvPicPr>
          <p:nvPr/>
        </p:nvPicPr>
        <p:blipFill>
          <a:blip r:embed="rId5" cstate="screen">
            <a:extLst>
              <a:ext uri="{28A0092B-C50C-407E-A947-70E740481C1C}">
                <a14:useLocalDpi xmlns:a14="http://schemas.microsoft.com/office/drawing/2010/main"/>
              </a:ext>
            </a:extLst>
          </a:blip>
          <a:srcRect/>
          <a:stretch/>
        </p:blipFill>
        <p:spPr>
          <a:xfrm>
            <a:off x="2085951" y="1168611"/>
            <a:ext cx="1635351" cy="1635351"/>
          </a:xfrm>
          <a:prstGeom prst="rect">
            <a:avLst/>
          </a:prstGeom>
          <a:ln w="38100">
            <a:gradFill>
              <a:gsLst>
                <a:gs pos="0">
                  <a:srgbClr val="34FBE8"/>
                </a:gs>
                <a:gs pos="100000">
                  <a:srgbClr val="23A7AB"/>
                </a:gs>
              </a:gsLst>
              <a:lin ang="5400000" scaled="1"/>
            </a:gradFill>
            <a:miter lim="800000"/>
          </a:ln>
        </p:spPr>
      </p:pic>
      <p:cxnSp>
        <p:nvCxnSpPr>
          <p:cNvPr id="113" name="直接连接符 112">
            <a:extLst>
              <a:ext uri="{FF2B5EF4-FFF2-40B4-BE49-F238E27FC236}">
                <a16:creationId xmlns:a16="http://schemas.microsoft.com/office/drawing/2014/main" id="{F900779E-0341-4AAF-9C2A-0A372F20AA8F}"/>
              </a:ext>
            </a:extLst>
          </p:cNvPr>
          <p:cNvCxnSpPr>
            <a:cxnSpLocks/>
            <a:stCxn id="112" idx="3"/>
          </p:cNvCxnSpPr>
          <p:nvPr/>
        </p:nvCxnSpPr>
        <p:spPr>
          <a:xfrm flipV="1">
            <a:off x="4001089" y="3169661"/>
            <a:ext cx="7594011"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15" name="文本框 114">
            <a:extLst>
              <a:ext uri="{FF2B5EF4-FFF2-40B4-BE49-F238E27FC236}">
                <a16:creationId xmlns:a16="http://schemas.microsoft.com/office/drawing/2014/main" id="{1297ED6A-7441-4171-A7A7-783A8BC96D3A}"/>
              </a:ext>
            </a:extLst>
          </p:cNvPr>
          <p:cNvSpPr txBox="1"/>
          <p:nvPr/>
        </p:nvSpPr>
        <p:spPr>
          <a:xfrm>
            <a:off x="4460884" y="1800860"/>
            <a:ext cx="5252076" cy="648704"/>
          </a:xfrm>
          <a:prstGeom prst="rect">
            <a:avLst/>
          </a:prstGeom>
          <a:noFill/>
        </p:spPr>
        <p:txBody>
          <a:bodyPr wrap="square" lIns="0" tIns="0" rIns="0" bIns="0" rtlCol="0">
            <a:spAutoFit/>
          </a:bodyPr>
          <a:lstStyle/>
          <a:p>
            <a:pPr algn="just">
              <a:lnSpc>
                <a:spcPct val="120000"/>
              </a:lnSpc>
            </a:pPr>
            <a:r>
              <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智演平面设计创始人，</a:t>
            </a:r>
            <a:r>
              <a:rPr lang="en-US" altLang="zh-CN"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PPT</a:t>
            </a:r>
            <a:r>
              <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高端设计师，欢迎咨询交流，微信</a:t>
            </a:r>
            <a:r>
              <a:rPr lang="en-US" altLang="zh-CN"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15305310986</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6" name="任意多边形: 形状 243">
            <a:extLst>
              <a:ext uri="{FF2B5EF4-FFF2-40B4-BE49-F238E27FC236}">
                <a16:creationId xmlns:a16="http://schemas.microsoft.com/office/drawing/2014/main" id="{297F10E4-BF85-42FD-9C31-D237A39CED0C}"/>
              </a:ext>
            </a:extLst>
          </p:cNvPr>
          <p:cNvSpPr/>
          <p:nvPr/>
        </p:nvSpPr>
        <p:spPr>
          <a:xfrm>
            <a:off x="4460884" y="1616913"/>
            <a:ext cx="5317322" cy="86473"/>
          </a:xfrm>
          <a:custGeom>
            <a:avLst/>
            <a:gdLst>
              <a:gd name="connsiteX0" fmla="*/ 417450 w 5252076"/>
              <a:gd name="connsiteY0" fmla="*/ 0 h 300158"/>
              <a:gd name="connsiteX1" fmla="*/ 478997 w 5252076"/>
              <a:gd name="connsiteY1" fmla="*/ 86473 h 300158"/>
              <a:gd name="connsiteX2" fmla="*/ 5252076 w 5252076"/>
              <a:gd name="connsiteY2" fmla="*/ 86473 h 300158"/>
              <a:gd name="connsiteX3" fmla="*/ 5252076 w 5252076"/>
              <a:gd name="connsiteY3" fmla="*/ 300158 h 300158"/>
              <a:gd name="connsiteX4" fmla="*/ 0 w 5252076"/>
              <a:gd name="connsiteY4" fmla="*/ 300158 h 300158"/>
              <a:gd name="connsiteX5" fmla="*/ 0 w 5252076"/>
              <a:gd name="connsiteY5" fmla="*/ 86473 h 300158"/>
              <a:gd name="connsiteX6" fmla="*/ 355904 w 5252076"/>
              <a:gd name="connsiteY6" fmla="*/ 86473 h 300158"/>
              <a:gd name="connsiteX0" fmla="*/ 0 w 5252076"/>
              <a:gd name="connsiteY0" fmla="*/ 300158 h 391598"/>
              <a:gd name="connsiteX1" fmla="*/ 0 w 5252076"/>
              <a:gd name="connsiteY1" fmla="*/ 86473 h 391598"/>
              <a:gd name="connsiteX2" fmla="*/ 355904 w 5252076"/>
              <a:gd name="connsiteY2" fmla="*/ 86473 h 391598"/>
              <a:gd name="connsiteX3" fmla="*/ 417450 w 5252076"/>
              <a:gd name="connsiteY3" fmla="*/ 0 h 391598"/>
              <a:gd name="connsiteX4" fmla="*/ 478997 w 5252076"/>
              <a:gd name="connsiteY4" fmla="*/ 86473 h 391598"/>
              <a:gd name="connsiteX5" fmla="*/ 5252076 w 5252076"/>
              <a:gd name="connsiteY5" fmla="*/ 86473 h 391598"/>
              <a:gd name="connsiteX6" fmla="*/ 5252076 w 5252076"/>
              <a:gd name="connsiteY6" fmla="*/ 300158 h 391598"/>
              <a:gd name="connsiteX7" fmla="*/ 91440 w 5252076"/>
              <a:gd name="connsiteY7" fmla="*/ 391598 h 391598"/>
              <a:gd name="connsiteX0" fmla="*/ 0 w 5252076"/>
              <a:gd name="connsiteY0" fmla="*/ 300158 h 300158"/>
              <a:gd name="connsiteX1" fmla="*/ 0 w 5252076"/>
              <a:gd name="connsiteY1" fmla="*/ 86473 h 300158"/>
              <a:gd name="connsiteX2" fmla="*/ 355904 w 5252076"/>
              <a:gd name="connsiteY2" fmla="*/ 86473 h 300158"/>
              <a:gd name="connsiteX3" fmla="*/ 417450 w 5252076"/>
              <a:gd name="connsiteY3" fmla="*/ 0 h 300158"/>
              <a:gd name="connsiteX4" fmla="*/ 478997 w 5252076"/>
              <a:gd name="connsiteY4" fmla="*/ 86473 h 300158"/>
              <a:gd name="connsiteX5" fmla="*/ 5252076 w 5252076"/>
              <a:gd name="connsiteY5" fmla="*/ 86473 h 300158"/>
              <a:gd name="connsiteX6" fmla="*/ 5252076 w 5252076"/>
              <a:gd name="connsiteY6" fmla="*/ 300158 h 300158"/>
              <a:gd name="connsiteX0" fmla="*/ 0 w 5252076"/>
              <a:gd name="connsiteY0" fmla="*/ 86473 h 300158"/>
              <a:gd name="connsiteX1" fmla="*/ 355904 w 5252076"/>
              <a:gd name="connsiteY1" fmla="*/ 86473 h 300158"/>
              <a:gd name="connsiteX2" fmla="*/ 417450 w 5252076"/>
              <a:gd name="connsiteY2" fmla="*/ 0 h 300158"/>
              <a:gd name="connsiteX3" fmla="*/ 478997 w 5252076"/>
              <a:gd name="connsiteY3" fmla="*/ 86473 h 300158"/>
              <a:gd name="connsiteX4" fmla="*/ 5252076 w 5252076"/>
              <a:gd name="connsiteY4" fmla="*/ 86473 h 300158"/>
              <a:gd name="connsiteX5" fmla="*/ 5252076 w 5252076"/>
              <a:gd name="connsiteY5" fmla="*/ 300158 h 300158"/>
              <a:gd name="connsiteX0" fmla="*/ 0 w 5252076"/>
              <a:gd name="connsiteY0" fmla="*/ 86473 h 86473"/>
              <a:gd name="connsiteX1" fmla="*/ 355904 w 5252076"/>
              <a:gd name="connsiteY1" fmla="*/ 86473 h 86473"/>
              <a:gd name="connsiteX2" fmla="*/ 417450 w 5252076"/>
              <a:gd name="connsiteY2" fmla="*/ 0 h 86473"/>
              <a:gd name="connsiteX3" fmla="*/ 478997 w 5252076"/>
              <a:gd name="connsiteY3" fmla="*/ 86473 h 86473"/>
              <a:gd name="connsiteX4" fmla="*/ 5252076 w 5252076"/>
              <a:gd name="connsiteY4" fmla="*/ 86473 h 86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2076" h="86473">
                <a:moveTo>
                  <a:pt x="0" y="86473"/>
                </a:moveTo>
                <a:lnTo>
                  <a:pt x="355904" y="86473"/>
                </a:lnTo>
                <a:lnTo>
                  <a:pt x="417450" y="0"/>
                </a:lnTo>
                <a:lnTo>
                  <a:pt x="478997" y="86473"/>
                </a:lnTo>
                <a:lnTo>
                  <a:pt x="5252076" y="86473"/>
                </a:lnTo>
              </a:path>
            </a:pathLst>
          </a:custGeom>
          <a:noFill/>
          <a:ln>
            <a:solidFill>
              <a:srgbClr val="34FBE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2" name="矩形: 圆角 230">
            <a:extLst>
              <a:ext uri="{FF2B5EF4-FFF2-40B4-BE49-F238E27FC236}">
                <a16:creationId xmlns:a16="http://schemas.microsoft.com/office/drawing/2014/main" id="{ABB6C66E-6C4D-4586-BB0F-49D6EE07496E}"/>
              </a:ext>
            </a:extLst>
          </p:cNvPr>
          <p:cNvSpPr/>
          <p:nvPr/>
        </p:nvSpPr>
        <p:spPr>
          <a:xfrm>
            <a:off x="1822290" y="3022975"/>
            <a:ext cx="2183290" cy="333375"/>
          </a:xfrm>
          <a:prstGeom prst="roundRect">
            <a:avLst>
              <a:gd name="adj" fmla="val 50000"/>
            </a:avLst>
          </a:prstGeom>
          <a:solidFill>
            <a:srgbClr val="000000"/>
          </a:solid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文本框 113">
            <a:extLst>
              <a:ext uri="{FF2B5EF4-FFF2-40B4-BE49-F238E27FC236}">
                <a16:creationId xmlns:a16="http://schemas.microsoft.com/office/drawing/2014/main" id="{65CEF0C4-601B-469E-906C-8D8E6D89E76A}"/>
              </a:ext>
            </a:extLst>
          </p:cNvPr>
          <p:cNvSpPr txBox="1"/>
          <p:nvPr/>
        </p:nvSpPr>
        <p:spPr>
          <a:xfrm>
            <a:off x="2454786" y="3081940"/>
            <a:ext cx="897682" cy="215444"/>
          </a:xfrm>
          <a:prstGeom prst="rect">
            <a:avLst/>
          </a:prstGeom>
          <a:noFill/>
        </p:spPr>
        <p:txBody>
          <a:bodyPr wrap="none" lIns="0" tIns="0" rIns="0" bIns="0" rtlCol="0">
            <a:spAutoFit/>
          </a:bodyPr>
          <a:lstStyle/>
          <a:p>
            <a:pPr algn="ctr"/>
            <a:r>
              <a:rPr lang="zh-CN" altLang="en-US" sz="1400" dirty="0">
                <a:gradFill>
                  <a:gsLst>
                    <a:gs pos="0">
                      <a:srgbClr val="34FBE8"/>
                    </a:gs>
                    <a:gs pos="100000">
                      <a:srgbClr val="23A7AB"/>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设计者微信</a:t>
            </a:r>
          </a:p>
        </p:txBody>
      </p:sp>
    </p:spTree>
    <p:extLst>
      <p:ext uri="{BB962C8B-B14F-4D97-AF65-F5344CB8AC3E}">
        <p14:creationId xmlns:p14="http://schemas.microsoft.com/office/powerpoint/2010/main" val="15278526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831498" cy="933332"/>
          </a:xfrm>
          <a:prstGeom prst="rect">
            <a:avLst/>
          </a:prstGeom>
        </p:spPr>
        <p:txBody>
          <a:bodyPr wrap="none">
            <a:spAutoFit/>
          </a:bodyPr>
          <a:lstStyle/>
          <a:p>
            <a:r>
              <a:rPr lang="zh-CN" altLang="en-US" sz="14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山猪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141408681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无&quot;,&quot;HeaderHeight&quot;:7.5367346938775439,&quot;FooterHeight&quot;:7.5,&quot;SideMargin&quot;:4.8000000000000007,&quot;TopMargin&quot;:0.0,&quot;BottomMargin&quot;:0.0,&quot;IntervalMargin&quot;:0.0,&quot;SettingType&quot;:&quot;System&quot;}"/>
</p:tagLst>
</file>

<file path=ppt/tags/tag10.xml><?xml version="1.0" encoding="utf-8"?>
<p:tagLst xmlns:a="http://schemas.openxmlformats.org/drawingml/2006/main" xmlns:r="http://schemas.openxmlformats.org/officeDocument/2006/relationships" xmlns:p="http://schemas.openxmlformats.org/presentationml/2006/main">
  <p:tag name="TOP" val="235.1765"/>
  <p:tag name="LEFT" val="184.4253"/>
  <p:tag name="WIDTH" val="95.00386"/>
  <p:tag name="HEIGHT" val="95.00386"/>
  <p:tag name="SHAPEREFLECTION" val="-2.147484E+09"/>
  <p:tag name="SHAPEGLOW" val="0"/>
  <p:tag name="SOFTEDGE" val="0"/>
</p:tagLst>
</file>

<file path=ppt/tags/tag11.xml><?xml version="1.0" encoding="utf-8"?>
<p:tagLst xmlns:a="http://schemas.openxmlformats.org/drawingml/2006/main" xmlns:r="http://schemas.openxmlformats.org/officeDocument/2006/relationships" xmlns:p="http://schemas.openxmlformats.org/presentationml/2006/main">
  <p:tag name="TOP" val="222.4658"/>
  <p:tag name="LEFT" val="166.4899"/>
  <p:tag name="WIDTH" val="120.4256"/>
  <p:tag name="HEIGHT" val="120.4256"/>
  <p:tag name="LINEWEIGHT" val="13"/>
  <p:tag name="SHAPEREFLECTION" val="-2.147484E+09"/>
  <p:tag name="SHAPEGLOW" val="0"/>
  <p:tag name="SOFTEDGE" val="0"/>
  <p:tag name="FONTSIZE" val="18"/>
  <p:tag name="MARGINBOTTOM" val="3.6"/>
  <p:tag name="MARGINLEFT" val="7.2"/>
  <p:tag name="MARGINRIGHT" val="7.2"/>
  <p:tag name="MARGINTOP" val="3.6"/>
  <p:tag name="LINERULEAFTER" val="0"/>
  <p:tag name="TEXTREFLECTION" val="-2.147484E+09"/>
  <p:tag name="TEXTGLOW" val="0"/>
</p:tagLst>
</file>

<file path=ppt/tags/tag12.xml><?xml version="1.0" encoding="utf-8"?>
<p:tagLst xmlns:a="http://schemas.openxmlformats.org/drawingml/2006/main" xmlns:r="http://schemas.openxmlformats.org/officeDocument/2006/relationships" xmlns:p="http://schemas.openxmlformats.org/presentationml/2006/main">
  <p:tag name="TOP" val="204.2405"/>
  <p:tag name="LEFT" val="148.2646"/>
  <p:tag name="WIDTH" val="156.8762"/>
  <p:tag name="HEIGHT" val="156.8762"/>
  <p:tag name="LINEWEIGHT" val="13"/>
  <p:tag name="SHAPEREFLECTION" val="-2.147484E+09"/>
  <p:tag name="SHAPEGLOW" val="0"/>
  <p:tag name="SOFTEDGE" val="0"/>
  <p:tag name="FONTSIZE" val="18"/>
  <p:tag name="MARGINBOTTOM" val="3.6"/>
  <p:tag name="MARGINLEFT" val="7.2"/>
  <p:tag name="MARGINRIGHT" val="7.2"/>
  <p:tag name="MARGINTOP" val="3.6"/>
  <p:tag name="LINERULEAFTER" val="0"/>
  <p:tag name="TEXTREFLECTION" val="-2.147484E+09"/>
  <p:tag name="TEXTGLOW" val="0"/>
</p:tagLst>
</file>

<file path=ppt/tags/tag13.xml><?xml version="1.0" encoding="utf-8"?>
<p:tagLst xmlns:a="http://schemas.openxmlformats.org/drawingml/2006/main" xmlns:r="http://schemas.openxmlformats.org/officeDocument/2006/relationships" xmlns:p="http://schemas.openxmlformats.org/presentationml/2006/main">
  <p:tag name="TOP" val="221.7682"/>
  <p:tag name="LEFT" val="215.0356"/>
  <p:tag name="WIDTH" val="71.93063"/>
  <p:tag name="HEIGHT" val="91.03929"/>
  <p:tag name="LINEWEIGHT" val="13"/>
  <p:tag name="SHAPEREFLECTION" val="-2.147484E+09"/>
  <p:tag name="SHAPEGLOW" val="0"/>
  <p:tag name="SOFTEDGE" val="0"/>
  <p:tag name="FONTSIZE" val="18"/>
  <p:tag name="MARGINBOTTOM" val="3.6"/>
  <p:tag name="MARGINLEFT" val="7.2"/>
  <p:tag name="MARGINRIGHT" val="7.2"/>
  <p:tag name="MARGINTOP" val="3.6"/>
  <p:tag name="LINERULEAFTER" val="0"/>
  <p:tag name="TEXTREFLECTION" val="-2.147484E+09"/>
  <p:tag name="TEXTGLOW" val="0"/>
</p:tagLst>
</file>

<file path=ppt/tags/tag14.xml><?xml version="1.0" encoding="utf-8"?>
<p:tagLst xmlns:a="http://schemas.openxmlformats.org/drawingml/2006/main" xmlns:r="http://schemas.openxmlformats.org/officeDocument/2006/relationships" xmlns:p="http://schemas.openxmlformats.org/presentationml/2006/main">
  <p:tag name="TOP" val="205.572"/>
  <p:tag name="LEFT" val="216.7628"/>
  <p:tag name="WIDTH" val="87.68299"/>
  <p:tag name="HEIGHT" val="77.10661"/>
  <p:tag name="LINEWEIGHT" val="13"/>
  <p:tag name="SHAPEREFLECTION" val="-2.147484E+09"/>
  <p:tag name="SHAPEGLOW" val="0"/>
  <p:tag name="SOFTEDGE" val="0"/>
  <p:tag name="FONTSIZE" val="18"/>
  <p:tag name="MARGINBOTTOM" val="3.6"/>
  <p:tag name="MARGINLEFT" val="7.2"/>
  <p:tag name="MARGINRIGHT" val="7.2"/>
  <p:tag name="MARGINTOP" val="3.6"/>
  <p:tag name="LINERULEAFTER" val="0"/>
  <p:tag name="TEXTREFLECTION" val="-2.147484E+09"/>
  <p:tag name="TEXTGLOW" val="0"/>
</p:tagLst>
</file>

<file path=ppt/tags/tag15.xml><?xml version="1.0" encoding="utf-8"?>
<p:tagLst xmlns:a="http://schemas.openxmlformats.org/drawingml/2006/main" xmlns:r="http://schemas.openxmlformats.org/officeDocument/2006/relationships" xmlns:p="http://schemas.openxmlformats.org/presentationml/2006/main">
  <p:tag name="ISLIDE.ICON" val="#137223;#38727;#381937;#380184;#380187;"/>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ISLIDE.SMARTDIAGRAM" val="#343879;#518;"/>
  <p:tag name="ISLIDE.ICON" val="#152882;#25116;#92079;#91995;#89521;#90366;#30012;#77667;#372520;"/>
</p:tagLst>
</file>

<file path=ppt/tags/tag7.xml><?xml version="1.0" encoding="utf-8"?>
<p:tagLst xmlns:a="http://schemas.openxmlformats.org/drawingml/2006/main" xmlns:r="http://schemas.openxmlformats.org/officeDocument/2006/relationships" xmlns:p="http://schemas.openxmlformats.org/presentationml/2006/main">
  <p:tag name="TOP" val="232.4451"/>
  <p:tag name="LEFT" val="679.3392"/>
  <p:tag name="WIDTH" val="129.4476"/>
  <p:tag name="HEIGHT" val="129.4476"/>
  <p:tag name="SHAPEREFLECTION" val="-2.147484E+09"/>
  <p:tag name="SHAPEGLOW" val="0"/>
  <p:tag name="SOFTEDGE" val="0"/>
  <p:tag name="FONTSIZE" val="18"/>
  <p:tag name="MARGINBOTTOM" val="3.6"/>
  <p:tag name="MARGINLEFT" val="7.2"/>
  <p:tag name="MARGINRIGHT" val="7.2"/>
  <p:tag name="MARGINTOP" val="3.6"/>
  <p:tag name="LINERULEAFTER" val="0"/>
  <p:tag name="TEXTREFLECTION" val="-2.147484E+09"/>
  <p:tag name="TEXTGLOW" val="0"/>
</p:tagLst>
</file>

<file path=ppt/tags/tag8.xml><?xml version="1.0" encoding="utf-8"?>
<p:tagLst xmlns:a="http://schemas.openxmlformats.org/drawingml/2006/main" xmlns:r="http://schemas.openxmlformats.org/officeDocument/2006/relationships" xmlns:p="http://schemas.openxmlformats.org/presentationml/2006/main">
  <p:tag name="TOP" val="296.4544"/>
  <p:tag name="LEFT" val="542.7921"/>
  <p:tag name="WIDTH" val="129.4476"/>
  <p:tag name="HEIGHT" val="129.4476"/>
  <p:tag name="SHAPEREFLECTION" val="-2.147484E+09"/>
  <p:tag name="SHAPEGLOW" val="0"/>
  <p:tag name="SOFTEDGE" val="0"/>
  <p:tag name="FONTSIZE" val="18"/>
  <p:tag name="MARGINBOTTOM" val="3.6"/>
  <p:tag name="MARGINLEFT" val="7.2"/>
  <p:tag name="MARGINRIGHT" val="7.2"/>
  <p:tag name="MARGINTOP" val="3.6"/>
  <p:tag name="LINERULEAFTER" val="0"/>
  <p:tag name="TEXTREFLECTION" val="-2.147484E+09"/>
  <p:tag name="TEXTGLOW" val="0"/>
</p:tagLst>
</file>

<file path=ppt/tags/tag9.xml><?xml version="1.0" encoding="utf-8"?>
<p:tagLst xmlns:a="http://schemas.openxmlformats.org/drawingml/2006/main" xmlns:r="http://schemas.openxmlformats.org/officeDocument/2006/relationships" xmlns:p="http://schemas.openxmlformats.org/presentationml/2006/main">
  <p:tag name="TOP" val="229.1553"/>
  <p:tag name="LEFT" val="173.1794"/>
  <p:tag name="WIDTH" val="107.0466"/>
  <p:tag name="HEIGHT" val="107.0466"/>
  <p:tag name="LINEWEIGHT" val="1"/>
  <p:tag name="SHAPEREFLECTION" val="-2.147484E+09"/>
  <p:tag name="SHAPEGLOW" val="0"/>
  <p:tag name="SOFTEDGE" val="0"/>
  <p:tag name="FONTSIZE" val="18"/>
  <p:tag name="MARGINBOTTOM" val="3.6"/>
  <p:tag name="MARGINLEFT" val="7.2"/>
  <p:tag name="MARGINRIGHT" val="7.2"/>
  <p:tag name="MARGINTOP" val="3.6"/>
  <p:tag name="LINERULEAFTER" val="0"/>
  <p:tag name="TEXTREFLECTION" val="-2.147484E+09"/>
  <p:tag name="TEXTGLOW" val="0"/>
</p:tagLst>
</file>

<file path=ppt/theme/theme1.xml><?xml version="1.0" encoding="utf-8"?>
<a:theme xmlns:a="http://schemas.openxmlformats.org/drawingml/2006/main" name="Office 主题​​">
  <a:themeElements>
    <a:clrScheme name="自定义 14">
      <a:dk1>
        <a:sysClr val="windowText" lastClr="000000"/>
      </a:dk1>
      <a:lt1>
        <a:sysClr val="window" lastClr="FFFFFF"/>
      </a:lt1>
      <a:dk2>
        <a:srgbClr val="44546A"/>
      </a:dk2>
      <a:lt2>
        <a:srgbClr val="E7E6E6"/>
      </a:lt2>
      <a:accent1>
        <a:srgbClr val="FFFFFF"/>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rgbClr val="FFE183">
                <a:alpha val="0"/>
              </a:srgbClr>
            </a:gs>
            <a:gs pos="52000">
              <a:srgbClr val="FFE183">
                <a:alpha val="0"/>
              </a:srgbClr>
            </a:gs>
            <a:gs pos="100000">
              <a:srgbClr val="FFE183">
                <a:alpha val="74000"/>
              </a:srgbClr>
            </a:gs>
          </a:gsLst>
          <a:path path="circle">
            <a:fillToRect l="50000" t="50000" r="50000" b="50000"/>
          </a:path>
          <a:tileRect/>
        </a:gra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507</TotalTime>
  <Words>399</Words>
  <Application>Microsoft Office PowerPoint</Application>
  <PresentationFormat>宽屏</PresentationFormat>
  <Paragraphs>96</Paragraphs>
  <Slides>9</Slides>
  <Notes>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9</vt:i4>
      </vt:variant>
    </vt:vector>
  </HeadingPairs>
  <TitlesOfParts>
    <vt:vector size="26" baseType="lpstr">
      <vt:lpstr>OPPOSans B</vt:lpstr>
      <vt:lpstr>OPPOSans M</vt:lpstr>
      <vt:lpstr>Radikal</vt:lpstr>
      <vt:lpstr>Roboto Regular</vt:lpstr>
      <vt:lpstr>阿里巴巴普惠体 B</vt:lpstr>
      <vt:lpstr>阿里巴巴普惠体 L</vt:lpstr>
      <vt:lpstr>阿里巴巴普惠体 R</vt:lpstr>
      <vt:lpstr>等线</vt:lpstr>
      <vt:lpstr>等线 Light</vt:lpstr>
      <vt:lpstr>汉仪雅酷黑 45W</vt:lpstr>
      <vt:lpstr>庞门正道标题体</vt:lpstr>
      <vt:lpstr>微软雅黑</vt:lpstr>
      <vt:lpstr>Arial</vt:lpstr>
      <vt:lpstr>Calibri</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抖音风音乐生态数据报告ppt模板</dc:title>
  <dc:creator>山猪</dc:creator>
  <cp:keywords>P界达人</cp:keywords>
  <dc:description>www.51pptmoban.com</dc:description>
  <cp:lastModifiedBy>Win user</cp:lastModifiedBy>
  <cp:revision>10</cp:revision>
  <dcterms:created xsi:type="dcterms:W3CDTF">2020-11-20T12:43:08Z</dcterms:created>
  <dcterms:modified xsi:type="dcterms:W3CDTF">2022-01-27T02:35:25Z</dcterms:modified>
</cp:coreProperties>
</file>