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8" r:id="rId2"/>
    <p:sldId id="262" r:id="rId3"/>
    <p:sldId id="256" r:id="rId4"/>
    <p:sldId id="257" r:id="rId5"/>
    <p:sldId id="258" r:id="rId6"/>
    <p:sldId id="260" r:id="rId7"/>
    <p:sldId id="259" r:id="rId8"/>
    <p:sldId id="261" r:id="rId9"/>
    <p:sldId id="264" r:id="rId10"/>
    <p:sldId id="265" r:id="rId11"/>
    <p:sldId id="266" r:id="rId12"/>
    <p:sldId id="267" r:id="rId13"/>
    <p:sldId id="274"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70659B9D-AB2C-4027-88E5-9E6808831FF8}">
          <p14:sldIdLst>
            <p14:sldId id="268"/>
            <p14:sldId id="262"/>
            <p14:sldId id="256"/>
            <p14:sldId id="257"/>
            <p14:sldId id="258"/>
            <p14:sldId id="260"/>
            <p14:sldId id="259"/>
            <p14:sldId id="261"/>
            <p14:sldId id="264"/>
            <p14:sldId id="265"/>
            <p14:sldId id="266"/>
          </p14:sldIdLst>
        </p14:section>
        <p14:section name="作者信息" id="{36460EB4-2873-4587-A426-9FA9F3CCEFB2}">
          <p14:sldIdLst>
            <p14:sldId id="267"/>
            <p14:sldId id="274"/>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527" userDrawn="1">
          <p15:clr>
            <a:srgbClr val="A4A3A4"/>
          </p15:clr>
        </p15:guide>
        <p15:guide id="4" orient="horz" pos="377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BB16"/>
    <a:srgbClr val="31C6CD"/>
    <a:srgbClr val="77419A"/>
    <a:srgbClr val="009F1A"/>
    <a:srgbClr val="342674"/>
    <a:srgbClr val="0051A5"/>
    <a:srgbClr val="F53E00"/>
    <a:srgbClr val="69B8B5"/>
    <a:srgbClr val="4DCCD3"/>
    <a:srgbClr val="00C8D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072" autoAdjust="0"/>
    <p:restoredTop sz="94660"/>
  </p:normalViewPr>
  <p:slideViewPr>
    <p:cSldViewPr snapToGrid="0">
      <p:cViewPr varScale="1">
        <p:scale>
          <a:sx n="89" d="100"/>
          <a:sy n="89" d="100"/>
        </p:scale>
        <p:origin x="120" y="204"/>
      </p:cViewPr>
      <p:guideLst>
        <p:guide orient="horz" pos="2160"/>
        <p:guide pos="3840"/>
        <p:guide orient="horz" pos="527"/>
        <p:guide orient="horz" pos="377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66054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descr="图片包含 屏幕&#10;&#10;描述已自动生成">
            <a:extLst>
              <a:ext uri="{FF2B5EF4-FFF2-40B4-BE49-F238E27FC236}">
                <a16:creationId xmlns:a16="http://schemas.microsoft.com/office/drawing/2014/main" id="{1FE00942-50EA-438A-9105-4FF42A3AE53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Tree>
    <p:extLst>
      <p:ext uri="{BB962C8B-B14F-4D97-AF65-F5344CB8AC3E}">
        <p14:creationId xmlns:p14="http://schemas.microsoft.com/office/powerpoint/2010/main" val="3729230529"/>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wangchiyaodexiaogongzi/"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形用户界面&#10;&#10;描述已自动生成">
            <a:extLst>
              <a:ext uri="{FF2B5EF4-FFF2-40B4-BE49-F238E27FC236}">
                <a16:creationId xmlns:a16="http://schemas.microsoft.com/office/drawing/2014/main" id="{7AA21DA5-5593-412E-8EA7-2F79ECA6959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589357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BB16"/>
        </a:solidFill>
        <a:effectLst/>
      </p:bgPr>
    </p:bg>
    <p:spTree>
      <p:nvGrpSpPr>
        <p:cNvPr id="1" name=""/>
        <p:cNvGrpSpPr/>
        <p:nvPr/>
      </p:nvGrpSpPr>
      <p:grpSpPr>
        <a:xfrm>
          <a:off x="0" y="0"/>
          <a:ext cx="0" cy="0"/>
          <a:chOff x="0" y="0"/>
          <a:chExt cx="0" cy="0"/>
        </a:xfrm>
      </p:grpSpPr>
      <p:sp>
        <p:nvSpPr>
          <p:cNvPr id="87" name="矩形 86">
            <a:extLst>
              <a:ext uri="{FF2B5EF4-FFF2-40B4-BE49-F238E27FC236}">
                <a16:creationId xmlns:a16="http://schemas.microsoft.com/office/drawing/2014/main" id="{BB213A87-17CC-418E-BDC2-BC32DC9E7EAE}"/>
              </a:ext>
            </a:extLst>
          </p:cNvPr>
          <p:cNvSpPr/>
          <p:nvPr/>
        </p:nvSpPr>
        <p:spPr>
          <a:xfrm>
            <a:off x="0" y="0"/>
            <a:ext cx="12192000" cy="6858000"/>
          </a:xfrm>
          <a:prstGeom prst="rect">
            <a:avLst/>
          </a:prstGeom>
          <a:solidFill>
            <a:srgbClr val="FFBB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44659ED3-7A1A-4F5D-83DC-685695AF958C}"/>
              </a:ext>
            </a:extLst>
          </p:cNvPr>
          <p:cNvSpPr/>
          <p:nvPr/>
        </p:nvSpPr>
        <p:spPr>
          <a:xfrm>
            <a:off x="793750" y="1028700"/>
            <a:ext cx="10604500" cy="4800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F9394163-5516-4AB7-83B7-C6F36BF7B81E}"/>
              </a:ext>
            </a:extLst>
          </p:cNvPr>
          <p:cNvGrpSpPr/>
          <p:nvPr/>
        </p:nvGrpSpPr>
        <p:grpSpPr>
          <a:xfrm>
            <a:off x="1434346" y="1557532"/>
            <a:ext cx="2753290" cy="664968"/>
            <a:chOff x="4225026" y="1999187"/>
            <a:chExt cx="3065913" cy="740472"/>
          </a:xfrm>
        </p:grpSpPr>
        <p:sp>
          <p:nvSpPr>
            <p:cNvPr id="11" name="矩形: 圆角 10">
              <a:extLst>
                <a:ext uri="{FF2B5EF4-FFF2-40B4-BE49-F238E27FC236}">
                  <a16:creationId xmlns:a16="http://schemas.microsoft.com/office/drawing/2014/main" id="{733DEB96-409A-4D88-9A55-53A53C3D4B4C}"/>
                </a:ext>
              </a:extLst>
            </p:cNvPr>
            <p:cNvSpPr/>
            <p:nvPr/>
          </p:nvSpPr>
          <p:spPr>
            <a:xfrm>
              <a:off x="4225026" y="1999187"/>
              <a:ext cx="3065913" cy="740472"/>
            </a:xfrm>
            <a:prstGeom prst="roundRect">
              <a:avLst>
                <a:gd name="adj" fmla="val 644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a:extLst>
                <a:ext uri="{FF2B5EF4-FFF2-40B4-BE49-F238E27FC236}">
                  <a16:creationId xmlns:a16="http://schemas.microsoft.com/office/drawing/2014/main" id="{91D90663-C9F1-41CC-948A-56601076E81F}"/>
                </a:ext>
              </a:extLst>
            </p:cNvPr>
            <p:cNvSpPr/>
            <p:nvPr/>
          </p:nvSpPr>
          <p:spPr>
            <a:xfrm>
              <a:off x="4225026" y="1999187"/>
              <a:ext cx="3065913" cy="201712"/>
            </a:xfrm>
            <a:custGeom>
              <a:avLst/>
              <a:gdLst>
                <a:gd name="connsiteX0" fmla="*/ 143947 w 6045200"/>
                <a:gd name="connsiteY0" fmla="*/ 0 h 406400"/>
                <a:gd name="connsiteX1" fmla="*/ 5901253 w 6045200"/>
                <a:gd name="connsiteY1" fmla="*/ 0 h 406400"/>
                <a:gd name="connsiteX2" fmla="*/ 6045200 w 6045200"/>
                <a:gd name="connsiteY2" fmla="*/ 143947 h 406400"/>
                <a:gd name="connsiteX3" fmla="*/ 6045200 w 6045200"/>
                <a:gd name="connsiteY3" fmla="*/ 406400 h 406400"/>
                <a:gd name="connsiteX4" fmla="*/ 0 w 6045200"/>
                <a:gd name="connsiteY4" fmla="*/ 406400 h 406400"/>
                <a:gd name="connsiteX5" fmla="*/ 0 w 6045200"/>
                <a:gd name="connsiteY5" fmla="*/ 143947 h 406400"/>
                <a:gd name="connsiteX6" fmla="*/ 143947 w 6045200"/>
                <a:gd name="connsiteY6" fmla="*/ 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45200" h="406400">
                  <a:moveTo>
                    <a:pt x="143947" y="0"/>
                  </a:moveTo>
                  <a:lnTo>
                    <a:pt x="5901253" y="0"/>
                  </a:lnTo>
                  <a:cubicBezTo>
                    <a:pt x="5980753" y="0"/>
                    <a:pt x="6045200" y="64447"/>
                    <a:pt x="6045200" y="143947"/>
                  </a:cubicBezTo>
                  <a:lnTo>
                    <a:pt x="6045200" y="406400"/>
                  </a:lnTo>
                  <a:lnTo>
                    <a:pt x="0" y="406400"/>
                  </a:lnTo>
                  <a:lnTo>
                    <a:pt x="0" y="143947"/>
                  </a:lnTo>
                  <a:cubicBezTo>
                    <a:pt x="0" y="64447"/>
                    <a:pt x="64447" y="0"/>
                    <a:pt x="143947" y="0"/>
                  </a:cubicBezTo>
                  <a:close/>
                </a:path>
              </a:pathLst>
            </a:cu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3" name="组合 12">
              <a:extLst>
                <a:ext uri="{FF2B5EF4-FFF2-40B4-BE49-F238E27FC236}">
                  <a16:creationId xmlns:a16="http://schemas.microsoft.com/office/drawing/2014/main" id="{6B39C106-1EFB-4076-8769-C23C36AA1300}"/>
                </a:ext>
              </a:extLst>
            </p:cNvPr>
            <p:cNvGrpSpPr/>
            <p:nvPr/>
          </p:nvGrpSpPr>
          <p:grpSpPr>
            <a:xfrm>
              <a:off x="4330605" y="2066458"/>
              <a:ext cx="378111" cy="70267"/>
              <a:chOff x="4866492" y="1693446"/>
              <a:chExt cx="193718" cy="36000"/>
            </a:xfrm>
          </p:grpSpPr>
          <p:sp>
            <p:nvSpPr>
              <p:cNvPr id="14" name="椭圆 13">
                <a:extLst>
                  <a:ext uri="{FF2B5EF4-FFF2-40B4-BE49-F238E27FC236}">
                    <a16:creationId xmlns:a16="http://schemas.microsoft.com/office/drawing/2014/main" id="{D5238815-8647-46C7-8AF1-4A34BBFC175E}"/>
                  </a:ext>
                </a:extLst>
              </p:cNvPr>
              <p:cNvSpPr/>
              <p:nvPr/>
            </p:nvSpPr>
            <p:spPr>
              <a:xfrm>
                <a:off x="4866492" y="1693446"/>
                <a:ext cx="36000" cy="36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1BABF972-940A-4C8E-A089-FF7497323E36}"/>
                  </a:ext>
                </a:extLst>
              </p:cNvPr>
              <p:cNvSpPr/>
              <p:nvPr/>
            </p:nvSpPr>
            <p:spPr>
              <a:xfrm>
                <a:off x="4945351" y="1693446"/>
                <a:ext cx="36000" cy="36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CA7872A2-AE04-4BC0-8D9B-14E899C04E3C}"/>
                  </a:ext>
                </a:extLst>
              </p:cNvPr>
              <p:cNvSpPr/>
              <p:nvPr/>
            </p:nvSpPr>
            <p:spPr>
              <a:xfrm>
                <a:off x="5024210" y="1693446"/>
                <a:ext cx="36000" cy="36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7" name="组合 16">
            <a:extLst>
              <a:ext uri="{FF2B5EF4-FFF2-40B4-BE49-F238E27FC236}">
                <a16:creationId xmlns:a16="http://schemas.microsoft.com/office/drawing/2014/main" id="{B0A5BD26-0649-4D56-913B-70FC30B5585E}"/>
              </a:ext>
            </a:extLst>
          </p:cNvPr>
          <p:cNvGrpSpPr/>
          <p:nvPr/>
        </p:nvGrpSpPr>
        <p:grpSpPr>
          <a:xfrm>
            <a:off x="1775241" y="1916551"/>
            <a:ext cx="2071501" cy="159878"/>
            <a:chOff x="1970087" y="2219352"/>
            <a:chExt cx="3133726" cy="571500"/>
          </a:xfrm>
        </p:grpSpPr>
        <p:sp>
          <p:nvSpPr>
            <p:cNvPr id="18" name="矩形: 圆角 17">
              <a:extLst>
                <a:ext uri="{FF2B5EF4-FFF2-40B4-BE49-F238E27FC236}">
                  <a16:creationId xmlns:a16="http://schemas.microsoft.com/office/drawing/2014/main" id="{31876716-9961-4E1E-993D-9E58E90D8A4A}"/>
                </a:ext>
              </a:extLst>
            </p:cNvPr>
            <p:cNvSpPr/>
            <p:nvPr/>
          </p:nvSpPr>
          <p:spPr>
            <a:xfrm>
              <a:off x="1970087" y="2219352"/>
              <a:ext cx="3133726" cy="571500"/>
            </a:xfrm>
            <a:prstGeom prst="roundRect">
              <a:avLst>
                <a:gd name="adj" fmla="val 50000"/>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a:extLst>
                <a:ext uri="{FF2B5EF4-FFF2-40B4-BE49-F238E27FC236}">
                  <a16:creationId xmlns:a16="http://schemas.microsoft.com/office/drawing/2014/main" id="{0717B1BF-C12A-49B2-8A1D-D09CD7B4A97D}"/>
                </a:ext>
              </a:extLst>
            </p:cNvPr>
            <p:cNvSpPr/>
            <p:nvPr/>
          </p:nvSpPr>
          <p:spPr>
            <a:xfrm>
              <a:off x="1970087" y="2219352"/>
              <a:ext cx="2601913" cy="571500"/>
            </a:xfrm>
            <a:prstGeom prst="roundRect">
              <a:avLst>
                <a:gd name="adj" fmla="val 50000"/>
              </a:avLst>
            </a:prstGeom>
            <a:solidFill>
              <a:srgbClr val="009F1A"/>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矩形: 圆角 19">
            <a:extLst>
              <a:ext uri="{FF2B5EF4-FFF2-40B4-BE49-F238E27FC236}">
                <a16:creationId xmlns:a16="http://schemas.microsoft.com/office/drawing/2014/main" id="{81A9C08D-917E-4496-8545-D6CA47DA1811}"/>
              </a:ext>
            </a:extLst>
          </p:cNvPr>
          <p:cNvSpPr/>
          <p:nvPr/>
        </p:nvSpPr>
        <p:spPr>
          <a:xfrm>
            <a:off x="7412477" y="2431915"/>
            <a:ext cx="3467876" cy="2889386"/>
          </a:xfrm>
          <a:prstGeom prst="roundRect">
            <a:avLst>
              <a:gd name="adj" fmla="val 3633"/>
            </a:avLst>
          </a:prstGeom>
          <a:pattFill prst="wdDnDiag">
            <a:fgClr>
              <a:srgbClr val="342674"/>
            </a:fgClr>
            <a:bgClr>
              <a:srgbClr val="F53E00"/>
            </a:bgClr>
          </a:patt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grpSp>
        <p:nvGrpSpPr>
          <p:cNvPr id="21" name="组合 20">
            <a:extLst>
              <a:ext uri="{FF2B5EF4-FFF2-40B4-BE49-F238E27FC236}">
                <a16:creationId xmlns:a16="http://schemas.microsoft.com/office/drawing/2014/main" id="{5C9EABB9-C81A-4672-9707-0D3F1CC0AC46}"/>
              </a:ext>
            </a:extLst>
          </p:cNvPr>
          <p:cNvGrpSpPr/>
          <p:nvPr/>
        </p:nvGrpSpPr>
        <p:grpSpPr>
          <a:xfrm>
            <a:off x="5920967" y="2222500"/>
            <a:ext cx="4595309" cy="2609272"/>
            <a:chOff x="3598549" y="2387233"/>
            <a:chExt cx="6045200" cy="2235200"/>
          </a:xfrm>
        </p:grpSpPr>
        <p:sp>
          <p:nvSpPr>
            <p:cNvPr id="22" name="矩形: 圆角 21">
              <a:extLst>
                <a:ext uri="{FF2B5EF4-FFF2-40B4-BE49-F238E27FC236}">
                  <a16:creationId xmlns:a16="http://schemas.microsoft.com/office/drawing/2014/main" id="{A47FDCDD-E38F-4D98-9D34-16D21BAEA323}"/>
                </a:ext>
              </a:extLst>
            </p:cNvPr>
            <p:cNvSpPr/>
            <p:nvPr/>
          </p:nvSpPr>
          <p:spPr>
            <a:xfrm>
              <a:off x="3598549" y="2387233"/>
              <a:ext cx="6045200" cy="2235200"/>
            </a:xfrm>
            <a:prstGeom prst="roundRect">
              <a:avLst>
                <a:gd name="adj" fmla="val 6440"/>
              </a:avLst>
            </a:prstGeom>
            <a:solidFill>
              <a:srgbClr val="342674"/>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形状 22">
              <a:extLst>
                <a:ext uri="{FF2B5EF4-FFF2-40B4-BE49-F238E27FC236}">
                  <a16:creationId xmlns:a16="http://schemas.microsoft.com/office/drawing/2014/main" id="{D1939BA7-4E9E-468E-8B8C-B95F9660DEBA}"/>
                </a:ext>
              </a:extLst>
            </p:cNvPr>
            <p:cNvSpPr/>
            <p:nvPr/>
          </p:nvSpPr>
          <p:spPr>
            <a:xfrm>
              <a:off x="3598549" y="2387233"/>
              <a:ext cx="6045200" cy="344482"/>
            </a:xfrm>
            <a:custGeom>
              <a:avLst/>
              <a:gdLst>
                <a:gd name="connsiteX0" fmla="*/ 143947 w 6045200"/>
                <a:gd name="connsiteY0" fmla="*/ 0 h 406400"/>
                <a:gd name="connsiteX1" fmla="*/ 5901253 w 6045200"/>
                <a:gd name="connsiteY1" fmla="*/ 0 h 406400"/>
                <a:gd name="connsiteX2" fmla="*/ 6045200 w 6045200"/>
                <a:gd name="connsiteY2" fmla="*/ 143947 h 406400"/>
                <a:gd name="connsiteX3" fmla="*/ 6045200 w 6045200"/>
                <a:gd name="connsiteY3" fmla="*/ 406400 h 406400"/>
                <a:gd name="connsiteX4" fmla="*/ 0 w 6045200"/>
                <a:gd name="connsiteY4" fmla="*/ 406400 h 406400"/>
                <a:gd name="connsiteX5" fmla="*/ 0 w 6045200"/>
                <a:gd name="connsiteY5" fmla="*/ 143947 h 406400"/>
                <a:gd name="connsiteX6" fmla="*/ 143947 w 6045200"/>
                <a:gd name="connsiteY6" fmla="*/ 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45200" h="406400">
                  <a:moveTo>
                    <a:pt x="143947" y="0"/>
                  </a:moveTo>
                  <a:lnTo>
                    <a:pt x="5901253" y="0"/>
                  </a:lnTo>
                  <a:cubicBezTo>
                    <a:pt x="5980753" y="0"/>
                    <a:pt x="6045200" y="64447"/>
                    <a:pt x="6045200" y="143947"/>
                  </a:cubicBezTo>
                  <a:lnTo>
                    <a:pt x="6045200" y="406400"/>
                  </a:lnTo>
                  <a:lnTo>
                    <a:pt x="0" y="406400"/>
                  </a:lnTo>
                  <a:lnTo>
                    <a:pt x="0" y="143947"/>
                  </a:lnTo>
                  <a:cubicBezTo>
                    <a:pt x="0" y="64447"/>
                    <a:pt x="64447" y="0"/>
                    <a:pt x="143947" y="0"/>
                  </a:cubicBezTo>
                  <a:close/>
                </a:path>
              </a:pathLst>
            </a:cu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4" name="文本框 23">
            <a:extLst>
              <a:ext uri="{FF2B5EF4-FFF2-40B4-BE49-F238E27FC236}">
                <a16:creationId xmlns:a16="http://schemas.microsoft.com/office/drawing/2014/main" id="{25644082-E83F-4BFC-AB38-AFAF8C8201ED}"/>
              </a:ext>
            </a:extLst>
          </p:cNvPr>
          <p:cNvSpPr txBox="1"/>
          <p:nvPr/>
        </p:nvSpPr>
        <p:spPr>
          <a:xfrm>
            <a:off x="6073873" y="3040527"/>
            <a:ext cx="4289496" cy="1458733"/>
          </a:xfrm>
          <a:prstGeom prst="rect">
            <a:avLst/>
          </a:prstGeom>
          <a:noFill/>
        </p:spPr>
        <p:txBody>
          <a:bodyPr wrap="square" rtlCol="0">
            <a:spAutoFit/>
          </a:bodyPr>
          <a:lstStyle/>
          <a:p>
            <a:pPr>
              <a:lnSpc>
                <a:spcPct val="120000"/>
              </a:lnSpc>
            </a:pPr>
            <a:r>
              <a:rPr lang="fr-FR" altLang="zh-CN" sz="1500">
                <a:solidFill>
                  <a:schemeClr val="bg1"/>
                </a:solidFill>
                <a:latin typeface="Arial Black" panose="020B0A04020102020204" pitchFamily="34" charset="0"/>
              </a:rPr>
              <a:t>Fusce est. Vivamus a tellus. Pellentesque habitant morbi tristique senectus et netus et malesuada fames ac turpis egestas. Proin pharetra nonummy pede.</a:t>
            </a:r>
            <a:endParaRPr lang="zh-CN" altLang="en-US" sz="1500">
              <a:solidFill>
                <a:schemeClr val="bg1"/>
              </a:solidFill>
              <a:latin typeface="Arial Black" panose="020B0A04020102020204" pitchFamily="34" charset="0"/>
            </a:endParaRPr>
          </a:p>
        </p:txBody>
      </p:sp>
      <p:grpSp>
        <p:nvGrpSpPr>
          <p:cNvPr id="25" name="组合 24">
            <a:extLst>
              <a:ext uri="{FF2B5EF4-FFF2-40B4-BE49-F238E27FC236}">
                <a16:creationId xmlns:a16="http://schemas.microsoft.com/office/drawing/2014/main" id="{E4EE958E-3190-44EB-B541-96EC0BD1A1F9}"/>
              </a:ext>
            </a:extLst>
          </p:cNvPr>
          <p:cNvGrpSpPr/>
          <p:nvPr/>
        </p:nvGrpSpPr>
        <p:grpSpPr>
          <a:xfrm rot="1356341">
            <a:off x="9342749" y="2643850"/>
            <a:ext cx="824405" cy="513425"/>
            <a:chOff x="7151185" y="2283560"/>
            <a:chExt cx="824405" cy="513425"/>
          </a:xfrm>
        </p:grpSpPr>
        <p:grpSp>
          <p:nvGrpSpPr>
            <p:cNvPr id="26" name="组合 25">
              <a:extLst>
                <a:ext uri="{FF2B5EF4-FFF2-40B4-BE49-F238E27FC236}">
                  <a16:creationId xmlns:a16="http://schemas.microsoft.com/office/drawing/2014/main" id="{7EFD821B-F3B3-4524-9270-D21732838B6A}"/>
                </a:ext>
              </a:extLst>
            </p:cNvPr>
            <p:cNvGrpSpPr/>
            <p:nvPr/>
          </p:nvGrpSpPr>
          <p:grpSpPr>
            <a:xfrm>
              <a:off x="7462087" y="2283560"/>
              <a:ext cx="513503" cy="513425"/>
              <a:chOff x="8788435" y="2069880"/>
              <a:chExt cx="513503" cy="513425"/>
            </a:xfrm>
          </p:grpSpPr>
          <p:sp>
            <p:nvSpPr>
              <p:cNvPr id="36" name="椭圆 35">
                <a:extLst>
                  <a:ext uri="{FF2B5EF4-FFF2-40B4-BE49-F238E27FC236}">
                    <a16:creationId xmlns:a16="http://schemas.microsoft.com/office/drawing/2014/main" id="{FFB754AC-C8EC-4E7C-8CB1-3AEDDF5996EE}"/>
                  </a:ext>
                </a:extLst>
              </p:cNvPr>
              <p:cNvSpPr/>
              <p:nvPr/>
            </p:nvSpPr>
            <p:spPr>
              <a:xfrm>
                <a:off x="8788435" y="2069880"/>
                <a:ext cx="513503" cy="513425"/>
              </a:xfrm>
              <a:prstGeom prst="ellipse">
                <a:avLst/>
              </a:prstGeom>
              <a:solidFill>
                <a:srgbClr val="31C6CD"/>
              </a:solidFill>
              <a:ln w="19050" cap="flat">
                <a:solidFill>
                  <a:schemeClr val="tx1"/>
                </a:solid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D6A45398-8F3A-4C78-9746-4D9074EAED08}"/>
                  </a:ext>
                </a:extLst>
              </p:cNvPr>
              <p:cNvSpPr/>
              <p:nvPr/>
            </p:nvSpPr>
            <p:spPr>
              <a:xfrm>
                <a:off x="8788435" y="2069880"/>
                <a:ext cx="513503" cy="513425"/>
              </a:xfrm>
              <a:custGeom>
                <a:avLst/>
                <a:gdLst>
                  <a:gd name="connsiteX0" fmla="*/ 2599770 w 5199539"/>
                  <a:gd name="connsiteY0" fmla="*/ 0 h 5198755"/>
                  <a:gd name="connsiteX1" fmla="*/ 0 w 5199539"/>
                  <a:gd name="connsiteY1" fmla="*/ 2599770 h 5198755"/>
                  <a:gd name="connsiteX2" fmla="*/ 2599770 w 5199539"/>
                  <a:gd name="connsiteY2" fmla="*/ 5198756 h 5198755"/>
                  <a:gd name="connsiteX3" fmla="*/ 5199540 w 5199539"/>
                  <a:gd name="connsiteY3" fmla="*/ 2599770 h 5198755"/>
                  <a:gd name="connsiteX4" fmla="*/ 2599770 w 5199539"/>
                  <a:gd name="connsiteY4" fmla="*/ 0 h 5198755"/>
                  <a:gd name="connsiteX5" fmla="*/ 1650633 w 5199539"/>
                  <a:gd name="connsiteY5" fmla="*/ 2203182 h 5198755"/>
                  <a:gd name="connsiteX6" fmla="*/ 1291655 w 5199539"/>
                  <a:gd name="connsiteY6" fmla="*/ 1844204 h 5198755"/>
                  <a:gd name="connsiteX7" fmla="*/ 1650633 w 5199539"/>
                  <a:gd name="connsiteY7" fmla="*/ 1485227 h 5198755"/>
                  <a:gd name="connsiteX8" fmla="*/ 2009610 w 5199539"/>
                  <a:gd name="connsiteY8" fmla="*/ 1844204 h 5198755"/>
                  <a:gd name="connsiteX9" fmla="*/ 1650633 w 5199539"/>
                  <a:gd name="connsiteY9" fmla="*/ 2203182 h 5198755"/>
                  <a:gd name="connsiteX10" fmla="*/ 1972753 w 5199539"/>
                  <a:gd name="connsiteY10" fmla="*/ 1373099 h 5198755"/>
                  <a:gd name="connsiteX11" fmla="*/ 1328512 w 5199539"/>
                  <a:gd name="connsiteY11" fmla="*/ 1373099 h 5198755"/>
                  <a:gd name="connsiteX12" fmla="*/ 1281478 w 5199539"/>
                  <a:gd name="connsiteY12" fmla="*/ 1388790 h 5198755"/>
                  <a:gd name="connsiteX13" fmla="*/ 1218792 w 5199539"/>
                  <a:gd name="connsiteY13" fmla="*/ 1357447 h 5198755"/>
                  <a:gd name="connsiteX14" fmla="*/ 1235248 w 5199539"/>
                  <a:gd name="connsiteY14" fmla="*/ 1247729 h 5198755"/>
                  <a:gd name="connsiteX15" fmla="*/ 1650628 w 5199539"/>
                  <a:gd name="connsiteY15" fmla="*/ 1110569 h 5198755"/>
                  <a:gd name="connsiteX16" fmla="*/ 2066007 w 5199539"/>
                  <a:gd name="connsiteY16" fmla="*/ 1247729 h 5198755"/>
                  <a:gd name="connsiteX17" fmla="*/ 2082463 w 5199539"/>
                  <a:gd name="connsiteY17" fmla="*/ 1357447 h 5198755"/>
                  <a:gd name="connsiteX18" fmla="*/ 1972745 w 5199539"/>
                  <a:gd name="connsiteY18" fmla="*/ 1373100 h 5198755"/>
                  <a:gd name="connsiteX19" fmla="*/ 2599770 w 5199539"/>
                  <a:gd name="connsiteY19" fmla="*/ 4416484 h 5198755"/>
                  <a:gd name="connsiteX20" fmla="*/ 2066825 w 5199539"/>
                  <a:gd name="connsiteY20" fmla="*/ 3631144 h 5198755"/>
                  <a:gd name="connsiteX21" fmla="*/ 2599770 w 5199539"/>
                  <a:gd name="connsiteY21" fmla="*/ 2845806 h 5198755"/>
                  <a:gd name="connsiteX22" fmla="*/ 3132715 w 5199539"/>
                  <a:gd name="connsiteY22" fmla="*/ 3631144 h 5198755"/>
                  <a:gd name="connsiteX23" fmla="*/ 2599770 w 5199539"/>
                  <a:gd name="connsiteY23" fmla="*/ 4416484 h 5198755"/>
                  <a:gd name="connsiteX24" fmla="*/ 3548907 w 5199539"/>
                  <a:gd name="connsiteY24" fmla="*/ 2203113 h 5198755"/>
                  <a:gd name="connsiteX25" fmla="*/ 3189930 w 5199539"/>
                  <a:gd name="connsiteY25" fmla="*/ 1844136 h 5198755"/>
                  <a:gd name="connsiteX26" fmla="*/ 3548907 w 5199539"/>
                  <a:gd name="connsiteY26" fmla="*/ 1485159 h 5198755"/>
                  <a:gd name="connsiteX27" fmla="*/ 3907884 w 5199539"/>
                  <a:gd name="connsiteY27" fmla="*/ 1844136 h 5198755"/>
                  <a:gd name="connsiteX28" fmla="*/ 3548907 w 5199539"/>
                  <a:gd name="connsiteY28" fmla="*/ 2203113 h 5198755"/>
                  <a:gd name="connsiteX29" fmla="*/ 3980785 w 5199539"/>
                  <a:gd name="connsiteY29" fmla="*/ 1357424 h 5198755"/>
                  <a:gd name="connsiteX30" fmla="*/ 3871067 w 5199539"/>
                  <a:gd name="connsiteY30" fmla="*/ 1373077 h 5198755"/>
                  <a:gd name="connsiteX31" fmla="*/ 3226787 w 5199539"/>
                  <a:gd name="connsiteY31" fmla="*/ 1373077 h 5198755"/>
                  <a:gd name="connsiteX32" fmla="*/ 3179753 w 5199539"/>
                  <a:gd name="connsiteY32" fmla="*/ 1388768 h 5198755"/>
                  <a:gd name="connsiteX33" fmla="*/ 3117067 w 5199539"/>
                  <a:gd name="connsiteY33" fmla="*/ 1357425 h 5198755"/>
                  <a:gd name="connsiteX34" fmla="*/ 3132758 w 5199539"/>
                  <a:gd name="connsiteY34" fmla="*/ 1247706 h 5198755"/>
                  <a:gd name="connsiteX35" fmla="*/ 3548941 w 5199539"/>
                  <a:gd name="connsiteY35" fmla="*/ 1110546 h 5198755"/>
                  <a:gd name="connsiteX36" fmla="*/ 3964320 w 5199539"/>
                  <a:gd name="connsiteY36" fmla="*/ 1247706 h 5198755"/>
                  <a:gd name="connsiteX37" fmla="*/ 3980776 w 5199539"/>
                  <a:gd name="connsiteY37" fmla="*/ 1357425 h 5198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199539" h="5198755">
                    <a:moveTo>
                      <a:pt x="2599770" y="0"/>
                    </a:moveTo>
                    <a:cubicBezTo>
                      <a:pt x="1166252" y="0"/>
                      <a:pt x="0" y="1166252"/>
                      <a:pt x="0" y="2599770"/>
                    </a:cubicBezTo>
                    <a:cubicBezTo>
                      <a:pt x="0" y="4032504"/>
                      <a:pt x="1166252" y="5198756"/>
                      <a:pt x="2599770" y="5198756"/>
                    </a:cubicBezTo>
                    <a:cubicBezTo>
                      <a:pt x="4033288" y="5198756"/>
                      <a:pt x="5199540" y="4032504"/>
                      <a:pt x="5199540" y="2599770"/>
                    </a:cubicBezTo>
                    <a:cubicBezTo>
                      <a:pt x="5199540" y="1166252"/>
                      <a:pt x="4033288" y="0"/>
                      <a:pt x="2599770" y="0"/>
                    </a:cubicBezTo>
                    <a:close/>
                    <a:moveTo>
                      <a:pt x="1650633" y="2203182"/>
                    </a:moveTo>
                    <a:cubicBezTo>
                      <a:pt x="1452319" y="2203182"/>
                      <a:pt x="1291655" y="2041725"/>
                      <a:pt x="1291655" y="1844204"/>
                    </a:cubicBezTo>
                    <a:cubicBezTo>
                      <a:pt x="1291655" y="1645930"/>
                      <a:pt x="1452309" y="1485227"/>
                      <a:pt x="1650633" y="1485227"/>
                    </a:cubicBezTo>
                    <a:cubicBezTo>
                      <a:pt x="1848143" y="1485227"/>
                      <a:pt x="2009610" y="1645920"/>
                      <a:pt x="2009610" y="1844204"/>
                    </a:cubicBezTo>
                    <a:cubicBezTo>
                      <a:pt x="2009610" y="2041715"/>
                      <a:pt x="1848153" y="2203182"/>
                      <a:pt x="1650633" y="2203182"/>
                    </a:cubicBezTo>
                    <a:close/>
                    <a:moveTo>
                      <a:pt x="1972753" y="1373099"/>
                    </a:moveTo>
                    <a:cubicBezTo>
                      <a:pt x="1785422" y="1234411"/>
                      <a:pt x="1515804" y="1234411"/>
                      <a:pt x="1328512" y="1373099"/>
                    </a:cubicBezTo>
                    <a:cubicBezTo>
                      <a:pt x="1314391" y="1384083"/>
                      <a:pt x="1297934" y="1388790"/>
                      <a:pt x="1281478" y="1388790"/>
                    </a:cubicBezTo>
                    <a:cubicBezTo>
                      <a:pt x="1257981" y="1388790"/>
                      <a:pt x="1234444" y="1377807"/>
                      <a:pt x="1218792" y="1357447"/>
                    </a:cubicBezTo>
                    <a:cubicBezTo>
                      <a:pt x="1192922" y="1322162"/>
                      <a:pt x="1200001" y="1273597"/>
                      <a:pt x="1235248" y="1247729"/>
                    </a:cubicBezTo>
                    <a:cubicBezTo>
                      <a:pt x="1355949" y="1157565"/>
                      <a:pt x="1499389" y="1110569"/>
                      <a:pt x="1650628" y="1110569"/>
                    </a:cubicBezTo>
                    <a:cubicBezTo>
                      <a:pt x="1801905" y="1110569"/>
                      <a:pt x="1945345" y="1157565"/>
                      <a:pt x="2066007" y="1247729"/>
                    </a:cubicBezTo>
                    <a:cubicBezTo>
                      <a:pt x="2101292" y="1273599"/>
                      <a:pt x="2108334" y="1322165"/>
                      <a:pt x="2082463" y="1357447"/>
                    </a:cubicBezTo>
                    <a:cubicBezTo>
                      <a:pt x="2056593" y="1391928"/>
                      <a:pt x="2007224" y="1399009"/>
                      <a:pt x="1972745" y="1373100"/>
                    </a:cubicBezTo>
                    <a:close/>
                    <a:moveTo>
                      <a:pt x="2599770" y="4416484"/>
                    </a:moveTo>
                    <a:cubicBezTo>
                      <a:pt x="2301153" y="4416484"/>
                      <a:pt x="2066825" y="4071634"/>
                      <a:pt x="2066825" y="3631144"/>
                    </a:cubicBezTo>
                    <a:cubicBezTo>
                      <a:pt x="2066825" y="3190694"/>
                      <a:pt x="2301153" y="2845806"/>
                      <a:pt x="2599770" y="2845806"/>
                    </a:cubicBezTo>
                    <a:cubicBezTo>
                      <a:pt x="2898387" y="2845806"/>
                      <a:pt x="3132715" y="3190694"/>
                      <a:pt x="3132715" y="3631144"/>
                    </a:cubicBezTo>
                    <a:cubicBezTo>
                      <a:pt x="3132715" y="4071595"/>
                      <a:pt x="2898387" y="4416484"/>
                      <a:pt x="2599770" y="4416484"/>
                    </a:cubicBezTo>
                    <a:close/>
                    <a:moveTo>
                      <a:pt x="3548907" y="2203113"/>
                    </a:moveTo>
                    <a:cubicBezTo>
                      <a:pt x="3350633" y="2203113"/>
                      <a:pt x="3189930" y="2041656"/>
                      <a:pt x="3189930" y="1844136"/>
                    </a:cubicBezTo>
                    <a:cubicBezTo>
                      <a:pt x="3189930" y="1645861"/>
                      <a:pt x="3350584" y="1485159"/>
                      <a:pt x="3548907" y="1485159"/>
                    </a:cubicBezTo>
                    <a:cubicBezTo>
                      <a:pt x="3746418" y="1485159"/>
                      <a:pt x="3907884" y="1645852"/>
                      <a:pt x="3907884" y="1844136"/>
                    </a:cubicBezTo>
                    <a:cubicBezTo>
                      <a:pt x="3907884" y="2041646"/>
                      <a:pt x="3746428" y="2203113"/>
                      <a:pt x="3548907" y="2203113"/>
                    </a:cubicBezTo>
                    <a:close/>
                    <a:moveTo>
                      <a:pt x="3980785" y="1357424"/>
                    </a:moveTo>
                    <a:cubicBezTo>
                      <a:pt x="3954915" y="1391905"/>
                      <a:pt x="3905546" y="1398947"/>
                      <a:pt x="3871067" y="1373077"/>
                    </a:cubicBezTo>
                    <a:cubicBezTo>
                      <a:pt x="3683736" y="1234388"/>
                      <a:pt x="3414118" y="1234388"/>
                      <a:pt x="3226787" y="1373077"/>
                    </a:cubicBezTo>
                    <a:cubicBezTo>
                      <a:pt x="3212665" y="1384060"/>
                      <a:pt x="3196209" y="1388768"/>
                      <a:pt x="3179753" y="1388768"/>
                    </a:cubicBezTo>
                    <a:cubicBezTo>
                      <a:pt x="3156256" y="1388768"/>
                      <a:pt x="3131954" y="1377784"/>
                      <a:pt x="3117067" y="1357425"/>
                    </a:cubicBezTo>
                    <a:cubicBezTo>
                      <a:pt x="3091196" y="1322139"/>
                      <a:pt x="3098238" y="1273575"/>
                      <a:pt x="3132758" y="1247706"/>
                    </a:cubicBezTo>
                    <a:cubicBezTo>
                      <a:pt x="3254223" y="1157542"/>
                      <a:pt x="3397663" y="1110546"/>
                      <a:pt x="3548941" y="1110546"/>
                    </a:cubicBezTo>
                    <a:cubicBezTo>
                      <a:pt x="3700218" y="1110546"/>
                      <a:pt x="3843658" y="1157542"/>
                      <a:pt x="3964320" y="1247706"/>
                    </a:cubicBezTo>
                    <a:cubicBezTo>
                      <a:pt x="3998801" y="1273577"/>
                      <a:pt x="4006647" y="1322142"/>
                      <a:pt x="3980776" y="1357425"/>
                    </a:cubicBezTo>
                    <a:close/>
                  </a:path>
                </a:pathLst>
              </a:custGeom>
              <a:solidFill>
                <a:srgbClr val="FFBB16"/>
              </a:solidFill>
              <a:ln w="12700" cap="flat">
                <a:solidFill>
                  <a:schemeClr val="tx1"/>
                </a:solidFill>
                <a:prstDash val="solid"/>
                <a:miter/>
              </a:ln>
            </p:spPr>
            <p:txBody>
              <a:bodyPr rtlCol="0" anchor="ctr"/>
              <a:lstStyle/>
              <a:p>
                <a:endParaRPr lang="zh-CN" altLang="en-US"/>
              </a:p>
            </p:txBody>
          </p:sp>
        </p:grpSp>
        <p:grpSp>
          <p:nvGrpSpPr>
            <p:cNvPr id="27" name="组合 26">
              <a:extLst>
                <a:ext uri="{FF2B5EF4-FFF2-40B4-BE49-F238E27FC236}">
                  <a16:creationId xmlns:a16="http://schemas.microsoft.com/office/drawing/2014/main" id="{AAFD38F8-7C09-4813-ABDB-5F918AAE9DE4}"/>
                </a:ext>
              </a:extLst>
            </p:cNvPr>
            <p:cNvGrpSpPr/>
            <p:nvPr/>
          </p:nvGrpSpPr>
          <p:grpSpPr>
            <a:xfrm>
              <a:off x="7358453" y="2283560"/>
              <a:ext cx="513503" cy="513425"/>
              <a:chOff x="8788435" y="2069880"/>
              <a:chExt cx="513503" cy="513425"/>
            </a:xfrm>
          </p:grpSpPr>
          <p:sp>
            <p:nvSpPr>
              <p:cNvPr id="34" name="椭圆 33">
                <a:extLst>
                  <a:ext uri="{FF2B5EF4-FFF2-40B4-BE49-F238E27FC236}">
                    <a16:creationId xmlns:a16="http://schemas.microsoft.com/office/drawing/2014/main" id="{18DFC329-67AB-446D-AC55-761F83C1D641}"/>
                  </a:ext>
                </a:extLst>
              </p:cNvPr>
              <p:cNvSpPr/>
              <p:nvPr/>
            </p:nvSpPr>
            <p:spPr>
              <a:xfrm>
                <a:off x="8788435" y="2069880"/>
                <a:ext cx="513503" cy="513425"/>
              </a:xfrm>
              <a:prstGeom prst="ellipse">
                <a:avLst/>
              </a:prstGeom>
              <a:solidFill>
                <a:srgbClr val="31C6CD"/>
              </a:solidFill>
              <a:ln w="19050" cap="flat">
                <a:solidFill>
                  <a:schemeClr val="tx1"/>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D8E278AD-7E0C-495D-8C62-1F808B56DBED}"/>
                  </a:ext>
                </a:extLst>
              </p:cNvPr>
              <p:cNvSpPr/>
              <p:nvPr/>
            </p:nvSpPr>
            <p:spPr>
              <a:xfrm>
                <a:off x="8788435" y="2069880"/>
                <a:ext cx="513503" cy="513425"/>
              </a:xfrm>
              <a:custGeom>
                <a:avLst/>
                <a:gdLst>
                  <a:gd name="connsiteX0" fmla="*/ 2599770 w 5199539"/>
                  <a:gd name="connsiteY0" fmla="*/ 0 h 5198755"/>
                  <a:gd name="connsiteX1" fmla="*/ 0 w 5199539"/>
                  <a:gd name="connsiteY1" fmla="*/ 2599770 h 5198755"/>
                  <a:gd name="connsiteX2" fmla="*/ 2599770 w 5199539"/>
                  <a:gd name="connsiteY2" fmla="*/ 5198756 h 5198755"/>
                  <a:gd name="connsiteX3" fmla="*/ 5199540 w 5199539"/>
                  <a:gd name="connsiteY3" fmla="*/ 2599770 h 5198755"/>
                  <a:gd name="connsiteX4" fmla="*/ 2599770 w 5199539"/>
                  <a:gd name="connsiteY4" fmla="*/ 0 h 5198755"/>
                  <a:gd name="connsiteX5" fmla="*/ 1650633 w 5199539"/>
                  <a:gd name="connsiteY5" fmla="*/ 2203182 h 5198755"/>
                  <a:gd name="connsiteX6" fmla="*/ 1291655 w 5199539"/>
                  <a:gd name="connsiteY6" fmla="*/ 1844204 h 5198755"/>
                  <a:gd name="connsiteX7" fmla="*/ 1650633 w 5199539"/>
                  <a:gd name="connsiteY7" fmla="*/ 1485227 h 5198755"/>
                  <a:gd name="connsiteX8" fmla="*/ 2009610 w 5199539"/>
                  <a:gd name="connsiteY8" fmla="*/ 1844204 h 5198755"/>
                  <a:gd name="connsiteX9" fmla="*/ 1650633 w 5199539"/>
                  <a:gd name="connsiteY9" fmla="*/ 2203182 h 5198755"/>
                  <a:gd name="connsiteX10" fmla="*/ 1972753 w 5199539"/>
                  <a:gd name="connsiteY10" fmla="*/ 1373099 h 5198755"/>
                  <a:gd name="connsiteX11" fmla="*/ 1328512 w 5199539"/>
                  <a:gd name="connsiteY11" fmla="*/ 1373099 h 5198755"/>
                  <a:gd name="connsiteX12" fmla="*/ 1281478 w 5199539"/>
                  <a:gd name="connsiteY12" fmla="*/ 1388790 h 5198755"/>
                  <a:gd name="connsiteX13" fmla="*/ 1218792 w 5199539"/>
                  <a:gd name="connsiteY13" fmla="*/ 1357447 h 5198755"/>
                  <a:gd name="connsiteX14" fmla="*/ 1235248 w 5199539"/>
                  <a:gd name="connsiteY14" fmla="*/ 1247729 h 5198755"/>
                  <a:gd name="connsiteX15" fmla="*/ 1650628 w 5199539"/>
                  <a:gd name="connsiteY15" fmla="*/ 1110569 h 5198755"/>
                  <a:gd name="connsiteX16" fmla="*/ 2066007 w 5199539"/>
                  <a:gd name="connsiteY16" fmla="*/ 1247729 h 5198755"/>
                  <a:gd name="connsiteX17" fmla="*/ 2082463 w 5199539"/>
                  <a:gd name="connsiteY17" fmla="*/ 1357447 h 5198755"/>
                  <a:gd name="connsiteX18" fmla="*/ 1972745 w 5199539"/>
                  <a:gd name="connsiteY18" fmla="*/ 1373100 h 5198755"/>
                  <a:gd name="connsiteX19" fmla="*/ 2599770 w 5199539"/>
                  <a:gd name="connsiteY19" fmla="*/ 4416484 h 5198755"/>
                  <a:gd name="connsiteX20" fmla="*/ 2066825 w 5199539"/>
                  <a:gd name="connsiteY20" fmla="*/ 3631144 h 5198755"/>
                  <a:gd name="connsiteX21" fmla="*/ 2599770 w 5199539"/>
                  <a:gd name="connsiteY21" fmla="*/ 2845806 h 5198755"/>
                  <a:gd name="connsiteX22" fmla="*/ 3132715 w 5199539"/>
                  <a:gd name="connsiteY22" fmla="*/ 3631144 h 5198755"/>
                  <a:gd name="connsiteX23" fmla="*/ 2599770 w 5199539"/>
                  <a:gd name="connsiteY23" fmla="*/ 4416484 h 5198755"/>
                  <a:gd name="connsiteX24" fmla="*/ 3548907 w 5199539"/>
                  <a:gd name="connsiteY24" fmla="*/ 2203113 h 5198755"/>
                  <a:gd name="connsiteX25" fmla="*/ 3189930 w 5199539"/>
                  <a:gd name="connsiteY25" fmla="*/ 1844136 h 5198755"/>
                  <a:gd name="connsiteX26" fmla="*/ 3548907 w 5199539"/>
                  <a:gd name="connsiteY26" fmla="*/ 1485159 h 5198755"/>
                  <a:gd name="connsiteX27" fmla="*/ 3907884 w 5199539"/>
                  <a:gd name="connsiteY27" fmla="*/ 1844136 h 5198755"/>
                  <a:gd name="connsiteX28" fmla="*/ 3548907 w 5199539"/>
                  <a:gd name="connsiteY28" fmla="*/ 2203113 h 5198755"/>
                  <a:gd name="connsiteX29" fmla="*/ 3980785 w 5199539"/>
                  <a:gd name="connsiteY29" fmla="*/ 1357424 h 5198755"/>
                  <a:gd name="connsiteX30" fmla="*/ 3871067 w 5199539"/>
                  <a:gd name="connsiteY30" fmla="*/ 1373077 h 5198755"/>
                  <a:gd name="connsiteX31" fmla="*/ 3226787 w 5199539"/>
                  <a:gd name="connsiteY31" fmla="*/ 1373077 h 5198755"/>
                  <a:gd name="connsiteX32" fmla="*/ 3179753 w 5199539"/>
                  <a:gd name="connsiteY32" fmla="*/ 1388768 h 5198755"/>
                  <a:gd name="connsiteX33" fmla="*/ 3117067 w 5199539"/>
                  <a:gd name="connsiteY33" fmla="*/ 1357425 h 5198755"/>
                  <a:gd name="connsiteX34" fmla="*/ 3132758 w 5199539"/>
                  <a:gd name="connsiteY34" fmla="*/ 1247706 h 5198755"/>
                  <a:gd name="connsiteX35" fmla="*/ 3548941 w 5199539"/>
                  <a:gd name="connsiteY35" fmla="*/ 1110546 h 5198755"/>
                  <a:gd name="connsiteX36" fmla="*/ 3964320 w 5199539"/>
                  <a:gd name="connsiteY36" fmla="*/ 1247706 h 5198755"/>
                  <a:gd name="connsiteX37" fmla="*/ 3980776 w 5199539"/>
                  <a:gd name="connsiteY37" fmla="*/ 1357425 h 5198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199539" h="5198755">
                    <a:moveTo>
                      <a:pt x="2599770" y="0"/>
                    </a:moveTo>
                    <a:cubicBezTo>
                      <a:pt x="1166252" y="0"/>
                      <a:pt x="0" y="1166252"/>
                      <a:pt x="0" y="2599770"/>
                    </a:cubicBezTo>
                    <a:cubicBezTo>
                      <a:pt x="0" y="4032504"/>
                      <a:pt x="1166252" y="5198756"/>
                      <a:pt x="2599770" y="5198756"/>
                    </a:cubicBezTo>
                    <a:cubicBezTo>
                      <a:pt x="4033288" y="5198756"/>
                      <a:pt x="5199540" y="4032504"/>
                      <a:pt x="5199540" y="2599770"/>
                    </a:cubicBezTo>
                    <a:cubicBezTo>
                      <a:pt x="5199540" y="1166252"/>
                      <a:pt x="4033288" y="0"/>
                      <a:pt x="2599770" y="0"/>
                    </a:cubicBezTo>
                    <a:close/>
                    <a:moveTo>
                      <a:pt x="1650633" y="2203182"/>
                    </a:moveTo>
                    <a:cubicBezTo>
                      <a:pt x="1452319" y="2203182"/>
                      <a:pt x="1291655" y="2041725"/>
                      <a:pt x="1291655" y="1844204"/>
                    </a:cubicBezTo>
                    <a:cubicBezTo>
                      <a:pt x="1291655" y="1645930"/>
                      <a:pt x="1452309" y="1485227"/>
                      <a:pt x="1650633" y="1485227"/>
                    </a:cubicBezTo>
                    <a:cubicBezTo>
                      <a:pt x="1848143" y="1485227"/>
                      <a:pt x="2009610" y="1645920"/>
                      <a:pt x="2009610" y="1844204"/>
                    </a:cubicBezTo>
                    <a:cubicBezTo>
                      <a:pt x="2009610" y="2041715"/>
                      <a:pt x="1848153" y="2203182"/>
                      <a:pt x="1650633" y="2203182"/>
                    </a:cubicBezTo>
                    <a:close/>
                    <a:moveTo>
                      <a:pt x="1972753" y="1373099"/>
                    </a:moveTo>
                    <a:cubicBezTo>
                      <a:pt x="1785422" y="1234411"/>
                      <a:pt x="1515804" y="1234411"/>
                      <a:pt x="1328512" y="1373099"/>
                    </a:cubicBezTo>
                    <a:cubicBezTo>
                      <a:pt x="1314391" y="1384083"/>
                      <a:pt x="1297934" y="1388790"/>
                      <a:pt x="1281478" y="1388790"/>
                    </a:cubicBezTo>
                    <a:cubicBezTo>
                      <a:pt x="1257981" y="1388790"/>
                      <a:pt x="1234444" y="1377807"/>
                      <a:pt x="1218792" y="1357447"/>
                    </a:cubicBezTo>
                    <a:cubicBezTo>
                      <a:pt x="1192922" y="1322162"/>
                      <a:pt x="1200001" y="1273597"/>
                      <a:pt x="1235248" y="1247729"/>
                    </a:cubicBezTo>
                    <a:cubicBezTo>
                      <a:pt x="1355949" y="1157565"/>
                      <a:pt x="1499389" y="1110569"/>
                      <a:pt x="1650628" y="1110569"/>
                    </a:cubicBezTo>
                    <a:cubicBezTo>
                      <a:pt x="1801905" y="1110569"/>
                      <a:pt x="1945345" y="1157565"/>
                      <a:pt x="2066007" y="1247729"/>
                    </a:cubicBezTo>
                    <a:cubicBezTo>
                      <a:pt x="2101292" y="1273599"/>
                      <a:pt x="2108334" y="1322165"/>
                      <a:pt x="2082463" y="1357447"/>
                    </a:cubicBezTo>
                    <a:cubicBezTo>
                      <a:pt x="2056593" y="1391928"/>
                      <a:pt x="2007224" y="1399009"/>
                      <a:pt x="1972745" y="1373100"/>
                    </a:cubicBezTo>
                    <a:close/>
                    <a:moveTo>
                      <a:pt x="2599770" y="4416484"/>
                    </a:moveTo>
                    <a:cubicBezTo>
                      <a:pt x="2301153" y="4416484"/>
                      <a:pt x="2066825" y="4071634"/>
                      <a:pt x="2066825" y="3631144"/>
                    </a:cubicBezTo>
                    <a:cubicBezTo>
                      <a:pt x="2066825" y="3190694"/>
                      <a:pt x="2301153" y="2845806"/>
                      <a:pt x="2599770" y="2845806"/>
                    </a:cubicBezTo>
                    <a:cubicBezTo>
                      <a:pt x="2898387" y="2845806"/>
                      <a:pt x="3132715" y="3190694"/>
                      <a:pt x="3132715" y="3631144"/>
                    </a:cubicBezTo>
                    <a:cubicBezTo>
                      <a:pt x="3132715" y="4071595"/>
                      <a:pt x="2898387" y="4416484"/>
                      <a:pt x="2599770" y="4416484"/>
                    </a:cubicBezTo>
                    <a:close/>
                    <a:moveTo>
                      <a:pt x="3548907" y="2203113"/>
                    </a:moveTo>
                    <a:cubicBezTo>
                      <a:pt x="3350633" y="2203113"/>
                      <a:pt x="3189930" y="2041656"/>
                      <a:pt x="3189930" y="1844136"/>
                    </a:cubicBezTo>
                    <a:cubicBezTo>
                      <a:pt x="3189930" y="1645861"/>
                      <a:pt x="3350584" y="1485159"/>
                      <a:pt x="3548907" y="1485159"/>
                    </a:cubicBezTo>
                    <a:cubicBezTo>
                      <a:pt x="3746418" y="1485159"/>
                      <a:pt x="3907884" y="1645852"/>
                      <a:pt x="3907884" y="1844136"/>
                    </a:cubicBezTo>
                    <a:cubicBezTo>
                      <a:pt x="3907884" y="2041646"/>
                      <a:pt x="3746428" y="2203113"/>
                      <a:pt x="3548907" y="2203113"/>
                    </a:cubicBezTo>
                    <a:close/>
                    <a:moveTo>
                      <a:pt x="3980785" y="1357424"/>
                    </a:moveTo>
                    <a:cubicBezTo>
                      <a:pt x="3954915" y="1391905"/>
                      <a:pt x="3905546" y="1398947"/>
                      <a:pt x="3871067" y="1373077"/>
                    </a:cubicBezTo>
                    <a:cubicBezTo>
                      <a:pt x="3683736" y="1234388"/>
                      <a:pt x="3414118" y="1234388"/>
                      <a:pt x="3226787" y="1373077"/>
                    </a:cubicBezTo>
                    <a:cubicBezTo>
                      <a:pt x="3212665" y="1384060"/>
                      <a:pt x="3196209" y="1388768"/>
                      <a:pt x="3179753" y="1388768"/>
                    </a:cubicBezTo>
                    <a:cubicBezTo>
                      <a:pt x="3156256" y="1388768"/>
                      <a:pt x="3131954" y="1377784"/>
                      <a:pt x="3117067" y="1357425"/>
                    </a:cubicBezTo>
                    <a:cubicBezTo>
                      <a:pt x="3091196" y="1322139"/>
                      <a:pt x="3098238" y="1273575"/>
                      <a:pt x="3132758" y="1247706"/>
                    </a:cubicBezTo>
                    <a:cubicBezTo>
                      <a:pt x="3254223" y="1157542"/>
                      <a:pt x="3397663" y="1110546"/>
                      <a:pt x="3548941" y="1110546"/>
                    </a:cubicBezTo>
                    <a:cubicBezTo>
                      <a:pt x="3700218" y="1110546"/>
                      <a:pt x="3843658" y="1157542"/>
                      <a:pt x="3964320" y="1247706"/>
                    </a:cubicBezTo>
                    <a:cubicBezTo>
                      <a:pt x="3998801" y="1273577"/>
                      <a:pt x="4006647" y="1322142"/>
                      <a:pt x="3980776" y="1357425"/>
                    </a:cubicBezTo>
                    <a:close/>
                  </a:path>
                </a:pathLst>
              </a:custGeom>
              <a:solidFill>
                <a:srgbClr val="FFBB16"/>
              </a:solidFill>
              <a:ln w="12700" cap="flat">
                <a:solidFill>
                  <a:schemeClr val="tx1"/>
                </a:solidFill>
                <a:prstDash val="solid"/>
                <a:miter/>
              </a:ln>
            </p:spPr>
            <p:txBody>
              <a:bodyPr rtlCol="0" anchor="ctr"/>
              <a:lstStyle/>
              <a:p>
                <a:endParaRPr lang="zh-CN" altLang="en-US"/>
              </a:p>
            </p:txBody>
          </p:sp>
        </p:grpSp>
        <p:grpSp>
          <p:nvGrpSpPr>
            <p:cNvPr id="28" name="组合 27">
              <a:extLst>
                <a:ext uri="{FF2B5EF4-FFF2-40B4-BE49-F238E27FC236}">
                  <a16:creationId xmlns:a16="http://schemas.microsoft.com/office/drawing/2014/main" id="{71F0643C-AC12-42E7-B8C9-5C18B183DB5C}"/>
                </a:ext>
              </a:extLst>
            </p:cNvPr>
            <p:cNvGrpSpPr/>
            <p:nvPr/>
          </p:nvGrpSpPr>
          <p:grpSpPr>
            <a:xfrm>
              <a:off x="7254819" y="2283560"/>
              <a:ext cx="513503" cy="513425"/>
              <a:chOff x="8788435" y="2069880"/>
              <a:chExt cx="513503" cy="513425"/>
            </a:xfrm>
          </p:grpSpPr>
          <p:sp>
            <p:nvSpPr>
              <p:cNvPr id="32" name="椭圆 31">
                <a:extLst>
                  <a:ext uri="{FF2B5EF4-FFF2-40B4-BE49-F238E27FC236}">
                    <a16:creationId xmlns:a16="http://schemas.microsoft.com/office/drawing/2014/main" id="{F7051C17-4730-46EA-92E6-0983AE174C1D}"/>
                  </a:ext>
                </a:extLst>
              </p:cNvPr>
              <p:cNvSpPr/>
              <p:nvPr/>
            </p:nvSpPr>
            <p:spPr>
              <a:xfrm>
                <a:off x="8788435" y="2069880"/>
                <a:ext cx="513503" cy="513425"/>
              </a:xfrm>
              <a:prstGeom prst="ellipse">
                <a:avLst/>
              </a:prstGeom>
              <a:solidFill>
                <a:srgbClr val="31C6CD"/>
              </a:solidFill>
              <a:ln w="19050" cap="flat">
                <a:solidFill>
                  <a:schemeClr val="tx1"/>
                </a:solid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101A597B-6BD3-4176-8D4B-CF0E563667BB}"/>
                  </a:ext>
                </a:extLst>
              </p:cNvPr>
              <p:cNvSpPr/>
              <p:nvPr/>
            </p:nvSpPr>
            <p:spPr>
              <a:xfrm>
                <a:off x="8788435" y="2069880"/>
                <a:ext cx="513503" cy="513425"/>
              </a:xfrm>
              <a:custGeom>
                <a:avLst/>
                <a:gdLst>
                  <a:gd name="connsiteX0" fmla="*/ 2599770 w 5199539"/>
                  <a:gd name="connsiteY0" fmla="*/ 0 h 5198755"/>
                  <a:gd name="connsiteX1" fmla="*/ 0 w 5199539"/>
                  <a:gd name="connsiteY1" fmla="*/ 2599770 h 5198755"/>
                  <a:gd name="connsiteX2" fmla="*/ 2599770 w 5199539"/>
                  <a:gd name="connsiteY2" fmla="*/ 5198756 h 5198755"/>
                  <a:gd name="connsiteX3" fmla="*/ 5199540 w 5199539"/>
                  <a:gd name="connsiteY3" fmla="*/ 2599770 h 5198755"/>
                  <a:gd name="connsiteX4" fmla="*/ 2599770 w 5199539"/>
                  <a:gd name="connsiteY4" fmla="*/ 0 h 5198755"/>
                  <a:gd name="connsiteX5" fmla="*/ 1650633 w 5199539"/>
                  <a:gd name="connsiteY5" fmla="*/ 2203182 h 5198755"/>
                  <a:gd name="connsiteX6" fmla="*/ 1291655 w 5199539"/>
                  <a:gd name="connsiteY6" fmla="*/ 1844204 h 5198755"/>
                  <a:gd name="connsiteX7" fmla="*/ 1650633 w 5199539"/>
                  <a:gd name="connsiteY7" fmla="*/ 1485227 h 5198755"/>
                  <a:gd name="connsiteX8" fmla="*/ 2009610 w 5199539"/>
                  <a:gd name="connsiteY8" fmla="*/ 1844204 h 5198755"/>
                  <a:gd name="connsiteX9" fmla="*/ 1650633 w 5199539"/>
                  <a:gd name="connsiteY9" fmla="*/ 2203182 h 5198755"/>
                  <a:gd name="connsiteX10" fmla="*/ 1972753 w 5199539"/>
                  <a:gd name="connsiteY10" fmla="*/ 1373099 h 5198755"/>
                  <a:gd name="connsiteX11" fmla="*/ 1328512 w 5199539"/>
                  <a:gd name="connsiteY11" fmla="*/ 1373099 h 5198755"/>
                  <a:gd name="connsiteX12" fmla="*/ 1281478 w 5199539"/>
                  <a:gd name="connsiteY12" fmla="*/ 1388790 h 5198755"/>
                  <a:gd name="connsiteX13" fmla="*/ 1218792 w 5199539"/>
                  <a:gd name="connsiteY13" fmla="*/ 1357447 h 5198755"/>
                  <a:gd name="connsiteX14" fmla="*/ 1235248 w 5199539"/>
                  <a:gd name="connsiteY14" fmla="*/ 1247729 h 5198755"/>
                  <a:gd name="connsiteX15" fmla="*/ 1650628 w 5199539"/>
                  <a:gd name="connsiteY15" fmla="*/ 1110569 h 5198755"/>
                  <a:gd name="connsiteX16" fmla="*/ 2066007 w 5199539"/>
                  <a:gd name="connsiteY16" fmla="*/ 1247729 h 5198755"/>
                  <a:gd name="connsiteX17" fmla="*/ 2082463 w 5199539"/>
                  <a:gd name="connsiteY17" fmla="*/ 1357447 h 5198755"/>
                  <a:gd name="connsiteX18" fmla="*/ 1972745 w 5199539"/>
                  <a:gd name="connsiteY18" fmla="*/ 1373100 h 5198755"/>
                  <a:gd name="connsiteX19" fmla="*/ 2599770 w 5199539"/>
                  <a:gd name="connsiteY19" fmla="*/ 4416484 h 5198755"/>
                  <a:gd name="connsiteX20" fmla="*/ 2066825 w 5199539"/>
                  <a:gd name="connsiteY20" fmla="*/ 3631144 h 5198755"/>
                  <a:gd name="connsiteX21" fmla="*/ 2599770 w 5199539"/>
                  <a:gd name="connsiteY21" fmla="*/ 2845806 h 5198755"/>
                  <a:gd name="connsiteX22" fmla="*/ 3132715 w 5199539"/>
                  <a:gd name="connsiteY22" fmla="*/ 3631144 h 5198755"/>
                  <a:gd name="connsiteX23" fmla="*/ 2599770 w 5199539"/>
                  <a:gd name="connsiteY23" fmla="*/ 4416484 h 5198755"/>
                  <a:gd name="connsiteX24" fmla="*/ 3548907 w 5199539"/>
                  <a:gd name="connsiteY24" fmla="*/ 2203113 h 5198755"/>
                  <a:gd name="connsiteX25" fmla="*/ 3189930 w 5199539"/>
                  <a:gd name="connsiteY25" fmla="*/ 1844136 h 5198755"/>
                  <a:gd name="connsiteX26" fmla="*/ 3548907 w 5199539"/>
                  <a:gd name="connsiteY26" fmla="*/ 1485159 h 5198755"/>
                  <a:gd name="connsiteX27" fmla="*/ 3907884 w 5199539"/>
                  <a:gd name="connsiteY27" fmla="*/ 1844136 h 5198755"/>
                  <a:gd name="connsiteX28" fmla="*/ 3548907 w 5199539"/>
                  <a:gd name="connsiteY28" fmla="*/ 2203113 h 5198755"/>
                  <a:gd name="connsiteX29" fmla="*/ 3980785 w 5199539"/>
                  <a:gd name="connsiteY29" fmla="*/ 1357424 h 5198755"/>
                  <a:gd name="connsiteX30" fmla="*/ 3871067 w 5199539"/>
                  <a:gd name="connsiteY30" fmla="*/ 1373077 h 5198755"/>
                  <a:gd name="connsiteX31" fmla="*/ 3226787 w 5199539"/>
                  <a:gd name="connsiteY31" fmla="*/ 1373077 h 5198755"/>
                  <a:gd name="connsiteX32" fmla="*/ 3179753 w 5199539"/>
                  <a:gd name="connsiteY32" fmla="*/ 1388768 h 5198755"/>
                  <a:gd name="connsiteX33" fmla="*/ 3117067 w 5199539"/>
                  <a:gd name="connsiteY33" fmla="*/ 1357425 h 5198755"/>
                  <a:gd name="connsiteX34" fmla="*/ 3132758 w 5199539"/>
                  <a:gd name="connsiteY34" fmla="*/ 1247706 h 5198755"/>
                  <a:gd name="connsiteX35" fmla="*/ 3548941 w 5199539"/>
                  <a:gd name="connsiteY35" fmla="*/ 1110546 h 5198755"/>
                  <a:gd name="connsiteX36" fmla="*/ 3964320 w 5199539"/>
                  <a:gd name="connsiteY36" fmla="*/ 1247706 h 5198755"/>
                  <a:gd name="connsiteX37" fmla="*/ 3980776 w 5199539"/>
                  <a:gd name="connsiteY37" fmla="*/ 1357425 h 5198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199539" h="5198755">
                    <a:moveTo>
                      <a:pt x="2599770" y="0"/>
                    </a:moveTo>
                    <a:cubicBezTo>
                      <a:pt x="1166252" y="0"/>
                      <a:pt x="0" y="1166252"/>
                      <a:pt x="0" y="2599770"/>
                    </a:cubicBezTo>
                    <a:cubicBezTo>
                      <a:pt x="0" y="4032504"/>
                      <a:pt x="1166252" y="5198756"/>
                      <a:pt x="2599770" y="5198756"/>
                    </a:cubicBezTo>
                    <a:cubicBezTo>
                      <a:pt x="4033288" y="5198756"/>
                      <a:pt x="5199540" y="4032504"/>
                      <a:pt x="5199540" y="2599770"/>
                    </a:cubicBezTo>
                    <a:cubicBezTo>
                      <a:pt x="5199540" y="1166252"/>
                      <a:pt x="4033288" y="0"/>
                      <a:pt x="2599770" y="0"/>
                    </a:cubicBezTo>
                    <a:close/>
                    <a:moveTo>
                      <a:pt x="1650633" y="2203182"/>
                    </a:moveTo>
                    <a:cubicBezTo>
                      <a:pt x="1452319" y="2203182"/>
                      <a:pt x="1291655" y="2041725"/>
                      <a:pt x="1291655" y="1844204"/>
                    </a:cubicBezTo>
                    <a:cubicBezTo>
                      <a:pt x="1291655" y="1645930"/>
                      <a:pt x="1452309" y="1485227"/>
                      <a:pt x="1650633" y="1485227"/>
                    </a:cubicBezTo>
                    <a:cubicBezTo>
                      <a:pt x="1848143" y="1485227"/>
                      <a:pt x="2009610" y="1645920"/>
                      <a:pt x="2009610" y="1844204"/>
                    </a:cubicBezTo>
                    <a:cubicBezTo>
                      <a:pt x="2009610" y="2041715"/>
                      <a:pt x="1848153" y="2203182"/>
                      <a:pt x="1650633" y="2203182"/>
                    </a:cubicBezTo>
                    <a:close/>
                    <a:moveTo>
                      <a:pt x="1972753" y="1373099"/>
                    </a:moveTo>
                    <a:cubicBezTo>
                      <a:pt x="1785422" y="1234411"/>
                      <a:pt x="1515804" y="1234411"/>
                      <a:pt x="1328512" y="1373099"/>
                    </a:cubicBezTo>
                    <a:cubicBezTo>
                      <a:pt x="1314391" y="1384083"/>
                      <a:pt x="1297934" y="1388790"/>
                      <a:pt x="1281478" y="1388790"/>
                    </a:cubicBezTo>
                    <a:cubicBezTo>
                      <a:pt x="1257981" y="1388790"/>
                      <a:pt x="1234444" y="1377807"/>
                      <a:pt x="1218792" y="1357447"/>
                    </a:cubicBezTo>
                    <a:cubicBezTo>
                      <a:pt x="1192922" y="1322162"/>
                      <a:pt x="1200001" y="1273597"/>
                      <a:pt x="1235248" y="1247729"/>
                    </a:cubicBezTo>
                    <a:cubicBezTo>
                      <a:pt x="1355949" y="1157565"/>
                      <a:pt x="1499389" y="1110569"/>
                      <a:pt x="1650628" y="1110569"/>
                    </a:cubicBezTo>
                    <a:cubicBezTo>
                      <a:pt x="1801905" y="1110569"/>
                      <a:pt x="1945345" y="1157565"/>
                      <a:pt x="2066007" y="1247729"/>
                    </a:cubicBezTo>
                    <a:cubicBezTo>
                      <a:pt x="2101292" y="1273599"/>
                      <a:pt x="2108334" y="1322165"/>
                      <a:pt x="2082463" y="1357447"/>
                    </a:cubicBezTo>
                    <a:cubicBezTo>
                      <a:pt x="2056593" y="1391928"/>
                      <a:pt x="2007224" y="1399009"/>
                      <a:pt x="1972745" y="1373100"/>
                    </a:cubicBezTo>
                    <a:close/>
                    <a:moveTo>
                      <a:pt x="2599770" y="4416484"/>
                    </a:moveTo>
                    <a:cubicBezTo>
                      <a:pt x="2301153" y="4416484"/>
                      <a:pt x="2066825" y="4071634"/>
                      <a:pt x="2066825" y="3631144"/>
                    </a:cubicBezTo>
                    <a:cubicBezTo>
                      <a:pt x="2066825" y="3190694"/>
                      <a:pt x="2301153" y="2845806"/>
                      <a:pt x="2599770" y="2845806"/>
                    </a:cubicBezTo>
                    <a:cubicBezTo>
                      <a:pt x="2898387" y="2845806"/>
                      <a:pt x="3132715" y="3190694"/>
                      <a:pt x="3132715" y="3631144"/>
                    </a:cubicBezTo>
                    <a:cubicBezTo>
                      <a:pt x="3132715" y="4071595"/>
                      <a:pt x="2898387" y="4416484"/>
                      <a:pt x="2599770" y="4416484"/>
                    </a:cubicBezTo>
                    <a:close/>
                    <a:moveTo>
                      <a:pt x="3548907" y="2203113"/>
                    </a:moveTo>
                    <a:cubicBezTo>
                      <a:pt x="3350633" y="2203113"/>
                      <a:pt x="3189930" y="2041656"/>
                      <a:pt x="3189930" y="1844136"/>
                    </a:cubicBezTo>
                    <a:cubicBezTo>
                      <a:pt x="3189930" y="1645861"/>
                      <a:pt x="3350584" y="1485159"/>
                      <a:pt x="3548907" y="1485159"/>
                    </a:cubicBezTo>
                    <a:cubicBezTo>
                      <a:pt x="3746418" y="1485159"/>
                      <a:pt x="3907884" y="1645852"/>
                      <a:pt x="3907884" y="1844136"/>
                    </a:cubicBezTo>
                    <a:cubicBezTo>
                      <a:pt x="3907884" y="2041646"/>
                      <a:pt x="3746428" y="2203113"/>
                      <a:pt x="3548907" y="2203113"/>
                    </a:cubicBezTo>
                    <a:close/>
                    <a:moveTo>
                      <a:pt x="3980785" y="1357424"/>
                    </a:moveTo>
                    <a:cubicBezTo>
                      <a:pt x="3954915" y="1391905"/>
                      <a:pt x="3905546" y="1398947"/>
                      <a:pt x="3871067" y="1373077"/>
                    </a:cubicBezTo>
                    <a:cubicBezTo>
                      <a:pt x="3683736" y="1234388"/>
                      <a:pt x="3414118" y="1234388"/>
                      <a:pt x="3226787" y="1373077"/>
                    </a:cubicBezTo>
                    <a:cubicBezTo>
                      <a:pt x="3212665" y="1384060"/>
                      <a:pt x="3196209" y="1388768"/>
                      <a:pt x="3179753" y="1388768"/>
                    </a:cubicBezTo>
                    <a:cubicBezTo>
                      <a:pt x="3156256" y="1388768"/>
                      <a:pt x="3131954" y="1377784"/>
                      <a:pt x="3117067" y="1357425"/>
                    </a:cubicBezTo>
                    <a:cubicBezTo>
                      <a:pt x="3091196" y="1322139"/>
                      <a:pt x="3098238" y="1273575"/>
                      <a:pt x="3132758" y="1247706"/>
                    </a:cubicBezTo>
                    <a:cubicBezTo>
                      <a:pt x="3254223" y="1157542"/>
                      <a:pt x="3397663" y="1110546"/>
                      <a:pt x="3548941" y="1110546"/>
                    </a:cubicBezTo>
                    <a:cubicBezTo>
                      <a:pt x="3700218" y="1110546"/>
                      <a:pt x="3843658" y="1157542"/>
                      <a:pt x="3964320" y="1247706"/>
                    </a:cubicBezTo>
                    <a:cubicBezTo>
                      <a:pt x="3998801" y="1273577"/>
                      <a:pt x="4006647" y="1322142"/>
                      <a:pt x="3980776" y="1357425"/>
                    </a:cubicBezTo>
                    <a:close/>
                  </a:path>
                </a:pathLst>
              </a:custGeom>
              <a:solidFill>
                <a:srgbClr val="FFBB16"/>
              </a:solidFill>
              <a:ln w="12700" cap="flat">
                <a:solidFill>
                  <a:schemeClr val="tx1"/>
                </a:solidFill>
                <a:prstDash val="solid"/>
                <a:miter/>
              </a:ln>
            </p:spPr>
            <p:txBody>
              <a:bodyPr rtlCol="0" anchor="ctr"/>
              <a:lstStyle/>
              <a:p>
                <a:endParaRPr lang="zh-CN" altLang="en-US"/>
              </a:p>
            </p:txBody>
          </p:sp>
        </p:grpSp>
        <p:grpSp>
          <p:nvGrpSpPr>
            <p:cNvPr id="29" name="组合 28">
              <a:extLst>
                <a:ext uri="{FF2B5EF4-FFF2-40B4-BE49-F238E27FC236}">
                  <a16:creationId xmlns:a16="http://schemas.microsoft.com/office/drawing/2014/main" id="{EE65606A-971A-4319-86E5-CEC32DBE2E57}"/>
                </a:ext>
              </a:extLst>
            </p:cNvPr>
            <p:cNvGrpSpPr/>
            <p:nvPr/>
          </p:nvGrpSpPr>
          <p:grpSpPr>
            <a:xfrm>
              <a:off x="7151185" y="2283560"/>
              <a:ext cx="513503" cy="513425"/>
              <a:chOff x="8788435" y="2069880"/>
              <a:chExt cx="513503" cy="513425"/>
            </a:xfrm>
          </p:grpSpPr>
          <p:sp>
            <p:nvSpPr>
              <p:cNvPr id="30" name="椭圆 29">
                <a:extLst>
                  <a:ext uri="{FF2B5EF4-FFF2-40B4-BE49-F238E27FC236}">
                    <a16:creationId xmlns:a16="http://schemas.microsoft.com/office/drawing/2014/main" id="{C3325869-6E6F-4A68-B2B0-BB3E804DE388}"/>
                  </a:ext>
                </a:extLst>
              </p:cNvPr>
              <p:cNvSpPr/>
              <p:nvPr/>
            </p:nvSpPr>
            <p:spPr>
              <a:xfrm>
                <a:off x="8788435" y="2069880"/>
                <a:ext cx="513503" cy="513425"/>
              </a:xfrm>
              <a:prstGeom prst="ellipse">
                <a:avLst/>
              </a:prstGeom>
              <a:solidFill>
                <a:srgbClr val="31C6CD"/>
              </a:solidFill>
              <a:ln w="19050" cap="flat">
                <a:solidFill>
                  <a:schemeClr val="tx1"/>
                </a:solid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A6702841-86D4-4DDD-9616-1A1A77E462BB}"/>
                  </a:ext>
                </a:extLst>
              </p:cNvPr>
              <p:cNvSpPr/>
              <p:nvPr/>
            </p:nvSpPr>
            <p:spPr>
              <a:xfrm>
                <a:off x="8788435" y="2069880"/>
                <a:ext cx="513503" cy="513425"/>
              </a:xfrm>
              <a:custGeom>
                <a:avLst/>
                <a:gdLst>
                  <a:gd name="connsiteX0" fmla="*/ 2599770 w 5199539"/>
                  <a:gd name="connsiteY0" fmla="*/ 0 h 5198755"/>
                  <a:gd name="connsiteX1" fmla="*/ 0 w 5199539"/>
                  <a:gd name="connsiteY1" fmla="*/ 2599770 h 5198755"/>
                  <a:gd name="connsiteX2" fmla="*/ 2599770 w 5199539"/>
                  <a:gd name="connsiteY2" fmla="*/ 5198756 h 5198755"/>
                  <a:gd name="connsiteX3" fmla="*/ 5199540 w 5199539"/>
                  <a:gd name="connsiteY3" fmla="*/ 2599770 h 5198755"/>
                  <a:gd name="connsiteX4" fmla="*/ 2599770 w 5199539"/>
                  <a:gd name="connsiteY4" fmla="*/ 0 h 5198755"/>
                  <a:gd name="connsiteX5" fmla="*/ 1650633 w 5199539"/>
                  <a:gd name="connsiteY5" fmla="*/ 2203182 h 5198755"/>
                  <a:gd name="connsiteX6" fmla="*/ 1291655 w 5199539"/>
                  <a:gd name="connsiteY6" fmla="*/ 1844204 h 5198755"/>
                  <a:gd name="connsiteX7" fmla="*/ 1650633 w 5199539"/>
                  <a:gd name="connsiteY7" fmla="*/ 1485227 h 5198755"/>
                  <a:gd name="connsiteX8" fmla="*/ 2009610 w 5199539"/>
                  <a:gd name="connsiteY8" fmla="*/ 1844204 h 5198755"/>
                  <a:gd name="connsiteX9" fmla="*/ 1650633 w 5199539"/>
                  <a:gd name="connsiteY9" fmla="*/ 2203182 h 5198755"/>
                  <a:gd name="connsiteX10" fmla="*/ 1972753 w 5199539"/>
                  <a:gd name="connsiteY10" fmla="*/ 1373099 h 5198755"/>
                  <a:gd name="connsiteX11" fmla="*/ 1328512 w 5199539"/>
                  <a:gd name="connsiteY11" fmla="*/ 1373099 h 5198755"/>
                  <a:gd name="connsiteX12" fmla="*/ 1281478 w 5199539"/>
                  <a:gd name="connsiteY12" fmla="*/ 1388790 h 5198755"/>
                  <a:gd name="connsiteX13" fmla="*/ 1218792 w 5199539"/>
                  <a:gd name="connsiteY13" fmla="*/ 1357447 h 5198755"/>
                  <a:gd name="connsiteX14" fmla="*/ 1235248 w 5199539"/>
                  <a:gd name="connsiteY14" fmla="*/ 1247729 h 5198755"/>
                  <a:gd name="connsiteX15" fmla="*/ 1650628 w 5199539"/>
                  <a:gd name="connsiteY15" fmla="*/ 1110569 h 5198755"/>
                  <a:gd name="connsiteX16" fmla="*/ 2066007 w 5199539"/>
                  <a:gd name="connsiteY16" fmla="*/ 1247729 h 5198755"/>
                  <a:gd name="connsiteX17" fmla="*/ 2082463 w 5199539"/>
                  <a:gd name="connsiteY17" fmla="*/ 1357447 h 5198755"/>
                  <a:gd name="connsiteX18" fmla="*/ 1972745 w 5199539"/>
                  <a:gd name="connsiteY18" fmla="*/ 1373100 h 5198755"/>
                  <a:gd name="connsiteX19" fmla="*/ 2599770 w 5199539"/>
                  <a:gd name="connsiteY19" fmla="*/ 4416484 h 5198755"/>
                  <a:gd name="connsiteX20" fmla="*/ 2066825 w 5199539"/>
                  <a:gd name="connsiteY20" fmla="*/ 3631144 h 5198755"/>
                  <a:gd name="connsiteX21" fmla="*/ 2599770 w 5199539"/>
                  <a:gd name="connsiteY21" fmla="*/ 2845806 h 5198755"/>
                  <a:gd name="connsiteX22" fmla="*/ 3132715 w 5199539"/>
                  <a:gd name="connsiteY22" fmla="*/ 3631144 h 5198755"/>
                  <a:gd name="connsiteX23" fmla="*/ 2599770 w 5199539"/>
                  <a:gd name="connsiteY23" fmla="*/ 4416484 h 5198755"/>
                  <a:gd name="connsiteX24" fmla="*/ 3548907 w 5199539"/>
                  <a:gd name="connsiteY24" fmla="*/ 2203113 h 5198755"/>
                  <a:gd name="connsiteX25" fmla="*/ 3189930 w 5199539"/>
                  <a:gd name="connsiteY25" fmla="*/ 1844136 h 5198755"/>
                  <a:gd name="connsiteX26" fmla="*/ 3548907 w 5199539"/>
                  <a:gd name="connsiteY26" fmla="*/ 1485159 h 5198755"/>
                  <a:gd name="connsiteX27" fmla="*/ 3907884 w 5199539"/>
                  <a:gd name="connsiteY27" fmla="*/ 1844136 h 5198755"/>
                  <a:gd name="connsiteX28" fmla="*/ 3548907 w 5199539"/>
                  <a:gd name="connsiteY28" fmla="*/ 2203113 h 5198755"/>
                  <a:gd name="connsiteX29" fmla="*/ 3980785 w 5199539"/>
                  <a:gd name="connsiteY29" fmla="*/ 1357424 h 5198755"/>
                  <a:gd name="connsiteX30" fmla="*/ 3871067 w 5199539"/>
                  <a:gd name="connsiteY30" fmla="*/ 1373077 h 5198755"/>
                  <a:gd name="connsiteX31" fmla="*/ 3226787 w 5199539"/>
                  <a:gd name="connsiteY31" fmla="*/ 1373077 h 5198755"/>
                  <a:gd name="connsiteX32" fmla="*/ 3179753 w 5199539"/>
                  <a:gd name="connsiteY32" fmla="*/ 1388768 h 5198755"/>
                  <a:gd name="connsiteX33" fmla="*/ 3117067 w 5199539"/>
                  <a:gd name="connsiteY33" fmla="*/ 1357425 h 5198755"/>
                  <a:gd name="connsiteX34" fmla="*/ 3132758 w 5199539"/>
                  <a:gd name="connsiteY34" fmla="*/ 1247706 h 5198755"/>
                  <a:gd name="connsiteX35" fmla="*/ 3548941 w 5199539"/>
                  <a:gd name="connsiteY35" fmla="*/ 1110546 h 5198755"/>
                  <a:gd name="connsiteX36" fmla="*/ 3964320 w 5199539"/>
                  <a:gd name="connsiteY36" fmla="*/ 1247706 h 5198755"/>
                  <a:gd name="connsiteX37" fmla="*/ 3980776 w 5199539"/>
                  <a:gd name="connsiteY37" fmla="*/ 1357425 h 5198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199539" h="5198755">
                    <a:moveTo>
                      <a:pt x="2599770" y="0"/>
                    </a:moveTo>
                    <a:cubicBezTo>
                      <a:pt x="1166252" y="0"/>
                      <a:pt x="0" y="1166252"/>
                      <a:pt x="0" y="2599770"/>
                    </a:cubicBezTo>
                    <a:cubicBezTo>
                      <a:pt x="0" y="4032504"/>
                      <a:pt x="1166252" y="5198756"/>
                      <a:pt x="2599770" y="5198756"/>
                    </a:cubicBezTo>
                    <a:cubicBezTo>
                      <a:pt x="4033288" y="5198756"/>
                      <a:pt x="5199540" y="4032504"/>
                      <a:pt x="5199540" y="2599770"/>
                    </a:cubicBezTo>
                    <a:cubicBezTo>
                      <a:pt x="5199540" y="1166252"/>
                      <a:pt x="4033288" y="0"/>
                      <a:pt x="2599770" y="0"/>
                    </a:cubicBezTo>
                    <a:close/>
                    <a:moveTo>
                      <a:pt x="1650633" y="2203182"/>
                    </a:moveTo>
                    <a:cubicBezTo>
                      <a:pt x="1452319" y="2203182"/>
                      <a:pt x="1291655" y="2041725"/>
                      <a:pt x="1291655" y="1844204"/>
                    </a:cubicBezTo>
                    <a:cubicBezTo>
                      <a:pt x="1291655" y="1645930"/>
                      <a:pt x="1452309" y="1485227"/>
                      <a:pt x="1650633" y="1485227"/>
                    </a:cubicBezTo>
                    <a:cubicBezTo>
                      <a:pt x="1848143" y="1485227"/>
                      <a:pt x="2009610" y="1645920"/>
                      <a:pt x="2009610" y="1844204"/>
                    </a:cubicBezTo>
                    <a:cubicBezTo>
                      <a:pt x="2009610" y="2041715"/>
                      <a:pt x="1848153" y="2203182"/>
                      <a:pt x="1650633" y="2203182"/>
                    </a:cubicBezTo>
                    <a:close/>
                    <a:moveTo>
                      <a:pt x="1972753" y="1373099"/>
                    </a:moveTo>
                    <a:cubicBezTo>
                      <a:pt x="1785422" y="1234411"/>
                      <a:pt x="1515804" y="1234411"/>
                      <a:pt x="1328512" y="1373099"/>
                    </a:cubicBezTo>
                    <a:cubicBezTo>
                      <a:pt x="1314391" y="1384083"/>
                      <a:pt x="1297934" y="1388790"/>
                      <a:pt x="1281478" y="1388790"/>
                    </a:cubicBezTo>
                    <a:cubicBezTo>
                      <a:pt x="1257981" y="1388790"/>
                      <a:pt x="1234444" y="1377807"/>
                      <a:pt x="1218792" y="1357447"/>
                    </a:cubicBezTo>
                    <a:cubicBezTo>
                      <a:pt x="1192922" y="1322162"/>
                      <a:pt x="1200001" y="1273597"/>
                      <a:pt x="1235248" y="1247729"/>
                    </a:cubicBezTo>
                    <a:cubicBezTo>
                      <a:pt x="1355949" y="1157565"/>
                      <a:pt x="1499389" y="1110569"/>
                      <a:pt x="1650628" y="1110569"/>
                    </a:cubicBezTo>
                    <a:cubicBezTo>
                      <a:pt x="1801905" y="1110569"/>
                      <a:pt x="1945345" y="1157565"/>
                      <a:pt x="2066007" y="1247729"/>
                    </a:cubicBezTo>
                    <a:cubicBezTo>
                      <a:pt x="2101292" y="1273599"/>
                      <a:pt x="2108334" y="1322165"/>
                      <a:pt x="2082463" y="1357447"/>
                    </a:cubicBezTo>
                    <a:cubicBezTo>
                      <a:pt x="2056593" y="1391928"/>
                      <a:pt x="2007224" y="1399009"/>
                      <a:pt x="1972745" y="1373100"/>
                    </a:cubicBezTo>
                    <a:close/>
                    <a:moveTo>
                      <a:pt x="2599770" y="4416484"/>
                    </a:moveTo>
                    <a:cubicBezTo>
                      <a:pt x="2301153" y="4416484"/>
                      <a:pt x="2066825" y="4071634"/>
                      <a:pt x="2066825" y="3631144"/>
                    </a:cubicBezTo>
                    <a:cubicBezTo>
                      <a:pt x="2066825" y="3190694"/>
                      <a:pt x="2301153" y="2845806"/>
                      <a:pt x="2599770" y="2845806"/>
                    </a:cubicBezTo>
                    <a:cubicBezTo>
                      <a:pt x="2898387" y="2845806"/>
                      <a:pt x="3132715" y="3190694"/>
                      <a:pt x="3132715" y="3631144"/>
                    </a:cubicBezTo>
                    <a:cubicBezTo>
                      <a:pt x="3132715" y="4071595"/>
                      <a:pt x="2898387" y="4416484"/>
                      <a:pt x="2599770" y="4416484"/>
                    </a:cubicBezTo>
                    <a:close/>
                    <a:moveTo>
                      <a:pt x="3548907" y="2203113"/>
                    </a:moveTo>
                    <a:cubicBezTo>
                      <a:pt x="3350633" y="2203113"/>
                      <a:pt x="3189930" y="2041656"/>
                      <a:pt x="3189930" y="1844136"/>
                    </a:cubicBezTo>
                    <a:cubicBezTo>
                      <a:pt x="3189930" y="1645861"/>
                      <a:pt x="3350584" y="1485159"/>
                      <a:pt x="3548907" y="1485159"/>
                    </a:cubicBezTo>
                    <a:cubicBezTo>
                      <a:pt x="3746418" y="1485159"/>
                      <a:pt x="3907884" y="1645852"/>
                      <a:pt x="3907884" y="1844136"/>
                    </a:cubicBezTo>
                    <a:cubicBezTo>
                      <a:pt x="3907884" y="2041646"/>
                      <a:pt x="3746428" y="2203113"/>
                      <a:pt x="3548907" y="2203113"/>
                    </a:cubicBezTo>
                    <a:close/>
                    <a:moveTo>
                      <a:pt x="3980785" y="1357424"/>
                    </a:moveTo>
                    <a:cubicBezTo>
                      <a:pt x="3954915" y="1391905"/>
                      <a:pt x="3905546" y="1398947"/>
                      <a:pt x="3871067" y="1373077"/>
                    </a:cubicBezTo>
                    <a:cubicBezTo>
                      <a:pt x="3683736" y="1234388"/>
                      <a:pt x="3414118" y="1234388"/>
                      <a:pt x="3226787" y="1373077"/>
                    </a:cubicBezTo>
                    <a:cubicBezTo>
                      <a:pt x="3212665" y="1384060"/>
                      <a:pt x="3196209" y="1388768"/>
                      <a:pt x="3179753" y="1388768"/>
                    </a:cubicBezTo>
                    <a:cubicBezTo>
                      <a:pt x="3156256" y="1388768"/>
                      <a:pt x="3131954" y="1377784"/>
                      <a:pt x="3117067" y="1357425"/>
                    </a:cubicBezTo>
                    <a:cubicBezTo>
                      <a:pt x="3091196" y="1322139"/>
                      <a:pt x="3098238" y="1273575"/>
                      <a:pt x="3132758" y="1247706"/>
                    </a:cubicBezTo>
                    <a:cubicBezTo>
                      <a:pt x="3254223" y="1157542"/>
                      <a:pt x="3397663" y="1110546"/>
                      <a:pt x="3548941" y="1110546"/>
                    </a:cubicBezTo>
                    <a:cubicBezTo>
                      <a:pt x="3700218" y="1110546"/>
                      <a:pt x="3843658" y="1157542"/>
                      <a:pt x="3964320" y="1247706"/>
                    </a:cubicBezTo>
                    <a:cubicBezTo>
                      <a:pt x="3998801" y="1273577"/>
                      <a:pt x="4006647" y="1322142"/>
                      <a:pt x="3980776" y="1357425"/>
                    </a:cubicBezTo>
                    <a:close/>
                  </a:path>
                </a:pathLst>
              </a:custGeom>
              <a:solidFill>
                <a:srgbClr val="FFBB16"/>
              </a:solidFill>
              <a:ln w="12700" cap="flat">
                <a:solidFill>
                  <a:schemeClr val="tx1"/>
                </a:solidFill>
                <a:prstDash val="solid"/>
                <a:miter/>
              </a:ln>
            </p:spPr>
            <p:txBody>
              <a:bodyPr rtlCol="0" anchor="ctr"/>
              <a:lstStyle/>
              <a:p>
                <a:endParaRPr lang="zh-CN" altLang="en-US"/>
              </a:p>
            </p:txBody>
          </p:sp>
        </p:grpSp>
      </p:grpSp>
      <p:grpSp>
        <p:nvGrpSpPr>
          <p:cNvPr id="38" name="组合 37">
            <a:extLst>
              <a:ext uri="{FF2B5EF4-FFF2-40B4-BE49-F238E27FC236}">
                <a16:creationId xmlns:a16="http://schemas.microsoft.com/office/drawing/2014/main" id="{8FC9577A-62B4-4C55-8CFF-6F652AD84DF4}"/>
              </a:ext>
            </a:extLst>
          </p:cNvPr>
          <p:cNvGrpSpPr/>
          <p:nvPr/>
        </p:nvGrpSpPr>
        <p:grpSpPr>
          <a:xfrm>
            <a:off x="6096000" y="2383862"/>
            <a:ext cx="407086" cy="96106"/>
            <a:chOff x="2477987" y="2575127"/>
            <a:chExt cx="407086" cy="96106"/>
          </a:xfrm>
        </p:grpSpPr>
        <p:sp>
          <p:nvSpPr>
            <p:cNvPr id="39" name="椭圆 38">
              <a:extLst>
                <a:ext uri="{FF2B5EF4-FFF2-40B4-BE49-F238E27FC236}">
                  <a16:creationId xmlns:a16="http://schemas.microsoft.com/office/drawing/2014/main" id="{AB379B19-F147-4B26-B1A8-71BDDDB7A8A4}"/>
                </a:ext>
              </a:extLst>
            </p:cNvPr>
            <p:cNvSpPr/>
            <p:nvPr/>
          </p:nvSpPr>
          <p:spPr>
            <a:xfrm>
              <a:off x="2477987" y="2575127"/>
              <a:ext cx="96106" cy="961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1BE171DA-C6F4-435E-8466-B0106C82ED4E}"/>
                </a:ext>
              </a:extLst>
            </p:cNvPr>
            <p:cNvSpPr/>
            <p:nvPr/>
          </p:nvSpPr>
          <p:spPr>
            <a:xfrm>
              <a:off x="2633477" y="2575127"/>
              <a:ext cx="96106" cy="961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C263576E-4B58-41C4-85F1-4611D0BA05F4}"/>
                </a:ext>
              </a:extLst>
            </p:cNvPr>
            <p:cNvSpPr/>
            <p:nvPr/>
          </p:nvSpPr>
          <p:spPr>
            <a:xfrm>
              <a:off x="2788967" y="2575127"/>
              <a:ext cx="96106" cy="961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2" name="直接连接符 41">
            <a:extLst>
              <a:ext uri="{FF2B5EF4-FFF2-40B4-BE49-F238E27FC236}">
                <a16:creationId xmlns:a16="http://schemas.microsoft.com/office/drawing/2014/main" id="{5CEBA6C4-632D-46D8-8B70-8F03D1827344}"/>
              </a:ext>
            </a:extLst>
          </p:cNvPr>
          <p:cNvCxnSpPr>
            <a:cxnSpLocks/>
          </p:cNvCxnSpPr>
          <p:nvPr/>
        </p:nvCxnSpPr>
        <p:spPr>
          <a:xfrm flipH="1">
            <a:off x="10130494" y="2347029"/>
            <a:ext cx="171788" cy="171791"/>
          </a:xfrm>
          <a:prstGeom prst="line">
            <a:avLst/>
          </a:prstGeom>
          <a:ln w="19050">
            <a:solidFill>
              <a:schemeClr val="tx1"/>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sp>
        <p:nvSpPr>
          <p:cNvPr id="43" name="文本框 42">
            <a:extLst>
              <a:ext uri="{FF2B5EF4-FFF2-40B4-BE49-F238E27FC236}">
                <a16:creationId xmlns:a16="http://schemas.microsoft.com/office/drawing/2014/main" id="{57F65EB6-01E5-48BE-8F75-1C47BE72104F}"/>
              </a:ext>
            </a:extLst>
          </p:cNvPr>
          <p:cNvSpPr txBox="1"/>
          <p:nvPr/>
        </p:nvSpPr>
        <p:spPr>
          <a:xfrm>
            <a:off x="6575053" y="1491333"/>
            <a:ext cx="4305300" cy="523220"/>
          </a:xfrm>
          <a:prstGeom prst="rect">
            <a:avLst/>
          </a:prstGeom>
          <a:noFill/>
        </p:spPr>
        <p:txBody>
          <a:bodyPr wrap="square" rtlCol="0">
            <a:spAutoFit/>
          </a:bodyPr>
          <a:lstStyle/>
          <a:p>
            <a:pPr algn="r"/>
            <a:r>
              <a:rPr lang="en-US" altLang="zh-CN" sz="2800">
                <a:solidFill>
                  <a:srgbClr val="FFBB16"/>
                </a:solidFill>
                <a:latin typeface="Arial Black" panose="020B0A04020102020204" pitchFamily="34" charset="0"/>
              </a:rPr>
              <a:t>POWER YOUR POINT</a:t>
            </a:r>
            <a:endParaRPr lang="zh-CN" altLang="en-US" sz="2800">
              <a:solidFill>
                <a:srgbClr val="FFBB16"/>
              </a:solidFill>
              <a:latin typeface="Arial Black" panose="020B0A04020102020204" pitchFamily="34" charset="0"/>
            </a:endParaRPr>
          </a:p>
        </p:txBody>
      </p:sp>
      <p:grpSp>
        <p:nvGrpSpPr>
          <p:cNvPr id="44" name="组合 43">
            <a:extLst>
              <a:ext uri="{FF2B5EF4-FFF2-40B4-BE49-F238E27FC236}">
                <a16:creationId xmlns:a16="http://schemas.microsoft.com/office/drawing/2014/main" id="{5A8882A2-FDCC-4010-A495-412065DA9637}"/>
              </a:ext>
            </a:extLst>
          </p:cNvPr>
          <p:cNvGrpSpPr/>
          <p:nvPr/>
        </p:nvGrpSpPr>
        <p:grpSpPr>
          <a:xfrm>
            <a:off x="3603192" y="1925724"/>
            <a:ext cx="818019" cy="875159"/>
            <a:chOff x="4284714" y="2720467"/>
            <a:chExt cx="818019" cy="875159"/>
          </a:xfrm>
        </p:grpSpPr>
        <p:sp>
          <p:nvSpPr>
            <p:cNvPr id="45" name="心形 44">
              <a:extLst>
                <a:ext uri="{FF2B5EF4-FFF2-40B4-BE49-F238E27FC236}">
                  <a16:creationId xmlns:a16="http://schemas.microsoft.com/office/drawing/2014/main" id="{BF4E2FA1-732C-4791-A440-6C02366B908C}"/>
                </a:ext>
              </a:extLst>
            </p:cNvPr>
            <p:cNvSpPr/>
            <p:nvPr/>
          </p:nvSpPr>
          <p:spPr>
            <a:xfrm>
              <a:off x="4284714" y="3115693"/>
              <a:ext cx="479933" cy="479933"/>
            </a:xfrm>
            <a:prstGeom prst="heart">
              <a:avLst/>
            </a:prstGeom>
            <a:solidFill>
              <a:srgbClr val="F53E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心形 45">
              <a:extLst>
                <a:ext uri="{FF2B5EF4-FFF2-40B4-BE49-F238E27FC236}">
                  <a16:creationId xmlns:a16="http://schemas.microsoft.com/office/drawing/2014/main" id="{CC7B691A-8104-47BF-B861-7E2297B6D816}"/>
                </a:ext>
              </a:extLst>
            </p:cNvPr>
            <p:cNvSpPr/>
            <p:nvPr/>
          </p:nvSpPr>
          <p:spPr>
            <a:xfrm>
              <a:off x="4341062" y="3049822"/>
              <a:ext cx="479933" cy="479933"/>
            </a:xfrm>
            <a:prstGeom prst="heart">
              <a:avLst/>
            </a:prstGeom>
            <a:solidFill>
              <a:srgbClr val="F53E00"/>
            </a:solid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7" name="心形 46">
              <a:extLst>
                <a:ext uri="{FF2B5EF4-FFF2-40B4-BE49-F238E27FC236}">
                  <a16:creationId xmlns:a16="http://schemas.microsoft.com/office/drawing/2014/main" id="{4ED0FEBD-EB7F-45D1-B4FA-3CF7A40457B6}"/>
                </a:ext>
              </a:extLst>
            </p:cNvPr>
            <p:cNvSpPr/>
            <p:nvPr/>
          </p:nvSpPr>
          <p:spPr>
            <a:xfrm>
              <a:off x="4397409" y="2983951"/>
              <a:ext cx="479933" cy="479933"/>
            </a:xfrm>
            <a:prstGeom prst="heart">
              <a:avLst/>
            </a:prstGeom>
            <a:solidFill>
              <a:srgbClr val="F53E00"/>
            </a:solid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8" name="心形 47">
              <a:extLst>
                <a:ext uri="{FF2B5EF4-FFF2-40B4-BE49-F238E27FC236}">
                  <a16:creationId xmlns:a16="http://schemas.microsoft.com/office/drawing/2014/main" id="{B5680A8C-4C79-4E3E-8FDD-E29F686A51E8}"/>
                </a:ext>
              </a:extLst>
            </p:cNvPr>
            <p:cNvSpPr/>
            <p:nvPr/>
          </p:nvSpPr>
          <p:spPr>
            <a:xfrm>
              <a:off x="4453757" y="2918080"/>
              <a:ext cx="479933" cy="479933"/>
            </a:xfrm>
            <a:prstGeom prst="heart">
              <a:avLst/>
            </a:prstGeom>
            <a:solidFill>
              <a:srgbClr val="F53E00"/>
            </a:solid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9" name="心形 48">
              <a:extLst>
                <a:ext uri="{FF2B5EF4-FFF2-40B4-BE49-F238E27FC236}">
                  <a16:creationId xmlns:a16="http://schemas.microsoft.com/office/drawing/2014/main" id="{1C86F7EC-6260-4261-9CC2-95DA85FDC7FC}"/>
                </a:ext>
              </a:extLst>
            </p:cNvPr>
            <p:cNvSpPr/>
            <p:nvPr/>
          </p:nvSpPr>
          <p:spPr>
            <a:xfrm>
              <a:off x="4510105" y="2852209"/>
              <a:ext cx="479933" cy="479933"/>
            </a:xfrm>
            <a:prstGeom prst="heart">
              <a:avLst/>
            </a:prstGeom>
            <a:solidFill>
              <a:srgbClr val="F53E00"/>
            </a:solid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0" name="心形 49">
              <a:extLst>
                <a:ext uri="{FF2B5EF4-FFF2-40B4-BE49-F238E27FC236}">
                  <a16:creationId xmlns:a16="http://schemas.microsoft.com/office/drawing/2014/main" id="{69B396FF-6579-43F8-BFF2-B36400854157}"/>
                </a:ext>
              </a:extLst>
            </p:cNvPr>
            <p:cNvSpPr/>
            <p:nvPr/>
          </p:nvSpPr>
          <p:spPr>
            <a:xfrm>
              <a:off x="4566452" y="2786338"/>
              <a:ext cx="479933" cy="479933"/>
            </a:xfrm>
            <a:prstGeom prst="heart">
              <a:avLst/>
            </a:prstGeom>
            <a:solidFill>
              <a:srgbClr val="F53E00"/>
            </a:solid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1" name="心形 50">
              <a:extLst>
                <a:ext uri="{FF2B5EF4-FFF2-40B4-BE49-F238E27FC236}">
                  <a16:creationId xmlns:a16="http://schemas.microsoft.com/office/drawing/2014/main" id="{8DE983C6-6F43-4DC5-B8DD-0C90861C5579}"/>
                </a:ext>
              </a:extLst>
            </p:cNvPr>
            <p:cNvSpPr/>
            <p:nvPr/>
          </p:nvSpPr>
          <p:spPr>
            <a:xfrm>
              <a:off x="4622800" y="2720467"/>
              <a:ext cx="479933" cy="479933"/>
            </a:xfrm>
            <a:prstGeom prst="heart">
              <a:avLst/>
            </a:prstGeom>
            <a:solidFill>
              <a:srgbClr val="F53E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a:extLst>
              <a:ext uri="{FF2B5EF4-FFF2-40B4-BE49-F238E27FC236}">
                <a16:creationId xmlns:a16="http://schemas.microsoft.com/office/drawing/2014/main" id="{4B5DA07D-A809-416E-B89F-2F8084A7E88C}"/>
              </a:ext>
            </a:extLst>
          </p:cNvPr>
          <p:cNvGrpSpPr/>
          <p:nvPr/>
        </p:nvGrpSpPr>
        <p:grpSpPr>
          <a:xfrm>
            <a:off x="1253705" y="3825607"/>
            <a:ext cx="4207308" cy="1555643"/>
            <a:chOff x="1485900" y="1714500"/>
            <a:chExt cx="4762500" cy="1760924"/>
          </a:xfrm>
        </p:grpSpPr>
        <p:grpSp>
          <p:nvGrpSpPr>
            <p:cNvPr id="63" name="组合 62">
              <a:extLst>
                <a:ext uri="{FF2B5EF4-FFF2-40B4-BE49-F238E27FC236}">
                  <a16:creationId xmlns:a16="http://schemas.microsoft.com/office/drawing/2014/main" id="{623AACA3-1C8A-4B87-A359-DE0BB94FB174}"/>
                </a:ext>
              </a:extLst>
            </p:cNvPr>
            <p:cNvGrpSpPr/>
            <p:nvPr/>
          </p:nvGrpSpPr>
          <p:grpSpPr>
            <a:xfrm>
              <a:off x="1485900" y="1714500"/>
              <a:ext cx="4762500" cy="1760924"/>
              <a:chOff x="1206500" y="1968500"/>
              <a:chExt cx="6045200" cy="2235200"/>
            </a:xfrm>
          </p:grpSpPr>
          <p:sp>
            <p:nvSpPr>
              <p:cNvPr id="69" name="矩形: 圆角 68">
                <a:extLst>
                  <a:ext uri="{FF2B5EF4-FFF2-40B4-BE49-F238E27FC236}">
                    <a16:creationId xmlns:a16="http://schemas.microsoft.com/office/drawing/2014/main" id="{A56B6E82-AA95-4EDA-BB46-7A64BFA9B152}"/>
                  </a:ext>
                </a:extLst>
              </p:cNvPr>
              <p:cNvSpPr/>
              <p:nvPr/>
            </p:nvSpPr>
            <p:spPr>
              <a:xfrm>
                <a:off x="1206500" y="1968500"/>
                <a:ext cx="6045200" cy="2235200"/>
              </a:xfrm>
              <a:prstGeom prst="roundRect">
                <a:avLst>
                  <a:gd name="adj" fmla="val 6440"/>
                </a:avLst>
              </a:prstGeom>
              <a:solidFill>
                <a:srgbClr val="009F1A"/>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形状 69">
                <a:extLst>
                  <a:ext uri="{FF2B5EF4-FFF2-40B4-BE49-F238E27FC236}">
                    <a16:creationId xmlns:a16="http://schemas.microsoft.com/office/drawing/2014/main" id="{09001854-766E-43D3-B5F0-4573CDDC7127}"/>
                  </a:ext>
                </a:extLst>
              </p:cNvPr>
              <p:cNvSpPr/>
              <p:nvPr/>
            </p:nvSpPr>
            <p:spPr>
              <a:xfrm>
                <a:off x="1206500" y="1968500"/>
                <a:ext cx="6045200" cy="406400"/>
              </a:xfrm>
              <a:custGeom>
                <a:avLst/>
                <a:gdLst>
                  <a:gd name="connsiteX0" fmla="*/ 143947 w 6045200"/>
                  <a:gd name="connsiteY0" fmla="*/ 0 h 406400"/>
                  <a:gd name="connsiteX1" fmla="*/ 5901253 w 6045200"/>
                  <a:gd name="connsiteY1" fmla="*/ 0 h 406400"/>
                  <a:gd name="connsiteX2" fmla="*/ 6045200 w 6045200"/>
                  <a:gd name="connsiteY2" fmla="*/ 143947 h 406400"/>
                  <a:gd name="connsiteX3" fmla="*/ 6045200 w 6045200"/>
                  <a:gd name="connsiteY3" fmla="*/ 406400 h 406400"/>
                  <a:gd name="connsiteX4" fmla="*/ 0 w 6045200"/>
                  <a:gd name="connsiteY4" fmla="*/ 406400 h 406400"/>
                  <a:gd name="connsiteX5" fmla="*/ 0 w 6045200"/>
                  <a:gd name="connsiteY5" fmla="*/ 143947 h 406400"/>
                  <a:gd name="connsiteX6" fmla="*/ 143947 w 6045200"/>
                  <a:gd name="connsiteY6" fmla="*/ 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45200" h="406400">
                    <a:moveTo>
                      <a:pt x="143947" y="0"/>
                    </a:moveTo>
                    <a:lnTo>
                      <a:pt x="5901253" y="0"/>
                    </a:lnTo>
                    <a:cubicBezTo>
                      <a:pt x="5980753" y="0"/>
                      <a:pt x="6045200" y="64447"/>
                      <a:pt x="6045200" y="143947"/>
                    </a:cubicBezTo>
                    <a:lnTo>
                      <a:pt x="6045200" y="406400"/>
                    </a:lnTo>
                    <a:lnTo>
                      <a:pt x="0" y="406400"/>
                    </a:lnTo>
                    <a:lnTo>
                      <a:pt x="0" y="143947"/>
                    </a:lnTo>
                    <a:cubicBezTo>
                      <a:pt x="0" y="64447"/>
                      <a:pt x="64447" y="0"/>
                      <a:pt x="143947" y="0"/>
                    </a:cubicBezTo>
                    <a:close/>
                  </a:path>
                </a:pathLst>
              </a:cu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64" name="组合 63">
              <a:extLst>
                <a:ext uri="{FF2B5EF4-FFF2-40B4-BE49-F238E27FC236}">
                  <a16:creationId xmlns:a16="http://schemas.microsoft.com/office/drawing/2014/main" id="{28F6DDF4-7A01-4946-9603-0636A7457CD9}"/>
                </a:ext>
              </a:extLst>
            </p:cNvPr>
            <p:cNvGrpSpPr/>
            <p:nvPr/>
          </p:nvGrpSpPr>
          <p:grpSpPr>
            <a:xfrm>
              <a:off x="1617863" y="1821581"/>
              <a:ext cx="407086" cy="96106"/>
              <a:chOff x="2477987" y="2575127"/>
              <a:chExt cx="407086" cy="96106"/>
            </a:xfrm>
          </p:grpSpPr>
          <p:sp>
            <p:nvSpPr>
              <p:cNvPr id="66" name="椭圆 65">
                <a:extLst>
                  <a:ext uri="{FF2B5EF4-FFF2-40B4-BE49-F238E27FC236}">
                    <a16:creationId xmlns:a16="http://schemas.microsoft.com/office/drawing/2014/main" id="{278A2B81-ACF3-4C76-A0BD-1B964C3AAF47}"/>
                  </a:ext>
                </a:extLst>
              </p:cNvPr>
              <p:cNvSpPr/>
              <p:nvPr/>
            </p:nvSpPr>
            <p:spPr>
              <a:xfrm>
                <a:off x="2477987" y="2575127"/>
                <a:ext cx="96106" cy="961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id="{05629FBF-4AB0-400A-B6CA-B084614734F5}"/>
                  </a:ext>
                </a:extLst>
              </p:cNvPr>
              <p:cNvSpPr/>
              <p:nvPr/>
            </p:nvSpPr>
            <p:spPr>
              <a:xfrm>
                <a:off x="2633477" y="2575127"/>
                <a:ext cx="96106" cy="961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D02921B5-0FD4-4E05-87EE-5329CA2D8C63}"/>
                  </a:ext>
                </a:extLst>
              </p:cNvPr>
              <p:cNvSpPr/>
              <p:nvPr/>
            </p:nvSpPr>
            <p:spPr>
              <a:xfrm>
                <a:off x="2788967" y="2575127"/>
                <a:ext cx="96106" cy="961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5" name="直接连接符 64">
              <a:extLst>
                <a:ext uri="{FF2B5EF4-FFF2-40B4-BE49-F238E27FC236}">
                  <a16:creationId xmlns:a16="http://schemas.microsoft.com/office/drawing/2014/main" id="{3CC02E51-C182-45C4-8338-BE6D6605DC28}"/>
                </a:ext>
              </a:extLst>
            </p:cNvPr>
            <p:cNvCxnSpPr>
              <a:cxnSpLocks/>
            </p:cNvCxnSpPr>
            <p:nvPr/>
          </p:nvCxnSpPr>
          <p:spPr>
            <a:xfrm flipH="1">
              <a:off x="5941714" y="1781598"/>
              <a:ext cx="176069" cy="176072"/>
            </a:xfrm>
            <a:prstGeom prst="line">
              <a:avLst/>
            </a:prstGeom>
            <a:ln w="19050">
              <a:solidFill>
                <a:schemeClr val="tx1"/>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grpSp>
      <p:sp>
        <p:nvSpPr>
          <p:cNvPr id="71" name="文本框 70">
            <a:extLst>
              <a:ext uri="{FF2B5EF4-FFF2-40B4-BE49-F238E27FC236}">
                <a16:creationId xmlns:a16="http://schemas.microsoft.com/office/drawing/2014/main" id="{916A4250-CF38-4AD5-BFCF-FA2B36FAA8EC}"/>
              </a:ext>
            </a:extLst>
          </p:cNvPr>
          <p:cNvSpPr txBox="1"/>
          <p:nvPr/>
        </p:nvSpPr>
        <p:spPr>
          <a:xfrm>
            <a:off x="1369095" y="4443862"/>
            <a:ext cx="3976528" cy="592085"/>
          </a:xfrm>
          <a:prstGeom prst="rect">
            <a:avLst/>
          </a:prstGeom>
          <a:noFill/>
        </p:spPr>
        <p:txBody>
          <a:bodyPr wrap="square" rtlCol="0">
            <a:spAutoFit/>
          </a:bodyPr>
          <a:lstStyle/>
          <a:p>
            <a:pPr algn="ctr">
              <a:lnSpc>
                <a:spcPct val="120000"/>
              </a:lnSpc>
            </a:pPr>
            <a:r>
              <a:rPr lang="fr-FR" altLang="zh-CN" sz="1400">
                <a:latin typeface="Arial Black" panose="020B0A04020102020204" pitchFamily="34" charset="0"/>
              </a:rPr>
              <a:t>habitant morbi tristique senectus et netus et malesuada</a:t>
            </a:r>
            <a:endParaRPr lang="zh-CN" altLang="en-US" sz="1400">
              <a:latin typeface="Arial Black" panose="020B0A04020102020204" pitchFamily="34" charset="0"/>
            </a:endParaRPr>
          </a:p>
        </p:txBody>
      </p:sp>
      <p:sp>
        <p:nvSpPr>
          <p:cNvPr id="72" name="文本框 71">
            <a:extLst>
              <a:ext uri="{FF2B5EF4-FFF2-40B4-BE49-F238E27FC236}">
                <a16:creationId xmlns:a16="http://schemas.microsoft.com/office/drawing/2014/main" id="{886695DA-75E7-47A6-BC15-6E96DD4E23D7}"/>
              </a:ext>
            </a:extLst>
          </p:cNvPr>
          <p:cNvSpPr txBox="1"/>
          <p:nvPr/>
        </p:nvSpPr>
        <p:spPr>
          <a:xfrm>
            <a:off x="1256456" y="2830071"/>
            <a:ext cx="4289496" cy="904735"/>
          </a:xfrm>
          <a:prstGeom prst="rect">
            <a:avLst/>
          </a:prstGeom>
          <a:noFill/>
        </p:spPr>
        <p:txBody>
          <a:bodyPr wrap="square" rtlCol="0">
            <a:spAutoFit/>
          </a:bodyPr>
          <a:lstStyle/>
          <a:p>
            <a:pPr algn="r">
              <a:lnSpc>
                <a:spcPct val="120000"/>
              </a:lnSpc>
            </a:pPr>
            <a:r>
              <a:rPr lang="fr-FR" altLang="zh-CN" sz="1500">
                <a:solidFill>
                  <a:srgbClr val="FFBB16"/>
                </a:solidFill>
                <a:latin typeface="Arial Black" panose="020B0A04020102020204" pitchFamily="34" charset="0"/>
              </a:rPr>
              <a:t>Fusce est. Vivamus a tellus. Pellentesque habitant morbi tristique senectus et netus et malesuada fames</a:t>
            </a:r>
            <a:endParaRPr lang="zh-CN" altLang="en-US" sz="1500">
              <a:solidFill>
                <a:srgbClr val="FFBB16"/>
              </a:solidFill>
              <a:latin typeface="Arial Black" panose="020B0A04020102020204" pitchFamily="34" charset="0"/>
            </a:endParaRPr>
          </a:p>
        </p:txBody>
      </p:sp>
      <p:grpSp>
        <p:nvGrpSpPr>
          <p:cNvPr id="73" name="组合 72">
            <a:extLst>
              <a:ext uri="{FF2B5EF4-FFF2-40B4-BE49-F238E27FC236}">
                <a16:creationId xmlns:a16="http://schemas.microsoft.com/office/drawing/2014/main" id="{538617F9-383F-4D29-B0F0-F186084EEB6A}"/>
              </a:ext>
            </a:extLst>
          </p:cNvPr>
          <p:cNvGrpSpPr/>
          <p:nvPr/>
        </p:nvGrpSpPr>
        <p:grpSpPr>
          <a:xfrm rot="1784781">
            <a:off x="4775026" y="5007938"/>
            <a:ext cx="872077" cy="525298"/>
            <a:chOff x="9946822" y="4307925"/>
            <a:chExt cx="872077" cy="525298"/>
          </a:xfrm>
        </p:grpSpPr>
        <p:grpSp>
          <p:nvGrpSpPr>
            <p:cNvPr id="74" name="组合 73">
              <a:extLst>
                <a:ext uri="{FF2B5EF4-FFF2-40B4-BE49-F238E27FC236}">
                  <a16:creationId xmlns:a16="http://schemas.microsoft.com/office/drawing/2014/main" id="{22BE3FCD-8C00-413D-8A8E-9EE86C601E18}"/>
                </a:ext>
              </a:extLst>
            </p:cNvPr>
            <p:cNvGrpSpPr/>
            <p:nvPr/>
          </p:nvGrpSpPr>
          <p:grpSpPr>
            <a:xfrm rot="5400000">
              <a:off x="10120212" y="4134535"/>
              <a:ext cx="525298" cy="872077"/>
              <a:chOff x="10120212" y="4134535"/>
              <a:chExt cx="525298" cy="872077"/>
            </a:xfrm>
            <a:solidFill>
              <a:srgbClr val="342674"/>
            </a:solidFill>
          </p:grpSpPr>
          <p:sp>
            <p:nvSpPr>
              <p:cNvPr id="78" name="椭圆 77">
                <a:extLst>
                  <a:ext uri="{FF2B5EF4-FFF2-40B4-BE49-F238E27FC236}">
                    <a16:creationId xmlns:a16="http://schemas.microsoft.com/office/drawing/2014/main" id="{5317E176-BCA3-4BD1-B3FE-1611EFB3B9C5}"/>
                  </a:ext>
                </a:extLst>
              </p:cNvPr>
              <p:cNvSpPr/>
              <p:nvPr/>
            </p:nvSpPr>
            <p:spPr>
              <a:xfrm>
                <a:off x="10120212" y="4481314"/>
                <a:ext cx="525298" cy="525298"/>
              </a:xfrm>
              <a:prstGeom prst="ellipse">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a16="http://schemas.microsoft.com/office/drawing/2014/main" id="{41A33896-7174-498C-91C5-2F5B161C6CF0}"/>
                  </a:ext>
                </a:extLst>
              </p:cNvPr>
              <p:cNvSpPr/>
              <p:nvPr/>
            </p:nvSpPr>
            <p:spPr>
              <a:xfrm>
                <a:off x="10120212" y="4394619"/>
                <a:ext cx="525298" cy="525298"/>
              </a:xfrm>
              <a:prstGeom prst="ellipse">
                <a:avLst/>
              </a:prstGeom>
              <a:grp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0" name="椭圆 79">
                <a:extLst>
                  <a:ext uri="{FF2B5EF4-FFF2-40B4-BE49-F238E27FC236}">
                    <a16:creationId xmlns:a16="http://schemas.microsoft.com/office/drawing/2014/main" id="{61F13D87-6C49-4AB7-B3B0-0D65F736543F}"/>
                  </a:ext>
                </a:extLst>
              </p:cNvPr>
              <p:cNvSpPr/>
              <p:nvPr/>
            </p:nvSpPr>
            <p:spPr>
              <a:xfrm>
                <a:off x="10120212" y="4307924"/>
                <a:ext cx="525298" cy="525298"/>
              </a:xfrm>
              <a:prstGeom prst="ellipse">
                <a:avLst/>
              </a:prstGeom>
              <a:grp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1" name="椭圆 80">
                <a:extLst>
                  <a:ext uri="{FF2B5EF4-FFF2-40B4-BE49-F238E27FC236}">
                    <a16:creationId xmlns:a16="http://schemas.microsoft.com/office/drawing/2014/main" id="{0913C0AF-FC54-4CEE-8B1B-99326B1E7D05}"/>
                  </a:ext>
                </a:extLst>
              </p:cNvPr>
              <p:cNvSpPr/>
              <p:nvPr/>
            </p:nvSpPr>
            <p:spPr>
              <a:xfrm>
                <a:off x="10120212" y="4221230"/>
                <a:ext cx="525298" cy="525298"/>
              </a:xfrm>
              <a:prstGeom prst="ellipse">
                <a:avLst/>
              </a:prstGeom>
              <a:grp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2" name="椭圆 81">
                <a:extLst>
                  <a:ext uri="{FF2B5EF4-FFF2-40B4-BE49-F238E27FC236}">
                    <a16:creationId xmlns:a16="http://schemas.microsoft.com/office/drawing/2014/main" id="{5509EFDE-A07B-47AF-9A30-A43E0A2F3DB8}"/>
                  </a:ext>
                </a:extLst>
              </p:cNvPr>
              <p:cNvSpPr/>
              <p:nvPr/>
            </p:nvSpPr>
            <p:spPr>
              <a:xfrm>
                <a:off x="10120212" y="4134535"/>
                <a:ext cx="525298" cy="525298"/>
              </a:xfrm>
              <a:prstGeom prst="ellipse">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5" name="组合 74">
              <a:extLst>
                <a:ext uri="{FF2B5EF4-FFF2-40B4-BE49-F238E27FC236}">
                  <a16:creationId xmlns:a16="http://schemas.microsoft.com/office/drawing/2014/main" id="{9CEDC14E-D745-4A9B-94AA-685E8DECE8CF}"/>
                </a:ext>
              </a:extLst>
            </p:cNvPr>
            <p:cNvGrpSpPr/>
            <p:nvPr/>
          </p:nvGrpSpPr>
          <p:grpSpPr>
            <a:xfrm flipH="1">
              <a:off x="10465478" y="4401813"/>
              <a:ext cx="225016" cy="337521"/>
              <a:chOff x="16023948" y="386946"/>
              <a:chExt cx="3657665" cy="5486449"/>
            </a:xfrm>
          </p:grpSpPr>
          <p:sp>
            <p:nvSpPr>
              <p:cNvPr id="76" name="任意多边形: 形状 75">
                <a:extLst>
                  <a:ext uri="{FF2B5EF4-FFF2-40B4-BE49-F238E27FC236}">
                    <a16:creationId xmlns:a16="http://schemas.microsoft.com/office/drawing/2014/main" id="{0290E671-FDB9-45B8-B3C5-CEF4F2B39FCB}"/>
                  </a:ext>
                </a:extLst>
              </p:cNvPr>
              <p:cNvSpPr/>
              <p:nvPr/>
            </p:nvSpPr>
            <p:spPr>
              <a:xfrm>
                <a:off x="16481210" y="386946"/>
                <a:ext cx="2743180" cy="3886183"/>
              </a:xfrm>
              <a:custGeom>
                <a:avLst/>
                <a:gdLst>
                  <a:gd name="connsiteX0" fmla="*/ 1533204 w 2743180"/>
                  <a:gd name="connsiteY0" fmla="*/ 66963 h 3886183"/>
                  <a:gd name="connsiteX1" fmla="*/ 1209898 w 2743180"/>
                  <a:gd name="connsiteY1" fmla="*/ 66963 h 3886183"/>
                  <a:gd name="connsiteX2" fmla="*/ 66963 w 2743180"/>
                  <a:gd name="connsiteY2" fmla="*/ 1209898 h 3886183"/>
                  <a:gd name="connsiteX3" fmla="*/ 66963 w 2743180"/>
                  <a:gd name="connsiteY3" fmla="*/ 1533204 h 3886183"/>
                  <a:gd name="connsiteX4" fmla="*/ 390230 w 2743180"/>
                  <a:gd name="connsiteY4" fmla="*/ 1533204 h 3886183"/>
                  <a:gd name="connsiteX5" fmla="*/ 1143003 w 2743180"/>
                  <a:gd name="connsiteY5" fmla="*/ 780430 h 3886183"/>
                  <a:gd name="connsiteX6" fmla="*/ 1143003 w 2743180"/>
                  <a:gd name="connsiteY6" fmla="*/ 3657557 h 3886183"/>
                  <a:gd name="connsiteX7" fmla="*/ 1371590 w 2743180"/>
                  <a:gd name="connsiteY7" fmla="*/ 3886183 h 3886183"/>
                  <a:gd name="connsiteX8" fmla="*/ 1600177 w 2743180"/>
                  <a:gd name="connsiteY8" fmla="*/ 3657557 h 3886183"/>
                  <a:gd name="connsiteX9" fmla="*/ 1600177 w 2743180"/>
                  <a:gd name="connsiteY9" fmla="*/ 780430 h 3886183"/>
                  <a:gd name="connsiteX10" fmla="*/ 2352950 w 2743180"/>
                  <a:gd name="connsiteY10" fmla="*/ 1533204 h 3886183"/>
                  <a:gd name="connsiteX11" fmla="*/ 2676217 w 2743180"/>
                  <a:gd name="connsiteY11" fmla="*/ 1533204 h 3886183"/>
                  <a:gd name="connsiteX12" fmla="*/ 2676217 w 2743180"/>
                  <a:gd name="connsiteY12" fmla="*/ 1209898 h 3886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3180" h="3886183">
                    <a:moveTo>
                      <a:pt x="1533204" y="66963"/>
                    </a:moveTo>
                    <a:cubicBezTo>
                      <a:pt x="1443919" y="-22321"/>
                      <a:pt x="1299179" y="-22321"/>
                      <a:pt x="1209898" y="66963"/>
                    </a:cubicBezTo>
                    <a:lnTo>
                      <a:pt x="66963" y="1209898"/>
                    </a:lnTo>
                    <a:cubicBezTo>
                      <a:pt x="-22321" y="1299182"/>
                      <a:pt x="-22321" y="1443922"/>
                      <a:pt x="66963" y="1533204"/>
                    </a:cubicBezTo>
                    <a:cubicBezTo>
                      <a:pt x="156209" y="1622488"/>
                      <a:pt x="300948" y="1622488"/>
                      <a:pt x="390230" y="1533204"/>
                    </a:cubicBezTo>
                    <a:lnTo>
                      <a:pt x="1143003" y="780430"/>
                    </a:lnTo>
                    <a:lnTo>
                      <a:pt x="1143003" y="3657557"/>
                    </a:lnTo>
                    <a:cubicBezTo>
                      <a:pt x="1143003" y="3783813"/>
                      <a:pt x="1245334" y="3886183"/>
                      <a:pt x="1371590" y="3886183"/>
                    </a:cubicBezTo>
                    <a:cubicBezTo>
                      <a:pt x="1497846" y="3886183"/>
                      <a:pt x="1600177" y="3783813"/>
                      <a:pt x="1600177" y="3657557"/>
                    </a:cubicBezTo>
                    <a:lnTo>
                      <a:pt x="1600177" y="780430"/>
                    </a:lnTo>
                    <a:lnTo>
                      <a:pt x="2352950" y="1533204"/>
                    </a:lnTo>
                    <a:cubicBezTo>
                      <a:pt x="2442235" y="1622488"/>
                      <a:pt x="2586975" y="1622488"/>
                      <a:pt x="2676217" y="1533204"/>
                    </a:cubicBezTo>
                    <a:cubicBezTo>
                      <a:pt x="2765501" y="1443919"/>
                      <a:pt x="2765501" y="1299179"/>
                      <a:pt x="2676217" y="1209898"/>
                    </a:cubicBezTo>
                    <a:close/>
                  </a:path>
                </a:pathLst>
              </a:custGeom>
              <a:solidFill>
                <a:srgbClr val="000000"/>
              </a:solidFill>
              <a:ln w="9797"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A0100A1F-807F-49F5-BD3A-211DB7A275BE}"/>
                  </a:ext>
                </a:extLst>
              </p:cNvPr>
              <p:cNvSpPr/>
              <p:nvPr/>
            </p:nvSpPr>
            <p:spPr>
              <a:xfrm>
                <a:off x="16023948" y="2696077"/>
                <a:ext cx="3657665" cy="3177318"/>
              </a:xfrm>
              <a:custGeom>
                <a:avLst/>
                <a:gdLst>
                  <a:gd name="connsiteX0" fmla="*/ 849098 w 3657665"/>
                  <a:gd name="connsiteY0" fmla="*/ 388600 h 3177318"/>
                  <a:gd name="connsiteX1" fmla="*/ 845807 w 3657665"/>
                  <a:gd name="connsiteY1" fmla="*/ 65334 h 3177318"/>
                  <a:gd name="connsiteX2" fmla="*/ 522540 w 3657665"/>
                  <a:gd name="connsiteY2" fmla="*/ 68587 h 3177318"/>
                  <a:gd name="connsiteX3" fmla="*/ 0 w 3657665"/>
                  <a:gd name="connsiteY3" fmla="*/ 1348486 h 3177318"/>
                  <a:gd name="connsiteX4" fmla="*/ 1828833 w 3657665"/>
                  <a:gd name="connsiteY4" fmla="*/ 3177319 h 3177318"/>
                  <a:gd name="connsiteX5" fmla="*/ 3657665 w 3657665"/>
                  <a:gd name="connsiteY5" fmla="*/ 1348486 h 3177318"/>
                  <a:gd name="connsiteX6" fmla="*/ 3135125 w 3657665"/>
                  <a:gd name="connsiteY6" fmla="*/ 68587 h 3177318"/>
                  <a:gd name="connsiteX7" fmla="*/ 2811858 w 3657665"/>
                  <a:gd name="connsiteY7" fmla="*/ 65334 h 3177318"/>
                  <a:gd name="connsiteX8" fmla="*/ 2808606 w 3657665"/>
                  <a:gd name="connsiteY8" fmla="*/ 388600 h 3177318"/>
                  <a:gd name="connsiteX9" fmla="*/ 3200452 w 3657665"/>
                  <a:gd name="connsiteY9" fmla="*/ 1348495 h 3177318"/>
                  <a:gd name="connsiteX10" fmla="*/ 1828852 w 3657665"/>
                  <a:gd name="connsiteY10" fmla="*/ 2720095 h 3177318"/>
                  <a:gd name="connsiteX11" fmla="*/ 457252 w 3657665"/>
                  <a:gd name="connsiteY11" fmla="*/ 1348495 h 3177318"/>
                  <a:gd name="connsiteX12" fmla="*/ 849138 w 3657665"/>
                  <a:gd name="connsiteY12" fmla="*/ 388600 h 3177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57665" h="3177318">
                    <a:moveTo>
                      <a:pt x="849098" y="388600"/>
                    </a:moveTo>
                    <a:cubicBezTo>
                      <a:pt x="937464" y="298398"/>
                      <a:pt x="935971" y="153694"/>
                      <a:pt x="845807" y="65334"/>
                    </a:cubicBezTo>
                    <a:cubicBezTo>
                      <a:pt x="755643" y="-23031"/>
                      <a:pt x="610901" y="-21577"/>
                      <a:pt x="522540" y="68587"/>
                    </a:cubicBezTo>
                    <a:cubicBezTo>
                      <a:pt x="199538" y="398212"/>
                      <a:pt x="0" y="850291"/>
                      <a:pt x="0" y="1348486"/>
                    </a:cubicBezTo>
                    <a:cubicBezTo>
                      <a:pt x="0" y="2358473"/>
                      <a:pt x="818786" y="3177319"/>
                      <a:pt x="1828833" y="3177319"/>
                    </a:cubicBezTo>
                    <a:cubicBezTo>
                      <a:pt x="2838879" y="3177319"/>
                      <a:pt x="3657665" y="2358532"/>
                      <a:pt x="3657665" y="1348486"/>
                    </a:cubicBezTo>
                    <a:cubicBezTo>
                      <a:pt x="3657665" y="850281"/>
                      <a:pt x="3458127" y="398202"/>
                      <a:pt x="3135125" y="68587"/>
                    </a:cubicBezTo>
                    <a:cubicBezTo>
                      <a:pt x="3046760" y="-21577"/>
                      <a:pt x="2902022" y="-23032"/>
                      <a:pt x="2811858" y="65334"/>
                    </a:cubicBezTo>
                    <a:cubicBezTo>
                      <a:pt x="2721656" y="153699"/>
                      <a:pt x="2720201" y="298398"/>
                      <a:pt x="2808606" y="388600"/>
                    </a:cubicBezTo>
                    <a:cubicBezTo>
                      <a:pt x="3051241" y="636204"/>
                      <a:pt x="3200452" y="974705"/>
                      <a:pt x="3200452" y="1348495"/>
                    </a:cubicBezTo>
                    <a:cubicBezTo>
                      <a:pt x="3200452" y="2106010"/>
                      <a:pt x="2586367" y="2720095"/>
                      <a:pt x="1828852" y="2720095"/>
                    </a:cubicBezTo>
                    <a:cubicBezTo>
                      <a:pt x="1071337" y="2720095"/>
                      <a:pt x="457252" y="2106010"/>
                      <a:pt x="457252" y="1348495"/>
                    </a:cubicBezTo>
                    <a:cubicBezTo>
                      <a:pt x="457252" y="974715"/>
                      <a:pt x="606462" y="636213"/>
                      <a:pt x="849138" y="388600"/>
                    </a:cubicBezTo>
                    <a:close/>
                  </a:path>
                </a:pathLst>
              </a:custGeom>
              <a:solidFill>
                <a:srgbClr val="000000"/>
              </a:solidFill>
              <a:ln w="9797" cap="flat">
                <a:noFill/>
                <a:prstDash val="solid"/>
                <a:miter/>
              </a:ln>
            </p:spPr>
            <p:txBody>
              <a:bodyPr rtlCol="0" anchor="ctr"/>
              <a:lstStyle/>
              <a:p>
                <a:endParaRPr lang="zh-CN" altLang="en-US"/>
              </a:p>
            </p:txBody>
          </p:sp>
        </p:grpSp>
      </p:grpSp>
      <p:grpSp>
        <p:nvGrpSpPr>
          <p:cNvPr id="83" name="组合 82">
            <a:extLst>
              <a:ext uri="{FF2B5EF4-FFF2-40B4-BE49-F238E27FC236}">
                <a16:creationId xmlns:a16="http://schemas.microsoft.com/office/drawing/2014/main" id="{0B9B97BC-EA7D-4E6A-9A0B-0040817B4523}"/>
              </a:ext>
            </a:extLst>
          </p:cNvPr>
          <p:cNvGrpSpPr/>
          <p:nvPr/>
        </p:nvGrpSpPr>
        <p:grpSpPr>
          <a:xfrm rot="1157997">
            <a:off x="4960579" y="1624209"/>
            <a:ext cx="500972" cy="481021"/>
            <a:chOff x="7495355" y="2761915"/>
            <a:chExt cx="713941" cy="685509"/>
          </a:xfrm>
        </p:grpSpPr>
        <p:sp>
          <p:nvSpPr>
            <p:cNvPr id="84" name="任意多边形: 形状 83">
              <a:extLst>
                <a:ext uri="{FF2B5EF4-FFF2-40B4-BE49-F238E27FC236}">
                  <a16:creationId xmlns:a16="http://schemas.microsoft.com/office/drawing/2014/main" id="{4C136672-1A46-47B3-BA57-3C6739F9AA1E}"/>
                </a:ext>
              </a:extLst>
            </p:cNvPr>
            <p:cNvSpPr/>
            <p:nvPr/>
          </p:nvSpPr>
          <p:spPr>
            <a:xfrm>
              <a:off x="7495355" y="2761915"/>
              <a:ext cx="713941" cy="685509"/>
            </a:xfrm>
            <a:custGeom>
              <a:avLst/>
              <a:gdLst>
                <a:gd name="connsiteX0" fmla="*/ 2803020 w 2913386"/>
                <a:gd name="connsiteY0" fmla="*/ 915533 h 2797368"/>
                <a:gd name="connsiteX1" fmla="*/ 1612471 w 2913386"/>
                <a:gd name="connsiteY1" fmla="*/ 51435 h 2797368"/>
                <a:gd name="connsiteX2" fmla="*/ 1299727 w 2913386"/>
                <a:gd name="connsiteY2" fmla="*/ 51435 h 2797368"/>
                <a:gd name="connsiteX3" fmla="*/ 109178 w 2913386"/>
                <a:gd name="connsiteY3" fmla="*/ 915533 h 2797368"/>
                <a:gd name="connsiteX4" fmla="*/ 13158 w 2913386"/>
                <a:gd name="connsiteY4" fmla="*/ 1211779 h 2797368"/>
                <a:gd name="connsiteX5" fmla="*/ 468529 w 2913386"/>
                <a:gd name="connsiteY5" fmla="*/ 2613555 h 2797368"/>
                <a:gd name="connsiteX6" fmla="*/ 720923 w 2913386"/>
                <a:gd name="connsiteY6" fmla="*/ 2797368 h 2797368"/>
                <a:gd name="connsiteX7" fmla="*/ 2194022 w 2913386"/>
                <a:gd name="connsiteY7" fmla="*/ 2797368 h 2797368"/>
                <a:gd name="connsiteX8" fmla="*/ 2446416 w 2913386"/>
                <a:gd name="connsiteY8" fmla="*/ 2613555 h 2797368"/>
                <a:gd name="connsiteX9" fmla="*/ 2901787 w 2913386"/>
                <a:gd name="connsiteY9" fmla="*/ 1214523 h 2797368"/>
                <a:gd name="connsiteX10" fmla="*/ 2803012 w 2913386"/>
                <a:gd name="connsiteY10" fmla="*/ 915514 h 2797368"/>
                <a:gd name="connsiteX11" fmla="*/ 1450622 w 2913386"/>
                <a:gd name="connsiteY11" fmla="*/ 1601333 h 2797368"/>
                <a:gd name="connsiteX12" fmla="*/ 1362831 w 2913386"/>
                <a:gd name="connsiteY12" fmla="*/ 1513542 h 2797368"/>
                <a:gd name="connsiteX13" fmla="*/ 1450622 w 2913386"/>
                <a:gd name="connsiteY13" fmla="*/ 1425751 h 2797368"/>
                <a:gd name="connsiteX14" fmla="*/ 1538414 w 2913386"/>
                <a:gd name="connsiteY14" fmla="*/ 1513542 h 2797368"/>
                <a:gd name="connsiteX15" fmla="*/ 1450622 w 2913386"/>
                <a:gd name="connsiteY15" fmla="*/ 1601333 h 279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386" h="2797368">
                  <a:moveTo>
                    <a:pt x="2803020" y="915533"/>
                  </a:moveTo>
                  <a:lnTo>
                    <a:pt x="1612471" y="51435"/>
                  </a:lnTo>
                  <a:cubicBezTo>
                    <a:pt x="1519207" y="-17145"/>
                    <a:pt x="1393035" y="-17145"/>
                    <a:pt x="1299727" y="51435"/>
                  </a:cubicBezTo>
                  <a:lnTo>
                    <a:pt x="109178" y="915533"/>
                  </a:lnTo>
                  <a:cubicBezTo>
                    <a:pt x="15914" y="984113"/>
                    <a:pt x="-22506" y="1102061"/>
                    <a:pt x="13158" y="1211779"/>
                  </a:cubicBezTo>
                  <a:lnTo>
                    <a:pt x="468529" y="2613555"/>
                  </a:lnTo>
                  <a:cubicBezTo>
                    <a:pt x="504197" y="2723273"/>
                    <a:pt x="605689" y="2797368"/>
                    <a:pt x="720923" y="2797368"/>
                  </a:cubicBezTo>
                  <a:lnTo>
                    <a:pt x="2194022" y="2797368"/>
                  </a:lnTo>
                  <a:cubicBezTo>
                    <a:pt x="2309256" y="2797368"/>
                    <a:pt x="2410744" y="2723316"/>
                    <a:pt x="2446416" y="2613555"/>
                  </a:cubicBezTo>
                  <a:lnTo>
                    <a:pt x="2901787" y="1214523"/>
                  </a:lnTo>
                  <a:cubicBezTo>
                    <a:pt x="2934699" y="1104804"/>
                    <a:pt x="2896276" y="984094"/>
                    <a:pt x="2803012" y="915514"/>
                  </a:cubicBezTo>
                  <a:close/>
                  <a:moveTo>
                    <a:pt x="1450622" y="1601333"/>
                  </a:moveTo>
                  <a:cubicBezTo>
                    <a:pt x="1401254" y="1601333"/>
                    <a:pt x="1362831" y="1562910"/>
                    <a:pt x="1362831" y="1513542"/>
                  </a:cubicBezTo>
                  <a:cubicBezTo>
                    <a:pt x="1362831" y="1464173"/>
                    <a:pt x="1401255" y="1425751"/>
                    <a:pt x="1450622" y="1425751"/>
                  </a:cubicBezTo>
                  <a:cubicBezTo>
                    <a:pt x="1499991" y="1425751"/>
                    <a:pt x="1538414" y="1464174"/>
                    <a:pt x="1538414" y="1513542"/>
                  </a:cubicBezTo>
                  <a:cubicBezTo>
                    <a:pt x="1538375" y="1562949"/>
                    <a:pt x="1499990" y="1601333"/>
                    <a:pt x="1450622" y="1601333"/>
                  </a:cubicBezTo>
                  <a:close/>
                </a:path>
              </a:pathLst>
            </a:custGeom>
            <a:solidFill>
              <a:srgbClr val="0051A5"/>
            </a:solidFill>
            <a:ln w="19050" cap="flat">
              <a:solidFill>
                <a:schemeClr val="tx1"/>
              </a:solid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1F96D1BF-4070-40D4-9927-BF9A6C42ABEB}"/>
                </a:ext>
              </a:extLst>
            </p:cNvPr>
            <p:cNvSpPr/>
            <p:nvPr/>
          </p:nvSpPr>
          <p:spPr>
            <a:xfrm>
              <a:off x="7671856" y="3058267"/>
              <a:ext cx="123073" cy="232997"/>
            </a:xfrm>
            <a:custGeom>
              <a:avLst/>
              <a:gdLst>
                <a:gd name="connsiteX0" fmla="*/ 591845 w 840252"/>
                <a:gd name="connsiteY0" fmla="*/ 69 h 1590732"/>
                <a:gd name="connsiteX1" fmla="*/ 248407 w 840252"/>
                <a:gd name="connsiteY1" fmla="*/ 69 h 1590732"/>
                <a:gd name="connsiteX2" fmla="*/ 0 w 840252"/>
                <a:gd name="connsiteY2" fmla="*/ 248475 h 1590732"/>
                <a:gd name="connsiteX3" fmla="*/ 0 w 840252"/>
                <a:gd name="connsiteY3" fmla="*/ 1342326 h 1590732"/>
                <a:gd name="connsiteX4" fmla="*/ 248407 w 840252"/>
                <a:gd name="connsiteY4" fmla="*/ 1590733 h 1590732"/>
                <a:gd name="connsiteX5" fmla="*/ 591845 w 840252"/>
                <a:gd name="connsiteY5" fmla="*/ 1590733 h 1590732"/>
                <a:gd name="connsiteX6" fmla="*/ 840252 w 840252"/>
                <a:gd name="connsiteY6" fmla="*/ 1342326 h 1590732"/>
                <a:gd name="connsiteX7" fmla="*/ 840252 w 840252"/>
                <a:gd name="connsiteY7" fmla="*/ 248377 h 1590732"/>
                <a:gd name="connsiteX8" fmla="*/ 591845 w 840252"/>
                <a:gd name="connsiteY8" fmla="*/ 0 h 1590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0252" h="1590732">
                  <a:moveTo>
                    <a:pt x="591845" y="69"/>
                  </a:moveTo>
                  <a:lnTo>
                    <a:pt x="248407" y="69"/>
                  </a:lnTo>
                  <a:cubicBezTo>
                    <a:pt x="111443" y="69"/>
                    <a:pt x="0" y="111511"/>
                    <a:pt x="0" y="248475"/>
                  </a:cubicBezTo>
                  <a:lnTo>
                    <a:pt x="0" y="1342326"/>
                  </a:lnTo>
                  <a:cubicBezTo>
                    <a:pt x="0" y="1479290"/>
                    <a:pt x="111403" y="1590733"/>
                    <a:pt x="248407" y="1590733"/>
                  </a:cubicBezTo>
                  <a:lnTo>
                    <a:pt x="591845" y="1590733"/>
                  </a:lnTo>
                  <a:cubicBezTo>
                    <a:pt x="728810" y="1590733"/>
                    <a:pt x="840252" y="1479290"/>
                    <a:pt x="840252" y="1342326"/>
                  </a:cubicBezTo>
                  <a:lnTo>
                    <a:pt x="840252" y="248377"/>
                  </a:lnTo>
                  <a:cubicBezTo>
                    <a:pt x="840252" y="111413"/>
                    <a:pt x="728810" y="0"/>
                    <a:pt x="591845" y="0"/>
                  </a:cubicBezTo>
                  <a:close/>
                </a:path>
              </a:pathLst>
            </a:custGeom>
            <a:solidFill>
              <a:srgbClr val="342674"/>
            </a:solidFill>
            <a:ln w="19050" cap="flat">
              <a:solidFill>
                <a:schemeClr val="tx1"/>
              </a:solid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EE4C25DD-95D3-4ECA-8027-7D7DBC48A050}"/>
                </a:ext>
              </a:extLst>
            </p:cNvPr>
            <p:cNvSpPr/>
            <p:nvPr/>
          </p:nvSpPr>
          <p:spPr>
            <a:xfrm>
              <a:off x="7811957" y="2906227"/>
              <a:ext cx="260881" cy="414829"/>
            </a:xfrm>
            <a:custGeom>
              <a:avLst/>
              <a:gdLst>
                <a:gd name="connsiteX0" fmla="*/ 1295367 w 1781107"/>
                <a:gd name="connsiteY0" fmla="*/ 1038086 h 2832151"/>
                <a:gd name="connsiteX1" fmla="*/ 689933 w 1781107"/>
                <a:gd name="connsiteY1" fmla="*/ 1038086 h 2832151"/>
                <a:gd name="connsiteX2" fmla="*/ 463638 w 1781107"/>
                <a:gd name="connsiteY2" fmla="*/ 849030 h 2832151"/>
                <a:gd name="connsiteX3" fmla="*/ 454415 w 1781107"/>
                <a:gd name="connsiteY3" fmla="*/ 520326 h 2832151"/>
                <a:gd name="connsiteX4" fmla="*/ 456750 w 1781107"/>
                <a:gd name="connsiteY4" fmla="*/ 326950 h 2832151"/>
                <a:gd name="connsiteX5" fmla="*/ 255105 w 1781107"/>
                <a:gd name="connsiteY5" fmla="*/ 21710 h 2832151"/>
                <a:gd name="connsiteX6" fmla="*/ 83391 w 1781107"/>
                <a:gd name="connsiteY6" fmla="*/ 24313 h 2832151"/>
                <a:gd name="connsiteX7" fmla="*/ 0 w 1781107"/>
                <a:gd name="connsiteY7" fmla="*/ 170966 h 2832151"/>
                <a:gd name="connsiteX8" fmla="*/ 0 w 1781107"/>
                <a:gd name="connsiteY8" fmla="*/ 2234343 h 2832151"/>
                <a:gd name="connsiteX9" fmla="*/ 405856 w 1781107"/>
                <a:gd name="connsiteY9" fmla="*/ 2713403 h 2832151"/>
                <a:gd name="connsiteX10" fmla="*/ 1078450 w 1781107"/>
                <a:gd name="connsiteY10" fmla="*/ 2825492 h 2832151"/>
                <a:gd name="connsiteX11" fmla="*/ 1158511 w 1781107"/>
                <a:gd name="connsiteY11" fmla="*/ 2832151 h 2832151"/>
                <a:gd name="connsiteX12" fmla="*/ 1637347 w 1781107"/>
                <a:gd name="connsiteY12" fmla="*/ 2426295 h 2832151"/>
                <a:gd name="connsiteX13" fmla="*/ 1774467 w 1781107"/>
                <a:gd name="connsiteY13" fmla="*/ 1603560 h 2832151"/>
                <a:gd name="connsiteX14" fmla="*/ 1665974 w 1781107"/>
                <a:gd name="connsiteY14" fmla="*/ 1209803 h 2832151"/>
                <a:gd name="connsiteX15" fmla="*/ 1295368 w 1781107"/>
                <a:gd name="connsiteY15" fmla="*/ 1038050 h 2832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81107" h="2832151">
                  <a:moveTo>
                    <a:pt x="1295367" y="1038086"/>
                  </a:moveTo>
                  <a:lnTo>
                    <a:pt x="689933" y="1038086"/>
                  </a:lnTo>
                  <a:cubicBezTo>
                    <a:pt x="577609" y="1038086"/>
                    <a:pt x="482508" y="958560"/>
                    <a:pt x="463638" y="849030"/>
                  </a:cubicBezTo>
                  <a:cubicBezTo>
                    <a:pt x="447106" y="752628"/>
                    <a:pt x="450818" y="634522"/>
                    <a:pt x="454415" y="520326"/>
                  </a:cubicBezTo>
                  <a:cubicBezTo>
                    <a:pt x="456405" y="455382"/>
                    <a:pt x="458587" y="388261"/>
                    <a:pt x="456750" y="326950"/>
                  </a:cubicBezTo>
                  <a:cubicBezTo>
                    <a:pt x="452923" y="197402"/>
                    <a:pt x="383195" y="91819"/>
                    <a:pt x="255105" y="21710"/>
                  </a:cubicBezTo>
                  <a:cubicBezTo>
                    <a:pt x="200608" y="-8179"/>
                    <a:pt x="136393" y="-7107"/>
                    <a:pt x="83391" y="24313"/>
                  </a:cubicBezTo>
                  <a:cubicBezTo>
                    <a:pt x="31152" y="55274"/>
                    <a:pt x="0" y="110076"/>
                    <a:pt x="0" y="170966"/>
                  </a:cubicBezTo>
                  <a:lnTo>
                    <a:pt x="0" y="2234343"/>
                  </a:lnTo>
                  <a:cubicBezTo>
                    <a:pt x="0" y="2472766"/>
                    <a:pt x="170686" y="2674214"/>
                    <a:pt x="405856" y="2713403"/>
                  </a:cubicBezTo>
                  <a:lnTo>
                    <a:pt x="1078450" y="2825492"/>
                  </a:lnTo>
                  <a:cubicBezTo>
                    <a:pt x="1105354" y="2829970"/>
                    <a:pt x="1132067" y="2832151"/>
                    <a:pt x="1158511" y="2832151"/>
                  </a:cubicBezTo>
                  <a:cubicBezTo>
                    <a:pt x="1391536" y="2832151"/>
                    <a:pt x="1597776" y="2663533"/>
                    <a:pt x="1637347" y="2426295"/>
                  </a:cubicBezTo>
                  <a:lnTo>
                    <a:pt x="1774467" y="1603560"/>
                  </a:lnTo>
                  <a:cubicBezTo>
                    <a:pt x="1797965" y="1462462"/>
                    <a:pt x="1758471" y="1318943"/>
                    <a:pt x="1665974" y="1209803"/>
                  </a:cubicBezTo>
                  <a:cubicBezTo>
                    <a:pt x="1573513" y="1100614"/>
                    <a:pt x="1438416" y="1038050"/>
                    <a:pt x="1295368" y="1038050"/>
                  </a:cubicBezTo>
                  <a:close/>
                </a:path>
              </a:pathLst>
            </a:custGeom>
            <a:solidFill>
              <a:schemeClr val="bg1"/>
            </a:solidFill>
            <a:ln w="19050" cap="flat">
              <a:solidFill>
                <a:schemeClr val="tx1"/>
              </a:solidFill>
              <a:prstDash val="solid"/>
              <a:miter/>
            </a:ln>
          </p:spPr>
          <p:txBody>
            <a:bodyPr rtlCol="0" anchor="ctr"/>
            <a:lstStyle/>
            <a:p>
              <a:endParaRPr lang="zh-CN" altLang="en-US"/>
            </a:p>
          </p:txBody>
        </p:sp>
      </p:grpSp>
    </p:spTree>
    <p:extLst>
      <p:ext uri="{BB962C8B-B14F-4D97-AF65-F5344CB8AC3E}">
        <p14:creationId xmlns:p14="http://schemas.microsoft.com/office/powerpoint/2010/main" val="10844518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BB16"/>
        </a:solidFill>
        <a:effectLst/>
      </p:bgPr>
    </p:bg>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6E0C42C4-DC09-4183-8871-B51EB5E9DC87}"/>
              </a:ext>
            </a:extLst>
          </p:cNvPr>
          <p:cNvSpPr/>
          <p:nvPr/>
        </p:nvSpPr>
        <p:spPr>
          <a:xfrm>
            <a:off x="0" y="0"/>
            <a:ext cx="12192000" cy="6858000"/>
          </a:xfrm>
          <a:prstGeom prst="rect">
            <a:avLst/>
          </a:prstGeom>
          <a:solidFill>
            <a:srgbClr val="FFBB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44659ED3-7A1A-4F5D-83DC-685695AF958C}"/>
              </a:ext>
            </a:extLst>
          </p:cNvPr>
          <p:cNvSpPr/>
          <p:nvPr/>
        </p:nvSpPr>
        <p:spPr>
          <a:xfrm>
            <a:off x="793750" y="1028700"/>
            <a:ext cx="10604500" cy="4800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a16="http://schemas.microsoft.com/office/drawing/2014/main" id="{F0AC1633-7CCE-4F01-8A64-002385F26BC2}"/>
              </a:ext>
            </a:extLst>
          </p:cNvPr>
          <p:cNvGrpSpPr/>
          <p:nvPr/>
        </p:nvGrpSpPr>
        <p:grpSpPr>
          <a:xfrm>
            <a:off x="1714337" y="2787168"/>
            <a:ext cx="8763327" cy="1795525"/>
            <a:chOff x="1714337" y="2581295"/>
            <a:chExt cx="8763327" cy="1795525"/>
          </a:xfrm>
        </p:grpSpPr>
        <p:sp>
          <p:nvSpPr>
            <p:cNvPr id="3" name="文本框 2">
              <a:extLst>
                <a:ext uri="{FF2B5EF4-FFF2-40B4-BE49-F238E27FC236}">
                  <a16:creationId xmlns:a16="http://schemas.microsoft.com/office/drawing/2014/main" id="{11379C35-8120-46F0-A0BC-A03A7FC58C8C}"/>
                </a:ext>
              </a:extLst>
            </p:cNvPr>
            <p:cNvSpPr txBox="1"/>
            <p:nvPr/>
          </p:nvSpPr>
          <p:spPr>
            <a:xfrm>
              <a:off x="1714337" y="2581295"/>
              <a:ext cx="8763327" cy="923330"/>
            </a:xfrm>
            <a:prstGeom prst="rect">
              <a:avLst/>
            </a:prstGeom>
            <a:noFill/>
          </p:spPr>
          <p:txBody>
            <a:bodyPr wrap="square" rtlCol="0">
              <a:spAutoFit/>
            </a:bodyPr>
            <a:lstStyle/>
            <a:p>
              <a:pPr algn="ctr"/>
              <a:r>
                <a:rPr lang="en-US" altLang="zh-CN" sz="5400">
                  <a:solidFill>
                    <a:srgbClr val="FFBB16"/>
                  </a:solidFill>
                  <a:latin typeface="Arial Black" panose="020B0A04020102020204" pitchFamily="34" charset="0"/>
                </a:rPr>
                <a:t>Power Point Templet</a:t>
              </a:r>
              <a:endParaRPr lang="zh-CN" altLang="en-US" sz="5400">
                <a:solidFill>
                  <a:srgbClr val="FFBB16"/>
                </a:solidFill>
                <a:latin typeface="Arial Black" panose="020B0A04020102020204" pitchFamily="34" charset="0"/>
              </a:endParaRPr>
            </a:p>
          </p:txBody>
        </p:sp>
        <p:sp>
          <p:nvSpPr>
            <p:cNvPr id="4" name="文本框 3">
              <a:extLst>
                <a:ext uri="{FF2B5EF4-FFF2-40B4-BE49-F238E27FC236}">
                  <a16:creationId xmlns:a16="http://schemas.microsoft.com/office/drawing/2014/main" id="{FC9DD249-4ACB-4C71-A0C0-0CB89C763DDF}"/>
                </a:ext>
              </a:extLst>
            </p:cNvPr>
            <p:cNvSpPr txBox="1"/>
            <p:nvPr/>
          </p:nvSpPr>
          <p:spPr>
            <a:xfrm>
              <a:off x="2464707" y="3713369"/>
              <a:ext cx="7262586" cy="663451"/>
            </a:xfrm>
            <a:prstGeom prst="rect">
              <a:avLst/>
            </a:prstGeom>
            <a:noFill/>
          </p:spPr>
          <p:txBody>
            <a:bodyPr wrap="square" rtlCol="0">
              <a:spAutoFit/>
            </a:bodyPr>
            <a:lstStyle/>
            <a:p>
              <a:pPr algn="ctr">
                <a:lnSpc>
                  <a:spcPct val="120000"/>
                </a:lnSpc>
              </a:pPr>
              <a:r>
                <a:rPr lang="fr-FR" altLang="zh-CN" sz="1600">
                  <a:solidFill>
                    <a:srgbClr val="FFBB16"/>
                  </a:solidFill>
                  <a:latin typeface="Arial Black" panose="020B0A04020102020204" pitchFamily="34" charset="0"/>
                </a:rPr>
                <a:t>habitant morbi tristique senectus et netus et malesuada fames ac turpis egestas</a:t>
              </a:r>
              <a:endParaRPr lang="zh-CN" altLang="en-US" sz="1600">
                <a:solidFill>
                  <a:srgbClr val="FFBB16"/>
                </a:solidFill>
                <a:latin typeface="Arial Black" panose="020B0A04020102020204" pitchFamily="34" charset="0"/>
              </a:endParaRPr>
            </a:p>
          </p:txBody>
        </p:sp>
      </p:grpSp>
      <p:sp>
        <p:nvSpPr>
          <p:cNvPr id="5" name="文本框 4">
            <a:extLst>
              <a:ext uri="{FF2B5EF4-FFF2-40B4-BE49-F238E27FC236}">
                <a16:creationId xmlns:a16="http://schemas.microsoft.com/office/drawing/2014/main" id="{B7D3C956-EAEB-46B9-8FAF-190749FD69DB}"/>
              </a:ext>
            </a:extLst>
          </p:cNvPr>
          <p:cNvSpPr txBox="1"/>
          <p:nvPr/>
        </p:nvSpPr>
        <p:spPr>
          <a:xfrm>
            <a:off x="4955791" y="5214559"/>
            <a:ext cx="2280418" cy="400110"/>
          </a:xfrm>
          <a:prstGeom prst="rect">
            <a:avLst/>
          </a:prstGeom>
          <a:noFill/>
        </p:spPr>
        <p:txBody>
          <a:bodyPr wrap="square" rtlCol="0">
            <a:spAutoFit/>
          </a:bodyPr>
          <a:lstStyle/>
          <a:p>
            <a:pPr algn="ctr"/>
            <a:r>
              <a:rPr lang="en-US" altLang="zh-CN" sz="2000">
                <a:solidFill>
                  <a:srgbClr val="FFBB16"/>
                </a:solidFill>
                <a:latin typeface="Arial Black" panose="020B0A04020102020204" pitchFamily="34" charset="0"/>
              </a:rPr>
              <a:t>2022/01/28</a:t>
            </a:r>
            <a:endParaRPr lang="zh-CN" altLang="en-US" sz="2000">
              <a:solidFill>
                <a:srgbClr val="FFBB16"/>
              </a:solidFill>
              <a:latin typeface="Arial Black" panose="020B0A04020102020204" pitchFamily="34" charset="0"/>
            </a:endParaRPr>
          </a:p>
        </p:txBody>
      </p:sp>
      <p:grpSp>
        <p:nvGrpSpPr>
          <p:cNvPr id="18" name="组合 17">
            <a:extLst>
              <a:ext uri="{FF2B5EF4-FFF2-40B4-BE49-F238E27FC236}">
                <a16:creationId xmlns:a16="http://schemas.microsoft.com/office/drawing/2014/main" id="{98B9554D-F88D-4FE9-BD18-F8DFCD9EF73E}"/>
              </a:ext>
            </a:extLst>
          </p:cNvPr>
          <p:cNvGrpSpPr/>
          <p:nvPr/>
        </p:nvGrpSpPr>
        <p:grpSpPr>
          <a:xfrm>
            <a:off x="5613164" y="1405120"/>
            <a:ext cx="965673" cy="783976"/>
            <a:chOff x="9842264" y="775197"/>
            <a:chExt cx="953151" cy="773810"/>
          </a:xfrm>
        </p:grpSpPr>
        <p:grpSp>
          <p:nvGrpSpPr>
            <p:cNvPr id="19" name="组合 18">
              <a:extLst>
                <a:ext uri="{FF2B5EF4-FFF2-40B4-BE49-F238E27FC236}">
                  <a16:creationId xmlns:a16="http://schemas.microsoft.com/office/drawing/2014/main" id="{DAE732B0-62DC-4145-9156-FBC0B6D2CFE1}"/>
                </a:ext>
              </a:extLst>
            </p:cNvPr>
            <p:cNvGrpSpPr/>
            <p:nvPr/>
          </p:nvGrpSpPr>
          <p:grpSpPr>
            <a:xfrm>
              <a:off x="9842264" y="775197"/>
              <a:ext cx="953151" cy="773810"/>
              <a:chOff x="6418100" y="2250095"/>
              <a:chExt cx="953151" cy="773810"/>
            </a:xfrm>
            <a:solidFill>
              <a:srgbClr val="00C8DC"/>
            </a:solidFill>
          </p:grpSpPr>
          <p:sp>
            <p:nvSpPr>
              <p:cNvPr id="21" name="任意多边形: 形状 20">
                <a:extLst>
                  <a:ext uri="{FF2B5EF4-FFF2-40B4-BE49-F238E27FC236}">
                    <a16:creationId xmlns:a16="http://schemas.microsoft.com/office/drawing/2014/main" id="{41673025-8C71-43B8-A8DB-4F74B96E6D29}"/>
                  </a:ext>
                </a:extLst>
              </p:cNvPr>
              <p:cNvSpPr/>
              <p:nvPr/>
            </p:nvSpPr>
            <p:spPr>
              <a:xfrm>
                <a:off x="6418100" y="2250095"/>
                <a:ext cx="713941" cy="685509"/>
              </a:xfrm>
              <a:custGeom>
                <a:avLst/>
                <a:gdLst>
                  <a:gd name="connsiteX0" fmla="*/ 2803020 w 2913386"/>
                  <a:gd name="connsiteY0" fmla="*/ 915533 h 2797368"/>
                  <a:gd name="connsiteX1" fmla="*/ 1612471 w 2913386"/>
                  <a:gd name="connsiteY1" fmla="*/ 51435 h 2797368"/>
                  <a:gd name="connsiteX2" fmla="*/ 1299727 w 2913386"/>
                  <a:gd name="connsiteY2" fmla="*/ 51435 h 2797368"/>
                  <a:gd name="connsiteX3" fmla="*/ 109178 w 2913386"/>
                  <a:gd name="connsiteY3" fmla="*/ 915533 h 2797368"/>
                  <a:gd name="connsiteX4" fmla="*/ 13158 w 2913386"/>
                  <a:gd name="connsiteY4" fmla="*/ 1211779 h 2797368"/>
                  <a:gd name="connsiteX5" fmla="*/ 468529 w 2913386"/>
                  <a:gd name="connsiteY5" fmla="*/ 2613555 h 2797368"/>
                  <a:gd name="connsiteX6" fmla="*/ 720923 w 2913386"/>
                  <a:gd name="connsiteY6" fmla="*/ 2797368 h 2797368"/>
                  <a:gd name="connsiteX7" fmla="*/ 2194022 w 2913386"/>
                  <a:gd name="connsiteY7" fmla="*/ 2797368 h 2797368"/>
                  <a:gd name="connsiteX8" fmla="*/ 2446416 w 2913386"/>
                  <a:gd name="connsiteY8" fmla="*/ 2613555 h 2797368"/>
                  <a:gd name="connsiteX9" fmla="*/ 2901787 w 2913386"/>
                  <a:gd name="connsiteY9" fmla="*/ 1214523 h 2797368"/>
                  <a:gd name="connsiteX10" fmla="*/ 2803012 w 2913386"/>
                  <a:gd name="connsiteY10" fmla="*/ 915514 h 2797368"/>
                  <a:gd name="connsiteX11" fmla="*/ 1450622 w 2913386"/>
                  <a:gd name="connsiteY11" fmla="*/ 1601333 h 2797368"/>
                  <a:gd name="connsiteX12" fmla="*/ 1362831 w 2913386"/>
                  <a:gd name="connsiteY12" fmla="*/ 1513542 h 2797368"/>
                  <a:gd name="connsiteX13" fmla="*/ 1450622 w 2913386"/>
                  <a:gd name="connsiteY13" fmla="*/ 1425751 h 2797368"/>
                  <a:gd name="connsiteX14" fmla="*/ 1538414 w 2913386"/>
                  <a:gd name="connsiteY14" fmla="*/ 1513542 h 2797368"/>
                  <a:gd name="connsiteX15" fmla="*/ 1450622 w 2913386"/>
                  <a:gd name="connsiteY15" fmla="*/ 1601333 h 279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386" h="2797368">
                    <a:moveTo>
                      <a:pt x="2803020" y="915533"/>
                    </a:moveTo>
                    <a:lnTo>
                      <a:pt x="1612471" y="51435"/>
                    </a:lnTo>
                    <a:cubicBezTo>
                      <a:pt x="1519207" y="-17145"/>
                      <a:pt x="1393035" y="-17145"/>
                      <a:pt x="1299727" y="51435"/>
                    </a:cubicBezTo>
                    <a:lnTo>
                      <a:pt x="109178" y="915533"/>
                    </a:lnTo>
                    <a:cubicBezTo>
                      <a:pt x="15914" y="984113"/>
                      <a:pt x="-22506" y="1102061"/>
                      <a:pt x="13158" y="1211779"/>
                    </a:cubicBezTo>
                    <a:lnTo>
                      <a:pt x="468529" y="2613555"/>
                    </a:lnTo>
                    <a:cubicBezTo>
                      <a:pt x="504197" y="2723273"/>
                      <a:pt x="605689" y="2797368"/>
                      <a:pt x="720923" y="2797368"/>
                    </a:cubicBezTo>
                    <a:lnTo>
                      <a:pt x="2194022" y="2797368"/>
                    </a:lnTo>
                    <a:cubicBezTo>
                      <a:pt x="2309256" y="2797368"/>
                      <a:pt x="2410744" y="2723316"/>
                      <a:pt x="2446416" y="2613555"/>
                    </a:cubicBezTo>
                    <a:lnTo>
                      <a:pt x="2901787" y="1214523"/>
                    </a:lnTo>
                    <a:cubicBezTo>
                      <a:pt x="2934699" y="1104804"/>
                      <a:pt x="2896276" y="984094"/>
                      <a:pt x="2803012" y="915514"/>
                    </a:cubicBezTo>
                    <a:close/>
                    <a:moveTo>
                      <a:pt x="1450622" y="1601333"/>
                    </a:moveTo>
                    <a:cubicBezTo>
                      <a:pt x="1401254" y="1601333"/>
                      <a:pt x="1362831" y="1562910"/>
                      <a:pt x="1362831" y="1513542"/>
                    </a:cubicBezTo>
                    <a:cubicBezTo>
                      <a:pt x="1362831" y="1464173"/>
                      <a:pt x="1401255" y="1425751"/>
                      <a:pt x="1450622" y="1425751"/>
                    </a:cubicBezTo>
                    <a:cubicBezTo>
                      <a:pt x="1499991" y="1425751"/>
                      <a:pt x="1538414" y="1464174"/>
                      <a:pt x="1538414" y="1513542"/>
                    </a:cubicBezTo>
                    <a:cubicBezTo>
                      <a:pt x="1538375" y="1562949"/>
                      <a:pt x="1499990" y="1601333"/>
                      <a:pt x="1450622" y="1601333"/>
                    </a:cubicBezTo>
                    <a:close/>
                  </a:path>
                </a:pathLst>
              </a:custGeom>
              <a:grpFill/>
              <a:ln w="19050" cap="flat" cmpd="sng" algn="ctr">
                <a:solidFill>
                  <a:schemeClr val="tx1">
                    <a:lumMod val="100000"/>
                  </a:schemeClr>
                </a:solidFill>
                <a:prstDash val="solid"/>
                <a:miter lim="800000"/>
                <a:headEnd type="none" w="med" len="med"/>
                <a:tailEnd type="none" w="med" len="med"/>
              </a:ln>
              <a:effectLst/>
            </p:spPr>
            <p:txBody>
              <a:bodyPr rtlCol="0" anchor="ctr"/>
              <a:lstStyle/>
              <a:p>
                <a:endParaRPr lang="zh-CN" altLang="en-US">
                  <a:solidFill>
                    <a:schemeClr val="tx1">
                      <a:lumMod val="100000"/>
                    </a:schemeClr>
                  </a:solidFill>
                </a:endParaRPr>
              </a:p>
            </p:txBody>
          </p:sp>
          <p:sp>
            <p:nvSpPr>
              <p:cNvPr id="22" name="任意多边形: 形状 21">
                <a:extLst>
                  <a:ext uri="{FF2B5EF4-FFF2-40B4-BE49-F238E27FC236}">
                    <a16:creationId xmlns:a16="http://schemas.microsoft.com/office/drawing/2014/main" id="{DE102915-D3A1-4CFC-9A3F-1544A520F3CA}"/>
                  </a:ext>
                </a:extLst>
              </p:cNvPr>
              <p:cNvSpPr/>
              <p:nvPr/>
            </p:nvSpPr>
            <p:spPr>
              <a:xfrm>
                <a:off x="6497836" y="2279528"/>
                <a:ext cx="713941" cy="685509"/>
              </a:xfrm>
              <a:custGeom>
                <a:avLst/>
                <a:gdLst>
                  <a:gd name="connsiteX0" fmla="*/ 2803020 w 2913386"/>
                  <a:gd name="connsiteY0" fmla="*/ 915533 h 2797368"/>
                  <a:gd name="connsiteX1" fmla="*/ 1612471 w 2913386"/>
                  <a:gd name="connsiteY1" fmla="*/ 51435 h 2797368"/>
                  <a:gd name="connsiteX2" fmla="*/ 1299727 w 2913386"/>
                  <a:gd name="connsiteY2" fmla="*/ 51435 h 2797368"/>
                  <a:gd name="connsiteX3" fmla="*/ 109178 w 2913386"/>
                  <a:gd name="connsiteY3" fmla="*/ 915533 h 2797368"/>
                  <a:gd name="connsiteX4" fmla="*/ 13158 w 2913386"/>
                  <a:gd name="connsiteY4" fmla="*/ 1211779 h 2797368"/>
                  <a:gd name="connsiteX5" fmla="*/ 468529 w 2913386"/>
                  <a:gd name="connsiteY5" fmla="*/ 2613555 h 2797368"/>
                  <a:gd name="connsiteX6" fmla="*/ 720923 w 2913386"/>
                  <a:gd name="connsiteY6" fmla="*/ 2797368 h 2797368"/>
                  <a:gd name="connsiteX7" fmla="*/ 2194022 w 2913386"/>
                  <a:gd name="connsiteY7" fmla="*/ 2797368 h 2797368"/>
                  <a:gd name="connsiteX8" fmla="*/ 2446416 w 2913386"/>
                  <a:gd name="connsiteY8" fmla="*/ 2613555 h 2797368"/>
                  <a:gd name="connsiteX9" fmla="*/ 2901787 w 2913386"/>
                  <a:gd name="connsiteY9" fmla="*/ 1214523 h 2797368"/>
                  <a:gd name="connsiteX10" fmla="*/ 2803012 w 2913386"/>
                  <a:gd name="connsiteY10" fmla="*/ 915514 h 2797368"/>
                  <a:gd name="connsiteX11" fmla="*/ 1450622 w 2913386"/>
                  <a:gd name="connsiteY11" fmla="*/ 1601333 h 2797368"/>
                  <a:gd name="connsiteX12" fmla="*/ 1362831 w 2913386"/>
                  <a:gd name="connsiteY12" fmla="*/ 1513542 h 2797368"/>
                  <a:gd name="connsiteX13" fmla="*/ 1450622 w 2913386"/>
                  <a:gd name="connsiteY13" fmla="*/ 1425751 h 2797368"/>
                  <a:gd name="connsiteX14" fmla="*/ 1538414 w 2913386"/>
                  <a:gd name="connsiteY14" fmla="*/ 1513542 h 2797368"/>
                  <a:gd name="connsiteX15" fmla="*/ 1450622 w 2913386"/>
                  <a:gd name="connsiteY15" fmla="*/ 1601333 h 279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386" h="2797368">
                    <a:moveTo>
                      <a:pt x="2803020" y="915533"/>
                    </a:moveTo>
                    <a:lnTo>
                      <a:pt x="1612471" y="51435"/>
                    </a:lnTo>
                    <a:cubicBezTo>
                      <a:pt x="1519207" y="-17145"/>
                      <a:pt x="1393035" y="-17145"/>
                      <a:pt x="1299727" y="51435"/>
                    </a:cubicBezTo>
                    <a:lnTo>
                      <a:pt x="109178" y="915533"/>
                    </a:lnTo>
                    <a:cubicBezTo>
                      <a:pt x="15914" y="984113"/>
                      <a:pt x="-22506" y="1102061"/>
                      <a:pt x="13158" y="1211779"/>
                    </a:cubicBezTo>
                    <a:lnTo>
                      <a:pt x="468529" y="2613555"/>
                    </a:lnTo>
                    <a:cubicBezTo>
                      <a:pt x="504197" y="2723273"/>
                      <a:pt x="605689" y="2797368"/>
                      <a:pt x="720923" y="2797368"/>
                    </a:cubicBezTo>
                    <a:lnTo>
                      <a:pt x="2194022" y="2797368"/>
                    </a:lnTo>
                    <a:cubicBezTo>
                      <a:pt x="2309256" y="2797368"/>
                      <a:pt x="2410744" y="2723316"/>
                      <a:pt x="2446416" y="2613555"/>
                    </a:cubicBezTo>
                    <a:lnTo>
                      <a:pt x="2901787" y="1214523"/>
                    </a:lnTo>
                    <a:cubicBezTo>
                      <a:pt x="2934699" y="1104804"/>
                      <a:pt x="2896276" y="984094"/>
                      <a:pt x="2803012" y="915514"/>
                    </a:cubicBezTo>
                    <a:close/>
                    <a:moveTo>
                      <a:pt x="1450622" y="1601333"/>
                    </a:moveTo>
                    <a:cubicBezTo>
                      <a:pt x="1401254" y="1601333"/>
                      <a:pt x="1362831" y="1562910"/>
                      <a:pt x="1362831" y="1513542"/>
                    </a:cubicBezTo>
                    <a:cubicBezTo>
                      <a:pt x="1362831" y="1464173"/>
                      <a:pt x="1401255" y="1425751"/>
                      <a:pt x="1450622" y="1425751"/>
                    </a:cubicBezTo>
                    <a:cubicBezTo>
                      <a:pt x="1499991" y="1425751"/>
                      <a:pt x="1538414" y="1464174"/>
                      <a:pt x="1538414" y="1513542"/>
                    </a:cubicBezTo>
                    <a:cubicBezTo>
                      <a:pt x="1538375" y="1562949"/>
                      <a:pt x="1499990" y="1601333"/>
                      <a:pt x="1450622" y="1601333"/>
                    </a:cubicBezTo>
                    <a:close/>
                  </a:path>
                </a:pathLst>
              </a:custGeom>
              <a:grpFill/>
              <a:ln w="19050" cap="flat" cmpd="sng" algn="ctr">
                <a:solidFill>
                  <a:schemeClr val="tx1">
                    <a:lumMod val="100000"/>
                  </a:schemeClr>
                </a:solidFill>
                <a:prstDash val="solid"/>
                <a:miter lim="800000"/>
                <a:headEnd type="none" w="med" len="med"/>
                <a:tailEnd type="none" w="med" len="med"/>
              </a:ln>
              <a:effectLst/>
            </p:spPr>
            <p:txBody>
              <a:bodyPr rtlCol="0" anchor="ctr"/>
              <a:lstStyle/>
              <a:p>
                <a:endParaRPr lang="zh-CN" altLang="en-US">
                  <a:solidFill>
                    <a:schemeClr val="tx1">
                      <a:lumMod val="100000"/>
                    </a:schemeClr>
                  </a:solidFill>
                </a:endParaRPr>
              </a:p>
            </p:txBody>
          </p:sp>
          <p:sp>
            <p:nvSpPr>
              <p:cNvPr id="23" name="任意多边形: 形状 22">
                <a:extLst>
                  <a:ext uri="{FF2B5EF4-FFF2-40B4-BE49-F238E27FC236}">
                    <a16:creationId xmlns:a16="http://schemas.microsoft.com/office/drawing/2014/main" id="{8A33CBA5-E98A-432E-907E-AAA87AEEE053}"/>
                  </a:ext>
                </a:extLst>
              </p:cNvPr>
              <p:cNvSpPr/>
              <p:nvPr/>
            </p:nvSpPr>
            <p:spPr>
              <a:xfrm>
                <a:off x="6577573" y="2308962"/>
                <a:ext cx="713941" cy="685509"/>
              </a:xfrm>
              <a:custGeom>
                <a:avLst/>
                <a:gdLst>
                  <a:gd name="connsiteX0" fmla="*/ 2803020 w 2913386"/>
                  <a:gd name="connsiteY0" fmla="*/ 915533 h 2797368"/>
                  <a:gd name="connsiteX1" fmla="*/ 1612471 w 2913386"/>
                  <a:gd name="connsiteY1" fmla="*/ 51435 h 2797368"/>
                  <a:gd name="connsiteX2" fmla="*/ 1299727 w 2913386"/>
                  <a:gd name="connsiteY2" fmla="*/ 51435 h 2797368"/>
                  <a:gd name="connsiteX3" fmla="*/ 109178 w 2913386"/>
                  <a:gd name="connsiteY3" fmla="*/ 915533 h 2797368"/>
                  <a:gd name="connsiteX4" fmla="*/ 13158 w 2913386"/>
                  <a:gd name="connsiteY4" fmla="*/ 1211779 h 2797368"/>
                  <a:gd name="connsiteX5" fmla="*/ 468529 w 2913386"/>
                  <a:gd name="connsiteY5" fmla="*/ 2613555 h 2797368"/>
                  <a:gd name="connsiteX6" fmla="*/ 720923 w 2913386"/>
                  <a:gd name="connsiteY6" fmla="*/ 2797368 h 2797368"/>
                  <a:gd name="connsiteX7" fmla="*/ 2194022 w 2913386"/>
                  <a:gd name="connsiteY7" fmla="*/ 2797368 h 2797368"/>
                  <a:gd name="connsiteX8" fmla="*/ 2446416 w 2913386"/>
                  <a:gd name="connsiteY8" fmla="*/ 2613555 h 2797368"/>
                  <a:gd name="connsiteX9" fmla="*/ 2901787 w 2913386"/>
                  <a:gd name="connsiteY9" fmla="*/ 1214523 h 2797368"/>
                  <a:gd name="connsiteX10" fmla="*/ 2803012 w 2913386"/>
                  <a:gd name="connsiteY10" fmla="*/ 915514 h 2797368"/>
                  <a:gd name="connsiteX11" fmla="*/ 1450622 w 2913386"/>
                  <a:gd name="connsiteY11" fmla="*/ 1601333 h 2797368"/>
                  <a:gd name="connsiteX12" fmla="*/ 1362831 w 2913386"/>
                  <a:gd name="connsiteY12" fmla="*/ 1513542 h 2797368"/>
                  <a:gd name="connsiteX13" fmla="*/ 1450622 w 2913386"/>
                  <a:gd name="connsiteY13" fmla="*/ 1425751 h 2797368"/>
                  <a:gd name="connsiteX14" fmla="*/ 1538414 w 2913386"/>
                  <a:gd name="connsiteY14" fmla="*/ 1513542 h 2797368"/>
                  <a:gd name="connsiteX15" fmla="*/ 1450622 w 2913386"/>
                  <a:gd name="connsiteY15" fmla="*/ 1601333 h 279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386" h="2797368">
                    <a:moveTo>
                      <a:pt x="2803020" y="915533"/>
                    </a:moveTo>
                    <a:lnTo>
                      <a:pt x="1612471" y="51435"/>
                    </a:lnTo>
                    <a:cubicBezTo>
                      <a:pt x="1519207" y="-17145"/>
                      <a:pt x="1393035" y="-17145"/>
                      <a:pt x="1299727" y="51435"/>
                    </a:cubicBezTo>
                    <a:lnTo>
                      <a:pt x="109178" y="915533"/>
                    </a:lnTo>
                    <a:cubicBezTo>
                      <a:pt x="15914" y="984113"/>
                      <a:pt x="-22506" y="1102061"/>
                      <a:pt x="13158" y="1211779"/>
                    </a:cubicBezTo>
                    <a:lnTo>
                      <a:pt x="468529" y="2613555"/>
                    </a:lnTo>
                    <a:cubicBezTo>
                      <a:pt x="504197" y="2723273"/>
                      <a:pt x="605689" y="2797368"/>
                      <a:pt x="720923" y="2797368"/>
                    </a:cubicBezTo>
                    <a:lnTo>
                      <a:pt x="2194022" y="2797368"/>
                    </a:lnTo>
                    <a:cubicBezTo>
                      <a:pt x="2309256" y="2797368"/>
                      <a:pt x="2410744" y="2723316"/>
                      <a:pt x="2446416" y="2613555"/>
                    </a:cubicBezTo>
                    <a:lnTo>
                      <a:pt x="2901787" y="1214523"/>
                    </a:lnTo>
                    <a:cubicBezTo>
                      <a:pt x="2934699" y="1104804"/>
                      <a:pt x="2896276" y="984094"/>
                      <a:pt x="2803012" y="915514"/>
                    </a:cubicBezTo>
                    <a:close/>
                    <a:moveTo>
                      <a:pt x="1450622" y="1601333"/>
                    </a:moveTo>
                    <a:cubicBezTo>
                      <a:pt x="1401254" y="1601333"/>
                      <a:pt x="1362831" y="1562910"/>
                      <a:pt x="1362831" y="1513542"/>
                    </a:cubicBezTo>
                    <a:cubicBezTo>
                      <a:pt x="1362831" y="1464173"/>
                      <a:pt x="1401255" y="1425751"/>
                      <a:pt x="1450622" y="1425751"/>
                    </a:cubicBezTo>
                    <a:cubicBezTo>
                      <a:pt x="1499991" y="1425751"/>
                      <a:pt x="1538414" y="1464174"/>
                      <a:pt x="1538414" y="1513542"/>
                    </a:cubicBezTo>
                    <a:cubicBezTo>
                      <a:pt x="1538375" y="1562949"/>
                      <a:pt x="1499990" y="1601333"/>
                      <a:pt x="1450622" y="1601333"/>
                    </a:cubicBezTo>
                    <a:close/>
                  </a:path>
                </a:pathLst>
              </a:custGeom>
              <a:grpFill/>
              <a:ln w="19050" cap="flat" cmpd="sng" algn="ctr">
                <a:solidFill>
                  <a:schemeClr val="tx1">
                    <a:lumMod val="100000"/>
                  </a:schemeClr>
                </a:solidFill>
                <a:prstDash val="solid"/>
                <a:miter lim="800000"/>
                <a:headEnd type="none" w="med" len="med"/>
                <a:tailEnd type="none" w="med" len="med"/>
              </a:ln>
              <a:effectLst/>
            </p:spPr>
            <p:txBody>
              <a:bodyPr rtlCol="0" anchor="ctr"/>
              <a:lstStyle/>
              <a:p>
                <a:endParaRPr lang="zh-CN" altLang="en-US">
                  <a:solidFill>
                    <a:schemeClr val="tx1">
                      <a:lumMod val="100000"/>
                    </a:schemeClr>
                  </a:solidFill>
                </a:endParaRPr>
              </a:p>
            </p:txBody>
          </p:sp>
          <p:sp>
            <p:nvSpPr>
              <p:cNvPr id="24" name="任意多边形: 形状 23">
                <a:extLst>
                  <a:ext uri="{FF2B5EF4-FFF2-40B4-BE49-F238E27FC236}">
                    <a16:creationId xmlns:a16="http://schemas.microsoft.com/office/drawing/2014/main" id="{C63A50D3-87F4-49FA-82C8-25E92ED687E8}"/>
                  </a:ext>
                </a:extLst>
              </p:cNvPr>
              <p:cNvSpPr/>
              <p:nvPr/>
            </p:nvSpPr>
            <p:spPr>
              <a:xfrm>
                <a:off x="6657310" y="2338396"/>
                <a:ext cx="713941" cy="685509"/>
              </a:xfrm>
              <a:custGeom>
                <a:avLst/>
                <a:gdLst>
                  <a:gd name="connsiteX0" fmla="*/ 2803020 w 2913386"/>
                  <a:gd name="connsiteY0" fmla="*/ 915533 h 2797368"/>
                  <a:gd name="connsiteX1" fmla="*/ 1612471 w 2913386"/>
                  <a:gd name="connsiteY1" fmla="*/ 51435 h 2797368"/>
                  <a:gd name="connsiteX2" fmla="*/ 1299727 w 2913386"/>
                  <a:gd name="connsiteY2" fmla="*/ 51435 h 2797368"/>
                  <a:gd name="connsiteX3" fmla="*/ 109178 w 2913386"/>
                  <a:gd name="connsiteY3" fmla="*/ 915533 h 2797368"/>
                  <a:gd name="connsiteX4" fmla="*/ 13158 w 2913386"/>
                  <a:gd name="connsiteY4" fmla="*/ 1211779 h 2797368"/>
                  <a:gd name="connsiteX5" fmla="*/ 468529 w 2913386"/>
                  <a:gd name="connsiteY5" fmla="*/ 2613555 h 2797368"/>
                  <a:gd name="connsiteX6" fmla="*/ 720923 w 2913386"/>
                  <a:gd name="connsiteY6" fmla="*/ 2797368 h 2797368"/>
                  <a:gd name="connsiteX7" fmla="*/ 2194022 w 2913386"/>
                  <a:gd name="connsiteY7" fmla="*/ 2797368 h 2797368"/>
                  <a:gd name="connsiteX8" fmla="*/ 2446416 w 2913386"/>
                  <a:gd name="connsiteY8" fmla="*/ 2613555 h 2797368"/>
                  <a:gd name="connsiteX9" fmla="*/ 2901787 w 2913386"/>
                  <a:gd name="connsiteY9" fmla="*/ 1214523 h 2797368"/>
                  <a:gd name="connsiteX10" fmla="*/ 2803012 w 2913386"/>
                  <a:gd name="connsiteY10" fmla="*/ 915514 h 2797368"/>
                  <a:gd name="connsiteX11" fmla="*/ 1450622 w 2913386"/>
                  <a:gd name="connsiteY11" fmla="*/ 1601333 h 2797368"/>
                  <a:gd name="connsiteX12" fmla="*/ 1362831 w 2913386"/>
                  <a:gd name="connsiteY12" fmla="*/ 1513542 h 2797368"/>
                  <a:gd name="connsiteX13" fmla="*/ 1450622 w 2913386"/>
                  <a:gd name="connsiteY13" fmla="*/ 1425751 h 2797368"/>
                  <a:gd name="connsiteX14" fmla="*/ 1538414 w 2913386"/>
                  <a:gd name="connsiteY14" fmla="*/ 1513542 h 2797368"/>
                  <a:gd name="connsiteX15" fmla="*/ 1450622 w 2913386"/>
                  <a:gd name="connsiteY15" fmla="*/ 1601333 h 279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386" h="2797368">
                    <a:moveTo>
                      <a:pt x="2803020" y="915533"/>
                    </a:moveTo>
                    <a:lnTo>
                      <a:pt x="1612471" y="51435"/>
                    </a:lnTo>
                    <a:cubicBezTo>
                      <a:pt x="1519207" y="-17145"/>
                      <a:pt x="1393035" y="-17145"/>
                      <a:pt x="1299727" y="51435"/>
                    </a:cubicBezTo>
                    <a:lnTo>
                      <a:pt x="109178" y="915533"/>
                    </a:lnTo>
                    <a:cubicBezTo>
                      <a:pt x="15914" y="984113"/>
                      <a:pt x="-22506" y="1102061"/>
                      <a:pt x="13158" y="1211779"/>
                    </a:cubicBezTo>
                    <a:lnTo>
                      <a:pt x="468529" y="2613555"/>
                    </a:lnTo>
                    <a:cubicBezTo>
                      <a:pt x="504197" y="2723273"/>
                      <a:pt x="605689" y="2797368"/>
                      <a:pt x="720923" y="2797368"/>
                    </a:cubicBezTo>
                    <a:lnTo>
                      <a:pt x="2194022" y="2797368"/>
                    </a:lnTo>
                    <a:cubicBezTo>
                      <a:pt x="2309256" y="2797368"/>
                      <a:pt x="2410744" y="2723316"/>
                      <a:pt x="2446416" y="2613555"/>
                    </a:cubicBezTo>
                    <a:lnTo>
                      <a:pt x="2901787" y="1214523"/>
                    </a:lnTo>
                    <a:cubicBezTo>
                      <a:pt x="2934699" y="1104804"/>
                      <a:pt x="2896276" y="984094"/>
                      <a:pt x="2803012" y="915514"/>
                    </a:cubicBezTo>
                    <a:close/>
                    <a:moveTo>
                      <a:pt x="1450622" y="1601333"/>
                    </a:moveTo>
                    <a:cubicBezTo>
                      <a:pt x="1401254" y="1601333"/>
                      <a:pt x="1362831" y="1562910"/>
                      <a:pt x="1362831" y="1513542"/>
                    </a:cubicBezTo>
                    <a:cubicBezTo>
                      <a:pt x="1362831" y="1464173"/>
                      <a:pt x="1401255" y="1425751"/>
                      <a:pt x="1450622" y="1425751"/>
                    </a:cubicBezTo>
                    <a:cubicBezTo>
                      <a:pt x="1499991" y="1425751"/>
                      <a:pt x="1538414" y="1464174"/>
                      <a:pt x="1538414" y="1513542"/>
                    </a:cubicBezTo>
                    <a:cubicBezTo>
                      <a:pt x="1538375" y="1562949"/>
                      <a:pt x="1499990" y="1601333"/>
                      <a:pt x="1450622" y="1601333"/>
                    </a:cubicBezTo>
                    <a:close/>
                  </a:path>
                </a:pathLst>
              </a:custGeom>
              <a:grpFill/>
              <a:ln w="19050" cap="flat">
                <a:solidFill>
                  <a:schemeClr val="tx1"/>
                </a:solidFill>
                <a:prstDash val="solid"/>
                <a:miter/>
              </a:ln>
            </p:spPr>
            <p:txBody>
              <a:bodyPr rtlCol="0" anchor="ctr"/>
              <a:lstStyle/>
              <a:p>
                <a:endParaRPr lang="zh-CN" altLang="en-US"/>
              </a:p>
            </p:txBody>
          </p:sp>
        </p:grpSp>
        <p:sp>
          <p:nvSpPr>
            <p:cNvPr id="20" name="任意多边形: 形状 19">
              <a:extLst>
                <a:ext uri="{FF2B5EF4-FFF2-40B4-BE49-F238E27FC236}">
                  <a16:creationId xmlns:a16="http://schemas.microsoft.com/office/drawing/2014/main" id="{A41BB0D5-CA4E-4E76-8CAE-A53BFE688644}"/>
                </a:ext>
              </a:extLst>
            </p:cNvPr>
            <p:cNvSpPr/>
            <p:nvPr/>
          </p:nvSpPr>
          <p:spPr>
            <a:xfrm>
              <a:off x="10215218" y="1013197"/>
              <a:ext cx="445197" cy="445130"/>
            </a:xfrm>
            <a:custGeom>
              <a:avLst/>
              <a:gdLst>
                <a:gd name="connsiteX0" fmla="*/ 2599770 w 5199539"/>
                <a:gd name="connsiteY0" fmla="*/ 0 h 5198755"/>
                <a:gd name="connsiteX1" fmla="*/ 0 w 5199539"/>
                <a:gd name="connsiteY1" fmla="*/ 2599770 h 5198755"/>
                <a:gd name="connsiteX2" fmla="*/ 2599770 w 5199539"/>
                <a:gd name="connsiteY2" fmla="*/ 5198756 h 5198755"/>
                <a:gd name="connsiteX3" fmla="*/ 5199540 w 5199539"/>
                <a:gd name="connsiteY3" fmla="*/ 2599770 h 5198755"/>
                <a:gd name="connsiteX4" fmla="*/ 2599770 w 5199539"/>
                <a:gd name="connsiteY4" fmla="*/ 0 h 5198755"/>
                <a:gd name="connsiteX5" fmla="*/ 1650633 w 5199539"/>
                <a:gd name="connsiteY5" fmla="*/ 2203182 h 5198755"/>
                <a:gd name="connsiteX6" fmla="*/ 1291655 w 5199539"/>
                <a:gd name="connsiteY6" fmla="*/ 1844204 h 5198755"/>
                <a:gd name="connsiteX7" fmla="*/ 1650633 w 5199539"/>
                <a:gd name="connsiteY7" fmla="*/ 1485227 h 5198755"/>
                <a:gd name="connsiteX8" fmla="*/ 2009610 w 5199539"/>
                <a:gd name="connsiteY8" fmla="*/ 1844204 h 5198755"/>
                <a:gd name="connsiteX9" fmla="*/ 1650633 w 5199539"/>
                <a:gd name="connsiteY9" fmla="*/ 2203182 h 5198755"/>
                <a:gd name="connsiteX10" fmla="*/ 1972753 w 5199539"/>
                <a:gd name="connsiteY10" fmla="*/ 1373099 h 5198755"/>
                <a:gd name="connsiteX11" fmla="*/ 1328512 w 5199539"/>
                <a:gd name="connsiteY11" fmla="*/ 1373099 h 5198755"/>
                <a:gd name="connsiteX12" fmla="*/ 1281478 w 5199539"/>
                <a:gd name="connsiteY12" fmla="*/ 1388790 h 5198755"/>
                <a:gd name="connsiteX13" fmla="*/ 1218792 w 5199539"/>
                <a:gd name="connsiteY13" fmla="*/ 1357447 h 5198755"/>
                <a:gd name="connsiteX14" fmla="*/ 1235248 w 5199539"/>
                <a:gd name="connsiteY14" fmla="*/ 1247729 h 5198755"/>
                <a:gd name="connsiteX15" fmla="*/ 1650628 w 5199539"/>
                <a:gd name="connsiteY15" fmla="*/ 1110569 h 5198755"/>
                <a:gd name="connsiteX16" fmla="*/ 2066007 w 5199539"/>
                <a:gd name="connsiteY16" fmla="*/ 1247729 h 5198755"/>
                <a:gd name="connsiteX17" fmla="*/ 2082463 w 5199539"/>
                <a:gd name="connsiteY17" fmla="*/ 1357447 h 5198755"/>
                <a:gd name="connsiteX18" fmla="*/ 1972745 w 5199539"/>
                <a:gd name="connsiteY18" fmla="*/ 1373100 h 5198755"/>
                <a:gd name="connsiteX19" fmla="*/ 2599770 w 5199539"/>
                <a:gd name="connsiteY19" fmla="*/ 4416484 h 5198755"/>
                <a:gd name="connsiteX20" fmla="*/ 2066825 w 5199539"/>
                <a:gd name="connsiteY20" fmla="*/ 3631144 h 5198755"/>
                <a:gd name="connsiteX21" fmla="*/ 2599770 w 5199539"/>
                <a:gd name="connsiteY21" fmla="*/ 2845806 h 5198755"/>
                <a:gd name="connsiteX22" fmla="*/ 3132715 w 5199539"/>
                <a:gd name="connsiteY22" fmla="*/ 3631144 h 5198755"/>
                <a:gd name="connsiteX23" fmla="*/ 2599770 w 5199539"/>
                <a:gd name="connsiteY23" fmla="*/ 4416484 h 5198755"/>
                <a:gd name="connsiteX24" fmla="*/ 3548907 w 5199539"/>
                <a:gd name="connsiteY24" fmla="*/ 2203113 h 5198755"/>
                <a:gd name="connsiteX25" fmla="*/ 3189930 w 5199539"/>
                <a:gd name="connsiteY25" fmla="*/ 1844136 h 5198755"/>
                <a:gd name="connsiteX26" fmla="*/ 3548907 w 5199539"/>
                <a:gd name="connsiteY26" fmla="*/ 1485159 h 5198755"/>
                <a:gd name="connsiteX27" fmla="*/ 3907884 w 5199539"/>
                <a:gd name="connsiteY27" fmla="*/ 1844136 h 5198755"/>
                <a:gd name="connsiteX28" fmla="*/ 3548907 w 5199539"/>
                <a:gd name="connsiteY28" fmla="*/ 2203113 h 5198755"/>
                <a:gd name="connsiteX29" fmla="*/ 3980785 w 5199539"/>
                <a:gd name="connsiteY29" fmla="*/ 1357424 h 5198755"/>
                <a:gd name="connsiteX30" fmla="*/ 3871067 w 5199539"/>
                <a:gd name="connsiteY30" fmla="*/ 1373077 h 5198755"/>
                <a:gd name="connsiteX31" fmla="*/ 3226787 w 5199539"/>
                <a:gd name="connsiteY31" fmla="*/ 1373077 h 5198755"/>
                <a:gd name="connsiteX32" fmla="*/ 3179753 w 5199539"/>
                <a:gd name="connsiteY32" fmla="*/ 1388768 h 5198755"/>
                <a:gd name="connsiteX33" fmla="*/ 3117067 w 5199539"/>
                <a:gd name="connsiteY33" fmla="*/ 1357425 h 5198755"/>
                <a:gd name="connsiteX34" fmla="*/ 3132758 w 5199539"/>
                <a:gd name="connsiteY34" fmla="*/ 1247706 h 5198755"/>
                <a:gd name="connsiteX35" fmla="*/ 3548941 w 5199539"/>
                <a:gd name="connsiteY35" fmla="*/ 1110546 h 5198755"/>
                <a:gd name="connsiteX36" fmla="*/ 3964320 w 5199539"/>
                <a:gd name="connsiteY36" fmla="*/ 1247706 h 5198755"/>
                <a:gd name="connsiteX37" fmla="*/ 3980776 w 5199539"/>
                <a:gd name="connsiteY37" fmla="*/ 1357425 h 5198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199539" h="5198755">
                  <a:moveTo>
                    <a:pt x="2599770" y="0"/>
                  </a:moveTo>
                  <a:cubicBezTo>
                    <a:pt x="1166252" y="0"/>
                    <a:pt x="0" y="1166252"/>
                    <a:pt x="0" y="2599770"/>
                  </a:cubicBezTo>
                  <a:cubicBezTo>
                    <a:pt x="0" y="4032504"/>
                    <a:pt x="1166252" y="5198756"/>
                    <a:pt x="2599770" y="5198756"/>
                  </a:cubicBezTo>
                  <a:cubicBezTo>
                    <a:pt x="4033288" y="5198756"/>
                    <a:pt x="5199540" y="4032504"/>
                    <a:pt x="5199540" y="2599770"/>
                  </a:cubicBezTo>
                  <a:cubicBezTo>
                    <a:pt x="5199540" y="1166252"/>
                    <a:pt x="4033288" y="0"/>
                    <a:pt x="2599770" y="0"/>
                  </a:cubicBezTo>
                  <a:close/>
                  <a:moveTo>
                    <a:pt x="1650633" y="2203182"/>
                  </a:moveTo>
                  <a:cubicBezTo>
                    <a:pt x="1452319" y="2203182"/>
                    <a:pt x="1291655" y="2041725"/>
                    <a:pt x="1291655" y="1844204"/>
                  </a:cubicBezTo>
                  <a:cubicBezTo>
                    <a:pt x="1291655" y="1645930"/>
                    <a:pt x="1452309" y="1485227"/>
                    <a:pt x="1650633" y="1485227"/>
                  </a:cubicBezTo>
                  <a:cubicBezTo>
                    <a:pt x="1848143" y="1485227"/>
                    <a:pt x="2009610" y="1645920"/>
                    <a:pt x="2009610" y="1844204"/>
                  </a:cubicBezTo>
                  <a:cubicBezTo>
                    <a:pt x="2009610" y="2041715"/>
                    <a:pt x="1848153" y="2203182"/>
                    <a:pt x="1650633" y="2203182"/>
                  </a:cubicBezTo>
                  <a:close/>
                  <a:moveTo>
                    <a:pt x="1972753" y="1373099"/>
                  </a:moveTo>
                  <a:cubicBezTo>
                    <a:pt x="1785422" y="1234411"/>
                    <a:pt x="1515804" y="1234411"/>
                    <a:pt x="1328512" y="1373099"/>
                  </a:cubicBezTo>
                  <a:cubicBezTo>
                    <a:pt x="1314391" y="1384083"/>
                    <a:pt x="1297934" y="1388790"/>
                    <a:pt x="1281478" y="1388790"/>
                  </a:cubicBezTo>
                  <a:cubicBezTo>
                    <a:pt x="1257981" y="1388790"/>
                    <a:pt x="1234444" y="1377807"/>
                    <a:pt x="1218792" y="1357447"/>
                  </a:cubicBezTo>
                  <a:cubicBezTo>
                    <a:pt x="1192922" y="1322162"/>
                    <a:pt x="1200001" y="1273597"/>
                    <a:pt x="1235248" y="1247729"/>
                  </a:cubicBezTo>
                  <a:cubicBezTo>
                    <a:pt x="1355949" y="1157565"/>
                    <a:pt x="1499389" y="1110569"/>
                    <a:pt x="1650628" y="1110569"/>
                  </a:cubicBezTo>
                  <a:cubicBezTo>
                    <a:pt x="1801905" y="1110569"/>
                    <a:pt x="1945345" y="1157565"/>
                    <a:pt x="2066007" y="1247729"/>
                  </a:cubicBezTo>
                  <a:cubicBezTo>
                    <a:pt x="2101292" y="1273599"/>
                    <a:pt x="2108334" y="1322165"/>
                    <a:pt x="2082463" y="1357447"/>
                  </a:cubicBezTo>
                  <a:cubicBezTo>
                    <a:pt x="2056593" y="1391928"/>
                    <a:pt x="2007224" y="1399009"/>
                    <a:pt x="1972745" y="1373100"/>
                  </a:cubicBezTo>
                  <a:close/>
                  <a:moveTo>
                    <a:pt x="2599770" y="4416484"/>
                  </a:moveTo>
                  <a:cubicBezTo>
                    <a:pt x="2301153" y="4416484"/>
                    <a:pt x="2066825" y="4071634"/>
                    <a:pt x="2066825" y="3631144"/>
                  </a:cubicBezTo>
                  <a:cubicBezTo>
                    <a:pt x="2066825" y="3190694"/>
                    <a:pt x="2301153" y="2845806"/>
                    <a:pt x="2599770" y="2845806"/>
                  </a:cubicBezTo>
                  <a:cubicBezTo>
                    <a:pt x="2898387" y="2845806"/>
                    <a:pt x="3132715" y="3190694"/>
                    <a:pt x="3132715" y="3631144"/>
                  </a:cubicBezTo>
                  <a:cubicBezTo>
                    <a:pt x="3132715" y="4071595"/>
                    <a:pt x="2898387" y="4416484"/>
                    <a:pt x="2599770" y="4416484"/>
                  </a:cubicBezTo>
                  <a:close/>
                  <a:moveTo>
                    <a:pt x="3548907" y="2203113"/>
                  </a:moveTo>
                  <a:cubicBezTo>
                    <a:pt x="3350633" y="2203113"/>
                    <a:pt x="3189930" y="2041656"/>
                    <a:pt x="3189930" y="1844136"/>
                  </a:cubicBezTo>
                  <a:cubicBezTo>
                    <a:pt x="3189930" y="1645861"/>
                    <a:pt x="3350584" y="1485159"/>
                    <a:pt x="3548907" y="1485159"/>
                  </a:cubicBezTo>
                  <a:cubicBezTo>
                    <a:pt x="3746418" y="1485159"/>
                    <a:pt x="3907884" y="1645852"/>
                    <a:pt x="3907884" y="1844136"/>
                  </a:cubicBezTo>
                  <a:cubicBezTo>
                    <a:pt x="3907884" y="2041646"/>
                    <a:pt x="3746428" y="2203113"/>
                    <a:pt x="3548907" y="2203113"/>
                  </a:cubicBezTo>
                  <a:close/>
                  <a:moveTo>
                    <a:pt x="3980785" y="1357424"/>
                  </a:moveTo>
                  <a:cubicBezTo>
                    <a:pt x="3954915" y="1391905"/>
                    <a:pt x="3905546" y="1398947"/>
                    <a:pt x="3871067" y="1373077"/>
                  </a:cubicBezTo>
                  <a:cubicBezTo>
                    <a:pt x="3683736" y="1234388"/>
                    <a:pt x="3414118" y="1234388"/>
                    <a:pt x="3226787" y="1373077"/>
                  </a:cubicBezTo>
                  <a:cubicBezTo>
                    <a:pt x="3212665" y="1384060"/>
                    <a:pt x="3196209" y="1388768"/>
                    <a:pt x="3179753" y="1388768"/>
                  </a:cubicBezTo>
                  <a:cubicBezTo>
                    <a:pt x="3156256" y="1388768"/>
                    <a:pt x="3131954" y="1377784"/>
                    <a:pt x="3117067" y="1357425"/>
                  </a:cubicBezTo>
                  <a:cubicBezTo>
                    <a:pt x="3091196" y="1322139"/>
                    <a:pt x="3098238" y="1273575"/>
                    <a:pt x="3132758" y="1247706"/>
                  </a:cubicBezTo>
                  <a:cubicBezTo>
                    <a:pt x="3254223" y="1157542"/>
                    <a:pt x="3397663" y="1110546"/>
                    <a:pt x="3548941" y="1110546"/>
                  </a:cubicBezTo>
                  <a:cubicBezTo>
                    <a:pt x="3700218" y="1110546"/>
                    <a:pt x="3843658" y="1157542"/>
                    <a:pt x="3964320" y="1247706"/>
                  </a:cubicBezTo>
                  <a:cubicBezTo>
                    <a:pt x="3998801" y="1273577"/>
                    <a:pt x="4006647" y="1322142"/>
                    <a:pt x="3980776" y="1357425"/>
                  </a:cubicBezTo>
                  <a:close/>
                </a:path>
              </a:pathLst>
            </a:custGeom>
            <a:solidFill>
              <a:srgbClr val="FFBB16"/>
            </a:solidFill>
            <a:ln w="19050" cap="flat">
              <a:solidFill>
                <a:schemeClr val="tx1"/>
              </a:solidFill>
              <a:prstDash val="solid"/>
              <a:miter/>
            </a:ln>
          </p:spPr>
          <p:txBody>
            <a:bodyPr rtlCol="0" anchor="ctr"/>
            <a:lstStyle/>
            <a:p>
              <a:endParaRPr lang="zh-CN" altLang="en-US"/>
            </a:p>
          </p:txBody>
        </p:sp>
      </p:grpSp>
    </p:spTree>
    <p:extLst>
      <p:ext uri="{BB962C8B-B14F-4D97-AF65-F5344CB8AC3E}">
        <p14:creationId xmlns:p14="http://schemas.microsoft.com/office/powerpoint/2010/main" val="37960654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33059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0D95B8A-2585-44F9-A347-F18D102656AC}"/>
              </a:ext>
            </a:extLst>
          </p:cNvPr>
          <p:cNvSpPr txBox="1"/>
          <p:nvPr/>
        </p:nvSpPr>
        <p:spPr>
          <a:xfrm>
            <a:off x="3048000" y="3244334"/>
            <a:ext cx="6096000" cy="1200329"/>
          </a:xfrm>
          <a:prstGeom prst="rect">
            <a:avLst/>
          </a:prstGeom>
          <a:noFill/>
        </p:spPr>
        <p:txBody>
          <a:bodyPr wrap="square">
            <a:spAutoFit/>
          </a:bodyPr>
          <a:lstStyle/>
          <a:p>
            <a:r>
              <a:rPr lang="zh-CN" altLang="en-US" dirty="0">
                <a:hlinkClick r:id="rId2"/>
              </a:rPr>
              <a:t>忘吃药的晓公子</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12325686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BB16"/>
        </a:solidFill>
        <a:effectLst/>
      </p:bgPr>
    </p:bg>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85BF5A46-4C4B-41A7-ABA7-B9214CE3989D}"/>
              </a:ext>
            </a:extLst>
          </p:cNvPr>
          <p:cNvSpPr/>
          <p:nvPr/>
        </p:nvSpPr>
        <p:spPr>
          <a:xfrm>
            <a:off x="0" y="0"/>
            <a:ext cx="12192000" cy="6858000"/>
          </a:xfrm>
          <a:prstGeom prst="rect">
            <a:avLst/>
          </a:prstGeom>
          <a:solidFill>
            <a:srgbClr val="FFBB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44659ED3-7A1A-4F5D-83DC-685695AF958C}"/>
              </a:ext>
            </a:extLst>
          </p:cNvPr>
          <p:cNvSpPr/>
          <p:nvPr/>
        </p:nvSpPr>
        <p:spPr>
          <a:xfrm>
            <a:off x="793750" y="1028700"/>
            <a:ext cx="10604500" cy="4800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a16="http://schemas.microsoft.com/office/drawing/2014/main" id="{F0AC1633-7CCE-4F01-8A64-002385F26BC2}"/>
              </a:ext>
            </a:extLst>
          </p:cNvPr>
          <p:cNvGrpSpPr/>
          <p:nvPr/>
        </p:nvGrpSpPr>
        <p:grpSpPr>
          <a:xfrm>
            <a:off x="1714337" y="2787168"/>
            <a:ext cx="8763327" cy="1795525"/>
            <a:chOff x="1714337" y="2581295"/>
            <a:chExt cx="8763327" cy="1795525"/>
          </a:xfrm>
        </p:grpSpPr>
        <p:sp>
          <p:nvSpPr>
            <p:cNvPr id="3" name="文本框 2">
              <a:extLst>
                <a:ext uri="{FF2B5EF4-FFF2-40B4-BE49-F238E27FC236}">
                  <a16:creationId xmlns:a16="http://schemas.microsoft.com/office/drawing/2014/main" id="{11379C35-8120-46F0-A0BC-A03A7FC58C8C}"/>
                </a:ext>
              </a:extLst>
            </p:cNvPr>
            <p:cNvSpPr txBox="1"/>
            <p:nvPr/>
          </p:nvSpPr>
          <p:spPr>
            <a:xfrm>
              <a:off x="1714337" y="2581295"/>
              <a:ext cx="8763327" cy="923330"/>
            </a:xfrm>
            <a:prstGeom prst="rect">
              <a:avLst/>
            </a:prstGeom>
            <a:noFill/>
          </p:spPr>
          <p:txBody>
            <a:bodyPr wrap="square" rtlCol="0">
              <a:spAutoFit/>
            </a:bodyPr>
            <a:lstStyle/>
            <a:p>
              <a:pPr algn="ctr"/>
              <a:r>
                <a:rPr lang="en-US" altLang="zh-CN" sz="5400">
                  <a:solidFill>
                    <a:srgbClr val="FFBB16"/>
                  </a:solidFill>
                  <a:latin typeface="Arial Black" panose="020B0A04020102020204" pitchFamily="34" charset="0"/>
                </a:rPr>
                <a:t>Power Point Templet</a:t>
              </a:r>
              <a:endParaRPr lang="zh-CN" altLang="en-US" sz="5400">
                <a:solidFill>
                  <a:srgbClr val="FFBB16"/>
                </a:solidFill>
                <a:latin typeface="Arial Black" panose="020B0A04020102020204" pitchFamily="34" charset="0"/>
              </a:endParaRPr>
            </a:p>
          </p:txBody>
        </p:sp>
        <p:sp>
          <p:nvSpPr>
            <p:cNvPr id="4" name="文本框 3">
              <a:extLst>
                <a:ext uri="{FF2B5EF4-FFF2-40B4-BE49-F238E27FC236}">
                  <a16:creationId xmlns:a16="http://schemas.microsoft.com/office/drawing/2014/main" id="{FC9DD249-4ACB-4C71-A0C0-0CB89C763DDF}"/>
                </a:ext>
              </a:extLst>
            </p:cNvPr>
            <p:cNvSpPr txBox="1"/>
            <p:nvPr/>
          </p:nvSpPr>
          <p:spPr>
            <a:xfrm>
              <a:off x="2464707" y="3713369"/>
              <a:ext cx="7262586" cy="663451"/>
            </a:xfrm>
            <a:prstGeom prst="rect">
              <a:avLst/>
            </a:prstGeom>
            <a:noFill/>
          </p:spPr>
          <p:txBody>
            <a:bodyPr wrap="square" rtlCol="0">
              <a:spAutoFit/>
            </a:bodyPr>
            <a:lstStyle/>
            <a:p>
              <a:pPr algn="ctr">
                <a:lnSpc>
                  <a:spcPct val="120000"/>
                </a:lnSpc>
              </a:pPr>
              <a:r>
                <a:rPr lang="fr-FR" altLang="zh-CN" sz="1600">
                  <a:solidFill>
                    <a:srgbClr val="FFBB16"/>
                  </a:solidFill>
                  <a:latin typeface="Arial Black" panose="020B0A04020102020204" pitchFamily="34" charset="0"/>
                </a:rPr>
                <a:t>habitant morbi tristique senectus et netus et malesuada fames ac turpis egestas</a:t>
              </a:r>
              <a:endParaRPr lang="zh-CN" altLang="en-US" sz="1600">
                <a:solidFill>
                  <a:srgbClr val="FFBB16"/>
                </a:solidFill>
                <a:latin typeface="Arial Black" panose="020B0A04020102020204" pitchFamily="34" charset="0"/>
              </a:endParaRPr>
            </a:p>
          </p:txBody>
        </p:sp>
      </p:grpSp>
      <p:sp>
        <p:nvSpPr>
          <p:cNvPr id="5" name="文本框 4">
            <a:extLst>
              <a:ext uri="{FF2B5EF4-FFF2-40B4-BE49-F238E27FC236}">
                <a16:creationId xmlns:a16="http://schemas.microsoft.com/office/drawing/2014/main" id="{B7D3C956-EAEB-46B9-8FAF-190749FD69DB}"/>
              </a:ext>
            </a:extLst>
          </p:cNvPr>
          <p:cNvSpPr txBox="1"/>
          <p:nvPr/>
        </p:nvSpPr>
        <p:spPr>
          <a:xfrm>
            <a:off x="4955791" y="5214559"/>
            <a:ext cx="2280418" cy="400110"/>
          </a:xfrm>
          <a:prstGeom prst="rect">
            <a:avLst/>
          </a:prstGeom>
          <a:noFill/>
        </p:spPr>
        <p:txBody>
          <a:bodyPr wrap="square" rtlCol="0">
            <a:spAutoFit/>
          </a:bodyPr>
          <a:lstStyle/>
          <a:p>
            <a:pPr algn="ctr"/>
            <a:r>
              <a:rPr lang="en-US" altLang="zh-CN" sz="2000">
                <a:solidFill>
                  <a:srgbClr val="FFBB16"/>
                </a:solidFill>
                <a:latin typeface="Arial Black" panose="020B0A04020102020204" pitchFamily="34" charset="0"/>
              </a:rPr>
              <a:t>2022/01/28</a:t>
            </a:r>
            <a:endParaRPr lang="zh-CN" altLang="en-US" sz="2000">
              <a:solidFill>
                <a:srgbClr val="FFBB16"/>
              </a:solidFill>
              <a:latin typeface="Arial Black" panose="020B0A04020102020204" pitchFamily="34" charset="0"/>
            </a:endParaRPr>
          </a:p>
        </p:txBody>
      </p:sp>
      <p:grpSp>
        <p:nvGrpSpPr>
          <p:cNvPr id="6" name="组合 5">
            <a:extLst>
              <a:ext uri="{FF2B5EF4-FFF2-40B4-BE49-F238E27FC236}">
                <a16:creationId xmlns:a16="http://schemas.microsoft.com/office/drawing/2014/main" id="{60D9341E-6FBC-4B7A-9157-1561BC8CEFF9}"/>
              </a:ext>
            </a:extLst>
          </p:cNvPr>
          <p:cNvGrpSpPr/>
          <p:nvPr/>
        </p:nvGrpSpPr>
        <p:grpSpPr>
          <a:xfrm>
            <a:off x="5594804" y="1405120"/>
            <a:ext cx="1002393" cy="750181"/>
            <a:chOff x="6258626" y="2191227"/>
            <a:chExt cx="1112625" cy="832678"/>
          </a:xfrm>
        </p:grpSpPr>
        <p:grpSp>
          <p:nvGrpSpPr>
            <p:cNvPr id="7" name="组合 6">
              <a:extLst>
                <a:ext uri="{FF2B5EF4-FFF2-40B4-BE49-F238E27FC236}">
                  <a16:creationId xmlns:a16="http://schemas.microsoft.com/office/drawing/2014/main" id="{51EEBBBA-D575-4D62-80DC-07C285243E93}"/>
                </a:ext>
              </a:extLst>
            </p:cNvPr>
            <p:cNvGrpSpPr/>
            <p:nvPr/>
          </p:nvGrpSpPr>
          <p:grpSpPr>
            <a:xfrm>
              <a:off x="6258626" y="2191227"/>
              <a:ext cx="1112625" cy="832678"/>
              <a:chOff x="6258626" y="2191227"/>
              <a:chExt cx="1112625" cy="832678"/>
            </a:xfrm>
          </p:grpSpPr>
          <p:sp>
            <p:nvSpPr>
              <p:cNvPr id="11" name="任意多边形: 形状 10">
                <a:extLst>
                  <a:ext uri="{FF2B5EF4-FFF2-40B4-BE49-F238E27FC236}">
                    <a16:creationId xmlns:a16="http://schemas.microsoft.com/office/drawing/2014/main" id="{B5B02D25-3219-467D-B77F-8E22B4C490EB}"/>
                  </a:ext>
                </a:extLst>
              </p:cNvPr>
              <p:cNvSpPr/>
              <p:nvPr/>
            </p:nvSpPr>
            <p:spPr>
              <a:xfrm>
                <a:off x="6258626" y="2191227"/>
                <a:ext cx="713941" cy="685509"/>
              </a:xfrm>
              <a:custGeom>
                <a:avLst/>
                <a:gdLst>
                  <a:gd name="connsiteX0" fmla="*/ 2803020 w 2913386"/>
                  <a:gd name="connsiteY0" fmla="*/ 915533 h 2797368"/>
                  <a:gd name="connsiteX1" fmla="*/ 1612471 w 2913386"/>
                  <a:gd name="connsiteY1" fmla="*/ 51435 h 2797368"/>
                  <a:gd name="connsiteX2" fmla="*/ 1299727 w 2913386"/>
                  <a:gd name="connsiteY2" fmla="*/ 51435 h 2797368"/>
                  <a:gd name="connsiteX3" fmla="*/ 109178 w 2913386"/>
                  <a:gd name="connsiteY3" fmla="*/ 915533 h 2797368"/>
                  <a:gd name="connsiteX4" fmla="*/ 13158 w 2913386"/>
                  <a:gd name="connsiteY4" fmla="*/ 1211779 h 2797368"/>
                  <a:gd name="connsiteX5" fmla="*/ 468529 w 2913386"/>
                  <a:gd name="connsiteY5" fmla="*/ 2613555 h 2797368"/>
                  <a:gd name="connsiteX6" fmla="*/ 720923 w 2913386"/>
                  <a:gd name="connsiteY6" fmla="*/ 2797368 h 2797368"/>
                  <a:gd name="connsiteX7" fmla="*/ 2194022 w 2913386"/>
                  <a:gd name="connsiteY7" fmla="*/ 2797368 h 2797368"/>
                  <a:gd name="connsiteX8" fmla="*/ 2446416 w 2913386"/>
                  <a:gd name="connsiteY8" fmla="*/ 2613555 h 2797368"/>
                  <a:gd name="connsiteX9" fmla="*/ 2901787 w 2913386"/>
                  <a:gd name="connsiteY9" fmla="*/ 1214523 h 2797368"/>
                  <a:gd name="connsiteX10" fmla="*/ 2803012 w 2913386"/>
                  <a:gd name="connsiteY10" fmla="*/ 915514 h 2797368"/>
                  <a:gd name="connsiteX11" fmla="*/ 1450622 w 2913386"/>
                  <a:gd name="connsiteY11" fmla="*/ 1601333 h 2797368"/>
                  <a:gd name="connsiteX12" fmla="*/ 1362831 w 2913386"/>
                  <a:gd name="connsiteY12" fmla="*/ 1513542 h 2797368"/>
                  <a:gd name="connsiteX13" fmla="*/ 1450622 w 2913386"/>
                  <a:gd name="connsiteY13" fmla="*/ 1425751 h 2797368"/>
                  <a:gd name="connsiteX14" fmla="*/ 1538414 w 2913386"/>
                  <a:gd name="connsiteY14" fmla="*/ 1513542 h 2797368"/>
                  <a:gd name="connsiteX15" fmla="*/ 1450622 w 2913386"/>
                  <a:gd name="connsiteY15" fmla="*/ 1601333 h 279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386" h="2797368">
                    <a:moveTo>
                      <a:pt x="2803020" y="915533"/>
                    </a:moveTo>
                    <a:lnTo>
                      <a:pt x="1612471" y="51435"/>
                    </a:lnTo>
                    <a:cubicBezTo>
                      <a:pt x="1519207" y="-17145"/>
                      <a:pt x="1393035" y="-17145"/>
                      <a:pt x="1299727" y="51435"/>
                    </a:cubicBezTo>
                    <a:lnTo>
                      <a:pt x="109178" y="915533"/>
                    </a:lnTo>
                    <a:cubicBezTo>
                      <a:pt x="15914" y="984113"/>
                      <a:pt x="-22506" y="1102061"/>
                      <a:pt x="13158" y="1211779"/>
                    </a:cubicBezTo>
                    <a:lnTo>
                      <a:pt x="468529" y="2613555"/>
                    </a:lnTo>
                    <a:cubicBezTo>
                      <a:pt x="504197" y="2723273"/>
                      <a:pt x="605689" y="2797368"/>
                      <a:pt x="720923" y="2797368"/>
                    </a:cubicBezTo>
                    <a:lnTo>
                      <a:pt x="2194022" y="2797368"/>
                    </a:lnTo>
                    <a:cubicBezTo>
                      <a:pt x="2309256" y="2797368"/>
                      <a:pt x="2410744" y="2723316"/>
                      <a:pt x="2446416" y="2613555"/>
                    </a:cubicBezTo>
                    <a:lnTo>
                      <a:pt x="2901787" y="1214523"/>
                    </a:lnTo>
                    <a:cubicBezTo>
                      <a:pt x="2934699" y="1104804"/>
                      <a:pt x="2896276" y="984094"/>
                      <a:pt x="2803012" y="915514"/>
                    </a:cubicBezTo>
                    <a:close/>
                    <a:moveTo>
                      <a:pt x="1450622" y="1601333"/>
                    </a:moveTo>
                    <a:cubicBezTo>
                      <a:pt x="1401254" y="1601333"/>
                      <a:pt x="1362831" y="1562910"/>
                      <a:pt x="1362831" y="1513542"/>
                    </a:cubicBezTo>
                    <a:cubicBezTo>
                      <a:pt x="1362831" y="1464173"/>
                      <a:pt x="1401255" y="1425751"/>
                      <a:pt x="1450622" y="1425751"/>
                    </a:cubicBezTo>
                    <a:cubicBezTo>
                      <a:pt x="1499991" y="1425751"/>
                      <a:pt x="1538414" y="1464174"/>
                      <a:pt x="1538414" y="1513542"/>
                    </a:cubicBezTo>
                    <a:cubicBezTo>
                      <a:pt x="1538375" y="1562949"/>
                      <a:pt x="1499990" y="1601333"/>
                      <a:pt x="1450622" y="1601333"/>
                    </a:cubicBezTo>
                    <a:close/>
                  </a:path>
                </a:pathLst>
              </a:custGeom>
              <a:solidFill>
                <a:srgbClr val="FFBB16"/>
              </a:solidFill>
              <a:ln w="19050" cap="flat">
                <a:solidFill>
                  <a:schemeClr val="tx1"/>
                </a:solid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020DD6D1-5DFA-4059-B920-1D335C95C5B0}"/>
                  </a:ext>
                </a:extLst>
              </p:cNvPr>
              <p:cNvSpPr/>
              <p:nvPr/>
            </p:nvSpPr>
            <p:spPr>
              <a:xfrm>
                <a:off x="6338363" y="2220661"/>
                <a:ext cx="713941" cy="685509"/>
              </a:xfrm>
              <a:custGeom>
                <a:avLst/>
                <a:gdLst>
                  <a:gd name="connsiteX0" fmla="*/ 2803020 w 2913386"/>
                  <a:gd name="connsiteY0" fmla="*/ 915533 h 2797368"/>
                  <a:gd name="connsiteX1" fmla="*/ 1612471 w 2913386"/>
                  <a:gd name="connsiteY1" fmla="*/ 51435 h 2797368"/>
                  <a:gd name="connsiteX2" fmla="*/ 1299727 w 2913386"/>
                  <a:gd name="connsiteY2" fmla="*/ 51435 h 2797368"/>
                  <a:gd name="connsiteX3" fmla="*/ 109178 w 2913386"/>
                  <a:gd name="connsiteY3" fmla="*/ 915533 h 2797368"/>
                  <a:gd name="connsiteX4" fmla="*/ 13158 w 2913386"/>
                  <a:gd name="connsiteY4" fmla="*/ 1211779 h 2797368"/>
                  <a:gd name="connsiteX5" fmla="*/ 468529 w 2913386"/>
                  <a:gd name="connsiteY5" fmla="*/ 2613555 h 2797368"/>
                  <a:gd name="connsiteX6" fmla="*/ 720923 w 2913386"/>
                  <a:gd name="connsiteY6" fmla="*/ 2797368 h 2797368"/>
                  <a:gd name="connsiteX7" fmla="*/ 2194022 w 2913386"/>
                  <a:gd name="connsiteY7" fmla="*/ 2797368 h 2797368"/>
                  <a:gd name="connsiteX8" fmla="*/ 2446416 w 2913386"/>
                  <a:gd name="connsiteY8" fmla="*/ 2613555 h 2797368"/>
                  <a:gd name="connsiteX9" fmla="*/ 2901787 w 2913386"/>
                  <a:gd name="connsiteY9" fmla="*/ 1214523 h 2797368"/>
                  <a:gd name="connsiteX10" fmla="*/ 2803012 w 2913386"/>
                  <a:gd name="connsiteY10" fmla="*/ 915514 h 2797368"/>
                  <a:gd name="connsiteX11" fmla="*/ 1450622 w 2913386"/>
                  <a:gd name="connsiteY11" fmla="*/ 1601333 h 2797368"/>
                  <a:gd name="connsiteX12" fmla="*/ 1362831 w 2913386"/>
                  <a:gd name="connsiteY12" fmla="*/ 1513542 h 2797368"/>
                  <a:gd name="connsiteX13" fmla="*/ 1450622 w 2913386"/>
                  <a:gd name="connsiteY13" fmla="*/ 1425751 h 2797368"/>
                  <a:gd name="connsiteX14" fmla="*/ 1538414 w 2913386"/>
                  <a:gd name="connsiteY14" fmla="*/ 1513542 h 2797368"/>
                  <a:gd name="connsiteX15" fmla="*/ 1450622 w 2913386"/>
                  <a:gd name="connsiteY15" fmla="*/ 1601333 h 279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386" h="2797368">
                    <a:moveTo>
                      <a:pt x="2803020" y="915533"/>
                    </a:moveTo>
                    <a:lnTo>
                      <a:pt x="1612471" y="51435"/>
                    </a:lnTo>
                    <a:cubicBezTo>
                      <a:pt x="1519207" y="-17145"/>
                      <a:pt x="1393035" y="-17145"/>
                      <a:pt x="1299727" y="51435"/>
                    </a:cubicBezTo>
                    <a:lnTo>
                      <a:pt x="109178" y="915533"/>
                    </a:lnTo>
                    <a:cubicBezTo>
                      <a:pt x="15914" y="984113"/>
                      <a:pt x="-22506" y="1102061"/>
                      <a:pt x="13158" y="1211779"/>
                    </a:cubicBezTo>
                    <a:lnTo>
                      <a:pt x="468529" y="2613555"/>
                    </a:lnTo>
                    <a:cubicBezTo>
                      <a:pt x="504197" y="2723273"/>
                      <a:pt x="605689" y="2797368"/>
                      <a:pt x="720923" y="2797368"/>
                    </a:cubicBezTo>
                    <a:lnTo>
                      <a:pt x="2194022" y="2797368"/>
                    </a:lnTo>
                    <a:cubicBezTo>
                      <a:pt x="2309256" y="2797368"/>
                      <a:pt x="2410744" y="2723316"/>
                      <a:pt x="2446416" y="2613555"/>
                    </a:cubicBezTo>
                    <a:lnTo>
                      <a:pt x="2901787" y="1214523"/>
                    </a:lnTo>
                    <a:cubicBezTo>
                      <a:pt x="2934699" y="1104804"/>
                      <a:pt x="2896276" y="984094"/>
                      <a:pt x="2803012" y="915514"/>
                    </a:cubicBezTo>
                    <a:close/>
                    <a:moveTo>
                      <a:pt x="1450622" y="1601333"/>
                    </a:moveTo>
                    <a:cubicBezTo>
                      <a:pt x="1401254" y="1601333"/>
                      <a:pt x="1362831" y="1562910"/>
                      <a:pt x="1362831" y="1513542"/>
                    </a:cubicBezTo>
                    <a:cubicBezTo>
                      <a:pt x="1362831" y="1464173"/>
                      <a:pt x="1401255" y="1425751"/>
                      <a:pt x="1450622" y="1425751"/>
                    </a:cubicBezTo>
                    <a:cubicBezTo>
                      <a:pt x="1499991" y="1425751"/>
                      <a:pt x="1538414" y="1464174"/>
                      <a:pt x="1538414" y="1513542"/>
                    </a:cubicBezTo>
                    <a:cubicBezTo>
                      <a:pt x="1538375" y="1562949"/>
                      <a:pt x="1499990" y="1601333"/>
                      <a:pt x="1450622" y="1601333"/>
                    </a:cubicBezTo>
                    <a:close/>
                  </a:path>
                </a:pathLst>
              </a:custGeom>
              <a:solidFill>
                <a:srgbClr val="FFBB16"/>
              </a:solidFill>
              <a:ln w="19050" cap="flat" cmpd="sng" algn="ctr">
                <a:solidFill>
                  <a:schemeClr val="tx1">
                    <a:lumMod val="100000"/>
                  </a:schemeClr>
                </a:solidFill>
                <a:prstDash val="solid"/>
                <a:miter lim="800000"/>
                <a:headEnd type="none" w="med" len="med"/>
                <a:tailEnd type="none" w="med" len="med"/>
              </a:ln>
              <a:effectLst/>
            </p:spPr>
            <p:txBody>
              <a:bodyPr rtlCol="0" anchor="ctr"/>
              <a:lstStyle/>
              <a:p>
                <a:endParaRPr lang="zh-CN" altLang="en-US">
                  <a:solidFill>
                    <a:schemeClr val="tx1">
                      <a:lumMod val="100000"/>
                    </a:schemeClr>
                  </a:solidFill>
                </a:endParaRPr>
              </a:p>
            </p:txBody>
          </p:sp>
          <p:sp>
            <p:nvSpPr>
              <p:cNvPr id="13" name="任意多边形: 形状 12">
                <a:extLst>
                  <a:ext uri="{FF2B5EF4-FFF2-40B4-BE49-F238E27FC236}">
                    <a16:creationId xmlns:a16="http://schemas.microsoft.com/office/drawing/2014/main" id="{3982E79E-394D-4833-B547-185450A65110}"/>
                  </a:ext>
                </a:extLst>
              </p:cNvPr>
              <p:cNvSpPr/>
              <p:nvPr/>
            </p:nvSpPr>
            <p:spPr>
              <a:xfrm>
                <a:off x="6418100" y="2250095"/>
                <a:ext cx="713941" cy="685509"/>
              </a:xfrm>
              <a:custGeom>
                <a:avLst/>
                <a:gdLst>
                  <a:gd name="connsiteX0" fmla="*/ 2803020 w 2913386"/>
                  <a:gd name="connsiteY0" fmla="*/ 915533 h 2797368"/>
                  <a:gd name="connsiteX1" fmla="*/ 1612471 w 2913386"/>
                  <a:gd name="connsiteY1" fmla="*/ 51435 h 2797368"/>
                  <a:gd name="connsiteX2" fmla="*/ 1299727 w 2913386"/>
                  <a:gd name="connsiteY2" fmla="*/ 51435 h 2797368"/>
                  <a:gd name="connsiteX3" fmla="*/ 109178 w 2913386"/>
                  <a:gd name="connsiteY3" fmla="*/ 915533 h 2797368"/>
                  <a:gd name="connsiteX4" fmla="*/ 13158 w 2913386"/>
                  <a:gd name="connsiteY4" fmla="*/ 1211779 h 2797368"/>
                  <a:gd name="connsiteX5" fmla="*/ 468529 w 2913386"/>
                  <a:gd name="connsiteY5" fmla="*/ 2613555 h 2797368"/>
                  <a:gd name="connsiteX6" fmla="*/ 720923 w 2913386"/>
                  <a:gd name="connsiteY6" fmla="*/ 2797368 h 2797368"/>
                  <a:gd name="connsiteX7" fmla="*/ 2194022 w 2913386"/>
                  <a:gd name="connsiteY7" fmla="*/ 2797368 h 2797368"/>
                  <a:gd name="connsiteX8" fmla="*/ 2446416 w 2913386"/>
                  <a:gd name="connsiteY8" fmla="*/ 2613555 h 2797368"/>
                  <a:gd name="connsiteX9" fmla="*/ 2901787 w 2913386"/>
                  <a:gd name="connsiteY9" fmla="*/ 1214523 h 2797368"/>
                  <a:gd name="connsiteX10" fmla="*/ 2803012 w 2913386"/>
                  <a:gd name="connsiteY10" fmla="*/ 915514 h 2797368"/>
                  <a:gd name="connsiteX11" fmla="*/ 1450622 w 2913386"/>
                  <a:gd name="connsiteY11" fmla="*/ 1601333 h 2797368"/>
                  <a:gd name="connsiteX12" fmla="*/ 1362831 w 2913386"/>
                  <a:gd name="connsiteY12" fmla="*/ 1513542 h 2797368"/>
                  <a:gd name="connsiteX13" fmla="*/ 1450622 w 2913386"/>
                  <a:gd name="connsiteY13" fmla="*/ 1425751 h 2797368"/>
                  <a:gd name="connsiteX14" fmla="*/ 1538414 w 2913386"/>
                  <a:gd name="connsiteY14" fmla="*/ 1513542 h 2797368"/>
                  <a:gd name="connsiteX15" fmla="*/ 1450622 w 2913386"/>
                  <a:gd name="connsiteY15" fmla="*/ 1601333 h 279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386" h="2797368">
                    <a:moveTo>
                      <a:pt x="2803020" y="915533"/>
                    </a:moveTo>
                    <a:lnTo>
                      <a:pt x="1612471" y="51435"/>
                    </a:lnTo>
                    <a:cubicBezTo>
                      <a:pt x="1519207" y="-17145"/>
                      <a:pt x="1393035" y="-17145"/>
                      <a:pt x="1299727" y="51435"/>
                    </a:cubicBezTo>
                    <a:lnTo>
                      <a:pt x="109178" y="915533"/>
                    </a:lnTo>
                    <a:cubicBezTo>
                      <a:pt x="15914" y="984113"/>
                      <a:pt x="-22506" y="1102061"/>
                      <a:pt x="13158" y="1211779"/>
                    </a:cubicBezTo>
                    <a:lnTo>
                      <a:pt x="468529" y="2613555"/>
                    </a:lnTo>
                    <a:cubicBezTo>
                      <a:pt x="504197" y="2723273"/>
                      <a:pt x="605689" y="2797368"/>
                      <a:pt x="720923" y="2797368"/>
                    </a:cubicBezTo>
                    <a:lnTo>
                      <a:pt x="2194022" y="2797368"/>
                    </a:lnTo>
                    <a:cubicBezTo>
                      <a:pt x="2309256" y="2797368"/>
                      <a:pt x="2410744" y="2723316"/>
                      <a:pt x="2446416" y="2613555"/>
                    </a:cubicBezTo>
                    <a:lnTo>
                      <a:pt x="2901787" y="1214523"/>
                    </a:lnTo>
                    <a:cubicBezTo>
                      <a:pt x="2934699" y="1104804"/>
                      <a:pt x="2896276" y="984094"/>
                      <a:pt x="2803012" y="915514"/>
                    </a:cubicBezTo>
                    <a:close/>
                    <a:moveTo>
                      <a:pt x="1450622" y="1601333"/>
                    </a:moveTo>
                    <a:cubicBezTo>
                      <a:pt x="1401254" y="1601333"/>
                      <a:pt x="1362831" y="1562910"/>
                      <a:pt x="1362831" y="1513542"/>
                    </a:cubicBezTo>
                    <a:cubicBezTo>
                      <a:pt x="1362831" y="1464173"/>
                      <a:pt x="1401255" y="1425751"/>
                      <a:pt x="1450622" y="1425751"/>
                    </a:cubicBezTo>
                    <a:cubicBezTo>
                      <a:pt x="1499991" y="1425751"/>
                      <a:pt x="1538414" y="1464174"/>
                      <a:pt x="1538414" y="1513542"/>
                    </a:cubicBezTo>
                    <a:cubicBezTo>
                      <a:pt x="1538375" y="1562949"/>
                      <a:pt x="1499990" y="1601333"/>
                      <a:pt x="1450622" y="1601333"/>
                    </a:cubicBezTo>
                    <a:close/>
                  </a:path>
                </a:pathLst>
              </a:custGeom>
              <a:solidFill>
                <a:srgbClr val="FFBB16"/>
              </a:solidFill>
              <a:ln w="19050" cap="flat" cmpd="sng" algn="ctr">
                <a:solidFill>
                  <a:schemeClr val="tx1">
                    <a:lumMod val="100000"/>
                  </a:schemeClr>
                </a:solidFill>
                <a:prstDash val="solid"/>
                <a:miter lim="800000"/>
                <a:headEnd type="none" w="med" len="med"/>
                <a:tailEnd type="none" w="med" len="med"/>
              </a:ln>
              <a:effectLst/>
            </p:spPr>
            <p:txBody>
              <a:bodyPr rtlCol="0" anchor="ctr"/>
              <a:lstStyle/>
              <a:p>
                <a:endParaRPr lang="zh-CN" altLang="en-US">
                  <a:solidFill>
                    <a:schemeClr val="tx1">
                      <a:lumMod val="100000"/>
                    </a:schemeClr>
                  </a:solidFill>
                </a:endParaRPr>
              </a:p>
            </p:txBody>
          </p:sp>
          <p:sp>
            <p:nvSpPr>
              <p:cNvPr id="14" name="任意多边形: 形状 13">
                <a:extLst>
                  <a:ext uri="{FF2B5EF4-FFF2-40B4-BE49-F238E27FC236}">
                    <a16:creationId xmlns:a16="http://schemas.microsoft.com/office/drawing/2014/main" id="{115E2EB2-2240-46E3-BF07-58D20426DE25}"/>
                  </a:ext>
                </a:extLst>
              </p:cNvPr>
              <p:cNvSpPr/>
              <p:nvPr/>
            </p:nvSpPr>
            <p:spPr>
              <a:xfrm>
                <a:off x="6497836" y="2279528"/>
                <a:ext cx="713941" cy="685509"/>
              </a:xfrm>
              <a:custGeom>
                <a:avLst/>
                <a:gdLst>
                  <a:gd name="connsiteX0" fmla="*/ 2803020 w 2913386"/>
                  <a:gd name="connsiteY0" fmla="*/ 915533 h 2797368"/>
                  <a:gd name="connsiteX1" fmla="*/ 1612471 w 2913386"/>
                  <a:gd name="connsiteY1" fmla="*/ 51435 h 2797368"/>
                  <a:gd name="connsiteX2" fmla="*/ 1299727 w 2913386"/>
                  <a:gd name="connsiteY2" fmla="*/ 51435 h 2797368"/>
                  <a:gd name="connsiteX3" fmla="*/ 109178 w 2913386"/>
                  <a:gd name="connsiteY3" fmla="*/ 915533 h 2797368"/>
                  <a:gd name="connsiteX4" fmla="*/ 13158 w 2913386"/>
                  <a:gd name="connsiteY4" fmla="*/ 1211779 h 2797368"/>
                  <a:gd name="connsiteX5" fmla="*/ 468529 w 2913386"/>
                  <a:gd name="connsiteY5" fmla="*/ 2613555 h 2797368"/>
                  <a:gd name="connsiteX6" fmla="*/ 720923 w 2913386"/>
                  <a:gd name="connsiteY6" fmla="*/ 2797368 h 2797368"/>
                  <a:gd name="connsiteX7" fmla="*/ 2194022 w 2913386"/>
                  <a:gd name="connsiteY7" fmla="*/ 2797368 h 2797368"/>
                  <a:gd name="connsiteX8" fmla="*/ 2446416 w 2913386"/>
                  <a:gd name="connsiteY8" fmla="*/ 2613555 h 2797368"/>
                  <a:gd name="connsiteX9" fmla="*/ 2901787 w 2913386"/>
                  <a:gd name="connsiteY9" fmla="*/ 1214523 h 2797368"/>
                  <a:gd name="connsiteX10" fmla="*/ 2803012 w 2913386"/>
                  <a:gd name="connsiteY10" fmla="*/ 915514 h 2797368"/>
                  <a:gd name="connsiteX11" fmla="*/ 1450622 w 2913386"/>
                  <a:gd name="connsiteY11" fmla="*/ 1601333 h 2797368"/>
                  <a:gd name="connsiteX12" fmla="*/ 1362831 w 2913386"/>
                  <a:gd name="connsiteY12" fmla="*/ 1513542 h 2797368"/>
                  <a:gd name="connsiteX13" fmla="*/ 1450622 w 2913386"/>
                  <a:gd name="connsiteY13" fmla="*/ 1425751 h 2797368"/>
                  <a:gd name="connsiteX14" fmla="*/ 1538414 w 2913386"/>
                  <a:gd name="connsiteY14" fmla="*/ 1513542 h 2797368"/>
                  <a:gd name="connsiteX15" fmla="*/ 1450622 w 2913386"/>
                  <a:gd name="connsiteY15" fmla="*/ 1601333 h 279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386" h="2797368">
                    <a:moveTo>
                      <a:pt x="2803020" y="915533"/>
                    </a:moveTo>
                    <a:lnTo>
                      <a:pt x="1612471" y="51435"/>
                    </a:lnTo>
                    <a:cubicBezTo>
                      <a:pt x="1519207" y="-17145"/>
                      <a:pt x="1393035" y="-17145"/>
                      <a:pt x="1299727" y="51435"/>
                    </a:cubicBezTo>
                    <a:lnTo>
                      <a:pt x="109178" y="915533"/>
                    </a:lnTo>
                    <a:cubicBezTo>
                      <a:pt x="15914" y="984113"/>
                      <a:pt x="-22506" y="1102061"/>
                      <a:pt x="13158" y="1211779"/>
                    </a:cubicBezTo>
                    <a:lnTo>
                      <a:pt x="468529" y="2613555"/>
                    </a:lnTo>
                    <a:cubicBezTo>
                      <a:pt x="504197" y="2723273"/>
                      <a:pt x="605689" y="2797368"/>
                      <a:pt x="720923" y="2797368"/>
                    </a:cubicBezTo>
                    <a:lnTo>
                      <a:pt x="2194022" y="2797368"/>
                    </a:lnTo>
                    <a:cubicBezTo>
                      <a:pt x="2309256" y="2797368"/>
                      <a:pt x="2410744" y="2723316"/>
                      <a:pt x="2446416" y="2613555"/>
                    </a:cubicBezTo>
                    <a:lnTo>
                      <a:pt x="2901787" y="1214523"/>
                    </a:lnTo>
                    <a:cubicBezTo>
                      <a:pt x="2934699" y="1104804"/>
                      <a:pt x="2896276" y="984094"/>
                      <a:pt x="2803012" y="915514"/>
                    </a:cubicBezTo>
                    <a:close/>
                    <a:moveTo>
                      <a:pt x="1450622" y="1601333"/>
                    </a:moveTo>
                    <a:cubicBezTo>
                      <a:pt x="1401254" y="1601333"/>
                      <a:pt x="1362831" y="1562910"/>
                      <a:pt x="1362831" y="1513542"/>
                    </a:cubicBezTo>
                    <a:cubicBezTo>
                      <a:pt x="1362831" y="1464173"/>
                      <a:pt x="1401255" y="1425751"/>
                      <a:pt x="1450622" y="1425751"/>
                    </a:cubicBezTo>
                    <a:cubicBezTo>
                      <a:pt x="1499991" y="1425751"/>
                      <a:pt x="1538414" y="1464174"/>
                      <a:pt x="1538414" y="1513542"/>
                    </a:cubicBezTo>
                    <a:cubicBezTo>
                      <a:pt x="1538375" y="1562949"/>
                      <a:pt x="1499990" y="1601333"/>
                      <a:pt x="1450622" y="1601333"/>
                    </a:cubicBezTo>
                    <a:close/>
                  </a:path>
                </a:pathLst>
              </a:custGeom>
              <a:solidFill>
                <a:srgbClr val="FFBB16"/>
              </a:solidFill>
              <a:ln w="19050" cap="flat" cmpd="sng" algn="ctr">
                <a:solidFill>
                  <a:schemeClr val="tx1">
                    <a:lumMod val="100000"/>
                  </a:schemeClr>
                </a:solidFill>
                <a:prstDash val="solid"/>
                <a:miter lim="800000"/>
                <a:headEnd type="none" w="med" len="med"/>
                <a:tailEnd type="none" w="med" len="med"/>
              </a:ln>
              <a:effectLst/>
            </p:spPr>
            <p:txBody>
              <a:bodyPr rtlCol="0" anchor="ctr"/>
              <a:lstStyle/>
              <a:p>
                <a:endParaRPr lang="zh-CN" altLang="en-US">
                  <a:solidFill>
                    <a:schemeClr val="tx1">
                      <a:lumMod val="100000"/>
                    </a:schemeClr>
                  </a:solidFill>
                </a:endParaRPr>
              </a:p>
            </p:txBody>
          </p:sp>
          <p:sp>
            <p:nvSpPr>
              <p:cNvPr id="15" name="任意多边形: 形状 14">
                <a:extLst>
                  <a:ext uri="{FF2B5EF4-FFF2-40B4-BE49-F238E27FC236}">
                    <a16:creationId xmlns:a16="http://schemas.microsoft.com/office/drawing/2014/main" id="{A05331F7-AD7E-4B5C-907B-4FFF6E2BF6BA}"/>
                  </a:ext>
                </a:extLst>
              </p:cNvPr>
              <p:cNvSpPr/>
              <p:nvPr/>
            </p:nvSpPr>
            <p:spPr>
              <a:xfrm>
                <a:off x="6577573" y="2308962"/>
                <a:ext cx="713941" cy="685509"/>
              </a:xfrm>
              <a:custGeom>
                <a:avLst/>
                <a:gdLst>
                  <a:gd name="connsiteX0" fmla="*/ 2803020 w 2913386"/>
                  <a:gd name="connsiteY0" fmla="*/ 915533 h 2797368"/>
                  <a:gd name="connsiteX1" fmla="*/ 1612471 w 2913386"/>
                  <a:gd name="connsiteY1" fmla="*/ 51435 h 2797368"/>
                  <a:gd name="connsiteX2" fmla="*/ 1299727 w 2913386"/>
                  <a:gd name="connsiteY2" fmla="*/ 51435 h 2797368"/>
                  <a:gd name="connsiteX3" fmla="*/ 109178 w 2913386"/>
                  <a:gd name="connsiteY3" fmla="*/ 915533 h 2797368"/>
                  <a:gd name="connsiteX4" fmla="*/ 13158 w 2913386"/>
                  <a:gd name="connsiteY4" fmla="*/ 1211779 h 2797368"/>
                  <a:gd name="connsiteX5" fmla="*/ 468529 w 2913386"/>
                  <a:gd name="connsiteY5" fmla="*/ 2613555 h 2797368"/>
                  <a:gd name="connsiteX6" fmla="*/ 720923 w 2913386"/>
                  <a:gd name="connsiteY6" fmla="*/ 2797368 h 2797368"/>
                  <a:gd name="connsiteX7" fmla="*/ 2194022 w 2913386"/>
                  <a:gd name="connsiteY7" fmla="*/ 2797368 h 2797368"/>
                  <a:gd name="connsiteX8" fmla="*/ 2446416 w 2913386"/>
                  <a:gd name="connsiteY8" fmla="*/ 2613555 h 2797368"/>
                  <a:gd name="connsiteX9" fmla="*/ 2901787 w 2913386"/>
                  <a:gd name="connsiteY9" fmla="*/ 1214523 h 2797368"/>
                  <a:gd name="connsiteX10" fmla="*/ 2803012 w 2913386"/>
                  <a:gd name="connsiteY10" fmla="*/ 915514 h 2797368"/>
                  <a:gd name="connsiteX11" fmla="*/ 1450622 w 2913386"/>
                  <a:gd name="connsiteY11" fmla="*/ 1601333 h 2797368"/>
                  <a:gd name="connsiteX12" fmla="*/ 1362831 w 2913386"/>
                  <a:gd name="connsiteY12" fmla="*/ 1513542 h 2797368"/>
                  <a:gd name="connsiteX13" fmla="*/ 1450622 w 2913386"/>
                  <a:gd name="connsiteY13" fmla="*/ 1425751 h 2797368"/>
                  <a:gd name="connsiteX14" fmla="*/ 1538414 w 2913386"/>
                  <a:gd name="connsiteY14" fmla="*/ 1513542 h 2797368"/>
                  <a:gd name="connsiteX15" fmla="*/ 1450622 w 2913386"/>
                  <a:gd name="connsiteY15" fmla="*/ 1601333 h 279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386" h="2797368">
                    <a:moveTo>
                      <a:pt x="2803020" y="915533"/>
                    </a:moveTo>
                    <a:lnTo>
                      <a:pt x="1612471" y="51435"/>
                    </a:lnTo>
                    <a:cubicBezTo>
                      <a:pt x="1519207" y="-17145"/>
                      <a:pt x="1393035" y="-17145"/>
                      <a:pt x="1299727" y="51435"/>
                    </a:cubicBezTo>
                    <a:lnTo>
                      <a:pt x="109178" y="915533"/>
                    </a:lnTo>
                    <a:cubicBezTo>
                      <a:pt x="15914" y="984113"/>
                      <a:pt x="-22506" y="1102061"/>
                      <a:pt x="13158" y="1211779"/>
                    </a:cubicBezTo>
                    <a:lnTo>
                      <a:pt x="468529" y="2613555"/>
                    </a:lnTo>
                    <a:cubicBezTo>
                      <a:pt x="504197" y="2723273"/>
                      <a:pt x="605689" y="2797368"/>
                      <a:pt x="720923" y="2797368"/>
                    </a:cubicBezTo>
                    <a:lnTo>
                      <a:pt x="2194022" y="2797368"/>
                    </a:lnTo>
                    <a:cubicBezTo>
                      <a:pt x="2309256" y="2797368"/>
                      <a:pt x="2410744" y="2723316"/>
                      <a:pt x="2446416" y="2613555"/>
                    </a:cubicBezTo>
                    <a:lnTo>
                      <a:pt x="2901787" y="1214523"/>
                    </a:lnTo>
                    <a:cubicBezTo>
                      <a:pt x="2934699" y="1104804"/>
                      <a:pt x="2896276" y="984094"/>
                      <a:pt x="2803012" y="915514"/>
                    </a:cubicBezTo>
                    <a:close/>
                    <a:moveTo>
                      <a:pt x="1450622" y="1601333"/>
                    </a:moveTo>
                    <a:cubicBezTo>
                      <a:pt x="1401254" y="1601333"/>
                      <a:pt x="1362831" y="1562910"/>
                      <a:pt x="1362831" y="1513542"/>
                    </a:cubicBezTo>
                    <a:cubicBezTo>
                      <a:pt x="1362831" y="1464173"/>
                      <a:pt x="1401255" y="1425751"/>
                      <a:pt x="1450622" y="1425751"/>
                    </a:cubicBezTo>
                    <a:cubicBezTo>
                      <a:pt x="1499991" y="1425751"/>
                      <a:pt x="1538414" y="1464174"/>
                      <a:pt x="1538414" y="1513542"/>
                    </a:cubicBezTo>
                    <a:cubicBezTo>
                      <a:pt x="1538375" y="1562949"/>
                      <a:pt x="1499990" y="1601333"/>
                      <a:pt x="1450622" y="1601333"/>
                    </a:cubicBezTo>
                    <a:close/>
                  </a:path>
                </a:pathLst>
              </a:custGeom>
              <a:solidFill>
                <a:srgbClr val="FFBB16"/>
              </a:solidFill>
              <a:ln w="19050" cap="flat" cmpd="sng" algn="ctr">
                <a:solidFill>
                  <a:schemeClr val="tx1">
                    <a:lumMod val="100000"/>
                  </a:schemeClr>
                </a:solidFill>
                <a:prstDash val="solid"/>
                <a:miter lim="800000"/>
                <a:headEnd type="none" w="med" len="med"/>
                <a:tailEnd type="none" w="med" len="med"/>
              </a:ln>
              <a:effectLst/>
            </p:spPr>
            <p:txBody>
              <a:bodyPr rtlCol="0" anchor="ctr"/>
              <a:lstStyle/>
              <a:p>
                <a:endParaRPr lang="zh-CN" altLang="en-US">
                  <a:solidFill>
                    <a:schemeClr val="tx1">
                      <a:lumMod val="100000"/>
                    </a:schemeClr>
                  </a:solidFill>
                </a:endParaRPr>
              </a:p>
            </p:txBody>
          </p:sp>
          <p:sp>
            <p:nvSpPr>
              <p:cNvPr id="16" name="任意多边形: 形状 15">
                <a:extLst>
                  <a:ext uri="{FF2B5EF4-FFF2-40B4-BE49-F238E27FC236}">
                    <a16:creationId xmlns:a16="http://schemas.microsoft.com/office/drawing/2014/main" id="{EFC56FA3-0E30-4C54-AF7D-E240CAE76F7D}"/>
                  </a:ext>
                </a:extLst>
              </p:cNvPr>
              <p:cNvSpPr/>
              <p:nvPr/>
            </p:nvSpPr>
            <p:spPr>
              <a:xfrm>
                <a:off x="6657310" y="2338396"/>
                <a:ext cx="713941" cy="685509"/>
              </a:xfrm>
              <a:custGeom>
                <a:avLst/>
                <a:gdLst>
                  <a:gd name="connsiteX0" fmla="*/ 2803020 w 2913386"/>
                  <a:gd name="connsiteY0" fmla="*/ 915533 h 2797368"/>
                  <a:gd name="connsiteX1" fmla="*/ 1612471 w 2913386"/>
                  <a:gd name="connsiteY1" fmla="*/ 51435 h 2797368"/>
                  <a:gd name="connsiteX2" fmla="*/ 1299727 w 2913386"/>
                  <a:gd name="connsiteY2" fmla="*/ 51435 h 2797368"/>
                  <a:gd name="connsiteX3" fmla="*/ 109178 w 2913386"/>
                  <a:gd name="connsiteY3" fmla="*/ 915533 h 2797368"/>
                  <a:gd name="connsiteX4" fmla="*/ 13158 w 2913386"/>
                  <a:gd name="connsiteY4" fmla="*/ 1211779 h 2797368"/>
                  <a:gd name="connsiteX5" fmla="*/ 468529 w 2913386"/>
                  <a:gd name="connsiteY5" fmla="*/ 2613555 h 2797368"/>
                  <a:gd name="connsiteX6" fmla="*/ 720923 w 2913386"/>
                  <a:gd name="connsiteY6" fmla="*/ 2797368 h 2797368"/>
                  <a:gd name="connsiteX7" fmla="*/ 2194022 w 2913386"/>
                  <a:gd name="connsiteY7" fmla="*/ 2797368 h 2797368"/>
                  <a:gd name="connsiteX8" fmla="*/ 2446416 w 2913386"/>
                  <a:gd name="connsiteY8" fmla="*/ 2613555 h 2797368"/>
                  <a:gd name="connsiteX9" fmla="*/ 2901787 w 2913386"/>
                  <a:gd name="connsiteY9" fmla="*/ 1214523 h 2797368"/>
                  <a:gd name="connsiteX10" fmla="*/ 2803012 w 2913386"/>
                  <a:gd name="connsiteY10" fmla="*/ 915514 h 2797368"/>
                  <a:gd name="connsiteX11" fmla="*/ 1450622 w 2913386"/>
                  <a:gd name="connsiteY11" fmla="*/ 1601333 h 2797368"/>
                  <a:gd name="connsiteX12" fmla="*/ 1362831 w 2913386"/>
                  <a:gd name="connsiteY12" fmla="*/ 1513542 h 2797368"/>
                  <a:gd name="connsiteX13" fmla="*/ 1450622 w 2913386"/>
                  <a:gd name="connsiteY13" fmla="*/ 1425751 h 2797368"/>
                  <a:gd name="connsiteX14" fmla="*/ 1538414 w 2913386"/>
                  <a:gd name="connsiteY14" fmla="*/ 1513542 h 2797368"/>
                  <a:gd name="connsiteX15" fmla="*/ 1450622 w 2913386"/>
                  <a:gd name="connsiteY15" fmla="*/ 1601333 h 279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386" h="2797368">
                    <a:moveTo>
                      <a:pt x="2803020" y="915533"/>
                    </a:moveTo>
                    <a:lnTo>
                      <a:pt x="1612471" y="51435"/>
                    </a:lnTo>
                    <a:cubicBezTo>
                      <a:pt x="1519207" y="-17145"/>
                      <a:pt x="1393035" y="-17145"/>
                      <a:pt x="1299727" y="51435"/>
                    </a:cubicBezTo>
                    <a:lnTo>
                      <a:pt x="109178" y="915533"/>
                    </a:lnTo>
                    <a:cubicBezTo>
                      <a:pt x="15914" y="984113"/>
                      <a:pt x="-22506" y="1102061"/>
                      <a:pt x="13158" y="1211779"/>
                    </a:cubicBezTo>
                    <a:lnTo>
                      <a:pt x="468529" y="2613555"/>
                    </a:lnTo>
                    <a:cubicBezTo>
                      <a:pt x="504197" y="2723273"/>
                      <a:pt x="605689" y="2797368"/>
                      <a:pt x="720923" y="2797368"/>
                    </a:cubicBezTo>
                    <a:lnTo>
                      <a:pt x="2194022" y="2797368"/>
                    </a:lnTo>
                    <a:cubicBezTo>
                      <a:pt x="2309256" y="2797368"/>
                      <a:pt x="2410744" y="2723316"/>
                      <a:pt x="2446416" y="2613555"/>
                    </a:cubicBezTo>
                    <a:lnTo>
                      <a:pt x="2901787" y="1214523"/>
                    </a:lnTo>
                    <a:cubicBezTo>
                      <a:pt x="2934699" y="1104804"/>
                      <a:pt x="2896276" y="984094"/>
                      <a:pt x="2803012" y="915514"/>
                    </a:cubicBezTo>
                    <a:close/>
                    <a:moveTo>
                      <a:pt x="1450622" y="1601333"/>
                    </a:moveTo>
                    <a:cubicBezTo>
                      <a:pt x="1401254" y="1601333"/>
                      <a:pt x="1362831" y="1562910"/>
                      <a:pt x="1362831" y="1513542"/>
                    </a:cubicBezTo>
                    <a:cubicBezTo>
                      <a:pt x="1362831" y="1464173"/>
                      <a:pt x="1401255" y="1425751"/>
                      <a:pt x="1450622" y="1425751"/>
                    </a:cubicBezTo>
                    <a:cubicBezTo>
                      <a:pt x="1499991" y="1425751"/>
                      <a:pt x="1538414" y="1464174"/>
                      <a:pt x="1538414" y="1513542"/>
                    </a:cubicBezTo>
                    <a:cubicBezTo>
                      <a:pt x="1538375" y="1562949"/>
                      <a:pt x="1499990" y="1601333"/>
                      <a:pt x="1450622" y="1601333"/>
                    </a:cubicBezTo>
                    <a:close/>
                  </a:path>
                </a:pathLst>
              </a:custGeom>
              <a:solidFill>
                <a:srgbClr val="FFBB16"/>
              </a:solidFill>
              <a:ln w="19050" cap="flat">
                <a:solidFill>
                  <a:schemeClr val="tx1"/>
                </a:solidFill>
                <a:prstDash val="solid"/>
                <a:miter/>
              </a:ln>
            </p:spPr>
            <p:txBody>
              <a:bodyPr rtlCol="0" anchor="ctr"/>
              <a:lstStyle/>
              <a:p>
                <a:endParaRPr lang="zh-CN" altLang="en-US"/>
              </a:p>
            </p:txBody>
          </p:sp>
        </p:grpSp>
        <p:grpSp>
          <p:nvGrpSpPr>
            <p:cNvPr id="8" name="组合 7">
              <a:extLst>
                <a:ext uri="{FF2B5EF4-FFF2-40B4-BE49-F238E27FC236}">
                  <a16:creationId xmlns:a16="http://schemas.microsoft.com/office/drawing/2014/main" id="{F74092CC-E4EA-482C-8DEC-09CE94A73862}"/>
                </a:ext>
              </a:extLst>
            </p:cNvPr>
            <p:cNvGrpSpPr/>
            <p:nvPr/>
          </p:nvGrpSpPr>
          <p:grpSpPr>
            <a:xfrm>
              <a:off x="6833811" y="2482708"/>
              <a:ext cx="400982" cy="414829"/>
              <a:chOff x="-5315027" y="64494"/>
              <a:chExt cx="2737613" cy="2832151"/>
            </a:xfrm>
          </p:grpSpPr>
          <p:sp>
            <p:nvSpPr>
              <p:cNvPr id="9" name="任意多边形: 形状 8">
                <a:extLst>
                  <a:ext uri="{FF2B5EF4-FFF2-40B4-BE49-F238E27FC236}">
                    <a16:creationId xmlns:a16="http://schemas.microsoft.com/office/drawing/2014/main" id="{9DA9F496-B3B3-4B58-B939-A9A081FDC412}"/>
                  </a:ext>
                </a:extLst>
              </p:cNvPr>
              <p:cNvSpPr/>
              <p:nvPr/>
            </p:nvSpPr>
            <p:spPr>
              <a:xfrm>
                <a:off x="-5315027" y="1102511"/>
                <a:ext cx="840252" cy="1590732"/>
              </a:xfrm>
              <a:custGeom>
                <a:avLst/>
                <a:gdLst>
                  <a:gd name="connsiteX0" fmla="*/ 591845 w 840252"/>
                  <a:gd name="connsiteY0" fmla="*/ 69 h 1590732"/>
                  <a:gd name="connsiteX1" fmla="*/ 248407 w 840252"/>
                  <a:gd name="connsiteY1" fmla="*/ 69 h 1590732"/>
                  <a:gd name="connsiteX2" fmla="*/ 0 w 840252"/>
                  <a:gd name="connsiteY2" fmla="*/ 248475 h 1590732"/>
                  <a:gd name="connsiteX3" fmla="*/ 0 w 840252"/>
                  <a:gd name="connsiteY3" fmla="*/ 1342326 h 1590732"/>
                  <a:gd name="connsiteX4" fmla="*/ 248407 w 840252"/>
                  <a:gd name="connsiteY4" fmla="*/ 1590733 h 1590732"/>
                  <a:gd name="connsiteX5" fmla="*/ 591845 w 840252"/>
                  <a:gd name="connsiteY5" fmla="*/ 1590733 h 1590732"/>
                  <a:gd name="connsiteX6" fmla="*/ 840252 w 840252"/>
                  <a:gd name="connsiteY6" fmla="*/ 1342326 h 1590732"/>
                  <a:gd name="connsiteX7" fmla="*/ 840252 w 840252"/>
                  <a:gd name="connsiteY7" fmla="*/ 248377 h 1590732"/>
                  <a:gd name="connsiteX8" fmla="*/ 591845 w 840252"/>
                  <a:gd name="connsiteY8" fmla="*/ 0 h 1590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0252" h="1590732">
                    <a:moveTo>
                      <a:pt x="591845" y="69"/>
                    </a:moveTo>
                    <a:lnTo>
                      <a:pt x="248407" y="69"/>
                    </a:lnTo>
                    <a:cubicBezTo>
                      <a:pt x="111443" y="69"/>
                      <a:pt x="0" y="111511"/>
                      <a:pt x="0" y="248475"/>
                    </a:cubicBezTo>
                    <a:lnTo>
                      <a:pt x="0" y="1342326"/>
                    </a:lnTo>
                    <a:cubicBezTo>
                      <a:pt x="0" y="1479290"/>
                      <a:pt x="111403" y="1590733"/>
                      <a:pt x="248407" y="1590733"/>
                    </a:cubicBezTo>
                    <a:lnTo>
                      <a:pt x="591845" y="1590733"/>
                    </a:lnTo>
                    <a:cubicBezTo>
                      <a:pt x="728810" y="1590733"/>
                      <a:pt x="840252" y="1479290"/>
                      <a:pt x="840252" y="1342326"/>
                    </a:cubicBezTo>
                    <a:lnTo>
                      <a:pt x="840252" y="248377"/>
                    </a:lnTo>
                    <a:cubicBezTo>
                      <a:pt x="840252" y="111413"/>
                      <a:pt x="728810" y="0"/>
                      <a:pt x="591845" y="0"/>
                    </a:cubicBezTo>
                    <a:close/>
                  </a:path>
                </a:pathLst>
              </a:custGeom>
              <a:solidFill>
                <a:srgbClr val="342674"/>
              </a:solidFill>
              <a:ln w="19050" cap="flat">
                <a:solidFill>
                  <a:schemeClr val="tx1"/>
                </a:solid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A40D80C5-C0DB-4734-929E-16103D78CEA0}"/>
                  </a:ext>
                </a:extLst>
              </p:cNvPr>
              <p:cNvSpPr/>
              <p:nvPr/>
            </p:nvSpPr>
            <p:spPr>
              <a:xfrm>
                <a:off x="-4358521" y="64494"/>
                <a:ext cx="1781107" cy="2832151"/>
              </a:xfrm>
              <a:custGeom>
                <a:avLst/>
                <a:gdLst>
                  <a:gd name="connsiteX0" fmla="*/ 1295367 w 1781107"/>
                  <a:gd name="connsiteY0" fmla="*/ 1038086 h 2832151"/>
                  <a:gd name="connsiteX1" fmla="*/ 689933 w 1781107"/>
                  <a:gd name="connsiteY1" fmla="*/ 1038086 h 2832151"/>
                  <a:gd name="connsiteX2" fmla="*/ 463638 w 1781107"/>
                  <a:gd name="connsiteY2" fmla="*/ 849030 h 2832151"/>
                  <a:gd name="connsiteX3" fmla="*/ 454415 w 1781107"/>
                  <a:gd name="connsiteY3" fmla="*/ 520326 h 2832151"/>
                  <a:gd name="connsiteX4" fmla="*/ 456750 w 1781107"/>
                  <a:gd name="connsiteY4" fmla="*/ 326950 h 2832151"/>
                  <a:gd name="connsiteX5" fmla="*/ 255105 w 1781107"/>
                  <a:gd name="connsiteY5" fmla="*/ 21710 h 2832151"/>
                  <a:gd name="connsiteX6" fmla="*/ 83391 w 1781107"/>
                  <a:gd name="connsiteY6" fmla="*/ 24313 h 2832151"/>
                  <a:gd name="connsiteX7" fmla="*/ 0 w 1781107"/>
                  <a:gd name="connsiteY7" fmla="*/ 170966 h 2832151"/>
                  <a:gd name="connsiteX8" fmla="*/ 0 w 1781107"/>
                  <a:gd name="connsiteY8" fmla="*/ 2234343 h 2832151"/>
                  <a:gd name="connsiteX9" fmla="*/ 405856 w 1781107"/>
                  <a:gd name="connsiteY9" fmla="*/ 2713403 h 2832151"/>
                  <a:gd name="connsiteX10" fmla="*/ 1078450 w 1781107"/>
                  <a:gd name="connsiteY10" fmla="*/ 2825492 h 2832151"/>
                  <a:gd name="connsiteX11" fmla="*/ 1158511 w 1781107"/>
                  <a:gd name="connsiteY11" fmla="*/ 2832151 h 2832151"/>
                  <a:gd name="connsiteX12" fmla="*/ 1637347 w 1781107"/>
                  <a:gd name="connsiteY12" fmla="*/ 2426295 h 2832151"/>
                  <a:gd name="connsiteX13" fmla="*/ 1774467 w 1781107"/>
                  <a:gd name="connsiteY13" fmla="*/ 1603560 h 2832151"/>
                  <a:gd name="connsiteX14" fmla="*/ 1665974 w 1781107"/>
                  <a:gd name="connsiteY14" fmla="*/ 1209803 h 2832151"/>
                  <a:gd name="connsiteX15" fmla="*/ 1295368 w 1781107"/>
                  <a:gd name="connsiteY15" fmla="*/ 1038050 h 2832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81107" h="2832151">
                    <a:moveTo>
                      <a:pt x="1295367" y="1038086"/>
                    </a:moveTo>
                    <a:lnTo>
                      <a:pt x="689933" y="1038086"/>
                    </a:lnTo>
                    <a:cubicBezTo>
                      <a:pt x="577609" y="1038086"/>
                      <a:pt x="482508" y="958560"/>
                      <a:pt x="463638" y="849030"/>
                    </a:cubicBezTo>
                    <a:cubicBezTo>
                      <a:pt x="447106" y="752628"/>
                      <a:pt x="450818" y="634522"/>
                      <a:pt x="454415" y="520326"/>
                    </a:cubicBezTo>
                    <a:cubicBezTo>
                      <a:pt x="456405" y="455382"/>
                      <a:pt x="458587" y="388261"/>
                      <a:pt x="456750" y="326950"/>
                    </a:cubicBezTo>
                    <a:cubicBezTo>
                      <a:pt x="452923" y="197402"/>
                      <a:pt x="383195" y="91819"/>
                      <a:pt x="255105" y="21710"/>
                    </a:cubicBezTo>
                    <a:cubicBezTo>
                      <a:pt x="200608" y="-8179"/>
                      <a:pt x="136393" y="-7107"/>
                      <a:pt x="83391" y="24313"/>
                    </a:cubicBezTo>
                    <a:cubicBezTo>
                      <a:pt x="31152" y="55274"/>
                      <a:pt x="0" y="110076"/>
                      <a:pt x="0" y="170966"/>
                    </a:cubicBezTo>
                    <a:lnTo>
                      <a:pt x="0" y="2234343"/>
                    </a:lnTo>
                    <a:cubicBezTo>
                      <a:pt x="0" y="2472766"/>
                      <a:pt x="170686" y="2674214"/>
                      <a:pt x="405856" y="2713403"/>
                    </a:cubicBezTo>
                    <a:lnTo>
                      <a:pt x="1078450" y="2825492"/>
                    </a:lnTo>
                    <a:cubicBezTo>
                      <a:pt x="1105354" y="2829970"/>
                      <a:pt x="1132067" y="2832151"/>
                      <a:pt x="1158511" y="2832151"/>
                    </a:cubicBezTo>
                    <a:cubicBezTo>
                      <a:pt x="1391536" y="2832151"/>
                      <a:pt x="1597776" y="2663533"/>
                      <a:pt x="1637347" y="2426295"/>
                    </a:cubicBezTo>
                    <a:lnTo>
                      <a:pt x="1774467" y="1603560"/>
                    </a:lnTo>
                    <a:cubicBezTo>
                      <a:pt x="1797965" y="1462462"/>
                      <a:pt x="1758471" y="1318943"/>
                      <a:pt x="1665974" y="1209803"/>
                    </a:cubicBezTo>
                    <a:cubicBezTo>
                      <a:pt x="1573513" y="1100614"/>
                      <a:pt x="1438416" y="1038050"/>
                      <a:pt x="1295368" y="1038050"/>
                    </a:cubicBezTo>
                    <a:close/>
                  </a:path>
                </a:pathLst>
              </a:custGeom>
              <a:solidFill>
                <a:schemeClr val="bg1"/>
              </a:solidFill>
              <a:ln w="19050" cap="flat">
                <a:solidFill>
                  <a:schemeClr val="tx1"/>
                </a:solidFill>
                <a:prstDash val="solid"/>
                <a:miter/>
              </a:ln>
            </p:spPr>
            <p:txBody>
              <a:bodyPr rtlCol="0" anchor="ctr"/>
              <a:lstStyle/>
              <a:p>
                <a:endParaRPr lang="zh-CN" altLang="en-US"/>
              </a:p>
            </p:txBody>
          </p:sp>
        </p:grpSp>
      </p:grpSp>
    </p:spTree>
    <p:extLst>
      <p:ext uri="{BB962C8B-B14F-4D97-AF65-F5344CB8AC3E}">
        <p14:creationId xmlns:p14="http://schemas.microsoft.com/office/powerpoint/2010/main" val="6117286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BB16"/>
        </a:solidFill>
        <a:effectLst/>
      </p:bgPr>
    </p:bg>
    <p:spTree>
      <p:nvGrpSpPr>
        <p:cNvPr id="1" name=""/>
        <p:cNvGrpSpPr/>
        <p:nvPr/>
      </p:nvGrpSpPr>
      <p:grpSpPr>
        <a:xfrm>
          <a:off x="0" y="0"/>
          <a:ext cx="0" cy="0"/>
          <a:chOff x="0" y="0"/>
          <a:chExt cx="0" cy="0"/>
        </a:xfrm>
      </p:grpSpPr>
      <p:sp>
        <p:nvSpPr>
          <p:cNvPr id="253" name="矩形 252">
            <a:extLst>
              <a:ext uri="{FF2B5EF4-FFF2-40B4-BE49-F238E27FC236}">
                <a16:creationId xmlns:a16="http://schemas.microsoft.com/office/drawing/2014/main" id="{1559E2F8-200B-4B9E-BCFD-F8FC7406ADBE}"/>
              </a:ext>
            </a:extLst>
          </p:cNvPr>
          <p:cNvSpPr/>
          <p:nvPr/>
        </p:nvSpPr>
        <p:spPr>
          <a:xfrm>
            <a:off x="0" y="0"/>
            <a:ext cx="12192000" cy="6858000"/>
          </a:xfrm>
          <a:prstGeom prst="rect">
            <a:avLst/>
          </a:prstGeom>
          <a:solidFill>
            <a:srgbClr val="FFBB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B7000B33-C151-46DA-9B51-5B454F0E58C6}"/>
              </a:ext>
            </a:extLst>
          </p:cNvPr>
          <p:cNvSpPr/>
          <p:nvPr/>
        </p:nvSpPr>
        <p:spPr>
          <a:xfrm>
            <a:off x="793750" y="1028700"/>
            <a:ext cx="10604500" cy="4800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856D8A50-ACD0-455A-BC8C-D1CE0A18DFC4}"/>
              </a:ext>
            </a:extLst>
          </p:cNvPr>
          <p:cNvGrpSpPr/>
          <p:nvPr/>
        </p:nvGrpSpPr>
        <p:grpSpPr>
          <a:xfrm>
            <a:off x="6378625" y="2928497"/>
            <a:ext cx="4595309" cy="2609272"/>
            <a:chOff x="3598549" y="2387233"/>
            <a:chExt cx="6045200" cy="2235200"/>
          </a:xfrm>
        </p:grpSpPr>
        <p:sp>
          <p:nvSpPr>
            <p:cNvPr id="52" name="矩形: 圆角 51">
              <a:extLst>
                <a:ext uri="{FF2B5EF4-FFF2-40B4-BE49-F238E27FC236}">
                  <a16:creationId xmlns:a16="http://schemas.microsoft.com/office/drawing/2014/main" id="{89DCD81B-0AFB-4108-A3D8-EA136822428F}"/>
                </a:ext>
              </a:extLst>
            </p:cNvPr>
            <p:cNvSpPr/>
            <p:nvPr/>
          </p:nvSpPr>
          <p:spPr>
            <a:xfrm>
              <a:off x="3598549" y="2387233"/>
              <a:ext cx="6045200" cy="2235200"/>
            </a:xfrm>
            <a:prstGeom prst="roundRect">
              <a:avLst>
                <a:gd name="adj" fmla="val 6440"/>
              </a:avLst>
            </a:prstGeom>
            <a:solidFill>
              <a:srgbClr val="F53E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形状 52">
              <a:extLst>
                <a:ext uri="{FF2B5EF4-FFF2-40B4-BE49-F238E27FC236}">
                  <a16:creationId xmlns:a16="http://schemas.microsoft.com/office/drawing/2014/main" id="{5EA36D30-9105-47E9-BCE1-2E28C47D9941}"/>
                </a:ext>
              </a:extLst>
            </p:cNvPr>
            <p:cNvSpPr/>
            <p:nvPr/>
          </p:nvSpPr>
          <p:spPr>
            <a:xfrm>
              <a:off x="3598549" y="2387233"/>
              <a:ext cx="6045200" cy="406400"/>
            </a:xfrm>
            <a:custGeom>
              <a:avLst/>
              <a:gdLst>
                <a:gd name="connsiteX0" fmla="*/ 143947 w 6045200"/>
                <a:gd name="connsiteY0" fmla="*/ 0 h 406400"/>
                <a:gd name="connsiteX1" fmla="*/ 5901253 w 6045200"/>
                <a:gd name="connsiteY1" fmla="*/ 0 h 406400"/>
                <a:gd name="connsiteX2" fmla="*/ 6045200 w 6045200"/>
                <a:gd name="connsiteY2" fmla="*/ 143947 h 406400"/>
                <a:gd name="connsiteX3" fmla="*/ 6045200 w 6045200"/>
                <a:gd name="connsiteY3" fmla="*/ 406400 h 406400"/>
                <a:gd name="connsiteX4" fmla="*/ 0 w 6045200"/>
                <a:gd name="connsiteY4" fmla="*/ 406400 h 406400"/>
                <a:gd name="connsiteX5" fmla="*/ 0 w 6045200"/>
                <a:gd name="connsiteY5" fmla="*/ 143947 h 406400"/>
                <a:gd name="connsiteX6" fmla="*/ 143947 w 6045200"/>
                <a:gd name="connsiteY6" fmla="*/ 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45200" h="406400">
                  <a:moveTo>
                    <a:pt x="143947" y="0"/>
                  </a:moveTo>
                  <a:lnTo>
                    <a:pt x="5901253" y="0"/>
                  </a:lnTo>
                  <a:cubicBezTo>
                    <a:pt x="5980753" y="0"/>
                    <a:pt x="6045200" y="64447"/>
                    <a:pt x="6045200" y="143947"/>
                  </a:cubicBezTo>
                  <a:lnTo>
                    <a:pt x="6045200" y="406400"/>
                  </a:lnTo>
                  <a:lnTo>
                    <a:pt x="0" y="406400"/>
                  </a:lnTo>
                  <a:lnTo>
                    <a:pt x="0" y="143947"/>
                  </a:lnTo>
                  <a:cubicBezTo>
                    <a:pt x="0" y="64447"/>
                    <a:pt x="64447" y="0"/>
                    <a:pt x="143947" y="0"/>
                  </a:cubicBezTo>
                  <a:close/>
                </a:path>
              </a:pathLst>
            </a:cu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17" name="组合 116">
            <a:extLst>
              <a:ext uri="{FF2B5EF4-FFF2-40B4-BE49-F238E27FC236}">
                <a16:creationId xmlns:a16="http://schemas.microsoft.com/office/drawing/2014/main" id="{7F2294DA-7D8D-4547-989D-7FA20D9C2E94}"/>
              </a:ext>
            </a:extLst>
          </p:cNvPr>
          <p:cNvGrpSpPr/>
          <p:nvPr/>
        </p:nvGrpSpPr>
        <p:grpSpPr>
          <a:xfrm>
            <a:off x="5983976" y="1204266"/>
            <a:ext cx="2590704" cy="1944999"/>
            <a:chOff x="6970951" y="2889891"/>
            <a:chExt cx="4758442" cy="1368387"/>
          </a:xfrm>
        </p:grpSpPr>
        <p:sp>
          <p:nvSpPr>
            <p:cNvPr id="115" name="矩形: 圆角 114">
              <a:extLst>
                <a:ext uri="{FF2B5EF4-FFF2-40B4-BE49-F238E27FC236}">
                  <a16:creationId xmlns:a16="http://schemas.microsoft.com/office/drawing/2014/main" id="{011BC058-15B0-4184-B540-4CCD1D1CA089}"/>
                </a:ext>
              </a:extLst>
            </p:cNvPr>
            <p:cNvSpPr/>
            <p:nvPr/>
          </p:nvSpPr>
          <p:spPr>
            <a:xfrm>
              <a:off x="6970951" y="2889891"/>
              <a:ext cx="4758442" cy="1368387"/>
            </a:xfrm>
            <a:prstGeom prst="roundRect">
              <a:avLst>
                <a:gd name="adj" fmla="val 6440"/>
              </a:avLst>
            </a:prstGeom>
            <a:solidFill>
              <a:srgbClr val="342674"/>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任意多边形: 形状 115">
              <a:extLst>
                <a:ext uri="{FF2B5EF4-FFF2-40B4-BE49-F238E27FC236}">
                  <a16:creationId xmlns:a16="http://schemas.microsoft.com/office/drawing/2014/main" id="{4BD2161D-295A-4139-8243-68E04131640E}"/>
                </a:ext>
              </a:extLst>
            </p:cNvPr>
            <p:cNvSpPr/>
            <p:nvPr/>
          </p:nvSpPr>
          <p:spPr>
            <a:xfrm>
              <a:off x="6970951" y="2889891"/>
              <a:ext cx="4758442" cy="192295"/>
            </a:xfrm>
            <a:custGeom>
              <a:avLst/>
              <a:gdLst>
                <a:gd name="connsiteX0" fmla="*/ 143947 w 6045200"/>
                <a:gd name="connsiteY0" fmla="*/ 0 h 406400"/>
                <a:gd name="connsiteX1" fmla="*/ 5901253 w 6045200"/>
                <a:gd name="connsiteY1" fmla="*/ 0 h 406400"/>
                <a:gd name="connsiteX2" fmla="*/ 6045200 w 6045200"/>
                <a:gd name="connsiteY2" fmla="*/ 143947 h 406400"/>
                <a:gd name="connsiteX3" fmla="*/ 6045200 w 6045200"/>
                <a:gd name="connsiteY3" fmla="*/ 406400 h 406400"/>
                <a:gd name="connsiteX4" fmla="*/ 0 w 6045200"/>
                <a:gd name="connsiteY4" fmla="*/ 406400 h 406400"/>
                <a:gd name="connsiteX5" fmla="*/ 0 w 6045200"/>
                <a:gd name="connsiteY5" fmla="*/ 143947 h 406400"/>
                <a:gd name="connsiteX6" fmla="*/ 143947 w 6045200"/>
                <a:gd name="connsiteY6" fmla="*/ 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45200" h="406400">
                  <a:moveTo>
                    <a:pt x="143947" y="0"/>
                  </a:moveTo>
                  <a:lnTo>
                    <a:pt x="5901253" y="0"/>
                  </a:lnTo>
                  <a:cubicBezTo>
                    <a:pt x="5980753" y="0"/>
                    <a:pt x="6045200" y="64447"/>
                    <a:pt x="6045200" y="143947"/>
                  </a:cubicBezTo>
                  <a:lnTo>
                    <a:pt x="6045200" y="406400"/>
                  </a:lnTo>
                  <a:lnTo>
                    <a:pt x="0" y="406400"/>
                  </a:lnTo>
                  <a:lnTo>
                    <a:pt x="0" y="143947"/>
                  </a:lnTo>
                  <a:cubicBezTo>
                    <a:pt x="0" y="64447"/>
                    <a:pt x="64447" y="0"/>
                    <a:pt x="143947" y="0"/>
                  </a:cubicBezTo>
                  <a:close/>
                </a:path>
              </a:pathLst>
            </a:cu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1" name="文本框 10">
            <a:extLst>
              <a:ext uri="{FF2B5EF4-FFF2-40B4-BE49-F238E27FC236}">
                <a16:creationId xmlns:a16="http://schemas.microsoft.com/office/drawing/2014/main" id="{69805853-BA14-4F03-84AF-2E569F2CD3A7}"/>
              </a:ext>
            </a:extLst>
          </p:cNvPr>
          <p:cNvSpPr txBox="1"/>
          <p:nvPr/>
        </p:nvSpPr>
        <p:spPr>
          <a:xfrm>
            <a:off x="1206500" y="1308100"/>
            <a:ext cx="4305300" cy="523220"/>
          </a:xfrm>
          <a:prstGeom prst="rect">
            <a:avLst/>
          </a:prstGeom>
          <a:noFill/>
        </p:spPr>
        <p:txBody>
          <a:bodyPr wrap="square" rtlCol="0">
            <a:spAutoFit/>
          </a:bodyPr>
          <a:lstStyle/>
          <a:p>
            <a:r>
              <a:rPr lang="en-US" altLang="zh-CN" sz="2800">
                <a:solidFill>
                  <a:srgbClr val="FFBB16"/>
                </a:solidFill>
                <a:latin typeface="Arial Black" panose="020B0A04020102020204" pitchFamily="34" charset="0"/>
              </a:rPr>
              <a:t>POWER YOUR POINT</a:t>
            </a:r>
            <a:endParaRPr lang="zh-CN" altLang="en-US" sz="2800">
              <a:solidFill>
                <a:srgbClr val="FFBB16"/>
              </a:solidFill>
              <a:latin typeface="Arial Black" panose="020B0A04020102020204" pitchFamily="34" charset="0"/>
            </a:endParaRPr>
          </a:p>
        </p:txBody>
      </p:sp>
      <p:sp>
        <p:nvSpPr>
          <p:cNvPr id="12" name="矩形: 圆角 11">
            <a:extLst>
              <a:ext uri="{FF2B5EF4-FFF2-40B4-BE49-F238E27FC236}">
                <a16:creationId xmlns:a16="http://schemas.microsoft.com/office/drawing/2014/main" id="{75945D5D-60FB-4C6E-83B0-5682DCE26F92}"/>
              </a:ext>
            </a:extLst>
          </p:cNvPr>
          <p:cNvSpPr/>
          <p:nvPr/>
        </p:nvSpPr>
        <p:spPr>
          <a:xfrm>
            <a:off x="1206500" y="1968500"/>
            <a:ext cx="6045200" cy="2235200"/>
          </a:xfrm>
          <a:prstGeom prst="roundRect">
            <a:avLst>
              <a:gd name="adj" fmla="val 6440"/>
            </a:avLst>
          </a:prstGeom>
          <a:solidFill>
            <a:srgbClr val="FFBB1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id="{680FBA86-2328-413C-9EA7-DB1391A90396}"/>
              </a:ext>
            </a:extLst>
          </p:cNvPr>
          <p:cNvSpPr/>
          <p:nvPr/>
        </p:nvSpPr>
        <p:spPr>
          <a:xfrm>
            <a:off x="1206500" y="1968500"/>
            <a:ext cx="6045200" cy="406400"/>
          </a:xfrm>
          <a:custGeom>
            <a:avLst/>
            <a:gdLst>
              <a:gd name="connsiteX0" fmla="*/ 143947 w 6045200"/>
              <a:gd name="connsiteY0" fmla="*/ 0 h 406400"/>
              <a:gd name="connsiteX1" fmla="*/ 5901253 w 6045200"/>
              <a:gd name="connsiteY1" fmla="*/ 0 h 406400"/>
              <a:gd name="connsiteX2" fmla="*/ 6045200 w 6045200"/>
              <a:gd name="connsiteY2" fmla="*/ 143947 h 406400"/>
              <a:gd name="connsiteX3" fmla="*/ 6045200 w 6045200"/>
              <a:gd name="connsiteY3" fmla="*/ 406400 h 406400"/>
              <a:gd name="connsiteX4" fmla="*/ 0 w 6045200"/>
              <a:gd name="connsiteY4" fmla="*/ 406400 h 406400"/>
              <a:gd name="connsiteX5" fmla="*/ 0 w 6045200"/>
              <a:gd name="connsiteY5" fmla="*/ 143947 h 406400"/>
              <a:gd name="connsiteX6" fmla="*/ 143947 w 6045200"/>
              <a:gd name="connsiteY6" fmla="*/ 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45200" h="406400">
                <a:moveTo>
                  <a:pt x="143947" y="0"/>
                </a:moveTo>
                <a:lnTo>
                  <a:pt x="5901253" y="0"/>
                </a:lnTo>
                <a:cubicBezTo>
                  <a:pt x="5980753" y="0"/>
                  <a:pt x="6045200" y="64447"/>
                  <a:pt x="6045200" y="143947"/>
                </a:cubicBezTo>
                <a:lnTo>
                  <a:pt x="6045200" y="406400"/>
                </a:lnTo>
                <a:lnTo>
                  <a:pt x="0" y="406400"/>
                </a:lnTo>
                <a:lnTo>
                  <a:pt x="0" y="143947"/>
                </a:lnTo>
                <a:cubicBezTo>
                  <a:pt x="0" y="64447"/>
                  <a:pt x="64447" y="0"/>
                  <a:pt x="143947" y="0"/>
                </a:cubicBezTo>
                <a:close/>
              </a:path>
            </a:pathLst>
          </a:cu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0" name="组合 19">
            <a:extLst>
              <a:ext uri="{FF2B5EF4-FFF2-40B4-BE49-F238E27FC236}">
                <a16:creationId xmlns:a16="http://schemas.microsoft.com/office/drawing/2014/main" id="{06AC2DC3-BC11-42F1-9C01-BB80C032C78C}"/>
              </a:ext>
            </a:extLst>
          </p:cNvPr>
          <p:cNvGrpSpPr/>
          <p:nvPr/>
        </p:nvGrpSpPr>
        <p:grpSpPr>
          <a:xfrm>
            <a:off x="1436587" y="2123647"/>
            <a:ext cx="407086" cy="96106"/>
            <a:chOff x="2477987" y="2575127"/>
            <a:chExt cx="407086" cy="96106"/>
          </a:xfrm>
        </p:grpSpPr>
        <p:sp>
          <p:nvSpPr>
            <p:cNvPr id="16" name="椭圆 15">
              <a:extLst>
                <a:ext uri="{FF2B5EF4-FFF2-40B4-BE49-F238E27FC236}">
                  <a16:creationId xmlns:a16="http://schemas.microsoft.com/office/drawing/2014/main" id="{1E1C72E2-854F-4576-BE40-DC9A564B8875}"/>
                </a:ext>
              </a:extLst>
            </p:cNvPr>
            <p:cNvSpPr/>
            <p:nvPr/>
          </p:nvSpPr>
          <p:spPr>
            <a:xfrm>
              <a:off x="2477987" y="2575127"/>
              <a:ext cx="96106" cy="961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5444056B-2A9E-4217-8805-084F39F552BC}"/>
                </a:ext>
              </a:extLst>
            </p:cNvPr>
            <p:cNvSpPr/>
            <p:nvPr/>
          </p:nvSpPr>
          <p:spPr>
            <a:xfrm>
              <a:off x="2633477" y="2575127"/>
              <a:ext cx="96106" cy="961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2542ED89-CCDC-4DFE-81F9-EC7A66E9ED2E}"/>
                </a:ext>
              </a:extLst>
            </p:cNvPr>
            <p:cNvSpPr/>
            <p:nvPr/>
          </p:nvSpPr>
          <p:spPr>
            <a:xfrm>
              <a:off x="2788967" y="2575127"/>
              <a:ext cx="96106" cy="961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20">
            <a:extLst>
              <a:ext uri="{FF2B5EF4-FFF2-40B4-BE49-F238E27FC236}">
                <a16:creationId xmlns:a16="http://schemas.microsoft.com/office/drawing/2014/main" id="{39892108-714C-474E-BD97-B725F95D9A56}"/>
              </a:ext>
            </a:extLst>
          </p:cNvPr>
          <p:cNvSpPr txBox="1"/>
          <p:nvPr/>
        </p:nvSpPr>
        <p:spPr>
          <a:xfrm>
            <a:off x="1436587" y="2555895"/>
            <a:ext cx="4203700" cy="1446550"/>
          </a:xfrm>
          <a:prstGeom prst="rect">
            <a:avLst/>
          </a:prstGeom>
          <a:noFill/>
        </p:spPr>
        <p:txBody>
          <a:bodyPr wrap="square" rtlCol="0">
            <a:spAutoFit/>
          </a:bodyPr>
          <a:lstStyle/>
          <a:p>
            <a:r>
              <a:rPr lang="en-US" altLang="zh-CN" sz="4400">
                <a:latin typeface="Arial Black" panose="020B0A04020102020204" pitchFamily="34" charset="0"/>
              </a:rPr>
              <a:t>Power Point Templet</a:t>
            </a:r>
            <a:endParaRPr lang="zh-CN" altLang="en-US" sz="4400">
              <a:latin typeface="Arial Black" panose="020B0A04020102020204" pitchFamily="34" charset="0"/>
            </a:endParaRPr>
          </a:p>
        </p:txBody>
      </p:sp>
      <p:sp>
        <p:nvSpPr>
          <p:cNvPr id="22" name="矩形: 圆角 21">
            <a:extLst>
              <a:ext uri="{FF2B5EF4-FFF2-40B4-BE49-F238E27FC236}">
                <a16:creationId xmlns:a16="http://schemas.microsoft.com/office/drawing/2014/main" id="{996EA2D1-C760-435E-85CD-B440FE39C690}"/>
              </a:ext>
            </a:extLst>
          </p:cNvPr>
          <p:cNvSpPr/>
          <p:nvPr/>
        </p:nvSpPr>
        <p:spPr>
          <a:xfrm>
            <a:off x="4566533" y="3324830"/>
            <a:ext cx="4758442" cy="1368387"/>
          </a:xfrm>
          <a:prstGeom prst="roundRect">
            <a:avLst>
              <a:gd name="adj" fmla="val 6440"/>
            </a:avLst>
          </a:prstGeom>
          <a:solidFill>
            <a:srgbClr val="00C8D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形状 22">
            <a:extLst>
              <a:ext uri="{FF2B5EF4-FFF2-40B4-BE49-F238E27FC236}">
                <a16:creationId xmlns:a16="http://schemas.microsoft.com/office/drawing/2014/main" id="{03FFD860-A1DC-4C11-9106-FA17BFBB344A}"/>
              </a:ext>
            </a:extLst>
          </p:cNvPr>
          <p:cNvSpPr/>
          <p:nvPr/>
        </p:nvSpPr>
        <p:spPr>
          <a:xfrm>
            <a:off x="4566533" y="3324830"/>
            <a:ext cx="4758442" cy="248798"/>
          </a:xfrm>
          <a:custGeom>
            <a:avLst/>
            <a:gdLst>
              <a:gd name="connsiteX0" fmla="*/ 143947 w 6045200"/>
              <a:gd name="connsiteY0" fmla="*/ 0 h 406400"/>
              <a:gd name="connsiteX1" fmla="*/ 5901253 w 6045200"/>
              <a:gd name="connsiteY1" fmla="*/ 0 h 406400"/>
              <a:gd name="connsiteX2" fmla="*/ 6045200 w 6045200"/>
              <a:gd name="connsiteY2" fmla="*/ 143947 h 406400"/>
              <a:gd name="connsiteX3" fmla="*/ 6045200 w 6045200"/>
              <a:gd name="connsiteY3" fmla="*/ 406400 h 406400"/>
              <a:gd name="connsiteX4" fmla="*/ 0 w 6045200"/>
              <a:gd name="connsiteY4" fmla="*/ 406400 h 406400"/>
              <a:gd name="connsiteX5" fmla="*/ 0 w 6045200"/>
              <a:gd name="connsiteY5" fmla="*/ 143947 h 406400"/>
              <a:gd name="connsiteX6" fmla="*/ 143947 w 6045200"/>
              <a:gd name="connsiteY6" fmla="*/ 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45200" h="406400">
                <a:moveTo>
                  <a:pt x="143947" y="0"/>
                </a:moveTo>
                <a:lnTo>
                  <a:pt x="5901253" y="0"/>
                </a:lnTo>
                <a:cubicBezTo>
                  <a:pt x="5980753" y="0"/>
                  <a:pt x="6045200" y="64447"/>
                  <a:pt x="6045200" y="143947"/>
                </a:cubicBezTo>
                <a:lnTo>
                  <a:pt x="6045200" y="406400"/>
                </a:lnTo>
                <a:lnTo>
                  <a:pt x="0" y="406400"/>
                </a:lnTo>
                <a:lnTo>
                  <a:pt x="0" y="143947"/>
                </a:lnTo>
                <a:cubicBezTo>
                  <a:pt x="0" y="64447"/>
                  <a:pt x="64447" y="0"/>
                  <a:pt x="143947" y="0"/>
                </a:cubicBezTo>
                <a:close/>
              </a:path>
            </a:pathLst>
          </a:cu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9" name="组合 28">
            <a:extLst>
              <a:ext uri="{FF2B5EF4-FFF2-40B4-BE49-F238E27FC236}">
                <a16:creationId xmlns:a16="http://schemas.microsoft.com/office/drawing/2014/main" id="{0D127AF2-F52A-4F70-8C18-CA7A89E1B02A}"/>
              </a:ext>
            </a:extLst>
          </p:cNvPr>
          <p:cNvGrpSpPr/>
          <p:nvPr/>
        </p:nvGrpSpPr>
        <p:grpSpPr>
          <a:xfrm>
            <a:off x="4747645" y="3419811"/>
            <a:ext cx="316786" cy="72000"/>
            <a:chOff x="4747645" y="3419811"/>
            <a:chExt cx="316786" cy="72000"/>
          </a:xfrm>
        </p:grpSpPr>
        <p:sp>
          <p:nvSpPr>
            <p:cNvPr id="25" name="椭圆 24">
              <a:extLst>
                <a:ext uri="{FF2B5EF4-FFF2-40B4-BE49-F238E27FC236}">
                  <a16:creationId xmlns:a16="http://schemas.microsoft.com/office/drawing/2014/main" id="{37E43322-E0A9-41D9-80D2-6969241D5575}"/>
                </a:ext>
              </a:extLst>
            </p:cNvPr>
            <p:cNvSpPr/>
            <p:nvPr/>
          </p:nvSpPr>
          <p:spPr>
            <a:xfrm>
              <a:off x="4747645" y="3419811"/>
              <a:ext cx="72000" cy="72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CB332090-113B-4260-8448-CBB24971B871}"/>
                </a:ext>
              </a:extLst>
            </p:cNvPr>
            <p:cNvSpPr/>
            <p:nvPr/>
          </p:nvSpPr>
          <p:spPr>
            <a:xfrm>
              <a:off x="4870038" y="3419811"/>
              <a:ext cx="72000" cy="72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3B5D8827-9B4A-4F54-97D6-3BD68FEA9268}"/>
                </a:ext>
              </a:extLst>
            </p:cNvPr>
            <p:cNvSpPr/>
            <p:nvPr/>
          </p:nvSpPr>
          <p:spPr>
            <a:xfrm>
              <a:off x="4992431" y="3419811"/>
              <a:ext cx="72000" cy="72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a:extLst>
              <a:ext uri="{FF2B5EF4-FFF2-40B4-BE49-F238E27FC236}">
                <a16:creationId xmlns:a16="http://schemas.microsoft.com/office/drawing/2014/main" id="{ABE7D76B-3219-4E5C-8CEC-66688A12F187}"/>
              </a:ext>
            </a:extLst>
          </p:cNvPr>
          <p:cNvSpPr txBox="1"/>
          <p:nvPr/>
        </p:nvSpPr>
        <p:spPr>
          <a:xfrm>
            <a:off x="4650932" y="3815937"/>
            <a:ext cx="4582603" cy="627736"/>
          </a:xfrm>
          <a:prstGeom prst="rect">
            <a:avLst/>
          </a:prstGeom>
          <a:noFill/>
        </p:spPr>
        <p:txBody>
          <a:bodyPr wrap="square" rtlCol="0">
            <a:spAutoFit/>
          </a:bodyPr>
          <a:lstStyle/>
          <a:p>
            <a:pPr>
              <a:lnSpc>
                <a:spcPct val="120000"/>
              </a:lnSpc>
            </a:pPr>
            <a:r>
              <a:rPr lang="fr-FR" altLang="zh-CN" sz="1500">
                <a:latin typeface="Arial Black" panose="020B0A04020102020204" pitchFamily="34" charset="0"/>
              </a:rPr>
              <a:t>habitant morbi tristique senectus et netus et malesuada fames ac turpis egestas</a:t>
            </a:r>
            <a:endParaRPr lang="zh-CN" altLang="en-US" sz="1500">
              <a:latin typeface="Arial Black" panose="020B0A04020102020204" pitchFamily="34" charset="0"/>
            </a:endParaRPr>
          </a:p>
        </p:txBody>
      </p:sp>
      <p:cxnSp>
        <p:nvCxnSpPr>
          <p:cNvPr id="34" name="直接连接符 33">
            <a:extLst>
              <a:ext uri="{FF2B5EF4-FFF2-40B4-BE49-F238E27FC236}">
                <a16:creationId xmlns:a16="http://schemas.microsoft.com/office/drawing/2014/main" id="{EC4D12E3-2C17-437F-9958-ECF0F52A7190}"/>
              </a:ext>
            </a:extLst>
          </p:cNvPr>
          <p:cNvCxnSpPr>
            <a:cxnSpLocks/>
          </p:cNvCxnSpPr>
          <p:nvPr/>
        </p:nvCxnSpPr>
        <p:spPr>
          <a:xfrm flipH="1">
            <a:off x="9082241" y="3383644"/>
            <a:ext cx="144333" cy="144334"/>
          </a:xfrm>
          <a:prstGeom prst="line">
            <a:avLst/>
          </a:prstGeom>
          <a:ln w="19050">
            <a:solidFill>
              <a:schemeClr val="tx1"/>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grpSp>
        <p:nvGrpSpPr>
          <p:cNvPr id="203" name="组合 202">
            <a:extLst>
              <a:ext uri="{FF2B5EF4-FFF2-40B4-BE49-F238E27FC236}">
                <a16:creationId xmlns:a16="http://schemas.microsoft.com/office/drawing/2014/main" id="{0BFD821B-F1CE-4633-9AD2-865B3BE9AC5D}"/>
              </a:ext>
            </a:extLst>
          </p:cNvPr>
          <p:cNvGrpSpPr/>
          <p:nvPr/>
        </p:nvGrpSpPr>
        <p:grpSpPr>
          <a:xfrm>
            <a:off x="5868307" y="2321917"/>
            <a:ext cx="1112625" cy="832678"/>
            <a:chOff x="6258626" y="2191227"/>
            <a:chExt cx="1112625" cy="832678"/>
          </a:xfrm>
        </p:grpSpPr>
        <p:grpSp>
          <p:nvGrpSpPr>
            <p:cNvPr id="202" name="组合 201">
              <a:extLst>
                <a:ext uri="{FF2B5EF4-FFF2-40B4-BE49-F238E27FC236}">
                  <a16:creationId xmlns:a16="http://schemas.microsoft.com/office/drawing/2014/main" id="{355599C5-A038-4D1B-97F8-302CEA864CEB}"/>
                </a:ext>
              </a:extLst>
            </p:cNvPr>
            <p:cNvGrpSpPr/>
            <p:nvPr/>
          </p:nvGrpSpPr>
          <p:grpSpPr>
            <a:xfrm>
              <a:off x="6258626" y="2191227"/>
              <a:ext cx="1112625" cy="832678"/>
              <a:chOff x="6258626" y="2191227"/>
              <a:chExt cx="1112625" cy="832678"/>
            </a:xfrm>
          </p:grpSpPr>
          <p:sp>
            <p:nvSpPr>
              <p:cNvPr id="169" name="任意多边形: 形状 168">
                <a:extLst>
                  <a:ext uri="{FF2B5EF4-FFF2-40B4-BE49-F238E27FC236}">
                    <a16:creationId xmlns:a16="http://schemas.microsoft.com/office/drawing/2014/main" id="{0F2C39FF-4187-413A-9277-4A21A1A9299B}"/>
                  </a:ext>
                </a:extLst>
              </p:cNvPr>
              <p:cNvSpPr/>
              <p:nvPr/>
            </p:nvSpPr>
            <p:spPr>
              <a:xfrm>
                <a:off x="6258626" y="2191227"/>
                <a:ext cx="713941" cy="685509"/>
              </a:xfrm>
              <a:custGeom>
                <a:avLst/>
                <a:gdLst>
                  <a:gd name="connsiteX0" fmla="*/ 2803020 w 2913386"/>
                  <a:gd name="connsiteY0" fmla="*/ 915533 h 2797368"/>
                  <a:gd name="connsiteX1" fmla="*/ 1612471 w 2913386"/>
                  <a:gd name="connsiteY1" fmla="*/ 51435 h 2797368"/>
                  <a:gd name="connsiteX2" fmla="*/ 1299727 w 2913386"/>
                  <a:gd name="connsiteY2" fmla="*/ 51435 h 2797368"/>
                  <a:gd name="connsiteX3" fmla="*/ 109178 w 2913386"/>
                  <a:gd name="connsiteY3" fmla="*/ 915533 h 2797368"/>
                  <a:gd name="connsiteX4" fmla="*/ 13158 w 2913386"/>
                  <a:gd name="connsiteY4" fmla="*/ 1211779 h 2797368"/>
                  <a:gd name="connsiteX5" fmla="*/ 468529 w 2913386"/>
                  <a:gd name="connsiteY5" fmla="*/ 2613555 h 2797368"/>
                  <a:gd name="connsiteX6" fmla="*/ 720923 w 2913386"/>
                  <a:gd name="connsiteY6" fmla="*/ 2797368 h 2797368"/>
                  <a:gd name="connsiteX7" fmla="*/ 2194022 w 2913386"/>
                  <a:gd name="connsiteY7" fmla="*/ 2797368 h 2797368"/>
                  <a:gd name="connsiteX8" fmla="*/ 2446416 w 2913386"/>
                  <a:gd name="connsiteY8" fmla="*/ 2613555 h 2797368"/>
                  <a:gd name="connsiteX9" fmla="*/ 2901787 w 2913386"/>
                  <a:gd name="connsiteY9" fmla="*/ 1214523 h 2797368"/>
                  <a:gd name="connsiteX10" fmla="*/ 2803012 w 2913386"/>
                  <a:gd name="connsiteY10" fmla="*/ 915514 h 2797368"/>
                  <a:gd name="connsiteX11" fmla="*/ 1450622 w 2913386"/>
                  <a:gd name="connsiteY11" fmla="*/ 1601333 h 2797368"/>
                  <a:gd name="connsiteX12" fmla="*/ 1362831 w 2913386"/>
                  <a:gd name="connsiteY12" fmla="*/ 1513542 h 2797368"/>
                  <a:gd name="connsiteX13" fmla="*/ 1450622 w 2913386"/>
                  <a:gd name="connsiteY13" fmla="*/ 1425751 h 2797368"/>
                  <a:gd name="connsiteX14" fmla="*/ 1538414 w 2913386"/>
                  <a:gd name="connsiteY14" fmla="*/ 1513542 h 2797368"/>
                  <a:gd name="connsiteX15" fmla="*/ 1450622 w 2913386"/>
                  <a:gd name="connsiteY15" fmla="*/ 1601333 h 279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386" h="2797368">
                    <a:moveTo>
                      <a:pt x="2803020" y="915533"/>
                    </a:moveTo>
                    <a:lnTo>
                      <a:pt x="1612471" y="51435"/>
                    </a:lnTo>
                    <a:cubicBezTo>
                      <a:pt x="1519207" y="-17145"/>
                      <a:pt x="1393035" y="-17145"/>
                      <a:pt x="1299727" y="51435"/>
                    </a:cubicBezTo>
                    <a:lnTo>
                      <a:pt x="109178" y="915533"/>
                    </a:lnTo>
                    <a:cubicBezTo>
                      <a:pt x="15914" y="984113"/>
                      <a:pt x="-22506" y="1102061"/>
                      <a:pt x="13158" y="1211779"/>
                    </a:cubicBezTo>
                    <a:lnTo>
                      <a:pt x="468529" y="2613555"/>
                    </a:lnTo>
                    <a:cubicBezTo>
                      <a:pt x="504197" y="2723273"/>
                      <a:pt x="605689" y="2797368"/>
                      <a:pt x="720923" y="2797368"/>
                    </a:cubicBezTo>
                    <a:lnTo>
                      <a:pt x="2194022" y="2797368"/>
                    </a:lnTo>
                    <a:cubicBezTo>
                      <a:pt x="2309256" y="2797368"/>
                      <a:pt x="2410744" y="2723316"/>
                      <a:pt x="2446416" y="2613555"/>
                    </a:cubicBezTo>
                    <a:lnTo>
                      <a:pt x="2901787" y="1214523"/>
                    </a:lnTo>
                    <a:cubicBezTo>
                      <a:pt x="2934699" y="1104804"/>
                      <a:pt x="2896276" y="984094"/>
                      <a:pt x="2803012" y="915514"/>
                    </a:cubicBezTo>
                    <a:close/>
                    <a:moveTo>
                      <a:pt x="1450622" y="1601333"/>
                    </a:moveTo>
                    <a:cubicBezTo>
                      <a:pt x="1401254" y="1601333"/>
                      <a:pt x="1362831" y="1562910"/>
                      <a:pt x="1362831" y="1513542"/>
                    </a:cubicBezTo>
                    <a:cubicBezTo>
                      <a:pt x="1362831" y="1464173"/>
                      <a:pt x="1401255" y="1425751"/>
                      <a:pt x="1450622" y="1425751"/>
                    </a:cubicBezTo>
                    <a:cubicBezTo>
                      <a:pt x="1499991" y="1425751"/>
                      <a:pt x="1538414" y="1464174"/>
                      <a:pt x="1538414" y="1513542"/>
                    </a:cubicBezTo>
                    <a:cubicBezTo>
                      <a:pt x="1538375" y="1562949"/>
                      <a:pt x="1499990" y="1601333"/>
                      <a:pt x="1450622" y="1601333"/>
                    </a:cubicBezTo>
                    <a:close/>
                  </a:path>
                </a:pathLst>
              </a:custGeom>
              <a:solidFill>
                <a:srgbClr val="FFBB16"/>
              </a:solidFill>
              <a:ln w="19050" cap="flat">
                <a:solidFill>
                  <a:schemeClr val="tx1"/>
                </a:solid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555D4A67-A07A-4ABC-A6B5-C11351504C11}"/>
                  </a:ext>
                </a:extLst>
              </p:cNvPr>
              <p:cNvSpPr/>
              <p:nvPr/>
            </p:nvSpPr>
            <p:spPr>
              <a:xfrm>
                <a:off x="6338363" y="2220661"/>
                <a:ext cx="713941" cy="685509"/>
              </a:xfrm>
              <a:custGeom>
                <a:avLst/>
                <a:gdLst>
                  <a:gd name="connsiteX0" fmla="*/ 2803020 w 2913386"/>
                  <a:gd name="connsiteY0" fmla="*/ 915533 h 2797368"/>
                  <a:gd name="connsiteX1" fmla="*/ 1612471 w 2913386"/>
                  <a:gd name="connsiteY1" fmla="*/ 51435 h 2797368"/>
                  <a:gd name="connsiteX2" fmla="*/ 1299727 w 2913386"/>
                  <a:gd name="connsiteY2" fmla="*/ 51435 h 2797368"/>
                  <a:gd name="connsiteX3" fmla="*/ 109178 w 2913386"/>
                  <a:gd name="connsiteY3" fmla="*/ 915533 h 2797368"/>
                  <a:gd name="connsiteX4" fmla="*/ 13158 w 2913386"/>
                  <a:gd name="connsiteY4" fmla="*/ 1211779 h 2797368"/>
                  <a:gd name="connsiteX5" fmla="*/ 468529 w 2913386"/>
                  <a:gd name="connsiteY5" fmla="*/ 2613555 h 2797368"/>
                  <a:gd name="connsiteX6" fmla="*/ 720923 w 2913386"/>
                  <a:gd name="connsiteY6" fmla="*/ 2797368 h 2797368"/>
                  <a:gd name="connsiteX7" fmla="*/ 2194022 w 2913386"/>
                  <a:gd name="connsiteY7" fmla="*/ 2797368 h 2797368"/>
                  <a:gd name="connsiteX8" fmla="*/ 2446416 w 2913386"/>
                  <a:gd name="connsiteY8" fmla="*/ 2613555 h 2797368"/>
                  <a:gd name="connsiteX9" fmla="*/ 2901787 w 2913386"/>
                  <a:gd name="connsiteY9" fmla="*/ 1214523 h 2797368"/>
                  <a:gd name="connsiteX10" fmla="*/ 2803012 w 2913386"/>
                  <a:gd name="connsiteY10" fmla="*/ 915514 h 2797368"/>
                  <a:gd name="connsiteX11" fmla="*/ 1450622 w 2913386"/>
                  <a:gd name="connsiteY11" fmla="*/ 1601333 h 2797368"/>
                  <a:gd name="connsiteX12" fmla="*/ 1362831 w 2913386"/>
                  <a:gd name="connsiteY12" fmla="*/ 1513542 h 2797368"/>
                  <a:gd name="connsiteX13" fmla="*/ 1450622 w 2913386"/>
                  <a:gd name="connsiteY13" fmla="*/ 1425751 h 2797368"/>
                  <a:gd name="connsiteX14" fmla="*/ 1538414 w 2913386"/>
                  <a:gd name="connsiteY14" fmla="*/ 1513542 h 2797368"/>
                  <a:gd name="connsiteX15" fmla="*/ 1450622 w 2913386"/>
                  <a:gd name="connsiteY15" fmla="*/ 1601333 h 279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386" h="2797368">
                    <a:moveTo>
                      <a:pt x="2803020" y="915533"/>
                    </a:moveTo>
                    <a:lnTo>
                      <a:pt x="1612471" y="51435"/>
                    </a:lnTo>
                    <a:cubicBezTo>
                      <a:pt x="1519207" y="-17145"/>
                      <a:pt x="1393035" y="-17145"/>
                      <a:pt x="1299727" y="51435"/>
                    </a:cubicBezTo>
                    <a:lnTo>
                      <a:pt x="109178" y="915533"/>
                    </a:lnTo>
                    <a:cubicBezTo>
                      <a:pt x="15914" y="984113"/>
                      <a:pt x="-22506" y="1102061"/>
                      <a:pt x="13158" y="1211779"/>
                    </a:cubicBezTo>
                    <a:lnTo>
                      <a:pt x="468529" y="2613555"/>
                    </a:lnTo>
                    <a:cubicBezTo>
                      <a:pt x="504197" y="2723273"/>
                      <a:pt x="605689" y="2797368"/>
                      <a:pt x="720923" y="2797368"/>
                    </a:cubicBezTo>
                    <a:lnTo>
                      <a:pt x="2194022" y="2797368"/>
                    </a:lnTo>
                    <a:cubicBezTo>
                      <a:pt x="2309256" y="2797368"/>
                      <a:pt x="2410744" y="2723316"/>
                      <a:pt x="2446416" y="2613555"/>
                    </a:cubicBezTo>
                    <a:lnTo>
                      <a:pt x="2901787" y="1214523"/>
                    </a:lnTo>
                    <a:cubicBezTo>
                      <a:pt x="2934699" y="1104804"/>
                      <a:pt x="2896276" y="984094"/>
                      <a:pt x="2803012" y="915514"/>
                    </a:cubicBezTo>
                    <a:close/>
                    <a:moveTo>
                      <a:pt x="1450622" y="1601333"/>
                    </a:moveTo>
                    <a:cubicBezTo>
                      <a:pt x="1401254" y="1601333"/>
                      <a:pt x="1362831" y="1562910"/>
                      <a:pt x="1362831" y="1513542"/>
                    </a:cubicBezTo>
                    <a:cubicBezTo>
                      <a:pt x="1362831" y="1464173"/>
                      <a:pt x="1401255" y="1425751"/>
                      <a:pt x="1450622" y="1425751"/>
                    </a:cubicBezTo>
                    <a:cubicBezTo>
                      <a:pt x="1499991" y="1425751"/>
                      <a:pt x="1538414" y="1464174"/>
                      <a:pt x="1538414" y="1513542"/>
                    </a:cubicBezTo>
                    <a:cubicBezTo>
                      <a:pt x="1538375" y="1562949"/>
                      <a:pt x="1499990" y="1601333"/>
                      <a:pt x="1450622" y="1601333"/>
                    </a:cubicBezTo>
                    <a:close/>
                  </a:path>
                </a:pathLst>
              </a:custGeom>
              <a:solidFill>
                <a:srgbClr val="FFBB16"/>
              </a:solidFill>
              <a:ln w="19050" cap="flat" cmpd="sng" algn="ctr">
                <a:solidFill>
                  <a:schemeClr val="tx1">
                    <a:lumMod val="100000"/>
                  </a:schemeClr>
                </a:solidFill>
                <a:prstDash val="solid"/>
                <a:miter lim="800000"/>
                <a:headEnd type="none" w="med" len="med"/>
                <a:tailEnd type="none" w="med" len="med"/>
              </a:ln>
              <a:effectLst/>
            </p:spPr>
            <p:txBody>
              <a:bodyPr rtlCol="0" anchor="ctr"/>
              <a:lstStyle/>
              <a:p>
                <a:endParaRPr lang="zh-CN" altLang="en-US">
                  <a:solidFill>
                    <a:schemeClr val="tx1">
                      <a:lumMod val="100000"/>
                    </a:schemeClr>
                  </a:solidFill>
                </a:endParaRPr>
              </a:p>
            </p:txBody>
          </p:sp>
          <p:sp>
            <p:nvSpPr>
              <p:cNvPr id="197" name="任意多边形: 形状 196">
                <a:extLst>
                  <a:ext uri="{FF2B5EF4-FFF2-40B4-BE49-F238E27FC236}">
                    <a16:creationId xmlns:a16="http://schemas.microsoft.com/office/drawing/2014/main" id="{26991193-3134-4B88-897A-2AA026FF0A1D}"/>
                  </a:ext>
                </a:extLst>
              </p:cNvPr>
              <p:cNvSpPr/>
              <p:nvPr/>
            </p:nvSpPr>
            <p:spPr>
              <a:xfrm>
                <a:off x="6418100" y="2250095"/>
                <a:ext cx="713941" cy="685509"/>
              </a:xfrm>
              <a:custGeom>
                <a:avLst/>
                <a:gdLst>
                  <a:gd name="connsiteX0" fmla="*/ 2803020 w 2913386"/>
                  <a:gd name="connsiteY0" fmla="*/ 915533 h 2797368"/>
                  <a:gd name="connsiteX1" fmla="*/ 1612471 w 2913386"/>
                  <a:gd name="connsiteY1" fmla="*/ 51435 h 2797368"/>
                  <a:gd name="connsiteX2" fmla="*/ 1299727 w 2913386"/>
                  <a:gd name="connsiteY2" fmla="*/ 51435 h 2797368"/>
                  <a:gd name="connsiteX3" fmla="*/ 109178 w 2913386"/>
                  <a:gd name="connsiteY3" fmla="*/ 915533 h 2797368"/>
                  <a:gd name="connsiteX4" fmla="*/ 13158 w 2913386"/>
                  <a:gd name="connsiteY4" fmla="*/ 1211779 h 2797368"/>
                  <a:gd name="connsiteX5" fmla="*/ 468529 w 2913386"/>
                  <a:gd name="connsiteY5" fmla="*/ 2613555 h 2797368"/>
                  <a:gd name="connsiteX6" fmla="*/ 720923 w 2913386"/>
                  <a:gd name="connsiteY6" fmla="*/ 2797368 h 2797368"/>
                  <a:gd name="connsiteX7" fmla="*/ 2194022 w 2913386"/>
                  <a:gd name="connsiteY7" fmla="*/ 2797368 h 2797368"/>
                  <a:gd name="connsiteX8" fmla="*/ 2446416 w 2913386"/>
                  <a:gd name="connsiteY8" fmla="*/ 2613555 h 2797368"/>
                  <a:gd name="connsiteX9" fmla="*/ 2901787 w 2913386"/>
                  <a:gd name="connsiteY9" fmla="*/ 1214523 h 2797368"/>
                  <a:gd name="connsiteX10" fmla="*/ 2803012 w 2913386"/>
                  <a:gd name="connsiteY10" fmla="*/ 915514 h 2797368"/>
                  <a:gd name="connsiteX11" fmla="*/ 1450622 w 2913386"/>
                  <a:gd name="connsiteY11" fmla="*/ 1601333 h 2797368"/>
                  <a:gd name="connsiteX12" fmla="*/ 1362831 w 2913386"/>
                  <a:gd name="connsiteY12" fmla="*/ 1513542 h 2797368"/>
                  <a:gd name="connsiteX13" fmla="*/ 1450622 w 2913386"/>
                  <a:gd name="connsiteY13" fmla="*/ 1425751 h 2797368"/>
                  <a:gd name="connsiteX14" fmla="*/ 1538414 w 2913386"/>
                  <a:gd name="connsiteY14" fmla="*/ 1513542 h 2797368"/>
                  <a:gd name="connsiteX15" fmla="*/ 1450622 w 2913386"/>
                  <a:gd name="connsiteY15" fmla="*/ 1601333 h 279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386" h="2797368">
                    <a:moveTo>
                      <a:pt x="2803020" y="915533"/>
                    </a:moveTo>
                    <a:lnTo>
                      <a:pt x="1612471" y="51435"/>
                    </a:lnTo>
                    <a:cubicBezTo>
                      <a:pt x="1519207" y="-17145"/>
                      <a:pt x="1393035" y="-17145"/>
                      <a:pt x="1299727" y="51435"/>
                    </a:cubicBezTo>
                    <a:lnTo>
                      <a:pt x="109178" y="915533"/>
                    </a:lnTo>
                    <a:cubicBezTo>
                      <a:pt x="15914" y="984113"/>
                      <a:pt x="-22506" y="1102061"/>
                      <a:pt x="13158" y="1211779"/>
                    </a:cubicBezTo>
                    <a:lnTo>
                      <a:pt x="468529" y="2613555"/>
                    </a:lnTo>
                    <a:cubicBezTo>
                      <a:pt x="504197" y="2723273"/>
                      <a:pt x="605689" y="2797368"/>
                      <a:pt x="720923" y="2797368"/>
                    </a:cubicBezTo>
                    <a:lnTo>
                      <a:pt x="2194022" y="2797368"/>
                    </a:lnTo>
                    <a:cubicBezTo>
                      <a:pt x="2309256" y="2797368"/>
                      <a:pt x="2410744" y="2723316"/>
                      <a:pt x="2446416" y="2613555"/>
                    </a:cubicBezTo>
                    <a:lnTo>
                      <a:pt x="2901787" y="1214523"/>
                    </a:lnTo>
                    <a:cubicBezTo>
                      <a:pt x="2934699" y="1104804"/>
                      <a:pt x="2896276" y="984094"/>
                      <a:pt x="2803012" y="915514"/>
                    </a:cubicBezTo>
                    <a:close/>
                    <a:moveTo>
                      <a:pt x="1450622" y="1601333"/>
                    </a:moveTo>
                    <a:cubicBezTo>
                      <a:pt x="1401254" y="1601333"/>
                      <a:pt x="1362831" y="1562910"/>
                      <a:pt x="1362831" y="1513542"/>
                    </a:cubicBezTo>
                    <a:cubicBezTo>
                      <a:pt x="1362831" y="1464173"/>
                      <a:pt x="1401255" y="1425751"/>
                      <a:pt x="1450622" y="1425751"/>
                    </a:cubicBezTo>
                    <a:cubicBezTo>
                      <a:pt x="1499991" y="1425751"/>
                      <a:pt x="1538414" y="1464174"/>
                      <a:pt x="1538414" y="1513542"/>
                    </a:cubicBezTo>
                    <a:cubicBezTo>
                      <a:pt x="1538375" y="1562949"/>
                      <a:pt x="1499990" y="1601333"/>
                      <a:pt x="1450622" y="1601333"/>
                    </a:cubicBezTo>
                    <a:close/>
                  </a:path>
                </a:pathLst>
              </a:custGeom>
              <a:solidFill>
                <a:srgbClr val="FFBB16"/>
              </a:solidFill>
              <a:ln w="19050" cap="flat" cmpd="sng" algn="ctr">
                <a:solidFill>
                  <a:schemeClr val="tx1">
                    <a:lumMod val="100000"/>
                  </a:schemeClr>
                </a:solidFill>
                <a:prstDash val="solid"/>
                <a:miter lim="800000"/>
                <a:headEnd type="none" w="med" len="med"/>
                <a:tailEnd type="none" w="med" len="med"/>
              </a:ln>
              <a:effectLst/>
            </p:spPr>
            <p:txBody>
              <a:bodyPr rtlCol="0" anchor="ctr"/>
              <a:lstStyle/>
              <a:p>
                <a:endParaRPr lang="zh-CN" altLang="en-US">
                  <a:solidFill>
                    <a:schemeClr val="tx1">
                      <a:lumMod val="100000"/>
                    </a:schemeClr>
                  </a:solidFill>
                </a:endParaRPr>
              </a:p>
            </p:txBody>
          </p:sp>
          <p:sp>
            <p:nvSpPr>
              <p:cNvPr id="198" name="任意多边形: 形状 197">
                <a:extLst>
                  <a:ext uri="{FF2B5EF4-FFF2-40B4-BE49-F238E27FC236}">
                    <a16:creationId xmlns:a16="http://schemas.microsoft.com/office/drawing/2014/main" id="{C755A755-302E-4A6A-8234-A5BECAA258E1}"/>
                  </a:ext>
                </a:extLst>
              </p:cNvPr>
              <p:cNvSpPr/>
              <p:nvPr/>
            </p:nvSpPr>
            <p:spPr>
              <a:xfrm>
                <a:off x="6497836" y="2279528"/>
                <a:ext cx="713941" cy="685509"/>
              </a:xfrm>
              <a:custGeom>
                <a:avLst/>
                <a:gdLst>
                  <a:gd name="connsiteX0" fmla="*/ 2803020 w 2913386"/>
                  <a:gd name="connsiteY0" fmla="*/ 915533 h 2797368"/>
                  <a:gd name="connsiteX1" fmla="*/ 1612471 w 2913386"/>
                  <a:gd name="connsiteY1" fmla="*/ 51435 h 2797368"/>
                  <a:gd name="connsiteX2" fmla="*/ 1299727 w 2913386"/>
                  <a:gd name="connsiteY2" fmla="*/ 51435 h 2797368"/>
                  <a:gd name="connsiteX3" fmla="*/ 109178 w 2913386"/>
                  <a:gd name="connsiteY3" fmla="*/ 915533 h 2797368"/>
                  <a:gd name="connsiteX4" fmla="*/ 13158 w 2913386"/>
                  <a:gd name="connsiteY4" fmla="*/ 1211779 h 2797368"/>
                  <a:gd name="connsiteX5" fmla="*/ 468529 w 2913386"/>
                  <a:gd name="connsiteY5" fmla="*/ 2613555 h 2797368"/>
                  <a:gd name="connsiteX6" fmla="*/ 720923 w 2913386"/>
                  <a:gd name="connsiteY6" fmla="*/ 2797368 h 2797368"/>
                  <a:gd name="connsiteX7" fmla="*/ 2194022 w 2913386"/>
                  <a:gd name="connsiteY7" fmla="*/ 2797368 h 2797368"/>
                  <a:gd name="connsiteX8" fmla="*/ 2446416 w 2913386"/>
                  <a:gd name="connsiteY8" fmla="*/ 2613555 h 2797368"/>
                  <a:gd name="connsiteX9" fmla="*/ 2901787 w 2913386"/>
                  <a:gd name="connsiteY9" fmla="*/ 1214523 h 2797368"/>
                  <a:gd name="connsiteX10" fmla="*/ 2803012 w 2913386"/>
                  <a:gd name="connsiteY10" fmla="*/ 915514 h 2797368"/>
                  <a:gd name="connsiteX11" fmla="*/ 1450622 w 2913386"/>
                  <a:gd name="connsiteY11" fmla="*/ 1601333 h 2797368"/>
                  <a:gd name="connsiteX12" fmla="*/ 1362831 w 2913386"/>
                  <a:gd name="connsiteY12" fmla="*/ 1513542 h 2797368"/>
                  <a:gd name="connsiteX13" fmla="*/ 1450622 w 2913386"/>
                  <a:gd name="connsiteY13" fmla="*/ 1425751 h 2797368"/>
                  <a:gd name="connsiteX14" fmla="*/ 1538414 w 2913386"/>
                  <a:gd name="connsiteY14" fmla="*/ 1513542 h 2797368"/>
                  <a:gd name="connsiteX15" fmla="*/ 1450622 w 2913386"/>
                  <a:gd name="connsiteY15" fmla="*/ 1601333 h 279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386" h="2797368">
                    <a:moveTo>
                      <a:pt x="2803020" y="915533"/>
                    </a:moveTo>
                    <a:lnTo>
                      <a:pt x="1612471" y="51435"/>
                    </a:lnTo>
                    <a:cubicBezTo>
                      <a:pt x="1519207" y="-17145"/>
                      <a:pt x="1393035" y="-17145"/>
                      <a:pt x="1299727" y="51435"/>
                    </a:cubicBezTo>
                    <a:lnTo>
                      <a:pt x="109178" y="915533"/>
                    </a:lnTo>
                    <a:cubicBezTo>
                      <a:pt x="15914" y="984113"/>
                      <a:pt x="-22506" y="1102061"/>
                      <a:pt x="13158" y="1211779"/>
                    </a:cubicBezTo>
                    <a:lnTo>
                      <a:pt x="468529" y="2613555"/>
                    </a:lnTo>
                    <a:cubicBezTo>
                      <a:pt x="504197" y="2723273"/>
                      <a:pt x="605689" y="2797368"/>
                      <a:pt x="720923" y="2797368"/>
                    </a:cubicBezTo>
                    <a:lnTo>
                      <a:pt x="2194022" y="2797368"/>
                    </a:lnTo>
                    <a:cubicBezTo>
                      <a:pt x="2309256" y="2797368"/>
                      <a:pt x="2410744" y="2723316"/>
                      <a:pt x="2446416" y="2613555"/>
                    </a:cubicBezTo>
                    <a:lnTo>
                      <a:pt x="2901787" y="1214523"/>
                    </a:lnTo>
                    <a:cubicBezTo>
                      <a:pt x="2934699" y="1104804"/>
                      <a:pt x="2896276" y="984094"/>
                      <a:pt x="2803012" y="915514"/>
                    </a:cubicBezTo>
                    <a:close/>
                    <a:moveTo>
                      <a:pt x="1450622" y="1601333"/>
                    </a:moveTo>
                    <a:cubicBezTo>
                      <a:pt x="1401254" y="1601333"/>
                      <a:pt x="1362831" y="1562910"/>
                      <a:pt x="1362831" y="1513542"/>
                    </a:cubicBezTo>
                    <a:cubicBezTo>
                      <a:pt x="1362831" y="1464173"/>
                      <a:pt x="1401255" y="1425751"/>
                      <a:pt x="1450622" y="1425751"/>
                    </a:cubicBezTo>
                    <a:cubicBezTo>
                      <a:pt x="1499991" y="1425751"/>
                      <a:pt x="1538414" y="1464174"/>
                      <a:pt x="1538414" y="1513542"/>
                    </a:cubicBezTo>
                    <a:cubicBezTo>
                      <a:pt x="1538375" y="1562949"/>
                      <a:pt x="1499990" y="1601333"/>
                      <a:pt x="1450622" y="1601333"/>
                    </a:cubicBezTo>
                    <a:close/>
                  </a:path>
                </a:pathLst>
              </a:custGeom>
              <a:solidFill>
                <a:srgbClr val="FFBB16"/>
              </a:solidFill>
              <a:ln w="19050" cap="flat" cmpd="sng" algn="ctr">
                <a:solidFill>
                  <a:schemeClr val="tx1">
                    <a:lumMod val="100000"/>
                  </a:schemeClr>
                </a:solidFill>
                <a:prstDash val="solid"/>
                <a:miter lim="800000"/>
                <a:headEnd type="none" w="med" len="med"/>
                <a:tailEnd type="none" w="med" len="med"/>
              </a:ln>
              <a:effectLst/>
            </p:spPr>
            <p:txBody>
              <a:bodyPr rtlCol="0" anchor="ctr"/>
              <a:lstStyle/>
              <a:p>
                <a:endParaRPr lang="zh-CN" altLang="en-US">
                  <a:solidFill>
                    <a:schemeClr val="tx1">
                      <a:lumMod val="100000"/>
                    </a:schemeClr>
                  </a:solidFill>
                </a:endParaRPr>
              </a:p>
            </p:txBody>
          </p:sp>
          <p:sp>
            <p:nvSpPr>
              <p:cNvPr id="199" name="任意多边形: 形状 198">
                <a:extLst>
                  <a:ext uri="{FF2B5EF4-FFF2-40B4-BE49-F238E27FC236}">
                    <a16:creationId xmlns:a16="http://schemas.microsoft.com/office/drawing/2014/main" id="{6C5FEE23-C15F-471E-8E8B-1D9D4FF1E901}"/>
                  </a:ext>
                </a:extLst>
              </p:cNvPr>
              <p:cNvSpPr/>
              <p:nvPr/>
            </p:nvSpPr>
            <p:spPr>
              <a:xfrm>
                <a:off x="6577573" y="2308962"/>
                <a:ext cx="713941" cy="685509"/>
              </a:xfrm>
              <a:custGeom>
                <a:avLst/>
                <a:gdLst>
                  <a:gd name="connsiteX0" fmla="*/ 2803020 w 2913386"/>
                  <a:gd name="connsiteY0" fmla="*/ 915533 h 2797368"/>
                  <a:gd name="connsiteX1" fmla="*/ 1612471 w 2913386"/>
                  <a:gd name="connsiteY1" fmla="*/ 51435 h 2797368"/>
                  <a:gd name="connsiteX2" fmla="*/ 1299727 w 2913386"/>
                  <a:gd name="connsiteY2" fmla="*/ 51435 h 2797368"/>
                  <a:gd name="connsiteX3" fmla="*/ 109178 w 2913386"/>
                  <a:gd name="connsiteY3" fmla="*/ 915533 h 2797368"/>
                  <a:gd name="connsiteX4" fmla="*/ 13158 w 2913386"/>
                  <a:gd name="connsiteY4" fmla="*/ 1211779 h 2797368"/>
                  <a:gd name="connsiteX5" fmla="*/ 468529 w 2913386"/>
                  <a:gd name="connsiteY5" fmla="*/ 2613555 h 2797368"/>
                  <a:gd name="connsiteX6" fmla="*/ 720923 w 2913386"/>
                  <a:gd name="connsiteY6" fmla="*/ 2797368 h 2797368"/>
                  <a:gd name="connsiteX7" fmla="*/ 2194022 w 2913386"/>
                  <a:gd name="connsiteY7" fmla="*/ 2797368 h 2797368"/>
                  <a:gd name="connsiteX8" fmla="*/ 2446416 w 2913386"/>
                  <a:gd name="connsiteY8" fmla="*/ 2613555 h 2797368"/>
                  <a:gd name="connsiteX9" fmla="*/ 2901787 w 2913386"/>
                  <a:gd name="connsiteY9" fmla="*/ 1214523 h 2797368"/>
                  <a:gd name="connsiteX10" fmla="*/ 2803012 w 2913386"/>
                  <a:gd name="connsiteY10" fmla="*/ 915514 h 2797368"/>
                  <a:gd name="connsiteX11" fmla="*/ 1450622 w 2913386"/>
                  <a:gd name="connsiteY11" fmla="*/ 1601333 h 2797368"/>
                  <a:gd name="connsiteX12" fmla="*/ 1362831 w 2913386"/>
                  <a:gd name="connsiteY12" fmla="*/ 1513542 h 2797368"/>
                  <a:gd name="connsiteX13" fmla="*/ 1450622 w 2913386"/>
                  <a:gd name="connsiteY13" fmla="*/ 1425751 h 2797368"/>
                  <a:gd name="connsiteX14" fmla="*/ 1538414 w 2913386"/>
                  <a:gd name="connsiteY14" fmla="*/ 1513542 h 2797368"/>
                  <a:gd name="connsiteX15" fmla="*/ 1450622 w 2913386"/>
                  <a:gd name="connsiteY15" fmla="*/ 1601333 h 279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386" h="2797368">
                    <a:moveTo>
                      <a:pt x="2803020" y="915533"/>
                    </a:moveTo>
                    <a:lnTo>
                      <a:pt x="1612471" y="51435"/>
                    </a:lnTo>
                    <a:cubicBezTo>
                      <a:pt x="1519207" y="-17145"/>
                      <a:pt x="1393035" y="-17145"/>
                      <a:pt x="1299727" y="51435"/>
                    </a:cubicBezTo>
                    <a:lnTo>
                      <a:pt x="109178" y="915533"/>
                    </a:lnTo>
                    <a:cubicBezTo>
                      <a:pt x="15914" y="984113"/>
                      <a:pt x="-22506" y="1102061"/>
                      <a:pt x="13158" y="1211779"/>
                    </a:cubicBezTo>
                    <a:lnTo>
                      <a:pt x="468529" y="2613555"/>
                    </a:lnTo>
                    <a:cubicBezTo>
                      <a:pt x="504197" y="2723273"/>
                      <a:pt x="605689" y="2797368"/>
                      <a:pt x="720923" y="2797368"/>
                    </a:cubicBezTo>
                    <a:lnTo>
                      <a:pt x="2194022" y="2797368"/>
                    </a:lnTo>
                    <a:cubicBezTo>
                      <a:pt x="2309256" y="2797368"/>
                      <a:pt x="2410744" y="2723316"/>
                      <a:pt x="2446416" y="2613555"/>
                    </a:cubicBezTo>
                    <a:lnTo>
                      <a:pt x="2901787" y="1214523"/>
                    </a:lnTo>
                    <a:cubicBezTo>
                      <a:pt x="2934699" y="1104804"/>
                      <a:pt x="2896276" y="984094"/>
                      <a:pt x="2803012" y="915514"/>
                    </a:cubicBezTo>
                    <a:close/>
                    <a:moveTo>
                      <a:pt x="1450622" y="1601333"/>
                    </a:moveTo>
                    <a:cubicBezTo>
                      <a:pt x="1401254" y="1601333"/>
                      <a:pt x="1362831" y="1562910"/>
                      <a:pt x="1362831" y="1513542"/>
                    </a:cubicBezTo>
                    <a:cubicBezTo>
                      <a:pt x="1362831" y="1464173"/>
                      <a:pt x="1401255" y="1425751"/>
                      <a:pt x="1450622" y="1425751"/>
                    </a:cubicBezTo>
                    <a:cubicBezTo>
                      <a:pt x="1499991" y="1425751"/>
                      <a:pt x="1538414" y="1464174"/>
                      <a:pt x="1538414" y="1513542"/>
                    </a:cubicBezTo>
                    <a:cubicBezTo>
                      <a:pt x="1538375" y="1562949"/>
                      <a:pt x="1499990" y="1601333"/>
                      <a:pt x="1450622" y="1601333"/>
                    </a:cubicBezTo>
                    <a:close/>
                  </a:path>
                </a:pathLst>
              </a:custGeom>
              <a:solidFill>
                <a:srgbClr val="FFBB16"/>
              </a:solidFill>
              <a:ln w="19050" cap="flat" cmpd="sng" algn="ctr">
                <a:solidFill>
                  <a:schemeClr val="tx1">
                    <a:lumMod val="100000"/>
                  </a:schemeClr>
                </a:solidFill>
                <a:prstDash val="solid"/>
                <a:miter lim="800000"/>
                <a:headEnd type="none" w="med" len="med"/>
                <a:tailEnd type="none" w="med" len="med"/>
              </a:ln>
              <a:effectLst/>
            </p:spPr>
            <p:txBody>
              <a:bodyPr rtlCol="0" anchor="ctr"/>
              <a:lstStyle/>
              <a:p>
                <a:endParaRPr lang="zh-CN" altLang="en-US">
                  <a:solidFill>
                    <a:schemeClr val="tx1">
                      <a:lumMod val="100000"/>
                    </a:schemeClr>
                  </a:solidFill>
                </a:endParaRPr>
              </a:p>
            </p:txBody>
          </p:sp>
          <p:sp>
            <p:nvSpPr>
              <p:cNvPr id="122" name="任意多边形: 形状 121">
                <a:extLst>
                  <a:ext uri="{FF2B5EF4-FFF2-40B4-BE49-F238E27FC236}">
                    <a16:creationId xmlns:a16="http://schemas.microsoft.com/office/drawing/2014/main" id="{2E66A818-6556-4464-90AF-797C9BBC5637}"/>
                  </a:ext>
                </a:extLst>
              </p:cNvPr>
              <p:cNvSpPr/>
              <p:nvPr/>
            </p:nvSpPr>
            <p:spPr>
              <a:xfrm>
                <a:off x="6657310" y="2338396"/>
                <a:ext cx="713941" cy="685509"/>
              </a:xfrm>
              <a:custGeom>
                <a:avLst/>
                <a:gdLst>
                  <a:gd name="connsiteX0" fmla="*/ 2803020 w 2913386"/>
                  <a:gd name="connsiteY0" fmla="*/ 915533 h 2797368"/>
                  <a:gd name="connsiteX1" fmla="*/ 1612471 w 2913386"/>
                  <a:gd name="connsiteY1" fmla="*/ 51435 h 2797368"/>
                  <a:gd name="connsiteX2" fmla="*/ 1299727 w 2913386"/>
                  <a:gd name="connsiteY2" fmla="*/ 51435 h 2797368"/>
                  <a:gd name="connsiteX3" fmla="*/ 109178 w 2913386"/>
                  <a:gd name="connsiteY3" fmla="*/ 915533 h 2797368"/>
                  <a:gd name="connsiteX4" fmla="*/ 13158 w 2913386"/>
                  <a:gd name="connsiteY4" fmla="*/ 1211779 h 2797368"/>
                  <a:gd name="connsiteX5" fmla="*/ 468529 w 2913386"/>
                  <a:gd name="connsiteY5" fmla="*/ 2613555 h 2797368"/>
                  <a:gd name="connsiteX6" fmla="*/ 720923 w 2913386"/>
                  <a:gd name="connsiteY6" fmla="*/ 2797368 h 2797368"/>
                  <a:gd name="connsiteX7" fmla="*/ 2194022 w 2913386"/>
                  <a:gd name="connsiteY7" fmla="*/ 2797368 h 2797368"/>
                  <a:gd name="connsiteX8" fmla="*/ 2446416 w 2913386"/>
                  <a:gd name="connsiteY8" fmla="*/ 2613555 h 2797368"/>
                  <a:gd name="connsiteX9" fmla="*/ 2901787 w 2913386"/>
                  <a:gd name="connsiteY9" fmla="*/ 1214523 h 2797368"/>
                  <a:gd name="connsiteX10" fmla="*/ 2803012 w 2913386"/>
                  <a:gd name="connsiteY10" fmla="*/ 915514 h 2797368"/>
                  <a:gd name="connsiteX11" fmla="*/ 1450622 w 2913386"/>
                  <a:gd name="connsiteY11" fmla="*/ 1601333 h 2797368"/>
                  <a:gd name="connsiteX12" fmla="*/ 1362831 w 2913386"/>
                  <a:gd name="connsiteY12" fmla="*/ 1513542 h 2797368"/>
                  <a:gd name="connsiteX13" fmla="*/ 1450622 w 2913386"/>
                  <a:gd name="connsiteY13" fmla="*/ 1425751 h 2797368"/>
                  <a:gd name="connsiteX14" fmla="*/ 1538414 w 2913386"/>
                  <a:gd name="connsiteY14" fmla="*/ 1513542 h 2797368"/>
                  <a:gd name="connsiteX15" fmla="*/ 1450622 w 2913386"/>
                  <a:gd name="connsiteY15" fmla="*/ 1601333 h 279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386" h="2797368">
                    <a:moveTo>
                      <a:pt x="2803020" y="915533"/>
                    </a:moveTo>
                    <a:lnTo>
                      <a:pt x="1612471" y="51435"/>
                    </a:lnTo>
                    <a:cubicBezTo>
                      <a:pt x="1519207" y="-17145"/>
                      <a:pt x="1393035" y="-17145"/>
                      <a:pt x="1299727" y="51435"/>
                    </a:cubicBezTo>
                    <a:lnTo>
                      <a:pt x="109178" y="915533"/>
                    </a:lnTo>
                    <a:cubicBezTo>
                      <a:pt x="15914" y="984113"/>
                      <a:pt x="-22506" y="1102061"/>
                      <a:pt x="13158" y="1211779"/>
                    </a:cubicBezTo>
                    <a:lnTo>
                      <a:pt x="468529" y="2613555"/>
                    </a:lnTo>
                    <a:cubicBezTo>
                      <a:pt x="504197" y="2723273"/>
                      <a:pt x="605689" y="2797368"/>
                      <a:pt x="720923" y="2797368"/>
                    </a:cubicBezTo>
                    <a:lnTo>
                      <a:pt x="2194022" y="2797368"/>
                    </a:lnTo>
                    <a:cubicBezTo>
                      <a:pt x="2309256" y="2797368"/>
                      <a:pt x="2410744" y="2723316"/>
                      <a:pt x="2446416" y="2613555"/>
                    </a:cubicBezTo>
                    <a:lnTo>
                      <a:pt x="2901787" y="1214523"/>
                    </a:lnTo>
                    <a:cubicBezTo>
                      <a:pt x="2934699" y="1104804"/>
                      <a:pt x="2896276" y="984094"/>
                      <a:pt x="2803012" y="915514"/>
                    </a:cubicBezTo>
                    <a:close/>
                    <a:moveTo>
                      <a:pt x="1450622" y="1601333"/>
                    </a:moveTo>
                    <a:cubicBezTo>
                      <a:pt x="1401254" y="1601333"/>
                      <a:pt x="1362831" y="1562910"/>
                      <a:pt x="1362831" y="1513542"/>
                    </a:cubicBezTo>
                    <a:cubicBezTo>
                      <a:pt x="1362831" y="1464173"/>
                      <a:pt x="1401255" y="1425751"/>
                      <a:pt x="1450622" y="1425751"/>
                    </a:cubicBezTo>
                    <a:cubicBezTo>
                      <a:pt x="1499991" y="1425751"/>
                      <a:pt x="1538414" y="1464174"/>
                      <a:pt x="1538414" y="1513542"/>
                    </a:cubicBezTo>
                    <a:cubicBezTo>
                      <a:pt x="1538375" y="1562949"/>
                      <a:pt x="1499990" y="1601333"/>
                      <a:pt x="1450622" y="1601333"/>
                    </a:cubicBezTo>
                    <a:close/>
                  </a:path>
                </a:pathLst>
              </a:custGeom>
              <a:solidFill>
                <a:srgbClr val="FFBB16"/>
              </a:solidFill>
              <a:ln w="19050" cap="flat">
                <a:solidFill>
                  <a:schemeClr val="tx1"/>
                </a:solidFill>
                <a:prstDash val="solid"/>
                <a:miter/>
              </a:ln>
            </p:spPr>
            <p:txBody>
              <a:bodyPr rtlCol="0" anchor="ctr"/>
              <a:lstStyle/>
              <a:p>
                <a:endParaRPr lang="zh-CN" altLang="en-US"/>
              </a:p>
            </p:txBody>
          </p:sp>
        </p:grpSp>
        <p:grpSp>
          <p:nvGrpSpPr>
            <p:cNvPr id="174" name="组合 173">
              <a:extLst>
                <a:ext uri="{FF2B5EF4-FFF2-40B4-BE49-F238E27FC236}">
                  <a16:creationId xmlns:a16="http://schemas.microsoft.com/office/drawing/2014/main" id="{1CC672AD-22A4-4800-BB48-87B64FBC304B}"/>
                </a:ext>
              </a:extLst>
            </p:cNvPr>
            <p:cNvGrpSpPr/>
            <p:nvPr/>
          </p:nvGrpSpPr>
          <p:grpSpPr>
            <a:xfrm>
              <a:off x="6833811" y="2482708"/>
              <a:ext cx="400982" cy="414829"/>
              <a:chOff x="-5315027" y="64494"/>
              <a:chExt cx="2737613" cy="2832151"/>
            </a:xfrm>
          </p:grpSpPr>
          <p:sp>
            <p:nvSpPr>
              <p:cNvPr id="175" name="任意多边形: 形状 174">
                <a:extLst>
                  <a:ext uri="{FF2B5EF4-FFF2-40B4-BE49-F238E27FC236}">
                    <a16:creationId xmlns:a16="http://schemas.microsoft.com/office/drawing/2014/main" id="{8BC5BF90-7A1D-4F87-B30F-E173E2828B0A}"/>
                  </a:ext>
                </a:extLst>
              </p:cNvPr>
              <p:cNvSpPr/>
              <p:nvPr/>
            </p:nvSpPr>
            <p:spPr>
              <a:xfrm>
                <a:off x="-5315027" y="1102511"/>
                <a:ext cx="840252" cy="1590732"/>
              </a:xfrm>
              <a:custGeom>
                <a:avLst/>
                <a:gdLst>
                  <a:gd name="connsiteX0" fmla="*/ 591845 w 840252"/>
                  <a:gd name="connsiteY0" fmla="*/ 69 h 1590732"/>
                  <a:gd name="connsiteX1" fmla="*/ 248407 w 840252"/>
                  <a:gd name="connsiteY1" fmla="*/ 69 h 1590732"/>
                  <a:gd name="connsiteX2" fmla="*/ 0 w 840252"/>
                  <a:gd name="connsiteY2" fmla="*/ 248475 h 1590732"/>
                  <a:gd name="connsiteX3" fmla="*/ 0 w 840252"/>
                  <a:gd name="connsiteY3" fmla="*/ 1342326 h 1590732"/>
                  <a:gd name="connsiteX4" fmla="*/ 248407 w 840252"/>
                  <a:gd name="connsiteY4" fmla="*/ 1590733 h 1590732"/>
                  <a:gd name="connsiteX5" fmla="*/ 591845 w 840252"/>
                  <a:gd name="connsiteY5" fmla="*/ 1590733 h 1590732"/>
                  <a:gd name="connsiteX6" fmla="*/ 840252 w 840252"/>
                  <a:gd name="connsiteY6" fmla="*/ 1342326 h 1590732"/>
                  <a:gd name="connsiteX7" fmla="*/ 840252 w 840252"/>
                  <a:gd name="connsiteY7" fmla="*/ 248377 h 1590732"/>
                  <a:gd name="connsiteX8" fmla="*/ 591845 w 840252"/>
                  <a:gd name="connsiteY8" fmla="*/ 0 h 1590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0252" h="1590732">
                    <a:moveTo>
                      <a:pt x="591845" y="69"/>
                    </a:moveTo>
                    <a:lnTo>
                      <a:pt x="248407" y="69"/>
                    </a:lnTo>
                    <a:cubicBezTo>
                      <a:pt x="111443" y="69"/>
                      <a:pt x="0" y="111511"/>
                      <a:pt x="0" y="248475"/>
                    </a:cubicBezTo>
                    <a:lnTo>
                      <a:pt x="0" y="1342326"/>
                    </a:lnTo>
                    <a:cubicBezTo>
                      <a:pt x="0" y="1479290"/>
                      <a:pt x="111403" y="1590733"/>
                      <a:pt x="248407" y="1590733"/>
                    </a:cubicBezTo>
                    <a:lnTo>
                      <a:pt x="591845" y="1590733"/>
                    </a:lnTo>
                    <a:cubicBezTo>
                      <a:pt x="728810" y="1590733"/>
                      <a:pt x="840252" y="1479290"/>
                      <a:pt x="840252" y="1342326"/>
                    </a:cubicBezTo>
                    <a:lnTo>
                      <a:pt x="840252" y="248377"/>
                    </a:lnTo>
                    <a:cubicBezTo>
                      <a:pt x="840252" y="111413"/>
                      <a:pt x="728810" y="0"/>
                      <a:pt x="591845" y="0"/>
                    </a:cubicBezTo>
                    <a:close/>
                  </a:path>
                </a:pathLst>
              </a:custGeom>
              <a:solidFill>
                <a:srgbClr val="342674"/>
              </a:solidFill>
              <a:ln w="19050" cap="flat">
                <a:solidFill>
                  <a:schemeClr val="tx1"/>
                </a:solid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A5AD65E8-4888-4278-9F1F-718BCBDE6475}"/>
                  </a:ext>
                </a:extLst>
              </p:cNvPr>
              <p:cNvSpPr/>
              <p:nvPr/>
            </p:nvSpPr>
            <p:spPr>
              <a:xfrm>
                <a:off x="-4358521" y="64494"/>
                <a:ext cx="1781107" cy="2832151"/>
              </a:xfrm>
              <a:custGeom>
                <a:avLst/>
                <a:gdLst>
                  <a:gd name="connsiteX0" fmla="*/ 1295367 w 1781107"/>
                  <a:gd name="connsiteY0" fmla="*/ 1038086 h 2832151"/>
                  <a:gd name="connsiteX1" fmla="*/ 689933 w 1781107"/>
                  <a:gd name="connsiteY1" fmla="*/ 1038086 h 2832151"/>
                  <a:gd name="connsiteX2" fmla="*/ 463638 w 1781107"/>
                  <a:gd name="connsiteY2" fmla="*/ 849030 h 2832151"/>
                  <a:gd name="connsiteX3" fmla="*/ 454415 w 1781107"/>
                  <a:gd name="connsiteY3" fmla="*/ 520326 h 2832151"/>
                  <a:gd name="connsiteX4" fmla="*/ 456750 w 1781107"/>
                  <a:gd name="connsiteY4" fmla="*/ 326950 h 2832151"/>
                  <a:gd name="connsiteX5" fmla="*/ 255105 w 1781107"/>
                  <a:gd name="connsiteY5" fmla="*/ 21710 h 2832151"/>
                  <a:gd name="connsiteX6" fmla="*/ 83391 w 1781107"/>
                  <a:gd name="connsiteY6" fmla="*/ 24313 h 2832151"/>
                  <a:gd name="connsiteX7" fmla="*/ 0 w 1781107"/>
                  <a:gd name="connsiteY7" fmla="*/ 170966 h 2832151"/>
                  <a:gd name="connsiteX8" fmla="*/ 0 w 1781107"/>
                  <a:gd name="connsiteY8" fmla="*/ 2234343 h 2832151"/>
                  <a:gd name="connsiteX9" fmla="*/ 405856 w 1781107"/>
                  <a:gd name="connsiteY9" fmla="*/ 2713403 h 2832151"/>
                  <a:gd name="connsiteX10" fmla="*/ 1078450 w 1781107"/>
                  <a:gd name="connsiteY10" fmla="*/ 2825492 h 2832151"/>
                  <a:gd name="connsiteX11" fmla="*/ 1158511 w 1781107"/>
                  <a:gd name="connsiteY11" fmla="*/ 2832151 h 2832151"/>
                  <a:gd name="connsiteX12" fmla="*/ 1637347 w 1781107"/>
                  <a:gd name="connsiteY12" fmla="*/ 2426295 h 2832151"/>
                  <a:gd name="connsiteX13" fmla="*/ 1774467 w 1781107"/>
                  <a:gd name="connsiteY13" fmla="*/ 1603560 h 2832151"/>
                  <a:gd name="connsiteX14" fmla="*/ 1665974 w 1781107"/>
                  <a:gd name="connsiteY14" fmla="*/ 1209803 h 2832151"/>
                  <a:gd name="connsiteX15" fmla="*/ 1295368 w 1781107"/>
                  <a:gd name="connsiteY15" fmla="*/ 1038050 h 2832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81107" h="2832151">
                    <a:moveTo>
                      <a:pt x="1295367" y="1038086"/>
                    </a:moveTo>
                    <a:lnTo>
                      <a:pt x="689933" y="1038086"/>
                    </a:lnTo>
                    <a:cubicBezTo>
                      <a:pt x="577609" y="1038086"/>
                      <a:pt x="482508" y="958560"/>
                      <a:pt x="463638" y="849030"/>
                    </a:cubicBezTo>
                    <a:cubicBezTo>
                      <a:pt x="447106" y="752628"/>
                      <a:pt x="450818" y="634522"/>
                      <a:pt x="454415" y="520326"/>
                    </a:cubicBezTo>
                    <a:cubicBezTo>
                      <a:pt x="456405" y="455382"/>
                      <a:pt x="458587" y="388261"/>
                      <a:pt x="456750" y="326950"/>
                    </a:cubicBezTo>
                    <a:cubicBezTo>
                      <a:pt x="452923" y="197402"/>
                      <a:pt x="383195" y="91819"/>
                      <a:pt x="255105" y="21710"/>
                    </a:cubicBezTo>
                    <a:cubicBezTo>
                      <a:pt x="200608" y="-8179"/>
                      <a:pt x="136393" y="-7107"/>
                      <a:pt x="83391" y="24313"/>
                    </a:cubicBezTo>
                    <a:cubicBezTo>
                      <a:pt x="31152" y="55274"/>
                      <a:pt x="0" y="110076"/>
                      <a:pt x="0" y="170966"/>
                    </a:cubicBezTo>
                    <a:lnTo>
                      <a:pt x="0" y="2234343"/>
                    </a:lnTo>
                    <a:cubicBezTo>
                      <a:pt x="0" y="2472766"/>
                      <a:pt x="170686" y="2674214"/>
                      <a:pt x="405856" y="2713403"/>
                    </a:cubicBezTo>
                    <a:lnTo>
                      <a:pt x="1078450" y="2825492"/>
                    </a:lnTo>
                    <a:cubicBezTo>
                      <a:pt x="1105354" y="2829970"/>
                      <a:pt x="1132067" y="2832151"/>
                      <a:pt x="1158511" y="2832151"/>
                    </a:cubicBezTo>
                    <a:cubicBezTo>
                      <a:pt x="1391536" y="2832151"/>
                      <a:pt x="1597776" y="2663533"/>
                      <a:pt x="1637347" y="2426295"/>
                    </a:cubicBezTo>
                    <a:lnTo>
                      <a:pt x="1774467" y="1603560"/>
                    </a:lnTo>
                    <a:cubicBezTo>
                      <a:pt x="1797965" y="1462462"/>
                      <a:pt x="1758471" y="1318943"/>
                      <a:pt x="1665974" y="1209803"/>
                    </a:cubicBezTo>
                    <a:cubicBezTo>
                      <a:pt x="1573513" y="1100614"/>
                      <a:pt x="1438416" y="1038050"/>
                      <a:pt x="1295368" y="1038050"/>
                    </a:cubicBezTo>
                    <a:close/>
                  </a:path>
                </a:pathLst>
              </a:custGeom>
              <a:solidFill>
                <a:schemeClr val="bg1"/>
              </a:solidFill>
              <a:ln w="19050" cap="flat">
                <a:solidFill>
                  <a:schemeClr val="tx1"/>
                </a:solidFill>
                <a:prstDash val="solid"/>
                <a:miter/>
              </a:ln>
            </p:spPr>
            <p:txBody>
              <a:bodyPr rtlCol="0" anchor="ctr"/>
              <a:lstStyle/>
              <a:p>
                <a:endParaRPr lang="zh-CN" altLang="en-US"/>
              </a:p>
            </p:txBody>
          </p:sp>
        </p:grpSp>
      </p:grpSp>
      <p:grpSp>
        <p:nvGrpSpPr>
          <p:cNvPr id="204" name="组合 203">
            <a:extLst>
              <a:ext uri="{FF2B5EF4-FFF2-40B4-BE49-F238E27FC236}">
                <a16:creationId xmlns:a16="http://schemas.microsoft.com/office/drawing/2014/main" id="{F2E9C1A8-460D-4444-936B-8660814B574B}"/>
              </a:ext>
            </a:extLst>
          </p:cNvPr>
          <p:cNvGrpSpPr/>
          <p:nvPr/>
        </p:nvGrpSpPr>
        <p:grpSpPr>
          <a:xfrm>
            <a:off x="6096000" y="1313497"/>
            <a:ext cx="316786" cy="72000"/>
            <a:chOff x="4747645" y="3419811"/>
            <a:chExt cx="316786" cy="72000"/>
          </a:xfrm>
        </p:grpSpPr>
        <p:sp>
          <p:nvSpPr>
            <p:cNvPr id="205" name="椭圆 204">
              <a:extLst>
                <a:ext uri="{FF2B5EF4-FFF2-40B4-BE49-F238E27FC236}">
                  <a16:creationId xmlns:a16="http://schemas.microsoft.com/office/drawing/2014/main" id="{CAEC607A-42B7-41CC-BE19-B750164E0143}"/>
                </a:ext>
              </a:extLst>
            </p:cNvPr>
            <p:cNvSpPr/>
            <p:nvPr/>
          </p:nvSpPr>
          <p:spPr>
            <a:xfrm>
              <a:off x="4747645" y="3419811"/>
              <a:ext cx="72000" cy="72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椭圆 205">
              <a:extLst>
                <a:ext uri="{FF2B5EF4-FFF2-40B4-BE49-F238E27FC236}">
                  <a16:creationId xmlns:a16="http://schemas.microsoft.com/office/drawing/2014/main" id="{665C4CEB-BB3F-4573-B604-E56881C24BB9}"/>
                </a:ext>
              </a:extLst>
            </p:cNvPr>
            <p:cNvSpPr/>
            <p:nvPr/>
          </p:nvSpPr>
          <p:spPr>
            <a:xfrm>
              <a:off x="4870038" y="3419811"/>
              <a:ext cx="72000" cy="72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椭圆 206">
              <a:extLst>
                <a:ext uri="{FF2B5EF4-FFF2-40B4-BE49-F238E27FC236}">
                  <a16:creationId xmlns:a16="http://schemas.microsoft.com/office/drawing/2014/main" id="{E84DC722-77BB-4385-BE21-67F3B9906A36}"/>
                </a:ext>
              </a:extLst>
            </p:cNvPr>
            <p:cNvSpPr/>
            <p:nvPr/>
          </p:nvSpPr>
          <p:spPr>
            <a:xfrm>
              <a:off x="4992431" y="3419811"/>
              <a:ext cx="72000" cy="72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5" name="组合 274">
            <a:extLst>
              <a:ext uri="{FF2B5EF4-FFF2-40B4-BE49-F238E27FC236}">
                <a16:creationId xmlns:a16="http://schemas.microsoft.com/office/drawing/2014/main" id="{6F61F665-3D73-457B-B615-BFF893ACB5B6}"/>
              </a:ext>
            </a:extLst>
          </p:cNvPr>
          <p:cNvGrpSpPr/>
          <p:nvPr/>
        </p:nvGrpSpPr>
        <p:grpSpPr>
          <a:xfrm>
            <a:off x="7056653" y="1386040"/>
            <a:ext cx="525298" cy="872077"/>
            <a:chOff x="7968597" y="1682681"/>
            <a:chExt cx="525298" cy="872077"/>
          </a:xfrm>
        </p:grpSpPr>
        <p:sp>
          <p:nvSpPr>
            <p:cNvPr id="209" name="椭圆 208">
              <a:extLst>
                <a:ext uri="{FF2B5EF4-FFF2-40B4-BE49-F238E27FC236}">
                  <a16:creationId xmlns:a16="http://schemas.microsoft.com/office/drawing/2014/main" id="{281C93F8-866E-4C69-8EF0-774B4A40CC5B}"/>
                </a:ext>
              </a:extLst>
            </p:cNvPr>
            <p:cNvSpPr/>
            <p:nvPr/>
          </p:nvSpPr>
          <p:spPr>
            <a:xfrm>
              <a:off x="7968597" y="2029460"/>
              <a:ext cx="525298" cy="525298"/>
            </a:xfrm>
            <a:prstGeom prst="ellipse">
              <a:avLst/>
            </a:prstGeom>
            <a:solidFill>
              <a:srgbClr val="00C8D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2" name="椭圆 271">
              <a:extLst>
                <a:ext uri="{FF2B5EF4-FFF2-40B4-BE49-F238E27FC236}">
                  <a16:creationId xmlns:a16="http://schemas.microsoft.com/office/drawing/2014/main" id="{74FAE79D-05C2-46EB-94A0-027103254C62}"/>
                </a:ext>
              </a:extLst>
            </p:cNvPr>
            <p:cNvSpPr/>
            <p:nvPr/>
          </p:nvSpPr>
          <p:spPr>
            <a:xfrm>
              <a:off x="7968597" y="1942765"/>
              <a:ext cx="525298" cy="525298"/>
            </a:xfrm>
            <a:prstGeom prst="ellipse">
              <a:avLst/>
            </a:prstGeom>
            <a:solidFill>
              <a:srgbClr val="00C8DC"/>
            </a:solid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3" name="椭圆 272">
              <a:extLst>
                <a:ext uri="{FF2B5EF4-FFF2-40B4-BE49-F238E27FC236}">
                  <a16:creationId xmlns:a16="http://schemas.microsoft.com/office/drawing/2014/main" id="{D0FD373E-CCF1-41B7-92B1-816281DFE3FF}"/>
                </a:ext>
              </a:extLst>
            </p:cNvPr>
            <p:cNvSpPr/>
            <p:nvPr/>
          </p:nvSpPr>
          <p:spPr>
            <a:xfrm>
              <a:off x="7968597" y="1856070"/>
              <a:ext cx="525298" cy="525298"/>
            </a:xfrm>
            <a:prstGeom prst="ellipse">
              <a:avLst/>
            </a:prstGeom>
            <a:solidFill>
              <a:srgbClr val="00C8DC"/>
            </a:solid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4" name="椭圆 273">
              <a:extLst>
                <a:ext uri="{FF2B5EF4-FFF2-40B4-BE49-F238E27FC236}">
                  <a16:creationId xmlns:a16="http://schemas.microsoft.com/office/drawing/2014/main" id="{66B9C52B-9E5D-462F-9608-5A6336DD7087}"/>
                </a:ext>
              </a:extLst>
            </p:cNvPr>
            <p:cNvSpPr/>
            <p:nvPr/>
          </p:nvSpPr>
          <p:spPr>
            <a:xfrm>
              <a:off x="7968597" y="1769376"/>
              <a:ext cx="525298" cy="525298"/>
            </a:xfrm>
            <a:prstGeom prst="ellipse">
              <a:avLst/>
            </a:prstGeom>
            <a:solidFill>
              <a:srgbClr val="00C8DC"/>
            </a:solid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0" name="椭圆 209">
              <a:extLst>
                <a:ext uri="{FF2B5EF4-FFF2-40B4-BE49-F238E27FC236}">
                  <a16:creationId xmlns:a16="http://schemas.microsoft.com/office/drawing/2014/main" id="{A157A126-08EC-4261-BBD1-A9C12542A986}"/>
                </a:ext>
              </a:extLst>
            </p:cNvPr>
            <p:cNvSpPr/>
            <p:nvPr/>
          </p:nvSpPr>
          <p:spPr>
            <a:xfrm>
              <a:off x="7968597" y="1682681"/>
              <a:ext cx="525298" cy="525298"/>
            </a:xfrm>
            <a:prstGeom prst="ellipse">
              <a:avLst/>
            </a:prstGeom>
            <a:solidFill>
              <a:srgbClr val="00C8D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6" name="组合 265">
              <a:extLst>
                <a:ext uri="{FF2B5EF4-FFF2-40B4-BE49-F238E27FC236}">
                  <a16:creationId xmlns:a16="http://schemas.microsoft.com/office/drawing/2014/main" id="{3BA0F849-F93D-484C-94B0-3AF2D44EB926}"/>
                </a:ext>
              </a:extLst>
            </p:cNvPr>
            <p:cNvGrpSpPr/>
            <p:nvPr/>
          </p:nvGrpSpPr>
          <p:grpSpPr>
            <a:xfrm>
              <a:off x="8067545" y="1778826"/>
              <a:ext cx="327401" cy="295070"/>
              <a:chOff x="11705136" y="875687"/>
              <a:chExt cx="4955053" cy="4465733"/>
            </a:xfrm>
          </p:grpSpPr>
          <p:sp>
            <p:nvSpPr>
              <p:cNvPr id="219" name="任意多边形: 形状 218">
                <a:extLst>
                  <a:ext uri="{FF2B5EF4-FFF2-40B4-BE49-F238E27FC236}">
                    <a16:creationId xmlns:a16="http://schemas.microsoft.com/office/drawing/2014/main" id="{DC6AF003-2784-4CDC-A962-DCAC3A46AA77}"/>
                  </a:ext>
                </a:extLst>
              </p:cNvPr>
              <p:cNvSpPr/>
              <p:nvPr/>
            </p:nvSpPr>
            <p:spPr>
              <a:xfrm>
                <a:off x="11705136" y="875687"/>
                <a:ext cx="4955053" cy="4465733"/>
              </a:xfrm>
              <a:custGeom>
                <a:avLst/>
                <a:gdLst>
                  <a:gd name="connsiteX0" fmla="*/ 2722285 w 4955053"/>
                  <a:gd name="connsiteY0" fmla="*/ 0 h 4465733"/>
                  <a:gd name="connsiteX1" fmla="*/ 2526146 w 4955053"/>
                  <a:gd name="connsiteY1" fmla="*/ 196286 h 4465733"/>
                  <a:gd name="connsiteX2" fmla="*/ 2722285 w 4955053"/>
                  <a:gd name="connsiteY2" fmla="*/ 392572 h 4465733"/>
                  <a:gd name="connsiteX3" fmla="*/ 4562384 w 4955053"/>
                  <a:gd name="connsiteY3" fmla="*/ 2232867 h 4465733"/>
                  <a:gd name="connsiteX4" fmla="*/ 2722285 w 4955053"/>
                  <a:gd name="connsiteY4" fmla="*/ 4073162 h 4465733"/>
                  <a:gd name="connsiteX5" fmla="*/ 899134 w 4955053"/>
                  <a:gd name="connsiteY5" fmla="*/ 2479069 h 4465733"/>
                  <a:gd name="connsiteX6" fmla="*/ 1036520 w 4955053"/>
                  <a:gd name="connsiteY6" fmla="*/ 2616494 h 4465733"/>
                  <a:gd name="connsiteX7" fmla="*/ 1175326 w 4955053"/>
                  <a:gd name="connsiteY7" fmla="*/ 2673937 h 4465733"/>
                  <a:gd name="connsiteX8" fmla="*/ 1314132 w 4955053"/>
                  <a:gd name="connsiteY8" fmla="*/ 2616494 h 4465733"/>
                  <a:gd name="connsiteX9" fmla="*/ 1314132 w 4955053"/>
                  <a:gd name="connsiteY9" fmla="*/ 2338843 h 4465733"/>
                  <a:gd name="connsiteX10" fmla="*/ 824617 w 4955053"/>
                  <a:gd name="connsiteY10" fmla="*/ 1849328 h 4465733"/>
                  <a:gd name="connsiteX11" fmla="*/ 547005 w 4955053"/>
                  <a:gd name="connsiteY11" fmla="*/ 1849328 h 4465733"/>
                  <a:gd name="connsiteX12" fmla="*/ 57491 w 4955053"/>
                  <a:gd name="connsiteY12" fmla="*/ 2338843 h 4465733"/>
                  <a:gd name="connsiteX13" fmla="*/ 57491 w 4955053"/>
                  <a:gd name="connsiteY13" fmla="*/ 2616494 h 4465733"/>
                  <a:gd name="connsiteX14" fmla="*/ 335142 w 4955053"/>
                  <a:gd name="connsiteY14" fmla="*/ 2616494 h 4465733"/>
                  <a:gd name="connsiteX15" fmla="*/ 500391 w 4955053"/>
                  <a:gd name="connsiteY15" fmla="*/ 2451245 h 4465733"/>
                  <a:gd name="connsiteX16" fmla="*/ 2722285 w 4955053"/>
                  <a:gd name="connsiteY16" fmla="*/ 4465734 h 4465733"/>
                  <a:gd name="connsiteX17" fmla="*/ 4955054 w 4955053"/>
                  <a:gd name="connsiteY17" fmla="*/ 2232867 h 4465733"/>
                  <a:gd name="connsiteX18" fmla="*/ 2722285 w 4955053"/>
                  <a:gd name="connsiteY18" fmla="*/ 0 h 4465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955053" h="4465733">
                    <a:moveTo>
                      <a:pt x="2722285" y="0"/>
                    </a:moveTo>
                    <a:cubicBezTo>
                      <a:pt x="2613977" y="0"/>
                      <a:pt x="2526146" y="87907"/>
                      <a:pt x="2526146" y="196286"/>
                    </a:cubicBezTo>
                    <a:cubicBezTo>
                      <a:pt x="2526146" y="304701"/>
                      <a:pt x="2614053" y="392572"/>
                      <a:pt x="2722285" y="392572"/>
                    </a:cubicBezTo>
                    <a:cubicBezTo>
                      <a:pt x="3736877" y="392572"/>
                      <a:pt x="4562384" y="1218098"/>
                      <a:pt x="4562384" y="2232867"/>
                    </a:cubicBezTo>
                    <a:cubicBezTo>
                      <a:pt x="4562384" y="3247557"/>
                      <a:pt x="3736857" y="4073162"/>
                      <a:pt x="2722285" y="4073162"/>
                    </a:cubicBezTo>
                    <a:cubicBezTo>
                      <a:pt x="1791174" y="4073162"/>
                      <a:pt x="1019835" y="3377722"/>
                      <a:pt x="899134" y="2479069"/>
                    </a:cubicBezTo>
                    <a:lnTo>
                      <a:pt x="1036520" y="2616494"/>
                    </a:lnTo>
                    <a:cubicBezTo>
                      <a:pt x="1074867" y="2654841"/>
                      <a:pt x="1125077" y="2673937"/>
                      <a:pt x="1175326" y="2673937"/>
                    </a:cubicBezTo>
                    <a:cubicBezTo>
                      <a:pt x="1225574" y="2673937"/>
                      <a:pt x="1275785" y="2654841"/>
                      <a:pt x="1314132" y="2616494"/>
                    </a:cubicBezTo>
                    <a:cubicBezTo>
                      <a:pt x="1390786" y="2539801"/>
                      <a:pt x="1390786" y="2415535"/>
                      <a:pt x="1314132" y="2338843"/>
                    </a:cubicBezTo>
                    <a:lnTo>
                      <a:pt x="824617" y="1849328"/>
                    </a:lnTo>
                    <a:cubicBezTo>
                      <a:pt x="747962" y="1772674"/>
                      <a:pt x="623658" y="1772674"/>
                      <a:pt x="547005" y="1849328"/>
                    </a:cubicBezTo>
                    <a:lnTo>
                      <a:pt x="57491" y="2338843"/>
                    </a:lnTo>
                    <a:cubicBezTo>
                      <a:pt x="-19164" y="2415497"/>
                      <a:pt x="-19164" y="2539763"/>
                      <a:pt x="57491" y="2616494"/>
                    </a:cubicBezTo>
                    <a:cubicBezTo>
                      <a:pt x="134146" y="2693072"/>
                      <a:pt x="258450" y="2693072"/>
                      <a:pt x="335142" y="2616494"/>
                    </a:cubicBezTo>
                    <a:lnTo>
                      <a:pt x="500391" y="2451245"/>
                    </a:lnTo>
                    <a:cubicBezTo>
                      <a:pt x="610491" y="3580268"/>
                      <a:pt x="1564948" y="4465734"/>
                      <a:pt x="2722285" y="4465734"/>
                    </a:cubicBezTo>
                    <a:cubicBezTo>
                      <a:pt x="3953394" y="4465734"/>
                      <a:pt x="4955054" y="3463976"/>
                      <a:pt x="4955054" y="2232867"/>
                    </a:cubicBezTo>
                    <a:cubicBezTo>
                      <a:pt x="4955054" y="1001758"/>
                      <a:pt x="3953394" y="0"/>
                      <a:pt x="2722285" y="0"/>
                    </a:cubicBezTo>
                    <a:close/>
                  </a:path>
                </a:pathLst>
              </a:custGeom>
              <a:solidFill>
                <a:srgbClr val="000000"/>
              </a:solidFill>
              <a:ln w="9797"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id="{4345A7F9-AFCB-4A9B-BE46-6EF5875C3383}"/>
                  </a:ext>
                </a:extLst>
              </p:cNvPr>
              <p:cNvSpPr/>
              <p:nvPr/>
            </p:nvSpPr>
            <p:spPr>
              <a:xfrm>
                <a:off x="13479712" y="1666053"/>
                <a:ext cx="1127291" cy="2529228"/>
              </a:xfrm>
              <a:custGeom>
                <a:avLst/>
                <a:gdLst>
                  <a:gd name="connsiteX0" fmla="*/ 208122 w 1127291"/>
                  <a:gd name="connsiteY0" fmla="*/ 2529229 h 2529228"/>
                  <a:gd name="connsiteX1" fmla="*/ 60969 w 1127291"/>
                  <a:gd name="connsiteY1" fmla="*/ 2468341 h 2529228"/>
                  <a:gd name="connsiteX2" fmla="*/ 60931 w 1127291"/>
                  <a:gd name="connsiteY2" fmla="*/ 2174045 h 2529228"/>
                  <a:gd name="connsiteX3" fmla="*/ 711412 w 1127291"/>
                  <a:gd name="connsiteY3" fmla="*/ 1523377 h 2529228"/>
                  <a:gd name="connsiteX4" fmla="*/ 711374 w 1127291"/>
                  <a:gd name="connsiteY4" fmla="*/ 208111 h 2529228"/>
                  <a:gd name="connsiteX5" fmla="*/ 919367 w 1127291"/>
                  <a:gd name="connsiteY5" fmla="*/ 0 h 2529228"/>
                  <a:gd name="connsiteX6" fmla="*/ 1127292 w 1127291"/>
                  <a:gd name="connsiteY6" fmla="*/ 208111 h 2529228"/>
                  <a:gd name="connsiteX7" fmla="*/ 1127292 w 1127291"/>
                  <a:gd name="connsiteY7" fmla="*/ 1609396 h 2529228"/>
                  <a:gd name="connsiteX8" fmla="*/ 1066443 w 1127291"/>
                  <a:gd name="connsiteY8" fmla="*/ 1756549 h 2529228"/>
                  <a:gd name="connsiteX9" fmla="*/ 355269 w 1127291"/>
                  <a:gd name="connsiteY9" fmla="*/ 2468224 h 2529228"/>
                  <a:gd name="connsiteX10" fmla="*/ 208115 w 1127291"/>
                  <a:gd name="connsiteY10" fmla="*/ 2529189 h 2529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7291" h="2529228">
                    <a:moveTo>
                      <a:pt x="208122" y="2529229"/>
                    </a:moveTo>
                    <a:cubicBezTo>
                      <a:pt x="154850" y="2529229"/>
                      <a:pt x="101618" y="2508984"/>
                      <a:pt x="60969" y="2468341"/>
                    </a:cubicBezTo>
                    <a:cubicBezTo>
                      <a:pt x="-20279" y="2387094"/>
                      <a:pt x="-20355" y="2255293"/>
                      <a:pt x="60931" y="2174045"/>
                    </a:cubicBezTo>
                    <a:lnTo>
                      <a:pt x="711412" y="1523377"/>
                    </a:lnTo>
                    <a:lnTo>
                      <a:pt x="711374" y="208111"/>
                    </a:lnTo>
                    <a:cubicBezTo>
                      <a:pt x="711374" y="93191"/>
                      <a:pt x="804523" y="0"/>
                      <a:pt x="919367" y="0"/>
                    </a:cubicBezTo>
                    <a:cubicBezTo>
                      <a:pt x="1034258" y="0"/>
                      <a:pt x="1127292" y="93149"/>
                      <a:pt x="1127292" y="208111"/>
                    </a:cubicBezTo>
                    <a:lnTo>
                      <a:pt x="1127292" y="1609396"/>
                    </a:lnTo>
                    <a:cubicBezTo>
                      <a:pt x="1127292" y="1664582"/>
                      <a:pt x="1105439" y="1717469"/>
                      <a:pt x="1066443" y="1756549"/>
                    </a:cubicBezTo>
                    <a:lnTo>
                      <a:pt x="355269" y="2468224"/>
                    </a:lnTo>
                    <a:cubicBezTo>
                      <a:pt x="314664" y="2508828"/>
                      <a:pt x="261392" y="2529189"/>
                      <a:pt x="208115" y="2529189"/>
                    </a:cubicBezTo>
                    <a:close/>
                  </a:path>
                </a:pathLst>
              </a:custGeom>
              <a:solidFill>
                <a:srgbClr val="000000"/>
              </a:solidFill>
              <a:ln w="9797"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id="{56F69BCC-E566-4CBB-9CEE-7910ADCC658A}"/>
                  </a:ext>
                </a:extLst>
              </p:cNvPr>
              <p:cNvSpPr/>
              <p:nvPr/>
            </p:nvSpPr>
            <p:spPr>
              <a:xfrm>
                <a:off x="15557482" y="2962213"/>
                <a:ext cx="489700" cy="274320"/>
              </a:xfrm>
              <a:custGeom>
                <a:avLst/>
                <a:gdLst>
                  <a:gd name="connsiteX0" fmla="*/ 352540 w 489700"/>
                  <a:gd name="connsiteY0" fmla="*/ 274320 h 274320"/>
                  <a:gd name="connsiteX1" fmla="*/ 137160 w 489700"/>
                  <a:gd name="connsiteY1" fmla="*/ 274320 h 274320"/>
                  <a:gd name="connsiteX2" fmla="*/ 0 w 489700"/>
                  <a:gd name="connsiteY2" fmla="*/ 137160 h 274320"/>
                  <a:gd name="connsiteX3" fmla="*/ 137160 w 489700"/>
                  <a:gd name="connsiteY3" fmla="*/ 0 h 274320"/>
                  <a:gd name="connsiteX4" fmla="*/ 352540 w 489700"/>
                  <a:gd name="connsiteY4" fmla="*/ 0 h 274320"/>
                  <a:gd name="connsiteX5" fmla="*/ 489700 w 489700"/>
                  <a:gd name="connsiteY5" fmla="*/ 137160 h 274320"/>
                  <a:gd name="connsiteX6" fmla="*/ 352540 w 489700"/>
                  <a:gd name="connsiteY6" fmla="*/ 274320 h 274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700" h="274320">
                    <a:moveTo>
                      <a:pt x="352540" y="274320"/>
                    </a:moveTo>
                    <a:lnTo>
                      <a:pt x="137160" y="274320"/>
                    </a:lnTo>
                    <a:cubicBezTo>
                      <a:pt x="61385" y="274320"/>
                      <a:pt x="0" y="212935"/>
                      <a:pt x="0" y="137160"/>
                    </a:cubicBezTo>
                    <a:cubicBezTo>
                      <a:pt x="0" y="61385"/>
                      <a:pt x="61385" y="0"/>
                      <a:pt x="137160" y="0"/>
                    </a:cubicBezTo>
                    <a:lnTo>
                      <a:pt x="352540" y="0"/>
                    </a:lnTo>
                    <a:cubicBezTo>
                      <a:pt x="428315" y="0"/>
                      <a:pt x="489700" y="61385"/>
                      <a:pt x="489700" y="137160"/>
                    </a:cubicBezTo>
                    <a:cubicBezTo>
                      <a:pt x="489700" y="212935"/>
                      <a:pt x="428239" y="274320"/>
                      <a:pt x="352540" y="274320"/>
                    </a:cubicBezTo>
                    <a:close/>
                  </a:path>
                </a:pathLst>
              </a:custGeom>
              <a:solidFill>
                <a:srgbClr val="000000"/>
              </a:solidFill>
              <a:ln w="9797" cap="flat">
                <a:no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id="{CB1F6A3C-CEFF-481C-B5B6-FE5667CC3579}"/>
                  </a:ext>
                </a:extLst>
              </p:cNvPr>
              <p:cNvSpPr/>
              <p:nvPr/>
            </p:nvSpPr>
            <p:spPr>
              <a:xfrm>
                <a:off x="15108676" y="3885268"/>
                <a:ext cx="426695" cy="426599"/>
              </a:xfrm>
              <a:custGeom>
                <a:avLst/>
                <a:gdLst>
                  <a:gd name="connsiteX0" fmla="*/ 289543 w 426695"/>
                  <a:gd name="connsiteY0" fmla="*/ 426600 h 426599"/>
                  <a:gd name="connsiteX1" fmla="*/ 192529 w 426695"/>
                  <a:gd name="connsiteY1" fmla="*/ 386454 h 426599"/>
                  <a:gd name="connsiteX2" fmla="*/ 40213 w 426695"/>
                  <a:gd name="connsiteY2" fmla="*/ 234138 h 426599"/>
                  <a:gd name="connsiteX3" fmla="*/ 40213 w 426695"/>
                  <a:gd name="connsiteY3" fmla="*/ 40184 h 426599"/>
                  <a:gd name="connsiteX4" fmla="*/ 234167 w 426695"/>
                  <a:gd name="connsiteY4" fmla="*/ 40184 h 426599"/>
                  <a:gd name="connsiteX5" fmla="*/ 386483 w 426695"/>
                  <a:gd name="connsiteY5" fmla="*/ 192500 h 426599"/>
                  <a:gd name="connsiteX6" fmla="*/ 386483 w 426695"/>
                  <a:gd name="connsiteY6" fmla="*/ 386454 h 426599"/>
                  <a:gd name="connsiteX7" fmla="*/ 289545 w 426695"/>
                  <a:gd name="connsiteY7" fmla="*/ 426600 h 426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6695" h="426599">
                    <a:moveTo>
                      <a:pt x="289543" y="426600"/>
                    </a:moveTo>
                    <a:cubicBezTo>
                      <a:pt x="254411" y="426600"/>
                      <a:pt x="219355" y="413205"/>
                      <a:pt x="192529" y="386454"/>
                    </a:cubicBezTo>
                    <a:lnTo>
                      <a:pt x="40213" y="234138"/>
                    </a:lnTo>
                    <a:cubicBezTo>
                      <a:pt x="-13404" y="180521"/>
                      <a:pt x="-13404" y="93725"/>
                      <a:pt x="40213" y="40184"/>
                    </a:cubicBezTo>
                    <a:cubicBezTo>
                      <a:pt x="93830" y="-13356"/>
                      <a:pt x="180625" y="-13433"/>
                      <a:pt x="234167" y="40184"/>
                    </a:cubicBezTo>
                    <a:lnTo>
                      <a:pt x="386483" y="192500"/>
                    </a:lnTo>
                    <a:cubicBezTo>
                      <a:pt x="440100" y="246117"/>
                      <a:pt x="440100" y="332913"/>
                      <a:pt x="386483" y="386454"/>
                    </a:cubicBezTo>
                    <a:cubicBezTo>
                      <a:pt x="359770" y="413243"/>
                      <a:pt x="324677" y="426600"/>
                      <a:pt x="289545" y="426600"/>
                    </a:cubicBezTo>
                    <a:close/>
                  </a:path>
                </a:pathLst>
              </a:custGeom>
              <a:solidFill>
                <a:srgbClr val="000000"/>
              </a:solidFill>
              <a:ln w="9797"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id="{750B1BD6-3D87-415C-9AEC-D30EDF6DAE8F}"/>
                  </a:ext>
                </a:extLst>
              </p:cNvPr>
              <p:cNvSpPr/>
              <p:nvPr/>
            </p:nvSpPr>
            <p:spPr>
              <a:xfrm>
                <a:off x="14185921" y="4267507"/>
                <a:ext cx="274320" cy="489739"/>
              </a:xfrm>
              <a:custGeom>
                <a:avLst/>
                <a:gdLst>
                  <a:gd name="connsiteX0" fmla="*/ 137160 w 274320"/>
                  <a:gd name="connsiteY0" fmla="*/ 489739 h 489739"/>
                  <a:gd name="connsiteX1" fmla="*/ 0 w 274320"/>
                  <a:gd name="connsiteY1" fmla="*/ 352579 h 489739"/>
                  <a:gd name="connsiteX2" fmla="*/ 0 w 274320"/>
                  <a:gd name="connsiteY2" fmla="*/ 137160 h 489739"/>
                  <a:gd name="connsiteX3" fmla="*/ 137160 w 274320"/>
                  <a:gd name="connsiteY3" fmla="*/ 0 h 489739"/>
                  <a:gd name="connsiteX4" fmla="*/ 274320 w 274320"/>
                  <a:gd name="connsiteY4" fmla="*/ 137160 h 489739"/>
                  <a:gd name="connsiteX5" fmla="*/ 274320 w 274320"/>
                  <a:gd name="connsiteY5" fmla="*/ 352619 h 489739"/>
                  <a:gd name="connsiteX6" fmla="*/ 137160 w 274320"/>
                  <a:gd name="connsiteY6" fmla="*/ 489739 h 489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320" h="489739">
                    <a:moveTo>
                      <a:pt x="137160" y="489739"/>
                    </a:moveTo>
                    <a:cubicBezTo>
                      <a:pt x="61385" y="489739"/>
                      <a:pt x="0" y="428354"/>
                      <a:pt x="0" y="352579"/>
                    </a:cubicBezTo>
                    <a:lnTo>
                      <a:pt x="0" y="137160"/>
                    </a:lnTo>
                    <a:cubicBezTo>
                      <a:pt x="0" y="61385"/>
                      <a:pt x="61385" y="0"/>
                      <a:pt x="137160" y="0"/>
                    </a:cubicBezTo>
                    <a:cubicBezTo>
                      <a:pt x="212935" y="0"/>
                      <a:pt x="274320" y="61385"/>
                      <a:pt x="274320" y="137160"/>
                    </a:cubicBezTo>
                    <a:lnTo>
                      <a:pt x="274320" y="352619"/>
                    </a:lnTo>
                    <a:cubicBezTo>
                      <a:pt x="274320" y="428356"/>
                      <a:pt x="212935" y="489739"/>
                      <a:pt x="137160" y="489739"/>
                    </a:cubicBezTo>
                    <a:close/>
                  </a:path>
                </a:pathLst>
              </a:custGeom>
              <a:solidFill>
                <a:srgbClr val="000000"/>
              </a:solidFill>
              <a:ln w="9797"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id="{FDAD4CCF-33C8-43F9-8859-B8C7E5D78E46}"/>
                  </a:ext>
                </a:extLst>
              </p:cNvPr>
              <p:cNvSpPr/>
              <p:nvPr/>
            </p:nvSpPr>
            <p:spPr>
              <a:xfrm>
                <a:off x="15108745" y="1887004"/>
                <a:ext cx="426617" cy="426638"/>
              </a:xfrm>
              <a:custGeom>
                <a:avLst/>
                <a:gdLst>
                  <a:gd name="connsiteX0" fmla="*/ 137227 w 426617"/>
                  <a:gd name="connsiteY0" fmla="*/ 426639 h 426638"/>
                  <a:gd name="connsiteX1" fmla="*/ 40213 w 426617"/>
                  <a:gd name="connsiteY1" fmla="*/ 386493 h 426638"/>
                  <a:gd name="connsiteX2" fmla="*/ 40213 w 426617"/>
                  <a:gd name="connsiteY2" fmla="*/ 192500 h 426638"/>
                  <a:gd name="connsiteX3" fmla="*/ 192451 w 426617"/>
                  <a:gd name="connsiteY3" fmla="*/ 40184 h 426638"/>
                  <a:gd name="connsiteX4" fmla="*/ 386405 w 426617"/>
                  <a:gd name="connsiteY4" fmla="*/ 40184 h 426638"/>
                  <a:gd name="connsiteX5" fmla="*/ 386405 w 426617"/>
                  <a:gd name="connsiteY5" fmla="*/ 234177 h 426638"/>
                  <a:gd name="connsiteX6" fmla="*/ 234167 w 426617"/>
                  <a:gd name="connsiteY6" fmla="*/ 386493 h 426638"/>
                  <a:gd name="connsiteX7" fmla="*/ 137229 w 426617"/>
                  <a:gd name="connsiteY7" fmla="*/ 426639 h 42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6617" h="426638">
                    <a:moveTo>
                      <a:pt x="137227" y="426639"/>
                    </a:moveTo>
                    <a:cubicBezTo>
                      <a:pt x="102095" y="426639"/>
                      <a:pt x="67039" y="413244"/>
                      <a:pt x="40213" y="386493"/>
                    </a:cubicBezTo>
                    <a:cubicBezTo>
                      <a:pt x="-13404" y="332876"/>
                      <a:pt x="-13404" y="246080"/>
                      <a:pt x="40213" y="192500"/>
                    </a:cubicBezTo>
                    <a:lnTo>
                      <a:pt x="192451" y="40184"/>
                    </a:lnTo>
                    <a:cubicBezTo>
                      <a:pt x="245952" y="-13433"/>
                      <a:pt x="332863" y="-13356"/>
                      <a:pt x="386405" y="40184"/>
                    </a:cubicBezTo>
                    <a:cubicBezTo>
                      <a:pt x="440021" y="93800"/>
                      <a:pt x="440021" y="180596"/>
                      <a:pt x="386405" y="234177"/>
                    </a:cubicBezTo>
                    <a:lnTo>
                      <a:pt x="234167" y="386493"/>
                    </a:lnTo>
                    <a:cubicBezTo>
                      <a:pt x="207454" y="413244"/>
                      <a:pt x="172322" y="426639"/>
                      <a:pt x="137229" y="426639"/>
                    </a:cubicBezTo>
                    <a:close/>
                  </a:path>
                </a:pathLst>
              </a:custGeom>
              <a:solidFill>
                <a:srgbClr val="000000"/>
              </a:solidFill>
              <a:ln w="9797" cap="flat">
                <a:noFill/>
                <a:prstDash val="solid"/>
                <a:miter/>
              </a:ln>
            </p:spPr>
            <p:txBody>
              <a:bodyPr rtlCol="0" anchor="ctr"/>
              <a:lstStyle/>
              <a:p>
                <a:endParaRPr lang="zh-CN" altLang="en-US"/>
              </a:p>
            </p:txBody>
          </p:sp>
        </p:grpSp>
      </p:grpSp>
      <p:grpSp>
        <p:nvGrpSpPr>
          <p:cNvPr id="24" name="组合 23">
            <a:extLst>
              <a:ext uri="{FF2B5EF4-FFF2-40B4-BE49-F238E27FC236}">
                <a16:creationId xmlns:a16="http://schemas.microsoft.com/office/drawing/2014/main" id="{33D1A2C7-250F-4A99-B55A-81D0E6C7773C}"/>
              </a:ext>
            </a:extLst>
          </p:cNvPr>
          <p:cNvGrpSpPr/>
          <p:nvPr/>
        </p:nvGrpSpPr>
        <p:grpSpPr>
          <a:xfrm rot="1784781">
            <a:off x="9732259" y="3867156"/>
            <a:ext cx="872077" cy="525298"/>
            <a:chOff x="9946822" y="4307925"/>
            <a:chExt cx="872077" cy="525298"/>
          </a:xfrm>
        </p:grpSpPr>
        <p:grpSp>
          <p:nvGrpSpPr>
            <p:cNvPr id="5" name="组合 4">
              <a:extLst>
                <a:ext uri="{FF2B5EF4-FFF2-40B4-BE49-F238E27FC236}">
                  <a16:creationId xmlns:a16="http://schemas.microsoft.com/office/drawing/2014/main" id="{919D3E83-25C6-4C7E-AD8C-9CA16CCC84D2}"/>
                </a:ext>
              </a:extLst>
            </p:cNvPr>
            <p:cNvGrpSpPr/>
            <p:nvPr/>
          </p:nvGrpSpPr>
          <p:grpSpPr>
            <a:xfrm rot="5400000">
              <a:off x="10120212" y="4134535"/>
              <a:ext cx="525298" cy="872077"/>
              <a:chOff x="10120212" y="4134535"/>
              <a:chExt cx="525298" cy="872077"/>
            </a:xfrm>
            <a:solidFill>
              <a:srgbClr val="342674"/>
            </a:solidFill>
          </p:grpSpPr>
          <p:sp>
            <p:nvSpPr>
              <p:cNvPr id="58" name="椭圆 57">
                <a:extLst>
                  <a:ext uri="{FF2B5EF4-FFF2-40B4-BE49-F238E27FC236}">
                    <a16:creationId xmlns:a16="http://schemas.microsoft.com/office/drawing/2014/main" id="{EF6AF89B-5801-455D-977E-CBDBDB482A33}"/>
                  </a:ext>
                </a:extLst>
              </p:cNvPr>
              <p:cNvSpPr/>
              <p:nvPr/>
            </p:nvSpPr>
            <p:spPr>
              <a:xfrm>
                <a:off x="10120212" y="4481314"/>
                <a:ext cx="525298" cy="525298"/>
              </a:xfrm>
              <a:prstGeom prst="ellipse">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id="{7299AFB7-8340-47B5-B2F6-75011B455786}"/>
                  </a:ext>
                </a:extLst>
              </p:cNvPr>
              <p:cNvSpPr/>
              <p:nvPr/>
            </p:nvSpPr>
            <p:spPr>
              <a:xfrm>
                <a:off x="10120212" y="4394619"/>
                <a:ext cx="525298" cy="525298"/>
              </a:xfrm>
              <a:prstGeom prst="ellipse">
                <a:avLst/>
              </a:prstGeom>
              <a:grp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0" name="椭圆 59">
                <a:extLst>
                  <a:ext uri="{FF2B5EF4-FFF2-40B4-BE49-F238E27FC236}">
                    <a16:creationId xmlns:a16="http://schemas.microsoft.com/office/drawing/2014/main" id="{1CF9A8ED-D99A-4837-892A-D2D263B8DE80}"/>
                  </a:ext>
                </a:extLst>
              </p:cNvPr>
              <p:cNvSpPr/>
              <p:nvPr/>
            </p:nvSpPr>
            <p:spPr>
              <a:xfrm>
                <a:off x="10120212" y="4307924"/>
                <a:ext cx="525298" cy="525298"/>
              </a:xfrm>
              <a:prstGeom prst="ellipse">
                <a:avLst/>
              </a:prstGeom>
              <a:grp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1" name="椭圆 60">
                <a:extLst>
                  <a:ext uri="{FF2B5EF4-FFF2-40B4-BE49-F238E27FC236}">
                    <a16:creationId xmlns:a16="http://schemas.microsoft.com/office/drawing/2014/main" id="{0AAF6290-AE1A-4958-904E-C0F8430CE4E8}"/>
                  </a:ext>
                </a:extLst>
              </p:cNvPr>
              <p:cNvSpPr/>
              <p:nvPr/>
            </p:nvSpPr>
            <p:spPr>
              <a:xfrm>
                <a:off x="10120212" y="4221230"/>
                <a:ext cx="525298" cy="525298"/>
              </a:xfrm>
              <a:prstGeom prst="ellipse">
                <a:avLst/>
              </a:prstGeom>
              <a:grp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2" name="椭圆 61">
                <a:extLst>
                  <a:ext uri="{FF2B5EF4-FFF2-40B4-BE49-F238E27FC236}">
                    <a16:creationId xmlns:a16="http://schemas.microsoft.com/office/drawing/2014/main" id="{82E42530-1B86-4FD3-A844-4BCFF18E4B49}"/>
                  </a:ext>
                </a:extLst>
              </p:cNvPr>
              <p:cNvSpPr/>
              <p:nvPr/>
            </p:nvSpPr>
            <p:spPr>
              <a:xfrm>
                <a:off x="10120212" y="4134535"/>
                <a:ext cx="525298" cy="525298"/>
              </a:xfrm>
              <a:prstGeom prst="ellipse">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a:extLst>
                <a:ext uri="{FF2B5EF4-FFF2-40B4-BE49-F238E27FC236}">
                  <a16:creationId xmlns:a16="http://schemas.microsoft.com/office/drawing/2014/main" id="{CF1F3D10-7E84-492E-815A-06CDE7708653}"/>
                </a:ext>
              </a:extLst>
            </p:cNvPr>
            <p:cNvGrpSpPr/>
            <p:nvPr/>
          </p:nvGrpSpPr>
          <p:grpSpPr>
            <a:xfrm flipH="1">
              <a:off x="10465478" y="4401813"/>
              <a:ext cx="225016" cy="337521"/>
              <a:chOff x="16023948" y="386946"/>
              <a:chExt cx="3657665" cy="5486449"/>
            </a:xfrm>
          </p:grpSpPr>
          <p:sp>
            <p:nvSpPr>
              <p:cNvPr id="13" name="任意多边形: 形状 12">
                <a:extLst>
                  <a:ext uri="{FF2B5EF4-FFF2-40B4-BE49-F238E27FC236}">
                    <a16:creationId xmlns:a16="http://schemas.microsoft.com/office/drawing/2014/main" id="{750D00F9-D0D4-47FC-ADAE-DC9B6200EC4A}"/>
                  </a:ext>
                </a:extLst>
              </p:cNvPr>
              <p:cNvSpPr/>
              <p:nvPr/>
            </p:nvSpPr>
            <p:spPr>
              <a:xfrm>
                <a:off x="16481210" y="386946"/>
                <a:ext cx="2743180" cy="3886183"/>
              </a:xfrm>
              <a:custGeom>
                <a:avLst/>
                <a:gdLst>
                  <a:gd name="connsiteX0" fmla="*/ 1533204 w 2743180"/>
                  <a:gd name="connsiteY0" fmla="*/ 66963 h 3886183"/>
                  <a:gd name="connsiteX1" fmla="*/ 1209898 w 2743180"/>
                  <a:gd name="connsiteY1" fmla="*/ 66963 h 3886183"/>
                  <a:gd name="connsiteX2" fmla="*/ 66963 w 2743180"/>
                  <a:gd name="connsiteY2" fmla="*/ 1209898 h 3886183"/>
                  <a:gd name="connsiteX3" fmla="*/ 66963 w 2743180"/>
                  <a:gd name="connsiteY3" fmla="*/ 1533204 h 3886183"/>
                  <a:gd name="connsiteX4" fmla="*/ 390230 w 2743180"/>
                  <a:gd name="connsiteY4" fmla="*/ 1533204 h 3886183"/>
                  <a:gd name="connsiteX5" fmla="*/ 1143003 w 2743180"/>
                  <a:gd name="connsiteY5" fmla="*/ 780430 h 3886183"/>
                  <a:gd name="connsiteX6" fmla="*/ 1143003 w 2743180"/>
                  <a:gd name="connsiteY6" fmla="*/ 3657557 h 3886183"/>
                  <a:gd name="connsiteX7" fmla="*/ 1371590 w 2743180"/>
                  <a:gd name="connsiteY7" fmla="*/ 3886183 h 3886183"/>
                  <a:gd name="connsiteX8" fmla="*/ 1600177 w 2743180"/>
                  <a:gd name="connsiteY8" fmla="*/ 3657557 h 3886183"/>
                  <a:gd name="connsiteX9" fmla="*/ 1600177 w 2743180"/>
                  <a:gd name="connsiteY9" fmla="*/ 780430 h 3886183"/>
                  <a:gd name="connsiteX10" fmla="*/ 2352950 w 2743180"/>
                  <a:gd name="connsiteY10" fmla="*/ 1533204 h 3886183"/>
                  <a:gd name="connsiteX11" fmla="*/ 2676217 w 2743180"/>
                  <a:gd name="connsiteY11" fmla="*/ 1533204 h 3886183"/>
                  <a:gd name="connsiteX12" fmla="*/ 2676217 w 2743180"/>
                  <a:gd name="connsiteY12" fmla="*/ 1209898 h 3886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3180" h="3886183">
                    <a:moveTo>
                      <a:pt x="1533204" y="66963"/>
                    </a:moveTo>
                    <a:cubicBezTo>
                      <a:pt x="1443919" y="-22321"/>
                      <a:pt x="1299179" y="-22321"/>
                      <a:pt x="1209898" y="66963"/>
                    </a:cubicBezTo>
                    <a:lnTo>
                      <a:pt x="66963" y="1209898"/>
                    </a:lnTo>
                    <a:cubicBezTo>
                      <a:pt x="-22321" y="1299182"/>
                      <a:pt x="-22321" y="1443922"/>
                      <a:pt x="66963" y="1533204"/>
                    </a:cubicBezTo>
                    <a:cubicBezTo>
                      <a:pt x="156209" y="1622488"/>
                      <a:pt x="300948" y="1622488"/>
                      <a:pt x="390230" y="1533204"/>
                    </a:cubicBezTo>
                    <a:lnTo>
                      <a:pt x="1143003" y="780430"/>
                    </a:lnTo>
                    <a:lnTo>
                      <a:pt x="1143003" y="3657557"/>
                    </a:lnTo>
                    <a:cubicBezTo>
                      <a:pt x="1143003" y="3783813"/>
                      <a:pt x="1245334" y="3886183"/>
                      <a:pt x="1371590" y="3886183"/>
                    </a:cubicBezTo>
                    <a:cubicBezTo>
                      <a:pt x="1497846" y="3886183"/>
                      <a:pt x="1600177" y="3783813"/>
                      <a:pt x="1600177" y="3657557"/>
                    </a:cubicBezTo>
                    <a:lnTo>
                      <a:pt x="1600177" y="780430"/>
                    </a:lnTo>
                    <a:lnTo>
                      <a:pt x="2352950" y="1533204"/>
                    </a:lnTo>
                    <a:cubicBezTo>
                      <a:pt x="2442235" y="1622488"/>
                      <a:pt x="2586975" y="1622488"/>
                      <a:pt x="2676217" y="1533204"/>
                    </a:cubicBezTo>
                    <a:cubicBezTo>
                      <a:pt x="2765501" y="1443919"/>
                      <a:pt x="2765501" y="1299179"/>
                      <a:pt x="2676217" y="1209898"/>
                    </a:cubicBezTo>
                    <a:close/>
                  </a:path>
                </a:pathLst>
              </a:custGeom>
              <a:solidFill>
                <a:srgbClr val="000000"/>
              </a:solidFill>
              <a:ln w="9797"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DE1D6129-78C4-4642-9A12-CDBEF03ED3E8}"/>
                  </a:ext>
                </a:extLst>
              </p:cNvPr>
              <p:cNvSpPr/>
              <p:nvPr/>
            </p:nvSpPr>
            <p:spPr>
              <a:xfrm>
                <a:off x="16023948" y="2696077"/>
                <a:ext cx="3657665" cy="3177318"/>
              </a:xfrm>
              <a:custGeom>
                <a:avLst/>
                <a:gdLst>
                  <a:gd name="connsiteX0" fmla="*/ 849098 w 3657665"/>
                  <a:gd name="connsiteY0" fmla="*/ 388600 h 3177318"/>
                  <a:gd name="connsiteX1" fmla="*/ 845807 w 3657665"/>
                  <a:gd name="connsiteY1" fmla="*/ 65334 h 3177318"/>
                  <a:gd name="connsiteX2" fmla="*/ 522540 w 3657665"/>
                  <a:gd name="connsiteY2" fmla="*/ 68587 h 3177318"/>
                  <a:gd name="connsiteX3" fmla="*/ 0 w 3657665"/>
                  <a:gd name="connsiteY3" fmla="*/ 1348486 h 3177318"/>
                  <a:gd name="connsiteX4" fmla="*/ 1828833 w 3657665"/>
                  <a:gd name="connsiteY4" fmla="*/ 3177319 h 3177318"/>
                  <a:gd name="connsiteX5" fmla="*/ 3657665 w 3657665"/>
                  <a:gd name="connsiteY5" fmla="*/ 1348486 h 3177318"/>
                  <a:gd name="connsiteX6" fmla="*/ 3135125 w 3657665"/>
                  <a:gd name="connsiteY6" fmla="*/ 68587 h 3177318"/>
                  <a:gd name="connsiteX7" fmla="*/ 2811858 w 3657665"/>
                  <a:gd name="connsiteY7" fmla="*/ 65334 h 3177318"/>
                  <a:gd name="connsiteX8" fmla="*/ 2808606 w 3657665"/>
                  <a:gd name="connsiteY8" fmla="*/ 388600 h 3177318"/>
                  <a:gd name="connsiteX9" fmla="*/ 3200452 w 3657665"/>
                  <a:gd name="connsiteY9" fmla="*/ 1348495 h 3177318"/>
                  <a:gd name="connsiteX10" fmla="*/ 1828852 w 3657665"/>
                  <a:gd name="connsiteY10" fmla="*/ 2720095 h 3177318"/>
                  <a:gd name="connsiteX11" fmla="*/ 457252 w 3657665"/>
                  <a:gd name="connsiteY11" fmla="*/ 1348495 h 3177318"/>
                  <a:gd name="connsiteX12" fmla="*/ 849138 w 3657665"/>
                  <a:gd name="connsiteY12" fmla="*/ 388600 h 3177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57665" h="3177318">
                    <a:moveTo>
                      <a:pt x="849098" y="388600"/>
                    </a:moveTo>
                    <a:cubicBezTo>
                      <a:pt x="937464" y="298398"/>
                      <a:pt x="935971" y="153694"/>
                      <a:pt x="845807" y="65334"/>
                    </a:cubicBezTo>
                    <a:cubicBezTo>
                      <a:pt x="755643" y="-23031"/>
                      <a:pt x="610901" y="-21577"/>
                      <a:pt x="522540" y="68587"/>
                    </a:cubicBezTo>
                    <a:cubicBezTo>
                      <a:pt x="199538" y="398212"/>
                      <a:pt x="0" y="850291"/>
                      <a:pt x="0" y="1348486"/>
                    </a:cubicBezTo>
                    <a:cubicBezTo>
                      <a:pt x="0" y="2358473"/>
                      <a:pt x="818786" y="3177319"/>
                      <a:pt x="1828833" y="3177319"/>
                    </a:cubicBezTo>
                    <a:cubicBezTo>
                      <a:pt x="2838879" y="3177319"/>
                      <a:pt x="3657665" y="2358532"/>
                      <a:pt x="3657665" y="1348486"/>
                    </a:cubicBezTo>
                    <a:cubicBezTo>
                      <a:pt x="3657665" y="850281"/>
                      <a:pt x="3458127" y="398202"/>
                      <a:pt x="3135125" y="68587"/>
                    </a:cubicBezTo>
                    <a:cubicBezTo>
                      <a:pt x="3046760" y="-21577"/>
                      <a:pt x="2902022" y="-23032"/>
                      <a:pt x="2811858" y="65334"/>
                    </a:cubicBezTo>
                    <a:cubicBezTo>
                      <a:pt x="2721656" y="153699"/>
                      <a:pt x="2720201" y="298398"/>
                      <a:pt x="2808606" y="388600"/>
                    </a:cubicBezTo>
                    <a:cubicBezTo>
                      <a:pt x="3051241" y="636204"/>
                      <a:pt x="3200452" y="974705"/>
                      <a:pt x="3200452" y="1348495"/>
                    </a:cubicBezTo>
                    <a:cubicBezTo>
                      <a:pt x="3200452" y="2106010"/>
                      <a:pt x="2586367" y="2720095"/>
                      <a:pt x="1828852" y="2720095"/>
                    </a:cubicBezTo>
                    <a:cubicBezTo>
                      <a:pt x="1071337" y="2720095"/>
                      <a:pt x="457252" y="2106010"/>
                      <a:pt x="457252" y="1348495"/>
                    </a:cubicBezTo>
                    <a:cubicBezTo>
                      <a:pt x="457252" y="974715"/>
                      <a:pt x="606462" y="636213"/>
                      <a:pt x="849138" y="388600"/>
                    </a:cubicBezTo>
                    <a:close/>
                  </a:path>
                </a:pathLst>
              </a:custGeom>
              <a:solidFill>
                <a:srgbClr val="000000"/>
              </a:solidFill>
              <a:ln w="9797" cap="flat">
                <a:noFill/>
                <a:prstDash val="solid"/>
                <a:miter/>
              </a:ln>
            </p:spPr>
            <p:txBody>
              <a:bodyPr rtlCol="0" anchor="ctr"/>
              <a:lstStyle/>
              <a:p>
                <a:endParaRPr lang="zh-CN" altLang="en-US"/>
              </a:p>
            </p:txBody>
          </p:sp>
        </p:grpSp>
      </p:grpSp>
      <p:sp>
        <p:nvSpPr>
          <p:cNvPr id="78" name="文本框 77">
            <a:extLst>
              <a:ext uri="{FF2B5EF4-FFF2-40B4-BE49-F238E27FC236}">
                <a16:creationId xmlns:a16="http://schemas.microsoft.com/office/drawing/2014/main" id="{22AC5B61-6ADD-482A-AA21-569D332479FA}"/>
              </a:ext>
            </a:extLst>
          </p:cNvPr>
          <p:cNvSpPr txBox="1"/>
          <p:nvPr/>
        </p:nvSpPr>
        <p:spPr>
          <a:xfrm>
            <a:off x="6705314" y="4880651"/>
            <a:ext cx="3941931" cy="520655"/>
          </a:xfrm>
          <a:prstGeom prst="rect">
            <a:avLst/>
          </a:prstGeom>
          <a:noFill/>
        </p:spPr>
        <p:txBody>
          <a:bodyPr wrap="square" rtlCol="0">
            <a:spAutoFit/>
          </a:bodyPr>
          <a:lstStyle/>
          <a:p>
            <a:pPr>
              <a:lnSpc>
                <a:spcPct val="120000"/>
              </a:lnSpc>
            </a:pPr>
            <a:r>
              <a:rPr lang="fr-FR" altLang="zh-CN" sz="1200">
                <a:latin typeface="Arial Black" panose="020B0A04020102020204" pitchFamily="34" charset="0"/>
              </a:rPr>
              <a:t>habitant morbi tristique senectus et netus et malesuada fames ac turpis egestas</a:t>
            </a:r>
            <a:endParaRPr lang="zh-CN" altLang="en-US" sz="1200">
              <a:latin typeface="Arial Black" panose="020B0A04020102020204" pitchFamily="34" charset="0"/>
            </a:endParaRPr>
          </a:p>
        </p:txBody>
      </p:sp>
      <p:sp>
        <p:nvSpPr>
          <p:cNvPr id="79" name="文本框 78">
            <a:extLst>
              <a:ext uri="{FF2B5EF4-FFF2-40B4-BE49-F238E27FC236}">
                <a16:creationId xmlns:a16="http://schemas.microsoft.com/office/drawing/2014/main" id="{0DA36274-2ACA-410B-98F7-27A4FD331C5C}"/>
              </a:ext>
            </a:extLst>
          </p:cNvPr>
          <p:cNvSpPr txBox="1"/>
          <p:nvPr/>
        </p:nvSpPr>
        <p:spPr>
          <a:xfrm>
            <a:off x="8753113" y="2161728"/>
            <a:ext cx="2280418" cy="400110"/>
          </a:xfrm>
          <a:prstGeom prst="rect">
            <a:avLst/>
          </a:prstGeom>
          <a:noFill/>
        </p:spPr>
        <p:txBody>
          <a:bodyPr wrap="square" rtlCol="0">
            <a:spAutoFit/>
          </a:bodyPr>
          <a:lstStyle/>
          <a:p>
            <a:pPr algn="r"/>
            <a:r>
              <a:rPr lang="en-US" altLang="zh-CN" sz="2000">
                <a:solidFill>
                  <a:srgbClr val="FFBB16"/>
                </a:solidFill>
                <a:latin typeface="Arial Black" panose="020B0A04020102020204" pitchFamily="34" charset="0"/>
              </a:rPr>
              <a:t>2022/01/28</a:t>
            </a:r>
            <a:endParaRPr lang="zh-CN" altLang="en-US" sz="2000">
              <a:solidFill>
                <a:srgbClr val="FFBB16"/>
              </a:solidFill>
              <a:latin typeface="Arial Black" panose="020B0A04020102020204" pitchFamily="34" charset="0"/>
            </a:endParaRPr>
          </a:p>
        </p:txBody>
      </p:sp>
      <p:sp>
        <p:nvSpPr>
          <p:cNvPr id="94" name="文本框 93">
            <a:extLst>
              <a:ext uri="{FF2B5EF4-FFF2-40B4-BE49-F238E27FC236}">
                <a16:creationId xmlns:a16="http://schemas.microsoft.com/office/drawing/2014/main" id="{E37778A6-9093-453F-B3D5-6397502B31F0}"/>
              </a:ext>
            </a:extLst>
          </p:cNvPr>
          <p:cNvSpPr txBox="1"/>
          <p:nvPr/>
        </p:nvSpPr>
        <p:spPr>
          <a:xfrm>
            <a:off x="1206500" y="4905355"/>
            <a:ext cx="4582603" cy="627736"/>
          </a:xfrm>
          <a:prstGeom prst="rect">
            <a:avLst/>
          </a:prstGeom>
          <a:noFill/>
        </p:spPr>
        <p:txBody>
          <a:bodyPr wrap="square" rtlCol="0">
            <a:spAutoFit/>
          </a:bodyPr>
          <a:lstStyle/>
          <a:p>
            <a:pPr>
              <a:lnSpc>
                <a:spcPct val="120000"/>
              </a:lnSpc>
            </a:pPr>
            <a:r>
              <a:rPr lang="fr-FR" altLang="zh-CN" sz="1500">
                <a:solidFill>
                  <a:srgbClr val="FFBB16"/>
                </a:solidFill>
                <a:latin typeface="Arial Black" panose="020B0A04020102020204" pitchFamily="34" charset="0"/>
              </a:rPr>
              <a:t>habitant morbi tristique senectus et netus et malesuada fames ac turpis egestas</a:t>
            </a:r>
            <a:endParaRPr lang="zh-CN" altLang="en-US" sz="1500">
              <a:solidFill>
                <a:srgbClr val="FFBB16"/>
              </a:solidFill>
              <a:latin typeface="Arial Black" panose="020B0A04020102020204" pitchFamily="34" charset="0"/>
            </a:endParaRPr>
          </a:p>
        </p:txBody>
      </p:sp>
      <p:cxnSp>
        <p:nvCxnSpPr>
          <p:cNvPr id="208" name="直接连接符 207">
            <a:extLst>
              <a:ext uri="{FF2B5EF4-FFF2-40B4-BE49-F238E27FC236}">
                <a16:creationId xmlns:a16="http://schemas.microsoft.com/office/drawing/2014/main" id="{8F44557D-BA7F-43FB-91A5-DCB92E168523}"/>
              </a:ext>
            </a:extLst>
          </p:cNvPr>
          <p:cNvCxnSpPr>
            <a:cxnSpLocks/>
          </p:cNvCxnSpPr>
          <p:nvPr/>
        </p:nvCxnSpPr>
        <p:spPr>
          <a:xfrm flipH="1">
            <a:off x="8338191" y="1268761"/>
            <a:ext cx="144333" cy="144334"/>
          </a:xfrm>
          <a:prstGeom prst="line">
            <a:avLst/>
          </a:prstGeom>
          <a:ln w="19050">
            <a:solidFill>
              <a:schemeClr val="tx1"/>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grpSp>
        <p:nvGrpSpPr>
          <p:cNvPr id="247" name="组合 246">
            <a:extLst>
              <a:ext uri="{FF2B5EF4-FFF2-40B4-BE49-F238E27FC236}">
                <a16:creationId xmlns:a16="http://schemas.microsoft.com/office/drawing/2014/main" id="{C6EC47AD-CC09-4662-BDAE-5E3BC1C0A776}"/>
              </a:ext>
            </a:extLst>
          </p:cNvPr>
          <p:cNvGrpSpPr/>
          <p:nvPr/>
        </p:nvGrpSpPr>
        <p:grpSpPr>
          <a:xfrm>
            <a:off x="9934140" y="757999"/>
            <a:ext cx="1099391" cy="892534"/>
            <a:chOff x="9842264" y="775197"/>
            <a:chExt cx="953151" cy="773810"/>
          </a:xfrm>
        </p:grpSpPr>
        <p:grpSp>
          <p:nvGrpSpPr>
            <p:cNvPr id="155" name="组合 154">
              <a:extLst>
                <a:ext uri="{FF2B5EF4-FFF2-40B4-BE49-F238E27FC236}">
                  <a16:creationId xmlns:a16="http://schemas.microsoft.com/office/drawing/2014/main" id="{54482CCB-212C-4AF5-B4C1-6DDAA4DF66B0}"/>
                </a:ext>
              </a:extLst>
            </p:cNvPr>
            <p:cNvGrpSpPr/>
            <p:nvPr/>
          </p:nvGrpSpPr>
          <p:grpSpPr>
            <a:xfrm>
              <a:off x="9842264" y="775197"/>
              <a:ext cx="953151" cy="773810"/>
              <a:chOff x="6418100" y="2250095"/>
              <a:chExt cx="953151" cy="773810"/>
            </a:xfrm>
            <a:solidFill>
              <a:srgbClr val="00C8DC"/>
            </a:solidFill>
          </p:grpSpPr>
          <p:sp>
            <p:nvSpPr>
              <p:cNvPr id="161" name="任意多边形: 形状 160">
                <a:extLst>
                  <a:ext uri="{FF2B5EF4-FFF2-40B4-BE49-F238E27FC236}">
                    <a16:creationId xmlns:a16="http://schemas.microsoft.com/office/drawing/2014/main" id="{D2D2D13B-04B0-4F2B-A0E7-4FAC2FAD952B}"/>
                  </a:ext>
                </a:extLst>
              </p:cNvPr>
              <p:cNvSpPr/>
              <p:nvPr/>
            </p:nvSpPr>
            <p:spPr>
              <a:xfrm>
                <a:off x="6418100" y="2250095"/>
                <a:ext cx="713941" cy="685509"/>
              </a:xfrm>
              <a:custGeom>
                <a:avLst/>
                <a:gdLst>
                  <a:gd name="connsiteX0" fmla="*/ 2803020 w 2913386"/>
                  <a:gd name="connsiteY0" fmla="*/ 915533 h 2797368"/>
                  <a:gd name="connsiteX1" fmla="*/ 1612471 w 2913386"/>
                  <a:gd name="connsiteY1" fmla="*/ 51435 h 2797368"/>
                  <a:gd name="connsiteX2" fmla="*/ 1299727 w 2913386"/>
                  <a:gd name="connsiteY2" fmla="*/ 51435 h 2797368"/>
                  <a:gd name="connsiteX3" fmla="*/ 109178 w 2913386"/>
                  <a:gd name="connsiteY3" fmla="*/ 915533 h 2797368"/>
                  <a:gd name="connsiteX4" fmla="*/ 13158 w 2913386"/>
                  <a:gd name="connsiteY4" fmla="*/ 1211779 h 2797368"/>
                  <a:gd name="connsiteX5" fmla="*/ 468529 w 2913386"/>
                  <a:gd name="connsiteY5" fmla="*/ 2613555 h 2797368"/>
                  <a:gd name="connsiteX6" fmla="*/ 720923 w 2913386"/>
                  <a:gd name="connsiteY6" fmla="*/ 2797368 h 2797368"/>
                  <a:gd name="connsiteX7" fmla="*/ 2194022 w 2913386"/>
                  <a:gd name="connsiteY7" fmla="*/ 2797368 h 2797368"/>
                  <a:gd name="connsiteX8" fmla="*/ 2446416 w 2913386"/>
                  <a:gd name="connsiteY8" fmla="*/ 2613555 h 2797368"/>
                  <a:gd name="connsiteX9" fmla="*/ 2901787 w 2913386"/>
                  <a:gd name="connsiteY9" fmla="*/ 1214523 h 2797368"/>
                  <a:gd name="connsiteX10" fmla="*/ 2803012 w 2913386"/>
                  <a:gd name="connsiteY10" fmla="*/ 915514 h 2797368"/>
                  <a:gd name="connsiteX11" fmla="*/ 1450622 w 2913386"/>
                  <a:gd name="connsiteY11" fmla="*/ 1601333 h 2797368"/>
                  <a:gd name="connsiteX12" fmla="*/ 1362831 w 2913386"/>
                  <a:gd name="connsiteY12" fmla="*/ 1513542 h 2797368"/>
                  <a:gd name="connsiteX13" fmla="*/ 1450622 w 2913386"/>
                  <a:gd name="connsiteY13" fmla="*/ 1425751 h 2797368"/>
                  <a:gd name="connsiteX14" fmla="*/ 1538414 w 2913386"/>
                  <a:gd name="connsiteY14" fmla="*/ 1513542 h 2797368"/>
                  <a:gd name="connsiteX15" fmla="*/ 1450622 w 2913386"/>
                  <a:gd name="connsiteY15" fmla="*/ 1601333 h 279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386" h="2797368">
                    <a:moveTo>
                      <a:pt x="2803020" y="915533"/>
                    </a:moveTo>
                    <a:lnTo>
                      <a:pt x="1612471" y="51435"/>
                    </a:lnTo>
                    <a:cubicBezTo>
                      <a:pt x="1519207" y="-17145"/>
                      <a:pt x="1393035" y="-17145"/>
                      <a:pt x="1299727" y="51435"/>
                    </a:cubicBezTo>
                    <a:lnTo>
                      <a:pt x="109178" y="915533"/>
                    </a:lnTo>
                    <a:cubicBezTo>
                      <a:pt x="15914" y="984113"/>
                      <a:pt x="-22506" y="1102061"/>
                      <a:pt x="13158" y="1211779"/>
                    </a:cubicBezTo>
                    <a:lnTo>
                      <a:pt x="468529" y="2613555"/>
                    </a:lnTo>
                    <a:cubicBezTo>
                      <a:pt x="504197" y="2723273"/>
                      <a:pt x="605689" y="2797368"/>
                      <a:pt x="720923" y="2797368"/>
                    </a:cubicBezTo>
                    <a:lnTo>
                      <a:pt x="2194022" y="2797368"/>
                    </a:lnTo>
                    <a:cubicBezTo>
                      <a:pt x="2309256" y="2797368"/>
                      <a:pt x="2410744" y="2723316"/>
                      <a:pt x="2446416" y="2613555"/>
                    </a:cubicBezTo>
                    <a:lnTo>
                      <a:pt x="2901787" y="1214523"/>
                    </a:lnTo>
                    <a:cubicBezTo>
                      <a:pt x="2934699" y="1104804"/>
                      <a:pt x="2896276" y="984094"/>
                      <a:pt x="2803012" y="915514"/>
                    </a:cubicBezTo>
                    <a:close/>
                    <a:moveTo>
                      <a:pt x="1450622" y="1601333"/>
                    </a:moveTo>
                    <a:cubicBezTo>
                      <a:pt x="1401254" y="1601333"/>
                      <a:pt x="1362831" y="1562910"/>
                      <a:pt x="1362831" y="1513542"/>
                    </a:cubicBezTo>
                    <a:cubicBezTo>
                      <a:pt x="1362831" y="1464173"/>
                      <a:pt x="1401255" y="1425751"/>
                      <a:pt x="1450622" y="1425751"/>
                    </a:cubicBezTo>
                    <a:cubicBezTo>
                      <a:pt x="1499991" y="1425751"/>
                      <a:pt x="1538414" y="1464174"/>
                      <a:pt x="1538414" y="1513542"/>
                    </a:cubicBezTo>
                    <a:cubicBezTo>
                      <a:pt x="1538375" y="1562949"/>
                      <a:pt x="1499990" y="1601333"/>
                      <a:pt x="1450622" y="1601333"/>
                    </a:cubicBezTo>
                    <a:close/>
                  </a:path>
                </a:pathLst>
              </a:custGeom>
              <a:grpFill/>
              <a:ln w="19050" cap="flat" cmpd="sng" algn="ctr">
                <a:solidFill>
                  <a:schemeClr val="tx1">
                    <a:lumMod val="100000"/>
                  </a:schemeClr>
                </a:solidFill>
                <a:prstDash val="solid"/>
                <a:miter lim="800000"/>
                <a:headEnd type="none" w="med" len="med"/>
                <a:tailEnd type="none" w="med" len="med"/>
              </a:ln>
              <a:effectLst/>
            </p:spPr>
            <p:txBody>
              <a:bodyPr rtlCol="0" anchor="ctr"/>
              <a:lstStyle/>
              <a:p>
                <a:endParaRPr lang="zh-CN" altLang="en-US">
                  <a:solidFill>
                    <a:schemeClr val="tx1">
                      <a:lumMod val="100000"/>
                    </a:schemeClr>
                  </a:solidFill>
                </a:endParaRPr>
              </a:p>
            </p:txBody>
          </p:sp>
          <p:sp>
            <p:nvSpPr>
              <p:cNvPr id="162" name="任意多边形: 形状 161">
                <a:extLst>
                  <a:ext uri="{FF2B5EF4-FFF2-40B4-BE49-F238E27FC236}">
                    <a16:creationId xmlns:a16="http://schemas.microsoft.com/office/drawing/2014/main" id="{1551C49E-AEA9-424D-AC99-ED4DC1A43E8C}"/>
                  </a:ext>
                </a:extLst>
              </p:cNvPr>
              <p:cNvSpPr/>
              <p:nvPr/>
            </p:nvSpPr>
            <p:spPr>
              <a:xfrm>
                <a:off x="6497836" y="2279528"/>
                <a:ext cx="713941" cy="685509"/>
              </a:xfrm>
              <a:custGeom>
                <a:avLst/>
                <a:gdLst>
                  <a:gd name="connsiteX0" fmla="*/ 2803020 w 2913386"/>
                  <a:gd name="connsiteY0" fmla="*/ 915533 h 2797368"/>
                  <a:gd name="connsiteX1" fmla="*/ 1612471 w 2913386"/>
                  <a:gd name="connsiteY1" fmla="*/ 51435 h 2797368"/>
                  <a:gd name="connsiteX2" fmla="*/ 1299727 w 2913386"/>
                  <a:gd name="connsiteY2" fmla="*/ 51435 h 2797368"/>
                  <a:gd name="connsiteX3" fmla="*/ 109178 w 2913386"/>
                  <a:gd name="connsiteY3" fmla="*/ 915533 h 2797368"/>
                  <a:gd name="connsiteX4" fmla="*/ 13158 w 2913386"/>
                  <a:gd name="connsiteY4" fmla="*/ 1211779 h 2797368"/>
                  <a:gd name="connsiteX5" fmla="*/ 468529 w 2913386"/>
                  <a:gd name="connsiteY5" fmla="*/ 2613555 h 2797368"/>
                  <a:gd name="connsiteX6" fmla="*/ 720923 w 2913386"/>
                  <a:gd name="connsiteY6" fmla="*/ 2797368 h 2797368"/>
                  <a:gd name="connsiteX7" fmla="*/ 2194022 w 2913386"/>
                  <a:gd name="connsiteY7" fmla="*/ 2797368 h 2797368"/>
                  <a:gd name="connsiteX8" fmla="*/ 2446416 w 2913386"/>
                  <a:gd name="connsiteY8" fmla="*/ 2613555 h 2797368"/>
                  <a:gd name="connsiteX9" fmla="*/ 2901787 w 2913386"/>
                  <a:gd name="connsiteY9" fmla="*/ 1214523 h 2797368"/>
                  <a:gd name="connsiteX10" fmla="*/ 2803012 w 2913386"/>
                  <a:gd name="connsiteY10" fmla="*/ 915514 h 2797368"/>
                  <a:gd name="connsiteX11" fmla="*/ 1450622 w 2913386"/>
                  <a:gd name="connsiteY11" fmla="*/ 1601333 h 2797368"/>
                  <a:gd name="connsiteX12" fmla="*/ 1362831 w 2913386"/>
                  <a:gd name="connsiteY12" fmla="*/ 1513542 h 2797368"/>
                  <a:gd name="connsiteX13" fmla="*/ 1450622 w 2913386"/>
                  <a:gd name="connsiteY13" fmla="*/ 1425751 h 2797368"/>
                  <a:gd name="connsiteX14" fmla="*/ 1538414 w 2913386"/>
                  <a:gd name="connsiteY14" fmla="*/ 1513542 h 2797368"/>
                  <a:gd name="connsiteX15" fmla="*/ 1450622 w 2913386"/>
                  <a:gd name="connsiteY15" fmla="*/ 1601333 h 279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386" h="2797368">
                    <a:moveTo>
                      <a:pt x="2803020" y="915533"/>
                    </a:moveTo>
                    <a:lnTo>
                      <a:pt x="1612471" y="51435"/>
                    </a:lnTo>
                    <a:cubicBezTo>
                      <a:pt x="1519207" y="-17145"/>
                      <a:pt x="1393035" y="-17145"/>
                      <a:pt x="1299727" y="51435"/>
                    </a:cubicBezTo>
                    <a:lnTo>
                      <a:pt x="109178" y="915533"/>
                    </a:lnTo>
                    <a:cubicBezTo>
                      <a:pt x="15914" y="984113"/>
                      <a:pt x="-22506" y="1102061"/>
                      <a:pt x="13158" y="1211779"/>
                    </a:cubicBezTo>
                    <a:lnTo>
                      <a:pt x="468529" y="2613555"/>
                    </a:lnTo>
                    <a:cubicBezTo>
                      <a:pt x="504197" y="2723273"/>
                      <a:pt x="605689" y="2797368"/>
                      <a:pt x="720923" y="2797368"/>
                    </a:cubicBezTo>
                    <a:lnTo>
                      <a:pt x="2194022" y="2797368"/>
                    </a:lnTo>
                    <a:cubicBezTo>
                      <a:pt x="2309256" y="2797368"/>
                      <a:pt x="2410744" y="2723316"/>
                      <a:pt x="2446416" y="2613555"/>
                    </a:cubicBezTo>
                    <a:lnTo>
                      <a:pt x="2901787" y="1214523"/>
                    </a:lnTo>
                    <a:cubicBezTo>
                      <a:pt x="2934699" y="1104804"/>
                      <a:pt x="2896276" y="984094"/>
                      <a:pt x="2803012" y="915514"/>
                    </a:cubicBezTo>
                    <a:close/>
                    <a:moveTo>
                      <a:pt x="1450622" y="1601333"/>
                    </a:moveTo>
                    <a:cubicBezTo>
                      <a:pt x="1401254" y="1601333"/>
                      <a:pt x="1362831" y="1562910"/>
                      <a:pt x="1362831" y="1513542"/>
                    </a:cubicBezTo>
                    <a:cubicBezTo>
                      <a:pt x="1362831" y="1464173"/>
                      <a:pt x="1401255" y="1425751"/>
                      <a:pt x="1450622" y="1425751"/>
                    </a:cubicBezTo>
                    <a:cubicBezTo>
                      <a:pt x="1499991" y="1425751"/>
                      <a:pt x="1538414" y="1464174"/>
                      <a:pt x="1538414" y="1513542"/>
                    </a:cubicBezTo>
                    <a:cubicBezTo>
                      <a:pt x="1538375" y="1562949"/>
                      <a:pt x="1499990" y="1601333"/>
                      <a:pt x="1450622" y="1601333"/>
                    </a:cubicBezTo>
                    <a:close/>
                  </a:path>
                </a:pathLst>
              </a:custGeom>
              <a:grpFill/>
              <a:ln w="19050" cap="flat" cmpd="sng" algn="ctr">
                <a:solidFill>
                  <a:schemeClr val="tx1">
                    <a:lumMod val="100000"/>
                  </a:schemeClr>
                </a:solidFill>
                <a:prstDash val="solid"/>
                <a:miter lim="800000"/>
                <a:headEnd type="none" w="med" len="med"/>
                <a:tailEnd type="none" w="med" len="med"/>
              </a:ln>
              <a:effectLst/>
            </p:spPr>
            <p:txBody>
              <a:bodyPr rtlCol="0" anchor="ctr"/>
              <a:lstStyle/>
              <a:p>
                <a:endParaRPr lang="zh-CN" altLang="en-US">
                  <a:solidFill>
                    <a:schemeClr val="tx1">
                      <a:lumMod val="100000"/>
                    </a:schemeClr>
                  </a:solidFill>
                </a:endParaRPr>
              </a:p>
            </p:txBody>
          </p:sp>
          <p:sp>
            <p:nvSpPr>
              <p:cNvPr id="163" name="任意多边形: 形状 162">
                <a:extLst>
                  <a:ext uri="{FF2B5EF4-FFF2-40B4-BE49-F238E27FC236}">
                    <a16:creationId xmlns:a16="http://schemas.microsoft.com/office/drawing/2014/main" id="{46A9886E-B924-48C8-9B19-6C93B69C6A93}"/>
                  </a:ext>
                </a:extLst>
              </p:cNvPr>
              <p:cNvSpPr/>
              <p:nvPr/>
            </p:nvSpPr>
            <p:spPr>
              <a:xfrm>
                <a:off x="6577573" y="2308962"/>
                <a:ext cx="713941" cy="685509"/>
              </a:xfrm>
              <a:custGeom>
                <a:avLst/>
                <a:gdLst>
                  <a:gd name="connsiteX0" fmla="*/ 2803020 w 2913386"/>
                  <a:gd name="connsiteY0" fmla="*/ 915533 h 2797368"/>
                  <a:gd name="connsiteX1" fmla="*/ 1612471 w 2913386"/>
                  <a:gd name="connsiteY1" fmla="*/ 51435 h 2797368"/>
                  <a:gd name="connsiteX2" fmla="*/ 1299727 w 2913386"/>
                  <a:gd name="connsiteY2" fmla="*/ 51435 h 2797368"/>
                  <a:gd name="connsiteX3" fmla="*/ 109178 w 2913386"/>
                  <a:gd name="connsiteY3" fmla="*/ 915533 h 2797368"/>
                  <a:gd name="connsiteX4" fmla="*/ 13158 w 2913386"/>
                  <a:gd name="connsiteY4" fmla="*/ 1211779 h 2797368"/>
                  <a:gd name="connsiteX5" fmla="*/ 468529 w 2913386"/>
                  <a:gd name="connsiteY5" fmla="*/ 2613555 h 2797368"/>
                  <a:gd name="connsiteX6" fmla="*/ 720923 w 2913386"/>
                  <a:gd name="connsiteY6" fmla="*/ 2797368 h 2797368"/>
                  <a:gd name="connsiteX7" fmla="*/ 2194022 w 2913386"/>
                  <a:gd name="connsiteY7" fmla="*/ 2797368 h 2797368"/>
                  <a:gd name="connsiteX8" fmla="*/ 2446416 w 2913386"/>
                  <a:gd name="connsiteY8" fmla="*/ 2613555 h 2797368"/>
                  <a:gd name="connsiteX9" fmla="*/ 2901787 w 2913386"/>
                  <a:gd name="connsiteY9" fmla="*/ 1214523 h 2797368"/>
                  <a:gd name="connsiteX10" fmla="*/ 2803012 w 2913386"/>
                  <a:gd name="connsiteY10" fmla="*/ 915514 h 2797368"/>
                  <a:gd name="connsiteX11" fmla="*/ 1450622 w 2913386"/>
                  <a:gd name="connsiteY11" fmla="*/ 1601333 h 2797368"/>
                  <a:gd name="connsiteX12" fmla="*/ 1362831 w 2913386"/>
                  <a:gd name="connsiteY12" fmla="*/ 1513542 h 2797368"/>
                  <a:gd name="connsiteX13" fmla="*/ 1450622 w 2913386"/>
                  <a:gd name="connsiteY13" fmla="*/ 1425751 h 2797368"/>
                  <a:gd name="connsiteX14" fmla="*/ 1538414 w 2913386"/>
                  <a:gd name="connsiteY14" fmla="*/ 1513542 h 2797368"/>
                  <a:gd name="connsiteX15" fmla="*/ 1450622 w 2913386"/>
                  <a:gd name="connsiteY15" fmla="*/ 1601333 h 279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386" h="2797368">
                    <a:moveTo>
                      <a:pt x="2803020" y="915533"/>
                    </a:moveTo>
                    <a:lnTo>
                      <a:pt x="1612471" y="51435"/>
                    </a:lnTo>
                    <a:cubicBezTo>
                      <a:pt x="1519207" y="-17145"/>
                      <a:pt x="1393035" y="-17145"/>
                      <a:pt x="1299727" y="51435"/>
                    </a:cubicBezTo>
                    <a:lnTo>
                      <a:pt x="109178" y="915533"/>
                    </a:lnTo>
                    <a:cubicBezTo>
                      <a:pt x="15914" y="984113"/>
                      <a:pt x="-22506" y="1102061"/>
                      <a:pt x="13158" y="1211779"/>
                    </a:cubicBezTo>
                    <a:lnTo>
                      <a:pt x="468529" y="2613555"/>
                    </a:lnTo>
                    <a:cubicBezTo>
                      <a:pt x="504197" y="2723273"/>
                      <a:pt x="605689" y="2797368"/>
                      <a:pt x="720923" y="2797368"/>
                    </a:cubicBezTo>
                    <a:lnTo>
                      <a:pt x="2194022" y="2797368"/>
                    </a:lnTo>
                    <a:cubicBezTo>
                      <a:pt x="2309256" y="2797368"/>
                      <a:pt x="2410744" y="2723316"/>
                      <a:pt x="2446416" y="2613555"/>
                    </a:cubicBezTo>
                    <a:lnTo>
                      <a:pt x="2901787" y="1214523"/>
                    </a:lnTo>
                    <a:cubicBezTo>
                      <a:pt x="2934699" y="1104804"/>
                      <a:pt x="2896276" y="984094"/>
                      <a:pt x="2803012" y="915514"/>
                    </a:cubicBezTo>
                    <a:close/>
                    <a:moveTo>
                      <a:pt x="1450622" y="1601333"/>
                    </a:moveTo>
                    <a:cubicBezTo>
                      <a:pt x="1401254" y="1601333"/>
                      <a:pt x="1362831" y="1562910"/>
                      <a:pt x="1362831" y="1513542"/>
                    </a:cubicBezTo>
                    <a:cubicBezTo>
                      <a:pt x="1362831" y="1464173"/>
                      <a:pt x="1401255" y="1425751"/>
                      <a:pt x="1450622" y="1425751"/>
                    </a:cubicBezTo>
                    <a:cubicBezTo>
                      <a:pt x="1499991" y="1425751"/>
                      <a:pt x="1538414" y="1464174"/>
                      <a:pt x="1538414" y="1513542"/>
                    </a:cubicBezTo>
                    <a:cubicBezTo>
                      <a:pt x="1538375" y="1562949"/>
                      <a:pt x="1499990" y="1601333"/>
                      <a:pt x="1450622" y="1601333"/>
                    </a:cubicBezTo>
                    <a:close/>
                  </a:path>
                </a:pathLst>
              </a:custGeom>
              <a:grpFill/>
              <a:ln w="19050" cap="flat" cmpd="sng" algn="ctr">
                <a:solidFill>
                  <a:schemeClr val="tx1">
                    <a:lumMod val="100000"/>
                  </a:schemeClr>
                </a:solidFill>
                <a:prstDash val="solid"/>
                <a:miter lim="800000"/>
                <a:headEnd type="none" w="med" len="med"/>
                <a:tailEnd type="none" w="med" len="med"/>
              </a:ln>
              <a:effectLst/>
            </p:spPr>
            <p:txBody>
              <a:bodyPr rtlCol="0" anchor="ctr"/>
              <a:lstStyle/>
              <a:p>
                <a:endParaRPr lang="zh-CN" altLang="en-US">
                  <a:solidFill>
                    <a:schemeClr val="tx1">
                      <a:lumMod val="100000"/>
                    </a:schemeClr>
                  </a:solidFill>
                </a:endParaRPr>
              </a:p>
            </p:txBody>
          </p:sp>
          <p:sp>
            <p:nvSpPr>
              <p:cNvPr id="164" name="任意多边形: 形状 163">
                <a:extLst>
                  <a:ext uri="{FF2B5EF4-FFF2-40B4-BE49-F238E27FC236}">
                    <a16:creationId xmlns:a16="http://schemas.microsoft.com/office/drawing/2014/main" id="{318CCAC1-323C-4C4D-85B4-F730B847FCA2}"/>
                  </a:ext>
                </a:extLst>
              </p:cNvPr>
              <p:cNvSpPr/>
              <p:nvPr/>
            </p:nvSpPr>
            <p:spPr>
              <a:xfrm>
                <a:off x="6657310" y="2338396"/>
                <a:ext cx="713941" cy="685509"/>
              </a:xfrm>
              <a:custGeom>
                <a:avLst/>
                <a:gdLst>
                  <a:gd name="connsiteX0" fmla="*/ 2803020 w 2913386"/>
                  <a:gd name="connsiteY0" fmla="*/ 915533 h 2797368"/>
                  <a:gd name="connsiteX1" fmla="*/ 1612471 w 2913386"/>
                  <a:gd name="connsiteY1" fmla="*/ 51435 h 2797368"/>
                  <a:gd name="connsiteX2" fmla="*/ 1299727 w 2913386"/>
                  <a:gd name="connsiteY2" fmla="*/ 51435 h 2797368"/>
                  <a:gd name="connsiteX3" fmla="*/ 109178 w 2913386"/>
                  <a:gd name="connsiteY3" fmla="*/ 915533 h 2797368"/>
                  <a:gd name="connsiteX4" fmla="*/ 13158 w 2913386"/>
                  <a:gd name="connsiteY4" fmla="*/ 1211779 h 2797368"/>
                  <a:gd name="connsiteX5" fmla="*/ 468529 w 2913386"/>
                  <a:gd name="connsiteY5" fmla="*/ 2613555 h 2797368"/>
                  <a:gd name="connsiteX6" fmla="*/ 720923 w 2913386"/>
                  <a:gd name="connsiteY6" fmla="*/ 2797368 h 2797368"/>
                  <a:gd name="connsiteX7" fmla="*/ 2194022 w 2913386"/>
                  <a:gd name="connsiteY7" fmla="*/ 2797368 h 2797368"/>
                  <a:gd name="connsiteX8" fmla="*/ 2446416 w 2913386"/>
                  <a:gd name="connsiteY8" fmla="*/ 2613555 h 2797368"/>
                  <a:gd name="connsiteX9" fmla="*/ 2901787 w 2913386"/>
                  <a:gd name="connsiteY9" fmla="*/ 1214523 h 2797368"/>
                  <a:gd name="connsiteX10" fmla="*/ 2803012 w 2913386"/>
                  <a:gd name="connsiteY10" fmla="*/ 915514 h 2797368"/>
                  <a:gd name="connsiteX11" fmla="*/ 1450622 w 2913386"/>
                  <a:gd name="connsiteY11" fmla="*/ 1601333 h 2797368"/>
                  <a:gd name="connsiteX12" fmla="*/ 1362831 w 2913386"/>
                  <a:gd name="connsiteY12" fmla="*/ 1513542 h 2797368"/>
                  <a:gd name="connsiteX13" fmla="*/ 1450622 w 2913386"/>
                  <a:gd name="connsiteY13" fmla="*/ 1425751 h 2797368"/>
                  <a:gd name="connsiteX14" fmla="*/ 1538414 w 2913386"/>
                  <a:gd name="connsiteY14" fmla="*/ 1513542 h 2797368"/>
                  <a:gd name="connsiteX15" fmla="*/ 1450622 w 2913386"/>
                  <a:gd name="connsiteY15" fmla="*/ 1601333 h 279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386" h="2797368">
                    <a:moveTo>
                      <a:pt x="2803020" y="915533"/>
                    </a:moveTo>
                    <a:lnTo>
                      <a:pt x="1612471" y="51435"/>
                    </a:lnTo>
                    <a:cubicBezTo>
                      <a:pt x="1519207" y="-17145"/>
                      <a:pt x="1393035" y="-17145"/>
                      <a:pt x="1299727" y="51435"/>
                    </a:cubicBezTo>
                    <a:lnTo>
                      <a:pt x="109178" y="915533"/>
                    </a:lnTo>
                    <a:cubicBezTo>
                      <a:pt x="15914" y="984113"/>
                      <a:pt x="-22506" y="1102061"/>
                      <a:pt x="13158" y="1211779"/>
                    </a:cubicBezTo>
                    <a:lnTo>
                      <a:pt x="468529" y="2613555"/>
                    </a:lnTo>
                    <a:cubicBezTo>
                      <a:pt x="504197" y="2723273"/>
                      <a:pt x="605689" y="2797368"/>
                      <a:pt x="720923" y="2797368"/>
                    </a:cubicBezTo>
                    <a:lnTo>
                      <a:pt x="2194022" y="2797368"/>
                    </a:lnTo>
                    <a:cubicBezTo>
                      <a:pt x="2309256" y="2797368"/>
                      <a:pt x="2410744" y="2723316"/>
                      <a:pt x="2446416" y="2613555"/>
                    </a:cubicBezTo>
                    <a:lnTo>
                      <a:pt x="2901787" y="1214523"/>
                    </a:lnTo>
                    <a:cubicBezTo>
                      <a:pt x="2934699" y="1104804"/>
                      <a:pt x="2896276" y="984094"/>
                      <a:pt x="2803012" y="915514"/>
                    </a:cubicBezTo>
                    <a:close/>
                    <a:moveTo>
                      <a:pt x="1450622" y="1601333"/>
                    </a:moveTo>
                    <a:cubicBezTo>
                      <a:pt x="1401254" y="1601333"/>
                      <a:pt x="1362831" y="1562910"/>
                      <a:pt x="1362831" y="1513542"/>
                    </a:cubicBezTo>
                    <a:cubicBezTo>
                      <a:pt x="1362831" y="1464173"/>
                      <a:pt x="1401255" y="1425751"/>
                      <a:pt x="1450622" y="1425751"/>
                    </a:cubicBezTo>
                    <a:cubicBezTo>
                      <a:pt x="1499991" y="1425751"/>
                      <a:pt x="1538414" y="1464174"/>
                      <a:pt x="1538414" y="1513542"/>
                    </a:cubicBezTo>
                    <a:cubicBezTo>
                      <a:pt x="1538375" y="1562949"/>
                      <a:pt x="1499990" y="1601333"/>
                      <a:pt x="1450622" y="1601333"/>
                    </a:cubicBezTo>
                    <a:close/>
                  </a:path>
                </a:pathLst>
              </a:custGeom>
              <a:grpFill/>
              <a:ln w="19050" cap="flat">
                <a:solidFill>
                  <a:schemeClr val="tx1"/>
                </a:solidFill>
                <a:prstDash val="solid"/>
                <a:miter/>
              </a:ln>
            </p:spPr>
            <p:txBody>
              <a:bodyPr rtlCol="0" anchor="ctr"/>
              <a:lstStyle/>
              <a:p>
                <a:endParaRPr lang="zh-CN" altLang="en-US"/>
              </a:p>
            </p:txBody>
          </p:sp>
        </p:grpSp>
        <p:sp>
          <p:nvSpPr>
            <p:cNvPr id="190" name="任意多边形: 形状 189">
              <a:extLst>
                <a:ext uri="{FF2B5EF4-FFF2-40B4-BE49-F238E27FC236}">
                  <a16:creationId xmlns:a16="http://schemas.microsoft.com/office/drawing/2014/main" id="{7E3922EE-ACCF-47D8-A813-EC10A5ABF90B}"/>
                </a:ext>
              </a:extLst>
            </p:cNvPr>
            <p:cNvSpPr/>
            <p:nvPr/>
          </p:nvSpPr>
          <p:spPr>
            <a:xfrm>
              <a:off x="10215218" y="1013197"/>
              <a:ext cx="445197" cy="445130"/>
            </a:xfrm>
            <a:custGeom>
              <a:avLst/>
              <a:gdLst>
                <a:gd name="connsiteX0" fmla="*/ 2599770 w 5199539"/>
                <a:gd name="connsiteY0" fmla="*/ 0 h 5198755"/>
                <a:gd name="connsiteX1" fmla="*/ 0 w 5199539"/>
                <a:gd name="connsiteY1" fmla="*/ 2599770 h 5198755"/>
                <a:gd name="connsiteX2" fmla="*/ 2599770 w 5199539"/>
                <a:gd name="connsiteY2" fmla="*/ 5198756 h 5198755"/>
                <a:gd name="connsiteX3" fmla="*/ 5199540 w 5199539"/>
                <a:gd name="connsiteY3" fmla="*/ 2599770 h 5198755"/>
                <a:gd name="connsiteX4" fmla="*/ 2599770 w 5199539"/>
                <a:gd name="connsiteY4" fmla="*/ 0 h 5198755"/>
                <a:gd name="connsiteX5" fmla="*/ 1650633 w 5199539"/>
                <a:gd name="connsiteY5" fmla="*/ 2203182 h 5198755"/>
                <a:gd name="connsiteX6" fmla="*/ 1291655 w 5199539"/>
                <a:gd name="connsiteY6" fmla="*/ 1844204 h 5198755"/>
                <a:gd name="connsiteX7" fmla="*/ 1650633 w 5199539"/>
                <a:gd name="connsiteY7" fmla="*/ 1485227 h 5198755"/>
                <a:gd name="connsiteX8" fmla="*/ 2009610 w 5199539"/>
                <a:gd name="connsiteY8" fmla="*/ 1844204 h 5198755"/>
                <a:gd name="connsiteX9" fmla="*/ 1650633 w 5199539"/>
                <a:gd name="connsiteY9" fmla="*/ 2203182 h 5198755"/>
                <a:gd name="connsiteX10" fmla="*/ 1972753 w 5199539"/>
                <a:gd name="connsiteY10" fmla="*/ 1373099 h 5198755"/>
                <a:gd name="connsiteX11" fmla="*/ 1328512 w 5199539"/>
                <a:gd name="connsiteY11" fmla="*/ 1373099 h 5198755"/>
                <a:gd name="connsiteX12" fmla="*/ 1281478 w 5199539"/>
                <a:gd name="connsiteY12" fmla="*/ 1388790 h 5198755"/>
                <a:gd name="connsiteX13" fmla="*/ 1218792 w 5199539"/>
                <a:gd name="connsiteY13" fmla="*/ 1357447 h 5198755"/>
                <a:gd name="connsiteX14" fmla="*/ 1235248 w 5199539"/>
                <a:gd name="connsiteY14" fmla="*/ 1247729 h 5198755"/>
                <a:gd name="connsiteX15" fmla="*/ 1650628 w 5199539"/>
                <a:gd name="connsiteY15" fmla="*/ 1110569 h 5198755"/>
                <a:gd name="connsiteX16" fmla="*/ 2066007 w 5199539"/>
                <a:gd name="connsiteY16" fmla="*/ 1247729 h 5198755"/>
                <a:gd name="connsiteX17" fmla="*/ 2082463 w 5199539"/>
                <a:gd name="connsiteY17" fmla="*/ 1357447 h 5198755"/>
                <a:gd name="connsiteX18" fmla="*/ 1972745 w 5199539"/>
                <a:gd name="connsiteY18" fmla="*/ 1373100 h 5198755"/>
                <a:gd name="connsiteX19" fmla="*/ 2599770 w 5199539"/>
                <a:gd name="connsiteY19" fmla="*/ 4416484 h 5198755"/>
                <a:gd name="connsiteX20" fmla="*/ 2066825 w 5199539"/>
                <a:gd name="connsiteY20" fmla="*/ 3631144 h 5198755"/>
                <a:gd name="connsiteX21" fmla="*/ 2599770 w 5199539"/>
                <a:gd name="connsiteY21" fmla="*/ 2845806 h 5198755"/>
                <a:gd name="connsiteX22" fmla="*/ 3132715 w 5199539"/>
                <a:gd name="connsiteY22" fmla="*/ 3631144 h 5198755"/>
                <a:gd name="connsiteX23" fmla="*/ 2599770 w 5199539"/>
                <a:gd name="connsiteY23" fmla="*/ 4416484 h 5198755"/>
                <a:gd name="connsiteX24" fmla="*/ 3548907 w 5199539"/>
                <a:gd name="connsiteY24" fmla="*/ 2203113 h 5198755"/>
                <a:gd name="connsiteX25" fmla="*/ 3189930 w 5199539"/>
                <a:gd name="connsiteY25" fmla="*/ 1844136 h 5198755"/>
                <a:gd name="connsiteX26" fmla="*/ 3548907 w 5199539"/>
                <a:gd name="connsiteY26" fmla="*/ 1485159 h 5198755"/>
                <a:gd name="connsiteX27" fmla="*/ 3907884 w 5199539"/>
                <a:gd name="connsiteY27" fmla="*/ 1844136 h 5198755"/>
                <a:gd name="connsiteX28" fmla="*/ 3548907 w 5199539"/>
                <a:gd name="connsiteY28" fmla="*/ 2203113 h 5198755"/>
                <a:gd name="connsiteX29" fmla="*/ 3980785 w 5199539"/>
                <a:gd name="connsiteY29" fmla="*/ 1357424 h 5198755"/>
                <a:gd name="connsiteX30" fmla="*/ 3871067 w 5199539"/>
                <a:gd name="connsiteY30" fmla="*/ 1373077 h 5198755"/>
                <a:gd name="connsiteX31" fmla="*/ 3226787 w 5199539"/>
                <a:gd name="connsiteY31" fmla="*/ 1373077 h 5198755"/>
                <a:gd name="connsiteX32" fmla="*/ 3179753 w 5199539"/>
                <a:gd name="connsiteY32" fmla="*/ 1388768 h 5198755"/>
                <a:gd name="connsiteX33" fmla="*/ 3117067 w 5199539"/>
                <a:gd name="connsiteY33" fmla="*/ 1357425 h 5198755"/>
                <a:gd name="connsiteX34" fmla="*/ 3132758 w 5199539"/>
                <a:gd name="connsiteY34" fmla="*/ 1247706 h 5198755"/>
                <a:gd name="connsiteX35" fmla="*/ 3548941 w 5199539"/>
                <a:gd name="connsiteY35" fmla="*/ 1110546 h 5198755"/>
                <a:gd name="connsiteX36" fmla="*/ 3964320 w 5199539"/>
                <a:gd name="connsiteY36" fmla="*/ 1247706 h 5198755"/>
                <a:gd name="connsiteX37" fmla="*/ 3980776 w 5199539"/>
                <a:gd name="connsiteY37" fmla="*/ 1357425 h 5198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199539" h="5198755">
                  <a:moveTo>
                    <a:pt x="2599770" y="0"/>
                  </a:moveTo>
                  <a:cubicBezTo>
                    <a:pt x="1166252" y="0"/>
                    <a:pt x="0" y="1166252"/>
                    <a:pt x="0" y="2599770"/>
                  </a:cubicBezTo>
                  <a:cubicBezTo>
                    <a:pt x="0" y="4032504"/>
                    <a:pt x="1166252" y="5198756"/>
                    <a:pt x="2599770" y="5198756"/>
                  </a:cubicBezTo>
                  <a:cubicBezTo>
                    <a:pt x="4033288" y="5198756"/>
                    <a:pt x="5199540" y="4032504"/>
                    <a:pt x="5199540" y="2599770"/>
                  </a:cubicBezTo>
                  <a:cubicBezTo>
                    <a:pt x="5199540" y="1166252"/>
                    <a:pt x="4033288" y="0"/>
                    <a:pt x="2599770" y="0"/>
                  </a:cubicBezTo>
                  <a:close/>
                  <a:moveTo>
                    <a:pt x="1650633" y="2203182"/>
                  </a:moveTo>
                  <a:cubicBezTo>
                    <a:pt x="1452319" y="2203182"/>
                    <a:pt x="1291655" y="2041725"/>
                    <a:pt x="1291655" y="1844204"/>
                  </a:cubicBezTo>
                  <a:cubicBezTo>
                    <a:pt x="1291655" y="1645930"/>
                    <a:pt x="1452309" y="1485227"/>
                    <a:pt x="1650633" y="1485227"/>
                  </a:cubicBezTo>
                  <a:cubicBezTo>
                    <a:pt x="1848143" y="1485227"/>
                    <a:pt x="2009610" y="1645920"/>
                    <a:pt x="2009610" y="1844204"/>
                  </a:cubicBezTo>
                  <a:cubicBezTo>
                    <a:pt x="2009610" y="2041715"/>
                    <a:pt x="1848153" y="2203182"/>
                    <a:pt x="1650633" y="2203182"/>
                  </a:cubicBezTo>
                  <a:close/>
                  <a:moveTo>
                    <a:pt x="1972753" y="1373099"/>
                  </a:moveTo>
                  <a:cubicBezTo>
                    <a:pt x="1785422" y="1234411"/>
                    <a:pt x="1515804" y="1234411"/>
                    <a:pt x="1328512" y="1373099"/>
                  </a:cubicBezTo>
                  <a:cubicBezTo>
                    <a:pt x="1314391" y="1384083"/>
                    <a:pt x="1297934" y="1388790"/>
                    <a:pt x="1281478" y="1388790"/>
                  </a:cubicBezTo>
                  <a:cubicBezTo>
                    <a:pt x="1257981" y="1388790"/>
                    <a:pt x="1234444" y="1377807"/>
                    <a:pt x="1218792" y="1357447"/>
                  </a:cubicBezTo>
                  <a:cubicBezTo>
                    <a:pt x="1192922" y="1322162"/>
                    <a:pt x="1200001" y="1273597"/>
                    <a:pt x="1235248" y="1247729"/>
                  </a:cubicBezTo>
                  <a:cubicBezTo>
                    <a:pt x="1355949" y="1157565"/>
                    <a:pt x="1499389" y="1110569"/>
                    <a:pt x="1650628" y="1110569"/>
                  </a:cubicBezTo>
                  <a:cubicBezTo>
                    <a:pt x="1801905" y="1110569"/>
                    <a:pt x="1945345" y="1157565"/>
                    <a:pt x="2066007" y="1247729"/>
                  </a:cubicBezTo>
                  <a:cubicBezTo>
                    <a:pt x="2101292" y="1273599"/>
                    <a:pt x="2108334" y="1322165"/>
                    <a:pt x="2082463" y="1357447"/>
                  </a:cubicBezTo>
                  <a:cubicBezTo>
                    <a:pt x="2056593" y="1391928"/>
                    <a:pt x="2007224" y="1399009"/>
                    <a:pt x="1972745" y="1373100"/>
                  </a:cubicBezTo>
                  <a:close/>
                  <a:moveTo>
                    <a:pt x="2599770" y="4416484"/>
                  </a:moveTo>
                  <a:cubicBezTo>
                    <a:pt x="2301153" y="4416484"/>
                    <a:pt x="2066825" y="4071634"/>
                    <a:pt x="2066825" y="3631144"/>
                  </a:cubicBezTo>
                  <a:cubicBezTo>
                    <a:pt x="2066825" y="3190694"/>
                    <a:pt x="2301153" y="2845806"/>
                    <a:pt x="2599770" y="2845806"/>
                  </a:cubicBezTo>
                  <a:cubicBezTo>
                    <a:pt x="2898387" y="2845806"/>
                    <a:pt x="3132715" y="3190694"/>
                    <a:pt x="3132715" y="3631144"/>
                  </a:cubicBezTo>
                  <a:cubicBezTo>
                    <a:pt x="3132715" y="4071595"/>
                    <a:pt x="2898387" y="4416484"/>
                    <a:pt x="2599770" y="4416484"/>
                  </a:cubicBezTo>
                  <a:close/>
                  <a:moveTo>
                    <a:pt x="3548907" y="2203113"/>
                  </a:moveTo>
                  <a:cubicBezTo>
                    <a:pt x="3350633" y="2203113"/>
                    <a:pt x="3189930" y="2041656"/>
                    <a:pt x="3189930" y="1844136"/>
                  </a:cubicBezTo>
                  <a:cubicBezTo>
                    <a:pt x="3189930" y="1645861"/>
                    <a:pt x="3350584" y="1485159"/>
                    <a:pt x="3548907" y="1485159"/>
                  </a:cubicBezTo>
                  <a:cubicBezTo>
                    <a:pt x="3746418" y="1485159"/>
                    <a:pt x="3907884" y="1645852"/>
                    <a:pt x="3907884" y="1844136"/>
                  </a:cubicBezTo>
                  <a:cubicBezTo>
                    <a:pt x="3907884" y="2041646"/>
                    <a:pt x="3746428" y="2203113"/>
                    <a:pt x="3548907" y="2203113"/>
                  </a:cubicBezTo>
                  <a:close/>
                  <a:moveTo>
                    <a:pt x="3980785" y="1357424"/>
                  </a:moveTo>
                  <a:cubicBezTo>
                    <a:pt x="3954915" y="1391905"/>
                    <a:pt x="3905546" y="1398947"/>
                    <a:pt x="3871067" y="1373077"/>
                  </a:cubicBezTo>
                  <a:cubicBezTo>
                    <a:pt x="3683736" y="1234388"/>
                    <a:pt x="3414118" y="1234388"/>
                    <a:pt x="3226787" y="1373077"/>
                  </a:cubicBezTo>
                  <a:cubicBezTo>
                    <a:pt x="3212665" y="1384060"/>
                    <a:pt x="3196209" y="1388768"/>
                    <a:pt x="3179753" y="1388768"/>
                  </a:cubicBezTo>
                  <a:cubicBezTo>
                    <a:pt x="3156256" y="1388768"/>
                    <a:pt x="3131954" y="1377784"/>
                    <a:pt x="3117067" y="1357425"/>
                  </a:cubicBezTo>
                  <a:cubicBezTo>
                    <a:pt x="3091196" y="1322139"/>
                    <a:pt x="3098238" y="1273575"/>
                    <a:pt x="3132758" y="1247706"/>
                  </a:cubicBezTo>
                  <a:cubicBezTo>
                    <a:pt x="3254223" y="1157542"/>
                    <a:pt x="3397663" y="1110546"/>
                    <a:pt x="3548941" y="1110546"/>
                  </a:cubicBezTo>
                  <a:cubicBezTo>
                    <a:pt x="3700218" y="1110546"/>
                    <a:pt x="3843658" y="1157542"/>
                    <a:pt x="3964320" y="1247706"/>
                  </a:cubicBezTo>
                  <a:cubicBezTo>
                    <a:pt x="3998801" y="1273577"/>
                    <a:pt x="4006647" y="1322142"/>
                    <a:pt x="3980776" y="1357425"/>
                  </a:cubicBezTo>
                  <a:close/>
                </a:path>
              </a:pathLst>
            </a:custGeom>
            <a:solidFill>
              <a:srgbClr val="FFBB16"/>
            </a:solidFill>
            <a:ln w="19050" cap="flat">
              <a:solidFill>
                <a:schemeClr val="tx1"/>
              </a:solidFill>
              <a:prstDash val="solid"/>
              <a:miter/>
            </a:ln>
          </p:spPr>
          <p:txBody>
            <a:bodyPr rtlCol="0" anchor="ctr"/>
            <a:lstStyle/>
            <a:p>
              <a:endParaRPr lang="zh-CN" altLang="en-US"/>
            </a:p>
          </p:txBody>
        </p:sp>
      </p:grpSp>
    </p:spTree>
    <p:extLst>
      <p:ext uri="{BB962C8B-B14F-4D97-AF65-F5344CB8AC3E}">
        <p14:creationId xmlns:p14="http://schemas.microsoft.com/office/powerpoint/2010/main" val="3901772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BB16"/>
        </a:solidFill>
        <a:effectLst/>
      </p:bgPr>
    </p:bg>
    <p:spTree>
      <p:nvGrpSpPr>
        <p:cNvPr id="1" name=""/>
        <p:cNvGrpSpPr/>
        <p:nvPr/>
      </p:nvGrpSpPr>
      <p:grpSpPr>
        <a:xfrm>
          <a:off x="0" y="0"/>
          <a:ext cx="0" cy="0"/>
          <a:chOff x="0" y="0"/>
          <a:chExt cx="0" cy="0"/>
        </a:xfrm>
      </p:grpSpPr>
      <p:sp>
        <p:nvSpPr>
          <p:cNvPr id="125" name="矩形 124">
            <a:extLst>
              <a:ext uri="{FF2B5EF4-FFF2-40B4-BE49-F238E27FC236}">
                <a16:creationId xmlns:a16="http://schemas.microsoft.com/office/drawing/2014/main" id="{E34F4BE6-F204-4A95-A161-FBC60A7B07AE}"/>
              </a:ext>
            </a:extLst>
          </p:cNvPr>
          <p:cNvSpPr/>
          <p:nvPr/>
        </p:nvSpPr>
        <p:spPr>
          <a:xfrm>
            <a:off x="0" y="0"/>
            <a:ext cx="12192000" cy="6858000"/>
          </a:xfrm>
          <a:prstGeom prst="rect">
            <a:avLst/>
          </a:prstGeom>
          <a:solidFill>
            <a:srgbClr val="FFBB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E1A19200-3718-4986-80BE-8502EFF1F703}"/>
              </a:ext>
            </a:extLst>
          </p:cNvPr>
          <p:cNvSpPr/>
          <p:nvPr/>
        </p:nvSpPr>
        <p:spPr>
          <a:xfrm>
            <a:off x="793750" y="1028700"/>
            <a:ext cx="10604500" cy="4800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a:extLst>
              <a:ext uri="{FF2B5EF4-FFF2-40B4-BE49-F238E27FC236}">
                <a16:creationId xmlns:a16="http://schemas.microsoft.com/office/drawing/2014/main" id="{66F31EE4-F099-41A1-8DA3-D36015A00721}"/>
              </a:ext>
            </a:extLst>
          </p:cNvPr>
          <p:cNvGrpSpPr/>
          <p:nvPr/>
        </p:nvGrpSpPr>
        <p:grpSpPr>
          <a:xfrm>
            <a:off x="1983967" y="2750938"/>
            <a:ext cx="4595309" cy="2609272"/>
            <a:chOff x="3598549" y="2387233"/>
            <a:chExt cx="6045200" cy="2235200"/>
          </a:xfrm>
        </p:grpSpPr>
        <p:sp>
          <p:nvSpPr>
            <p:cNvPr id="20" name="矩形: 圆角 19">
              <a:extLst>
                <a:ext uri="{FF2B5EF4-FFF2-40B4-BE49-F238E27FC236}">
                  <a16:creationId xmlns:a16="http://schemas.microsoft.com/office/drawing/2014/main" id="{D93C689A-A201-4673-9D9D-FAD38C4BCBEE}"/>
                </a:ext>
              </a:extLst>
            </p:cNvPr>
            <p:cNvSpPr/>
            <p:nvPr/>
          </p:nvSpPr>
          <p:spPr>
            <a:xfrm>
              <a:off x="3598549" y="2387233"/>
              <a:ext cx="6045200" cy="2235200"/>
            </a:xfrm>
            <a:prstGeom prst="roundRect">
              <a:avLst>
                <a:gd name="adj" fmla="val 6440"/>
              </a:avLst>
            </a:prstGeom>
            <a:solidFill>
              <a:srgbClr val="342674"/>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a:extLst>
                <a:ext uri="{FF2B5EF4-FFF2-40B4-BE49-F238E27FC236}">
                  <a16:creationId xmlns:a16="http://schemas.microsoft.com/office/drawing/2014/main" id="{2521D392-59D5-4EFA-9381-EB637AE36307}"/>
                </a:ext>
              </a:extLst>
            </p:cNvPr>
            <p:cNvSpPr/>
            <p:nvPr/>
          </p:nvSpPr>
          <p:spPr>
            <a:xfrm>
              <a:off x="3598549" y="2387233"/>
              <a:ext cx="6045200" cy="406400"/>
            </a:xfrm>
            <a:custGeom>
              <a:avLst/>
              <a:gdLst>
                <a:gd name="connsiteX0" fmla="*/ 143947 w 6045200"/>
                <a:gd name="connsiteY0" fmla="*/ 0 h 406400"/>
                <a:gd name="connsiteX1" fmla="*/ 5901253 w 6045200"/>
                <a:gd name="connsiteY1" fmla="*/ 0 h 406400"/>
                <a:gd name="connsiteX2" fmla="*/ 6045200 w 6045200"/>
                <a:gd name="connsiteY2" fmla="*/ 143947 h 406400"/>
                <a:gd name="connsiteX3" fmla="*/ 6045200 w 6045200"/>
                <a:gd name="connsiteY3" fmla="*/ 406400 h 406400"/>
                <a:gd name="connsiteX4" fmla="*/ 0 w 6045200"/>
                <a:gd name="connsiteY4" fmla="*/ 406400 h 406400"/>
                <a:gd name="connsiteX5" fmla="*/ 0 w 6045200"/>
                <a:gd name="connsiteY5" fmla="*/ 143947 h 406400"/>
                <a:gd name="connsiteX6" fmla="*/ 143947 w 6045200"/>
                <a:gd name="connsiteY6" fmla="*/ 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45200" h="406400">
                  <a:moveTo>
                    <a:pt x="143947" y="0"/>
                  </a:moveTo>
                  <a:lnTo>
                    <a:pt x="5901253" y="0"/>
                  </a:lnTo>
                  <a:cubicBezTo>
                    <a:pt x="5980753" y="0"/>
                    <a:pt x="6045200" y="64447"/>
                    <a:pt x="6045200" y="143947"/>
                  </a:cubicBezTo>
                  <a:lnTo>
                    <a:pt x="6045200" y="406400"/>
                  </a:lnTo>
                  <a:lnTo>
                    <a:pt x="0" y="406400"/>
                  </a:lnTo>
                  <a:lnTo>
                    <a:pt x="0" y="143947"/>
                  </a:lnTo>
                  <a:cubicBezTo>
                    <a:pt x="0" y="64447"/>
                    <a:pt x="64447" y="0"/>
                    <a:pt x="143947" y="0"/>
                  </a:cubicBezTo>
                  <a:close/>
                </a:path>
              </a:pathLst>
            </a:cu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2" name="组合 11">
            <a:extLst>
              <a:ext uri="{FF2B5EF4-FFF2-40B4-BE49-F238E27FC236}">
                <a16:creationId xmlns:a16="http://schemas.microsoft.com/office/drawing/2014/main" id="{62183CC1-30AD-4385-9044-4727D640C03E}"/>
              </a:ext>
            </a:extLst>
          </p:cNvPr>
          <p:cNvGrpSpPr/>
          <p:nvPr/>
        </p:nvGrpSpPr>
        <p:grpSpPr>
          <a:xfrm>
            <a:off x="1320800" y="1575610"/>
            <a:ext cx="4432300" cy="1638834"/>
            <a:chOff x="1206500" y="1968500"/>
            <a:chExt cx="6045200" cy="2235200"/>
          </a:xfrm>
        </p:grpSpPr>
        <p:sp>
          <p:nvSpPr>
            <p:cNvPr id="5" name="矩形: 圆角 4">
              <a:extLst>
                <a:ext uri="{FF2B5EF4-FFF2-40B4-BE49-F238E27FC236}">
                  <a16:creationId xmlns:a16="http://schemas.microsoft.com/office/drawing/2014/main" id="{353FA014-12BE-4F94-BDF3-682F4C1106EE}"/>
                </a:ext>
              </a:extLst>
            </p:cNvPr>
            <p:cNvSpPr/>
            <p:nvPr/>
          </p:nvSpPr>
          <p:spPr>
            <a:xfrm>
              <a:off x="1206500" y="1968500"/>
              <a:ext cx="6045200" cy="2235200"/>
            </a:xfrm>
            <a:prstGeom prst="roundRect">
              <a:avLst>
                <a:gd name="adj" fmla="val 644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a16="http://schemas.microsoft.com/office/drawing/2014/main" id="{5204790D-2B00-4AD9-B6B3-4FED2FB8CBC0}"/>
                </a:ext>
              </a:extLst>
            </p:cNvPr>
            <p:cNvSpPr/>
            <p:nvPr/>
          </p:nvSpPr>
          <p:spPr>
            <a:xfrm>
              <a:off x="1206500" y="1968500"/>
              <a:ext cx="6045200" cy="406400"/>
            </a:xfrm>
            <a:custGeom>
              <a:avLst/>
              <a:gdLst>
                <a:gd name="connsiteX0" fmla="*/ 143947 w 6045200"/>
                <a:gd name="connsiteY0" fmla="*/ 0 h 406400"/>
                <a:gd name="connsiteX1" fmla="*/ 5901253 w 6045200"/>
                <a:gd name="connsiteY1" fmla="*/ 0 h 406400"/>
                <a:gd name="connsiteX2" fmla="*/ 6045200 w 6045200"/>
                <a:gd name="connsiteY2" fmla="*/ 143947 h 406400"/>
                <a:gd name="connsiteX3" fmla="*/ 6045200 w 6045200"/>
                <a:gd name="connsiteY3" fmla="*/ 406400 h 406400"/>
                <a:gd name="connsiteX4" fmla="*/ 0 w 6045200"/>
                <a:gd name="connsiteY4" fmla="*/ 406400 h 406400"/>
                <a:gd name="connsiteX5" fmla="*/ 0 w 6045200"/>
                <a:gd name="connsiteY5" fmla="*/ 143947 h 406400"/>
                <a:gd name="connsiteX6" fmla="*/ 143947 w 6045200"/>
                <a:gd name="connsiteY6" fmla="*/ 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45200" h="406400">
                  <a:moveTo>
                    <a:pt x="143947" y="0"/>
                  </a:moveTo>
                  <a:lnTo>
                    <a:pt x="5901253" y="0"/>
                  </a:lnTo>
                  <a:cubicBezTo>
                    <a:pt x="5980753" y="0"/>
                    <a:pt x="6045200" y="64447"/>
                    <a:pt x="6045200" y="143947"/>
                  </a:cubicBezTo>
                  <a:lnTo>
                    <a:pt x="6045200" y="406400"/>
                  </a:lnTo>
                  <a:lnTo>
                    <a:pt x="0" y="406400"/>
                  </a:lnTo>
                  <a:lnTo>
                    <a:pt x="0" y="143947"/>
                  </a:lnTo>
                  <a:cubicBezTo>
                    <a:pt x="0" y="64447"/>
                    <a:pt x="64447" y="0"/>
                    <a:pt x="143947" y="0"/>
                  </a:cubicBezTo>
                  <a:close/>
                </a:path>
              </a:pathLst>
            </a:cu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7" name="组合 6">
              <a:extLst>
                <a:ext uri="{FF2B5EF4-FFF2-40B4-BE49-F238E27FC236}">
                  <a16:creationId xmlns:a16="http://schemas.microsoft.com/office/drawing/2014/main" id="{3F1A03B7-8565-4B11-8FFA-E3C6CC6C6306}"/>
                </a:ext>
              </a:extLst>
            </p:cNvPr>
            <p:cNvGrpSpPr/>
            <p:nvPr/>
          </p:nvGrpSpPr>
          <p:grpSpPr>
            <a:xfrm>
              <a:off x="1436587" y="2123647"/>
              <a:ext cx="407086" cy="96106"/>
              <a:chOff x="2477987" y="2575127"/>
              <a:chExt cx="407086" cy="96106"/>
            </a:xfrm>
          </p:grpSpPr>
          <p:sp>
            <p:nvSpPr>
              <p:cNvPr id="8" name="椭圆 7">
                <a:extLst>
                  <a:ext uri="{FF2B5EF4-FFF2-40B4-BE49-F238E27FC236}">
                    <a16:creationId xmlns:a16="http://schemas.microsoft.com/office/drawing/2014/main" id="{E67AA971-7962-4969-9A8C-8684A1EA6DC7}"/>
                  </a:ext>
                </a:extLst>
              </p:cNvPr>
              <p:cNvSpPr/>
              <p:nvPr/>
            </p:nvSpPr>
            <p:spPr>
              <a:xfrm>
                <a:off x="2477987" y="2575127"/>
                <a:ext cx="96106" cy="961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49E1AAA6-6067-469A-A0AE-C56DDA6F2B0A}"/>
                  </a:ext>
                </a:extLst>
              </p:cNvPr>
              <p:cNvSpPr/>
              <p:nvPr/>
            </p:nvSpPr>
            <p:spPr>
              <a:xfrm>
                <a:off x="2633477" y="2575127"/>
                <a:ext cx="96106" cy="961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9DA2EA4E-379E-4342-B776-6948E83550D5}"/>
                  </a:ext>
                </a:extLst>
              </p:cNvPr>
              <p:cNvSpPr/>
              <p:nvPr/>
            </p:nvSpPr>
            <p:spPr>
              <a:xfrm>
                <a:off x="2788967" y="2575127"/>
                <a:ext cx="96106" cy="961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7" name="组合 16">
            <a:extLst>
              <a:ext uri="{FF2B5EF4-FFF2-40B4-BE49-F238E27FC236}">
                <a16:creationId xmlns:a16="http://schemas.microsoft.com/office/drawing/2014/main" id="{2799B751-B685-48A1-966C-84B75EDCFF40}"/>
              </a:ext>
            </a:extLst>
          </p:cNvPr>
          <p:cNvGrpSpPr/>
          <p:nvPr/>
        </p:nvGrpSpPr>
        <p:grpSpPr>
          <a:xfrm>
            <a:off x="1760755" y="2705910"/>
            <a:ext cx="3552390" cy="274174"/>
            <a:chOff x="1970087" y="2219352"/>
            <a:chExt cx="3133726" cy="571500"/>
          </a:xfrm>
        </p:grpSpPr>
        <p:sp>
          <p:nvSpPr>
            <p:cNvPr id="13" name="矩形: 圆角 12">
              <a:extLst>
                <a:ext uri="{FF2B5EF4-FFF2-40B4-BE49-F238E27FC236}">
                  <a16:creationId xmlns:a16="http://schemas.microsoft.com/office/drawing/2014/main" id="{1B7CB43F-714E-4B5E-B53D-8BB15D71C89A}"/>
                </a:ext>
              </a:extLst>
            </p:cNvPr>
            <p:cNvSpPr/>
            <p:nvPr/>
          </p:nvSpPr>
          <p:spPr>
            <a:xfrm>
              <a:off x="1970087" y="2219352"/>
              <a:ext cx="3133726" cy="571500"/>
            </a:xfrm>
            <a:prstGeom prst="roundRect">
              <a:avLst>
                <a:gd name="adj" fmla="val 50000"/>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a:extLst>
                <a:ext uri="{FF2B5EF4-FFF2-40B4-BE49-F238E27FC236}">
                  <a16:creationId xmlns:a16="http://schemas.microsoft.com/office/drawing/2014/main" id="{19E7D67C-4936-4814-B68B-4CD909731BEF}"/>
                </a:ext>
              </a:extLst>
            </p:cNvPr>
            <p:cNvSpPr/>
            <p:nvPr/>
          </p:nvSpPr>
          <p:spPr>
            <a:xfrm>
              <a:off x="1970087" y="2219352"/>
              <a:ext cx="2601913" cy="571500"/>
            </a:xfrm>
            <a:prstGeom prst="roundRect">
              <a:avLst>
                <a:gd name="adj" fmla="val 50000"/>
              </a:avLst>
            </a:prstGeom>
            <a:solidFill>
              <a:srgbClr val="009F1A"/>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a:extLst>
              <a:ext uri="{FF2B5EF4-FFF2-40B4-BE49-F238E27FC236}">
                <a16:creationId xmlns:a16="http://schemas.microsoft.com/office/drawing/2014/main" id="{C5AF82EE-2D61-48B5-9729-D2919754A9E0}"/>
              </a:ext>
            </a:extLst>
          </p:cNvPr>
          <p:cNvSpPr txBox="1"/>
          <p:nvPr/>
        </p:nvSpPr>
        <p:spPr>
          <a:xfrm>
            <a:off x="1384300" y="2058464"/>
            <a:ext cx="4305300" cy="523220"/>
          </a:xfrm>
          <a:prstGeom prst="rect">
            <a:avLst/>
          </a:prstGeom>
          <a:noFill/>
        </p:spPr>
        <p:txBody>
          <a:bodyPr wrap="square" rtlCol="0">
            <a:spAutoFit/>
          </a:bodyPr>
          <a:lstStyle/>
          <a:p>
            <a:r>
              <a:rPr lang="en-US" altLang="zh-CN" sz="2800">
                <a:solidFill>
                  <a:srgbClr val="FFBB16"/>
                </a:solidFill>
                <a:latin typeface="Arial Black" panose="020B0A04020102020204" pitchFamily="34" charset="0"/>
              </a:rPr>
              <a:t>POWER YOUR POINT</a:t>
            </a:r>
            <a:endParaRPr lang="zh-CN" altLang="en-US" sz="2800">
              <a:solidFill>
                <a:srgbClr val="FFBB16"/>
              </a:solidFill>
              <a:latin typeface="Arial Black" panose="020B0A04020102020204" pitchFamily="34" charset="0"/>
            </a:endParaRPr>
          </a:p>
        </p:txBody>
      </p:sp>
      <p:cxnSp>
        <p:nvCxnSpPr>
          <p:cNvPr id="22" name="直接连接符 21">
            <a:extLst>
              <a:ext uri="{FF2B5EF4-FFF2-40B4-BE49-F238E27FC236}">
                <a16:creationId xmlns:a16="http://schemas.microsoft.com/office/drawing/2014/main" id="{D70FB727-DC7E-43CD-AC1F-1E29B2A08DE9}"/>
              </a:ext>
            </a:extLst>
          </p:cNvPr>
          <p:cNvCxnSpPr>
            <a:cxnSpLocks/>
          </p:cNvCxnSpPr>
          <p:nvPr/>
        </p:nvCxnSpPr>
        <p:spPr>
          <a:xfrm flipH="1">
            <a:off x="6236161" y="2906227"/>
            <a:ext cx="202741" cy="202743"/>
          </a:xfrm>
          <a:prstGeom prst="line">
            <a:avLst/>
          </a:prstGeom>
          <a:ln w="19050">
            <a:solidFill>
              <a:schemeClr val="tx1"/>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id="{9B801CA6-334B-4E33-A3E2-CD30461E61E2}"/>
              </a:ext>
            </a:extLst>
          </p:cNvPr>
          <p:cNvSpPr txBox="1"/>
          <p:nvPr/>
        </p:nvSpPr>
        <p:spPr>
          <a:xfrm>
            <a:off x="2136873" y="3568965"/>
            <a:ext cx="4289496" cy="1458733"/>
          </a:xfrm>
          <a:prstGeom prst="rect">
            <a:avLst/>
          </a:prstGeom>
          <a:noFill/>
        </p:spPr>
        <p:txBody>
          <a:bodyPr wrap="square" rtlCol="0">
            <a:spAutoFit/>
          </a:bodyPr>
          <a:lstStyle/>
          <a:p>
            <a:pPr>
              <a:lnSpc>
                <a:spcPct val="120000"/>
              </a:lnSpc>
            </a:pPr>
            <a:r>
              <a:rPr lang="fr-FR" altLang="zh-CN" sz="1500">
                <a:solidFill>
                  <a:schemeClr val="bg1"/>
                </a:solidFill>
                <a:latin typeface="Arial Black" panose="020B0A04020102020204" pitchFamily="34" charset="0"/>
              </a:rPr>
              <a:t>Fusce est. Vivamus a tellus. Pellentesque habitant morbi tristique senectus et netus et malesuada fames ac turpis egestas. Proin pharetra nonummy pede.</a:t>
            </a:r>
            <a:endParaRPr lang="zh-CN" altLang="en-US" sz="1500">
              <a:solidFill>
                <a:schemeClr val="bg1"/>
              </a:solidFill>
              <a:latin typeface="Arial Black" panose="020B0A04020102020204" pitchFamily="34" charset="0"/>
            </a:endParaRPr>
          </a:p>
        </p:txBody>
      </p:sp>
      <p:grpSp>
        <p:nvGrpSpPr>
          <p:cNvPr id="36" name="组合 35">
            <a:extLst>
              <a:ext uri="{FF2B5EF4-FFF2-40B4-BE49-F238E27FC236}">
                <a16:creationId xmlns:a16="http://schemas.microsoft.com/office/drawing/2014/main" id="{AA50C368-7D34-4AA3-B0A0-C3D1D9A6FB54}"/>
              </a:ext>
            </a:extLst>
          </p:cNvPr>
          <p:cNvGrpSpPr/>
          <p:nvPr/>
        </p:nvGrpSpPr>
        <p:grpSpPr>
          <a:xfrm>
            <a:off x="6359119" y="4024345"/>
            <a:ext cx="1648858" cy="1237898"/>
            <a:chOff x="5983976" y="1204266"/>
            <a:chExt cx="2590704" cy="1944999"/>
          </a:xfrm>
        </p:grpSpPr>
        <p:grpSp>
          <p:nvGrpSpPr>
            <p:cNvPr id="28" name="组合 27">
              <a:extLst>
                <a:ext uri="{FF2B5EF4-FFF2-40B4-BE49-F238E27FC236}">
                  <a16:creationId xmlns:a16="http://schemas.microsoft.com/office/drawing/2014/main" id="{D0F35679-5B41-4BF1-B24A-774246C11D7C}"/>
                </a:ext>
              </a:extLst>
            </p:cNvPr>
            <p:cNvGrpSpPr/>
            <p:nvPr/>
          </p:nvGrpSpPr>
          <p:grpSpPr>
            <a:xfrm>
              <a:off x="5983976" y="1204266"/>
              <a:ext cx="2590704" cy="1944999"/>
              <a:chOff x="6970951" y="2889891"/>
              <a:chExt cx="4758442" cy="1368387"/>
            </a:xfrm>
          </p:grpSpPr>
          <p:sp>
            <p:nvSpPr>
              <p:cNvPr id="29" name="矩形: 圆角 28">
                <a:extLst>
                  <a:ext uri="{FF2B5EF4-FFF2-40B4-BE49-F238E27FC236}">
                    <a16:creationId xmlns:a16="http://schemas.microsoft.com/office/drawing/2014/main" id="{2B683FF6-9C02-4A8D-8358-1470154C6DFF}"/>
                  </a:ext>
                </a:extLst>
              </p:cNvPr>
              <p:cNvSpPr/>
              <p:nvPr/>
            </p:nvSpPr>
            <p:spPr>
              <a:xfrm>
                <a:off x="6970951" y="2889891"/>
                <a:ext cx="4758442" cy="1368387"/>
              </a:xfrm>
              <a:prstGeom prst="roundRect">
                <a:avLst>
                  <a:gd name="adj" fmla="val 6440"/>
                </a:avLst>
              </a:prstGeom>
              <a:solidFill>
                <a:srgbClr val="F53E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a:extLst>
                  <a:ext uri="{FF2B5EF4-FFF2-40B4-BE49-F238E27FC236}">
                    <a16:creationId xmlns:a16="http://schemas.microsoft.com/office/drawing/2014/main" id="{2075CFBD-1F0D-42C1-B276-4E623FDBE374}"/>
                  </a:ext>
                </a:extLst>
              </p:cNvPr>
              <p:cNvSpPr/>
              <p:nvPr/>
            </p:nvSpPr>
            <p:spPr>
              <a:xfrm>
                <a:off x="6970951" y="2889891"/>
                <a:ext cx="4758442" cy="192295"/>
              </a:xfrm>
              <a:custGeom>
                <a:avLst/>
                <a:gdLst>
                  <a:gd name="connsiteX0" fmla="*/ 143947 w 6045200"/>
                  <a:gd name="connsiteY0" fmla="*/ 0 h 406400"/>
                  <a:gd name="connsiteX1" fmla="*/ 5901253 w 6045200"/>
                  <a:gd name="connsiteY1" fmla="*/ 0 h 406400"/>
                  <a:gd name="connsiteX2" fmla="*/ 6045200 w 6045200"/>
                  <a:gd name="connsiteY2" fmla="*/ 143947 h 406400"/>
                  <a:gd name="connsiteX3" fmla="*/ 6045200 w 6045200"/>
                  <a:gd name="connsiteY3" fmla="*/ 406400 h 406400"/>
                  <a:gd name="connsiteX4" fmla="*/ 0 w 6045200"/>
                  <a:gd name="connsiteY4" fmla="*/ 406400 h 406400"/>
                  <a:gd name="connsiteX5" fmla="*/ 0 w 6045200"/>
                  <a:gd name="connsiteY5" fmla="*/ 143947 h 406400"/>
                  <a:gd name="connsiteX6" fmla="*/ 143947 w 6045200"/>
                  <a:gd name="connsiteY6" fmla="*/ 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45200" h="406400">
                    <a:moveTo>
                      <a:pt x="143947" y="0"/>
                    </a:moveTo>
                    <a:lnTo>
                      <a:pt x="5901253" y="0"/>
                    </a:lnTo>
                    <a:cubicBezTo>
                      <a:pt x="5980753" y="0"/>
                      <a:pt x="6045200" y="64447"/>
                      <a:pt x="6045200" y="143947"/>
                    </a:cubicBezTo>
                    <a:lnTo>
                      <a:pt x="6045200" y="406400"/>
                    </a:lnTo>
                    <a:lnTo>
                      <a:pt x="0" y="406400"/>
                    </a:lnTo>
                    <a:lnTo>
                      <a:pt x="0" y="143947"/>
                    </a:lnTo>
                    <a:cubicBezTo>
                      <a:pt x="0" y="64447"/>
                      <a:pt x="64447" y="0"/>
                      <a:pt x="143947" y="0"/>
                    </a:cubicBezTo>
                    <a:close/>
                  </a:path>
                </a:pathLst>
              </a:cu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1" name="组合 30">
              <a:extLst>
                <a:ext uri="{FF2B5EF4-FFF2-40B4-BE49-F238E27FC236}">
                  <a16:creationId xmlns:a16="http://schemas.microsoft.com/office/drawing/2014/main" id="{AFE05353-11DF-49EE-AA95-7C60B8D70C25}"/>
                </a:ext>
              </a:extLst>
            </p:cNvPr>
            <p:cNvGrpSpPr/>
            <p:nvPr/>
          </p:nvGrpSpPr>
          <p:grpSpPr>
            <a:xfrm>
              <a:off x="6096000" y="1313497"/>
              <a:ext cx="316786" cy="72000"/>
              <a:chOff x="4747645" y="3419811"/>
              <a:chExt cx="316786" cy="72000"/>
            </a:xfrm>
          </p:grpSpPr>
          <p:sp>
            <p:nvSpPr>
              <p:cNvPr id="32" name="椭圆 31">
                <a:extLst>
                  <a:ext uri="{FF2B5EF4-FFF2-40B4-BE49-F238E27FC236}">
                    <a16:creationId xmlns:a16="http://schemas.microsoft.com/office/drawing/2014/main" id="{9F3A7B54-D631-49C6-95C3-90A7A709A62F}"/>
                  </a:ext>
                </a:extLst>
              </p:cNvPr>
              <p:cNvSpPr/>
              <p:nvPr/>
            </p:nvSpPr>
            <p:spPr>
              <a:xfrm>
                <a:off x="4747645" y="3419811"/>
                <a:ext cx="72000" cy="72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7ADCF86D-16C0-430B-A92B-B666EC01D29B}"/>
                  </a:ext>
                </a:extLst>
              </p:cNvPr>
              <p:cNvSpPr/>
              <p:nvPr/>
            </p:nvSpPr>
            <p:spPr>
              <a:xfrm>
                <a:off x="4870038" y="3419811"/>
                <a:ext cx="72000" cy="72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C719E078-1E2D-4EE0-95CA-84BC9CE3164A}"/>
                  </a:ext>
                </a:extLst>
              </p:cNvPr>
              <p:cNvSpPr/>
              <p:nvPr/>
            </p:nvSpPr>
            <p:spPr>
              <a:xfrm>
                <a:off x="4992431" y="3419811"/>
                <a:ext cx="72000" cy="72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0" name="任意多边形: 形状 39">
            <a:extLst>
              <a:ext uri="{FF2B5EF4-FFF2-40B4-BE49-F238E27FC236}">
                <a16:creationId xmlns:a16="http://schemas.microsoft.com/office/drawing/2014/main" id="{D4CD3416-965A-4D77-A5BC-9A12C12482C2}"/>
              </a:ext>
            </a:extLst>
          </p:cNvPr>
          <p:cNvSpPr/>
          <p:nvPr/>
        </p:nvSpPr>
        <p:spPr>
          <a:xfrm>
            <a:off x="6789034" y="4316552"/>
            <a:ext cx="789029" cy="789000"/>
          </a:xfrm>
          <a:custGeom>
            <a:avLst/>
            <a:gdLst>
              <a:gd name="connsiteX0" fmla="*/ 2468967 w 4937935"/>
              <a:gd name="connsiteY0" fmla="*/ 10 h 4937760"/>
              <a:gd name="connsiteX1" fmla="*/ 87 w 4937935"/>
              <a:gd name="connsiteY1" fmla="*/ 2452431 h 4937760"/>
              <a:gd name="connsiteX2" fmla="*/ 713329 w 4937935"/>
              <a:gd name="connsiteY2" fmla="*/ 4202592 h 4937760"/>
              <a:gd name="connsiteX3" fmla="*/ 2452518 w 4937935"/>
              <a:gd name="connsiteY3" fmla="*/ 4937760 h 4937760"/>
              <a:gd name="connsiteX4" fmla="*/ 2468974 w 4937935"/>
              <a:gd name="connsiteY4" fmla="*/ 4937760 h 4937760"/>
              <a:gd name="connsiteX5" fmla="*/ 4937854 w 4937935"/>
              <a:gd name="connsiteY5" fmla="*/ 2485339 h 4937760"/>
              <a:gd name="connsiteX6" fmla="*/ 2468974 w 4937935"/>
              <a:gd name="connsiteY6" fmla="*/ 0 h 4937760"/>
              <a:gd name="connsiteX7" fmla="*/ 2282439 w 4937935"/>
              <a:gd name="connsiteY7" fmla="*/ 1294800 h 4937760"/>
              <a:gd name="connsiteX8" fmla="*/ 2468967 w 4937935"/>
              <a:gd name="connsiteY8" fmla="*/ 1108272 h 4937760"/>
              <a:gd name="connsiteX9" fmla="*/ 2655495 w 4937935"/>
              <a:gd name="connsiteY9" fmla="*/ 1294800 h 4937760"/>
              <a:gd name="connsiteX10" fmla="*/ 2655495 w 4937935"/>
              <a:gd name="connsiteY10" fmla="*/ 2830992 h 4937760"/>
              <a:gd name="connsiteX11" fmla="*/ 2468967 w 4937935"/>
              <a:gd name="connsiteY11" fmla="*/ 3017520 h 4937760"/>
              <a:gd name="connsiteX12" fmla="*/ 2282439 w 4937935"/>
              <a:gd name="connsiteY12" fmla="*/ 2830992 h 4937760"/>
              <a:gd name="connsiteX13" fmla="*/ 2721361 w 4937935"/>
              <a:gd name="connsiteY13" fmla="*/ 3642979 h 4937760"/>
              <a:gd name="connsiteX14" fmla="*/ 2468967 w 4937935"/>
              <a:gd name="connsiteY14" fmla="*/ 3895373 h 4937760"/>
              <a:gd name="connsiteX15" fmla="*/ 2216573 w 4937935"/>
              <a:gd name="connsiteY15" fmla="*/ 3642979 h 4937760"/>
              <a:gd name="connsiteX16" fmla="*/ 2216573 w 4937935"/>
              <a:gd name="connsiteY16" fmla="*/ 3631996 h 4937760"/>
              <a:gd name="connsiteX17" fmla="*/ 2468967 w 4937935"/>
              <a:gd name="connsiteY17" fmla="*/ 3379602 h 4937760"/>
              <a:gd name="connsiteX18" fmla="*/ 2721361 w 4937935"/>
              <a:gd name="connsiteY18" fmla="*/ 3631996 h 4937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937935" h="4937760">
                <a:moveTo>
                  <a:pt x="2468967" y="10"/>
                </a:moveTo>
                <a:cubicBezTo>
                  <a:pt x="1113826" y="10"/>
                  <a:pt x="11060" y="1102776"/>
                  <a:pt x="87" y="2452431"/>
                </a:cubicBezTo>
                <a:cubicBezTo>
                  <a:pt x="-5385" y="3110789"/>
                  <a:pt x="246965" y="3736248"/>
                  <a:pt x="713329" y="4202592"/>
                </a:cubicBezTo>
                <a:cubicBezTo>
                  <a:pt x="1174177" y="4674423"/>
                  <a:pt x="1794150" y="4932284"/>
                  <a:pt x="2452518" y="4937760"/>
                </a:cubicBezTo>
                <a:lnTo>
                  <a:pt x="2468974" y="4937760"/>
                </a:lnTo>
                <a:cubicBezTo>
                  <a:pt x="3824115" y="4937760"/>
                  <a:pt x="4926881" y="3834994"/>
                  <a:pt x="4937854" y="2485339"/>
                </a:cubicBezTo>
                <a:cubicBezTo>
                  <a:pt x="4948838" y="1124712"/>
                  <a:pt x="3846061" y="10973"/>
                  <a:pt x="2468974" y="0"/>
                </a:cubicBezTo>
                <a:close/>
                <a:moveTo>
                  <a:pt x="2282439" y="1294800"/>
                </a:moveTo>
                <a:cubicBezTo>
                  <a:pt x="2282439" y="1190549"/>
                  <a:pt x="2364720" y="1108272"/>
                  <a:pt x="2468967" y="1108272"/>
                </a:cubicBezTo>
                <a:cubicBezTo>
                  <a:pt x="2573215" y="1108272"/>
                  <a:pt x="2655495" y="1190553"/>
                  <a:pt x="2655495" y="1294800"/>
                </a:cubicBezTo>
                <a:lnTo>
                  <a:pt x="2655495" y="2830992"/>
                </a:lnTo>
                <a:cubicBezTo>
                  <a:pt x="2655495" y="2935244"/>
                  <a:pt x="2573215" y="3017520"/>
                  <a:pt x="2468967" y="3017520"/>
                </a:cubicBezTo>
                <a:cubicBezTo>
                  <a:pt x="2364720" y="3017520"/>
                  <a:pt x="2282439" y="2935240"/>
                  <a:pt x="2282439" y="2830992"/>
                </a:cubicBezTo>
                <a:close/>
                <a:moveTo>
                  <a:pt x="2721361" y="3642979"/>
                </a:moveTo>
                <a:cubicBezTo>
                  <a:pt x="2721361" y="3780139"/>
                  <a:pt x="2606127" y="3895373"/>
                  <a:pt x="2468967" y="3895373"/>
                </a:cubicBezTo>
                <a:cubicBezTo>
                  <a:pt x="2331807" y="3895373"/>
                  <a:pt x="2216573" y="3780139"/>
                  <a:pt x="2216573" y="3642979"/>
                </a:cubicBezTo>
                <a:lnTo>
                  <a:pt x="2216573" y="3631996"/>
                </a:lnTo>
                <a:cubicBezTo>
                  <a:pt x="2216573" y="3494836"/>
                  <a:pt x="2331807" y="3379602"/>
                  <a:pt x="2468967" y="3379602"/>
                </a:cubicBezTo>
                <a:cubicBezTo>
                  <a:pt x="2606127" y="3379602"/>
                  <a:pt x="2721361" y="3494836"/>
                  <a:pt x="2721361" y="3631996"/>
                </a:cubicBezTo>
                <a:close/>
              </a:path>
            </a:pathLst>
          </a:custGeom>
          <a:solidFill>
            <a:srgbClr val="FFBB16"/>
          </a:solidFill>
          <a:ln w="15875" cap="flat">
            <a:solidFill>
              <a:schemeClr val="tx1"/>
            </a:solidFill>
            <a:prstDash val="solid"/>
            <a:miter/>
          </a:ln>
        </p:spPr>
        <p:txBody>
          <a:bodyPr rtlCol="0" anchor="ctr"/>
          <a:lstStyle/>
          <a:p>
            <a:endParaRPr lang="zh-CN" altLang="en-US"/>
          </a:p>
        </p:txBody>
      </p:sp>
      <p:grpSp>
        <p:nvGrpSpPr>
          <p:cNvPr id="103" name="组合 102">
            <a:extLst>
              <a:ext uri="{FF2B5EF4-FFF2-40B4-BE49-F238E27FC236}">
                <a16:creationId xmlns:a16="http://schemas.microsoft.com/office/drawing/2014/main" id="{AFD8B47E-BDED-4A72-BA58-9ADC3134E79A}"/>
              </a:ext>
            </a:extLst>
          </p:cNvPr>
          <p:cNvGrpSpPr/>
          <p:nvPr/>
        </p:nvGrpSpPr>
        <p:grpSpPr>
          <a:xfrm rot="1356341">
            <a:off x="5405749" y="3172288"/>
            <a:ext cx="824405" cy="513425"/>
            <a:chOff x="7151185" y="2283560"/>
            <a:chExt cx="824405" cy="513425"/>
          </a:xfrm>
        </p:grpSpPr>
        <p:grpSp>
          <p:nvGrpSpPr>
            <p:cNvPr id="87" name="组合 86">
              <a:extLst>
                <a:ext uri="{FF2B5EF4-FFF2-40B4-BE49-F238E27FC236}">
                  <a16:creationId xmlns:a16="http://schemas.microsoft.com/office/drawing/2014/main" id="{9C433E98-1B66-436D-B4BB-4467B9C9D136}"/>
                </a:ext>
              </a:extLst>
            </p:cNvPr>
            <p:cNvGrpSpPr/>
            <p:nvPr/>
          </p:nvGrpSpPr>
          <p:grpSpPr>
            <a:xfrm>
              <a:off x="7462087" y="2283560"/>
              <a:ext cx="513503" cy="513425"/>
              <a:chOff x="8788435" y="2069880"/>
              <a:chExt cx="513503" cy="513425"/>
            </a:xfrm>
          </p:grpSpPr>
          <p:sp>
            <p:nvSpPr>
              <p:cNvPr id="86" name="椭圆 85">
                <a:extLst>
                  <a:ext uri="{FF2B5EF4-FFF2-40B4-BE49-F238E27FC236}">
                    <a16:creationId xmlns:a16="http://schemas.microsoft.com/office/drawing/2014/main" id="{9B7D1F38-ACE0-49AE-B77B-6C7169CEEA9F}"/>
                  </a:ext>
                </a:extLst>
              </p:cNvPr>
              <p:cNvSpPr/>
              <p:nvPr/>
            </p:nvSpPr>
            <p:spPr>
              <a:xfrm>
                <a:off x="8788435" y="2069880"/>
                <a:ext cx="513503" cy="513425"/>
              </a:xfrm>
              <a:prstGeom prst="ellipse">
                <a:avLst/>
              </a:prstGeom>
              <a:solidFill>
                <a:srgbClr val="31C6CD"/>
              </a:solidFill>
              <a:ln w="19050" cap="flat">
                <a:solidFill>
                  <a:schemeClr val="tx1"/>
                </a:solid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F97FCAD1-D98F-4D97-949E-423F445D845B}"/>
                  </a:ext>
                </a:extLst>
              </p:cNvPr>
              <p:cNvSpPr/>
              <p:nvPr/>
            </p:nvSpPr>
            <p:spPr>
              <a:xfrm>
                <a:off x="8788435" y="2069880"/>
                <a:ext cx="513503" cy="513425"/>
              </a:xfrm>
              <a:custGeom>
                <a:avLst/>
                <a:gdLst>
                  <a:gd name="connsiteX0" fmla="*/ 2599770 w 5199539"/>
                  <a:gd name="connsiteY0" fmla="*/ 0 h 5198755"/>
                  <a:gd name="connsiteX1" fmla="*/ 0 w 5199539"/>
                  <a:gd name="connsiteY1" fmla="*/ 2599770 h 5198755"/>
                  <a:gd name="connsiteX2" fmla="*/ 2599770 w 5199539"/>
                  <a:gd name="connsiteY2" fmla="*/ 5198756 h 5198755"/>
                  <a:gd name="connsiteX3" fmla="*/ 5199540 w 5199539"/>
                  <a:gd name="connsiteY3" fmla="*/ 2599770 h 5198755"/>
                  <a:gd name="connsiteX4" fmla="*/ 2599770 w 5199539"/>
                  <a:gd name="connsiteY4" fmla="*/ 0 h 5198755"/>
                  <a:gd name="connsiteX5" fmla="*/ 1650633 w 5199539"/>
                  <a:gd name="connsiteY5" fmla="*/ 2203182 h 5198755"/>
                  <a:gd name="connsiteX6" fmla="*/ 1291655 w 5199539"/>
                  <a:gd name="connsiteY6" fmla="*/ 1844204 h 5198755"/>
                  <a:gd name="connsiteX7" fmla="*/ 1650633 w 5199539"/>
                  <a:gd name="connsiteY7" fmla="*/ 1485227 h 5198755"/>
                  <a:gd name="connsiteX8" fmla="*/ 2009610 w 5199539"/>
                  <a:gd name="connsiteY8" fmla="*/ 1844204 h 5198755"/>
                  <a:gd name="connsiteX9" fmla="*/ 1650633 w 5199539"/>
                  <a:gd name="connsiteY9" fmla="*/ 2203182 h 5198755"/>
                  <a:gd name="connsiteX10" fmla="*/ 1972753 w 5199539"/>
                  <a:gd name="connsiteY10" fmla="*/ 1373099 h 5198755"/>
                  <a:gd name="connsiteX11" fmla="*/ 1328512 w 5199539"/>
                  <a:gd name="connsiteY11" fmla="*/ 1373099 h 5198755"/>
                  <a:gd name="connsiteX12" fmla="*/ 1281478 w 5199539"/>
                  <a:gd name="connsiteY12" fmla="*/ 1388790 h 5198755"/>
                  <a:gd name="connsiteX13" fmla="*/ 1218792 w 5199539"/>
                  <a:gd name="connsiteY13" fmla="*/ 1357447 h 5198755"/>
                  <a:gd name="connsiteX14" fmla="*/ 1235248 w 5199539"/>
                  <a:gd name="connsiteY14" fmla="*/ 1247729 h 5198755"/>
                  <a:gd name="connsiteX15" fmla="*/ 1650628 w 5199539"/>
                  <a:gd name="connsiteY15" fmla="*/ 1110569 h 5198755"/>
                  <a:gd name="connsiteX16" fmla="*/ 2066007 w 5199539"/>
                  <a:gd name="connsiteY16" fmla="*/ 1247729 h 5198755"/>
                  <a:gd name="connsiteX17" fmla="*/ 2082463 w 5199539"/>
                  <a:gd name="connsiteY17" fmla="*/ 1357447 h 5198755"/>
                  <a:gd name="connsiteX18" fmla="*/ 1972745 w 5199539"/>
                  <a:gd name="connsiteY18" fmla="*/ 1373100 h 5198755"/>
                  <a:gd name="connsiteX19" fmla="*/ 2599770 w 5199539"/>
                  <a:gd name="connsiteY19" fmla="*/ 4416484 h 5198755"/>
                  <a:gd name="connsiteX20" fmla="*/ 2066825 w 5199539"/>
                  <a:gd name="connsiteY20" fmla="*/ 3631144 h 5198755"/>
                  <a:gd name="connsiteX21" fmla="*/ 2599770 w 5199539"/>
                  <a:gd name="connsiteY21" fmla="*/ 2845806 h 5198755"/>
                  <a:gd name="connsiteX22" fmla="*/ 3132715 w 5199539"/>
                  <a:gd name="connsiteY22" fmla="*/ 3631144 h 5198755"/>
                  <a:gd name="connsiteX23" fmla="*/ 2599770 w 5199539"/>
                  <a:gd name="connsiteY23" fmla="*/ 4416484 h 5198755"/>
                  <a:gd name="connsiteX24" fmla="*/ 3548907 w 5199539"/>
                  <a:gd name="connsiteY24" fmla="*/ 2203113 h 5198755"/>
                  <a:gd name="connsiteX25" fmla="*/ 3189930 w 5199539"/>
                  <a:gd name="connsiteY25" fmla="*/ 1844136 h 5198755"/>
                  <a:gd name="connsiteX26" fmla="*/ 3548907 w 5199539"/>
                  <a:gd name="connsiteY26" fmla="*/ 1485159 h 5198755"/>
                  <a:gd name="connsiteX27" fmla="*/ 3907884 w 5199539"/>
                  <a:gd name="connsiteY27" fmla="*/ 1844136 h 5198755"/>
                  <a:gd name="connsiteX28" fmla="*/ 3548907 w 5199539"/>
                  <a:gd name="connsiteY28" fmla="*/ 2203113 h 5198755"/>
                  <a:gd name="connsiteX29" fmla="*/ 3980785 w 5199539"/>
                  <a:gd name="connsiteY29" fmla="*/ 1357424 h 5198755"/>
                  <a:gd name="connsiteX30" fmla="*/ 3871067 w 5199539"/>
                  <a:gd name="connsiteY30" fmla="*/ 1373077 h 5198755"/>
                  <a:gd name="connsiteX31" fmla="*/ 3226787 w 5199539"/>
                  <a:gd name="connsiteY31" fmla="*/ 1373077 h 5198755"/>
                  <a:gd name="connsiteX32" fmla="*/ 3179753 w 5199539"/>
                  <a:gd name="connsiteY32" fmla="*/ 1388768 h 5198755"/>
                  <a:gd name="connsiteX33" fmla="*/ 3117067 w 5199539"/>
                  <a:gd name="connsiteY33" fmla="*/ 1357425 h 5198755"/>
                  <a:gd name="connsiteX34" fmla="*/ 3132758 w 5199539"/>
                  <a:gd name="connsiteY34" fmla="*/ 1247706 h 5198755"/>
                  <a:gd name="connsiteX35" fmla="*/ 3548941 w 5199539"/>
                  <a:gd name="connsiteY35" fmla="*/ 1110546 h 5198755"/>
                  <a:gd name="connsiteX36" fmla="*/ 3964320 w 5199539"/>
                  <a:gd name="connsiteY36" fmla="*/ 1247706 h 5198755"/>
                  <a:gd name="connsiteX37" fmla="*/ 3980776 w 5199539"/>
                  <a:gd name="connsiteY37" fmla="*/ 1357425 h 5198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199539" h="5198755">
                    <a:moveTo>
                      <a:pt x="2599770" y="0"/>
                    </a:moveTo>
                    <a:cubicBezTo>
                      <a:pt x="1166252" y="0"/>
                      <a:pt x="0" y="1166252"/>
                      <a:pt x="0" y="2599770"/>
                    </a:cubicBezTo>
                    <a:cubicBezTo>
                      <a:pt x="0" y="4032504"/>
                      <a:pt x="1166252" y="5198756"/>
                      <a:pt x="2599770" y="5198756"/>
                    </a:cubicBezTo>
                    <a:cubicBezTo>
                      <a:pt x="4033288" y="5198756"/>
                      <a:pt x="5199540" y="4032504"/>
                      <a:pt x="5199540" y="2599770"/>
                    </a:cubicBezTo>
                    <a:cubicBezTo>
                      <a:pt x="5199540" y="1166252"/>
                      <a:pt x="4033288" y="0"/>
                      <a:pt x="2599770" y="0"/>
                    </a:cubicBezTo>
                    <a:close/>
                    <a:moveTo>
                      <a:pt x="1650633" y="2203182"/>
                    </a:moveTo>
                    <a:cubicBezTo>
                      <a:pt x="1452319" y="2203182"/>
                      <a:pt x="1291655" y="2041725"/>
                      <a:pt x="1291655" y="1844204"/>
                    </a:cubicBezTo>
                    <a:cubicBezTo>
                      <a:pt x="1291655" y="1645930"/>
                      <a:pt x="1452309" y="1485227"/>
                      <a:pt x="1650633" y="1485227"/>
                    </a:cubicBezTo>
                    <a:cubicBezTo>
                      <a:pt x="1848143" y="1485227"/>
                      <a:pt x="2009610" y="1645920"/>
                      <a:pt x="2009610" y="1844204"/>
                    </a:cubicBezTo>
                    <a:cubicBezTo>
                      <a:pt x="2009610" y="2041715"/>
                      <a:pt x="1848153" y="2203182"/>
                      <a:pt x="1650633" y="2203182"/>
                    </a:cubicBezTo>
                    <a:close/>
                    <a:moveTo>
                      <a:pt x="1972753" y="1373099"/>
                    </a:moveTo>
                    <a:cubicBezTo>
                      <a:pt x="1785422" y="1234411"/>
                      <a:pt x="1515804" y="1234411"/>
                      <a:pt x="1328512" y="1373099"/>
                    </a:cubicBezTo>
                    <a:cubicBezTo>
                      <a:pt x="1314391" y="1384083"/>
                      <a:pt x="1297934" y="1388790"/>
                      <a:pt x="1281478" y="1388790"/>
                    </a:cubicBezTo>
                    <a:cubicBezTo>
                      <a:pt x="1257981" y="1388790"/>
                      <a:pt x="1234444" y="1377807"/>
                      <a:pt x="1218792" y="1357447"/>
                    </a:cubicBezTo>
                    <a:cubicBezTo>
                      <a:pt x="1192922" y="1322162"/>
                      <a:pt x="1200001" y="1273597"/>
                      <a:pt x="1235248" y="1247729"/>
                    </a:cubicBezTo>
                    <a:cubicBezTo>
                      <a:pt x="1355949" y="1157565"/>
                      <a:pt x="1499389" y="1110569"/>
                      <a:pt x="1650628" y="1110569"/>
                    </a:cubicBezTo>
                    <a:cubicBezTo>
                      <a:pt x="1801905" y="1110569"/>
                      <a:pt x="1945345" y="1157565"/>
                      <a:pt x="2066007" y="1247729"/>
                    </a:cubicBezTo>
                    <a:cubicBezTo>
                      <a:pt x="2101292" y="1273599"/>
                      <a:pt x="2108334" y="1322165"/>
                      <a:pt x="2082463" y="1357447"/>
                    </a:cubicBezTo>
                    <a:cubicBezTo>
                      <a:pt x="2056593" y="1391928"/>
                      <a:pt x="2007224" y="1399009"/>
                      <a:pt x="1972745" y="1373100"/>
                    </a:cubicBezTo>
                    <a:close/>
                    <a:moveTo>
                      <a:pt x="2599770" y="4416484"/>
                    </a:moveTo>
                    <a:cubicBezTo>
                      <a:pt x="2301153" y="4416484"/>
                      <a:pt x="2066825" y="4071634"/>
                      <a:pt x="2066825" y="3631144"/>
                    </a:cubicBezTo>
                    <a:cubicBezTo>
                      <a:pt x="2066825" y="3190694"/>
                      <a:pt x="2301153" y="2845806"/>
                      <a:pt x="2599770" y="2845806"/>
                    </a:cubicBezTo>
                    <a:cubicBezTo>
                      <a:pt x="2898387" y="2845806"/>
                      <a:pt x="3132715" y="3190694"/>
                      <a:pt x="3132715" y="3631144"/>
                    </a:cubicBezTo>
                    <a:cubicBezTo>
                      <a:pt x="3132715" y="4071595"/>
                      <a:pt x="2898387" y="4416484"/>
                      <a:pt x="2599770" y="4416484"/>
                    </a:cubicBezTo>
                    <a:close/>
                    <a:moveTo>
                      <a:pt x="3548907" y="2203113"/>
                    </a:moveTo>
                    <a:cubicBezTo>
                      <a:pt x="3350633" y="2203113"/>
                      <a:pt x="3189930" y="2041656"/>
                      <a:pt x="3189930" y="1844136"/>
                    </a:cubicBezTo>
                    <a:cubicBezTo>
                      <a:pt x="3189930" y="1645861"/>
                      <a:pt x="3350584" y="1485159"/>
                      <a:pt x="3548907" y="1485159"/>
                    </a:cubicBezTo>
                    <a:cubicBezTo>
                      <a:pt x="3746418" y="1485159"/>
                      <a:pt x="3907884" y="1645852"/>
                      <a:pt x="3907884" y="1844136"/>
                    </a:cubicBezTo>
                    <a:cubicBezTo>
                      <a:pt x="3907884" y="2041646"/>
                      <a:pt x="3746428" y="2203113"/>
                      <a:pt x="3548907" y="2203113"/>
                    </a:cubicBezTo>
                    <a:close/>
                    <a:moveTo>
                      <a:pt x="3980785" y="1357424"/>
                    </a:moveTo>
                    <a:cubicBezTo>
                      <a:pt x="3954915" y="1391905"/>
                      <a:pt x="3905546" y="1398947"/>
                      <a:pt x="3871067" y="1373077"/>
                    </a:cubicBezTo>
                    <a:cubicBezTo>
                      <a:pt x="3683736" y="1234388"/>
                      <a:pt x="3414118" y="1234388"/>
                      <a:pt x="3226787" y="1373077"/>
                    </a:cubicBezTo>
                    <a:cubicBezTo>
                      <a:pt x="3212665" y="1384060"/>
                      <a:pt x="3196209" y="1388768"/>
                      <a:pt x="3179753" y="1388768"/>
                    </a:cubicBezTo>
                    <a:cubicBezTo>
                      <a:pt x="3156256" y="1388768"/>
                      <a:pt x="3131954" y="1377784"/>
                      <a:pt x="3117067" y="1357425"/>
                    </a:cubicBezTo>
                    <a:cubicBezTo>
                      <a:pt x="3091196" y="1322139"/>
                      <a:pt x="3098238" y="1273575"/>
                      <a:pt x="3132758" y="1247706"/>
                    </a:cubicBezTo>
                    <a:cubicBezTo>
                      <a:pt x="3254223" y="1157542"/>
                      <a:pt x="3397663" y="1110546"/>
                      <a:pt x="3548941" y="1110546"/>
                    </a:cubicBezTo>
                    <a:cubicBezTo>
                      <a:pt x="3700218" y="1110546"/>
                      <a:pt x="3843658" y="1157542"/>
                      <a:pt x="3964320" y="1247706"/>
                    </a:cubicBezTo>
                    <a:cubicBezTo>
                      <a:pt x="3998801" y="1273577"/>
                      <a:pt x="4006647" y="1322142"/>
                      <a:pt x="3980776" y="1357425"/>
                    </a:cubicBezTo>
                    <a:close/>
                  </a:path>
                </a:pathLst>
              </a:custGeom>
              <a:solidFill>
                <a:srgbClr val="FFBB16"/>
              </a:solidFill>
              <a:ln w="12700" cap="flat">
                <a:solidFill>
                  <a:schemeClr val="tx1"/>
                </a:solidFill>
                <a:prstDash val="solid"/>
                <a:miter/>
              </a:ln>
            </p:spPr>
            <p:txBody>
              <a:bodyPr rtlCol="0" anchor="ctr"/>
              <a:lstStyle/>
              <a:p>
                <a:endParaRPr lang="zh-CN" altLang="en-US"/>
              </a:p>
            </p:txBody>
          </p:sp>
        </p:grpSp>
        <p:grpSp>
          <p:nvGrpSpPr>
            <p:cNvPr id="88" name="组合 87">
              <a:extLst>
                <a:ext uri="{FF2B5EF4-FFF2-40B4-BE49-F238E27FC236}">
                  <a16:creationId xmlns:a16="http://schemas.microsoft.com/office/drawing/2014/main" id="{CC8A3952-5F29-4D39-9EDE-081A8DE240F6}"/>
                </a:ext>
              </a:extLst>
            </p:cNvPr>
            <p:cNvGrpSpPr/>
            <p:nvPr/>
          </p:nvGrpSpPr>
          <p:grpSpPr>
            <a:xfrm>
              <a:off x="7358453" y="2283560"/>
              <a:ext cx="513503" cy="513425"/>
              <a:chOff x="8788435" y="2069880"/>
              <a:chExt cx="513503" cy="513425"/>
            </a:xfrm>
          </p:grpSpPr>
          <p:sp>
            <p:nvSpPr>
              <p:cNvPr id="89" name="椭圆 88">
                <a:extLst>
                  <a:ext uri="{FF2B5EF4-FFF2-40B4-BE49-F238E27FC236}">
                    <a16:creationId xmlns:a16="http://schemas.microsoft.com/office/drawing/2014/main" id="{947AED76-1182-4CE2-B064-2CE638E5E685}"/>
                  </a:ext>
                </a:extLst>
              </p:cNvPr>
              <p:cNvSpPr/>
              <p:nvPr/>
            </p:nvSpPr>
            <p:spPr>
              <a:xfrm>
                <a:off x="8788435" y="2069880"/>
                <a:ext cx="513503" cy="513425"/>
              </a:xfrm>
              <a:prstGeom prst="ellipse">
                <a:avLst/>
              </a:prstGeom>
              <a:solidFill>
                <a:srgbClr val="31C6CD"/>
              </a:solidFill>
              <a:ln w="19050" cap="flat">
                <a:solidFill>
                  <a:schemeClr val="tx1"/>
                </a:solid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516BD544-E497-43A0-9B1B-A2B97AFF9E5A}"/>
                  </a:ext>
                </a:extLst>
              </p:cNvPr>
              <p:cNvSpPr/>
              <p:nvPr/>
            </p:nvSpPr>
            <p:spPr>
              <a:xfrm>
                <a:off x="8788435" y="2069880"/>
                <a:ext cx="513503" cy="513425"/>
              </a:xfrm>
              <a:custGeom>
                <a:avLst/>
                <a:gdLst>
                  <a:gd name="connsiteX0" fmla="*/ 2599770 w 5199539"/>
                  <a:gd name="connsiteY0" fmla="*/ 0 h 5198755"/>
                  <a:gd name="connsiteX1" fmla="*/ 0 w 5199539"/>
                  <a:gd name="connsiteY1" fmla="*/ 2599770 h 5198755"/>
                  <a:gd name="connsiteX2" fmla="*/ 2599770 w 5199539"/>
                  <a:gd name="connsiteY2" fmla="*/ 5198756 h 5198755"/>
                  <a:gd name="connsiteX3" fmla="*/ 5199540 w 5199539"/>
                  <a:gd name="connsiteY3" fmla="*/ 2599770 h 5198755"/>
                  <a:gd name="connsiteX4" fmla="*/ 2599770 w 5199539"/>
                  <a:gd name="connsiteY4" fmla="*/ 0 h 5198755"/>
                  <a:gd name="connsiteX5" fmla="*/ 1650633 w 5199539"/>
                  <a:gd name="connsiteY5" fmla="*/ 2203182 h 5198755"/>
                  <a:gd name="connsiteX6" fmla="*/ 1291655 w 5199539"/>
                  <a:gd name="connsiteY6" fmla="*/ 1844204 h 5198755"/>
                  <a:gd name="connsiteX7" fmla="*/ 1650633 w 5199539"/>
                  <a:gd name="connsiteY7" fmla="*/ 1485227 h 5198755"/>
                  <a:gd name="connsiteX8" fmla="*/ 2009610 w 5199539"/>
                  <a:gd name="connsiteY8" fmla="*/ 1844204 h 5198755"/>
                  <a:gd name="connsiteX9" fmla="*/ 1650633 w 5199539"/>
                  <a:gd name="connsiteY9" fmla="*/ 2203182 h 5198755"/>
                  <a:gd name="connsiteX10" fmla="*/ 1972753 w 5199539"/>
                  <a:gd name="connsiteY10" fmla="*/ 1373099 h 5198755"/>
                  <a:gd name="connsiteX11" fmla="*/ 1328512 w 5199539"/>
                  <a:gd name="connsiteY11" fmla="*/ 1373099 h 5198755"/>
                  <a:gd name="connsiteX12" fmla="*/ 1281478 w 5199539"/>
                  <a:gd name="connsiteY12" fmla="*/ 1388790 h 5198755"/>
                  <a:gd name="connsiteX13" fmla="*/ 1218792 w 5199539"/>
                  <a:gd name="connsiteY13" fmla="*/ 1357447 h 5198755"/>
                  <a:gd name="connsiteX14" fmla="*/ 1235248 w 5199539"/>
                  <a:gd name="connsiteY14" fmla="*/ 1247729 h 5198755"/>
                  <a:gd name="connsiteX15" fmla="*/ 1650628 w 5199539"/>
                  <a:gd name="connsiteY15" fmla="*/ 1110569 h 5198755"/>
                  <a:gd name="connsiteX16" fmla="*/ 2066007 w 5199539"/>
                  <a:gd name="connsiteY16" fmla="*/ 1247729 h 5198755"/>
                  <a:gd name="connsiteX17" fmla="*/ 2082463 w 5199539"/>
                  <a:gd name="connsiteY17" fmla="*/ 1357447 h 5198755"/>
                  <a:gd name="connsiteX18" fmla="*/ 1972745 w 5199539"/>
                  <a:gd name="connsiteY18" fmla="*/ 1373100 h 5198755"/>
                  <a:gd name="connsiteX19" fmla="*/ 2599770 w 5199539"/>
                  <a:gd name="connsiteY19" fmla="*/ 4416484 h 5198755"/>
                  <a:gd name="connsiteX20" fmla="*/ 2066825 w 5199539"/>
                  <a:gd name="connsiteY20" fmla="*/ 3631144 h 5198755"/>
                  <a:gd name="connsiteX21" fmla="*/ 2599770 w 5199539"/>
                  <a:gd name="connsiteY21" fmla="*/ 2845806 h 5198755"/>
                  <a:gd name="connsiteX22" fmla="*/ 3132715 w 5199539"/>
                  <a:gd name="connsiteY22" fmla="*/ 3631144 h 5198755"/>
                  <a:gd name="connsiteX23" fmla="*/ 2599770 w 5199539"/>
                  <a:gd name="connsiteY23" fmla="*/ 4416484 h 5198755"/>
                  <a:gd name="connsiteX24" fmla="*/ 3548907 w 5199539"/>
                  <a:gd name="connsiteY24" fmla="*/ 2203113 h 5198755"/>
                  <a:gd name="connsiteX25" fmla="*/ 3189930 w 5199539"/>
                  <a:gd name="connsiteY25" fmla="*/ 1844136 h 5198755"/>
                  <a:gd name="connsiteX26" fmla="*/ 3548907 w 5199539"/>
                  <a:gd name="connsiteY26" fmla="*/ 1485159 h 5198755"/>
                  <a:gd name="connsiteX27" fmla="*/ 3907884 w 5199539"/>
                  <a:gd name="connsiteY27" fmla="*/ 1844136 h 5198755"/>
                  <a:gd name="connsiteX28" fmla="*/ 3548907 w 5199539"/>
                  <a:gd name="connsiteY28" fmla="*/ 2203113 h 5198755"/>
                  <a:gd name="connsiteX29" fmla="*/ 3980785 w 5199539"/>
                  <a:gd name="connsiteY29" fmla="*/ 1357424 h 5198755"/>
                  <a:gd name="connsiteX30" fmla="*/ 3871067 w 5199539"/>
                  <a:gd name="connsiteY30" fmla="*/ 1373077 h 5198755"/>
                  <a:gd name="connsiteX31" fmla="*/ 3226787 w 5199539"/>
                  <a:gd name="connsiteY31" fmla="*/ 1373077 h 5198755"/>
                  <a:gd name="connsiteX32" fmla="*/ 3179753 w 5199539"/>
                  <a:gd name="connsiteY32" fmla="*/ 1388768 h 5198755"/>
                  <a:gd name="connsiteX33" fmla="*/ 3117067 w 5199539"/>
                  <a:gd name="connsiteY33" fmla="*/ 1357425 h 5198755"/>
                  <a:gd name="connsiteX34" fmla="*/ 3132758 w 5199539"/>
                  <a:gd name="connsiteY34" fmla="*/ 1247706 h 5198755"/>
                  <a:gd name="connsiteX35" fmla="*/ 3548941 w 5199539"/>
                  <a:gd name="connsiteY35" fmla="*/ 1110546 h 5198755"/>
                  <a:gd name="connsiteX36" fmla="*/ 3964320 w 5199539"/>
                  <a:gd name="connsiteY36" fmla="*/ 1247706 h 5198755"/>
                  <a:gd name="connsiteX37" fmla="*/ 3980776 w 5199539"/>
                  <a:gd name="connsiteY37" fmla="*/ 1357425 h 5198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199539" h="5198755">
                    <a:moveTo>
                      <a:pt x="2599770" y="0"/>
                    </a:moveTo>
                    <a:cubicBezTo>
                      <a:pt x="1166252" y="0"/>
                      <a:pt x="0" y="1166252"/>
                      <a:pt x="0" y="2599770"/>
                    </a:cubicBezTo>
                    <a:cubicBezTo>
                      <a:pt x="0" y="4032504"/>
                      <a:pt x="1166252" y="5198756"/>
                      <a:pt x="2599770" y="5198756"/>
                    </a:cubicBezTo>
                    <a:cubicBezTo>
                      <a:pt x="4033288" y="5198756"/>
                      <a:pt x="5199540" y="4032504"/>
                      <a:pt x="5199540" y="2599770"/>
                    </a:cubicBezTo>
                    <a:cubicBezTo>
                      <a:pt x="5199540" y="1166252"/>
                      <a:pt x="4033288" y="0"/>
                      <a:pt x="2599770" y="0"/>
                    </a:cubicBezTo>
                    <a:close/>
                    <a:moveTo>
                      <a:pt x="1650633" y="2203182"/>
                    </a:moveTo>
                    <a:cubicBezTo>
                      <a:pt x="1452319" y="2203182"/>
                      <a:pt x="1291655" y="2041725"/>
                      <a:pt x="1291655" y="1844204"/>
                    </a:cubicBezTo>
                    <a:cubicBezTo>
                      <a:pt x="1291655" y="1645930"/>
                      <a:pt x="1452309" y="1485227"/>
                      <a:pt x="1650633" y="1485227"/>
                    </a:cubicBezTo>
                    <a:cubicBezTo>
                      <a:pt x="1848143" y="1485227"/>
                      <a:pt x="2009610" y="1645920"/>
                      <a:pt x="2009610" y="1844204"/>
                    </a:cubicBezTo>
                    <a:cubicBezTo>
                      <a:pt x="2009610" y="2041715"/>
                      <a:pt x="1848153" y="2203182"/>
                      <a:pt x="1650633" y="2203182"/>
                    </a:cubicBezTo>
                    <a:close/>
                    <a:moveTo>
                      <a:pt x="1972753" y="1373099"/>
                    </a:moveTo>
                    <a:cubicBezTo>
                      <a:pt x="1785422" y="1234411"/>
                      <a:pt x="1515804" y="1234411"/>
                      <a:pt x="1328512" y="1373099"/>
                    </a:cubicBezTo>
                    <a:cubicBezTo>
                      <a:pt x="1314391" y="1384083"/>
                      <a:pt x="1297934" y="1388790"/>
                      <a:pt x="1281478" y="1388790"/>
                    </a:cubicBezTo>
                    <a:cubicBezTo>
                      <a:pt x="1257981" y="1388790"/>
                      <a:pt x="1234444" y="1377807"/>
                      <a:pt x="1218792" y="1357447"/>
                    </a:cubicBezTo>
                    <a:cubicBezTo>
                      <a:pt x="1192922" y="1322162"/>
                      <a:pt x="1200001" y="1273597"/>
                      <a:pt x="1235248" y="1247729"/>
                    </a:cubicBezTo>
                    <a:cubicBezTo>
                      <a:pt x="1355949" y="1157565"/>
                      <a:pt x="1499389" y="1110569"/>
                      <a:pt x="1650628" y="1110569"/>
                    </a:cubicBezTo>
                    <a:cubicBezTo>
                      <a:pt x="1801905" y="1110569"/>
                      <a:pt x="1945345" y="1157565"/>
                      <a:pt x="2066007" y="1247729"/>
                    </a:cubicBezTo>
                    <a:cubicBezTo>
                      <a:pt x="2101292" y="1273599"/>
                      <a:pt x="2108334" y="1322165"/>
                      <a:pt x="2082463" y="1357447"/>
                    </a:cubicBezTo>
                    <a:cubicBezTo>
                      <a:pt x="2056593" y="1391928"/>
                      <a:pt x="2007224" y="1399009"/>
                      <a:pt x="1972745" y="1373100"/>
                    </a:cubicBezTo>
                    <a:close/>
                    <a:moveTo>
                      <a:pt x="2599770" y="4416484"/>
                    </a:moveTo>
                    <a:cubicBezTo>
                      <a:pt x="2301153" y="4416484"/>
                      <a:pt x="2066825" y="4071634"/>
                      <a:pt x="2066825" y="3631144"/>
                    </a:cubicBezTo>
                    <a:cubicBezTo>
                      <a:pt x="2066825" y="3190694"/>
                      <a:pt x="2301153" y="2845806"/>
                      <a:pt x="2599770" y="2845806"/>
                    </a:cubicBezTo>
                    <a:cubicBezTo>
                      <a:pt x="2898387" y="2845806"/>
                      <a:pt x="3132715" y="3190694"/>
                      <a:pt x="3132715" y="3631144"/>
                    </a:cubicBezTo>
                    <a:cubicBezTo>
                      <a:pt x="3132715" y="4071595"/>
                      <a:pt x="2898387" y="4416484"/>
                      <a:pt x="2599770" y="4416484"/>
                    </a:cubicBezTo>
                    <a:close/>
                    <a:moveTo>
                      <a:pt x="3548907" y="2203113"/>
                    </a:moveTo>
                    <a:cubicBezTo>
                      <a:pt x="3350633" y="2203113"/>
                      <a:pt x="3189930" y="2041656"/>
                      <a:pt x="3189930" y="1844136"/>
                    </a:cubicBezTo>
                    <a:cubicBezTo>
                      <a:pt x="3189930" y="1645861"/>
                      <a:pt x="3350584" y="1485159"/>
                      <a:pt x="3548907" y="1485159"/>
                    </a:cubicBezTo>
                    <a:cubicBezTo>
                      <a:pt x="3746418" y="1485159"/>
                      <a:pt x="3907884" y="1645852"/>
                      <a:pt x="3907884" y="1844136"/>
                    </a:cubicBezTo>
                    <a:cubicBezTo>
                      <a:pt x="3907884" y="2041646"/>
                      <a:pt x="3746428" y="2203113"/>
                      <a:pt x="3548907" y="2203113"/>
                    </a:cubicBezTo>
                    <a:close/>
                    <a:moveTo>
                      <a:pt x="3980785" y="1357424"/>
                    </a:moveTo>
                    <a:cubicBezTo>
                      <a:pt x="3954915" y="1391905"/>
                      <a:pt x="3905546" y="1398947"/>
                      <a:pt x="3871067" y="1373077"/>
                    </a:cubicBezTo>
                    <a:cubicBezTo>
                      <a:pt x="3683736" y="1234388"/>
                      <a:pt x="3414118" y="1234388"/>
                      <a:pt x="3226787" y="1373077"/>
                    </a:cubicBezTo>
                    <a:cubicBezTo>
                      <a:pt x="3212665" y="1384060"/>
                      <a:pt x="3196209" y="1388768"/>
                      <a:pt x="3179753" y="1388768"/>
                    </a:cubicBezTo>
                    <a:cubicBezTo>
                      <a:pt x="3156256" y="1388768"/>
                      <a:pt x="3131954" y="1377784"/>
                      <a:pt x="3117067" y="1357425"/>
                    </a:cubicBezTo>
                    <a:cubicBezTo>
                      <a:pt x="3091196" y="1322139"/>
                      <a:pt x="3098238" y="1273575"/>
                      <a:pt x="3132758" y="1247706"/>
                    </a:cubicBezTo>
                    <a:cubicBezTo>
                      <a:pt x="3254223" y="1157542"/>
                      <a:pt x="3397663" y="1110546"/>
                      <a:pt x="3548941" y="1110546"/>
                    </a:cubicBezTo>
                    <a:cubicBezTo>
                      <a:pt x="3700218" y="1110546"/>
                      <a:pt x="3843658" y="1157542"/>
                      <a:pt x="3964320" y="1247706"/>
                    </a:cubicBezTo>
                    <a:cubicBezTo>
                      <a:pt x="3998801" y="1273577"/>
                      <a:pt x="4006647" y="1322142"/>
                      <a:pt x="3980776" y="1357425"/>
                    </a:cubicBezTo>
                    <a:close/>
                  </a:path>
                </a:pathLst>
              </a:custGeom>
              <a:solidFill>
                <a:srgbClr val="FFBB16"/>
              </a:solidFill>
              <a:ln w="12700" cap="flat">
                <a:solidFill>
                  <a:schemeClr val="tx1"/>
                </a:solidFill>
                <a:prstDash val="solid"/>
                <a:miter/>
              </a:ln>
            </p:spPr>
            <p:txBody>
              <a:bodyPr rtlCol="0" anchor="ctr"/>
              <a:lstStyle/>
              <a:p>
                <a:endParaRPr lang="zh-CN" altLang="en-US"/>
              </a:p>
            </p:txBody>
          </p:sp>
        </p:grpSp>
        <p:grpSp>
          <p:nvGrpSpPr>
            <p:cNvPr id="97" name="组合 96">
              <a:extLst>
                <a:ext uri="{FF2B5EF4-FFF2-40B4-BE49-F238E27FC236}">
                  <a16:creationId xmlns:a16="http://schemas.microsoft.com/office/drawing/2014/main" id="{CF0B8169-2502-4FD8-B53D-A151FF7CD2DF}"/>
                </a:ext>
              </a:extLst>
            </p:cNvPr>
            <p:cNvGrpSpPr/>
            <p:nvPr/>
          </p:nvGrpSpPr>
          <p:grpSpPr>
            <a:xfrm>
              <a:off x="7254819" y="2283560"/>
              <a:ext cx="513503" cy="513425"/>
              <a:chOff x="8788435" y="2069880"/>
              <a:chExt cx="513503" cy="513425"/>
            </a:xfrm>
          </p:grpSpPr>
          <p:sp>
            <p:nvSpPr>
              <p:cNvPr id="98" name="椭圆 97">
                <a:extLst>
                  <a:ext uri="{FF2B5EF4-FFF2-40B4-BE49-F238E27FC236}">
                    <a16:creationId xmlns:a16="http://schemas.microsoft.com/office/drawing/2014/main" id="{021C9DD6-17C9-4C95-8DAC-9FB3DF18E031}"/>
                  </a:ext>
                </a:extLst>
              </p:cNvPr>
              <p:cNvSpPr/>
              <p:nvPr/>
            </p:nvSpPr>
            <p:spPr>
              <a:xfrm>
                <a:off x="8788435" y="2069880"/>
                <a:ext cx="513503" cy="513425"/>
              </a:xfrm>
              <a:prstGeom prst="ellipse">
                <a:avLst/>
              </a:prstGeom>
              <a:solidFill>
                <a:srgbClr val="31C6CD"/>
              </a:solidFill>
              <a:ln w="19050" cap="flat">
                <a:solidFill>
                  <a:schemeClr val="tx1"/>
                </a:solid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D27F49F2-BEBB-4031-9AC9-00C4EE409B8E}"/>
                  </a:ext>
                </a:extLst>
              </p:cNvPr>
              <p:cNvSpPr/>
              <p:nvPr/>
            </p:nvSpPr>
            <p:spPr>
              <a:xfrm>
                <a:off x="8788435" y="2069880"/>
                <a:ext cx="513503" cy="513425"/>
              </a:xfrm>
              <a:custGeom>
                <a:avLst/>
                <a:gdLst>
                  <a:gd name="connsiteX0" fmla="*/ 2599770 w 5199539"/>
                  <a:gd name="connsiteY0" fmla="*/ 0 h 5198755"/>
                  <a:gd name="connsiteX1" fmla="*/ 0 w 5199539"/>
                  <a:gd name="connsiteY1" fmla="*/ 2599770 h 5198755"/>
                  <a:gd name="connsiteX2" fmla="*/ 2599770 w 5199539"/>
                  <a:gd name="connsiteY2" fmla="*/ 5198756 h 5198755"/>
                  <a:gd name="connsiteX3" fmla="*/ 5199540 w 5199539"/>
                  <a:gd name="connsiteY3" fmla="*/ 2599770 h 5198755"/>
                  <a:gd name="connsiteX4" fmla="*/ 2599770 w 5199539"/>
                  <a:gd name="connsiteY4" fmla="*/ 0 h 5198755"/>
                  <a:gd name="connsiteX5" fmla="*/ 1650633 w 5199539"/>
                  <a:gd name="connsiteY5" fmla="*/ 2203182 h 5198755"/>
                  <a:gd name="connsiteX6" fmla="*/ 1291655 w 5199539"/>
                  <a:gd name="connsiteY6" fmla="*/ 1844204 h 5198755"/>
                  <a:gd name="connsiteX7" fmla="*/ 1650633 w 5199539"/>
                  <a:gd name="connsiteY7" fmla="*/ 1485227 h 5198755"/>
                  <a:gd name="connsiteX8" fmla="*/ 2009610 w 5199539"/>
                  <a:gd name="connsiteY8" fmla="*/ 1844204 h 5198755"/>
                  <a:gd name="connsiteX9" fmla="*/ 1650633 w 5199539"/>
                  <a:gd name="connsiteY9" fmla="*/ 2203182 h 5198755"/>
                  <a:gd name="connsiteX10" fmla="*/ 1972753 w 5199539"/>
                  <a:gd name="connsiteY10" fmla="*/ 1373099 h 5198755"/>
                  <a:gd name="connsiteX11" fmla="*/ 1328512 w 5199539"/>
                  <a:gd name="connsiteY11" fmla="*/ 1373099 h 5198755"/>
                  <a:gd name="connsiteX12" fmla="*/ 1281478 w 5199539"/>
                  <a:gd name="connsiteY12" fmla="*/ 1388790 h 5198755"/>
                  <a:gd name="connsiteX13" fmla="*/ 1218792 w 5199539"/>
                  <a:gd name="connsiteY13" fmla="*/ 1357447 h 5198755"/>
                  <a:gd name="connsiteX14" fmla="*/ 1235248 w 5199539"/>
                  <a:gd name="connsiteY14" fmla="*/ 1247729 h 5198755"/>
                  <a:gd name="connsiteX15" fmla="*/ 1650628 w 5199539"/>
                  <a:gd name="connsiteY15" fmla="*/ 1110569 h 5198755"/>
                  <a:gd name="connsiteX16" fmla="*/ 2066007 w 5199539"/>
                  <a:gd name="connsiteY16" fmla="*/ 1247729 h 5198755"/>
                  <a:gd name="connsiteX17" fmla="*/ 2082463 w 5199539"/>
                  <a:gd name="connsiteY17" fmla="*/ 1357447 h 5198755"/>
                  <a:gd name="connsiteX18" fmla="*/ 1972745 w 5199539"/>
                  <a:gd name="connsiteY18" fmla="*/ 1373100 h 5198755"/>
                  <a:gd name="connsiteX19" fmla="*/ 2599770 w 5199539"/>
                  <a:gd name="connsiteY19" fmla="*/ 4416484 h 5198755"/>
                  <a:gd name="connsiteX20" fmla="*/ 2066825 w 5199539"/>
                  <a:gd name="connsiteY20" fmla="*/ 3631144 h 5198755"/>
                  <a:gd name="connsiteX21" fmla="*/ 2599770 w 5199539"/>
                  <a:gd name="connsiteY21" fmla="*/ 2845806 h 5198755"/>
                  <a:gd name="connsiteX22" fmla="*/ 3132715 w 5199539"/>
                  <a:gd name="connsiteY22" fmla="*/ 3631144 h 5198755"/>
                  <a:gd name="connsiteX23" fmla="*/ 2599770 w 5199539"/>
                  <a:gd name="connsiteY23" fmla="*/ 4416484 h 5198755"/>
                  <a:gd name="connsiteX24" fmla="*/ 3548907 w 5199539"/>
                  <a:gd name="connsiteY24" fmla="*/ 2203113 h 5198755"/>
                  <a:gd name="connsiteX25" fmla="*/ 3189930 w 5199539"/>
                  <a:gd name="connsiteY25" fmla="*/ 1844136 h 5198755"/>
                  <a:gd name="connsiteX26" fmla="*/ 3548907 w 5199539"/>
                  <a:gd name="connsiteY26" fmla="*/ 1485159 h 5198755"/>
                  <a:gd name="connsiteX27" fmla="*/ 3907884 w 5199539"/>
                  <a:gd name="connsiteY27" fmla="*/ 1844136 h 5198755"/>
                  <a:gd name="connsiteX28" fmla="*/ 3548907 w 5199539"/>
                  <a:gd name="connsiteY28" fmla="*/ 2203113 h 5198755"/>
                  <a:gd name="connsiteX29" fmla="*/ 3980785 w 5199539"/>
                  <a:gd name="connsiteY29" fmla="*/ 1357424 h 5198755"/>
                  <a:gd name="connsiteX30" fmla="*/ 3871067 w 5199539"/>
                  <a:gd name="connsiteY30" fmla="*/ 1373077 h 5198755"/>
                  <a:gd name="connsiteX31" fmla="*/ 3226787 w 5199539"/>
                  <a:gd name="connsiteY31" fmla="*/ 1373077 h 5198755"/>
                  <a:gd name="connsiteX32" fmla="*/ 3179753 w 5199539"/>
                  <a:gd name="connsiteY32" fmla="*/ 1388768 h 5198755"/>
                  <a:gd name="connsiteX33" fmla="*/ 3117067 w 5199539"/>
                  <a:gd name="connsiteY33" fmla="*/ 1357425 h 5198755"/>
                  <a:gd name="connsiteX34" fmla="*/ 3132758 w 5199539"/>
                  <a:gd name="connsiteY34" fmla="*/ 1247706 h 5198755"/>
                  <a:gd name="connsiteX35" fmla="*/ 3548941 w 5199539"/>
                  <a:gd name="connsiteY35" fmla="*/ 1110546 h 5198755"/>
                  <a:gd name="connsiteX36" fmla="*/ 3964320 w 5199539"/>
                  <a:gd name="connsiteY36" fmla="*/ 1247706 h 5198755"/>
                  <a:gd name="connsiteX37" fmla="*/ 3980776 w 5199539"/>
                  <a:gd name="connsiteY37" fmla="*/ 1357425 h 5198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199539" h="5198755">
                    <a:moveTo>
                      <a:pt x="2599770" y="0"/>
                    </a:moveTo>
                    <a:cubicBezTo>
                      <a:pt x="1166252" y="0"/>
                      <a:pt x="0" y="1166252"/>
                      <a:pt x="0" y="2599770"/>
                    </a:cubicBezTo>
                    <a:cubicBezTo>
                      <a:pt x="0" y="4032504"/>
                      <a:pt x="1166252" y="5198756"/>
                      <a:pt x="2599770" y="5198756"/>
                    </a:cubicBezTo>
                    <a:cubicBezTo>
                      <a:pt x="4033288" y="5198756"/>
                      <a:pt x="5199540" y="4032504"/>
                      <a:pt x="5199540" y="2599770"/>
                    </a:cubicBezTo>
                    <a:cubicBezTo>
                      <a:pt x="5199540" y="1166252"/>
                      <a:pt x="4033288" y="0"/>
                      <a:pt x="2599770" y="0"/>
                    </a:cubicBezTo>
                    <a:close/>
                    <a:moveTo>
                      <a:pt x="1650633" y="2203182"/>
                    </a:moveTo>
                    <a:cubicBezTo>
                      <a:pt x="1452319" y="2203182"/>
                      <a:pt x="1291655" y="2041725"/>
                      <a:pt x="1291655" y="1844204"/>
                    </a:cubicBezTo>
                    <a:cubicBezTo>
                      <a:pt x="1291655" y="1645930"/>
                      <a:pt x="1452309" y="1485227"/>
                      <a:pt x="1650633" y="1485227"/>
                    </a:cubicBezTo>
                    <a:cubicBezTo>
                      <a:pt x="1848143" y="1485227"/>
                      <a:pt x="2009610" y="1645920"/>
                      <a:pt x="2009610" y="1844204"/>
                    </a:cubicBezTo>
                    <a:cubicBezTo>
                      <a:pt x="2009610" y="2041715"/>
                      <a:pt x="1848153" y="2203182"/>
                      <a:pt x="1650633" y="2203182"/>
                    </a:cubicBezTo>
                    <a:close/>
                    <a:moveTo>
                      <a:pt x="1972753" y="1373099"/>
                    </a:moveTo>
                    <a:cubicBezTo>
                      <a:pt x="1785422" y="1234411"/>
                      <a:pt x="1515804" y="1234411"/>
                      <a:pt x="1328512" y="1373099"/>
                    </a:cubicBezTo>
                    <a:cubicBezTo>
                      <a:pt x="1314391" y="1384083"/>
                      <a:pt x="1297934" y="1388790"/>
                      <a:pt x="1281478" y="1388790"/>
                    </a:cubicBezTo>
                    <a:cubicBezTo>
                      <a:pt x="1257981" y="1388790"/>
                      <a:pt x="1234444" y="1377807"/>
                      <a:pt x="1218792" y="1357447"/>
                    </a:cubicBezTo>
                    <a:cubicBezTo>
                      <a:pt x="1192922" y="1322162"/>
                      <a:pt x="1200001" y="1273597"/>
                      <a:pt x="1235248" y="1247729"/>
                    </a:cubicBezTo>
                    <a:cubicBezTo>
                      <a:pt x="1355949" y="1157565"/>
                      <a:pt x="1499389" y="1110569"/>
                      <a:pt x="1650628" y="1110569"/>
                    </a:cubicBezTo>
                    <a:cubicBezTo>
                      <a:pt x="1801905" y="1110569"/>
                      <a:pt x="1945345" y="1157565"/>
                      <a:pt x="2066007" y="1247729"/>
                    </a:cubicBezTo>
                    <a:cubicBezTo>
                      <a:pt x="2101292" y="1273599"/>
                      <a:pt x="2108334" y="1322165"/>
                      <a:pt x="2082463" y="1357447"/>
                    </a:cubicBezTo>
                    <a:cubicBezTo>
                      <a:pt x="2056593" y="1391928"/>
                      <a:pt x="2007224" y="1399009"/>
                      <a:pt x="1972745" y="1373100"/>
                    </a:cubicBezTo>
                    <a:close/>
                    <a:moveTo>
                      <a:pt x="2599770" y="4416484"/>
                    </a:moveTo>
                    <a:cubicBezTo>
                      <a:pt x="2301153" y="4416484"/>
                      <a:pt x="2066825" y="4071634"/>
                      <a:pt x="2066825" y="3631144"/>
                    </a:cubicBezTo>
                    <a:cubicBezTo>
                      <a:pt x="2066825" y="3190694"/>
                      <a:pt x="2301153" y="2845806"/>
                      <a:pt x="2599770" y="2845806"/>
                    </a:cubicBezTo>
                    <a:cubicBezTo>
                      <a:pt x="2898387" y="2845806"/>
                      <a:pt x="3132715" y="3190694"/>
                      <a:pt x="3132715" y="3631144"/>
                    </a:cubicBezTo>
                    <a:cubicBezTo>
                      <a:pt x="3132715" y="4071595"/>
                      <a:pt x="2898387" y="4416484"/>
                      <a:pt x="2599770" y="4416484"/>
                    </a:cubicBezTo>
                    <a:close/>
                    <a:moveTo>
                      <a:pt x="3548907" y="2203113"/>
                    </a:moveTo>
                    <a:cubicBezTo>
                      <a:pt x="3350633" y="2203113"/>
                      <a:pt x="3189930" y="2041656"/>
                      <a:pt x="3189930" y="1844136"/>
                    </a:cubicBezTo>
                    <a:cubicBezTo>
                      <a:pt x="3189930" y="1645861"/>
                      <a:pt x="3350584" y="1485159"/>
                      <a:pt x="3548907" y="1485159"/>
                    </a:cubicBezTo>
                    <a:cubicBezTo>
                      <a:pt x="3746418" y="1485159"/>
                      <a:pt x="3907884" y="1645852"/>
                      <a:pt x="3907884" y="1844136"/>
                    </a:cubicBezTo>
                    <a:cubicBezTo>
                      <a:pt x="3907884" y="2041646"/>
                      <a:pt x="3746428" y="2203113"/>
                      <a:pt x="3548907" y="2203113"/>
                    </a:cubicBezTo>
                    <a:close/>
                    <a:moveTo>
                      <a:pt x="3980785" y="1357424"/>
                    </a:moveTo>
                    <a:cubicBezTo>
                      <a:pt x="3954915" y="1391905"/>
                      <a:pt x="3905546" y="1398947"/>
                      <a:pt x="3871067" y="1373077"/>
                    </a:cubicBezTo>
                    <a:cubicBezTo>
                      <a:pt x="3683736" y="1234388"/>
                      <a:pt x="3414118" y="1234388"/>
                      <a:pt x="3226787" y="1373077"/>
                    </a:cubicBezTo>
                    <a:cubicBezTo>
                      <a:pt x="3212665" y="1384060"/>
                      <a:pt x="3196209" y="1388768"/>
                      <a:pt x="3179753" y="1388768"/>
                    </a:cubicBezTo>
                    <a:cubicBezTo>
                      <a:pt x="3156256" y="1388768"/>
                      <a:pt x="3131954" y="1377784"/>
                      <a:pt x="3117067" y="1357425"/>
                    </a:cubicBezTo>
                    <a:cubicBezTo>
                      <a:pt x="3091196" y="1322139"/>
                      <a:pt x="3098238" y="1273575"/>
                      <a:pt x="3132758" y="1247706"/>
                    </a:cubicBezTo>
                    <a:cubicBezTo>
                      <a:pt x="3254223" y="1157542"/>
                      <a:pt x="3397663" y="1110546"/>
                      <a:pt x="3548941" y="1110546"/>
                    </a:cubicBezTo>
                    <a:cubicBezTo>
                      <a:pt x="3700218" y="1110546"/>
                      <a:pt x="3843658" y="1157542"/>
                      <a:pt x="3964320" y="1247706"/>
                    </a:cubicBezTo>
                    <a:cubicBezTo>
                      <a:pt x="3998801" y="1273577"/>
                      <a:pt x="4006647" y="1322142"/>
                      <a:pt x="3980776" y="1357425"/>
                    </a:cubicBezTo>
                    <a:close/>
                  </a:path>
                </a:pathLst>
              </a:custGeom>
              <a:solidFill>
                <a:srgbClr val="FFBB16"/>
              </a:solidFill>
              <a:ln w="12700" cap="flat">
                <a:solidFill>
                  <a:schemeClr val="tx1"/>
                </a:solidFill>
                <a:prstDash val="solid"/>
                <a:miter/>
              </a:ln>
            </p:spPr>
            <p:txBody>
              <a:bodyPr rtlCol="0" anchor="ctr"/>
              <a:lstStyle/>
              <a:p>
                <a:endParaRPr lang="zh-CN" altLang="en-US"/>
              </a:p>
            </p:txBody>
          </p:sp>
        </p:grpSp>
        <p:grpSp>
          <p:nvGrpSpPr>
            <p:cNvPr id="100" name="组合 99">
              <a:extLst>
                <a:ext uri="{FF2B5EF4-FFF2-40B4-BE49-F238E27FC236}">
                  <a16:creationId xmlns:a16="http://schemas.microsoft.com/office/drawing/2014/main" id="{11E97EE6-BFD5-4BA2-B83B-D6534E8E16F6}"/>
                </a:ext>
              </a:extLst>
            </p:cNvPr>
            <p:cNvGrpSpPr/>
            <p:nvPr/>
          </p:nvGrpSpPr>
          <p:grpSpPr>
            <a:xfrm>
              <a:off x="7151185" y="2283560"/>
              <a:ext cx="513503" cy="513425"/>
              <a:chOff x="8788435" y="2069880"/>
              <a:chExt cx="513503" cy="513425"/>
            </a:xfrm>
          </p:grpSpPr>
          <p:sp>
            <p:nvSpPr>
              <p:cNvPr id="101" name="椭圆 100">
                <a:extLst>
                  <a:ext uri="{FF2B5EF4-FFF2-40B4-BE49-F238E27FC236}">
                    <a16:creationId xmlns:a16="http://schemas.microsoft.com/office/drawing/2014/main" id="{41E72FA4-3D0B-4277-8B9E-B3AB88C519CD}"/>
                  </a:ext>
                </a:extLst>
              </p:cNvPr>
              <p:cNvSpPr/>
              <p:nvPr/>
            </p:nvSpPr>
            <p:spPr>
              <a:xfrm>
                <a:off x="8788435" y="2069880"/>
                <a:ext cx="513503" cy="513425"/>
              </a:xfrm>
              <a:prstGeom prst="ellipse">
                <a:avLst/>
              </a:prstGeom>
              <a:solidFill>
                <a:srgbClr val="31C6CD"/>
              </a:solidFill>
              <a:ln w="19050" cap="flat">
                <a:solidFill>
                  <a:schemeClr val="tx1"/>
                </a:solid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9F2216E0-CA4B-43E5-97C8-7D64E784DED7}"/>
                  </a:ext>
                </a:extLst>
              </p:cNvPr>
              <p:cNvSpPr/>
              <p:nvPr/>
            </p:nvSpPr>
            <p:spPr>
              <a:xfrm>
                <a:off x="8788435" y="2069880"/>
                <a:ext cx="513503" cy="513425"/>
              </a:xfrm>
              <a:custGeom>
                <a:avLst/>
                <a:gdLst>
                  <a:gd name="connsiteX0" fmla="*/ 2599770 w 5199539"/>
                  <a:gd name="connsiteY0" fmla="*/ 0 h 5198755"/>
                  <a:gd name="connsiteX1" fmla="*/ 0 w 5199539"/>
                  <a:gd name="connsiteY1" fmla="*/ 2599770 h 5198755"/>
                  <a:gd name="connsiteX2" fmla="*/ 2599770 w 5199539"/>
                  <a:gd name="connsiteY2" fmla="*/ 5198756 h 5198755"/>
                  <a:gd name="connsiteX3" fmla="*/ 5199540 w 5199539"/>
                  <a:gd name="connsiteY3" fmla="*/ 2599770 h 5198755"/>
                  <a:gd name="connsiteX4" fmla="*/ 2599770 w 5199539"/>
                  <a:gd name="connsiteY4" fmla="*/ 0 h 5198755"/>
                  <a:gd name="connsiteX5" fmla="*/ 1650633 w 5199539"/>
                  <a:gd name="connsiteY5" fmla="*/ 2203182 h 5198755"/>
                  <a:gd name="connsiteX6" fmla="*/ 1291655 w 5199539"/>
                  <a:gd name="connsiteY6" fmla="*/ 1844204 h 5198755"/>
                  <a:gd name="connsiteX7" fmla="*/ 1650633 w 5199539"/>
                  <a:gd name="connsiteY7" fmla="*/ 1485227 h 5198755"/>
                  <a:gd name="connsiteX8" fmla="*/ 2009610 w 5199539"/>
                  <a:gd name="connsiteY8" fmla="*/ 1844204 h 5198755"/>
                  <a:gd name="connsiteX9" fmla="*/ 1650633 w 5199539"/>
                  <a:gd name="connsiteY9" fmla="*/ 2203182 h 5198755"/>
                  <a:gd name="connsiteX10" fmla="*/ 1972753 w 5199539"/>
                  <a:gd name="connsiteY10" fmla="*/ 1373099 h 5198755"/>
                  <a:gd name="connsiteX11" fmla="*/ 1328512 w 5199539"/>
                  <a:gd name="connsiteY11" fmla="*/ 1373099 h 5198755"/>
                  <a:gd name="connsiteX12" fmla="*/ 1281478 w 5199539"/>
                  <a:gd name="connsiteY12" fmla="*/ 1388790 h 5198755"/>
                  <a:gd name="connsiteX13" fmla="*/ 1218792 w 5199539"/>
                  <a:gd name="connsiteY13" fmla="*/ 1357447 h 5198755"/>
                  <a:gd name="connsiteX14" fmla="*/ 1235248 w 5199539"/>
                  <a:gd name="connsiteY14" fmla="*/ 1247729 h 5198755"/>
                  <a:gd name="connsiteX15" fmla="*/ 1650628 w 5199539"/>
                  <a:gd name="connsiteY15" fmla="*/ 1110569 h 5198755"/>
                  <a:gd name="connsiteX16" fmla="*/ 2066007 w 5199539"/>
                  <a:gd name="connsiteY16" fmla="*/ 1247729 h 5198755"/>
                  <a:gd name="connsiteX17" fmla="*/ 2082463 w 5199539"/>
                  <a:gd name="connsiteY17" fmla="*/ 1357447 h 5198755"/>
                  <a:gd name="connsiteX18" fmla="*/ 1972745 w 5199539"/>
                  <a:gd name="connsiteY18" fmla="*/ 1373100 h 5198755"/>
                  <a:gd name="connsiteX19" fmla="*/ 2599770 w 5199539"/>
                  <a:gd name="connsiteY19" fmla="*/ 4416484 h 5198755"/>
                  <a:gd name="connsiteX20" fmla="*/ 2066825 w 5199539"/>
                  <a:gd name="connsiteY20" fmla="*/ 3631144 h 5198755"/>
                  <a:gd name="connsiteX21" fmla="*/ 2599770 w 5199539"/>
                  <a:gd name="connsiteY21" fmla="*/ 2845806 h 5198755"/>
                  <a:gd name="connsiteX22" fmla="*/ 3132715 w 5199539"/>
                  <a:gd name="connsiteY22" fmla="*/ 3631144 h 5198755"/>
                  <a:gd name="connsiteX23" fmla="*/ 2599770 w 5199539"/>
                  <a:gd name="connsiteY23" fmla="*/ 4416484 h 5198755"/>
                  <a:gd name="connsiteX24" fmla="*/ 3548907 w 5199539"/>
                  <a:gd name="connsiteY24" fmla="*/ 2203113 h 5198755"/>
                  <a:gd name="connsiteX25" fmla="*/ 3189930 w 5199539"/>
                  <a:gd name="connsiteY25" fmla="*/ 1844136 h 5198755"/>
                  <a:gd name="connsiteX26" fmla="*/ 3548907 w 5199539"/>
                  <a:gd name="connsiteY26" fmla="*/ 1485159 h 5198755"/>
                  <a:gd name="connsiteX27" fmla="*/ 3907884 w 5199539"/>
                  <a:gd name="connsiteY27" fmla="*/ 1844136 h 5198755"/>
                  <a:gd name="connsiteX28" fmla="*/ 3548907 w 5199539"/>
                  <a:gd name="connsiteY28" fmla="*/ 2203113 h 5198755"/>
                  <a:gd name="connsiteX29" fmla="*/ 3980785 w 5199539"/>
                  <a:gd name="connsiteY29" fmla="*/ 1357424 h 5198755"/>
                  <a:gd name="connsiteX30" fmla="*/ 3871067 w 5199539"/>
                  <a:gd name="connsiteY30" fmla="*/ 1373077 h 5198755"/>
                  <a:gd name="connsiteX31" fmla="*/ 3226787 w 5199539"/>
                  <a:gd name="connsiteY31" fmla="*/ 1373077 h 5198755"/>
                  <a:gd name="connsiteX32" fmla="*/ 3179753 w 5199539"/>
                  <a:gd name="connsiteY32" fmla="*/ 1388768 h 5198755"/>
                  <a:gd name="connsiteX33" fmla="*/ 3117067 w 5199539"/>
                  <a:gd name="connsiteY33" fmla="*/ 1357425 h 5198755"/>
                  <a:gd name="connsiteX34" fmla="*/ 3132758 w 5199539"/>
                  <a:gd name="connsiteY34" fmla="*/ 1247706 h 5198755"/>
                  <a:gd name="connsiteX35" fmla="*/ 3548941 w 5199539"/>
                  <a:gd name="connsiteY35" fmla="*/ 1110546 h 5198755"/>
                  <a:gd name="connsiteX36" fmla="*/ 3964320 w 5199539"/>
                  <a:gd name="connsiteY36" fmla="*/ 1247706 h 5198755"/>
                  <a:gd name="connsiteX37" fmla="*/ 3980776 w 5199539"/>
                  <a:gd name="connsiteY37" fmla="*/ 1357425 h 5198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199539" h="5198755">
                    <a:moveTo>
                      <a:pt x="2599770" y="0"/>
                    </a:moveTo>
                    <a:cubicBezTo>
                      <a:pt x="1166252" y="0"/>
                      <a:pt x="0" y="1166252"/>
                      <a:pt x="0" y="2599770"/>
                    </a:cubicBezTo>
                    <a:cubicBezTo>
                      <a:pt x="0" y="4032504"/>
                      <a:pt x="1166252" y="5198756"/>
                      <a:pt x="2599770" y="5198756"/>
                    </a:cubicBezTo>
                    <a:cubicBezTo>
                      <a:pt x="4033288" y="5198756"/>
                      <a:pt x="5199540" y="4032504"/>
                      <a:pt x="5199540" y="2599770"/>
                    </a:cubicBezTo>
                    <a:cubicBezTo>
                      <a:pt x="5199540" y="1166252"/>
                      <a:pt x="4033288" y="0"/>
                      <a:pt x="2599770" y="0"/>
                    </a:cubicBezTo>
                    <a:close/>
                    <a:moveTo>
                      <a:pt x="1650633" y="2203182"/>
                    </a:moveTo>
                    <a:cubicBezTo>
                      <a:pt x="1452319" y="2203182"/>
                      <a:pt x="1291655" y="2041725"/>
                      <a:pt x="1291655" y="1844204"/>
                    </a:cubicBezTo>
                    <a:cubicBezTo>
                      <a:pt x="1291655" y="1645930"/>
                      <a:pt x="1452309" y="1485227"/>
                      <a:pt x="1650633" y="1485227"/>
                    </a:cubicBezTo>
                    <a:cubicBezTo>
                      <a:pt x="1848143" y="1485227"/>
                      <a:pt x="2009610" y="1645920"/>
                      <a:pt x="2009610" y="1844204"/>
                    </a:cubicBezTo>
                    <a:cubicBezTo>
                      <a:pt x="2009610" y="2041715"/>
                      <a:pt x="1848153" y="2203182"/>
                      <a:pt x="1650633" y="2203182"/>
                    </a:cubicBezTo>
                    <a:close/>
                    <a:moveTo>
                      <a:pt x="1972753" y="1373099"/>
                    </a:moveTo>
                    <a:cubicBezTo>
                      <a:pt x="1785422" y="1234411"/>
                      <a:pt x="1515804" y="1234411"/>
                      <a:pt x="1328512" y="1373099"/>
                    </a:cubicBezTo>
                    <a:cubicBezTo>
                      <a:pt x="1314391" y="1384083"/>
                      <a:pt x="1297934" y="1388790"/>
                      <a:pt x="1281478" y="1388790"/>
                    </a:cubicBezTo>
                    <a:cubicBezTo>
                      <a:pt x="1257981" y="1388790"/>
                      <a:pt x="1234444" y="1377807"/>
                      <a:pt x="1218792" y="1357447"/>
                    </a:cubicBezTo>
                    <a:cubicBezTo>
                      <a:pt x="1192922" y="1322162"/>
                      <a:pt x="1200001" y="1273597"/>
                      <a:pt x="1235248" y="1247729"/>
                    </a:cubicBezTo>
                    <a:cubicBezTo>
                      <a:pt x="1355949" y="1157565"/>
                      <a:pt x="1499389" y="1110569"/>
                      <a:pt x="1650628" y="1110569"/>
                    </a:cubicBezTo>
                    <a:cubicBezTo>
                      <a:pt x="1801905" y="1110569"/>
                      <a:pt x="1945345" y="1157565"/>
                      <a:pt x="2066007" y="1247729"/>
                    </a:cubicBezTo>
                    <a:cubicBezTo>
                      <a:pt x="2101292" y="1273599"/>
                      <a:pt x="2108334" y="1322165"/>
                      <a:pt x="2082463" y="1357447"/>
                    </a:cubicBezTo>
                    <a:cubicBezTo>
                      <a:pt x="2056593" y="1391928"/>
                      <a:pt x="2007224" y="1399009"/>
                      <a:pt x="1972745" y="1373100"/>
                    </a:cubicBezTo>
                    <a:close/>
                    <a:moveTo>
                      <a:pt x="2599770" y="4416484"/>
                    </a:moveTo>
                    <a:cubicBezTo>
                      <a:pt x="2301153" y="4416484"/>
                      <a:pt x="2066825" y="4071634"/>
                      <a:pt x="2066825" y="3631144"/>
                    </a:cubicBezTo>
                    <a:cubicBezTo>
                      <a:pt x="2066825" y="3190694"/>
                      <a:pt x="2301153" y="2845806"/>
                      <a:pt x="2599770" y="2845806"/>
                    </a:cubicBezTo>
                    <a:cubicBezTo>
                      <a:pt x="2898387" y="2845806"/>
                      <a:pt x="3132715" y="3190694"/>
                      <a:pt x="3132715" y="3631144"/>
                    </a:cubicBezTo>
                    <a:cubicBezTo>
                      <a:pt x="3132715" y="4071595"/>
                      <a:pt x="2898387" y="4416484"/>
                      <a:pt x="2599770" y="4416484"/>
                    </a:cubicBezTo>
                    <a:close/>
                    <a:moveTo>
                      <a:pt x="3548907" y="2203113"/>
                    </a:moveTo>
                    <a:cubicBezTo>
                      <a:pt x="3350633" y="2203113"/>
                      <a:pt x="3189930" y="2041656"/>
                      <a:pt x="3189930" y="1844136"/>
                    </a:cubicBezTo>
                    <a:cubicBezTo>
                      <a:pt x="3189930" y="1645861"/>
                      <a:pt x="3350584" y="1485159"/>
                      <a:pt x="3548907" y="1485159"/>
                    </a:cubicBezTo>
                    <a:cubicBezTo>
                      <a:pt x="3746418" y="1485159"/>
                      <a:pt x="3907884" y="1645852"/>
                      <a:pt x="3907884" y="1844136"/>
                    </a:cubicBezTo>
                    <a:cubicBezTo>
                      <a:pt x="3907884" y="2041646"/>
                      <a:pt x="3746428" y="2203113"/>
                      <a:pt x="3548907" y="2203113"/>
                    </a:cubicBezTo>
                    <a:close/>
                    <a:moveTo>
                      <a:pt x="3980785" y="1357424"/>
                    </a:moveTo>
                    <a:cubicBezTo>
                      <a:pt x="3954915" y="1391905"/>
                      <a:pt x="3905546" y="1398947"/>
                      <a:pt x="3871067" y="1373077"/>
                    </a:cubicBezTo>
                    <a:cubicBezTo>
                      <a:pt x="3683736" y="1234388"/>
                      <a:pt x="3414118" y="1234388"/>
                      <a:pt x="3226787" y="1373077"/>
                    </a:cubicBezTo>
                    <a:cubicBezTo>
                      <a:pt x="3212665" y="1384060"/>
                      <a:pt x="3196209" y="1388768"/>
                      <a:pt x="3179753" y="1388768"/>
                    </a:cubicBezTo>
                    <a:cubicBezTo>
                      <a:pt x="3156256" y="1388768"/>
                      <a:pt x="3131954" y="1377784"/>
                      <a:pt x="3117067" y="1357425"/>
                    </a:cubicBezTo>
                    <a:cubicBezTo>
                      <a:pt x="3091196" y="1322139"/>
                      <a:pt x="3098238" y="1273575"/>
                      <a:pt x="3132758" y="1247706"/>
                    </a:cubicBezTo>
                    <a:cubicBezTo>
                      <a:pt x="3254223" y="1157542"/>
                      <a:pt x="3397663" y="1110546"/>
                      <a:pt x="3548941" y="1110546"/>
                    </a:cubicBezTo>
                    <a:cubicBezTo>
                      <a:pt x="3700218" y="1110546"/>
                      <a:pt x="3843658" y="1157542"/>
                      <a:pt x="3964320" y="1247706"/>
                    </a:cubicBezTo>
                    <a:cubicBezTo>
                      <a:pt x="3998801" y="1273577"/>
                      <a:pt x="4006647" y="1322142"/>
                      <a:pt x="3980776" y="1357425"/>
                    </a:cubicBezTo>
                    <a:close/>
                  </a:path>
                </a:pathLst>
              </a:custGeom>
              <a:solidFill>
                <a:srgbClr val="FFBB16"/>
              </a:solidFill>
              <a:ln w="12700" cap="flat">
                <a:solidFill>
                  <a:schemeClr val="tx1"/>
                </a:solidFill>
                <a:prstDash val="solid"/>
                <a:miter/>
              </a:ln>
            </p:spPr>
            <p:txBody>
              <a:bodyPr rtlCol="0" anchor="ctr"/>
              <a:lstStyle/>
              <a:p>
                <a:endParaRPr lang="zh-CN" altLang="en-US"/>
              </a:p>
            </p:txBody>
          </p:sp>
        </p:grpSp>
      </p:grpSp>
      <p:sp>
        <p:nvSpPr>
          <p:cNvPr id="108" name="矩形: 圆角 107">
            <a:extLst>
              <a:ext uri="{FF2B5EF4-FFF2-40B4-BE49-F238E27FC236}">
                <a16:creationId xmlns:a16="http://schemas.microsoft.com/office/drawing/2014/main" id="{44473315-68ED-4CAA-8571-081E7FE95B09}"/>
              </a:ext>
            </a:extLst>
          </p:cNvPr>
          <p:cNvSpPr/>
          <p:nvPr/>
        </p:nvSpPr>
        <p:spPr>
          <a:xfrm>
            <a:off x="8415855" y="1536700"/>
            <a:ext cx="2464497" cy="3784601"/>
          </a:xfrm>
          <a:prstGeom prst="roundRect">
            <a:avLst>
              <a:gd name="adj" fmla="val 5667"/>
            </a:avLst>
          </a:prstGeom>
          <a:solidFill>
            <a:srgbClr val="31C6CD"/>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任意多边形: 形状 111">
            <a:extLst>
              <a:ext uri="{FF2B5EF4-FFF2-40B4-BE49-F238E27FC236}">
                <a16:creationId xmlns:a16="http://schemas.microsoft.com/office/drawing/2014/main" id="{01992FC8-9526-41CD-ADC0-F6414176CEB2}"/>
              </a:ext>
            </a:extLst>
          </p:cNvPr>
          <p:cNvSpPr/>
          <p:nvPr/>
        </p:nvSpPr>
        <p:spPr>
          <a:xfrm>
            <a:off x="8415856" y="1536701"/>
            <a:ext cx="2464497" cy="346646"/>
          </a:xfrm>
          <a:custGeom>
            <a:avLst/>
            <a:gdLst>
              <a:gd name="connsiteX0" fmla="*/ 139663 w 2464497"/>
              <a:gd name="connsiteY0" fmla="*/ 0 h 444887"/>
              <a:gd name="connsiteX1" fmla="*/ 2324834 w 2464497"/>
              <a:gd name="connsiteY1" fmla="*/ 0 h 444887"/>
              <a:gd name="connsiteX2" fmla="*/ 2464497 w 2464497"/>
              <a:gd name="connsiteY2" fmla="*/ 139663 h 444887"/>
              <a:gd name="connsiteX3" fmla="*/ 2464497 w 2464497"/>
              <a:gd name="connsiteY3" fmla="*/ 444887 h 444887"/>
              <a:gd name="connsiteX4" fmla="*/ 0 w 2464497"/>
              <a:gd name="connsiteY4" fmla="*/ 444887 h 444887"/>
              <a:gd name="connsiteX5" fmla="*/ 0 w 2464497"/>
              <a:gd name="connsiteY5" fmla="*/ 139663 h 444887"/>
              <a:gd name="connsiteX6" fmla="*/ 139663 w 2464497"/>
              <a:gd name="connsiteY6" fmla="*/ 0 h 444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64497" h="444887">
                <a:moveTo>
                  <a:pt x="139663" y="0"/>
                </a:moveTo>
                <a:lnTo>
                  <a:pt x="2324834" y="0"/>
                </a:lnTo>
                <a:cubicBezTo>
                  <a:pt x="2401968" y="0"/>
                  <a:pt x="2464497" y="62529"/>
                  <a:pt x="2464497" y="139663"/>
                </a:cubicBezTo>
                <a:lnTo>
                  <a:pt x="2464497" y="444887"/>
                </a:lnTo>
                <a:lnTo>
                  <a:pt x="0" y="444887"/>
                </a:lnTo>
                <a:lnTo>
                  <a:pt x="0" y="139663"/>
                </a:lnTo>
                <a:cubicBezTo>
                  <a:pt x="0" y="62529"/>
                  <a:pt x="62529" y="0"/>
                  <a:pt x="139663" y="0"/>
                </a:cubicBezTo>
                <a:close/>
              </a:path>
            </a:pathLst>
          </a:cu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13" name="组合 112">
            <a:extLst>
              <a:ext uri="{FF2B5EF4-FFF2-40B4-BE49-F238E27FC236}">
                <a16:creationId xmlns:a16="http://schemas.microsoft.com/office/drawing/2014/main" id="{3F955D64-4984-4BEE-8B37-9CA202AD7CF2}"/>
              </a:ext>
            </a:extLst>
          </p:cNvPr>
          <p:cNvGrpSpPr/>
          <p:nvPr/>
        </p:nvGrpSpPr>
        <p:grpSpPr>
          <a:xfrm>
            <a:off x="8532590" y="1676542"/>
            <a:ext cx="407086" cy="96106"/>
            <a:chOff x="2477987" y="2575127"/>
            <a:chExt cx="407086" cy="96106"/>
          </a:xfrm>
        </p:grpSpPr>
        <p:sp>
          <p:nvSpPr>
            <p:cNvPr id="114" name="椭圆 113">
              <a:extLst>
                <a:ext uri="{FF2B5EF4-FFF2-40B4-BE49-F238E27FC236}">
                  <a16:creationId xmlns:a16="http://schemas.microsoft.com/office/drawing/2014/main" id="{1B81073F-08C6-4D3E-BEB7-3045FA6EAE81}"/>
                </a:ext>
              </a:extLst>
            </p:cNvPr>
            <p:cNvSpPr/>
            <p:nvPr/>
          </p:nvSpPr>
          <p:spPr>
            <a:xfrm>
              <a:off x="2477987" y="2575127"/>
              <a:ext cx="96106" cy="961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a:extLst>
                <a:ext uri="{FF2B5EF4-FFF2-40B4-BE49-F238E27FC236}">
                  <a16:creationId xmlns:a16="http://schemas.microsoft.com/office/drawing/2014/main" id="{281768DD-119D-435B-982E-1CA6F7D4761A}"/>
                </a:ext>
              </a:extLst>
            </p:cNvPr>
            <p:cNvSpPr/>
            <p:nvPr/>
          </p:nvSpPr>
          <p:spPr>
            <a:xfrm>
              <a:off x="2633477" y="2575127"/>
              <a:ext cx="96106" cy="961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a:extLst>
                <a:ext uri="{FF2B5EF4-FFF2-40B4-BE49-F238E27FC236}">
                  <a16:creationId xmlns:a16="http://schemas.microsoft.com/office/drawing/2014/main" id="{CE0B2D86-E4D0-4544-A8C5-413482935CF9}"/>
                </a:ext>
              </a:extLst>
            </p:cNvPr>
            <p:cNvSpPr/>
            <p:nvPr/>
          </p:nvSpPr>
          <p:spPr>
            <a:xfrm>
              <a:off x="2788967" y="2575127"/>
              <a:ext cx="96106" cy="961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7" name="直接连接符 116">
            <a:extLst>
              <a:ext uri="{FF2B5EF4-FFF2-40B4-BE49-F238E27FC236}">
                <a16:creationId xmlns:a16="http://schemas.microsoft.com/office/drawing/2014/main" id="{9EE5AE52-371A-4903-93E2-6EA0E99315E5}"/>
              </a:ext>
            </a:extLst>
          </p:cNvPr>
          <p:cNvCxnSpPr>
            <a:cxnSpLocks/>
          </p:cNvCxnSpPr>
          <p:nvPr/>
        </p:nvCxnSpPr>
        <p:spPr>
          <a:xfrm flipH="1">
            <a:off x="10588498" y="1625661"/>
            <a:ext cx="171788" cy="171791"/>
          </a:xfrm>
          <a:prstGeom prst="line">
            <a:avLst/>
          </a:prstGeom>
          <a:ln w="19050">
            <a:solidFill>
              <a:schemeClr val="tx1"/>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sp>
        <p:nvSpPr>
          <p:cNvPr id="119" name="文本框 118">
            <a:extLst>
              <a:ext uri="{FF2B5EF4-FFF2-40B4-BE49-F238E27FC236}">
                <a16:creationId xmlns:a16="http://schemas.microsoft.com/office/drawing/2014/main" id="{1D76D874-A46A-4B98-BC10-F3BD52E89942}"/>
              </a:ext>
            </a:extLst>
          </p:cNvPr>
          <p:cNvSpPr txBox="1"/>
          <p:nvPr/>
        </p:nvSpPr>
        <p:spPr>
          <a:xfrm>
            <a:off x="8534878" y="2014267"/>
            <a:ext cx="2226450" cy="3174395"/>
          </a:xfrm>
          <a:prstGeom prst="rect">
            <a:avLst/>
          </a:prstGeom>
          <a:noFill/>
        </p:spPr>
        <p:txBody>
          <a:bodyPr wrap="square" rtlCol="0">
            <a:spAutoFit/>
          </a:bodyPr>
          <a:lstStyle/>
          <a:p>
            <a:pPr algn="ctr">
              <a:lnSpc>
                <a:spcPct val="120000"/>
              </a:lnSpc>
            </a:pPr>
            <a:r>
              <a:rPr lang="fr-FR" altLang="zh-CN" sz="1200">
                <a:latin typeface="Arial" panose="020B0604020202020204" pitchFamily="34" charset="0"/>
                <a:cs typeface="Arial" panose="020B0604020202020204" pitchFamily="34" charset="0"/>
              </a:rPr>
              <a:t>Lorem ipsum dolor sit amet, consectetuer adipiscing elit. Maecenas porttitor congue massa. Fusce posuere, magna sed pulvinar ultricies, purus lectus malesuada libero, sit amet commodo magna eros quis urna. Nunc viverra imperdiet enim.</a:t>
            </a:r>
          </a:p>
          <a:p>
            <a:pPr algn="ctr">
              <a:lnSpc>
                <a:spcPct val="120000"/>
              </a:lnSpc>
            </a:pPr>
            <a:r>
              <a:rPr lang="fr-FR" altLang="zh-CN" sz="1200">
                <a:latin typeface="Arial" panose="020B0604020202020204" pitchFamily="34" charset="0"/>
                <a:cs typeface="Arial" panose="020B0604020202020204" pitchFamily="34" charset="0"/>
              </a:rPr>
              <a:t>Fusce est. Vivamus a tellus. Pellentesque habitant morbi tristique senectus et netus et malesuada fames ac turpis egestas. Proin pharetra</a:t>
            </a:r>
          </a:p>
        </p:txBody>
      </p:sp>
      <p:grpSp>
        <p:nvGrpSpPr>
          <p:cNvPr id="123" name="组合 122">
            <a:extLst>
              <a:ext uri="{FF2B5EF4-FFF2-40B4-BE49-F238E27FC236}">
                <a16:creationId xmlns:a16="http://schemas.microsoft.com/office/drawing/2014/main" id="{F5886003-761C-4997-A185-E8C66E261D46}"/>
              </a:ext>
            </a:extLst>
          </p:cNvPr>
          <p:cNvGrpSpPr/>
          <p:nvPr/>
        </p:nvGrpSpPr>
        <p:grpSpPr>
          <a:xfrm rot="1157997">
            <a:off x="7800576" y="2818094"/>
            <a:ext cx="713941" cy="685509"/>
            <a:chOff x="7495355" y="2761915"/>
            <a:chExt cx="713941" cy="685509"/>
          </a:xfrm>
        </p:grpSpPr>
        <p:sp>
          <p:nvSpPr>
            <p:cNvPr id="120" name="任意多边形: 形状 119">
              <a:extLst>
                <a:ext uri="{FF2B5EF4-FFF2-40B4-BE49-F238E27FC236}">
                  <a16:creationId xmlns:a16="http://schemas.microsoft.com/office/drawing/2014/main" id="{012E5C01-515B-4F55-AEF4-36ED325575B0}"/>
                </a:ext>
              </a:extLst>
            </p:cNvPr>
            <p:cNvSpPr/>
            <p:nvPr/>
          </p:nvSpPr>
          <p:spPr>
            <a:xfrm>
              <a:off x="7495355" y="2761915"/>
              <a:ext cx="713941" cy="685509"/>
            </a:xfrm>
            <a:custGeom>
              <a:avLst/>
              <a:gdLst>
                <a:gd name="connsiteX0" fmla="*/ 2803020 w 2913386"/>
                <a:gd name="connsiteY0" fmla="*/ 915533 h 2797368"/>
                <a:gd name="connsiteX1" fmla="*/ 1612471 w 2913386"/>
                <a:gd name="connsiteY1" fmla="*/ 51435 h 2797368"/>
                <a:gd name="connsiteX2" fmla="*/ 1299727 w 2913386"/>
                <a:gd name="connsiteY2" fmla="*/ 51435 h 2797368"/>
                <a:gd name="connsiteX3" fmla="*/ 109178 w 2913386"/>
                <a:gd name="connsiteY3" fmla="*/ 915533 h 2797368"/>
                <a:gd name="connsiteX4" fmla="*/ 13158 w 2913386"/>
                <a:gd name="connsiteY4" fmla="*/ 1211779 h 2797368"/>
                <a:gd name="connsiteX5" fmla="*/ 468529 w 2913386"/>
                <a:gd name="connsiteY5" fmla="*/ 2613555 h 2797368"/>
                <a:gd name="connsiteX6" fmla="*/ 720923 w 2913386"/>
                <a:gd name="connsiteY6" fmla="*/ 2797368 h 2797368"/>
                <a:gd name="connsiteX7" fmla="*/ 2194022 w 2913386"/>
                <a:gd name="connsiteY7" fmla="*/ 2797368 h 2797368"/>
                <a:gd name="connsiteX8" fmla="*/ 2446416 w 2913386"/>
                <a:gd name="connsiteY8" fmla="*/ 2613555 h 2797368"/>
                <a:gd name="connsiteX9" fmla="*/ 2901787 w 2913386"/>
                <a:gd name="connsiteY9" fmla="*/ 1214523 h 2797368"/>
                <a:gd name="connsiteX10" fmla="*/ 2803012 w 2913386"/>
                <a:gd name="connsiteY10" fmla="*/ 915514 h 2797368"/>
                <a:gd name="connsiteX11" fmla="*/ 1450622 w 2913386"/>
                <a:gd name="connsiteY11" fmla="*/ 1601333 h 2797368"/>
                <a:gd name="connsiteX12" fmla="*/ 1362831 w 2913386"/>
                <a:gd name="connsiteY12" fmla="*/ 1513542 h 2797368"/>
                <a:gd name="connsiteX13" fmla="*/ 1450622 w 2913386"/>
                <a:gd name="connsiteY13" fmla="*/ 1425751 h 2797368"/>
                <a:gd name="connsiteX14" fmla="*/ 1538414 w 2913386"/>
                <a:gd name="connsiteY14" fmla="*/ 1513542 h 2797368"/>
                <a:gd name="connsiteX15" fmla="*/ 1450622 w 2913386"/>
                <a:gd name="connsiteY15" fmla="*/ 1601333 h 279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386" h="2797368">
                  <a:moveTo>
                    <a:pt x="2803020" y="915533"/>
                  </a:moveTo>
                  <a:lnTo>
                    <a:pt x="1612471" y="51435"/>
                  </a:lnTo>
                  <a:cubicBezTo>
                    <a:pt x="1519207" y="-17145"/>
                    <a:pt x="1393035" y="-17145"/>
                    <a:pt x="1299727" y="51435"/>
                  </a:cubicBezTo>
                  <a:lnTo>
                    <a:pt x="109178" y="915533"/>
                  </a:lnTo>
                  <a:cubicBezTo>
                    <a:pt x="15914" y="984113"/>
                    <a:pt x="-22506" y="1102061"/>
                    <a:pt x="13158" y="1211779"/>
                  </a:cubicBezTo>
                  <a:lnTo>
                    <a:pt x="468529" y="2613555"/>
                  </a:lnTo>
                  <a:cubicBezTo>
                    <a:pt x="504197" y="2723273"/>
                    <a:pt x="605689" y="2797368"/>
                    <a:pt x="720923" y="2797368"/>
                  </a:cubicBezTo>
                  <a:lnTo>
                    <a:pt x="2194022" y="2797368"/>
                  </a:lnTo>
                  <a:cubicBezTo>
                    <a:pt x="2309256" y="2797368"/>
                    <a:pt x="2410744" y="2723316"/>
                    <a:pt x="2446416" y="2613555"/>
                  </a:cubicBezTo>
                  <a:lnTo>
                    <a:pt x="2901787" y="1214523"/>
                  </a:lnTo>
                  <a:cubicBezTo>
                    <a:pt x="2934699" y="1104804"/>
                    <a:pt x="2896276" y="984094"/>
                    <a:pt x="2803012" y="915514"/>
                  </a:cubicBezTo>
                  <a:close/>
                  <a:moveTo>
                    <a:pt x="1450622" y="1601333"/>
                  </a:moveTo>
                  <a:cubicBezTo>
                    <a:pt x="1401254" y="1601333"/>
                    <a:pt x="1362831" y="1562910"/>
                    <a:pt x="1362831" y="1513542"/>
                  </a:cubicBezTo>
                  <a:cubicBezTo>
                    <a:pt x="1362831" y="1464173"/>
                    <a:pt x="1401255" y="1425751"/>
                    <a:pt x="1450622" y="1425751"/>
                  </a:cubicBezTo>
                  <a:cubicBezTo>
                    <a:pt x="1499991" y="1425751"/>
                    <a:pt x="1538414" y="1464174"/>
                    <a:pt x="1538414" y="1513542"/>
                  </a:cubicBezTo>
                  <a:cubicBezTo>
                    <a:pt x="1538375" y="1562949"/>
                    <a:pt x="1499990" y="1601333"/>
                    <a:pt x="1450622" y="1601333"/>
                  </a:cubicBezTo>
                  <a:close/>
                </a:path>
              </a:pathLst>
            </a:custGeom>
            <a:solidFill>
              <a:srgbClr val="FFBB16"/>
            </a:solidFill>
            <a:ln w="19050" cap="flat">
              <a:solidFill>
                <a:schemeClr val="tx1"/>
              </a:solid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19CF18EC-4A72-4B16-9B46-2B0542BAE00F}"/>
                </a:ext>
              </a:extLst>
            </p:cNvPr>
            <p:cNvSpPr/>
            <p:nvPr/>
          </p:nvSpPr>
          <p:spPr>
            <a:xfrm>
              <a:off x="7671856" y="3058267"/>
              <a:ext cx="123073" cy="232997"/>
            </a:xfrm>
            <a:custGeom>
              <a:avLst/>
              <a:gdLst>
                <a:gd name="connsiteX0" fmla="*/ 591845 w 840252"/>
                <a:gd name="connsiteY0" fmla="*/ 69 h 1590732"/>
                <a:gd name="connsiteX1" fmla="*/ 248407 w 840252"/>
                <a:gd name="connsiteY1" fmla="*/ 69 h 1590732"/>
                <a:gd name="connsiteX2" fmla="*/ 0 w 840252"/>
                <a:gd name="connsiteY2" fmla="*/ 248475 h 1590732"/>
                <a:gd name="connsiteX3" fmla="*/ 0 w 840252"/>
                <a:gd name="connsiteY3" fmla="*/ 1342326 h 1590732"/>
                <a:gd name="connsiteX4" fmla="*/ 248407 w 840252"/>
                <a:gd name="connsiteY4" fmla="*/ 1590733 h 1590732"/>
                <a:gd name="connsiteX5" fmla="*/ 591845 w 840252"/>
                <a:gd name="connsiteY5" fmla="*/ 1590733 h 1590732"/>
                <a:gd name="connsiteX6" fmla="*/ 840252 w 840252"/>
                <a:gd name="connsiteY6" fmla="*/ 1342326 h 1590732"/>
                <a:gd name="connsiteX7" fmla="*/ 840252 w 840252"/>
                <a:gd name="connsiteY7" fmla="*/ 248377 h 1590732"/>
                <a:gd name="connsiteX8" fmla="*/ 591845 w 840252"/>
                <a:gd name="connsiteY8" fmla="*/ 0 h 1590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0252" h="1590732">
                  <a:moveTo>
                    <a:pt x="591845" y="69"/>
                  </a:moveTo>
                  <a:lnTo>
                    <a:pt x="248407" y="69"/>
                  </a:lnTo>
                  <a:cubicBezTo>
                    <a:pt x="111443" y="69"/>
                    <a:pt x="0" y="111511"/>
                    <a:pt x="0" y="248475"/>
                  </a:cubicBezTo>
                  <a:lnTo>
                    <a:pt x="0" y="1342326"/>
                  </a:lnTo>
                  <a:cubicBezTo>
                    <a:pt x="0" y="1479290"/>
                    <a:pt x="111403" y="1590733"/>
                    <a:pt x="248407" y="1590733"/>
                  </a:cubicBezTo>
                  <a:lnTo>
                    <a:pt x="591845" y="1590733"/>
                  </a:lnTo>
                  <a:cubicBezTo>
                    <a:pt x="728810" y="1590733"/>
                    <a:pt x="840252" y="1479290"/>
                    <a:pt x="840252" y="1342326"/>
                  </a:cubicBezTo>
                  <a:lnTo>
                    <a:pt x="840252" y="248377"/>
                  </a:lnTo>
                  <a:cubicBezTo>
                    <a:pt x="840252" y="111413"/>
                    <a:pt x="728810" y="0"/>
                    <a:pt x="591845" y="0"/>
                  </a:cubicBezTo>
                  <a:close/>
                </a:path>
              </a:pathLst>
            </a:custGeom>
            <a:solidFill>
              <a:srgbClr val="342674"/>
            </a:solidFill>
            <a:ln w="19050" cap="flat">
              <a:solidFill>
                <a:schemeClr val="tx1"/>
              </a:solid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E9BB3932-39AC-43FF-8DA6-ECC4B01CB024}"/>
                </a:ext>
              </a:extLst>
            </p:cNvPr>
            <p:cNvSpPr/>
            <p:nvPr/>
          </p:nvSpPr>
          <p:spPr>
            <a:xfrm>
              <a:off x="7811957" y="2906227"/>
              <a:ext cx="260881" cy="414829"/>
            </a:xfrm>
            <a:custGeom>
              <a:avLst/>
              <a:gdLst>
                <a:gd name="connsiteX0" fmla="*/ 1295367 w 1781107"/>
                <a:gd name="connsiteY0" fmla="*/ 1038086 h 2832151"/>
                <a:gd name="connsiteX1" fmla="*/ 689933 w 1781107"/>
                <a:gd name="connsiteY1" fmla="*/ 1038086 h 2832151"/>
                <a:gd name="connsiteX2" fmla="*/ 463638 w 1781107"/>
                <a:gd name="connsiteY2" fmla="*/ 849030 h 2832151"/>
                <a:gd name="connsiteX3" fmla="*/ 454415 w 1781107"/>
                <a:gd name="connsiteY3" fmla="*/ 520326 h 2832151"/>
                <a:gd name="connsiteX4" fmla="*/ 456750 w 1781107"/>
                <a:gd name="connsiteY4" fmla="*/ 326950 h 2832151"/>
                <a:gd name="connsiteX5" fmla="*/ 255105 w 1781107"/>
                <a:gd name="connsiteY5" fmla="*/ 21710 h 2832151"/>
                <a:gd name="connsiteX6" fmla="*/ 83391 w 1781107"/>
                <a:gd name="connsiteY6" fmla="*/ 24313 h 2832151"/>
                <a:gd name="connsiteX7" fmla="*/ 0 w 1781107"/>
                <a:gd name="connsiteY7" fmla="*/ 170966 h 2832151"/>
                <a:gd name="connsiteX8" fmla="*/ 0 w 1781107"/>
                <a:gd name="connsiteY8" fmla="*/ 2234343 h 2832151"/>
                <a:gd name="connsiteX9" fmla="*/ 405856 w 1781107"/>
                <a:gd name="connsiteY9" fmla="*/ 2713403 h 2832151"/>
                <a:gd name="connsiteX10" fmla="*/ 1078450 w 1781107"/>
                <a:gd name="connsiteY10" fmla="*/ 2825492 h 2832151"/>
                <a:gd name="connsiteX11" fmla="*/ 1158511 w 1781107"/>
                <a:gd name="connsiteY11" fmla="*/ 2832151 h 2832151"/>
                <a:gd name="connsiteX12" fmla="*/ 1637347 w 1781107"/>
                <a:gd name="connsiteY12" fmla="*/ 2426295 h 2832151"/>
                <a:gd name="connsiteX13" fmla="*/ 1774467 w 1781107"/>
                <a:gd name="connsiteY13" fmla="*/ 1603560 h 2832151"/>
                <a:gd name="connsiteX14" fmla="*/ 1665974 w 1781107"/>
                <a:gd name="connsiteY14" fmla="*/ 1209803 h 2832151"/>
                <a:gd name="connsiteX15" fmla="*/ 1295368 w 1781107"/>
                <a:gd name="connsiteY15" fmla="*/ 1038050 h 2832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81107" h="2832151">
                  <a:moveTo>
                    <a:pt x="1295367" y="1038086"/>
                  </a:moveTo>
                  <a:lnTo>
                    <a:pt x="689933" y="1038086"/>
                  </a:lnTo>
                  <a:cubicBezTo>
                    <a:pt x="577609" y="1038086"/>
                    <a:pt x="482508" y="958560"/>
                    <a:pt x="463638" y="849030"/>
                  </a:cubicBezTo>
                  <a:cubicBezTo>
                    <a:pt x="447106" y="752628"/>
                    <a:pt x="450818" y="634522"/>
                    <a:pt x="454415" y="520326"/>
                  </a:cubicBezTo>
                  <a:cubicBezTo>
                    <a:pt x="456405" y="455382"/>
                    <a:pt x="458587" y="388261"/>
                    <a:pt x="456750" y="326950"/>
                  </a:cubicBezTo>
                  <a:cubicBezTo>
                    <a:pt x="452923" y="197402"/>
                    <a:pt x="383195" y="91819"/>
                    <a:pt x="255105" y="21710"/>
                  </a:cubicBezTo>
                  <a:cubicBezTo>
                    <a:pt x="200608" y="-8179"/>
                    <a:pt x="136393" y="-7107"/>
                    <a:pt x="83391" y="24313"/>
                  </a:cubicBezTo>
                  <a:cubicBezTo>
                    <a:pt x="31152" y="55274"/>
                    <a:pt x="0" y="110076"/>
                    <a:pt x="0" y="170966"/>
                  </a:cubicBezTo>
                  <a:lnTo>
                    <a:pt x="0" y="2234343"/>
                  </a:lnTo>
                  <a:cubicBezTo>
                    <a:pt x="0" y="2472766"/>
                    <a:pt x="170686" y="2674214"/>
                    <a:pt x="405856" y="2713403"/>
                  </a:cubicBezTo>
                  <a:lnTo>
                    <a:pt x="1078450" y="2825492"/>
                  </a:lnTo>
                  <a:cubicBezTo>
                    <a:pt x="1105354" y="2829970"/>
                    <a:pt x="1132067" y="2832151"/>
                    <a:pt x="1158511" y="2832151"/>
                  </a:cubicBezTo>
                  <a:cubicBezTo>
                    <a:pt x="1391536" y="2832151"/>
                    <a:pt x="1597776" y="2663533"/>
                    <a:pt x="1637347" y="2426295"/>
                  </a:cubicBezTo>
                  <a:lnTo>
                    <a:pt x="1774467" y="1603560"/>
                  </a:lnTo>
                  <a:cubicBezTo>
                    <a:pt x="1797965" y="1462462"/>
                    <a:pt x="1758471" y="1318943"/>
                    <a:pt x="1665974" y="1209803"/>
                  </a:cubicBezTo>
                  <a:cubicBezTo>
                    <a:pt x="1573513" y="1100614"/>
                    <a:pt x="1438416" y="1038050"/>
                    <a:pt x="1295368" y="1038050"/>
                  </a:cubicBezTo>
                  <a:close/>
                </a:path>
              </a:pathLst>
            </a:custGeom>
            <a:solidFill>
              <a:schemeClr val="bg1"/>
            </a:solidFill>
            <a:ln w="19050" cap="flat">
              <a:solidFill>
                <a:schemeClr val="tx1"/>
              </a:solidFill>
              <a:prstDash val="solid"/>
              <a:miter/>
            </a:ln>
          </p:spPr>
          <p:txBody>
            <a:bodyPr rtlCol="0" anchor="ctr"/>
            <a:lstStyle/>
            <a:p>
              <a:endParaRPr lang="zh-CN" altLang="en-US"/>
            </a:p>
          </p:txBody>
        </p:sp>
      </p:grpSp>
      <p:sp>
        <p:nvSpPr>
          <p:cNvPr id="124" name="文本框 123">
            <a:extLst>
              <a:ext uri="{FF2B5EF4-FFF2-40B4-BE49-F238E27FC236}">
                <a16:creationId xmlns:a16="http://schemas.microsoft.com/office/drawing/2014/main" id="{95380F60-181A-4B7B-BC39-85BA8F24DE68}"/>
              </a:ext>
            </a:extLst>
          </p:cNvPr>
          <p:cNvSpPr txBox="1"/>
          <p:nvPr/>
        </p:nvSpPr>
        <p:spPr>
          <a:xfrm>
            <a:off x="5727559" y="1959731"/>
            <a:ext cx="2280418" cy="400110"/>
          </a:xfrm>
          <a:prstGeom prst="rect">
            <a:avLst/>
          </a:prstGeom>
          <a:noFill/>
        </p:spPr>
        <p:txBody>
          <a:bodyPr wrap="square" rtlCol="0">
            <a:spAutoFit/>
          </a:bodyPr>
          <a:lstStyle/>
          <a:p>
            <a:pPr algn="r"/>
            <a:r>
              <a:rPr lang="en-US" altLang="zh-CN" sz="2000">
                <a:solidFill>
                  <a:srgbClr val="FFBB16"/>
                </a:solidFill>
                <a:latin typeface="Arial Black" panose="020B0A04020102020204" pitchFamily="34" charset="0"/>
              </a:rPr>
              <a:t>2022/01/28</a:t>
            </a:r>
            <a:endParaRPr lang="zh-CN" altLang="en-US" sz="2000">
              <a:solidFill>
                <a:srgbClr val="FFBB16"/>
              </a:solidFill>
              <a:latin typeface="Arial Black" panose="020B0A04020102020204" pitchFamily="34" charset="0"/>
            </a:endParaRPr>
          </a:p>
        </p:txBody>
      </p:sp>
    </p:spTree>
    <p:extLst>
      <p:ext uri="{BB962C8B-B14F-4D97-AF65-F5344CB8AC3E}">
        <p14:creationId xmlns:p14="http://schemas.microsoft.com/office/powerpoint/2010/main" val="21012451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BB16"/>
        </a:solidFill>
        <a:effectLst/>
      </p:bgPr>
    </p:bg>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6FCEE376-CD2F-45B2-AEEE-5A9B7C4C9F16}"/>
              </a:ext>
            </a:extLst>
          </p:cNvPr>
          <p:cNvSpPr/>
          <p:nvPr/>
        </p:nvSpPr>
        <p:spPr>
          <a:xfrm>
            <a:off x="0" y="0"/>
            <a:ext cx="12192000" cy="6858000"/>
          </a:xfrm>
          <a:prstGeom prst="rect">
            <a:avLst/>
          </a:prstGeom>
          <a:solidFill>
            <a:srgbClr val="FFBB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18B1C66B-5617-48E5-BF73-A2E7D1C22611}"/>
              </a:ext>
            </a:extLst>
          </p:cNvPr>
          <p:cNvSpPr/>
          <p:nvPr/>
        </p:nvSpPr>
        <p:spPr>
          <a:xfrm>
            <a:off x="793750" y="1028700"/>
            <a:ext cx="10604500" cy="4800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id="{770D7C24-D3D8-4974-9A02-A110AFFA021A}"/>
              </a:ext>
            </a:extLst>
          </p:cNvPr>
          <p:cNvSpPr/>
          <p:nvPr/>
        </p:nvSpPr>
        <p:spPr>
          <a:xfrm>
            <a:off x="7412477" y="2431915"/>
            <a:ext cx="3467876" cy="2889386"/>
          </a:xfrm>
          <a:prstGeom prst="roundRect">
            <a:avLst>
              <a:gd name="adj" fmla="val 3633"/>
            </a:avLst>
          </a:prstGeom>
          <a:pattFill prst="wdDnDiag">
            <a:fgClr>
              <a:srgbClr val="342674"/>
            </a:fgClr>
            <a:bgClr>
              <a:srgbClr val="F53E00"/>
            </a:bgClr>
          </a:patt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91AF3C59-7068-4702-84BC-7D7376C5DEB9}"/>
              </a:ext>
            </a:extLst>
          </p:cNvPr>
          <p:cNvGrpSpPr/>
          <p:nvPr/>
        </p:nvGrpSpPr>
        <p:grpSpPr>
          <a:xfrm>
            <a:off x="6894580" y="1536699"/>
            <a:ext cx="3467876" cy="3424407"/>
            <a:chOff x="4863751" y="1932831"/>
            <a:chExt cx="2464498" cy="3784601"/>
          </a:xfrm>
        </p:grpSpPr>
        <p:sp>
          <p:nvSpPr>
            <p:cNvPr id="6" name="矩形: 圆角 5">
              <a:extLst>
                <a:ext uri="{FF2B5EF4-FFF2-40B4-BE49-F238E27FC236}">
                  <a16:creationId xmlns:a16="http://schemas.microsoft.com/office/drawing/2014/main" id="{8413EA99-27FD-4E8C-95F6-32E0844CD7C6}"/>
                </a:ext>
              </a:extLst>
            </p:cNvPr>
            <p:cNvSpPr/>
            <p:nvPr/>
          </p:nvSpPr>
          <p:spPr>
            <a:xfrm>
              <a:off x="4863751" y="1932831"/>
              <a:ext cx="2464497" cy="3784601"/>
            </a:xfrm>
            <a:prstGeom prst="roundRect">
              <a:avLst>
                <a:gd name="adj" fmla="val 5667"/>
              </a:avLst>
            </a:prstGeom>
            <a:solidFill>
              <a:srgbClr val="FFBB1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a:extLst>
                <a:ext uri="{FF2B5EF4-FFF2-40B4-BE49-F238E27FC236}">
                  <a16:creationId xmlns:a16="http://schemas.microsoft.com/office/drawing/2014/main" id="{05355869-F7DF-4148-8B4C-B60345D22A1D}"/>
                </a:ext>
              </a:extLst>
            </p:cNvPr>
            <p:cNvSpPr/>
            <p:nvPr/>
          </p:nvSpPr>
          <p:spPr>
            <a:xfrm>
              <a:off x="4863752" y="1932832"/>
              <a:ext cx="2464497" cy="386651"/>
            </a:xfrm>
            <a:custGeom>
              <a:avLst/>
              <a:gdLst>
                <a:gd name="connsiteX0" fmla="*/ 139663 w 2464497"/>
                <a:gd name="connsiteY0" fmla="*/ 0 h 444887"/>
                <a:gd name="connsiteX1" fmla="*/ 2324834 w 2464497"/>
                <a:gd name="connsiteY1" fmla="*/ 0 h 444887"/>
                <a:gd name="connsiteX2" fmla="*/ 2464497 w 2464497"/>
                <a:gd name="connsiteY2" fmla="*/ 139663 h 444887"/>
                <a:gd name="connsiteX3" fmla="*/ 2464497 w 2464497"/>
                <a:gd name="connsiteY3" fmla="*/ 444887 h 444887"/>
                <a:gd name="connsiteX4" fmla="*/ 0 w 2464497"/>
                <a:gd name="connsiteY4" fmla="*/ 444887 h 444887"/>
                <a:gd name="connsiteX5" fmla="*/ 0 w 2464497"/>
                <a:gd name="connsiteY5" fmla="*/ 139663 h 444887"/>
                <a:gd name="connsiteX6" fmla="*/ 139663 w 2464497"/>
                <a:gd name="connsiteY6" fmla="*/ 0 h 444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64497" h="444887">
                  <a:moveTo>
                    <a:pt x="139663" y="0"/>
                  </a:moveTo>
                  <a:lnTo>
                    <a:pt x="2324834" y="0"/>
                  </a:lnTo>
                  <a:cubicBezTo>
                    <a:pt x="2401968" y="0"/>
                    <a:pt x="2464497" y="62529"/>
                    <a:pt x="2464497" y="139663"/>
                  </a:cubicBezTo>
                  <a:lnTo>
                    <a:pt x="2464497" y="444887"/>
                  </a:lnTo>
                  <a:lnTo>
                    <a:pt x="0" y="444887"/>
                  </a:lnTo>
                  <a:lnTo>
                    <a:pt x="0" y="139663"/>
                  </a:lnTo>
                  <a:cubicBezTo>
                    <a:pt x="0" y="62529"/>
                    <a:pt x="62529" y="0"/>
                    <a:pt x="139663" y="0"/>
                  </a:cubicBezTo>
                  <a:close/>
                </a:path>
              </a:pathLst>
            </a:cu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9" name="文本框 8">
            <a:extLst>
              <a:ext uri="{FF2B5EF4-FFF2-40B4-BE49-F238E27FC236}">
                <a16:creationId xmlns:a16="http://schemas.microsoft.com/office/drawing/2014/main" id="{FC501AD8-4A5E-46CA-9C83-8579D901D632}"/>
              </a:ext>
            </a:extLst>
          </p:cNvPr>
          <p:cNvSpPr txBox="1"/>
          <p:nvPr/>
        </p:nvSpPr>
        <p:spPr>
          <a:xfrm>
            <a:off x="7169527" y="2039476"/>
            <a:ext cx="2917982" cy="2768130"/>
          </a:xfrm>
          <a:prstGeom prst="rect">
            <a:avLst/>
          </a:prstGeom>
          <a:noFill/>
        </p:spPr>
        <p:txBody>
          <a:bodyPr wrap="square" rtlCol="0">
            <a:spAutoFit/>
          </a:bodyPr>
          <a:lstStyle/>
          <a:p>
            <a:pPr algn="ctr">
              <a:lnSpc>
                <a:spcPct val="120000"/>
              </a:lnSpc>
            </a:pPr>
            <a:r>
              <a:rPr lang="fr-FR" altLang="zh-CN" sz="1200">
                <a:latin typeface="Arial" panose="020B0604020202020204" pitchFamily="34" charset="0"/>
                <a:cs typeface="Arial" panose="020B0604020202020204" pitchFamily="34" charset="0"/>
              </a:rPr>
              <a:t>Lorem ipsum dolor sit amet, consectetuer adipiscing elit. Maecenas porttitor congue massa. Fusce posuere, magna sed pulvinar ultricies, purus lectus malesuada libero, sit amet commodo magna eros quis urna. Nunc viverra imperdiet enim.</a:t>
            </a:r>
          </a:p>
          <a:p>
            <a:pPr algn="ctr">
              <a:lnSpc>
                <a:spcPct val="120000"/>
              </a:lnSpc>
            </a:pPr>
            <a:endParaRPr lang="fr-FR" altLang="zh-CN" sz="1200">
              <a:latin typeface="Arial" panose="020B0604020202020204" pitchFamily="34" charset="0"/>
              <a:cs typeface="Arial" panose="020B0604020202020204" pitchFamily="34" charset="0"/>
            </a:endParaRPr>
          </a:p>
          <a:p>
            <a:pPr algn="ctr">
              <a:lnSpc>
                <a:spcPct val="120000"/>
              </a:lnSpc>
            </a:pPr>
            <a:r>
              <a:rPr lang="fr-FR" altLang="zh-CN" sz="1400" b="1">
                <a:latin typeface="Arial" panose="020B0604020202020204" pitchFamily="34" charset="0"/>
                <a:cs typeface="Arial" panose="020B0604020202020204" pitchFamily="34" charset="0"/>
              </a:rPr>
              <a:t>Fusce est. Vivamus a tellus. </a:t>
            </a:r>
            <a:r>
              <a:rPr lang="fr-FR" altLang="zh-CN" sz="1200">
                <a:latin typeface="Arial" panose="020B0604020202020204" pitchFamily="34" charset="0"/>
                <a:cs typeface="Arial" panose="020B0604020202020204" pitchFamily="34" charset="0"/>
              </a:rPr>
              <a:t>Pellentesque habitant morbi tristique senectus et netus et malesuada fames ac turpis egestas. Proin pharetra</a:t>
            </a:r>
          </a:p>
        </p:txBody>
      </p:sp>
      <p:grpSp>
        <p:nvGrpSpPr>
          <p:cNvPr id="10" name="组合 9">
            <a:extLst>
              <a:ext uri="{FF2B5EF4-FFF2-40B4-BE49-F238E27FC236}">
                <a16:creationId xmlns:a16="http://schemas.microsoft.com/office/drawing/2014/main" id="{2409354C-57C6-4343-B4EB-600D096C3F22}"/>
              </a:ext>
            </a:extLst>
          </p:cNvPr>
          <p:cNvGrpSpPr/>
          <p:nvPr/>
        </p:nvGrpSpPr>
        <p:grpSpPr>
          <a:xfrm>
            <a:off x="7059390" y="1670689"/>
            <a:ext cx="407086" cy="96106"/>
            <a:chOff x="2477987" y="2575127"/>
            <a:chExt cx="407086" cy="96106"/>
          </a:xfrm>
        </p:grpSpPr>
        <p:sp>
          <p:nvSpPr>
            <p:cNvPr id="11" name="椭圆 10">
              <a:extLst>
                <a:ext uri="{FF2B5EF4-FFF2-40B4-BE49-F238E27FC236}">
                  <a16:creationId xmlns:a16="http://schemas.microsoft.com/office/drawing/2014/main" id="{4B9A13CB-3A19-4D98-8C14-DA898A6E89AA}"/>
                </a:ext>
              </a:extLst>
            </p:cNvPr>
            <p:cNvSpPr/>
            <p:nvPr/>
          </p:nvSpPr>
          <p:spPr>
            <a:xfrm>
              <a:off x="2477987" y="2575127"/>
              <a:ext cx="96106" cy="961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DB447507-D52D-4EEB-A991-E13883AFAFD6}"/>
                </a:ext>
              </a:extLst>
            </p:cNvPr>
            <p:cNvSpPr/>
            <p:nvPr/>
          </p:nvSpPr>
          <p:spPr>
            <a:xfrm>
              <a:off x="2633477" y="2575127"/>
              <a:ext cx="96106" cy="961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7B73CECC-943F-4D28-B0F9-41ABE68EE37D}"/>
                </a:ext>
              </a:extLst>
            </p:cNvPr>
            <p:cNvSpPr/>
            <p:nvPr/>
          </p:nvSpPr>
          <p:spPr>
            <a:xfrm>
              <a:off x="2788967" y="2575127"/>
              <a:ext cx="96106" cy="961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4" name="直接连接符 13">
            <a:extLst>
              <a:ext uri="{FF2B5EF4-FFF2-40B4-BE49-F238E27FC236}">
                <a16:creationId xmlns:a16="http://schemas.microsoft.com/office/drawing/2014/main" id="{AD82BB39-1F4B-4E31-A83A-5F7B8723664C}"/>
              </a:ext>
            </a:extLst>
          </p:cNvPr>
          <p:cNvCxnSpPr>
            <a:cxnSpLocks/>
          </p:cNvCxnSpPr>
          <p:nvPr/>
        </p:nvCxnSpPr>
        <p:spPr>
          <a:xfrm flipH="1">
            <a:off x="10001615" y="1626878"/>
            <a:ext cx="171788" cy="171791"/>
          </a:xfrm>
          <a:prstGeom prst="line">
            <a:avLst/>
          </a:prstGeom>
          <a:ln w="19050">
            <a:solidFill>
              <a:schemeClr val="tx1"/>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grpSp>
        <p:nvGrpSpPr>
          <p:cNvPr id="15" name="组合 14">
            <a:extLst>
              <a:ext uri="{FF2B5EF4-FFF2-40B4-BE49-F238E27FC236}">
                <a16:creationId xmlns:a16="http://schemas.microsoft.com/office/drawing/2014/main" id="{72E49FB1-5F14-496D-9589-1D5A4490DF70}"/>
              </a:ext>
            </a:extLst>
          </p:cNvPr>
          <p:cNvGrpSpPr/>
          <p:nvPr/>
        </p:nvGrpSpPr>
        <p:grpSpPr>
          <a:xfrm>
            <a:off x="6283419" y="3613959"/>
            <a:ext cx="872077" cy="525298"/>
            <a:chOff x="9946822" y="4307925"/>
            <a:chExt cx="872077" cy="525298"/>
          </a:xfrm>
        </p:grpSpPr>
        <p:grpSp>
          <p:nvGrpSpPr>
            <p:cNvPr id="16" name="组合 15">
              <a:extLst>
                <a:ext uri="{FF2B5EF4-FFF2-40B4-BE49-F238E27FC236}">
                  <a16:creationId xmlns:a16="http://schemas.microsoft.com/office/drawing/2014/main" id="{68745F14-6EB0-44C9-8C09-388D1597711D}"/>
                </a:ext>
              </a:extLst>
            </p:cNvPr>
            <p:cNvGrpSpPr/>
            <p:nvPr/>
          </p:nvGrpSpPr>
          <p:grpSpPr>
            <a:xfrm rot="5400000">
              <a:off x="10120212" y="4134535"/>
              <a:ext cx="525298" cy="872077"/>
              <a:chOff x="10120212" y="4134535"/>
              <a:chExt cx="525298" cy="872077"/>
            </a:xfrm>
            <a:solidFill>
              <a:srgbClr val="342674"/>
            </a:solidFill>
          </p:grpSpPr>
          <p:sp>
            <p:nvSpPr>
              <p:cNvPr id="20" name="椭圆 19">
                <a:extLst>
                  <a:ext uri="{FF2B5EF4-FFF2-40B4-BE49-F238E27FC236}">
                    <a16:creationId xmlns:a16="http://schemas.microsoft.com/office/drawing/2014/main" id="{AF9A86D2-325F-4519-8833-59D66249B630}"/>
                  </a:ext>
                </a:extLst>
              </p:cNvPr>
              <p:cNvSpPr/>
              <p:nvPr/>
            </p:nvSpPr>
            <p:spPr>
              <a:xfrm>
                <a:off x="10120212" y="4481314"/>
                <a:ext cx="525298" cy="525298"/>
              </a:xfrm>
              <a:prstGeom prst="ellipse">
                <a:avLst/>
              </a:prstGeom>
              <a:solidFill>
                <a:srgbClr val="009F1A"/>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E0B2D2B4-3905-4C51-84BA-1B7190C85E77}"/>
                  </a:ext>
                </a:extLst>
              </p:cNvPr>
              <p:cNvSpPr/>
              <p:nvPr/>
            </p:nvSpPr>
            <p:spPr>
              <a:xfrm>
                <a:off x="10120212" y="4394619"/>
                <a:ext cx="525298" cy="525298"/>
              </a:xfrm>
              <a:prstGeom prst="ellipse">
                <a:avLst/>
              </a:prstGeom>
              <a:solidFill>
                <a:srgbClr val="009F1A"/>
              </a:solid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 name="椭圆 21">
                <a:extLst>
                  <a:ext uri="{FF2B5EF4-FFF2-40B4-BE49-F238E27FC236}">
                    <a16:creationId xmlns:a16="http://schemas.microsoft.com/office/drawing/2014/main" id="{9DC4F3C5-72CE-4057-B4CA-30F34B37049E}"/>
                  </a:ext>
                </a:extLst>
              </p:cNvPr>
              <p:cNvSpPr/>
              <p:nvPr/>
            </p:nvSpPr>
            <p:spPr>
              <a:xfrm>
                <a:off x="10120212" y="4307924"/>
                <a:ext cx="525298" cy="525298"/>
              </a:xfrm>
              <a:prstGeom prst="ellipse">
                <a:avLst/>
              </a:prstGeom>
              <a:solidFill>
                <a:srgbClr val="009F1A"/>
              </a:solid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 name="椭圆 22">
                <a:extLst>
                  <a:ext uri="{FF2B5EF4-FFF2-40B4-BE49-F238E27FC236}">
                    <a16:creationId xmlns:a16="http://schemas.microsoft.com/office/drawing/2014/main" id="{9C26791E-8AC2-4268-B8DC-32CFB5C15D88}"/>
                  </a:ext>
                </a:extLst>
              </p:cNvPr>
              <p:cNvSpPr/>
              <p:nvPr/>
            </p:nvSpPr>
            <p:spPr>
              <a:xfrm>
                <a:off x="10120212" y="4221230"/>
                <a:ext cx="525298" cy="525298"/>
              </a:xfrm>
              <a:prstGeom prst="ellipse">
                <a:avLst/>
              </a:prstGeom>
              <a:solidFill>
                <a:srgbClr val="009F1A"/>
              </a:solid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 name="椭圆 23">
                <a:extLst>
                  <a:ext uri="{FF2B5EF4-FFF2-40B4-BE49-F238E27FC236}">
                    <a16:creationId xmlns:a16="http://schemas.microsoft.com/office/drawing/2014/main" id="{436A2B47-D27E-4D50-8252-584FD2BC1D51}"/>
                  </a:ext>
                </a:extLst>
              </p:cNvPr>
              <p:cNvSpPr/>
              <p:nvPr/>
            </p:nvSpPr>
            <p:spPr>
              <a:xfrm>
                <a:off x="10120212" y="4134535"/>
                <a:ext cx="525298" cy="525298"/>
              </a:xfrm>
              <a:prstGeom prst="ellipse">
                <a:avLst/>
              </a:prstGeom>
              <a:solidFill>
                <a:srgbClr val="009F1A"/>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a:extLst>
                <a:ext uri="{FF2B5EF4-FFF2-40B4-BE49-F238E27FC236}">
                  <a16:creationId xmlns:a16="http://schemas.microsoft.com/office/drawing/2014/main" id="{D328CC25-1F50-4A8E-A699-32F047A8F141}"/>
                </a:ext>
              </a:extLst>
            </p:cNvPr>
            <p:cNvGrpSpPr/>
            <p:nvPr/>
          </p:nvGrpSpPr>
          <p:grpSpPr>
            <a:xfrm flipH="1">
              <a:off x="10465478" y="4401813"/>
              <a:ext cx="225016" cy="337521"/>
              <a:chOff x="16023948" y="386946"/>
              <a:chExt cx="3657665" cy="5486449"/>
            </a:xfrm>
          </p:grpSpPr>
          <p:sp>
            <p:nvSpPr>
              <p:cNvPr id="18" name="任意多边形: 形状 17">
                <a:extLst>
                  <a:ext uri="{FF2B5EF4-FFF2-40B4-BE49-F238E27FC236}">
                    <a16:creationId xmlns:a16="http://schemas.microsoft.com/office/drawing/2014/main" id="{7C77855A-2BC3-431E-97C5-74889C8FAF6E}"/>
                  </a:ext>
                </a:extLst>
              </p:cNvPr>
              <p:cNvSpPr/>
              <p:nvPr/>
            </p:nvSpPr>
            <p:spPr>
              <a:xfrm>
                <a:off x="16481210" y="386946"/>
                <a:ext cx="2743180" cy="3886183"/>
              </a:xfrm>
              <a:custGeom>
                <a:avLst/>
                <a:gdLst>
                  <a:gd name="connsiteX0" fmla="*/ 1533204 w 2743180"/>
                  <a:gd name="connsiteY0" fmla="*/ 66963 h 3886183"/>
                  <a:gd name="connsiteX1" fmla="*/ 1209898 w 2743180"/>
                  <a:gd name="connsiteY1" fmla="*/ 66963 h 3886183"/>
                  <a:gd name="connsiteX2" fmla="*/ 66963 w 2743180"/>
                  <a:gd name="connsiteY2" fmla="*/ 1209898 h 3886183"/>
                  <a:gd name="connsiteX3" fmla="*/ 66963 w 2743180"/>
                  <a:gd name="connsiteY3" fmla="*/ 1533204 h 3886183"/>
                  <a:gd name="connsiteX4" fmla="*/ 390230 w 2743180"/>
                  <a:gd name="connsiteY4" fmla="*/ 1533204 h 3886183"/>
                  <a:gd name="connsiteX5" fmla="*/ 1143003 w 2743180"/>
                  <a:gd name="connsiteY5" fmla="*/ 780430 h 3886183"/>
                  <a:gd name="connsiteX6" fmla="*/ 1143003 w 2743180"/>
                  <a:gd name="connsiteY6" fmla="*/ 3657557 h 3886183"/>
                  <a:gd name="connsiteX7" fmla="*/ 1371590 w 2743180"/>
                  <a:gd name="connsiteY7" fmla="*/ 3886183 h 3886183"/>
                  <a:gd name="connsiteX8" fmla="*/ 1600177 w 2743180"/>
                  <a:gd name="connsiteY8" fmla="*/ 3657557 h 3886183"/>
                  <a:gd name="connsiteX9" fmla="*/ 1600177 w 2743180"/>
                  <a:gd name="connsiteY9" fmla="*/ 780430 h 3886183"/>
                  <a:gd name="connsiteX10" fmla="*/ 2352950 w 2743180"/>
                  <a:gd name="connsiteY10" fmla="*/ 1533204 h 3886183"/>
                  <a:gd name="connsiteX11" fmla="*/ 2676217 w 2743180"/>
                  <a:gd name="connsiteY11" fmla="*/ 1533204 h 3886183"/>
                  <a:gd name="connsiteX12" fmla="*/ 2676217 w 2743180"/>
                  <a:gd name="connsiteY12" fmla="*/ 1209898 h 3886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3180" h="3886183">
                    <a:moveTo>
                      <a:pt x="1533204" y="66963"/>
                    </a:moveTo>
                    <a:cubicBezTo>
                      <a:pt x="1443919" y="-22321"/>
                      <a:pt x="1299179" y="-22321"/>
                      <a:pt x="1209898" y="66963"/>
                    </a:cubicBezTo>
                    <a:lnTo>
                      <a:pt x="66963" y="1209898"/>
                    </a:lnTo>
                    <a:cubicBezTo>
                      <a:pt x="-22321" y="1299182"/>
                      <a:pt x="-22321" y="1443922"/>
                      <a:pt x="66963" y="1533204"/>
                    </a:cubicBezTo>
                    <a:cubicBezTo>
                      <a:pt x="156209" y="1622488"/>
                      <a:pt x="300948" y="1622488"/>
                      <a:pt x="390230" y="1533204"/>
                    </a:cubicBezTo>
                    <a:lnTo>
                      <a:pt x="1143003" y="780430"/>
                    </a:lnTo>
                    <a:lnTo>
                      <a:pt x="1143003" y="3657557"/>
                    </a:lnTo>
                    <a:cubicBezTo>
                      <a:pt x="1143003" y="3783813"/>
                      <a:pt x="1245334" y="3886183"/>
                      <a:pt x="1371590" y="3886183"/>
                    </a:cubicBezTo>
                    <a:cubicBezTo>
                      <a:pt x="1497846" y="3886183"/>
                      <a:pt x="1600177" y="3783813"/>
                      <a:pt x="1600177" y="3657557"/>
                    </a:cubicBezTo>
                    <a:lnTo>
                      <a:pt x="1600177" y="780430"/>
                    </a:lnTo>
                    <a:lnTo>
                      <a:pt x="2352950" y="1533204"/>
                    </a:lnTo>
                    <a:cubicBezTo>
                      <a:pt x="2442235" y="1622488"/>
                      <a:pt x="2586975" y="1622488"/>
                      <a:pt x="2676217" y="1533204"/>
                    </a:cubicBezTo>
                    <a:cubicBezTo>
                      <a:pt x="2765501" y="1443919"/>
                      <a:pt x="2765501" y="1299179"/>
                      <a:pt x="2676217" y="1209898"/>
                    </a:cubicBezTo>
                    <a:close/>
                  </a:path>
                </a:pathLst>
              </a:custGeom>
              <a:solidFill>
                <a:srgbClr val="000000"/>
              </a:solidFill>
              <a:ln w="9797"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29567262-A521-447C-8FF1-249BEF8A41E0}"/>
                  </a:ext>
                </a:extLst>
              </p:cNvPr>
              <p:cNvSpPr/>
              <p:nvPr/>
            </p:nvSpPr>
            <p:spPr>
              <a:xfrm>
                <a:off x="16023948" y="2696077"/>
                <a:ext cx="3657665" cy="3177318"/>
              </a:xfrm>
              <a:custGeom>
                <a:avLst/>
                <a:gdLst>
                  <a:gd name="connsiteX0" fmla="*/ 849098 w 3657665"/>
                  <a:gd name="connsiteY0" fmla="*/ 388600 h 3177318"/>
                  <a:gd name="connsiteX1" fmla="*/ 845807 w 3657665"/>
                  <a:gd name="connsiteY1" fmla="*/ 65334 h 3177318"/>
                  <a:gd name="connsiteX2" fmla="*/ 522540 w 3657665"/>
                  <a:gd name="connsiteY2" fmla="*/ 68587 h 3177318"/>
                  <a:gd name="connsiteX3" fmla="*/ 0 w 3657665"/>
                  <a:gd name="connsiteY3" fmla="*/ 1348486 h 3177318"/>
                  <a:gd name="connsiteX4" fmla="*/ 1828833 w 3657665"/>
                  <a:gd name="connsiteY4" fmla="*/ 3177319 h 3177318"/>
                  <a:gd name="connsiteX5" fmla="*/ 3657665 w 3657665"/>
                  <a:gd name="connsiteY5" fmla="*/ 1348486 h 3177318"/>
                  <a:gd name="connsiteX6" fmla="*/ 3135125 w 3657665"/>
                  <a:gd name="connsiteY6" fmla="*/ 68587 h 3177318"/>
                  <a:gd name="connsiteX7" fmla="*/ 2811858 w 3657665"/>
                  <a:gd name="connsiteY7" fmla="*/ 65334 h 3177318"/>
                  <a:gd name="connsiteX8" fmla="*/ 2808606 w 3657665"/>
                  <a:gd name="connsiteY8" fmla="*/ 388600 h 3177318"/>
                  <a:gd name="connsiteX9" fmla="*/ 3200452 w 3657665"/>
                  <a:gd name="connsiteY9" fmla="*/ 1348495 h 3177318"/>
                  <a:gd name="connsiteX10" fmla="*/ 1828852 w 3657665"/>
                  <a:gd name="connsiteY10" fmla="*/ 2720095 h 3177318"/>
                  <a:gd name="connsiteX11" fmla="*/ 457252 w 3657665"/>
                  <a:gd name="connsiteY11" fmla="*/ 1348495 h 3177318"/>
                  <a:gd name="connsiteX12" fmla="*/ 849138 w 3657665"/>
                  <a:gd name="connsiteY12" fmla="*/ 388600 h 3177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57665" h="3177318">
                    <a:moveTo>
                      <a:pt x="849098" y="388600"/>
                    </a:moveTo>
                    <a:cubicBezTo>
                      <a:pt x="937464" y="298398"/>
                      <a:pt x="935971" y="153694"/>
                      <a:pt x="845807" y="65334"/>
                    </a:cubicBezTo>
                    <a:cubicBezTo>
                      <a:pt x="755643" y="-23031"/>
                      <a:pt x="610901" y="-21577"/>
                      <a:pt x="522540" y="68587"/>
                    </a:cubicBezTo>
                    <a:cubicBezTo>
                      <a:pt x="199538" y="398212"/>
                      <a:pt x="0" y="850291"/>
                      <a:pt x="0" y="1348486"/>
                    </a:cubicBezTo>
                    <a:cubicBezTo>
                      <a:pt x="0" y="2358473"/>
                      <a:pt x="818786" y="3177319"/>
                      <a:pt x="1828833" y="3177319"/>
                    </a:cubicBezTo>
                    <a:cubicBezTo>
                      <a:pt x="2838879" y="3177319"/>
                      <a:pt x="3657665" y="2358532"/>
                      <a:pt x="3657665" y="1348486"/>
                    </a:cubicBezTo>
                    <a:cubicBezTo>
                      <a:pt x="3657665" y="850281"/>
                      <a:pt x="3458127" y="398202"/>
                      <a:pt x="3135125" y="68587"/>
                    </a:cubicBezTo>
                    <a:cubicBezTo>
                      <a:pt x="3046760" y="-21577"/>
                      <a:pt x="2902022" y="-23032"/>
                      <a:pt x="2811858" y="65334"/>
                    </a:cubicBezTo>
                    <a:cubicBezTo>
                      <a:pt x="2721656" y="153699"/>
                      <a:pt x="2720201" y="298398"/>
                      <a:pt x="2808606" y="388600"/>
                    </a:cubicBezTo>
                    <a:cubicBezTo>
                      <a:pt x="3051241" y="636204"/>
                      <a:pt x="3200452" y="974705"/>
                      <a:pt x="3200452" y="1348495"/>
                    </a:cubicBezTo>
                    <a:cubicBezTo>
                      <a:pt x="3200452" y="2106010"/>
                      <a:pt x="2586367" y="2720095"/>
                      <a:pt x="1828852" y="2720095"/>
                    </a:cubicBezTo>
                    <a:cubicBezTo>
                      <a:pt x="1071337" y="2720095"/>
                      <a:pt x="457252" y="2106010"/>
                      <a:pt x="457252" y="1348495"/>
                    </a:cubicBezTo>
                    <a:cubicBezTo>
                      <a:pt x="457252" y="974715"/>
                      <a:pt x="606462" y="636213"/>
                      <a:pt x="849138" y="388600"/>
                    </a:cubicBezTo>
                    <a:close/>
                  </a:path>
                </a:pathLst>
              </a:custGeom>
              <a:solidFill>
                <a:srgbClr val="000000"/>
              </a:solidFill>
              <a:ln w="9797" cap="flat">
                <a:noFill/>
                <a:prstDash val="solid"/>
                <a:miter/>
              </a:ln>
            </p:spPr>
            <p:txBody>
              <a:bodyPr rtlCol="0" anchor="ctr"/>
              <a:lstStyle/>
              <a:p>
                <a:endParaRPr lang="zh-CN" altLang="en-US"/>
              </a:p>
            </p:txBody>
          </p:sp>
        </p:grpSp>
      </p:grpSp>
      <p:grpSp>
        <p:nvGrpSpPr>
          <p:cNvPr id="25" name="组合 24">
            <a:extLst>
              <a:ext uri="{FF2B5EF4-FFF2-40B4-BE49-F238E27FC236}">
                <a16:creationId xmlns:a16="http://schemas.microsoft.com/office/drawing/2014/main" id="{56803BFB-19D7-4F85-853F-8BF66A298CF9}"/>
              </a:ext>
            </a:extLst>
          </p:cNvPr>
          <p:cNvGrpSpPr/>
          <p:nvPr/>
        </p:nvGrpSpPr>
        <p:grpSpPr>
          <a:xfrm rot="1157997">
            <a:off x="10069862" y="1936236"/>
            <a:ext cx="713941" cy="685509"/>
            <a:chOff x="7495355" y="2761915"/>
            <a:chExt cx="713941" cy="685509"/>
          </a:xfrm>
        </p:grpSpPr>
        <p:sp>
          <p:nvSpPr>
            <p:cNvPr id="26" name="任意多边形: 形状 25">
              <a:extLst>
                <a:ext uri="{FF2B5EF4-FFF2-40B4-BE49-F238E27FC236}">
                  <a16:creationId xmlns:a16="http://schemas.microsoft.com/office/drawing/2014/main" id="{255E5147-8FBC-4D28-A848-9D4785B23EB4}"/>
                </a:ext>
              </a:extLst>
            </p:cNvPr>
            <p:cNvSpPr/>
            <p:nvPr/>
          </p:nvSpPr>
          <p:spPr>
            <a:xfrm>
              <a:off x="7495355" y="2761915"/>
              <a:ext cx="713941" cy="685509"/>
            </a:xfrm>
            <a:custGeom>
              <a:avLst/>
              <a:gdLst>
                <a:gd name="connsiteX0" fmla="*/ 2803020 w 2913386"/>
                <a:gd name="connsiteY0" fmla="*/ 915533 h 2797368"/>
                <a:gd name="connsiteX1" fmla="*/ 1612471 w 2913386"/>
                <a:gd name="connsiteY1" fmla="*/ 51435 h 2797368"/>
                <a:gd name="connsiteX2" fmla="*/ 1299727 w 2913386"/>
                <a:gd name="connsiteY2" fmla="*/ 51435 h 2797368"/>
                <a:gd name="connsiteX3" fmla="*/ 109178 w 2913386"/>
                <a:gd name="connsiteY3" fmla="*/ 915533 h 2797368"/>
                <a:gd name="connsiteX4" fmla="*/ 13158 w 2913386"/>
                <a:gd name="connsiteY4" fmla="*/ 1211779 h 2797368"/>
                <a:gd name="connsiteX5" fmla="*/ 468529 w 2913386"/>
                <a:gd name="connsiteY5" fmla="*/ 2613555 h 2797368"/>
                <a:gd name="connsiteX6" fmla="*/ 720923 w 2913386"/>
                <a:gd name="connsiteY6" fmla="*/ 2797368 h 2797368"/>
                <a:gd name="connsiteX7" fmla="*/ 2194022 w 2913386"/>
                <a:gd name="connsiteY7" fmla="*/ 2797368 h 2797368"/>
                <a:gd name="connsiteX8" fmla="*/ 2446416 w 2913386"/>
                <a:gd name="connsiteY8" fmla="*/ 2613555 h 2797368"/>
                <a:gd name="connsiteX9" fmla="*/ 2901787 w 2913386"/>
                <a:gd name="connsiteY9" fmla="*/ 1214523 h 2797368"/>
                <a:gd name="connsiteX10" fmla="*/ 2803012 w 2913386"/>
                <a:gd name="connsiteY10" fmla="*/ 915514 h 2797368"/>
                <a:gd name="connsiteX11" fmla="*/ 1450622 w 2913386"/>
                <a:gd name="connsiteY11" fmla="*/ 1601333 h 2797368"/>
                <a:gd name="connsiteX12" fmla="*/ 1362831 w 2913386"/>
                <a:gd name="connsiteY12" fmla="*/ 1513542 h 2797368"/>
                <a:gd name="connsiteX13" fmla="*/ 1450622 w 2913386"/>
                <a:gd name="connsiteY13" fmla="*/ 1425751 h 2797368"/>
                <a:gd name="connsiteX14" fmla="*/ 1538414 w 2913386"/>
                <a:gd name="connsiteY14" fmla="*/ 1513542 h 2797368"/>
                <a:gd name="connsiteX15" fmla="*/ 1450622 w 2913386"/>
                <a:gd name="connsiteY15" fmla="*/ 1601333 h 279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386" h="2797368">
                  <a:moveTo>
                    <a:pt x="2803020" y="915533"/>
                  </a:moveTo>
                  <a:lnTo>
                    <a:pt x="1612471" y="51435"/>
                  </a:lnTo>
                  <a:cubicBezTo>
                    <a:pt x="1519207" y="-17145"/>
                    <a:pt x="1393035" y="-17145"/>
                    <a:pt x="1299727" y="51435"/>
                  </a:cubicBezTo>
                  <a:lnTo>
                    <a:pt x="109178" y="915533"/>
                  </a:lnTo>
                  <a:cubicBezTo>
                    <a:pt x="15914" y="984113"/>
                    <a:pt x="-22506" y="1102061"/>
                    <a:pt x="13158" y="1211779"/>
                  </a:cubicBezTo>
                  <a:lnTo>
                    <a:pt x="468529" y="2613555"/>
                  </a:lnTo>
                  <a:cubicBezTo>
                    <a:pt x="504197" y="2723273"/>
                    <a:pt x="605689" y="2797368"/>
                    <a:pt x="720923" y="2797368"/>
                  </a:cubicBezTo>
                  <a:lnTo>
                    <a:pt x="2194022" y="2797368"/>
                  </a:lnTo>
                  <a:cubicBezTo>
                    <a:pt x="2309256" y="2797368"/>
                    <a:pt x="2410744" y="2723316"/>
                    <a:pt x="2446416" y="2613555"/>
                  </a:cubicBezTo>
                  <a:lnTo>
                    <a:pt x="2901787" y="1214523"/>
                  </a:lnTo>
                  <a:cubicBezTo>
                    <a:pt x="2934699" y="1104804"/>
                    <a:pt x="2896276" y="984094"/>
                    <a:pt x="2803012" y="915514"/>
                  </a:cubicBezTo>
                  <a:close/>
                  <a:moveTo>
                    <a:pt x="1450622" y="1601333"/>
                  </a:moveTo>
                  <a:cubicBezTo>
                    <a:pt x="1401254" y="1601333"/>
                    <a:pt x="1362831" y="1562910"/>
                    <a:pt x="1362831" y="1513542"/>
                  </a:cubicBezTo>
                  <a:cubicBezTo>
                    <a:pt x="1362831" y="1464173"/>
                    <a:pt x="1401255" y="1425751"/>
                    <a:pt x="1450622" y="1425751"/>
                  </a:cubicBezTo>
                  <a:cubicBezTo>
                    <a:pt x="1499991" y="1425751"/>
                    <a:pt x="1538414" y="1464174"/>
                    <a:pt x="1538414" y="1513542"/>
                  </a:cubicBezTo>
                  <a:cubicBezTo>
                    <a:pt x="1538375" y="1562949"/>
                    <a:pt x="1499990" y="1601333"/>
                    <a:pt x="1450622" y="1601333"/>
                  </a:cubicBezTo>
                  <a:close/>
                </a:path>
              </a:pathLst>
            </a:custGeom>
            <a:solidFill>
              <a:srgbClr val="0051A5"/>
            </a:solidFill>
            <a:ln w="19050" cap="flat">
              <a:solidFill>
                <a:schemeClr val="tx1"/>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35883DD4-9B05-490E-BFE3-6502395177E7}"/>
                </a:ext>
              </a:extLst>
            </p:cNvPr>
            <p:cNvSpPr/>
            <p:nvPr/>
          </p:nvSpPr>
          <p:spPr>
            <a:xfrm>
              <a:off x="7671856" y="3058267"/>
              <a:ext cx="123073" cy="232997"/>
            </a:xfrm>
            <a:custGeom>
              <a:avLst/>
              <a:gdLst>
                <a:gd name="connsiteX0" fmla="*/ 591845 w 840252"/>
                <a:gd name="connsiteY0" fmla="*/ 69 h 1590732"/>
                <a:gd name="connsiteX1" fmla="*/ 248407 w 840252"/>
                <a:gd name="connsiteY1" fmla="*/ 69 h 1590732"/>
                <a:gd name="connsiteX2" fmla="*/ 0 w 840252"/>
                <a:gd name="connsiteY2" fmla="*/ 248475 h 1590732"/>
                <a:gd name="connsiteX3" fmla="*/ 0 w 840252"/>
                <a:gd name="connsiteY3" fmla="*/ 1342326 h 1590732"/>
                <a:gd name="connsiteX4" fmla="*/ 248407 w 840252"/>
                <a:gd name="connsiteY4" fmla="*/ 1590733 h 1590732"/>
                <a:gd name="connsiteX5" fmla="*/ 591845 w 840252"/>
                <a:gd name="connsiteY5" fmla="*/ 1590733 h 1590732"/>
                <a:gd name="connsiteX6" fmla="*/ 840252 w 840252"/>
                <a:gd name="connsiteY6" fmla="*/ 1342326 h 1590732"/>
                <a:gd name="connsiteX7" fmla="*/ 840252 w 840252"/>
                <a:gd name="connsiteY7" fmla="*/ 248377 h 1590732"/>
                <a:gd name="connsiteX8" fmla="*/ 591845 w 840252"/>
                <a:gd name="connsiteY8" fmla="*/ 0 h 1590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0252" h="1590732">
                  <a:moveTo>
                    <a:pt x="591845" y="69"/>
                  </a:moveTo>
                  <a:lnTo>
                    <a:pt x="248407" y="69"/>
                  </a:lnTo>
                  <a:cubicBezTo>
                    <a:pt x="111443" y="69"/>
                    <a:pt x="0" y="111511"/>
                    <a:pt x="0" y="248475"/>
                  </a:cubicBezTo>
                  <a:lnTo>
                    <a:pt x="0" y="1342326"/>
                  </a:lnTo>
                  <a:cubicBezTo>
                    <a:pt x="0" y="1479290"/>
                    <a:pt x="111403" y="1590733"/>
                    <a:pt x="248407" y="1590733"/>
                  </a:cubicBezTo>
                  <a:lnTo>
                    <a:pt x="591845" y="1590733"/>
                  </a:lnTo>
                  <a:cubicBezTo>
                    <a:pt x="728810" y="1590733"/>
                    <a:pt x="840252" y="1479290"/>
                    <a:pt x="840252" y="1342326"/>
                  </a:cubicBezTo>
                  <a:lnTo>
                    <a:pt x="840252" y="248377"/>
                  </a:lnTo>
                  <a:cubicBezTo>
                    <a:pt x="840252" y="111413"/>
                    <a:pt x="728810" y="0"/>
                    <a:pt x="591845" y="0"/>
                  </a:cubicBezTo>
                  <a:close/>
                </a:path>
              </a:pathLst>
            </a:custGeom>
            <a:solidFill>
              <a:srgbClr val="342674"/>
            </a:solidFill>
            <a:ln w="19050" cap="flat">
              <a:solidFill>
                <a:schemeClr val="tx1"/>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039204A9-5B41-4D97-ACF1-BA96AC0F288F}"/>
                </a:ext>
              </a:extLst>
            </p:cNvPr>
            <p:cNvSpPr/>
            <p:nvPr/>
          </p:nvSpPr>
          <p:spPr>
            <a:xfrm>
              <a:off x="7811957" y="2906227"/>
              <a:ext cx="260881" cy="414829"/>
            </a:xfrm>
            <a:custGeom>
              <a:avLst/>
              <a:gdLst>
                <a:gd name="connsiteX0" fmla="*/ 1295367 w 1781107"/>
                <a:gd name="connsiteY0" fmla="*/ 1038086 h 2832151"/>
                <a:gd name="connsiteX1" fmla="*/ 689933 w 1781107"/>
                <a:gd name="connsiteY1" fmla="*/ 1038086 h 2832151"/>
                <a:gd name="connsiteX2" fmla="*/ 463638 w 1781107"/>
                <a:gd name="connsiteY2" fmla="*/ 849030 h 2832151"/>
                <a:gd name="connsiteX3" fmla="*/ 454415 w 1781107"/>
                <a:gd name="connsiteY3" fmla="*/ 520326 h 2832151"/>
                <a:gd name="connsiteX4" fmla="*/ 456750 w 1781107"/>
                <a:gd name="connsiteY4" fmla="*/ 326950 h 2832151"/>
                <a:gd name="connsiteX5" fmla="*/ 255105 w 1781107"/>
                <a:gd name="connsiteY5" fmla="*/ 21710 h 2832151"/>
                <a:gd name="connsiteX6" fmla="*/ 83391 w 1781107"/>
                <a:gd name="connsiteY6" fmla="*/ 24313 h 2832151"/>
                <a:gd name="connsiteX7" fmla="*/ 0 w 1781107"/>
                <a:gd name="connsiteY7" fmla="*/ 170966 h 2832151"/>
                <a:gd name="connsiteX8" fmla="*/ 0 w 1781107"/>
                <a:gd name="connsiteY8" fmla="*/ 2234343 h 2832151"/>
                <a:gd name="connsiteX9" fmla="*/ 405856 w 1781107"/>
                <a:gd name="connsiteY9" fmla="*/ 2713403 h 2832151"/>
                <a:gd name="connsiteX10" fmla="*/ 1078450 w 1781107"/>
                <a:gd name="connsiteY10" fmla="*/ 2825492 h 2832151"/>
                <a:gd name="connsiteX11" fmla="*/ 1158511 w 1781107"/>
                <a:gd name="connsiteY11" fmla="*/ 2832151 h 2832151"/>
                <a:gd name="connsiteX12" fmla="*/ 1637347 w 1781107"/>
                <a:gd name="connsiteY12" fmla="*/ 2426295 h 2832151"/>
                <a:gd name="connsiteX13" fmla="*/ 1774467 w 1781107"/>
                <a:gd name="connsiteY13" fmla="*/ 1603560 h 2832151"/>
                <a:gd name="connsiteX14" fmla="*/ 1665974 w 1781107"/>
                <a:gd name="connsiteY14" fmla="*/ 1209803 h 2832151"/>
                <a:gd name="connsiteX15" fmla="*/ 1295368 w 1781107"/>
                <a:gd name="connsiteY15" fmla="*/ 1038050 h 2832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81107" h="2832151">
                  <a:moveTo>
                    <a:pt x="1295367" y="1038086"/>
                  </a:moveTo>
                  <a:lnTo>
                    <a:pt x="689933" y="1038086"/>
                  </a:lnTo>
                  <a:cubicBezTo>
                    <a:pt x="577609" y="1038086"/>
                    <a:pt x="482508" y="958560"/>
                    <a:pt x="463638" y="849030"/>
                  </a:cubicBezTo>
                  <a:cubicBezTo>
                    <a:pt x="447106" y="752628"/>
                    <a:pt x="450818" y="634522"/>
                    <a:pt x="454415" y="520326"/>
                  </a:cubicBezTo>
                  <a:cubicBezTo>
                    <a:pt x="456405" y="455382"/>
                    <a:pt x="458587" y="388261"/>
                    <a:pt x="456750" y="326950"/>
                  </a:cubicBezTo>
                  <a:cubicBezTo>
                    <a:pt x="452923" y="197402"/>
                    <a:pt x="383195" y="91819"/>
                    <a:pt x="255105" y="21710"/>
                  </a:cubicBezTo>
                  <a:cubicBezTo>
                    <a:pt x="200608" y="-8179"/>
                    <a:pt x="136393" y="-7107"/>
                    <a:pt x="83391" y="24313"/>
                  </a:cubicBezTo>
                  <a:cubicBezTo>
                    <a:pt x="31152" y="55274"/>
                    <a:pt x="0" y="110076"/>
                    <a:pt x="0" y="170966"/>
                  </a:cubicBezTo>
                  <a:lnTo>
                    <a:pt x="0" y="2234343"/>
                  </a:lnTo>
                  <a:cubicBezTo>
                    <a:pt x="0" y="2472766"/>
                    <a:pt x="170686" y="2674214"/>
                    <a:pt x="405856" y="2713403"/>
                  </a:cubicBezTo>
                  <a:lnTo>
                    <a:pt x="1078450" y="2825492"/>
                  </a:lnTo>
                  <a:cubicBezTo>
                    <a:pt x="1105354" y="2829970"/>
                    <a:pt x="1132067" y="2832151"/>
                    <a:pt x="1158511" y="2832151"/>
                  </a:cubicBezTo>
                  <a:cubicBezTo>
                    <a:pt x="1391536" y="2832151"/>
                    <a:pt x="1597776" y="2663533"/>
                    <a:pt x="1637347" y="2426295"/>
                  </a:cubicBezTo>
                  <a:lnTo>
                    <a:pt x="1774467" y="1603560"/>
                  </a:lnTo>
                  <a:cubicBezTo>
                    <a:pt x="1797965" y="1462462"/>
                    <a:pt x="1758471" y="1318943"/>
                    <a:pt x="1665974" y="1209803"/>
                  </a:cubicBezTo>
                  <a:cubicBezTo>
                    <a:pt x="1573513" y="1100614"/>
                    <a:pt x="1438416" y="1038050"/>
                    <a:pt x="1295368" y="1038050"/>
                  </a:cubicBezTo>
                  <a:close/>
                </a:path>
              </a:pathLst>
            </a:custGeom>
            <a:solidFill>
              <a:schemeClr val="bg1"/>
            </a:solidFill>
            <a:ln w="19050" cap="flat">
              <a:solidFill>
                <a:schemeClr val="tx1"/>
              </a:solidFill>
              <a:prstDash val="solid"/>
              <a:miter/>
            </a:ln>
          </p:spPr>
          <p:txBody>
            <a:bodyPr rtlCol="0" anchor="ctr"/>
            <a:lstStyle/>
            <a:p>
              <a:endParaRPr lang="zh-CN" altLang="en-US"/>
            </a:p>
          </p:txBody>
        </p:sp>
      </p:grpSp>
      <p:grpSp>
        <p:nvGrpSpPr>
          <p:cNvPr id="36" name="组合 35">
            <a:extLst>
              <a:ext uri="{FF2B5EF4-FFF2-40B4-BE49-F238E27FC236}">
                <a16:creationId xmlns:a16="http://schemas.microsoft.com/office/drawing/2014/main" id="{5A49283B-B203-4FAE-AB71-205A008C0972}"/>
              </a:ext>
            </a:extLst>
          </p:cNvPr>
          <p:cNvGrpSpPr/>
          <p:nvPr/>
        </p:nvGrpSpPr>
        <p:grpSpPr>
          <a:xfrm>
            <a:off x="6393065" y="1983609"/>
            <a:ext cx="818019" cy="875159"/>
            <a:chOff x="4284714" y="2720467"/>
            <a:chExt cx="818019" cy="875159"/>
          </a:xfrm>
        </p:grpSpPr>
        <p:sp>
          <p:nvSpPr>
            <p:cNvPr id="30" name="心形 29">
              <a:extLst>
                <a:ext uri="{FF2B5EF4-FFF2-40B4-BE49-F238E27FC236}">
                  <a16:creationId xmlns:a16="http://schemas.microsoft.com/office/drawing/2014/main" id="{CCB77E4A-66C5-47DB-899E-70E7CD1C09B3}"/>
                </a:ext>
              </a:extLst>
            </p:cNvPr>
            <p:cNvSpPr/>
            <p:nvPr/>
          </p:nvSpPr>
          <p:spPr>
            <a:xfrm>
              <a:off x="4284714" y="3115693"/>
              <a:ext cx="479933" cy="479933"/>
            </a:xfrm>
            <a:prstGeom prst="heart">
              <a:avLst/>
            </a:prstGeom>
            <a:solidFill>
              <a:srgbClr val="F53E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心形 30">
              <a:extLst>
                <a:ext uri="{FF2B5EF4-FFF2-40B4-BE49-F238E27FC236}">
                  <a16:creationId xmlns:a16="http://schemas.microsoft.com/office/drawing/2014/main" id="{FD021EB8-362E-48D4-8213-FB9BF3AF172F}"/>
                </a:ext>
              </a:extLst>
            </p:cNvPr>
            <p:cNvSpPr/>
            <p:nvPr/>
          </p:nvSpPr>
          <p:spPr>
            <a:xfrm>
              <a:off x="4341062" y="3049822"/>
              <a:ext cx="479933" cy="479933"/>
            </a:xfrm>
            <a:prstGeom prst="heart">
              <a:avLst/>
            </a:prstGeom>
            <a:solidFill>
              <a:srgbClr val="F53E00"/>
            </a:solid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 name="心形 31">
              <a:extLst>
                <a:ext uri="{FF2B5EF4-FFF2-40B4-BE49-F238E27FC236}">
                  <a16:creationId xmlns:a16="http://schemas.microsoft.com/office/drawing/2014/main" id="{EBE21EFC-B3BD-43C9-B467-4FC3865CD748}"/>
                </a:ext>
              </a:extLst>
            </p:cNvPr>
            <p:cNvSpPr/>
            <p:nvPr/>
          </p:nvSpPr>
          <p:spPr>
            <a:xfrm>
              <a:off x="4397409" y="2983951"/>
              <a:ext cx="479933" cy="479933"/>
            </a:xfrm>
            <a:prstGeom prst="heart">
              <a:avLst/>
            </a:prstGeom>
            <a:solidFill>
              <a:srgbClr val="F53E00"/>
            </a:solid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3" name="心形 32">
              <a:extLst>
                <a:ext uri="{FF2B5EF4-FFF2-40B4-BE49-F238E27FC236}">
                  <a16:creationId xmlns:a16="http://schemas.microsoft.com/office/drawing/2014/main" id="{08802F83-FF09-4ACB-B97A-751BD12CB33F}"/>
                </a:ext>
              </a:extLst>
            </p:cNvPr>
            <p:cNvSpPr/>
            <p:nvPr/>
          </p:nvSpPr>
          <p:spPr>
            <a:xfrm>
              <a:off x="4453757" y="2918080"/>
              <a:ext cx="479933" cy="479933"/>
            </a:xfrm>
            <a:prstGeom prst="heart">
              <a:avLst/>
            </a:prstGeom>
            <a:solidFill>
              <a:srgbClr val="F53E00"/>
            </a:solid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4" name="心形 33">
              <a:extLst>
                <a:ext uri="{FF2B5EF4-FFF2-40B4-BE49-F238E27FC236}">
                  <a16:creationId xmlns:a16="http://schemas.microsoft.com/office/drawing/2014/main" id="{6BC4D495-2D88-4D3C-A1CB-749AEB9125B5}"/>
                </a:ext>
              </a:extLst>
            </p:cNvPr>
            <p:cNvSpPr/>
            <p:nvPr/>
          </p:nvSpPr>
          <p:spPr>
            <a:xfrm>
              <a:off x="4510105" y="2852209"/>
              <a:ext cx="479933" cy="479933"/>
            </a:xfrm>
            <a:prstGeom prst="heart">
              <a:avLst/>
            </a:prstGeom>
            <a:solidFill>
              <a:srgbClr val="F53E00"/>
            </a:solid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5" name="心形 34">
              <a:extLst>
                <a:ext uri="{FF2B5EF4-FFF2-40B4-BE49-F238E27FC236}">
                  <a16:creationId xmlns:a16="http://schemas.microsoft.com/office/drawing/2014/main" id="{372D4BCE-B328-4242-A758-8C12E9EF878E}"/>
                </a:ext>
              </a:extLst>
            </p:cNvPr>
            <p:cNvSpPr/>
            <p:nvPr/>
          </p:nvSpPr>
          <p:spPr>
            <a:xfrm>
              <a:off x="4566452" y="2786338"/>
              <a:ext cx="479933" cy="479933"/>
            </a:xfrm>
            <a:prstGeom prst="heart">
              <a:avLst/>
            </a:prstGeom>
            <a:solidFill>
              <a:srgbClr val="F53E00"/>
            </a:solid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 name="心形 28">
              <a:extLst>
                <a:ext uri="{FF2B5EF4-FFF2-40B4-BE49-F238E27FC236}">
                  <a16:creationId xmlns:a16="http://schemas.microsoft.com/office/drawing/2014/main" id="{D2A72741-8ED8-4515-B824-7B6E39B0066C}"/>
                </a:ext>
              </a:extLst>
            </p:cNvPr>
            <p:cNvSpPr/>
            <p:nvPr/>
          </p:nvSpPr>
          <p:spPr>
            <a:xfrm>
              <a:off x="4622800" y="2720467"/>
              <a:ext cx="479933" cy="479933"/>
            </a:xfrm>
            <a:prstGeom prst="heart">
              <a:avLst/>
            </a:prstGeom>
            <a:solidFill>
              <a:srgbClr val="F53E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a:extLst>
              <a:ext uri="{FF2B5EF4-FFF2-40B4-BE49-F238E27FC236}">
                <a16:creationId xmlns:a16="http://schemas.microsoft.com/office/drawing/2014/main" id="{63CEA8AB-E8E8-4006-B419-DB2DF615A88B}"/>
              </a:ext>
            </a:extLst>
          </p:cNvPr>
          <p:cNvSpPr txBox="1"/>
          <p:nvPr/>
        </p:nvSpPr>
        <p:spPr>
          <a:xfrm rot="5400000">
            <a:off x="3992747" y="3785585"/>
            <a:ext cx="3736693" cy="350737"/>
          </a:xfrm>
          <a:prstGeom prst="rect">
            <a:avLst/>
          </a:prstGeom>
          <a:noFill/>
        </p:spPr>
        <p:txBody>
          <a:bodyPr wrap="square" rtlCol="0">
            <a:spAutoFit/>
          </a:bodyPr>
          <a:lstStyle/>
          <a:p>
            <a:pPr algn="r">
              <a:lnSpc>
                <a:spcPct val="120000"/>
              </a:lnSpc>
            </a:pPr>
            <a:r>
              <a:rPr lang="fr-FR" altLang="zh-CN" sz="1500">
                <a:solidFill>
                  <a:srgbClr val="31C6CD"/>
                </a:solidFill>
                <a:latin typeface="Arial Black" panose="020B0A04020102020204" pitchFamily="34" charset="0"/>
              </a:rPr>
              <a:t>morbi tristique senectus et netus</a:t>
            </a:r>
            <a:endParaRPr lang="zh-CN" altLang="en-US" sz="1500">
              <a:solidFill>
                <a:srgbClr val="31C6CD"/>
              </a:solidFill>
              <a:latin typeface="Arial Black" panose="020B0A04020102020204" pitchFamily="34" charset="0"/>
            </a:endParaRPr>
          </a:p>
        </p:txBody>
      </p:sp>
      <p:sp>
        <p:nvSpPr>
          <p:cNvPr id="38" name="文本框 37">
            <a:extLst>
              <a:ext uri="{FF2B5EF4-FFF2-40B4-BE49-F238E27FC236}">
                <a16:creationId xmlns:a16="http://schemas.microsoft.com/office/drawing/2014/main" id="{8CA5741A-CE1C-4F9D-AF30-E10F35E69495}"/>
              </a:ext>
            </a:extLst>
          </p:cNvPr>
          <p:cNvSpPr txBox="1"/>
          <p:nvPr/>
        </p:nvSpPr>
        <p:spPr>
          <a:xfrm rot="5400000">
            <a:off x="4531999" y="1890240"/>
            <a:ext cx="2073816" cy="350736"/>
          </a:xfrm>
          <a:prstGeom prst="rect">
            <a:avLst/>
          </a:prstGeom>
          <a:noFill/>
        </p:spPr>
        <p:txBody>
          <a:bodyPr wrap="square" rtlCol="0">
            <a:spAutoFit/>
          </a:bodyPr>
          <a:lstStyle/>
          <a:p>
            <a:pPr>
              <a:lnSpc>
                <a:spcPct val="120000"/>
              </a:lnSpc>
            </a:pPr>
            <a:r>
              <a:rPr lang="fr-FR" altLang="zh-CN" sz="1500">
                <a:solidFill>
                  <a:srgbClr val="FFBB16"/>
                </a:solidFill>
                <a:latin typeface="Arial Black" panose="020B0A04020102020204" pitchFamily="34" charset="0"/>
              </a:rPr>
              <a:t>senectus et netus</a:t>
            </a:r>
            <a:endParaRPr lang="zh-CN" altLang="en-US" sz="1500">
              <a:solidFill>
                <a:srgbClr val="FFBB16"/>
              </a:solidFill>
              <a:latin typeface="Arial Black" panose="020B0A04020102020204" pitchFamily="34" charset="0"/>
            </a:endParaRPr>
          </a:p>
        </p:txBody>
      </p:sp>
      <p:grpSp>
        <p:nvGrpSpPr>
          <p:cNvPr id="48" name="组合 47">
            <a:extLst>
              <a:ext uri="{FF2B5EF4-FFF2-40B4-BE49-F238E27FC236}">
                <a16:creationId xmlns:a16="http://schemas.microsoft.com/office/drawing/2014/main" id="{2DB6518F-1322-4C41-8877-82928680F3F9}"/>
              </a:ext>
            </a:extLst>
          </p:cNvPr>
          <p:cNvGrpSpPr/>
          <p:nvPr/>
        </p:nvGrpSpPr>
        <p:grpSpPr>
          <a:xfrm>
            <a:off x="2183959" y="1279383"/>
            <a:ext cx="2964160" cy="3784601"/>
            <a:chOff x="1685770" y="1536699"/>
            <a:chExt cx="2964160" cy="3784601"/>
          </a:xfrm>
        </p:grpSpPr>
        <p:grpSp>
          <p:nvGrpSpPr>
            <p:cNvPr id="47" name="组合 46">
              <a:extLst>
                <a:ext uri="{FF2B5EF4-FFF2-40B4-BE49-F238E27FC236}">
                  <a16:creationId xmlns:a16="http://schemas.microsoft.com/office/drawing/2014/main" id="{08D075FD-4F9A-4C38-A1E0-3EF41AA8B99C}"/>
                </a:ext>
              </a:extLst>
            </p:cNvPr>
            <p:cNvGrpSpPr/>
            <p:nvPr/>
          </p:nvGrpSpPr>
          <p:grpSpPr>
            <a:xfrm>
              <a:off x="1685770" y="1536699"/>
              <a:ext cx="2964160" cy="3784601"/>
              <a:chOff x="1685770" y="1536699"/>
              <a:chExt cx="2464498" cy="3784601"/>
            </a:xfrm>
          </p:grpSpPr>
          <p:sp>
            <p:nvSpPr>
              <p:cNvPr id="40" name="矩形: 圆角 39">
                <a:extLst>
                  <a:ext uri="{FF2B5EF4-FFF2-40B4-BE49-F238E27FC236}">
                    <a16:creationId xmlns:a16="http://schemas.microsoft.com/office/drawing/2014/main" id="{03B7F845-667A-4310-9393-BBD7848BFF8A}"/>
                  </a:ext>
                </a:extLst>
              </p:cNvPr>
              <p:cNvSpPr/>
              <p:nvPr/>
            </p:nvSpPr>
            <p:spPr>
              <a:xfrm>
                <a:off x="1685770" y="1536699"/>
                <a:ext cx="2464497" cy="3784601"/>
              </a:xfrm>
              <a:prstGeom prst="roundRect">
                <a:avLst>
                  <a:gd name="adj" fmla="val 5667"/>
                </a:avLst>
              </a:prstGeom>
              <a:solidFill>
                <a:srgbClr val="F53E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形状 40">
                <a:extLst>
                  <a:ext uri="{FF2B5EF4-FFF2-40B4-BE49-F238E27FC236}">
                    <a16:creationId xmlns:a16="http://schemas.microsoft.com/office/drawing/2014/main" id="{A1EB0B9B-6969-4E0D-9128-21564ED5F52F}"/>
                  </a:ext>
                </a:extLst>
              </p:cNvPr>
              <p:cNvSpPr/>
              <p:nvPr/>
            </p:nvSpPr>
            <p:spPr>
              <a:xfrm>
                <a:off x="1685771" y="1536700"/>
                <a:ext cx="2464497" cy="346646"/>
              </a:xfrm>
              <a:custGeom>
                <a:avLst/>
                <a:gdLst>
                  <a:gd name="connsiteX0" fmla="*/ 139663 w 2464497"/>
                  <a:gd name="connsiteY0" fmla="*/ 0 h 444887"/>
                  <a:gd name="connsiteX1" fmla="*/ 2324834 w 2464497"/>
                  <a:gd name="connsiteY1" fmla="*/ 0 h 444887"/>
                  <a:gd name="connsiteX2" fmla="*/ 2464497 w 2464497"/>
                  <a:gd name="connsiteY2" fmla="*/ 139663 h 444887"/>
                  <a:gd name="connsiteX3" fmla="*/ 2464497 w 2464497"/>
                  <a:gd name="connsiteY3" fmla="*/ 444887 h 444887"/>
                  <a:gd name="connsiteX4" fmla="*/ 0 w 2464497"/>
                  <a:gd name="connsiteY4" fmla="*/ 444887 h 444887"/>
                  <a:gd name="connsiteX5" fmla="*/ 0 w 2464497"/>
                  <a:gd name="connsiteY5" fmla="*/ 139663 h 444887"/>
                  <a:gd name="connsiteX6" fmla="*/ 139663 w 2464497"/>
                  <a:gd name="connsiteY6" fmla="*/ 0 h 444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64497" h="444887">
                    <a:moveTo>
                      <a:pt x="139663" y="0"/>
                    </a:moveTo>
                    <a:lnTo>
                      <a:pt x="2324834" y="0"/>
                    </a:lnTo>
                    <a:cubicBezTo>
                      <a:pt x="2401968" y="0"/>
                      <a:pt x="2464497" y="62529"/>
                      <a:pt x="2464497" y="139663"/>
                    </a:cubicBezTo>
                    <a:lnTo>
                      <a:pt x="2464497" y="444887"/>
                    </a:lnTo>
                    <a:lnTo>
                      <a:pt x="0" y="444887"/>
                    </a:lnTo>
                    <a:lnTo>
                      <a:pt x="0" y="139663"/>
                    </a:lnTo>
                    <a:cubicBezTo>
                      <a:pt x="0" y="62529"/>
                      <a:pt x="62529" y="0"/>
                      <a:pt x="139663" y="0"/>
                    </a:cubicBezTo>
                    <a:close/>
                  </a:path>
                </a:pathLst>
              </a:cu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42" name="组合 41">
              <a:extLst>
                <a:ext uri="{FF2B5EF4-FFF2-40B4-BE49-F238E27FC236}">
                  <a16:creationId xmlns:a16="http://schemas.microsoft.com/office/drawing/2014/main" id="{3D217FCA-7C30-4F75-85EC-88D1CA188CCC}"/>
                </a:ext>
              </a:extLst>
            </p:cNvPr>
            <p:cNvGrpSpPr/>
            <p:nvPr/>
          </p:nvGrpSpPr>
          <p:grpSpPr>
            <a:xfrm>
              <a:off x="1802505" y="1676541"/>
              <a:ext cx="407086" cy="96106"/>
              <a:chOff x="2477987" y="2575127"/>
              <a:chExt cx="407086" cy="96106"/>
            </a:xfrm>
          </p:grpSpPr>
          <p:sp>
            <p:nvSpPr>
              <p:cNvPr id="43" name="椭圆 42">
                <a:extLst>
                  <a:ext uri="{FF2B5EF4-FFF2-40B4-BE49-F238E27FC236}">
                    <a16:creationId xmlns:a16="http://schemas.microsoft.com/office/drawing/2014/main" id="{E10D6EF0-26A0-4D3F-9A80-7094C999380F}"/>
                  </a:ext>
                </a:extLst>
              </p:cNvPr>
              <p:cNvSpPr/>
              <p:nvPr/>
            </p:nvSpPr>
            <p:spPr>
              <a:xfrm>
                <a:off x="2477987" y="2575127"/>
                <a:ext cx="96106" cy="961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6C8B3316-FE00-4DB6-B76B-119AC88B1B36}"/>
                  </a:ext>
                </a:extLst>
              </p:cNvPr>
              <p:cNvSpPr/>
              <p:nvPr/>
            </p:nvSpPr>
            <p:spPr>
              <a:xfrm>
                <a:off x="2633477" y="2575127"/>
                <a:ext cx="96106" cy="961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5F9EBB63-CD85-4CE9-A1C6-A2E694D5CA1B}"/>
                  </a:ext>
                </a:extLst>
              </p:cNvPr>
              <p:cNvSpPr/>
              <p:nvPr/>
            </p:nvSpPr>
            <p:spPr>
              <a:xfrm>
                <a:off x="2788967" y="2575127"/>
                <a:ext cx="96106" cy="961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6" name="直接连接符 45">
              <a:extLst>
                <a:ext uri="{FF2B5EF4-FFF2-40B4-BE49-F238E27FC236}">
                  <a16:creationId xmlns:a16="http://schemas.microsoft.com/office/drawing/2014/main" id="{3BF10E3B-5CE7-49F9-8788-768FCA82D9E1}"/>
                </a:ext>
              </a:extLst>
            </p:cNvPr>
            <p:cNvCxnSpPr>
              <a:cxnSpLocks/>
            </p:cNvCxnSpPr>
            <p:nvPr/>
          </p:nvCxnSpPr>
          <p:spPr>
            <a:xfrm flipH="1">
              <a:off x="4302913" y="1625660"/>
              <a:ext cx="171788" cy="171791"/>
            </a:xfrm>
            <a:prstGeom prst="line">
              <a:avLst/>
            </a:prstGeom>
            <a:ln w="19050">
              <a:solidFill>
                <a:schemeClr val="tx1"/>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grpSp>
      <p:sp>
        <p:nvSpPr>
          <p:cNvPr id="49" name="文本框 48">
            <a:extLst>
              <a:ext uri="{FF2B5EF4-FFF2-40B4-BE49-F238E27FC236}">
                <a16:creationId xmlns:a16="http://schemas.microsoft.com/office/drawing/2014/main" id="{4E9E2E6A-D28A-4EE2-9799-9D5E9DBF7AB0}"/>
              </a:ext>
            </a:extLst>
          </p:cNvPr>
          <p:cNvSpPr txBox="1"/>
          <p:nvPr/>
        </p:nvSpPr>
        <p:spPr>
          <a:xfrm>
            <a:off x="2330507" y="1770727"/>
            <a:ext cx="2671064" cy="3248262"/>
          </a:xfrm>
          <a:prstGeom prst="rect">
            <a:avLst/>
          </a:prstGeom>
          <a:noFill/>
        </p:spPr>
        <p:txBody>
          <a:bodyPr wrap="square" rtlCol="0">
            <a:spAutoFit/>
          </a:bodyPr>
          <a:lstStyle/>
          <a:p>
            <a:pPr algn="ctr">
              <a:lnSpc>
                <a:spcPct val="120000"/>
              </a:lnSpc>
            </a:pPr>
            <a:r>
              <a:rPr lang="fr-FR" altLang="zh-CN" sz="1200">
                <a:solidFill>
                  <a:schemeClr val="bg1"/>
                </a:solidFill>
                <a:latin typeface="Arial" panose="020B0604020202020204" pitchFamily="34" charset="0"/>
                <a:cs typeface="Arial" panose="020B0604020202020204" pitchFamily="34" charset="0"/>
              </a:rPr>
              <a:t>Lorem ipsum dolor sit amet, consectetuer adipiscing elit. Maecenas porttitor congue massa. Fusce posuere, magna sed pulvinar ultricies, purus lectus malesuada libero, sit amet</a:t>
            </a:r>
          </a:p>
          <a:p>
            <a:pPr algn="ctr">
              <a:lnSpc>
                <a:spcPct val="120000"/>
              </a:lnSpc>
            </a:pPr>
            <a:endParaRPr lang="fr-FR" altLang="zh-CN" sz="1200">
              <a:solidFill>
                <a:schemeClr val="bg1"/>
              </a:solidFill>
              <a:latin typeface="Arial" panose="020B0604020202020204" pitchFamily="34" charset="0"/>
              <a:cs typeface="Arial" panose="020B0604020202020204" pitchFamily="34" charset="0"/>
            </a:endParaRPr>
          </a:p>
          <a:p>
            <a:pPr algn="ctr">
              <a:lnSpc>
                <a:spcPct val="120000"/>
              </a:lnSpc>
            </a:pPr>
            <a:r>
              <a:rPr lang="fr-FR" altLang="zh-CN" sz="1400" b="1">
                <a:solidFill>
                  <a:schemeClr val="bg1"/>
                </a:solidFill>
                <a:latin typeface="Arial" panose="020B0604020202020204" pitchFamily="34" charset="0"/>
                <a:cs typeface="Arial" panose="020B0604020202020204" pitchFamily="34" charset="0"/>
              </a:rPr>
              <a:t>commodo magna eros quis </a:t>
            </a:r>
            <a:r>
              <a:rPr lang="fr-FR" altLang="zh-CN" sz="1200">
                <a:solidFill>
                  <a:schemeClr val="bg1"/>
                </a:solidFill>
                <a:latin typeface="Arial" panose="020B0604020202020204" pitchFamily="34" charset="0"/>
                <a:cs typeface="Arial" panose="020B0604020202020204" pitchFamily="34" charset="0"/>
              </a:rPr>
              <a:t>Nunc viverra imperdiet enim.</a:t>
            </a:r>
          </a:p>
          <a:p>
            <a:pPr algn="ctr">
              <a:lnSpc>
                <a:spcPct val="120000"/>
              </a:lnSpc>
            </a:pPr>
            <a:r>
              <a:rPr lang="fr-FR" altLang="zh-CN" sz="1200">
                <a:solidFill>
                  <a:schemeClr val="bg1"/>
                </a:solidFill>
                <a:latin typeface="Arial" panose="020B0604020202020204" pitchFamily="34" charset="0"/>
                <a:cs typeface="Arial" panose="020B0604020202020204" pitchFamily="34" charset="0"/>
              </a:rPr>
              <a:t>Fusce est. Vivamus a tellus. Pellentesque habitant morbi tristique senectus et netus et malesuada fames ac turpis egestas. Proin pharetra</a:t>
            </a:r>
          </a:p>
        </p:txBody>
      </p:sp>
      <p:sp>
        <p:nvSpPr>
          <p:cNvPr id="50" name="文本框 49">
            <a:extLst>
              <a:ext uri="{FF2B5EF4-FFF2-40B4-BE49-F238E27FC236}">
                <a16:creationId xmlns:a16="http://schemas.microsoft.com/office/drawing/2014/main" id="{A92939E2-25D9-4E1A-9395-DC7886F88376}"/>
              </a:ext>
            </a:extLst>
          </p:cNvPr>
          <p:cNvSpPr txBox="1"/>
          <p:nvPr/>
        </p:nvSpPr>
        <p:spPr>
          <a:xfrm>
            <a:off x="1043750" y="5290271"/>
            <a:ext cx="2280418" cy="400110"/>
          </a:xfrm>
          <a:prstGeom prst="rect">
            <a:avLst/>
          </a:prstGeom>
          <a:noFill/>
        </p:spPr>
        <p:txBody>
          <a:bodyPr wrap="square" rtlCol="0">
            <a:spAutoFit/>
          </a:bodyPr>
          <a:lstStyle/>
          <a:p>
            <a:r>
              <a:rPr lang="en-US" altLang="zh-CN" sz="2000">
                <a:solidFill>
                  <a:schemeClr val="bg1"/>
                </a:solidFill>
                <a:latin typeface="Arial Black" panose="020B0A04020102020204" pitchFamily="34" charset="0"/>
              </a:rPr>
              <a:t>2022/01/28</a:t>
            </a:r>
            <a:endParaRPr lang="zh-CN" altLang="en-US" sz="2000">
              <a:solidFill>
                <a:schemeClr val="bg1"/>
              </a:solidFill>
              <a:latin typeface="Arial Black" panose="020B0A04020102020204" pitchFamily="34" charset="0"/>
            </a:endParaRPr>
          </a:p>
        </p:txBody>
      </p:sp>
    </p:spTree>
    <p:extLst>
      <p:ext uri="{BB962C8B-B14F-4D97-AF65-F5344CB8AC3E}">
        <p14:creationId xmlns:p14="http://schemas.microsoft.com/office/powerpoint/2010/main" val="15954775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BB16"/>
        </a:solidFill>
        <a:effectLst/>
      </p:bgPr>
    </p:bg>
    <p:spTree>
      <p:nvGrpSpPr>
        <p:cNvPr id="1" name=""/>
        <p:cNvGrpSpPr/>
        <p:nvPr/>
      </p:nvGrpSpPr>
      <p:grpSpPr>
        <a:xfrm>
          <a:off x="0" y="0"/>
          <a:ext cx="0" cy="0"/>
          <a:chOff x="0" y="0"/>
          <a:chExt cx="0" cy="0"/>
        </a:xfrm>
      </p:grpSpPr>
      <p:sp>
        <p:nvSpPr>
          <p:cNvPr id="61" name="矩形 60">
            <a:extLst>
              <a:ext uri="{FF2B5EF4-FFF2-40B4-BE49-F238E27FC236}">
                <a16:creationId xmlns:a16="http://schemas.microsoft.com/office/drawing/2014/main" id="{355837DC-F76A-4012-B4FE-18914C392F1B}"/>
              </a:ext>
            </a:extLst>
          </p:cNvPr>
          <p:cNvSpPr/>
          <p:nvPr/>
        </p:nvSpPr>
        <p:spPr>
          <a:xfrm>
            <a:off x="0" y="0"/>
            <a:ext cx="12192000" cy="6858000"/>
          </a:xfrm>
          <a:prstGeom prst="rect">
            <a:avLst/>
          </a:prstGeom>
          <a:solidFill>
            <a:srgbClr val="FFBB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5BF72EB4-CAB0-46A8-90FC-9DDB37121CB3}"/>
              </a:ext>
            </a:extLst>
          </p:cNvPr>
          <p:cNvSpPr/>
          <p:nvPr/>
        </p:nvSpPr>
        <p:spPr>
          <a:xfrm>
            <a:off x="793750" y="1028700"/>
            <a:ext cx="10604500" cy="4800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id="{F179B4F4-2A50-4169-96D5-35FE852C7F44}"/>
              </a:ext>
            </a:extLst>
          </p:cNvPr>
          <p:cNvSpPr/>
          <p:nvPr/>
        </p:nvSpPr>
        <p:spPr>
          <a:xfrm>
            <a:off x="1700516" y="3007756"/>
            <a:ext cx="3675875" cy="2465882"/>
          </a:xfrm>
          <a:prstGeom prst="roundRect">
            <a:avLst>
              <a:gd name="adj" fmla="val 5693"/>
            </a:avLst>
          </a:prstGeom>
          <a:pattFill prst="wdDnDiag">
            <a:fgClr>
              <a:schemeClr val="tx1"/>
            </a:fgClr>
            <a:bgClr>
              <a:srgbClr val="77419A"/>
            </a:bgClr>
          </a:patt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AD1F008F-B1E1-4511-BE49-37055D642646}"/>
              </a:ext>
            </a:extLst>
          </p:cNvPr>
          <p:cNvGrpSpPr/>
          <p:nvPr/>
        </p:nvGrpSpPr>
        <p:grpSpPr>
          <a:xfrm>
            <a:off x="1332185" y="1295401"/>
            <a:ext cx="2964160" cy="3784601"/>
            <a:chOff x="1685770" y="1536699"/>
            <a:chExt cx="2964160" cy="3784601"/>
          </a:xfrm>
        </p:grpSpPr>
        <p:grpSp>
          <p:nvGrpSpPr>
            <p:cNvPr id="7" name="组合 6">
              <a:extLst>
                <a:ext uri="{FF2B5EF4-FFF2-40B4-BE49-F238E27FC236}">
                  <a16:creationId xmlns:a16="http://schemas.microsoft.com/office/drawing/2014/main" id="{102930CC-5256-4EC4-B6CD-C90FA8454231}"/>
                </a:ext>
              </a:extLst>
            </p:cNvPr>
            <p:cNvGrpSpPr/>
            <p:nvPr/>
          </p:nvGrpSpPr>
          <p:grpSpPr>
            <a:xfrm>
              <a:off x="1685770" y="1536699"/>
              <a:ext cx="2964160" cy="3784601"/>
              <a:chOff x="1685770" y="1536699"/>
              <a:chExt cx="2464498" cy="3784601"/>
            </a:xfrm>
          </p:grpSpPr>
          <p:sp>
            <p:nvSpPr>
              <p:cNvPr id="13" name="矩形: 圆角 12">
                <a:extLst>
                  <a:ext uri="{FF2B5EF4-FFF2-40B4-BE49-F238E27FC236}">
                    <a16:creationId xmlns:a16="http://schemas.microsoft.com/office/drawing/2014/main" id="{C865F532-D13B-4F5D-9968-47C1D78A5A73}"/>
                  </a:ext>
                </a:extLst>
              </p:cNvPr>
              <p:cNvSpPr/>
              <p:nvPr/>
            </p:nvSpPr>
            <p:spPr>
              <a:xfrm>
                <a:off x="1685770" y="1536699"/>
                <a:ext cx="2464497" cy="3784601"/>
              </a:xfrm>
              <a:prstGeom prst="roundRect">
                <a:avLst>
                  <a:gd name="adj" fmla="val 5667"/>
                </a:avLst>
              </a:prstGeom>
              <a:solidFill>
                <a:srgbClr val="69B8B5"/>
              </a:solidFill>
              <a:ln w="19050">
                <a:solidFill>
                  <a:schemeClr val="tx1"/>
                </a:solidFill>
              </a:ln>
              <a:effectLst>
                <a:outerShdw dist="190500" dir="2700000" algn="t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a16="http://schemas.microsoft.com/office/drawing/2014/main" id="{E6BF1EB8-2C1E-4D54-9188-B98CDAD1D783}"/>
                  </a:ext>
                </a:extLst>
              </p:cNvPr>
              <p:cNvSpPr/>
              <p:nvPr/>
            </p:nvSpPr>
            <p:spPr>
              <a:xfrm>
                <a:off x="1685771" y="1536700"/>
                <a:ext cx="2464497" cy="346646"/>
              </a:xfrm>
              <a:custGeom>
                <a:avLst/>
                <a:gdLst>
                  <a:gd name="connsiteX0" fmla="*/ 139663 w 2464497"/>
                  <a:gd name="connsiteY0" fmla="*/ 0 h 444887"/>
                  <a:gd name="connsiteX1" fmla="*/ 2324834 w 2464497"/>
                  <a:gd name="connsiteY1" fmla="*/ 0 h 444887"/>
                  <a:gd name="connsiteX2" fmla="*/ 2464497 w 2464497"/>
                  <a:gd name="connsiteY2" fmla="*/ 139663 h 444887"/>
                  <a:gd name="connsiteX3" fmla="*/ 2464497 w 2464497"/>
                  <a:gd name="connsiteY3" fmla="*/ 444887 h 444887"/>
                  <a:gd name="connsiteX4" fmla="*/ 0 w 2464497"/>
                  <a:gd name="connsiteY4" fmla="*/ 444887 h 444887"/>
                  <a:gd name="connsiteX5" fmla="*/ 0 w 2464497"/>
                  <a:gd name="connsiteY5" fmla="*/ 139663 h 444887"/>
                  <a:gd name="connsiteX6" fmla="*/ 139663 w 2464497"/>
                  <a:gd name="connsiteY6" fmla="*/ 0 h 444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64497" h="444887">
                    <a:moveTo>
                      <a:pt x="139663" y="0"/>
                    </a:moveTo>
                    <a:lnTo>
                      <a:pt x="2324834" y="0"/>
                    </a:lnTo>
                    <a:cubicBezTo>
                      <a:pt x="2401968" y="0"/>
                      <a:pt x="2464497" y="62529"/>
                      <a:pt x="2464497" y="139663"/>
                    </a:cubicBezTo>
                    <a:lnTo>
                      <a:pt x="2464497" y="444887"/>
                    </a:lnTo>
                    <a:lnTo>
                      <a:pt x="0" y="444887"/>
                    </a:lnTo>
                    <a:lnTo>
                      <a:pt x="0" y="139663"/>
                    </a:lnTo>
                    <a:cubicBezTo>
                      <a:pt x="0" y="62529"/>
                      <a:pt x="62529" y="0"/>
                      <a:pt x="139663" y="0"/>
                    </a:cubicBezTo>
                    <a:close/>
                  </a:path>
                </a:pathLst>
              </a:cu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8" name="组合 7">
              <a:extLst>
                <a:ext uri="{FF2B5EF4-FFF2-40B4-BE49-F238E27FC236}">
                  <a16:creationId xmlns:a16="http://schemas.microsoft.com/office/drawing/2014/main" id="{50FABEBB-51FB-4096-A3C2-CEBF3D68221F}"/>
                </a:ext>
              </a:extLst>
            </p:cNvPr>
            <p:cNvGrpSpPr/>
            <p:nvPr/>
          </p:nvGrpSpPr>
          <p:grpSpPr>
            <a:xfrm>
              <a:off x="1802505" y="1676541"/>
              <a:ext cx="407086" cy="96106"/>
              <a:chOff x="2477987" y="2575127"/>
              <a:chExt cx="407086" cy="96106"/>
            </a:xfrm>
          </p:grpSpPr>
          <p:sp>
            <p:nvSpPr>
              <p:cNvPr id="10" name="椭圆 9">
                <a:extLst>
                  <a:ext uri="{FF2B5EF4-FFF2-40B4-BE49-F238E27FC236}">
                    <a16:creationId xmlns:a16="http://schemas.microsoft.com/office/drawing/2014/main" id="{A87A4F89-44CC-47E9-9D54-FCA19B7C3A74}"/>
                  </a:ext>
                </a:extLst>
              </p:cNvPr>
              <p:cNvSpPr/>
              <p:nvPr/>
            </p:nvSpPr>
            <p:spPr>
              <a:xfrm>
                <a:off x="2477987" y="2575127"/>
                <a:ext cx="96106" cy="961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556353B3-26B0-46AA-AC65-46DB84EEA9D0}"/>
                  </a:ext>
                </a:extLst>
              </p:cNvPr>
              <p:cNvSpPr/>
              <p:nvPr/>
            </p:nvSpPr>
            <p:spPr>
              <a:xfrm>
                <a:off x="2633477" y="2575127"/>
                <a:ext cx="96106" cy="961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E8EEA07D-ED3C-4272-AAB8-6405334842E1}"/>
                  </a:ext>
                </a:extLst>
              </p:cNvPr>
              <p:cNvSpPr/>
              <p:nvPr/>
            </p:nvSpPr>
            <p:spPr>
              <a:xfrm>
                <a:off x="2788967" y="2575127"/>
                <a:ext cx="96106" cy="961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9" name="直接连接符 8">
              <a:extLst>
                <a:ext uri="{FF2B5EF4-FFF2-40B4-BE49-F238E27FC236}">
                  <a16:creationId xmlns:a16="http://schemas.microsoft.com/office/drawing/2014/main" id="{5AC5B072-A481-4116-A3F5-0765590FE5BE}"/>
                </a:ext>
              </a:extLst>
            </p:cNvPr>
            <p:cNvCxnSpPr>
              <a:cxnSpLocks/>
            </p:cNvCxnSpPr>
            <p:nvPr/>
          </p:nvCxnSpPr>
          <p:spPr>
            <a:xfrm flipH="1">
              <a:off x="4302913" y="1625660"/>
              <a:ext cx="171788" cy="171791"/>
            </a:xfrm>
            <a:prstGeom prst="line">
              <a:avLst/>
            </a:prstGeom>
            <a:ln w="19050">
              <a:solidFill>
                <a:schemeClr val="tx1"/>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grpSp>
      <p:sp>
        <p:nvSpPr>
          <p:cNvPr id="15" name="文本框 14">
            <a:extLst>
              <a:ext uri="{FF2B5EF4-FFF2-40B4-BE49-F238E27FC236}">
                <a16:creationId xmlns:a16="http://schemas.microsoft.com/office/drawing/2014/main" id="{F3865048-0CF8-4742-8D04-7E9F626C8A35}"/>
              </a:ext>
            </a:extLst>
          </p:cNvPr>
          <p:cNvSpPr txBox="1"/>
          <p:nvPr/>
        </p:nvSpPr>
        <p:spPr>
          <a:xfrm>
            <a:off x="1480895" y="1731089"/>
            <a:ext cx="2671064" cy="3248262"/>
          </a:xfrm>
          <a:prstGeom prst="rect">
            <a:avLst/>
          </a:prstGeom>
          <a:noFill/>
        </p:spPr>
        <p:txBody>
          <a:bodyPr wrap="square" rtlCol="0">
            <a:spAutoFit/>
          </a:bodyPr>
          <a:lstStyle/>
          <a:p>
            <a:pPr>
              <a:lnSpc>
                <a:spcPct val="120000"/>
              </a:lnSpc>
            </a:pPr>
            <a:r>
              <a:rPr lang="fr-FR" altLang="zh-CN" sz="1200">
                <a:latin typeface="Arial" panose="020B0604020202020204" pitchFamily="34" charset="0"/>
                <a:cs typeface="Arial" panose="020B0604020202020204" pitchFamily="34" charset="0"/>
              </a:rPr>
              <a:t>Lorem ipsum dolor sit amet, consectetuer adipiscing elit. Maecenas porttitor congue massa. Fusce posuere, magna sed pulvinar ultricies, purus lectus malesuada libero, sit amet</a:t>
            </a:r>
          </a:p>
          <a:p>
            <a:pPr>
              <a:lnSpc>
                <a:spcPct val="120000"/>
              </a:lnSpc>
            </a:pPr>
            <a:endParaRPr lang="fr-FR" altLang="zh-CN" sz="1200">
              <a:latin typeface="Arial" panose="020B0604020202020204" pitchFamily="34" charset="0"/>
              <a:cs typeface="Arial" panose="020B0604020202020204" pitchFamily="34" charset="0"/>
            </a:endParaRPr>
          </a:p>
          <a:p>
            <a:pPr>
              <a:lnSpc>
                <a:spcPct val="120000"/>
              </a:lnSpc>
            </a:pPr>
            <a:r>
              <a:rPr lang="fr-FR" altLang="zh-CN" sz="1400" b="1">
                <a:latin typeface="Arial" panose="020B0604020202020204" pitchFamily="34" charset="0"/>
                <a:cs typeface="Arial" panose="020B0604020202020204" pitchFamily="34" charset="0"/>
              </a:rPr>
              <a:t>commodo magna eros quis </a:t>
            </a:r>
            <a:r>
              <a:rPr lang="fr-FR" altLang="zh-CN" sz="1200">
                <a:latin typeface="Arial" panose="020B0604020202020204" pitchFamily="34" charset="0"/>
                <a:cs typeface="Arial" panose="020B0604020202020204" pitchFamily="34" charset="0"/>
              </a:rPr>
              <a:t>Nunc viverra imperdiet enim.</a:t>
            </a:r>
          </a:p>
          <a:p>
            <a:pPr>
              <a:lnSpc>
                <a:spcPct val="120000"/>
              </a:lnSpc>
            </a:pPr>
            <a:r>
              <a:rPr lang="fr-FR" altLang="zh-CN" sz="1200">
                <a:latin typeface="Arial" panose="020B0604020202020204" pitchFamily="34" charset="0"/>
                <a:cs typeface="Arial" panose="020B0604020202020204" pitchFamily="34" charset="0"/>
              </a:rPr>
              <a:t>Fusce est. Vivamus a tellus. Pellentesque habitant morbi tristique senectus et netus et malesuada fames ac turpis egestas. Proin pharetra</a:t>
            </a:r>
          </a:p>
        </p:txBody>
      </p:sp>
      <p:grpSp>
        <p:nvGrpSpPr>
          <p:cNvPr id="27" name="组合 26">
            <a:extLst>
              <a:ext uri="{FF2B5EF4-FFF2-40B4-BE49-F238E27FC236}">
                <a16:creationId xmlns:a16="http://schemas.microsoft.com/office/drawing/2014/main" id="{65C681F7-7672-4F85-A9F4-0E6729732C51}"/>
              </a:ext>
            </a:extLst>
          </p:cNvPr>
          <p:cNvGrpSpPr/>
          <p:nvPr/>
        </p:nvGrpSpPr>
        <p:grpSpPr>
          <a:xfrm>
            <a:off x="3796546" y="2764032"/>
            <a:ext cx="2753290" cy="664968"/>
            <a:chOff x="4225026" y="1999187"/>
            <a:chExt cx="3065913" cy="740472"/>
          </a:xfrm>
        </p:grpSpPr>
        <p:sp>
          <p:nvSpPr>
            <p:cNvPr id="17" name="矩形: 圆角 16">
              <a:extLst>
                <a:ext uri="{FF2B5EF4-FFF2-40B4-BE49-F238E27FC236}">
                  <a16:creationId xmlns:a16="http://schemas.microsoft.com/office/drawing/2014/main" id="{536A3EC9-7B2E-41BD-BAD2-AF1302F64503}"/>
                </a:ext>
              </a:extLst>
            </p:cNvPr>
            <p:cNvSpPr/>
            <p:nvPr/>
          </p:nvSpPr>
          <p:spPr>
            <a:xfrm>
              <a:off x="4225026" y="1999187"/>
              <a:ext cx="3065913" cy="740472"/>
            </a:xfrm>
            <a:prstGeom prst="roundRect">
              <a:avLst>
                <a:gd name="adj" fmla="val 644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a:extLst>
                <a:ext uri="{FF2B5EF4-FFF2-40B4-BE49-F238E27FC236}">
                  <a16:creationId xmlns:a16="http://schemas.microsoft.com/office/drawing/2014/main" id="{BAA1A466-9F2C-49DB-9823-B46570ADE01C}"/>
                </a:ext>
              </a:extLst>
            </p:cNvPr>
            <p:cNvSpPr/>
            <p:nvPr/>
          </p:nvSpPr>
          <p:spPr>
            <a:xfrm>
              <a:off x="4225026" y="1999187"/>
              <a:ext cx="3065913" cy="201712"/>
            </a:xfrm>
            <a:custGeom>
              <a:avLst/>
              <a:gdLst>
                <a:gd name="connsiteX0" fmla="*/ 143947 w 6045200"/>
                <a:gd name="connsiteY0" fmla="*/ 0 h 406400"/>
                <a:gd name="connsiteX1" fmla="*/ 5901253 w 6045200"/>
                <a:gd name="connsiteY1" fmla="*/ 0 h 406400"/>
                <a:gd name="connsiteX2" fmla="*/ 6045200 w 6045200"/>
                <a:gd name="connsiteY2" fmla="*/ 143947 h 406400"/>
                <a:gd name="connsiteX3" fmla="*/ 6045200 w 6045200"/>
                <a:gd name="connsiteY3" fmla="*/ 406400 h 406400"/>
                <a:gd name="connsiteX4" fmla="*/ 0 w 6045200"/>
                <a:gd name="connsiteY4" fmla="*/ 406400 h 406400"/>
                <a:gd name="connsiteX5" fmla="*/ 0 w 6045200"/>
                <a:gd name="connsiteY5" fmla="*/ 143947 h 406400"/>
                <a:gd name="connsiteX6" fmla="*/ 143947 w 6045200"/>
                <a:gd name="connsiteY6" fmla="*/ 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45200" h="406400">
                  <a:moveTo>
                    <a:pt x="143947" y="0"/>
                  </a:moveTo>
                  <a:lnTo>
                    <a:pt x="5901253" y="0"/>
                  </a:lnTo>
                  <a:cubicBezTo>
                    <a:pt x="5980753" y="0"/>
                    <a:pt x="6045200" y="64447"/>
                    <a:pt x="6045200" y="143947"/>
                  </a:cubicBezTo>
                  <a:lnTo>
                    <a:pt x="6045200" y="406400"/>
                  </a:lnTo>
                  <a:lnTo>
                    <a:pt x="0" y="406400"/>
                  </a:lnTo>
                  <a:lnTo>
                    <a:pt x="0" y="143947"/>
                  </a:lnTo>
                  <a:cubicBezTo>
                    <a:pt x="0" y="64447"/>
                    <a:pt x="64447" y="0"/>
                    <a:pt x="143947" y="0"/>
                  </a:cubicBezTo>
                  <a:close/>
                </a:path>
              </a:pathLst>
            </a:cu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6" name="组合 25">
              <a:extLst>
                <a:ext uri="{FF2B5EF4-FFF2-40B4-BE49-F238E27FC236}">
                  <a16:creationId xmlns:a16="http://schemas.microsoft.com/office/drawing/2014/main" id="{F81C6019-4B90-43FD-8501-992721ADD282}"/>
                </a:ext>
              </a:extLst>
            </p:cNvPr>
            <p:cNvGrpSpPr/>
            <p:nvPr/>
          </p:nvGrpSpPr>
          <p:grpSpPr>
            <a:xfrm>
              <a:off x="4330605" y="2066458"/>
              <a:ext cx="378111" cy="70267"/>
              <a:chOff x="4866492" y="1693446"/>
              <a:chExt cx="193718" cy="36000"/>
            </a:xfrm>
          </p:grpSpPr>
          <p:sp>
            <p:nvSpPr>
              <p:cNvPr id="20" name="椭圆 19">
                <a:extLst>
                  <a:ext uri="{FF2B5EF4-FFF2-40B4-BE49-F238E27FC236}">
                    <a16:creationId xmlns:a16="http://schemas.microsoft.com/office/drawing/2014/main" id="{1968F4E9-A680-4C6B-8F82-55570D660CE3}"/>
                  </a:ext>
                </a:extLst>
              </p:cNvPr>
              <p:cNvSpPr/>
              <p:nvPr/>
            </p:nvSpPr>
            <p:spPr>
              <a:xfrm>
                <a:off x="4866492" y="1693446"/>
                <a:ext cx="36000" cy="36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103E7BBA-FACB-4446-B835-1FE8D0DE1953}"/>
                  </a:ext>
                </a:extLst>
              </p:cNvPr>
              <p:cNvSpPr/>
              <p:nvPr/>
            </p:nvSpPr>
            <p:spPr>
              <a:xfrm>
                <a:off x="4945351" y="1693446"/>
                <a:ext cx="36000" cy="36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1083812F-5FA6-43D0-9C08-168517268DF2}"/>
                  </a:ext>
                </a:extLst>
              </p:cNvPr>
              <p:cNvSpPr/>
              <p:nvPr/>
            </p:nvSpPr>
            <p:spPr>
              <a:xfrm>
                <a:off x="5024210" y="1693446"/>
                <a:ext cx="36000" cy="36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3" name="组合 22">
            <a:extLst>
              <a:ext uri="{FF2B5EF4-FFF2-40B4-BE49-F238E27FC236}">
                <a16:creationId xmlns:a16="http://schemas.microsoft.com/office/drawing/2014/main" id="{58A3EA2A-44C0-4950-9469-6469F2E8E176}"/>
              </a:ext>
            </a:extLst>
          </p:cNvPr>
          <p:cNvGrpSpPr/>
          <p:nvPr/>
        </p:nvGrpSpPr>
        <p:grpSpPr>
          <a:xfrm>
            <a:off x="4137441" y="3123051"/>
            <a:ext cx="2071501" cy="159878"/>
            <a:chOff x="1970087" y="2219352"/>
            <a:chExt cx="3133726" cy="571500"/>
          </a:xfrm>
        </p:grpSpPr>
        <p:sp>
          <p:nvSpPr>
            <p:cNvPr id="24" name="矩形: 圆角 23">
              <a:extLst>
                <a:ext uri="{FF2B5EF4-FFF2-40B4-BE49-F238E27FC236}">
                  <a16:creationId xmlns:a16="http://schemas.microsoft.com/office/drawing/2014/main" id="{27CCCB61-DC8A-4408-8C71-A094DA7BB3CA}"/>
                </a:ext>
              </a:extLst>
            </p:cNvPr>
            <p:cNvSpPr/>
            <p:nvPr/>
          </p:nvSpPr>
          <p:spPr>
            <a:xfrm>
              <a:off x="1970087" y="2219352"/>
              <a:ext cx="3133726" cy="571500"/>
            </a:xfrm>
            <a:prstGeom prst="roundRect">
              <a:avLst>
                <a:gd name="adj" fmla="val 50000"/>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圆角 24">
              <a:extLst>
                <a:ext uri="{FF2B5EF4-FFF2-40B4-BE49-F238E27FC236}">
                  <a16:creationId xmlns:a16="http://schemas.microsoft.com/office/drawing/2014/main" id="{99D9E48E-F9BC-40CD-8041-9297D0840E89}"/>
                </a:ext>
              </a:extLst>
            </p:cNvPr>
            <p:cNvSpPr/>
            <p:nvPr/>
          </p:nvSpPr>
          <p:spPr>
            <a:xfrm>
              <a:off x="1970087" y="2219352"/>
              <a:ext cx="2601913" cy="571500"/>
            </a:xfrm>
            <a:prstGeom prst="roundRect">
              <a:avLst>
                <a:gd name="adj" fmla="val 50000"/>
              </a:avLst>
            </a:prstGeom>
            <a:solidFill>
              <a:srgbClr val="009F1A"/>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a:extLst>
              <a:ext uri="{FF2B5EF4-FFF2-40B4-BE49-F238E27FC236}">
                <a16:creationId xmlns:a16="http://schemas.microsoft.com/office/drawing/2014/main" id="{17AFE147-7CF4-4A95-B8A2-312EA5F4DE7C}"/>
              </a:ext>
            </a:extLst>
          </p:cNvPr>
          <p:cNvGrpSpPr/>
          <p:nvPr/>
        </p:nvGrpSpPr>
        <p:grpSpPr>
          <a:xfrm>
            <a:off x="6156375" y="3741453"/>
            <a:ext cx="1648858" cy="1237898"/>
            <a:chOff x="5983976" y="1204266"/>
            <a:chExt cx="2590704" cy="1944999"/>
          </a:xfrm>
        </p:grpSpPr>
        <p:grpSp>
          <p:nvGrpSpPr>
            <p:cNvPr id="29" name="组合 28">
              <a:extLst>
                <a:ext uri="{FF2B5EF4-FFF2-40B4-BE49-F238E27FC236}">
                  <a16:creationId xmlns:a16="http://schemas.microsoft.com/office/drawing/2014/main" id="{E3DFC706-4AB8-4FC7-8392-AFE781BB1196}"/>
                </a:ext>
              </a:extLst>
            </p:cNvPr>
            <p:cNvGrpSpPr/>
            <p:nvPr/>
          </p:nvGrpSpPr>
          <p:grpSpPr>
            <a:xfrm>
              <a:off x="5983976" y="1204266"/>
              <a:ext cx="2590704" cy="1944999"/>
              <a:chOff x="6970951" y="2889891"/>
              <a:chExt cx="4758442" cy="1368387"/>
            </a:xfrm>
          </p:grpSpPr>
          <p:sp>
            <p:nvSpPr>
              <p:cNvPr id="34" name="矩形: 圆角 33">
                <a:extLst>
                  <a:ext uri="{FF2B5EF4-FFF2-40B4-BE49-F238E27FC236}">
                    <a16:creationId xmlns:a16="http://schemas.microsoft.com/office/drawing/2014/main" id="{5E1B4F94-F4E7-4DBB-ADAE-96E919BECA31}"/>
                  </a:ext>
                </a:extLst>
              </p:cNvPr>
              <p:cNvSpPr/>
              <p:nvPr/>
            </p:nvSpPr>
            <p:spPr>
              <a:xfrm>
                <a:off x="6970951" y="2889891"/>
                <a:ext cx="4758442" cy="1368387"/>
              </a:xfrm>
              <a:prstGeom prst="roundRect">
                <a:avLst>
                  <a:gd name="adj" fmla="val 6440"/>
                </a:avLst>
              </a:prstGeom>
              <a:solidFill>
                <a:srgbClr val="F53E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形状 34">
                <a:extLst>
                  <a:ext uri="{FF2B5EF4-FFF2-40B4-BE49-F238E27FC236}">
                    <a16:creationId xmlns:a16="http://schemas.microsoft.com/office/drawing/2014/main" id="{2093C7B8-BF6B-4D65-9C06-3FE1A8528807}"/>
                  </a:ext>
                </a:extLst>
              </p:cNvPr>
              <p:cNvSpPr/>
              <p:nvPr/>
            </p:nvSpPr>
            <p:spPr>
              <a:xfrm>
                <a:off x="6970951" y="2889891"/>
                <a:ext cx="4758442" cy="192295"/>
              </a:xfrm>
              <a:custGeom>
                <a:avLst/>
                <a:gdLst>
                  <a:gd name="connsiteX0" fmla="*/ 143947 w 6045200"/>
                  <a:gd name="connsiteY0" fmla="*/ 0 h 406400"/>
                  <a:gd name="connsiteX1" fmla="*/ 5901253 w 6045200"/>
                  <a:gd name="connsiteY1" fmla="*/ 0 h 406400"/>
                  <a:gd name="connsiteX2" fmla="*/ 6045200 w 6045200"/>
                  <a:gd name="connsiteY2" fmla="*/ 143947 h 406400"/>
                  <a:gd name="connsiteX3" fmla="*/ 6045200 w 6045200"/>
                  <a:gd name="connsiteY3" fmla="*/ 406400 h 406400"/>
                  <a:gd name="connsiteX4" fmla="*/ 0 w 6045200"/>
                  <a:gd name="connsiteY4" fmla="*/ 406400 h 406400"/>
                  <a:gd name="connsiteX5" fmla="*/ 0 w 6045200"/>
                  <a:gd name="connsiteY5" fmla="*/ 143947 h 406400"/>
                  <a:gd name="connsiteX6" fmla="*/ 143947 w 6045200"/>
                  <a:gd name="connsiteY6" fmla="*/ 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45200" h="406400">
                    <a:moveTo>
                      <a:pt x="143947" y="0"/>
                    </a:moveTo>
                    <a:lnTo>
                      <a:pt x="5901253" y="0"/>
                    </a:lnTo>
                    <a:cubicBezTo>
                      <a:pt x="5980753" y="0"/>
                      <a:pt x="6045200" y="64447"/>
                      <a:pt x="6045200" y="143947"/>
                    </a:cubicBezTo>
                    <a:lnTo>
                      <a:pt x="6045200" y="406400"/>
                    </a:lnTo>
                    <a:lnTo>
                      <a:pt x="0" y="406400"/>
                    </a:lnTo>
                    <a:lnTo>
                      <a:pt x="0" y="143947"/>
                    </a:lnTo>
                    <a:cubicBezTo>
                      <a:pt x="0" y="64447"/>
                      <a:pt x="64447" y="0"/>
                      <a:pt x="143947" y="0"/>
                    </a:cubicBezTo>
                    <a:close/>
                  </a:path>
                </a:pathLst>
              </a:cu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0" name="组合 29">
              <a:extLst>
                <a:ext uri="{FF2B5EF4-FFF2-40B4-BE49-F238E27FC236}">
                  <a16:creationId xmlns:a16="http://schemas.microsoft.com/office/drawing/2014/main" id="{A60437A1-3F6E-4564-9CE2-BF207E3E4498}"/>
                </a:ext>
              </a:extLst>
            </p:cNvPr>
            <p:cNvGrpSpPr/>
            <p:nvPr/>
          </p:nvGrpSpPr>
          <p:grpSpPr>
            <a:xfrm>
              <a:off x="6096000" y="1313497"/>
              <a:ext cx="316786" cy="72000"/>
              <a:chOff x="4747645" y="3419811"/>
              <a:chExt cx="316786" cy="72000"/>
            </a:xfrm>
          </p:grpSpPr>
          <p:sp>
            <p:nvSpPr>
              <p:cNvPr id="31" name="椭圆 30">
                <a:extLst>
                  <a:ext uri="{FF2B5EF4-FFF2-40B4-BE49-F238E27FC236}">
                    <a16:creationId xmlns:a16="http://schemas.microsoft.com/office/drawing/2014/main" id="{133311AC-9FB7-4A15-8831-48BD8D10CB3F}"/>
                  </a:ext>
                </a:extLst>
              </p:cNvPr>
              <p:cNvSpPr/>
              <p:nvPr/>
            </p:nvSpPr>
            <p:spPr>
              <a:xfrm>
                <a:off x="4747645" y="3419811"/>
                <a:ext cx="72000" cy="72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5EDF21E6-439C-4378-B7EA-468248952D48}"/>
                  </a:ext>
                </a:extLst>
              </p:cNvPr>
              <p:cNvSpPr/>
              <p:nvPr/>
            </p:nvSpPr>
            <p:spPr>
              <a:xfrm>
                <a:off x="4870038" y="3419811"/>
                <a:ext cx="72000" cy="72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105E653F-4762-4FE6-88E2-DC5831EEB7BF}"/>
                  </a:ext>
                </a:extLst>
              </p:cNvPr>
              <p:cNvSpPr/>
              <p:nvPr/>
            </p:nvSpPr>
            <p:spPr>
              <a:xfrm>
                <a:off x="4992431" y="3419811"/>
                <a:ext cx="72000" cy="72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6" name="组合 35">
            <a:extLst>
              <a:ext uri="{FF2B5EF4-FFF2-40B4-BE49-F238E27FC236}">
                <a16:creationId xmlns:a16="http://schemas.microsoft.com/office/drawing/2014/main" id="{A3CF9826-BA85-42B3-9348-4FBBF70F4BC5}"/>
              </a:ext>
            </a:extLst>
          </p:cNvPr>
          <p:cNvGrpSpPr/>
          <p:nvPr/>
        </p:nvGrpSpPr>
        <p:grpSpPr>
          <a:xfrm>
            <a:off x="6718155" y="4011342"/>
            <a:ext cx="525298" cy="872077"/>
            <a:chOff x="7968597" y="1682681"/>
            <a:chExt cx="525298" cy="872077"/>
          </a:xfrm>
        </p:grpSpPr>
        <p:sp>
          <p:nvSpPr>
            <p:cNvPr id="37" name="椭圆 36">
              <a:extLst>
                <a:ext uri="{FF2B5EF4-FFF2-40B4-BE49-F238E27FC236}">
                  <a16:creationId xmlns:a16="http://schemas.microsoft.com/office/drawing/2014/main" id="{B8A7E516-9CBB-4693-B133-D4B6ECF1FA33}"/>
                </a:ext>
              </a:extLst>
            </p:cNvPr>
            <p:cNvSpPr/>
            <p:nvPr/>
          </p:nvSpPr>
          <p:spPr>
            <a:xfrm>
              <a:off x="7968597" y="2029460"/>
              <a:ext cx="525298" cy="525298"/>
            </a:xfrm>
            <a:prstGeom prst="ellipse">
              <a:avLst/>
            </a:prstGeom>
            <a:solidFill>
              <a:srgbClr val="00C8D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9A03D90E-FD3A-4687-8C7D-F9094BA51ABD}"/>
                </a:ext>
              </a:extLst>
            </p:cNvPr>
            <p:cNvSpPr/>
            <p:nvPr/>
          </p:nvSpPr>
          <p:spPr>
            <a:xfrm>
              <a:off x="7968597" y="1942765"/>
              <a:ext cx="525298" cy="525298"/>
            </a:xfrm>
            <a:prstGeom prst="ellipse">
              <a:avLst/>
            </a:prstGeom>
            <a:solidFill>
              <a:srgbClr val="00C8DC"/>
            </a:solid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9" name="椭圆 38">
              <a:extLst>
                <a:ext uri="{FF2B5EF4-FFF2-40B4-BE49-F238E27FC236}">
                  <a16:creationId xmlns:a16="http://schemas.microsoft.com/office/drawing/2014/main" id="{152ABA80-4A38-41CB-8A70-53C19B299834}"/>
                </a:ext>
              </a:extLst>
            </p:cNvPr>
            <p:cNvSpPr/>
            <p:nvPr/>
          </p:nvSpPr>
          <p:spPr>
            <a:xfrm>
              <a:off x="7968597" y="1856070"/>
              <a:ext cx="525298" cy="525298"/>
            </a:xfrm>
            <a:prstGeom prst="ellipse">
              <a:avLst/>
            </a:prstGeom>
            <a:solidFill>
              <a:srgbClr val="00C8DC"/>
            </a:solid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0" name="椭圆 39">
              <a:extLst>
                <a:ext uri="{FF2B5EF4-FFF2-40B4-BE49-F238E27FC236}">
                  <a16:creationId xmlns:a16="http://schemas.microsoft.com/office/drawing/2014/main" id="{016D468D-D863-4DF7-9352-40B8FEB5266C}"/>
                </a:ext>
              </a:extLst>
            </p:cNvPr>
            <p:cNvSpPr/>
            <p:nvPr/>
          </p:nvSpPr>
          <p:spPr>
            <a:xfrm>
              <a:off x="7968597" y="1769376"/>
              <a:ext cx="525298" cy="525298"/>
            </a:xfrm>
            <a:prstGeom prst="ellipse">
              <a:avLst/>
            </a:prstGeom>
            <a:solidFill>
              <a:srgbClr val="00C8DC"/>
            </a:solid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1" name="椭圆 40">
              <a:extLst>
                <a:ext uri="{FF2B5EF4-FFF2-40B4-BE49-F238E27FC236}">
                  <a16:creationId xmlns:a16="http://schemas.microsoft.com/office/drawing/2014/main" id="{31B613AF-5AC4-460E-84C3-C2E3608EEC1E}"/>
                </a:ext>
              </a:extLst>
            </p:cNvPr>
            <p:cNvSpPr/>
            <p:nvPr/>
          </p:nvSpPr>
          <p:spPr>
            <a:xfrm>
              <a:off x="7968597" y="1682681"/>
              <a:ext cx="525298" cy="525298"/>
            </a:xfrm>
            <a:prstGeom prst="ellipse">
              <a:avLst/>
            </a:prstGeom>
            <a:solidFill>
              <a:srgbClr val="00C8D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a:extLst>
                <a:ext uri="{FF2B5EF4-FFF2-40B4-BE49-F238E27FC236}">
                  <a16:creationId xmlns:a16="http://schemas.microsoft.com/office/drawing/2014/main" id="{3A861333-C2CF-4800-A64E-94154EF8612A}"/>
                </a:ext>
              </a:extLst>
            </p:cNvPr>
            <p:cNvGrpSpPr/>
            <p:nvPr/>
          </p:nvGrpSpPr>
          <p:grpSpPr>
            <a:xfrm>
              <a:off x="8067545" y="1778826"/>
              <a:ext cx="327401" cy="295070"/>
              <a:chOff x="11705136" y="875687"/>
              <a:chExt cx="4955053" cy="4465733"/>
            </a:xfrm>
          </p:grpSpPr>
          <p:sp>
            <p:nvSpPr>
              <p:cNvPr id="43" name="任意多边形: 形状 42">
                <a:extLst>
                  <a:ext uri="{FF2B5EF4-FFF2-40B4-BE49-F238E27FC236}">
                    <a16:creationId xmlns:a16="http://schemas.microsoft.com/office/drawing/2014/main" id="{DEB14F63-0B28-4F04-AF7A-4FD1649682A8}"/>
                  </a:ext>
                </a:extLst>
              </p:cNvPr>
              <p:cNvSpPr/>
              <p:nvPr/>
            </p:nvSpPr>
            <p:spPr>
              <a:xfrm>
                <a:off x="11705136" y="875687"/>
                <a:ext cx="4955053" cy="4465733"/>
              </a:xfrm>
              <a:custGeom>
                <a:avLst/>
                <a:gdLst>
                  <a:gd name="connsiteX0" fmla="*/ 2722285 w 4955053"/>
                  <a:gd name="connsiteY0" fmla="*/ 0 h 4465733"/>
                  <a:gd name="connsiteX1" fmla="*/ 2526146 w 4955053"/>
                  <a:gd name="connsiteY1" fmla="*/ 196286 h 4465733"/>
                  <a:gd name="connsiteX2" fmla="*/ 2722285 w 4955053"/>
                  <a:gd name="connsiteY2" fmla="*/ 392572 h 4465733"/>
                  <a:gd name="connsiteX3" fmla="*/ 4562384 w 4955053"/>
                  <a:gd name="connsiteY3" fmla="*/ 2232867 h 4465733"/>
                  <a:gd name="connsiteX4" fmla="*/ 2722285 w 4955053"/>
                  <a:gd name="connsiteY4" fmla="*/ 4073162 h 4465733"/>
                  <a:gd name="connsiteX5" fmla="*/ 899134 w 4955053"/>
                  <a:gd name="connsiteY5" fmla="*/ 2479069 h 4465733"/>
                  <a:gd name="connsiteX6" fmla="*/ 1036520 w 4955053"/>
                  <a:gd name="connsiteY6" fmla="*/ 2616494 h 4465733"/>
                  <a:gd name="connsiteX7" fmla="*/ 1175326 w 4955053"/>
                  <a:gd name="connsiteY7" fmla="*/ 2673937 h 4465733"/>
                  <a:gd name="connsiteX8" fmla="*/ 1314132 w 4955053"/>
                  <a:gd name="connsiteY8" fmla="*/ 2616494 h 4465733"/>
                  <a:gd name="connsiteX9" fmla="*/ 1314132 w 4955053"/>
                  <a:gd name="connsiteY9" fmla="*/ 2338843 h 4465733"/>
                  <a:gd name="connsiteX10" fmla="*/ 824617 w 4955053"/>
                  <a:gd name="connsiteY10" fmla="*/ 1849328 h 4465733"/>
                  <a:gd name="connsiteX11" fmla="*/ 547005 w 4955053"/>
                  <a:gd name="connsiteY11" fmla="*/ 1849328 h 4465733"/>
                  <a:gd name="connsiteX12" fmla="*/ 57491 w 4955053"/>
                  <a:gd name="connsiteY12" fmla="*/ 2338843 h 4465733"/>
                  <a:gd name="connsiteX13" fmla="*/ 57491 w 4955053"/>
                  <a:gd name="connsiteY13" fmla="*/ 2616494 h 4465733"/>
                  <a:gd name="connsiteX14" fmla="*/ 335142 w 4955053"/>
                  <a:gd name="connsiteY14" fmla="*/ 2616494 h 4465733"/>
                  <a:gd name="connsiteX15" fmla="*/ 500391 w 4955053"/>
                  <a:gd name="connsiteY15" fmla="*/ 2451245 h 4465733"/>
                  <a:gd name="connsiteX16" fmla="*/ 2722285 w 4955053"/>
                  <a:gd name="connsiteY16" fmla="*/ 4465734 h 4465733"/>
                  <a:gd name="connsiteX17" fmla="*/ 4955054 w 4955053"/>
                  <a:gd name="connsiteY17" fmla="*/ 2232867 h 4465733"/>
                  <a:gd name="connsiteX18" fmla="*/ 2722285 w 4955053"/>
                  <a:gd name="connsiteY18" fmla="*/ 0 h 4465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955053" h="4465733">
                    <a:moveTo>
                      <a:pt x="2722285" y="0"/>
                    </a:moveTo>
                    <a:cubicBezTo>
                      <a:pt x="2613977" y="0"/>
                      <a:pt x="2526146" y="87907"/>
                      <a:pt x="2526146" y="196286"/>
                    </a:cubicBezTo>
                    <a:cubicBezTo>
                      <a:pt x="2526146" y="304701"/>
                      <a:pt x="2614053" y="392572"/>
                      <a:pt x="2722285" y="392572"/>
                    </a:cubicBezTo>
                    <a:cubicBezTo>
                      <a:pt x="3736877" y="392572"/>
                      <a:pt x="4562384" y="1218098"/>
                      <a:pt x="4562384" y="2232867"/>
                    </a:cubicBezTo>
                    <a:cubicBezTo>
                      <a:pt x="4562384" y="3247557"/>
                      <a:pt x="3736857" y="4073162"/>
                      <a:pt x="2722285" y="4073162"/>
                    </a:cubicBezTo>
                    <a:cubicBezTo>
                      <a:pt x="1791174" y="4073162"/>
                      <a:pt x="1019835" y="3377722"/>
                      <a:pt x="899134" y="2479069"/>
                    </a:cubicBezTo>
                    <a:lnTo>
                      <a:pt x="1036520" y="2616494"/>
                    </a:lnTo>
                    <a:cubicBezTo>
                      <a:pt x="1074867" y="2654841"/>
                      <a:pt x="1125077" y="2673937"/>
                      <a:pt x="1175326" y="2673937"/>
                    </a:cubicBezTo>
                    <a:cubicBezTo>
                      <a:pt x="1225574" y="2673937"/>
                      <a:pt x="1275785" y="2654841"/>
                      <a:pt x="1314132" y="2616494"/>
                    </a:cubicBezTo>
                    <a:cubicBezTo>
                      <a:pt x="1390786" y="2539801"/>
                      <a:pt x="1390786" y="2415535"/>
                      <a:pt x="1314132" y="2338843"/>
                    </a:cubicBezTo>
                    <a:lnTo>
                      <a:pt x="824617" y="1849328"/>
                    </a:lnTo>
                    <a:cubicBezTo>
                      <a:pt x="747962" y="1772674"/>
                      <a:pt x="623658" y="1772674"/>
                      <a:pt x="547005" y="1849328"/>
                    </a:cubicBezTo>
                    <a:lnTo>
                      <a:pt x="57491" y="2338843"/>
                    </a:lnTo>
                    <a:cubicBezTo>
                      <a:pt x="-19164" y="2415497"/>
                      <a:pt x="-19164" y="2539763"/>
                      <a:pt x="57491" y="2616494"/>
                    </a:cubicBezTo>
                    <a:cubicBezTo>
                      <a:pt x="134146" y="2693072"/>
                      <a:pt x="258450" y="2693072"/>
                      <a:pt x="335142" y="2616494"/>
                    </a:cubicBezTo>
                    <a:lnTo>
                      <a:pt x="500391" y="2451245"/>
                    </a:lnTo>
                    <a:cubicBezTo>
                      <a:pt x="610491" y="3580268"/>
                      <a:pt x="1564948" y="4465734"/>
                      <a:pt x="2722285" y="4465734"/>
                    </a:cubicBezTo>
                    <a:cubicBezTo>
                      <a:pt x="3953394" y="4465734"/>
                      <a:pt x="4955054" y="3463976"/>
                      <a:pt x="4955054" y="2232867"/>
                    </a:cubicBezTo>
                    <a:cubicBezTo>
                      <a:pt x="4955054" y="1001758"/>
                      <a:pt x="3953394" y="0"/>
                      <a:pt x="2722285" y="0"/>
                    </a:cubicBezTo>
                    <a:close/>
                  </a:path>
                </a:pathLst>
              </a:custGeom>
              <a:solidFill>
                <a:srgbClr val="000000"/>
              </a:solidFill>
              <a:ln w="9797"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0528EA0C-9597-4E29-AB6A-546F414E518E}"/>
                  </a:ext>
                </a:extLst>
              </p:cNvPr>
              <p:cNvSpPr/>
              <p:nvPr/>
            </p:nvSpPr>
            <p:spPr>
              <a:xfrm>
                <a:off x="13479712" y="1666053"/>
                <a:ext cx="1127291" cy="2529228"/>
              </a:xfrm>
              <a:custGeom>
                <a:avLst/>
                <a:gdLst>
                  <a:gd name="connsiteX0" fmla="*/ 208122 w 1127291"/>
                  <a:gd name="connsiteY0" fmla="*/ 2529229 h 2529228"/>
                  <a:gd name="connsiteX1" fmla="*/ 60969 w 1127291"/>
                  <a:gd name="connsiteY1" fmla="*/ 2468341 h 2529228"/>
                  <a:gd name="connsiteX2" fmla="*/ 60931 w 1127291"/>
                  <a:gd name="connsiteY2" fmla="*/ 2174045 h 2529228"/>
                  <a:gd name="connsiteX3" fmla="*/ 711412 w 1127291"/>
                  <a:gd name="connsiteY3" fmla="*/ 1523377 h 2529228"/>
                  <a:gd name="connsiteX4" fmla="*/ 711374 w 1127291"/>
                  <a:gd name="connsiteY4" fmla="*/ 208111 h 2529228"/>
                  <a:gd name="connsiteX5" fmla="*/ 919367 w 1127291"/>
                  <a:gd name="connsiteY5" fmla="*/ 0 h 2529228"/>
                  <a:gd name="connsiteX6" fmla="*/ 1127292 w 1127291"/>
                  <a:gd name="connsiteY6" fmla="*/ 208111 h 2529228"/>
                  <a:gd name="connsiteX7" fmla="*/ 1127292 w 1127291"/>
                  <a:gd name="connsiteY7" fmla="*/ 1609396 h 2529228"/>
                  <a:gd name="connsiteX8" fmla="*/ 1066443 w 1127291"/>
                  <a:gd name="connsiteY8" fmla="*/ 1756549 h 2529228"/>
                  <a:gd name="connsiteX9" fmla="*/ 355269 w 1127291"/>
                  <a:gd name="connsiteY9" fmla="*/ 2468224 h 2529228"/>
                  <a:gd name="connsiteX10" fmla="*/ 208115 w 1127291"/>
                  <a:gd name="connsiteY10" fmla="*/ 2529189 h 2529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7291" h="2529228">
                    <a:moveTo>
                      <a:pt x="208122" y="2529229"/>
                    </a:moveTo>
                    <a:cubicBezTo>
                      <a:pt x="154850" y="2529229"/>
                      <a:pt x="101618" y="2508984"/>
                      <a:pt x="60969" y="2468341"/>
                    </a:cubicBezTo>
                    <a:cubicBezTo>
                      <a:pt x="-20279" y="2387094"/>
                      <a:pt x="-20355" y="2255293"/>
                      <a:pt x="60931" y="2174045"/>
                    </a:cubicBezTo>
                    <a:lnTo>
                      <a:pt x="711412" y="1523377"/>
                    </a:lnTo>
                    <a:lnTo>
                      <a:pt x="711374" y="208111"/>
                    </a:lnTo>
                    <a:cubicBezTo>
                      <a:pt x="711374" y="93191"/>
                      <a:pt x="804523" y="0"/>
                      <a:pt x="919367" y="0"/>
                    </a:cubicBezTo>
                    <a:cubicBezTo>
                      <a:pt x="1034258" y="0"/>
                      <a:pt x="1127292" y="93149"/>
                      <a:pt x="1127292" y="208111"/>
                    </a:cubicBezTo>
                    <a:lnTo>
                      <a:pt x="1127292" y="1609396"/>
                    </a:lnTo>
                    <a:cubicBezTo>
                      <a:pt x="1127292" y="1664582"/>
                      <a:pt x="1105439" y="1717469"/>
                      <a:pt x="1066443" y="1756549"/>
                    </a:cubicBezTo>
                    <a:lnTo>
                      <a:pt x="355269" y="2468224"/>
                    </a:lnTo>
                    <a:cubicBezTo>
                      <a:pt x="314664" y="2508828"/>
                      <a:pt x="261392" y="2529189"/>
                      <a:pt x="208115" y="2529189"/>
                    </a:cubicBezTo>
                    <a:close/>
                  </a:path>
                </a:pathLst>
              </a:custGeom>
              <a:solidFill>
                <a:srgbClr val="000000"/>
              </a:solidFill>
              <a:ln w="9797"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58EEA0DE-60E9-4E1B-AD0E-C682F30FCF1D}"/>
                  </a:ext>
                </a:extLst>
              </p:cNvPr>
              <p:cNvSpPr/>
              <p:nvPr/>
            </p:nvSpPr>
            <p:spPr>
              <a:xfrm>
                <a:off x="15557482" y="2962213"/>
                <a:ext cx="489700" cy="274320"/>
              </a:xfrm>
              <a:custGeom>
                <a:avLst/>
                <a:gdLst>
                  <a:gd name="connsiteX0" fmla="*/ 352540 w 489700"/>
                  <a:gd name="connsiteY0" fmla="*/ 274320 h 274320"/>
                  <a:gd name="connsiteX1" fmla="*/ 137160 w 489700"/>
                  <a:gd name="connsiteY1" fmla="*/ 274320 h 274320"/>
                  <a:gd name="connsiteX2" fmla="*/ 0 w 489700"/>
                  <a:gd name="connsiteY2" fmla="*/ 137160 h 274320"/>
                  <a:gd name="connsiteX3" fmla="*/ 137160 w 489700"/>
                  <a:gd name="connsiteY3" fmla="*/ 0 h 274320"/>
                  <a:gd name="connsiteX4" fmla="*/ 352540 w 489700"/>
                  <a:gd name="connsiteY4" fmla="*/ 0 h 274320"/>
                  <a:gd name="connsiteX5" fmla="*/ 489700 w 489700"/>
                  <a:gd name="connsiteY5" fmla="*/ 137160 h 274320"/>
                  <a:gd name="connsiteX6" fmla="*/ 352540 w 489700"/>
                  <a:gd name="connsiteY6" fmla="*/ 274320 h 274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700" h="274320">
                    <a:moveTo>
                      <a:pt x="352540" y="274320"/>
                    </a:moveTo>
                    <a:lnTo>
                      <a:pt x="137160" y="274320"/>
                    </a:lnTo>
                    <a:cubicBezTo>
                      <a:pt x="61385" y="274320"/>
                      <a:pt x="0" y="212935"/>
                      <a:pt x="0" y="137160"/>
                    </a:cubicBezTo>
                    <a:cubicBezTo>
                      <a:pt x="0" y="61385"/>
                      <a:pt x="61385" y="0"/>
                      <a:pt x="137160" y="0"/>
                    </a:cubicBezTo>
                    <a:lnTo>
                      <a:pt x="352540" y="0"/>
                    </a:lnTo>
                    <a:cubicBezTo>
                      <a:pt x="428315" y="0"/>
                      <a:pt x="489700" y="61385"/>
                      <a:pt x="489700" y="137160"/>
                    </a:cubicBezTo>
                    <a:cubicBezTo>
                      <a:pt x="489700" y="212935"/>
                      <a:pt x="428239" y="274320"/>
                      <a:pt x="352540" y="274320"/>
                    </a:cubicBezTo>
                    <a:close/>
                  </a:path>
                </a:pathLst>
              </a:custGeom>
              <a:solidFill>
                <a:srgbClr val="000000"/>
              </a:solidFill>
              <a:ln w="9797"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DB1298F0-217C-4D5C-AB13-1AC280268B2C}"/>
                  </a:ext>
                </a:extLst>
              </p:cNvPr>
              <p:cNvSpPr/>
              <p:nvPr/>
            </p:nvSpPr>
            <p:spPr>
              <a:xfrm>
                <a:off x="15108676" y="3885268"/>
                <a:ext cx="426695" cy="426599"/>
              </a:xfrm>
              <a:custGeom>
                <a:avLst/>
                <a:gdLst>
                  <a:gd name="connsiteX0" fmla="*/ 289543 w 426695"/>
                  <a:gd name="connsiteY0" fmla="*/ 426600 h 426599"/>
                  <a:gd name="connsiteX1" fmla="*/ 192529 w 426695"/>
                  <a:gd name="connsiteY1" fmla="*/ 386454 h 426599"/>
                  <a:gd name="connsiteX2" fmla="*/ 40213 w 426695"/>
                  <a:gd name="connsiteY2" fmla="*/ 234138 h 426599"/>
                  <a:gd name="connsiteX3" fmla="*/ 40213 w 426695"/>
                  <a:gd name="connsiteY3" fmla="*/ 40184 h 426599"/>
                  <a:gd name="connsiteX4" fmla="*/ 234167 w 426695"/>
                  <a:gd name="connsiteY4" fmla="*/ 40184 h 426599"/>
                  <a:gd name="connsiteX5" fmla="*/ 386483 w 426695"/>
                  <a:gd name="connsiteY5" fmla="*/ 192500 h 426599"/>
                  <a:gd name="connsiteX6" fmla="*/ 386483 w 426695"/>
                  <a:gd name="connsiteY6" fmla="*/ 386454 h 426599"/>
                  <a:gd name="connsiteX7" fmla="*/ 289545 w 426695"/>
                  <a:gd name="connsiteY7" fmla="*/ 426600 h 426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6695" h="426599">
                    <a:moveTo>
                      <a:pt x="289543" y="426600"/>
                    </a:moveTo>
                    <a:cubicBezTo>
                      <a:pt x="254411" y="426600"/>
                      <a:pt x="219355" y="413205"/>
                      <a:pt x="192529" y="386454"/>
                    </a:cubicBezTo>
                    <a:lnTo>
                      <a:pt x="40213" y="234138"/>
                    </a:lnTo>
                    <a:cubicBezTo>
                      <a:pt x="-13404" y="180521"/>
                      <a:pt x="-13404" y="93725"/>
                      <a:pt x="40213" y="40184"/>
                    </a:cubicBezTo>
                    <a:cubicBezTo>
                      <a:pt x="93830" y="-13356"/>
                      <a:pt x="180625" y="-13433"/>
                      <a:pt x="234167" y="40184"/>
                    </a:cubicBezTo>
                    <a:lnTo>
                      <a:pt x="386483" y="192500"/>
                    </a:lnTo>
                    <a:cubicBezTo>
                      <a:pt x="440100" y="246117"/>
                      <a:pt x="440100" y="332913"/>
                      <a:pt x="386483" y="386454"/>
                    </a:cubicBezTo>
                    <a:cubicBezTo>
                      <a:pt x="359770" y="413243"/>
                      <a:pt x="324677" y="426600"/>
                      <a:pt x="289545" y="426600"/>
                    </a:cubicBezTo>
                    <a:close/>
                  </a:path>
                </a:pathLst>
              </a:custGeom>
              <a:solidFill>
                <a:srgbClr val="000000"/>
              </a:solidFill>
              <a:ln w="9797"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77F80F74-5A8B-47AE-9A3E-4DF13C098777}"/>
                  </a:ext>
                </a:extLst>
              </p:cNvPr>
              <p:cNvSpPr/>
              <p:nvPr/>
            </p:nvSpPr>
            <p:spPr>
              <a:xfrm>
                <a:off x="14185921" y="4267507"/>
                <a:ext cx="274320" cy="489739"/>
              </a:xfrm>
              <a:custGeom>
                <a:avLst/>
                <a:gdLst>
                  <a:gd name="connsiteX0" fmla="*/ 137160 w 274320"/>
                  <a:gd name="connsiteY0" fmla="*/ 489739 h 489739"/>
                  <a:gd name="connsiteX1" fmla="*/ 0 w 274320"/>
                  <a:gd name="connsiteY1" fmla="*/ 352579 h 489739"/>
                  <a:gd name="connsiteX2" fmla="*/ 0 w 274320"/>
                  <a:gd name="connsiteY2" fmla="*/ 137160 h 489739"/>
                  <a:gd name="connsiteX3" fmla="*/ 137160 w 274320"/>
                  <a:gd name="connsiteY3" fmla="*/ 0 h 489739"/>
                  <a:gd name="connsiteX4" fmla="*/ 274320 w 274320"/>
                  <a:gd name="connsiteY4" fmla="*/ 137160 h 489739"/>
                  <a:gd name="connsiteX5" fmla="*/ 274320 w 274320"/>
                  <a:gd name="connsiteY5" fmla="*/ 352619 h 489739"/>
                  <a:gd name="connsiteX6" fmla="*/ 137160 w 274320"/>
                  <a:gd name="connsiteY6" fmla="*/ 489739 h 489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320" h="489739">
                    <a:moveTo>
                      <a:pt x="137160" y="489739"/>
                    </a:moveTo>
                    <a:cubicBezTo>
                      <a:pt x="61385" y="489739"/>
                      <a:pt x="0" y="428354"/>
                      <a:pt x="0" y="352579"/>
                    </a:cubicBezTo>
                    <a:lnTo>
                      <a:pt x="0" y="137160"/>
                    </a:lnTo>
                    <a:cubicBezTo>
                      <a:pt x="0" y="61385"/>
                      <a:pt x="61385" y="0"/>
                      <a:pt x="137160" y="0"/>
                    </a:cubicBezTo>
                    <a:cubicBezTo>
                      <a:pt x="212935" y="0"/>
                      <a:pt x="274320" y="61385"/>
                      <a:pt x="274320" y="137160"/>
                    </a:cubicBezTo>
                    <a:lnTo>
                      <a:pt x="274320" y="352619"/>
                    </a:lnTo>
                    <a:cubicBezTo>
                      <a:pt x="274320" y="428356"/>
                      <a:pt x="212935" y="489739"/>
                      <a:pt x="137160" y="489739"/>
                    </a:cubicBezTo>
                    <a:close/>
                  </a:path>
                </a:pathLst>
              </a:custGeom>
              <a:solidFill>
                <a:srgbClr val="000000"/>
              </a:solidFill>
              <a:ln w="9797"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FE808B4C-D874-43D9-9724-23D9C9FC5745}"/>
                  </a:ext>
                </a:extLst>
              </p:cNvPr>
              <p:cNvSpPr/>
              <p:nvPr/>
            </p:nvSpPr>
            <p:spPr>
              <a:xfrm>
                <a:off x="15108745" y="1887004"/>
                <a:ext cx="426617" cy="426638"/>
              </a:xfrm>
              <a:custGeom>
                <a:avLst/>
                <a:gdLst>
                  <a:gd name="connsiteX0" fmla="*/ 137227 w 426617"/>
                  <a:gd name="connsiteY0" fmla="*/ 426639 h 426638"/>
                  <a:gd name="connsiteX1" fmla="*/ 40213 w 426617"/>
                  <a:gd name="connsiteY1" fmla="*/ 386493 h 426638"/>
                  <a:gd name="connsiteX2" fmla="*/ 40213 w 426617"/>
                  <a:gd name="connsiteY2" fmla="*/ 192500 h 426638"/>
                  <a:gd name="connsiteX3" fmla="*/ 192451 w 426617"/>
                  <a:gd name="connsiteY3" fmla="*/ 40184 h 426638"/>
                  <a:gd name="connsiteX4" fmla="*/ 386405 w 426617"/>
                  <a:gd name="connsiteY4" fmla="*/ 40184 h 426638"/>
                  <a:gd name="connsiteX5" fmla="*/ 386405 w 426617"/>
                  <a:gd name="connsiteY5" fmla="*/ 234177 h 426638"/>
                  <a:gd name="connsiteX6" fmla="*/ 234167 w 426617"/>
                  <a:gd name="connsiteY6" fmla="*/ 386493 h 426638"/>
                  <a:gd name="connsiteX7" fmla="*/ 137229 w 426617"/>
                  <a:gd name="connsiteY7" fmla="*/ 426639 h 42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6617" h="426638">
                    <a:moveTo>
                      <a:pt x="137227" y="426639"/>
                    </a:moveTo>
                    <a:cubicBezTo>
                      <a:pt x="102095" y="426639"/>
                      <a:pt x="67039" y="413244"/>
                      <a:pt x="40213" y="386493"/>
                    </a:cubicBezTo>
                    <a:cubicBezTo>
                      <a:pt x="-13404" y="332876"/>
                      <a:pt x="-13404" y="246080"/>
                      <a:pt x="40213" y="192500"/>
                    </a:cubicBezTo>
                    <a:lnTo>
                      <a:pt x="192451" y="40184"/>
                    </a:lnTo>
                    <a:cubicBezTo>
                      <a:pt x="245952" y="-13433"/>
                      <a:pt x="332863" y="-13356"/>
                      <a:pt x="386405" y="40184"/>
                    </a:cubicBezTo>
                    <a:cubicBezTo>
                      <a:pt x="440021" y="93800"/>
                      <a:pt x="440021" y="180596"/>
                      <a:pt x="386405" y="234177"/>
                    </a:cubicBezTo>
                    <a:lnTo>
                      <a:pt x="234167" y="386493"/>
                    </a:lnTo>
                    <a:cubicBezTo>
                      <a:pt x="207454" y="413244"/>
                      <a:pt x="172322" y="426639"/>
                      <a:pt x="137229" y="426639"/>
                    </a:cubicBezTo>
                    <a:close/>
                  </a:path>
                </a:pathLst>
              </a:custGeom>
              <a:solidFill>
                <a:srgbClr val="000000"/>
              </a:solidFill>
              <a:ln w="9797" cap="flat">
                <a:noFill/>
                <a:prstDash val="solid"/>
                <a:miter/>
              </a:ln>
            </p:spPr>
            <p:txBody>
              <a:bodyPr rtlCol="0" anchor="ctr"/>
              <a:lstStyle/>
              <a:p>
                <a:endParaRPr lang="zh-CN" altLang="en-US"/>
              </a:p>
            </p:txBody>
          </p:sp>
        </p:grpSp>
      </p:grpSp>
      <p:grpSp>
        <p:nvGrpSpPr>
          <p:cNvPr id="51" name="组合 50">
            <a:extLst>
              <a:ext uri="{FF2B5EF4-FFF2-40B4-BE49-F238E27FC236}">
                <a16:creationId xmlns:a16="http://schemas.microsoft.com/office/drawing/2014/main" id="{B1FEF3DB-019C-411D-A2E8-D1D9F446A1B1}"/>
              </a:ext>
            </a:extLst>
          </p:cNvPr>
          <p:cNvGrpSpPr/>
          <p:nvPr/>
        </p:nvGrpSpPr>
        <p:grpSpPr>
          <a:xfrm>
            <a:off x="5527237" y="1394920"/>
            <a:ext cx="1099391" cy="892534"/>
            <a:chOff x="9842264" y="775197"/>
            <a:chExt cx="953151" cy="773810"/>
          </a:xfrm>
        </p:grpSpPr>
        <p:grpSp>
          <p:nvGrpSpPr>
            <p:cNvPr id="52" name="组合 51">
              <a:extLst>
                <a:ext uri="{FF2B5EF4-FFF2-40B4-BE49-F238E27FC236}">
                  <a16:creationId xmlns:a16="http://schemas.microsoft.com/office/drawing/2014/main" id="{FDEA4F72-E1BA-4F91-8371-D4F939B3D531}"/>
                </a:ext>
              </a:extLst>
            </p:cNvPr>
            <p:cNvGrpSpPr/>
            <p:nvPr/>
          </p:nvGrpSpPr>
          <p:grpSpPr>
            <a:xfrm>
              <a:off x="9842264" y="775197"/>
              <a:ext cx="953151" cy="773810"/>
              <a:chOff x="6418100" y="2250095"/>
              <a:chExt cx="953151" cy="773810"/>
            </a:xfrm>
            <a:solidFill>
              <a:srgbClr val="00C8DC"/>
            </a:solidFill>
          </p:grpSpPr>
          <p:sp>
            <p:nvSpPr>
              <p:cNvPr id="54" name="任意多边形: 形状 53">
                <a:extLst>
                  <a:ext uri="{FF2B5EF4-FFF2-40B4-BE49-F238E27FC236}">
                    <a16:creationId xmlns:a16="http://schemas.microsoft.com/office/drawing/2014/main" id="{988E3450-AD3B-4E35-8CEB-A6E9C369D1CB}"/>
                  </a:ext>
                </a:extLst>
              </p:cNvPr>
              <p:cNvSpPr/>
              <p:nvPr/>
            </p:nvSpPr>
            <p:spPr>
              <a:xfrm>
                <a:off x="6418100" y="2250095"/>
                <a:ext cx="713941" cy="685509"/>
              </a:xfrm>
              <a:custGeom>
                <a:avLst/>
                <a:gdLst>
                  <a:gd name="connsiteX0" fmla="*/ 2803020 w 2913386"/>
                  <a:gd name="connsiteY0" fmla="*/ 915533 h 2797368"/>
                  <a:gd name="connsiteX1" fmla="*/ 1612471 w 2913386"/>
                  <a:gd name="connsiteY1" fmla="*/ 51435 h 2797368"/>
                  <a:gd name="connsiteX2" fmla="*/ 1299727 w 2913386"/>
                  <a:gd name="connsiteY2" fmla="*/ 51435 h 2797368"/>
                  <a:gd name="connsiteX3" fmla="*/ 109178 w 2913386"/>
                  <a:gd name="connsiteY3" fmla="*/ 915533 h 2797368"/>
                  <a:gd name="connsiteX4" fmla="*/ 13158 w 2913386"/>
                  <a:gd name="connsiteY4" fmla="*/ 1211779 h 2797368"/>
                  <a:gd name="connsiteX5" fmla="*/ 468529 w 2913386"/>
                  <a:gd name="connsiteY5" fmla="*/ 2613555 h 2797368"/>
                  <a:gd name="connsiteX6" fmla="*/ 720923 w 2913386"/>
                  <a:gd name="connsiteY6" fmla="*/ 2797368 h 2797368"/>
                  <a:gd name="connsiteX7" fmla="*/ 2194022 w 2913386"/>
                  <a:gd name="connsiteY7" fmla="*/ 2797368 h 2797368"/>
                  <a:gd name="connsiteX8" fmla="*/ 2446416 w 2913386"/>
                  <a:gd name="connsiteY8" fmla="*/ 2613555 h 2797368"/>
                  <a:gd name="connsiteX9" fmla="*/ 2901787 w 2913386"/>
                  <a:gd name="connsiteY9" fmla="*/ 1214523 h 2797368"/>
                  <a:gd name="connsiteX10" fmla="*/ 2803012 w 2913386"/>
                  <a:gd name="connsiteY10" fmla="*/ 915514 h 2797368"/>
                  <a:gd name="connsiteX11" fmla="*/ 1450622 w 2913386"/>
                  <a:gd name="connsiteY11" fmla="*/ 1601333 h 2797368"/>
                  <a:gd name="connsiteX12" fmla="*/ 1362831 w 2913386"/>
                  <a:gd name="connsiteY12" fmla="*/ 1513542 h 2797368"/>
                  <a:gd name="connsiteX13" fmla="*/ 1450622 w 2913386"/>
                  <a:gd name="connsiteY13" fmla="*/ 1425751 h 2797368"/>
                  <a:gd name="connsiteX14" fmla="*/ 1538414 w 2913386"/>
                  <a:gd name="connsiteY14" fmla="*/ 1513542 h 2797368"/>
                  <a:gd name="connsiteX15" fmla="*/ 1450622 w 2913386"/>
                  <a:gd name="connsiteY15" fmla="*/ 1601333 h 279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386" h="2797368">
                    <a:moveTo>
                      <a:pt x="2803020" y="915533"/>
                    </a:moveTo>
                    <a:lnTo>
                      <a:pt x="1612471" y="51435"/>
                    </a:lnTo>
                    <a:cubicBezTo>
                      <a:pt x="1519207" y="-17145"/>
                      <a:pt x="1393035" y="-17145"/>
                      <a:pt x="1299727" y="51435"/>
                    </a:cubicBezTo>
                    <a:lnTo>
                      <a:pt x="109178" y="915533"/>
                    </a:lnTo>
                    <a:cubicBezTo>
                      <a:pt x="15914" y="984113"/>
                      <a:pt x="-22506" y="1102061"/>
                      <a:pt x="13158" y="1211779"/>
                    </a:cubicBezTo>
                    <a:lnTo>
                      <a:pt x="468529" y="2613555"/>
                    </a:lnTo>
                    <a:cubicBezTo>
                      <a:pt x="504197" y="2723273"/>
                      <a:pt x="605689" y="2797368"/>
                      <a:pt x="720923" y="2797368"/>
                    </a:cubicBezTo>
                    <a:lnTo>
                      <a:pt x="2194022" y="2797368"/>
                    </a:lnTo>
                    <a:cubicBezTo>
                      <a:pt x="2309256" y="2797368"/>
                      <a:pt x="2410744" y="2723316"/>
                      <a:pt x="2446416" y="2613555"/>
                    </a:cubicBezTo>
                    <a:lnTo>
                      <a:pt x="2901787" y="1214523"/>
                    </a:lnTo>
                    <a:cubicBezTo>
                      <a:pt x="2934699" y="1104804"/>
                      <a:pt x="2896276" y="984094"/>
                      <a:pt x="2803012" y="915514"/>
                    </a:cubicBezTo>
                    <a:close/>
                    <a:moveTo>
                      <a:pt x="1450622" y="1601333"/>
                    </a:moveTo>
                    <a:cubicBezTo>
                      <a:pt x="1401254" y="1601333"/>
                      <a:pt x="1362831" y="1562910"/>
                      <a:pt x="1362831" y="1513542"/>
                    </a:cubicBezTo>
                    <a:cubicBezTo>
                      <a:pt x="1362831" y="1464173"/>
                      <a:pt x="1401255" y="1425751"/>
                      <a:pt x="1450622" y="1425751"/>
                    </a:cubicBezTo>
                    <a:cubicBezTo>
                      <a:pt x="1499991" y="1425751"/>
                      <a:pt x="1538414" y="1464174"/>
                      <a:pt x="1538414" y="1513542"/>
                    </a:cubicBezTo>
                    <a:cubicBezTo>
                      <a:pt x="1538375" y="1562949"/>
                      <a:pt x="1499990" y="1601333"/>
                      <a:pt x="1450622" y="1601333"/>
                    </a:cubicBezTo>
                    <a:close/>
                  </a:path>
                </a:pathLst>
              </a:custGeom>
              <a:grpFill/>
              <a:ln w="19050" cap="flat" cmpd="sng" algn="ctr">
                <a:solidFill>
                  <a:schemeClr val="tx1">
                    <a:lumMod val="100000"/>
                  </a:schemeClr>
                </a:solidFill>
                <a:prstDash val="solid"/>
                <a:miter lim="800000"/>
                <a:headEnd type="none" w="med" len="med"/>
                <a:tailEnd type="none" w="med" len="med"/>
              </a:ln>
              <a:effectLst/>
            </p:spPr>
            <p:txBody>
              <a:bodyPr rtlCol="0" anchor="ctr"/>
              <a:lstStyle/>
              <a:p>
                <a:endParaRPr lang="zh-CN" altLang="en-US">
                  <a:solidFill>
                    <a:schemeClr val="tx1">
                      <a:lumMod val="100000"/>
                    </a:schemeClr>
                  </a:solidFill>
                </a:endParaRPr>
              </a:p>
            </p:txBody>
          </p:sp>
          <p:sp>
            <p:nvSpPr>
              <p:cNvPr id="55" name="任意多边形: 形状 54">
                <a:extLst>
                  <a:ext uri="{FF2B5EF4-FFF2-40B4-BE49-F238E27FC236}">
                    <a16:creationId xmlns:a16="http://schemas.microsoft.com/office/drawing/2014/main" id="{3321AF76-A0F9-4136-B0AD-7E932EFFC4F8}"/>
                  </a:ext>
                </a:extLst>
              </p:cNvPr>
              <p:cNvSpPr/>
              <p:nvPr/>
            </p:nvSpPr>
            <p:spPr>
              <a:xfrm>
                <a:off x="6497836" y="2279528"/>
                <a:ext cx="713941" cy="685509"/>
              </a:xfrm>
              <a:custGeom>
                <a:avLst/>
                <a:gdLst>
                  <a:gd name="connsiteX0" fmla="*/ 2803020 w 2913386"/>
                  <a:gd name="connsiteY0" fmla="*/ 915533 h 2797368"/>
                  <a:gd name="connsiteX1" fmla="*/ 1612471 w 2913386"/>
                  <a:gd name="connsiteY1" fmla="*/ 51435 h 2797368"/>
                  <a:gd name="connsiteX2" fmla="*/ 1299727 w 2913386"/>
                  <a:gd name="connsiteY2" fmla="*/ 51435 h 2797368"/>
                  <a:gd name="connsiteX3" fmla="*/ 109178 w 2913386"/>
                  <a:gd name="connsiteY3" fmla="*/ 915533 h 2797368"/>
                  <a:gd name="connsiteX4" fmla="*/ 13158 w 2913386"/>
                  <a:gd name="connsiteY4" fmla="*/ 1211779 h 2797368"/>
                  <a:gd name="connsiteX5" fmla="*/ 468529 w 2913386"/>
                  <a:gd name="connsiteY5" fmla="*/ 2613555 h 2797368"/>
                  <a:gd name="connsiteX6" fmla="*/ 720923 w 2913386"/>
                  <a:gd name="connsiteY6" fmla="*/ 2797368 h 2797368"/>
                  <a:gd name="connsiteX7" fmla="*/ 2194022 w 2913386"/>
                  <a:gd name="connsiteY7" fmla="*/ 2797368 h 2797368"/>
                  <a:gd name="connsiteX8" fmla="*/ 2446416 w 2913386"/>
                  <a:gd name="connsiteY8" fmla="*/ 2613555 h 2797368"/>
                  <a:gd name="connsiteX9" fmla="*/ 2901787 w 2913386"/>
                  <a:gd name="connsiteY9" fmla="*/ 1214523 h 2797368"/>
                  <a:gd name="connsiteX10" fmla="*/ 2803012 w 2913386"/>
                  <a:gd name="connsiteY10" fmla="*/ 915514 h 2797368"/>
                  <a:gd name="connsiteX11" fmla="*/ 1450622 w 2913386"/>
                  <a:gd name="connsiteY11" fmla="*/ 1601333 h 2797368"/>
                  <a:gd name="connsiteX12" fmla="*/ 1362831 w 2913386"/>
                  <a:gd name="connsiteY12" fmla="*/ 1513542 h 2797368"/>
                  <a:gd name="connsiteX13" fmla="*/ 1450622 w 2913386"/>
                  <a:gd name="connsiteY13" fmla="*/ 1425751 h 2797368"/>
                  <a:gd name="connsiteX14" fmla="*/ 1538414 w 2913386"/>
                  <a:gd name="connsiteY14" fmla="*/ 1513542 h 2797368"/>
                  <a:gd name="connsiteX15" fmla="*/ 1450622 w 2913386"/>
                  <a:gd name="connsiteY15" fmla="*/ 1601333 h 279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386" h="2797368">
                    <a:moveTo>
                      <a:pt x="2803020" y="915533"/>
                    </a:moveTo>
                    <a:lnTo>
                      <a:pt x="1612471" y="51435"/>
                    </a:lnTo>
                    <a:cubicBezTo>
                      <a:pt x="1519207" y="-17145"/>
                      <a:pt x="1393035" y="-17145"/>
                      <a:pt x="1299727" y="51435"/>
                    </a:cubicBezTo>
                    <a:lnTo>
                      <a:pt x="109178" y="915533"/>
                    </a:lnTo>
                    <a:cubicBezTo>
                      <a:pt x="15914" y="984113"/>
                      <a:pt x="-22506" y="1102061"/>
                      <a:pt x="13158" y="1211779"/>
                    </a:cubicBezTo>
                    <a:lnTo>
                      <a:pt x="468529" y="2613555"/>
                    </a:lnTo>
                    <a:cubicBezTo>
                      <a:pt x="504197" y="2723273"/>
                      <a:pt x="605689" y="2797368"/>
                      <a:pt x="720923" y="2797368"/>
                    </a:cubicBezTo>
                    <a:lnTo>
                      <a:pt x="2194022" y="2797368"/>
                    </a:lnTo>
                    <a:cubicBezTo>
                      <a:pt x="2309256" y="2797368"/>
                      <a:pt x="2410744" y="2723316"/>
                      <a:pt x="2446416" y="2613555"/>
                    </a:cubicBezTo>
                    <a:lnTo>
                      <a:pt x="2901787" y="1214523"/>
                    </a:lnTo>
                    <a:cubicBezTo>
                      <a:pt x="2934699" y="1104804"/>
                      <a:pt x="2896276" y="984094"/>
                      <a:pt x="2803012" y="915514"/>
                    </a:cubicBezTo>
                    <a:close/>
                    <a:moveTo>
                      <a:pt x="1450622" y="1601333"/>
                    </a:moveTo>
                    <a:cubicBezTo>
                      <a:pt x="1401254" y="1601333"/>
                      <a:pt x="1362831" y="1562910"/>
                      <a:pt x="1362831" y="1513542"/>
                    </a:cubicBezTo>
                    <a:cubicBezTo>
                      <a:pt x="1362831" y="1464173"/>
                      <a:pt x="1401255" y="1425751"/>
                      <a:pt x="1450622" y="1425751"/>
                    </a:cubicBezTo>
                    <a:cubicBezTo>
                      <a:pt x="1499991" y="1425751"/>
                      <a:pt x="1538414" y="1464174"/>
                      <a:pt x="1538414" y="1513542"/>
                    </a:cubicBezTo>
                    <a:cubicBezTo>
                      <a:pt x="1538375" y="1562949"/>
                      <a:pt x="1499990" y="1601333"/>
                      <a:pt x="1450622" y="1601333"/>
                    </a:cubicBezTo>
                    <a:close/>
                  </a:path>
                </a:pathLst>
              </a:custGeom>
              <a:grpFill/>
              <a:ln w="19050" cap="flat" cmpd="sng" algn="ctr">
                <a:solidFill>
                  <a:schemeClr val="tx1">
                    <a:lumMod val="100000"/>
                  </a:schemeClr>
                </a:solidFill>
                <a:prstDash val="solid"/>
                <a:miter lim="800000"/>
                <a:headEnd type="none" w="med" len="med"/>
                <a:tailEnd type="none" w="med" len="med"/>
              </a:ln>
              <a:effectLst/>
            </p:spPr>
            <p:txBody>
              <a:bodyPr rtlCol="0" anchor="ctr"/>
              <a:lstStyle/>
              <a:p>
                <a:endParaRPr lang="zh-CN" altLang="en-US">
                  <a:solidFill>
                    <a:schemeClr val="tx1">
                      <a:lumMod val="100000"/>
                    </a:schemeClr>
                  </a:solidFill>
                </a:endParaRPr>
              </a:p>
            </p:txBody>
          </p:sp>
          <p:sp>
            <p:nvSpPr>
              <p:cNvPr id="56" name="任意多边形: 形状 55">
                <a:extLst>
                  <a:ext uri="{FF2B5EF4-FFF2-40B4-BE49-F238E27FC236}">
                    <a16:creationId xmlns:a16="http://schemas.microsoft.com/office/drawing/2014/main" id="{F8E622E7-0F13-490F-B8C4-CDB419D98610}"/>
                  </a:ext>
                </a:extLst>
              </p:cNvPr>
              <p:cNvSpPr/>
              <p:nvPr/>
            </p:nvSpPr>
            <p:spPr>
              <a:xfrm>
                <a:off x="6577573" y="2308962"/>
                <a:ext cx="713941" cy="685509"/>
              </a:xfrm>
              <a:custGeom>
                <a:avLst/>
                <a:gdLst>
                  <a:gd name="connsiteX0" fmla="*/ 2803020 w 2913386"/>
                  <a:gd name="connsiteY0" fmla="*/ 915533 h 2797368"/>
                  <a:gd name="connsiteX1" fmla="*/ 1612471 w 2913386"/>
                  <a:gd name="connsiteY1" fmla="*/ 51435 h 2797368"/>
                  <a:gd name="connsiteX2" fmla="*/ 1299727 w 2913386"/>
                  <a:gd name="connsiteY2" fmla="*/ 51435 h 2797368"/>
                  <a:gd name="connsiteX3" fmla="*/ 109178 w 2913386"/>
                  <a:gd name="connsiteY3" fmla="*/ 915533 h 2797368"/>
                  <a:gd name="connsiteX4" fmla="*/ 13158 w 2913386"/>
                  <a:gd name="connsiteY4" fmla="*/ 1211779 h 2797368"/>
                  <a:gd name="connsiteX5" fmla="*/ 468529 w 2913386"/>
                  <a:gd name="connsiteY5" fmla="*/ 2613555 h 2797368"/>
                  <a:gd name="connsiteX6" fmla="*/ 720923 w 2913386"/>
                  <a:gd name="connsiteY6" fmla="*/ 2797368 h 2797368"/>
                  <a:gd name="connsiteX7" fmla="*/ 2194022 w 2913386"/>
                  <a:gd name="connsiteY7" fmla="*/ 2797368 h 2797368"/>
                  <a:gd name="connsiteX8" fmla="*/ 2446416 w 2913386"/>
                  <a:gd name="connsiteY8" fmla="*/ 2613555 h 2797368"/>
                  <a:gd name="connsiteX9" fmla="*/ 2901787 w 2913386"/>
                  <a:gd name="connsiteY9" fmla="*/ 1214523 h 2797368"/>
                  <a:gd name="connsiteX10" fmla="*/ 2803012 w 2913386"/>
                  <a:gd name="connsiteY10" fmla="*/ 915514 h 2797368"/>
                  <a:gd name="connsiteX11" fmla="*/ 1450622 w 2913386"/>
                  <a:gd name="connsiteY11" fmla="*/ 1601333 h 2797368"/>
                  <a:gd name="connsiteX12" fmla="*/ 1362831 w 2913386"/>
                  <a:gd name="connsiteY12" fmla="*/ 1513542 h 2797368"/>
                  <a:gd name="connsiteX13" fmla="*/ 1450622 w 2913386"/>
                  <a:gd name="connsiteY13" fmla="*/ 1425751 h 2797368"/>
                  <a:gd name="connsiteX14" fmla="*/ 1538414 w 2913386"/>
                  <a:gd name="connsiteY14" fmla="*/ 1513542 h 2797368"/>
                  <a:gd name="connsiteX15" fmla="*/ 1450622 w 2913386"/>
                  <a:gd name="connsiteY15" fmla="*/ 1601333 h 279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386" h="2797368">
                    <a:moveTo>
                      <a:pt x="2803020" y="915533"/>
                    </a:moveTo>
                    <a:lnTo>
                      <a:pt x="1612471" y="51435"/>
                    </a:lnTo>
                    <a:cubicBezTo>
                      <a:pt x="1519207" y="-17145"/>
                      <a:pt x="1393035" y="-17145"/>
                      <a:pt x="1299727" y="51435"/>
                    </a:cubicBezTo>
                    <a:lnTo>
                      <a:pt x="109178" y="915533"/>
                    </a:lnTo>
                    <a:cubicBezTo>
                      <a:pt x="15914" y="984113"/>
                      <a:pt x="-22506" y="1102061"/>
                      <a:pt x="13158" y="1211779"/>
                    </a:cubicBezTo>
                    <a:lnTo>
                      <a:pt x="468529" y="2613555"/>
                    </a:lnTo>
                    <a:cubicBezTo>
                      <a:pt x="504197" y="2723273"/>
                      <a:pt x="605689" y="2797368"/>
                      <a:pt x="720923" y="2797368"/>
                    </a:cubicBezTo>
                    <a:lnTo>
                      <a:pt x="2194022" y="2797368"/>
                    </a:lnTo>
                    <a:cubicBezTo>
                      <a:pt x="2309256" y="2797368"/>
                      <a:pt x="2410744" y="2723316"/>
                      <a:pt x="2446416" y="2613555"/>
                    </a:cubicBezTo>
                    <a:lnTo>
                      <a:pt x="2901787" y="1214523"/>
                    </a:lnTo>
                    <a:cubicBezTo>
                      <a:pt x="2934699" y="1104804"/>
                      <a:pt x="2896276" y="984094"/>
                      <a:pt x="2803012" y="915514"/>
                    </a:cubicBezTo>
                    <a:close/>
                    <a:moveTo>
                      <a:pt x="1450622" y="1601333"/>
                    </a:moveTo>
                    <a:cubicBezTo>
                      <a:pt x="1401254" y="1601333"/>
                      <a:pt x="1362831" y="1562910"/>
                      <a:pt x="1362831" y="1513542"/>
                    </a:cubicBezTo>
                    <a:cubicBezTo>
                      <a:pt x="1362831" y="1464173"/>
                      <a:pt x="1401255" y="1425751"/>
                      <a:pt x="1450622" y="1425751"/>
                    </a:cubicBezTo>
                    <a:cubicBezTo>
                      <a:pt x="1499991" y="1425751"/>
                      <a:pt x="1538414" y="1464174"/>
                      <a:pt x="1538414" y="1513542"/>
                    </a:cubicBezTo>
                    <a:cubicBezTo>
                      <a:pt x="1538375" y="1562949"/>
                      <a:pt x="1499990" y="1601333"/>
                      <a:pt x="1450622" y="1601333"/>
                    </a:cubicBezTo>
                    <a:close/>
                  </a:path>
                </a:pathLst>
              </a:custGeom>
              <a:grpFill/>
              <a:ln w="19050" cap="flat" cmpd="sng" algn="ctr">
                <a:solidFill>
                  <a:schemeClr val="tx1">
                    <a:lumMod val="100000"/>
                  </a:schemeClr>
                </a:solidFill>
                <a:prstDash val="solid"/>
                <a:miter lim="800000"/>
                <a:headEnd type="none" w="med" len="med"/>
                <a:tailEnd type="none" w="med" len="med"/>
              </a:ln>
              <a:effectLst/>
            </p:spPr>
            <p:txBody>
              <a:bodyPr rtlCol="0" anchor="ctr"/>
              <a:lstStyle/>
              <a:p>
                <a:endParaRPr lang="zh-CN" altLang="en-US">
                  <a:solidFill>
                    <a:schemeClr val="tx1">
                      <a:lumMod val="100000"/>
                    </a:schemeClr>
                  </a:solidFill>
                </a:endParaRPr>
              </a:p>
            </p:txBody>
          </p:sp>
          <p:sp>
            <p:nvSpPr>
              <p:cNvPr id="57" name="任意多边形: 形状 56">
                <a:extLst>
                  <a:ext uri="{FF2B5EF4-FFF2-40B4-BE49-F238E27FC236}">
                    <a16:creationId xmlns:a16="http://schemas.microsoft.com/office/drawing/2014/main" id="{9C23FFE5-AA01-4EF2-9558-C191DCF81C9E}"/>
                  </a:ext>
                </a:extLst>
              </p:cNvPr>
              <p:cNvSpPr/>
              <p:nvPr/>
            </p:nvSpPr>
            <p:spPr>
              <a:xfrm>
                <a:off x="6657310" y="2338396"/>
                <a:ext cx="713941" cy="685509"/>
              </a:xfrm>
              <a:custGeom>
                <a:avLst/>
                <a:gdLst>
                  <a:gd name="connsiteX0" fmla="*/ 2803020 w 2913386"/>
                  <a:gd name="connsiteY0" fmla="*/ 915533 h 2797368"/>
                  <a:gd name="connsiteX1" fmla="*/ 1612471 w 2913386"/>
                  <a:gd name="connsiteY1" fmla="*/ 51435 h 2797368"/>
                  <a:gd name="connsiteX2" fmla="*/ 1299727 w 2913386"/>
                  <a:gd name="connsiteY2" fmla="*/ 51435 h 2797368"/>
                  <a:gd name="connsiteX3" fmla="*/ 109178 w 2913386"/>
                  <a:gd name="connsiteY3" fmla="*/ 915533 h 2797368"/>
                  <a:gd name="connsiteX4" fmla="*/ 13158 w 2913386"/>
                  <a:gd name="connsiteY4" fmla="*/ 1211779 h 2797368"/>
                  <a:gd name="connsiteX5" fmla="*/ 468529 w 2913386"/>
                  <a:gd name="connsiteY5" fmla="*/ 2613555 h 2797368"/>
                  <a:gd name="connsiteX6" fmla="*/ 720923 w 2913386"/>
                  <a:gd name="connsiteY6" fmla="*/ 2797368 h 2797368"/>
                  <a:gd name="connsiteX7" fmla="*/ 2194022 w 2913386"/>
                  <a:gd name="connsiteY7" fmla="*/ 2797368 h 2797368"/>
                  <a:gd name="connsiteX8" fmla="*/ 2446416 w 2913386"/>
                  <a:gd name="connsiteY8" fmla="*/ 2613555 h 2797368"/>
                  <a:gd name="connsiteX9" fmla="*/ 2901787 w 2913386"/>
                  <a:gd name="connsiteY9" fmla="*/ 1214523 h 2797368"/>
                  <a:gd name="connsiteX10" fmla="*/ 2803012 w 2913386"/>
                  <a:gd name="connsiteY10" fmla="*/ 915514 h 2797368"/>
                  <a:gd name="connsiteX11" fmla="*/ 1450622 w 2913386"/>
                  <a:gd name="connsiteY11" fmla="*/ 1601333 h 2797368"/>
                  <a:gd name="connsiteX12" fmla="*/ 1362831 w 2913386"/>
                  <a:gd name="connsiteY12" fmla="*/ 1513542 h 2797368"/>
                  <a:gd name="connsiteX13" fmla="*/ 1450622 w 2913386"/>
                  <a:gd name="connsiteY13" fmla="*/ 1425751 h 2797368"/>
                  <a:gd name="connsiteX14" fmla="*/ 1538414 w 2913386"/>
                  <a:gd name="connsiteY14" fmla="*/ 1513542 h 2797368"/>
                  <a:gd name="connsiteX15" fmla="*/ 1450622 w 2913386"/>
                  <a:gd name="connsiteY15" fmla="*/ 1601333 h 279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386" h="2797368">
                    <a:moveTo>
                      <a:pt x="2803020" y="915533"/>
                    </a:moveTo>
                    <a:lnTo>
                      <a:pt x="1612471" y="51435"/>
                    </a:lnTo>
                    <a:cubicBezTo>
                      <a:pt x="1519207" y="-17145"/>
                      <a:pt x="1393035" y="-17145"/>
                      <a:pt x="1299727" y="51435"/>
                    </a:cubicBezTo>
                    <a:lnTo>
                      <a:pt x="109178" y="915533"/>
                    </a:lnTo>
                    <a:cubicBezTo>
                      <a:pt x="15914" y="984113"/>
                      <a:pt x="-22506" y="1102061"/>
                      <a:pt x="13158" y="1211779"/>
                    </a:cubicBezTo>
                    <a:lnTo>
                      <a:pt x="468529" y="2613555"/>
                    </a:lnTo>
                    <a:cubicBezTo>
                      <a:pt x="504197" y="2723273"/>
                      <a:pt x="605689" y="2797368"/>
                      <a:pt x="720923" y="2797368"/>
                    </a:cubicBezTo>
                    <a:lnTo>
                      <a:pt x="2194022" y="2797368"/>
                    </a:lnTo>
                    <a:cubicBezTo>
                      <a:pt x="2309256" y="2797368"/>
                      <a:pt x="2410744" y="2723316"/>
                      <a:pt x="2446416" y="2613555"/>
                    </a:cubicBezTo>
                    <a:lnTo>
                      <a:pt x="2901787" y="1214523"/>
                    </a:lnTo>
                    <a:cubicBezTo>
                      <a:pt x="2934699" y="1104804"/>
                      <a:pt x="2896276" y="984094"/>
                      <a:pt x="2803012" y="915514"/>
                    </a:cubicBezTo>
                    <a:close/>
                    <a:moveTo>
                      <a:pt x="1450622" y="1601333"/>
                    </a:moveTo>
                    <a:cubicBezTo>
                      <a:pt x="1401254" y="1601333"/>
                      <a:pt x="1362831" y="1562910"/>
                      <a:pt x="1362831" y="1513542"/>
                    </a:cubicBezTo>
                    <a:cubicBezTo>
                      <a:pt x="1362831" y="1464173"/>
                      <a:pt x="1401255" y="1425751"/>
                      <a:pt x="1450622" y="1425751"/>
                    </a:cubicBezTo>
                    <a:cubicBezTo>
                      <a:pt x="1499991" y="1425751"/>
                      <a:pt x="1538414" y="1464174"/>
                      <a:pt x="1538414" y="1513542"/>
                    </a:cubicBezTo>
                    <a:cubicBezTo>
                      <a:pt x="1538375" y="1562949"/>
                      <a:pt x="1499990" y="1601333"/>
                      <a:pt x="1450622" y="1601333"/>
                    </a:cubicBezTo>
                    <a:close/>
                  </a:path>
                </a:pathLst>
              </a:custGeom>
              <a:grpFill/>
              <a:ln w="19050" cap="flat">
                <a:solidFill>
                  <a:schemeClr val="tx1"/>
                </a:solidFill>
                <a:prstDash val="solid"/>
                <a:miter/>
              </a:ln>
            </p:spPr>
            <p:txBody>
              <a:bodyPr rtlCol="0" anchor="ctr"/>
              <a:lstStyle/>
              <a:p>
                <a:endParaRPr lang="zh-CN" altLang="en-US"/>
              </a:p>
            </p:txBody>
          </p:sp>
        </p:grpSp>
        <p:sp>
          <p:nvSpPr>
            <p:cNvPr id="53" name="任意多边形: 形状 52">
              <a:extLst>
                <a:ext uri="{FF2B5EF4-FFF2-40B4-BE49-F238E27FC236}">
                  <a16:creationId xmlns:a16="http://schemas.microsoft.com/office/drawing/2014/main" id="{C5A1A4F3-4A58-4DB2-8F97-3F490270CD6A}"/>
                </a:ext>
              </a:extLst>
            </p:cNvPr>
            <p:cNvSpPr/>
            <p:nvPr/>
          </p:nvSpPr>
          <p:spPr>
            <a:xfrm>
              <a:off x="10215218" y="1013197"/>
              <a:ext cx="445197" cy="445130"/>
            </a:xfrm>
            <a:custGeom>
              <a:avLst/>
              <a:gdLst>
                <a:gd name="connsiteX0" fmla="*/ 2599770 w 5199539"/>
                <a:gd name="connsiteY0" fmla="*/ 0 h 5198755"/>
                <a:gd name="connsiteX1" fmla="*/ 0 w 5199539"/>
                <a:gd name="connsiteY1" fmla="*/ 2599770 h 5198755"/>
                <a:gd name="connsiteX2" fmla="*/ 2599770 w 5199539"/>
                <a:gd name="connsiteY2" fmla="*/ 5198756 h 5198755"/>
                <a:gd name="connsiteX3" fmla="*/ 5199540 w 5199539"/>
                <a:gd name="connsiteY3" fmla="*/ 2599770 h 5198755"/>
                <a:gd name="connsiteX4" fmla="*/ 2599770 w 5199539"/>
                <a:gd name="connsiteY4" fmla="*/ 0 h 5198755"/>
                <a:gd name="connsiteX5" fmla="*/ 1650633 w 5199539"/>
                <a:gd name="connsiteY5" fmla="*/ 2203182 h 5198755"/>
                <a:gd name="connsiteX6" fmla="*/ 1291655 w 5199539"/>
                <a:gd name="connsiteY6" fmla="*/ 1844204 h 5198755"/>
                <a:gd name="connsiteX7" fmla="*/ 1650633 w 5199539"/>
                <a:gd name="connsiteY7" fmla="*/ 1485227 h 5198755"/>
                <a:gd name="connsiteX8" fmla="*/ 2009610 w 5199539"/>
                <a:gd name="connsiteY8" fmla="*/ 1844204 h 5198755"/>
                <a:gd name="connsiteX9" fmla="*/ 1650633 w 5199539"/>
                <a:gd name="connsiteY9" fmla="*/ 2203182 h 5198755"/>
                <a:gd name="connsiteX10" fmla="*/ 1972753 w 5199539"/>
                <a:gd name="connsiteY10" fmla="*/ 1373099 h 5198755"/>
                <a:gd name="connsiteX11" fmla="*/ 1328512 w 5199539"/>
                <a:gd name="connsiteY11" fmla="*/ 1373099 h 5198755"/>
                <a:gd name="connsiteX12" fmla="*/ 1281478 w 5199539"/>
                <a:gd name="connsiteY12" fmla="*/ 1388790 h 5198755"/>
                <a:gd name="connsiteX13" fmla="*/ 1218792 w 5199539"/>
                <a:gd name="connsiteY13" fmla="*/ 1357447 h 5198755"/>
                <a:gd name="connsiteX14" fmla="*/ 1235248 w 5199539"/>
                <a:gd name="connsiteY14" fmla="*/ 1247729 h 5198755"/>
                <a:gd name="connsiteX15" fmla="*/ 1650628 w 5199539"/>
                <a:gd name="connsiteY15" fmla="*/ 1110569 h 5198755"/>
                <a:gd name="connsiteX16" fmla="*/ 2066007 w 5199539"/>
                <a:gd name="connsiteY16" fmla="*/ 1247729 h 5198755"/>
                <a:gd name="connsiteX17" fmla="*/ 2082463 w 5199539"/>
                <a:gd name="connsiteY17" fmla="*/ 1357447 h 5198755"/>
                <a:gd name="connsiteX18" fmla="*/ 1972745 w 5199539"/>
                <a:gd name="connsiteY18" fmla="*/ 1373100 h 5198755"/>
                <a:gd name="connsiteX19" fmla="*/ 2599770 w 5199539"/>
                <a:gd name="connsiteY19" fmla="*/ 4416484 h 5198755"/>
                <a:gd name="connsiteX20" fmla="*/ 2066825 w 5199539"/>
                <a:gd name="connsiteY20" fmla="*/ 3631144 h 5198755"/>
                <a:gd name="connsiteX21" fmla="*/ 2599770 w 5199539"/>
                <a:gd name="connsiteY21" fmla="*/ 2845806 h 5198755"/>
                <a:gd name="connsiteX22" fmla="*/ 3132715 w 5199539"/>
                <a:gd name="connsiteY22" fmla="*/ 3631144 h 5198755"/>
                <a:gd name="connsiteX23" fmla="*/ 2599770 w 5199539"/>
                <a:gd name="connsiteY23" fmla="*/ 4416484 h 5198755"/>
                <a:gd name="connsiteX24" fmla="*/ 3548907 w 5199539"/>
                <a:gd name="connsiteY24" fmla="*/ 2203113 h 5198755"/>
                <a:gd name="connsiteX25" fmla="*/ 3189930 w 5199539"/>
                <a:gd name="connsiteY25" fmla="*/ 1844136 h 5198755"/>
                <a:gd name="connsiteX26" fmla="*/ 3548907 w 5199539"/>
                <a:gd name="connsiteY26" fmla="*/ 1485159 h 5198755"/>
                <a:gd name="connsiteX27" fmla="*/ 3907884 w 5199539"/>
                <a:gd name="connsiteY27" fmla="*/ 1844136 h 5198755"/>
                <a:gd name="connsiteX28" fmla="*/ 3548907 w 5199539"/>
                <a:gd name="connsiteY28" fmla="*/ 2203113 h 5198755"/>
                <a:gd name="connsiteX29" fmla="*/ 3980785 w 5199539"/>
                <a:gd name="connsiteY29" fmla="*/ 1357424 h 5198755"/>
                <a:gd name="connsiteX30" fmla="*/ 3871067 w 5199539"/>
                <a:gd name="connsiteY30" fmla="*/ 1373077 h 5198755"/>
                <a:gd name="connsiteX31" fmla="*/ 3226787 w 5199539"/>
                <a:gd name="connsiteY31" fmla="*/ 1373077 h 5198755"/>
                <a:gd name="connsiteX32" fmla="*/ 3179753 w 5199539"/>
                <a:gd name="connsiteY32" fmla="*/ 1388768 h 5198755"/>
                <a:gd name="connsiteX33" fmla="*/ 3117067 w 5199539"/>
                <a:gd name="connsiteY33" fmla="*/ 1357425 h 5198755"/>
                <a:gd name="connsiteX34" fmla="*/ 3132758 w 5199539"/>
                <a:gd name="connsiteY34" fmla="*/ 1247706 h 5198755"/>
                <a:gd name="connsiteX35" fmla="*/ 3548941 w 5199539"/>
                <a:gd name="connsiteY35" fmla="*/ 1110546 h 5198755"/>
                <a:gd name="connsiteX36" fmla="*/ 3964320 w 5199539"/>
                <a:gd name="connsiteY36" fmla="*/ 1247706 h 5198755"/>
                <a:gd name="connsiteX37" fmla="*/ 3980776 w 5199539"/>
                <a:gd name="connsiteY37" fmla="*/ 1357425 h 5198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199539" h="5198755">
                  <a:moveTo>
                    <a:pt x="2599770" y="0"/>
                  </a:moveTo>
                  <a:cubicBezTo>
                    <a:pt x="1166252" y="0"/>
                    <a:pt x="0" y="1166252"/>
                    <a:pt x="0" y="2599770"/>
                  </a:cubicBezTo>
                  <a:cubicBezTo>
                    <a:pt x="0" y="4032504"/>
                    <a:pt x="1166252" y="5198756"/>
                    <a:pt x="2599770" y="5198756"/>
                  </a:cubicBezTo>
                  <a:cubicBezTo>
                    <a:pt x="4033288" y="5198756"/>
                    <a:pt x="5199540" y="4032504"/>
                    <a:pt x="5199540" y="2599770"/>
                  </a:cubicBezTo>
                  <a:cubicBezTo>
                    <a:pt x="5199540" y="1166252"/>
                    <a:pt x="4033288" y="0"/>
                    <a:pt x="2599770" y="0"/>
                  </a:cubicBezTo>
                  <a:close/>
                  <a:moveTo>
                    <a:pt x="1650633" y="2203182"/>
                  </a:moveTo>
                  <a:cubicBezTo>
                    <a:pt x="1452319" y="2203182"/>
                    <a:pt x="1291655" y="2041725"/>
                    <a:pt x="1291655" y="1844204"/>
                  </a:cubicBezTo>
                  <a:cubicBezTo>
                    <a:pt x="1291655" y="1645930"/>
                    <a:pt x="1452309" y="1485227"/>
                    <a:pt x="1650633" y="1485227"/>
                  </a:cubicBezTo>
                  <a:cubicBezTo>
                    <a:pt x="1848143" y="1485227"/>
                    <a:pt x="2009610" y="1645920"/>
                    <a:pt x="2009610" y="1844204"/>
                  </a:cubicBezTo>
                  <a:cubicBezTo>
                    <a:pt x="2009610" y="2041715"/>
                    <a:pt x="1848153" y="2203182"/>
                    <a:pt x="1650633" y="2203182"/>
                  </a:cubicBezTo>
                  <a:close/>
                  <a:moveTo>
                    <a:pt x="1972753" y="1373099"/>
                  </a:moveTo>
                  <a:cubicBezTo>
                    <a:pt x="1785422" y="1234411"/>
                    <a:pt x="1515804" y="1234411"/>
                    <a:pt x="1328512" y="1373099"/>
                  </a:cubicBezTo>
                  <a:cubicBezTo>
                    <a:pt x="1314391" y="1384083"/>
                    <a:pt x="1297934" y="1388790"/>
                    <a:pt x="1281478" y="1388790"/>
                  </a:cubicBezTo>
                  <a:cubicBezTo>
                    <a:pt x="1257981" y="1388790"/>
                    <a:pt x="1234444" y="1377807"/>
                    <a:pt x="1218792" y="1357447"/>
                  </a:cubicBezTo>
                  <a:cubicBezTo>
                    <a:pt x="1192922" y="1322162"/>
                    <a:pt x="1200001" y="1273597"/>
                    <a:pt x="1235248" y="1247729"/>
                  </a:cubicBezTo>
                  <a:cubicBezTo>
                    <a:pt x="1355949" y="1157565"/>
                    <a:pt x="1499389" y="1110569"/>
                    <a:pt x="1650628" y="1110569"/>
                  </a:cubicBezTo>
                  <a:cubicBezTo>
                    <a:pt x="1801905" y="1110569"/>
                    <a:pt x="1945345" y="1157565"/>
                    <a:pt x="2066007" y="1247729"/>
                  </a:cubicBezTo>
                  <a:cubicBezTo>
                    <a:pt x="2101292" y="1273599"/>
                    <a:pt x="2108334" y="1322165"/>
                    <a:pt x="2082463" y="1357447"/>
                  </a:cubicBezTo>
                  <a:cubicBezTo>
                    <a:pt x="2056593" y="1391928"/>
                    <a:pt x="2007224" y="1399009"/>
                    <a:pt x="1972745" y="1373100"/>
                  </a:cubicBezTo>
                  <a:close/>
                  <a:moveTo>
                    <a:pt x="2599770" y="4416484"/>
                  </a:moveTo>
                  <a:cubicBezTo>
                    <a:pt x="2301153" y="4416484"/>
                    <a:pt x="2066825" y="4071634"/>
                    <a:pt x="2066825" y="3631144"/>
                  </a:cubicBezTo>
                  <a:cubicBezTo>
                    <a:pt x="2066825" y="3190694"/>
                    <a:pt x="2301153" y="2845806"/>
                    <a:pt x="2599770" y="2845806"/>
                  </a:cubicBezTo>
                  <a:cubicBezTo>
                    <a:pt x="2898387" y="2845806"/>
                    <a:pt x="3132715" y="3190694"/>
                    <a:pt x="3132715" y="3631144"/>
                  </a:cubicBezTo>
                  <a:cubicBezTo>
                    <a:pt x="3132715" y="4071595"/>
                    <a:pt x="2898387" y="4416484"/>
                    <a:pt x="2599770" y="4416484"/>
                  </a:cubicBezTo>
                  <a:close/>
                  <a:moveTo>
                    <a:pt x="3548907" y="2203113"/>
                  </a:moveTo>
                  <a:cubicBezTo>
                    <a:pt x="3350633" y="2203113"/>
                    <a:pt x="3189930" y="2041656"/>
                    <a:pt x="3189930" y="1844136"/>
                  </a:cubicBezTo>
                  <a:cubicBezTo>
                    <a:pt x="3189930" y="1645861"/>
                    <a:pt x="3350584" y="1485159"/>
                    <a:pt x="3548907" y="1485159"/>
                  </a:cubicBezTo>
                  <a:cubicBezTo>
                    <a:pt x="3746418" y="1485159"/>
                    <a:pt x="3907884" y="1645852"/>
                    <a:pt x="3907884" y="1844136"/>
                  </a:cubicBezTo>
                  <a:cubicBezTo>
                    <a:pt x="3907884" y="2041646"/>
                    <a:pt x="3746428" y="2203113"/>
                    <a:pt x="3548907" y="2203113"/>
                  </a:cubicBezTo>
                  <a:close/>
                  <a:moveTo>
                    <a:pt x="3980785" y="1357424"/>
                  </a:moveTo>
                  <a:cubicBezTo>
                    <a:pt x="3954915" y="1391905"/>
                    <a:pt x="3905546" y="1398947"/>
                    <a:pt x="3871067" y="1373077"/>
                  </a:cubicBezTo>
                  <a:cubicBezTo>
                    <a:pt x="3683736" y="1234388"/>
                    <a:pt x="3414118" y="1234388"/>
                    <a:pt x="3226787" y="1373077"/>
                  </a:cubicBezTo>
                  <a:cubicBezTo>
                    <a:pt x="3212665" y="1384060"/>
                    <a:pt x="3196209" y="1388768"/>
                    <a:pt x="3179753" y="1388768"/>
                  </a:cubicBezTo>
                  <a:cubicBezTo>
                    <a:pt x="3156256" y="1388768"/>
                    <a:pt x="3131954" y="1377784"/>
                    <a:pt x="3117067" y="1357425"/>
                  </a:cubicBezTo>
                  <a:cubicBezTo>
                    <a:pt x="3091196" y="1322139"/>
                    <a:pt x="3098238" y="1273575"/>
                    <a:pt x="3132758" y="1247706"/>
                  </a:cubicBezTo>
                  <a:cubicBezTo>
                    <a:pt x="3254223" y="1157542"/>
                    <a:pt x="3397663" y="1110546"/>
                    <a:pt x="3548941" y="1110546"/>
                  </a:cubicBezTo>
                  <a:cubicBezTo>
                    <a:pt x="3700218" y="1110546"/>
                    <a:pt x="3843658" y="1157542"/>
                    <a:pt x="3964320" y="1247706"/>
                  </a:cubicBezTo>
                  <a:cubicBezTo>
                    <a:pt x="3998801" y="1273577"/>
                    <a:pt x="4006647" y="1322142"/>
                    <a:pt x="3980776" y="1357425"/>
                  </a:cubicBezTo>
                  <a:close/>
                </a:path>
              </a:pathLst>
            </a:custGeom>
            <a:solidFill>
              <a:srgbClr val="FFBB16"/>
            </a:solidFill>
            <a:ln w="19050" cap="flat">
              <a:solidFill>
                <a:schemeClr val="tx1"/>
              </a:solidFill>
              <a:prstDash val="solid"/>
              <a:miter/>
            </a:ln>
          </p:spPr>
          <p:txBody>
            <a:bodyPr rtlCol="0" anchor="ctr"/>
            <a:lstStyle/>
            <a:p>
              <a:endParaRPr lang="zh-CN" altLang="en-US"/>
            </a:p>
          </p:txBody>
        </p:sp>
      </p:grpSp>
      <p:sp>
        <p:nvSpPr>
          <p:cNvPr id="49" name="文本框 48">
            <a:extLst>
              <a:ext uri="{FF2B5EF4-FFF2-40B4-BE49-F238E27FC236}">
                <a16:creationId xmlns:a16="http://schemas.microsoft.com/office/drawing/2014/main" id="{0825B129-18E6-4039-B5CE-45EAF137F2E4}"/>
              </a:ext>
            </a:extLst>
          </p:cNvPr>
          <p:cNvSpPr txBox="1"/>
          <p:nvPr/>
        </p:nvSpPr>
        <p:spPr>
          <a:xfrm>
            <a:off x="6770025" y="1503569"/>
            <a:ext cx="4305300" cy="523220"/>
          </a:xfrm>
          <a:prstGeom prst="rect">
            <a:avLst/>
          </a:prstGeom>
          <a:noFill/>
        </p:spPr>
        <p:txBody>
          <a:bodyPr wrap="square" rtlCol="0">
            <a:spAutoFit/>
          </a:bodyPr>
          <a:lstStyle/>
          <a:p>
            <a:pPr algn="r"/>
            <a:r>
              <a:rPr lang="en-US" altLang="zh-CN" sz="2800">
                <a:solidFill>
                  <a:srgbClr val="FFBB16"/>
                </a:solidFill>
                <a:latin typeface="Arial Black" panose="020B0A04020102020204" pitchFamily="34" charset="0"/>
              </a:rPr>
              <a:t>POWER YOUR POINT</a:t>
            </a:r>
            <a:endParaRPr lang="zh-CN" altLang="en-US" sz="2800">
              <a:solidFill>
                <a:srgbClr val="FFBB16"/>
              </a:solidFill>
              <a:latin typeface="Arial Black" panose="020B0A04020102020204" pitchFamily="34" charset="0"/>
            </a:endParaRPr>
          </a:p>
        </p:txBody>
      </p:sp>
      <p:sp>
        <p:nvSpPr>
          <p:cNvPr id="50" name="文本框 49">
            <a:extLst>
              <a:ext uri="{FF2B5EF4-FFF2-40B4-BE49-F238E27FC236}">
                <a16:creationId xmlns:a16="http://schemas.microsoft.com/office/drawing/2014/main" id="{040B1C7A-ECF0-4B38-9D08-F9DA10E6B2CE}"/>
              </a:ext>
            </a:extLst>
          </p:cNvPr>
          <p:cNvSpPr txBox="1"/>
          <p:nvPr/>
        </p:nvSpPr>
        <p:spPr>
          <a:xfrm>
            <a:off x="6785829" y="2093463"/>
            <a:ext cx="4289496" cy="1458733"/>
          </a:xfrm>
          <a:prstGeom prst="rect">
            <a:avLst/>
          </a:prstGeom>
          <a:noFill/>
        </p:spPr>
        <p:txBody>
          <a:bodyPr wrap="square" rtlCol="0">
            <a:spAutoFit/>
          </a:bodyPr>
          <a:lstStyle/>
          <a:p>
            <a:pPr algn="r">
              <a:lnSpc>
                <a:spcPct val="120000"/>
              </a:lnSpc>
            </a:pPr>
            <a:r>
              <a:rPr lang="fr-FR" altLang="zh-CN" sz="1500">
                <a:solidFill>
                  <a:srgbClr val="FFBB16"/>
                </a:solidFill>
                <a:latin typeface="Arial Black" panose="020B0A04020102020204" pitchFamily="34" charset="0"/>
              </a:rPr>
              <a:t>Fusce est. Vivamus a tellus. Pellentesque habitant morbi tristique senectus et netus et malesuada fames ac turpis egestas. Proin pharetra nonummy pede.</a:t>
            </a:r>
            <a:endParaRPr lang="zh-CN" altLang="en-US" sz="1500">
              <a:solidFill>
                <a:srgbClr val="FFBB16"/>
              </a:solidFill>
              <a:latin typeface="Arial Black" panose="020B0A04020102020204" pitchFamily="34" charset="0"/>
            </a:endParaRPr>
          </a:p>
        </p:txBody>
      </p:sp>
      <p:sp>
        <p:nvSpPr>
          <p:cNvPr id="58" name="文本框 57">
            <a:extLst>
              <a:ext uri="{FF2B5EF4-FFF2-40B4-BE49-F238E27FC236}">
                <a16:creationId xmlns:a16="http://schemas.microsoft.com/office/drawing/2014/main" id="{2596C765-D170-4976-9EDC-E3F688DFE314}"/>
              </a:ext>
            </a:extLst>
          </p:cNvPr>
          <p:cNvSpPr txBox="1"/>
          <p:nvPr/>
        </p:nvSpPr>
        <p:spPr>
          <a:xfrm>
            <a:off x="7422413" y="3986749"/>
            <a:ext cx="3652912" cy="1367682"/>
          </a:xfrm>
          <a:prstGeom prst="rect">
            <a:avLst/>
          </a:prstGeom>
          <a:noFill/>
        </p:spPr>
        <p:txBody>
          <a:bodyPr wrap="square" rtlCol="0">
            <a:spAutoFit/>
          </a:bodyPr>
          <a:lstStyle/>
          <a:p>
            <a:pPr algn="r">
              <a:lnSpc>
                <a:spcPct val="120000"/>
              </a:lnSpc>
            </a:pPr>
            <a:r>
              <a:rPr lang="fr-FR" altLang="zh-CN" sz="1400">
                <a:solidFill>
                  <a:srgbClr val="FFBB16"/>
                </a:solidFill>
                <a:latin typeface="Arial Black" panose="020B0A04020102020204" pitchFamily="34" charset="0"/>
              </a:rPr>
              <a:t>Fusce est. Vivamus a tellus. Pellentesque habitant morbi tristique senectus et netus et malesuada fames ac turpis egestas. Proin pharetra nonummy</a:t>
            </a:r>
            <a:endParaRPr lang="zh-CN" altLang="en-US" sz="1400">
              <a:solidFill>
                <a:srgbClr val="FFBB16"/>
              </a:solidFill>
              <a:latin typeface="Arial Black" panose="020B0A04020102020204" pitchFamily="34" charset="0"/>
            </a:endParaRPr>
          </a:p>
        </p:txBody>
      </p:sp>
    </p:spTree>
    <p:extLst>
      <p:ext uri="{BB962C8B-B14F-4D97-AF65-F5344CB8AC3E}">
        <p14:creationId xmlns:p14="http://schemas.microsoft.com/office/powerpoint/2010/main" val="19937647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BB16"/>
        </a:solidFill>
        <a:effectLst/>
      </p:bgPr>
    </p:bg>
    <p:spTree>
      <p:nvGrpSpPr>
        <p:cNvPr id="1" name=""/>
        <p:cNvGrpSpPr/>
        <p:nvPr/>
      </p:nvGrpSpPr>
      <p:grpSpPr>
        <a:xfrm>
          <a:off x="0" y="0"/>
          <a:ext cx="0" cy="0"/>
          <a:chOff x="0" y="0"/>
          <a:chExt cx="0" cy="0"/>
        </a:xfrm>
      </p:grpSpPr>
      <p:sp>
        <p:nvSpPr>
          <p:cNvPr id="63" name="矩形 62">
            <a:extLst>
              <a:ext uri="{FF2B5EF4-FFF2-40B4-BE49-F238E27FC236}">
                <a16:creationId xmlns:a16="http://schemas.microsoft.com/office/drawing/2014/main" id="{0769819C-85D4-49D6-92BE-2FAB2AFAE766}"/>
              </a:ext>
            </a:extLst>
          </p:cNvPr>
          <p:cNvSpPr/>
          <p:nvPr/>
        </p:nvSpPr>
        <p:spPr>
          <a:xfrm>
            <a:off x="0" y="0"/>
            <a:ext cx="12192000" cy="6858000"/>
          </a:xfrm>
          <a:prstGeom prst="rect">
            <a:avLst/>
          </a:prstGeom>
          <a:solidFill>
            <a:srgbClr val="FFBB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3DD67FBD-B262-4562-A2A3-085CD3D8119B}"/>
              </a:ext>
            </a:extLst>
          </p:cNvPr>
          <p:cNvSpPr/>
          <p:nvPr/>
        </p:nvSpPr>
        <p:spPr>
          <a:xfrm>
            <a:off x="793750" y="1028700"/>
            <a:ext cx="10604500" cy="4800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组合 49">
            <a:extLst>
              <a:ext uri="{FF2B5EF4-FFF2-40B4-BE49-F238E27FC236}">
                <a16:creationId xmlns:a16="http://schemas.microsoft.com/office/drawing/2014/main" id="{9B9BA62B-453A-4170-AFEA-3913B341C4C5}"/>
              </a:ext>
            </a:extLst>
          </p:cNvPr>
          <p:cNvGrpSpPr/>
          <p:nvPr/>
        </p:nvGrpSpPr>
        <p:grpSpPr>
          <a:xfrm>
            <a:off x="7412127" y="1028700"/>
            <a:ext cx="3986123" cy="4800600"/>
            <a:chOff x="8203296" y="1028700"/>
            <a:chExt cx="3194954" cy="4800600"/>
          </a:xfrm>
        </p:grpSpPr>
        <p:sp>
          <p:nvSpPr>
            <p:cNvPr id="47" name="矩形 46">
              <a:extLst>
                <a:ext uri="{FF2B5EF4-FFF2-40B4-BE49-F238E27FC236}">
                  <a16:creationId xmlns:a16="http://schemas.microsoft.com/office/drawing/2014/main" id="{1E62DCFC-4795-4315-BB3E-B0DF0437A613}"/>
                </a:ext>
              </a:extLst>
            </p:cNvPr>
            <p:cNvSpPr/>
            <p:nvPr/>
          </p:nvSpPr>
          <p:spPr>
            <a:xfrm>
              <a:off x="8203296" y="1028700"/>
              <a:ext cx="3194954" cy="4800600"/>
            </a:xfrm>
            <a:prstGeom prst="rect">
              <a:avLst/>
            </a:prstGeom>
            <a:solidFill>
              <a:srgbClr val="69B8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a:extLst>
                <a:ext uri="{FF2B5EF4-FFF2-40B4-BE49-F238E27FC236}">
                  <a16:creationId xmlns:a16="http://schemas.microsoft.com/office/drawing/2014/main" id="{6B06C4DF-220F-47DA-AC9F-144DAD95FEDC}"/>
                </a:ext>
              </a:extLst>
            </p:cNvPr>
            <p:cNvSpPr/>
            <p:nvPr/>
          </p:nvSpPr>
          <p:spPr>
            <a:xfrm>
              <a:off x="8664000" y="1028700"/>
              <a:ext cx="2734250" cy="4800600"/>
            </a:xfrm>
            <a:prstGeom prst="rect">
              <a:avLst/>
            </a:prstGeom>
            <a:solidFill>
              <a:srgbClr val="FFBB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a:extLst>
                <a:ext uri="{FF2B5EF4-FFF2-40B4-BE49-F238E27FC236}">
                  <a16:creationId xmlns:a16="http://schemas.microsoft.com/office/drawing/2014/main" id="{AD5E7969-5010-480D-B271-CF350BE0E82F}"/>
                </a:ext>
              </a:extLst>
            </p:cNvPr>
            <p:cNvSpPr/>
            <p:nvPr/>
          </p:nvSpPr>
          <p:spPr>
            <a:xfrm>
              <a:off x="9160140" y="1028700"/>
              <a:ext cx="2238109" cy="4800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矩形: 圆角 35">
            <a:extLst>
              <a:ext uri="{FF2B5EF4-FFF2-40B4-BE49-F238E27FC236}">
                <a16:creationId xmlns:a16="http://schemas.microsoft.com/office/drawing/2014/main" id="{9DC17A42-E033-459F-AC0E-6BE6A9439F73}"/>
              </a:ext>
            </a:extLst>
          </p:cNvPr>
          <p:cNvSpPr/>
          <p:nvPr/>
        </p:nvSpPr>
        <p:spPr>
          <a:xfrm>
            <a:off x="1695086" y="3020518"/>
            <a:ext cx="4270297" cy="1760923"/>
          </a:xfrm>
          <a:prstGeom prst="roundRect">
            <a:avLst>
              <a:gd name="adj" fmla="val 3633"/>
            </a:avLst>
          </a:prstGeom>
          <a:pattFill prst="wdDnDiag">
            <a:fgClr>
              <a:srgbClr val="F53E00"/>
            </a:fgClr>
            <a:bgClr>
              <a:srgbClr val="69B8B5"/>
            </a:bgClr>
          </a:patt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66C19660-160F-46E5-97AD-254D174DABAD}"/>
              </a:ext>
            </a:extLst>
          </p:cNvPr>
          <p:cNvGrpSpPr/>
          <p:nvPr/>
        </p:nvGrpSpPr>
        <p:grpSpPr>
          <a:xfrm>
            <a:off x="1333500" y="1562100"/>
            <a:ext cx="4762500" cy="1760924"/>
            <a:chOff x="1206500" y="1968500"/>
            <a:chExt cx="6045200" cy="2235200"/>
          </a:xfrm>
        </p:grpSpPr>
        <p:sp>
          <p:nvSpPr>
            <p:cNvPr id="5" name="矩形: 圆角 4">
              <a:extLst>
                <a:ext uri="{FF2B5EF4-FFF2-40B4-BE49-F238E27FC236}">
                  <a16:creationId xmlns:a16="http://schemas.microsoft.com/office/drawing/2014/main" id="{E4095A03-AE61-47BF-A4D8-D6C4FC2EEE38}"/>
                </a:ext>
              </a:extLst>
            </p:cNvPr>
            <p:cNvSpPr/>
            <p:nvPr/>
          </p:nvSpPr>
          <p:spPr>
            <a:xfrm>
              <a:off x="1206500" y="1968500"/>
              <a:ext cx="6045200" cy="2235200"/>
            </a:xfrm>
            <a:prstGeom prst="roundRect">
              <a:avLst>
                <a:gd name="adj" fmla="val 6440"/>
              </a:avLst>
            </a:prstGeom>
            <a:solidFill>
              <a:srgbClr val="FFBB1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a16="http://schemas.microsoft.com/office/drawing/2014/main" id="{9EB34CC5-91F8-4491-9A3E-0A93BC94B7A5}"/>
                </a:ext>
              </a:extLst>
            </p:cNvPr>
            <p:cNvSpPr/>
            <p:nvPr/>
          </p:nvSpPr>
          <p:spPr>
            <a:xfrm>
              <a:off x="1206500" y="1968500"/>
              <a:ext cx="6045200" cy="406400"/>
            </a:xfrm>
            <a:custGeom>
              <a:avLst/>
              <a:gdLst>
                <a:gd name="connsiteX0" fmla="*/ 143947 w 6045200"/>
                <a:gd name="connsiteY0" fmla="*/ 0 h 406400"/>
                <a:gd name="connsiteX1" fmla="*/ 5901253 w 6045200"/>
                <a:gd name="connsiteY1" fmla="*/ 0 h 406400"/>
                <a:gd name="connsiteX2" fmla="*/ 6045200 w 6045200"/>
                <a:gd name="connsiteY2" fmla="*/ 143947 h 406400"/>
                <a:gd name="connsiteX3" fmla="*/ 6045200 w 6045200"/>
                <a:gd name="connsiteY3" fmla="*/ 406400 h 406400"/>
                <a:gd name="connsiteX4" fmla="*/ 0 w 6045200"/>
                <a:gd name="connsiteY4" fmla="*/ 406400 h 406400"/>
                <a:gd name="connsiteX5" fmla="*/ 0 w 6045200"/>
                <a:gd name="connsiteY5" fmla="*/ 143947 h 406400"/>
                <a:gd name="connsiteX6" fmla="*/ 143947 w 6045200"/>
                <a:gd name="connsiteY6" fmla="*/ 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45200" h="406400">
                  <a:moveTo>
                    <a:pt x="143947" y="0"/>
                  </a:moveTo>
                  <a:lnTo>
                    <a:pt x="5901253" y="0"/>
                  </a:lnTo>
                  <a:cubicBezTo>
                    <a:pt x="5980753" y="0"/>
                    <a:pt x="6045200" y="64447"/>
                    <a:pt x="6045200" y="143947"/>
                  </a:cubicBezTo>
                  <a:lnTo>
                    <a:pt x="6045200" y="406400"/>
                  </a:lnTo>
                  <a:lnTo>
                    <a:pt x="0" y="406400"/>
                  </a:lnTo>
                  <a:lnTo>
                    <a:pt x="0" y="143947"/>
                  </a:lnTo>
                  <a:cubicBezTo>
                    <a:pt x="0" y="64447"/>
                    <a:pt x="64447" y="0"/>
                    <a:pt x="143947" y="0"/>
                  </a:cubicBezTo>
                  <a:close/>
                </a:path>
              </a:pathLst>
            </a:cu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8" name="文本框 7">
            <a:extLst>
              <a:ext uri="{FF2B5EF4-FFF2-40B4-BE49-F238E27FC236}">
                <a16:creationId xmlns:a16="http://schemas.microsoft.com/office/drawing/2014/main" id="{C1FC0189-98DE-4AF8-8995-D10545B5F0A4}"/>
              </a:ext>
            </a:extLst>
          </p:cNvPr>
          <p:cNvSpPr txBox="1"/>
          <p:nvPr/>
        </p:nvSpPr>
        <p:spPr>
          <a:xfrm>
            <a:off x="1600199" y="2128694"/>
            <a:ext cx="4229102" cy="734817"/>
          </a:xfrm>
          <a:prstGeom prst="rect">
            <a:avLst/>
          </a:prstGeom>
          <a:noFill/>
        </p:spPr>
        <p:txBody>
          <a:bodyPr wrap="square" rtlCol="0">
            <a:spAutoFit/>
          </a:bodyPr>
          <a:lstStyle/>
          <a:p>
            <a:pPr algn="ctr">
              <a:lnSpc>
                <a:spcPct val="120000"/>
              </a:lnSpc>
            </a:pPr>
            <a:r>
              <a:rPr lang="fr-FR" altLang="zh-CN">
                <a:latin typeface="Arial Black" panose="020B0A04020102020204" pitchFamily="34" charset="0"/>
              </a:rPr>
              <a:t>habitant morbi tristique senectus et netus et malesuada</a:t>
            </a:r>
            <a:endParaRPr lang="zh-CN" altLang="en-US">
              <a:latin typeface="Arial Black" panose="020B0A04020102020204" pitchFamily="34" charset="0"/>
            </a:endParaRPr>
          </a:p>
        </p:txBody>
      </p:sp>
      <p:grpSp>
        <p:nvGrpSpPr>
          <p:cNvPr id="9" name="组合 8">
            <a:extLst>
              <a:ext uri="{FF2B5EF4-FFF2-40B4-BE49-F238E27FC236}">
                <a16:creationId xmlns:a16="http://schemas.microsoft.com/office/drawing/2014/main" id="{A52BCB77-80C8-41B4-AAE2-24DE512E3A1E}"/>
              </a:ext>
            </a:extLst>
          </p:cNvPr>
          <p:cNvGrpSpPr/>
          <p:nvPr/>
        </p:nvGrpSpPr>
        <p:grpSpPr>
          <a:xfrm>
            <a:off x="1465463" y="1669181"/>
            <a:ext cx="407086" cy="96106"/>
            <a:chOff x="2477987" y="2575127"/>
            <a:chExt cx="407086" cy="96106"/>
          </a:xfrm>
        </p:grpSpPr>
        <p:sp>
          <p:nvSpPr>
            <p:cNvPr id="10" name="椭圆 9">
              <a:extLst>
                <a:ext uri="{FF2B5EF4-FFF2-40B4-BE49-F238E27FC236}">
                  <a16:creationId xmlns:a16="http://schemas.microsoft.com/office/drawing/2014/main" id="{EDD46D73-0367-4E79-8BF4-653F27CB48B9}"/>
                </a:ext>
              </a:extLst>
            </p:cNvPr>
            <p:cNvSpPr/>
            <p:nvPr/>
          </p:nvSpPr>
          <p:spPr>
            <a:xfrm>
              <a:off x="2477987" y="2575127"/>
              <a:ext cx="96106" cy="961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9AFDBF17-FC3E-4BC9-8F1F-A5EA8773DBBC}"/>
                </a:ext>
              </a:extLst>
            </p:cNvPr>
            <p:cNvSpPr/>
            <p:nvPr/>
          </p:nvSpPr>
          <p:spPr>
            <a:xfrm>
              <a:off x="2633477" y="2575127"/>
              <a:ext cx="96106" cy="961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A2822C47-147A-4748-AC7F-9D3BC36584B9}"/>
                </a:ext>
              </a:extLst>
            </p:cNvPr>
            <p:cNvSpPr/>
            <p:nvPr/>
          </p:nvSpPr>
          <p:spPr>
            <a:xfrm>
              <a:off x="2788967" y="2575127"/>
              <a:ext cx="96106" cy="961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a:extLst>
              <a:ext uri="{FF2B5EF4-FFF2-40B4-BE49-F238E27FC236}">
                <a16:creationId xmlns:a16="http://schemas.microsoft.com/office/drawing/2014/main" id="{975B943E-6E86-491B-8730-EE574EDDABD1}"/>
              </a:ext>
            </a:extLst>
          </p:cNvPr>
          <p:cNvCxnSpPr>
            <a:cxnSpLocks/>
          </p:cNvCxnSpPr>
          <p:nvPr/>
        </p:nvCxnSpPr>
        <p:spPr>
          <a:xfrm flipH="1">
            <a:off x="5789314" y="1629198"/>
            <a:ext cx="176069" cy="176072"/>
          </a:xfrm>
          <a:prstGeom prst="line">
            <a:avLst/>
          </a:prstGeom>
          <a:ln w="19050">
            <a:solidFill>
              <a:schemeClr val="tx1"/>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grpSp>
        <p:nvGrpSpPr>
          <p:cNvPr id="23" name="组合 22">
            <a:extLst>
              <a:ext uri="{FF2B5EF4-FFF2-40B4-BE49-F238E27FC236}">
                <a16:creationId xmlns:a16="http://schemas.microsoft.com/office/drawing/2014/main" id="{4EA9696D-AB9C-4DAC-BFAE-CDAF95A58991}"/>
              </a:ext>
            </a:extLst>
          </p:cNvPr>
          <p:cNvGrpSpPr/>
          <p:nvPr/>
        </p:nvGrpSpPr>
        <p:grpSpPr>
          <a:xfrm>
            <a:off x="2845537" y="3020518"/>
            <a:ext cx="4207308" cy="1555643"/>
            <a:chOff x="1485900" y="1714500"/>
            <a:chExt cx="4762500" cy="1760924"/>
          </a:xfrm>
        </p:grpSpPr>
        <p:grpSp>
          <p:nvGrpSpPr>
            <p:cNvPr id="15" name="组合 14">
              <a:extLst>
                <a:ext uri="{FF2B5EF4-FFF2-40B4-BE49-F238E27FC236}">
                  <a16:creationId xmlns:a16="http://schemas.microsoft.com/office/drawing/2014/main" id="{A54CAA8E-0795-4EC1-8A93-4E1A770CC83E}"/>
                </a:ext>
              </a:extLst>
            </p:cNvPr>
            <p:cNvGrpSpPr/>
            <p:nvPr/>
          </p:nvGrpSpPr>
          <p:grpSpPr>
            <a:xfrm>
              <a:off x="1485900" y="1714500"/>
              <a:ext cx="4762500" cy="1760924"/>
              <a:chOff x="1206500" y="1968500"/>
              <a:chExt cx="6045200" cy="2235200"/>
            </a:xfrm>
          </p:grpSpPr>
          <p:sp>
            <p:nvSpPr>
              <p:cNvPr id="16" name="矩形: 圆角 15">
                <a:extLst>
                  <a:ext uri="{FF2B5EF4-FFF2-40B4-BE49-F238E27FC236}">
                    <a16:creationId xmlns:a16="http://schemas.microsoft.com/office/drawing/2014/main" id="{2F8F4245-9520-4E13-95D6-CB93EC01F1D3}"/>
                  </a:ext>
                </a:extLst>
              </p:cNvPr>
              <p:cNvSpPr/>
              <p:nvPr/>
            </p:nvSpPr>
            <p:spPr>
              <a:xfrm>
                <a:off x="1206500" y="1968500"/>
                <a:ext cx="6045200" cy="2235200"/>
              </a:xfrm>
              <a:prstGeom prst="roundRect">
                <a:avLst>
                  <a:gd name="adj" fmla="val 6440"/>
                </a:avLst>
              </a:prstGeom>
              <a:solidFill>
                <a:srgbClr val="009F1A"/>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id="{5ADBB058-8417-4651-8D15-8724E7A802D7}"/>
                  </a:ext>
                </a:extLst>
              </p:cNvPr>
              <p:cNvSpPr/>
              <p:nvPr/>
            </p:nvSpPr>
            <p:spPr>
              <a:xfrm>
                <a:off x="1206500" y="1968500"/>
                <a:ext cx="6045200" cy="406400"/>
              </a:xfrm>
              <a:custGeom>
                <a:avLst/>
                <a:gdLst>
                  <a:gd name="connsiteX0" fmla="*/ 143947 w 6045200"/>
                  <a:gd name="connsiteY0" fmla="*/ 0 h 406400"/>
                  <a:gd name="connsiteX1" fmla="*/ 5901253 w 6045200"/>
                  <a:gd name="connsiteY1" fmla="*/ 0 h 406400"/>
                  <a:gd name="connsiteX2" fmla="*/ 6045200 w 6045200"/>
                  <a:gd name="connsiteY2" fmla="*/ 143947 h 406400"/>
                  <a:gd name="connsiteX3" fmla="*/ 6045200 w 6045200"/>
                  <a:gd name="connsiteY3" fmla="*/ 406400 h 406400"/>
                  <a:gd name="connsiteX4" fmla="*/ 0 w 6045200"/>
                  <a:gd name="connsiteY4" fmla="*/ 406400 h 406400"/>
                  <a:gd name="connsiteX5" fmla="*/ 0 w 6045200"/>
                  <a:gd name="connsiteY5" fmla="*/ 143947 h 406400"/>
                  <a:gd name="connsiteX6" fmla="*/ 143947 w 6045200"/>
                  <a:gd name="connsiteY6" fmla="*/ 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45200" h="406400">
                    <a:moveTo>
                      <a:pt x="143947" y="0"/>
                    </a:moveTo>
                    <a:lnTo>
                      <a:pt x="5901253" y="0"/>
                    </a:lnTo>
                    <a:cubicBezTo>
                      <a:pt x="5980753" y="0"/>
                      <a:pt x="6045200" y="64447"/>
                      <a:pt x="6045200" y="143947"/>
                    </a:cubicBezTo>
                    <a:lnTo>
                      <a:pt x="6045200" y="406400"/>
                    </a:lnTo>
                    <a:lnTo>
                      <a:pt x="0" y="406400"/>
                    </a:lnTo>
                    <a:lnTo>
                      <a:pt x="0" y="143947"/>
                    </a:lnTo>
                    <a:cubicBezTo>
                      <a:pt x="0" y="64447"/>
                      <a:pt x="64447" y="0"/>
                      <a:pt x="143947" y="0"/>
                    </a:cubicBezTo>
                    <a:close/>
                  </a:path>
                </a:pathLst>
              </a:cu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8" name="组合 17">
              <a:extLst>
                <a:ext uri="{FF2B5EF4-FFF2-40B4-BE49-F238E27FC236}">
                  <a16:creationId xmlns:a16="http://schemas.microsoft.com/office/drawing/2014/main" id="{62D0976A-F66F-4FB5-A04C-72069FC4601D}"/>
                </a:ext>
              </a:extLst>
            </p:cNvPr>
            <p:cNvGrpSpPr/>
            <p:nvPr/>
          </p:nvGrpSpPr>
          <p:grpSpPr>
            <a:xfrm>
              <a:off x="1617863" y="1821581"/>
              <a:ext cx="407086" cy="96106"/>
              <a:chOff x="2477987" y="2575127"/>
              <a:chExt cx="407086" cy="96106"/>
            </a:xfrm>
          </p:grpSpPr>
          <p:sp>
            <p:nvSpPr>
              <p:cNvPr id="19" name="椭圆 18">
                <a:extLst>
                  <a:ext uri="{FF2B5EF4-FFF2-40B4-BE49-F238E27FC236}">
                    <a16:creationId xmlns:a16="http://schemas.microsoft.com/office/drawing/2014/main" id="{88F09CBF-94F2-4068-BFF7-4E5EA6A5D535}"/>
                  </a:ext>
                </a:extLst>
              </p:cNvPr>
              <p:cNvSpPr/>
              <p:nvPr/>
            </p:nvSpPr>
            <p:spPr>
              <a:xfrm>
                <a:off x="2477987" y="2575127"/>
                <a:ext cx="96106" cy="961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260E2EF4-E469-422E-B67E-FE78306A3B20}"/>
                  </a:ext>
                </a:extLst>
              </p:cNvPr>
              <p:cNvSpPr/>
              <p:nvPr/>
            </p:nvSpPr>
            <p:spPr>
              <a:xfrm>
                <a:off x="2633477" y="2575127"/>
                <a:ext cx="96106" cy="961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3CBECA99-EFE1-49BF-AECA-43134288F998}"/>
                  </a:ext>
                </a:extLst>
              </p:cNvPr>
              <p:cNvSpPr/>
              <p:nvPr/>
            </p:nvSpPr>
            <p:spPr>
              <a:xfrm>
                <a:off x="2788967" y="2575127"/>
                <a:ext cx="96106" cy="961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2" name="直接连接符 21">
              <a:extLst>
                <a:ext uri="{FF2B5EF4-FFF2-40B4-BE49-F238E27FC236}">
                  <a16:creationId xmlns:a16="http://schemas.microsoft.com/office/drawing/2014/main" id="{7E2E5D5A-8291-4731-9C7D-6D10E46350BD}"/>
                </a:ext>
              </a:extLst>
            </p:cNvPr>
            <p:cNvCxnSpPr>
              <a:cxnSpLocks/>
            </p:cNvCxnSpPr>
            <p:nvPr/>
          </p:nvCxnSpPr>
          <p:spPr>
            <a:xfrm flipH="1">
              <a:off x="5941714" y="1781598"/>
              <a:ext cx="176069" cy="176072"/>
            </a:xfrm>
            <a:prstGeom prst="line">
              <a:avLst/>
            </a:prstGeom>
            <a:ln w="19050">
              <a:solidFill>
                <a:schemeClr val="tx1"/>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grpSp>
      <p:sp>
        <p:nvSpPr>
          <p:cNvPr id="24" name="文本框 23">
            <a:extLst>
              <a:ext uri="{FF2B5EF4-FFF2-40B4-BE49-F238E27FC236}">
                <a16:creationId xmlns:a16="http://schemas.microsoft.com/office/drawing/2014/main" id="{272FB42D-9D87-4E9A-B5EC-D66C3E075C99}"/>
              </a:ext>
            </a:extLst>
          </p:cNvPr>
          <p:cNvSpPr txBox="1"/>
          <p:nvPr/>
        </p:nvSpPr>
        <p:spPr>
          <a:xfrm>
            <a:off x="2960927" y="3638773"/>
            <a:ext cx="3976528" cy="592085"/>
          </a:xfrm>
          <a:prstGeom prst="rect">
            <a:avLst/>
          </a:prstGeom>
          <a:noFill/>
        </p:spPr>
        <p:txBody>
          <a:bodyPr wrap="square" rtlCol="0">
            <a:spAutoFit/>
          </a:bodyPr>
          <a:lstStyle/>
          <a:p>
            <a:pPr algn="ctr">
              <a:lnSpc>
                <a:spcPct val="120000"/>
              </a:lnSpc>
            </a:pPr>
            <a:r>
              <a:rPr lang="fr-FR" altLang="zh-CN" sz="1400">
                <a:latin typeface="Arial Black" panose="020B0A04020102020204" pitchFamily="34" charset="0"/>
              </a:rPr>
              <a:t>habitant morbi tristique senectus et netus et malesuada</a:t>
            </a:r>
            <a:endParaRPr lang="zh-CN" altLang="en-US" sz="1400">
              <a:latin typeface="Arial Black" panose="020B0A04020102020204" pitchFamily="34" charset="0"/>
            </a:endParaRPr>
          </a:p>
        </p:txBody>
      </p:sp>
      <p:grpSp>
        <p:nvGrpSpPr>
          <p:cNvPr id="25" name="组合 24">
            <a:extLst>
              <a:ext uri="{FF2B5EF4-FFF2-40B4-BE49-F238E27FC236}">
                <a16:creationId xmlns:a16="http://schemas.microsoft.com/office/drawing/2014/main" id="{F3C21CFA-FFCB-4A9C-A165-AA1FCD0FA66B}"/>
              </a:ext>
            </a:extLst>
          </p:cNvPr>
          <p:cNvGrpSpPr/>
          <p:nvPr/>
        </p:nvGrpSpPr>
        <p:grpSpPr>
          <a:xfrm>
            <a:off x="1891942" y="3102137"/>
            <a:ext cx="1112625" cy="832678"/>
            <a:chOff x="6258626" y="2191227"/>
            <a:chExt cx="1112625" cy="832678"/>
          </a:xfrm>
        </p:grpSpPr>
        <p:grpSp>
          <p:nvGrpSpPr>
            <p:cNvPr id="26" name="组合 25">
              <a:extLst>
                <a:ext uri="{FF2B5EF4-FFF2-40B4-BE49-F238E27FC236}">
                  <a16:creationId xmlns:a16="http://schemas.microsoft.com/office/drawing/2014/main" id="{9675654F-C4DF-4650-872F-8B398A96FB82}"/>
                </a:ext>
              </a:extLst>
            </p:cNvPr>
            <p:cNvGrpSpPr/>
            <p:nvPr/>
          </p:nvGrpSpPr>
          <p:grpSpPr>
            <a:xfrm>
              <a:off x="6258626" y="2191227"/>
              <a:ext cx="1112625" cy="832678"/>
              <a:chOff x="6258626" y="2191227"/>
              <a:chExt cx="1112625" cy="832678"/>
            </a:xfrm>
          </p:grpSpPr>
          <p:sp>
            <p:nvSpPr>
              <p:cNvPr id="30" name="任意多边形: 形状 29">
                <a:extLst>
                  <a:ext uri="{FF2B5EF4-FFF2-40B4-BE49-F238E27FC236}">
                    <a16:creationId xmlns:a16="http://schemas.microsoft.com/office/drawing/2014/main" id="{C783EBF5-8DDF-445F-9867-0D5BC5574345}"/>
                  </a:ext>
                </a:extLst>
              </p:cNvPr>
              <p:cNvSpPr/>
              <p:nvPr/>
            </p:nvSpPr>
            <p:spPr>
              <a:xfrm>
                <a:off x="6258626" y="2191227"/>
                <a:ext cx="713941" cy="685509"/>
              </a:xfrm>
              <a:custGeom>
                <a:avLst/>
                <a:gdLst>
                  <a:gd name="connsiteX0" fmla="*/ 2803020 w 2913386"/>
                  <a:gd name="connsiteY0" fmla="*/ 915533 h 2797368"/>
                  <a:gd name="connsiteX1" fmla="*/ 1612471 w 2913386"/>
                  <a:gd name="connsiteY1" fmla="*/ 51435 h 2797368"/>
                  <a:gd name="connsiteX2" fmla="*/ 1299727 w 2913386"/>
                  <a:gd name="connsiteY2" fmla="*/ 51435 h 2797368"/>
                  <a:gd name="connsiteX3" fmla="*/ 109178 w 2913386"/>
                  <a:gd name="connsiteY3" fmla="*/ 915533 h 2797368"/>
                  <a:gd name="connsiteX4" fmla="*/ 13158 w 2913386"/>
                  <a:gd name="connsiteY4" fmla="*/ 1211779 h 2797368"/>
                  <a:gd name="connsiteX5" fmla="*/ 468529 w 2913386"/>
                  <a:gd name="connsiteY5" fmla="*/ 2613555 h 2797368"/>
                  <a:gd name="connsiteX6" fmla="*/ 720923 w 2913386"/>
                  <a:gd name="connsiteY6" fmla="*/ 2797368 h 2797368"/>
                  <a:gd name="connsiteX7" fmla="*/ 2194022 w 2913386"/>
                  <a:gd name="connsiteY7" fmla="*/ 2797368 h 2797368"/>
                  <a:gd name="connsiteX8" fmla="*/ 2446416 w 2913386"/>
                  <a:gd name="connsiteY8" fmla="*/ 2613555 h 2797368"/>
                  <a:gd name="connsiteX9" fmla="*/ 2901787 w 2913386"/>
                  <a:gd name="connsiteY9" fmla="*/ 1214523 h 2797368"/>
                  <a:gd name="connsiteX10" fmla="*/ 2803012 w 2913386"/>
                  <a:gd name="connsiteY10" fmla="*/ 915514 h 2797368"/>
                  <a:gd name="connsiteX11" fmla="*/ 1450622 w 2913386"/>
                  <a:gd name="connsiteY11" fmla="*/ 1601333 h 2797368"/>
                  <a:gd name="connsiteX12" fmla="*/ 1362831 w 2913386"/>
                  <a:gd name="connsiteY12" fmla="*/ 1513542 h 2797368"/>
                  <a:gd name="connsiteX13" fmla="*/ 1450622 w 2913386"/>
                  <a:gd name="connsiteY13" fmla="*/ 1425751 h 2797368"/>
                  <a:gd name="connsiteX14" fmla="*/ 1538414 w 2913386"/>
                  <a:gd name="connsiteY14" fmla="*/ 1513542 h 2797368"/>
                  <a:gd name="connsiteX15" fmla="*/ 1450622 w 2913386"/>
                  <a:gd name="connsiteY15" fmla="*/ 1601333 h 279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386" h="2797368">
                    <a:moveTo>
                      <a:pt x="2803020" y="915533"/>
                    </a:moveTo>
                    <a:lnTo>
                      <a:pt x="1612471" y="51435"/>
                    </a:lnTo>
                    <a:cubicBezTo>
                      <a:pt x="1519207" y="-17145"/>
                      <a:pt x="1393035" y="-17145"/>
                      <a:pt x="1299727" y="51435"/>
                    </a:cubicBezTo>
                    <a:lnTo>
                      <a:pt x="109178" y="915533"/>
                    </a:lnTo>
                    <a:cubicBezTo>
                      <a:pt x="15914" y="984113"/>
                      <a:pt x="-22506" y="1102061"/>
                      <a:pt x="13158" y="1211779"/>
                    </a:cubicBezTo>
                    <a:lnTo>
                      <a:pt x="468529" y="2613555"/>
                    </a:lnTo>
                    <a:cubicBezTo>
                      <a:pt x="504197" y="2723273"/>
                      <a:pt x="605689" y="2797368"/>
                      <a:pt x="720923" y="2797368"/>
                    </a:cubicBezTo>
                    <a:lnTo>
                      <a:pt x="2194022" y="2797368"/>
                    </a:lnTo>
                    <a:cubicBezTo>
                      <a:pt x="2309256" y="2797368"/>
                      <a:pt x="2410744" y="2723316"/>
                      <a:pt x="2446416" y="2613555"/>
                    </a:cubicBezTo>
                    <a:lnTo>
                      <a:pt x="2901787" y="1214523"/>
                    </a:lnTo>
                    <a:cubicBezTo>
                      <a:pt x="2934699" y="1104804"/>
                      <a:pt x="2896276" y="984094"/>
                      <a:pt x="2803012" y="915514"/>
                    </a:cubicBezTo>
                    <a:close/>
                    <a:moveTo>
                      <a:pt x="1450622" y="1601333"/>
                    </a:moveTo>
                    <a:cubicBezTo>
                      <a:pt x="1401254" y="1601333"/>
                      <a:pt x="1362831" y="1562910"/>
                      <a:pt x="1362831" y="1513542"/>
                    </a:cubicBezTo>
                    <a:cubicBezTo>
                      <a:pt x="1362831" y="1464173"/>
                      <a:pt x="1401255" y="1425751"/>
                      <a:pt x="1450622" y="1425751"/>
                    </a:cubicBezTo>
                    <a:cubicBezTo>
                      <a:pt x="1499991" y="1425751"/>
                      <a:pt x="1538414" y="1464174"/>
                      <a:pt x="1538414" y="1513542"/>
                    </a:cubicBezTo>
                    <a:cubicBezTo>
                      <a:pt x="1538375" y="1562949"/>
                      <a:pt x="1499990" y="1601333"/>
                      <a:pt x="1450622" y="1601333"/>
                    </a:cubicBezTo>
                    <a:close/>
                  </a:path>
                </a:pathLst>
              </a:custGeom>
              <a:solidFill>
                <a:srgbClr val="F53E00"/>
              </a:solidFill>
              <a:ln w="19050" cap="flat">
                <a:solidFill>
                  <a:schemeClr val="tx1"/>
                </a:solid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82DD275C-BF4C-4C73-AF6E-BB51BE781F4F}"/>
                  </a:ext>
                </a:extLst>
              </p:cNvPr>
              <p:cNvSpPr/>
              <p:nvPr/>
            </p:nvSpPr>
            <p:spPr>
              <a:xfrm>
                <a:off x="6338363" y="2220661"/>
                <a:ext cx="713941" cy="685509"/>
              </a:xfrm>
              <a:custGeom>
                <a:avLst/>
                <a:gdLst>
                  <a:gd name="connsiteX0" fmla="*/ 2803020 w 2913386"/>
                  <a:gd name="connsiteY0" fmla="*/ 915533 h 2797368"/>
                  <a:gd name="connsiteX1" fmla="*/ 1612471 w 2913386"/>
                  <a:gd name="connsiteY1" fmla="*/ 51435 h 2797368"/>
                  <a:gd name="connsiteX2" fmla="*/ 1299727 w 2913386"/>
                  <a:gd name="connsiteY2" fmla="*/ 51435 h 2797368"/>
                  <a:gd name="connsiteX3" fmla="*/ 109178 w 2913386"/>
                  <a:gd name="connsiteY3" fmla="*/ 915533 h 2797368"/>
                  <a:gd name="connsiteX4" fmla="*/ 13158 w 2913386"/>
                  <a:gd name="connsiteY4" fmla="*/ 1211779 h 2797368"/>
                  <a:gd name="connsiteX5" fmla="*/ 468529 w 2913386"/>
                  <a:gd name="connsiteY5" fmla="*/ 2613555 h 2797368"/>
                  <a:gd name="connsiteX6" fmla="*/ 720923 w 2913386"/>
                  <a:gd name="connsiteY6" fmla="*/ 2797368 h 2797368"/>
                  <a:gd name="connsiteX7" fmla="*/ 2194022 w 2913386"/>
                  <a:gd name="connsiteY7" fmla="*/ 2797368 h 2797368"/>
                  <a:gd name="connsiteX8" fmla="*/ 2446416 w 2913386"/>
                  <a:gd name="connsiteY8" fmla="*/ 2613555 h 2797368"/>
                  <a:gd name="connsiteX9" fmla="*/ 2901787 w 2913386"/>
                  <a:gd name="connsiteY9" fmla="*/ 1214523 h 2797368"/>
                  <a:gd name="connsiteX10" fmla="*/ 2803012 w 2913386"/>
                  <a:gd name="connsiteY10" fmla="*/ 915514 h 2797368"/>
                  <a:gd name="connsiteX11" fmla="*/ 1450622 w 2913386"/>
                  <a:gd name="connsiteY11" fmla="*/ 1601333 h 2797368"/>
                  <a:gd name="connsiteX12" fmla="*/ 1362831 w 2913386"/>
                  <a:gd name="connsiteY12" fmla="*/ 1513542 h 2797368"/>
                  <a:gd name="connsiteX13" fmla="*/ 1450622 w 2913386"/>
                  <a:gd name="connsiteY13" fmla="*/ 1425751 h 2797368"/>
                  <a:gd name="connsiteX14" fmla="*/ 1538414 w 2913386"/>
                  <a:gd name="connsiteY14" fmla="*/ 1513542 h 2797368"/>
                  <a:gd name="connsiteX15" fmla="*/ 1450622 w 2913386"/>
                  <a:gd name="connsiteY15" fmla="*/ 1601333 h 279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386" h="2797368">
                    <a:moveTo>
                      <a:pt x="2803020" y="915533"/>
                    </a:moveTo>
                    <a:lnTo>
                      <a:pt x="1612471" y="51435"/>
                    </a:lnTo>
                    <a:cubicBezTo>
                      <a:pt x="1519207" y="-17145"/>
                      <a:pt x="1393035" y="-17145"/>
                      <a:pt x="1299727" y="51435"/>
                    </a:cubicBezTo>
                    <a:lnTo>
                      <a:pt x="109178" y="915533"/>
                    </a:lnTo>
                    <a:cubicBezTo>
                      <a:pt x="15914" y="984113"/>
                      <a:pt x="-22506" y="1102061"/>
                      <a:pt x="13158" y="1211779"/>
                    </a:cubicBezTo>
                    <a:lnTo>
                      <a:pt x="468529" y="2613555"/>
                    </a:lnTo>
                    <a:cubicBezTo>
                      <a:pt x="504197" y="2723273"/>
                      <a:pt x="605689" y="2797368"/>
                      <a:pt x="720923" y="2797368"/>
                    </a:cubicBezTo>
                    <a:lnTo>
                      <a:pt x="2194022" y="2797368"/>
                    </a:lnTo>
                    <a:cubicBezTo>
                      <a:pt x="2309256" y="2797368"/>
                      <a:pt x="2410744" y="2723316"/>
                      <a:pt x="2446416" y="2613555"/>
                    </a:cubicBezTo>
                    <a:lnTo>
                      <a:pt x="2901787" y="1214523"/>
                    </a:lnTo>
                    <a:cubicBezTo>
                      <a:pt x="2934699" y="1104804"/>
                      <a:pt x="2896276" y="984094"/>
                      <a:pt x="2803012" y="915514"/>
                    </a:cubicBezTo>
                    <a:close/>
                    <a:moveTo>
                      <a:pt x="1450622" y="1601333"/>
                    </a:moveTo>
                    <a:cubicBezTo>
                      <a:pt x="1401254" y="1601333"/>
                      <a:pt x="1362831" y="1562910"/>
                      <a:pt x="1362831" y="1513542"/>
                    </a:cubicBezTo>
                    <a:cubicBezTo>
                      <a:pt x="1362831" y="1464173"/>
                      <a:pt x="1401255" y="1425751"/>
                      <a:pt x="1450622" y="1425751"/>
                    </a:cubicBezTo>
                    <a:cubicBezTo>
                      <a:pt x="1499991" y="1425751"/>
                      <a:pt x="1538414" y="1464174"/>
                      <a:pt x="1538414" y="1513542"/>
                    </a:cubicBezTo>
                    <a:cubicBezTo>
                      <a:pt x="1538375" y="1562949"/>
                      <a:pt x="1499990" y="1601333"/>
                      <a:pt x="1450622" y="1601333"/>
                    </a:cubicBezTo>
                    <a:close/>
                  </a:path>
                </a:pathLst>
              </a:custGeom>
              <a:solidFill>
                <a:srgbClr val="F53E00"/>
              </a:solidFill>
              <a:ln w="19050" cap="flat" cmpd="sng" algn="ctr">
                <a:solidFill>
                  <a:schemeClr val="tx1">
                    <a:lumMod val="100000"/>
                  </a:schemeClr>
                </a:solidFill>
                <a:prstDash val="solid"/>
                <a:miter lim="800000"/>
                <a:headEnd type="none" w="med" len="med"/>
                <a:tailEnd type="none" w="med" len="med"/>
              </a:ln>
              <a:effectLst/>
            </p:spPr>
            <p:txBody>
              <a:bodyPr rtlCol="0" anchor="ctr"/>
              <a:lstStyle/>
              <a:p>
                <a:endParaRPr lang="zh-CN" altLang="en-US">
                  <a:solidFill>
                    <a:schemeClr val="tx1">
                      <a:lumMod val="100000"/>
                    </a:schemeClr>
                  </a:solidFill>
                </a:endParaRPr>
              </a:p>
            </p:txBody>
          </p:sp>
          <p:sp>
            <p:nvSpPr>
              <p:cNvPr id="32" name="任意多边形: 形状 31">
                <a:extLst>
                  <a:ext uri="{FF2B5EF4-FFF2-40B4-BE49-F238E27FC236}">
                    <a16:creationId xmlns:a16="http://schemas.microsoft.com/office/drawing/2014/main" id="{A7108083-C96D-4CF1-8FC8-0E8A141DF5E6}"/>
                  </a:ext>
                </a:extLst>
              </p:cNvPr>
              <p:cNvSpPr/>
              <p:nvPr/>
            </p:nvSpPr>
            <p:spPr>
              <a:xfrm>
                <a:off x="6418100" y="2250095"/>
                <a:ext cx="713941" cy="685509"/>
              </a:xfrm>
              <a:custGeom>
                <a:avLst/>
                <a:gdLst>
                  <a:gd name="connsiteX0" fmla="*/ 2803020 w 2913386"/>
                  <a:gd name="connsiteY0" fmla="*/ 915533 h 2797368"/>
                  <a:gd name="connsiteX1" fmla="*/ 1612471 w 2913386"/>
                  <a:gd name="connsiteY1" fmla="*/ 51435 h 2797368"/>
                  <a:gd name="connsiteX2" fmla="*/ 1299727 w 2913386"/>
                  <a:gd name="connsiteY2" fmla="*/ 51435 h 2797368"/>
                  <a:gd name="connsiteX3" fmla="*/ 109178 w 2913386"/>
                  <a:gd name="connsiteY3" fmla="*/ 915533 h 2797368"/>
                  <a:gd name="connsiteX4" fmla="*/ 13158 w 2913386"/>
                  <a:gd name="connsiteY4" fmla="*/ 1211779 h 2797368"/>
                  <a:gd name="connsiteX5" fmla="*/ 468529 w 2913386"/>
                  <a:gd name="connsiteY5" fmla="*/ 2613555 h 2797368"/>
                  <a:gd name="connsiteX6" fmla="*/ 720923 w 2913386"/>
                  <a:gd name="connsiteY6" fmla="*/ 2797368 h 2797368"/>
                  <a:gd name="connsiteX7" fmla="*/ 2194022 w 2913386"/>
                  <a:gd name="connsiteY7" fmla="*/ 2797368 h 2797368"/>
                  <a:gd name="connsiteX8" fmla="*/ 2446416 w 2913386"/>
                  <a:gd name="connsiteY8" fmla="*/ 2613555 h 2797368"/>
                  <a:gd name="connsiteX9" fmla="*/ 2901787 w 2913386"/>
                  <a:gd name="connsiteY9" fmla="*/ 1214523 h 2797368"/>
                  <a:gd name="connsiteX10" fmla="*/ 2803012 w 2913386"/>
                  <a:gd name="connsiteY10" fmla="*/ 915514 h 2797368"/>
                  <a:gd name="connsiteX11" fmla="*/ 1450622 w 2913386"/>
                  <a:gd name="connsiteY11" fmla="*/ 1601333 h 2797368"/>
                  <a:gd name="connsiteX12" fmla="*/ 1362831 w 2913386"/>
                  <a:gd name="connsiteY12" fmla="*/ 1513542 h 2797368"/>
                  <a:gd name="connsiteX13" fmla="*/ 1450622 w 2913386"/>
                  <a:gd name="connsiteY13" fmla="*/ 1425751 h 2797368"/>
                  <a:gd name="connsiteX14" fmla="*/ 1538414 w 2913386"/>
                  <a:gd name="connsiteY14" fmla="*/ 1513542 h 2797368"/>
                  <a:gd name="connsiteX15" fmla="*/ 1450622 w 2913386"/>
                  <a:gd name="connsiteY15" fmla="*/ 1601333 h 279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386" h="2797368">
                    <a:moveTo>
                      <a:pt x="2803020" y="915533"/>
                    </a:moveTo>
                    <a:lnTo>
                      <a:pt x="1612471" y="51435"/>
                    </a:lnTo>
                    <a:cubicBezTo>
                      <a:pt x="1519207" y="-17145"/>
                      <a:pt x="1393035" y="-17145"/>
                      <a:pt x="1299727" y="51435"/>
                    </a:cubicBezTo>
                    <a:lnTo>
                      <a:pt x="109178" y="915533"/>
                    </a:lnTo>
                    <a:cubicBezTo>
                      <a:pt x="15914" y="984113"/>
                      <a:pt x="-22506" y="1102061"/>
                      <a:pt x="13158" y="1211779"/>
                    </a:cubicBezTo>
                    <a:lnTo>
                      <a:pt x="468529" y="2613555"/>
                    </a:lnTo>
                    <a:cubicBezTo>
                      <a:pt x="504197" y="2723273"/>
                      <a:pt x="605689" y="2797368"/>
                      <a:pt x="720923" y="2797368"/>
                    </a:cubicBezTo>
                    <a:lnTo>
                      <a:pt x="2194022" y="2797368"/>
                    </a:lnTo>
                    <a:cubicBezTo>
                      <a:pt x="2309256" y="2797368"/>
                      <a:pt x="2410744" y="2723316"/>
                      <a:pt x="2446416" y="2613555"/>
                    </a:cubicBezTo>
                    <a:lnTo>
                      <a:pt x="2901787" y="1214523"/>
                    </a:lnTo>
                    <a:cubicBezTo>
                      <a:pt x="2934699" y="1104804"/>
                      <a:pt x="2896276" y="984094"/>
                      <a:pt x="2803012" y="915514"/>
                    </a:cubicBezTo>
                    <a:close/>
                    <a:moveTo>
                      <a:pt x="1450622" y="1601333"/>
                    </a:moveTo>
                    <a:cubicBezTo>
                      <a:pt x="1401254" y="1601333"/>
                      <a:pt x="1362831" y="1562910"/>
                      <a:pt x="1362831" y="1513542"/>
                    </a:cubicBezTo>
                    <a:cubicBezTo>
                      <a:pt x="1362831" y="1464173"/>
                      <a:pt x="1401255" y="1425751"/>
                      <a:pt x="1450622" y="1425751"/>
                    </a:cubicBezTo>
                    <a:cubicBezTo>
                      <a:pt x="1499991" y="1425751"/>
                      <a:pt x="1538414" y="1464174"/>
                      <a:pt x="1538414" y="1513542"/>
                    </a:cubicBezTo>
                    <a:cubicBezTo>
                      <a:pt x="1538375" y="1562949"/>
                      <a:pt x="1499990" y="1601333"/>
                      <a:pt x="1450622" y="1601333"/>
                    </a:cubicBezTo>
                    <a:close/>
                  </a:path>
                </a:pathLst>
              </a:custGeom>
              <a:solidFill>
                <a:srgbClr val="F53E00"/>
              </a:solidFill>
              <a:ln w="19050" cap="flat" cmpd="sng" algn="ctr">
                <a:solidFill>
                  <a:schemeClr val="tx1">
                    <a:lumMod val="100000"/>
                  </a:schemeClr>
                </a:solidFill>
                <a:prstDash val="solid"/>
                <a:miter lim="800000"/>
                <a:headEnd type="none" w="med" len="med"/>
                <a:tailEnd type="none" w="med" len="med"/>
              </a:ln>
              <a:effectLst/>
            </p:spPr>
            <p:txBody>
              <a:bodyPr rtlCol="0" anchor="ctr"/>
              <a:lstStyle/>
              <a:p>
                <a:endParaRPr lang="zh-CN" altLang="en-US">
                  <a:solidFill>
                    <a:schemeClr val="tx1">
                      <a:lumMod val="100000"/>
                    </a:schemeClr>
                  </a:solidFill>
                </a:endParaRPr>
              </a:p>
            </p:txBody>
          </p:sp>
          <p:sp>
            <p:nvSpPr>
              <p:cNvPr id="33" name="任意多边形: 形状 32">
                <a:extLst>
                  <a:ext uri="{FF2B5EF4-FFF2-40B4-BE49-F238E27FC236}">
                    <a16:creationId xmlns:a16="http://schemas.microsoft.com/office/drawing/2014/main" id="{ADC870B9-FCD3-45DB-AEE6-2ED6EDF73440}"/>
                  </a:ext>
                </a:extLst>
              </p:cNvPr>
              <p:cNvSpPr/>
              <p:nvPr/>
            </p:nvSpPr>
            <p:spPr>
              <a:xfrm>
                <a:off x="6497836" y="2279528"/>
                <a:ext cx="713941" cy="685509"/>
              </a:xfrm>
              <a:custGeom>
                <a:avLst/>
                <a:gdLst>
                  <a:gd name="connsiteX0" fmla="*/ 2803020 w 2913386"/>
                  <a:gd name="connsiteY0" fmla="*/ 915533 h 2797368"/>
                  <a:gd name="connsiteX1" fmla="*/ 1612471 w 2913386"/>
                  <a:gd name="connsiteY1" fmla="*/ 51435 h 2797368"/>
                  <a:gd name="connsiteX2" fmla="*/ 1299727 w 2913386"/>
                  <a:gd name="connsiteY2" fmla="*/ 51435 h 2797368"/>
                  <a:gd name="connsiteX3" fmla="*/ 109178 w 2913386"/>
                  <a:gd name="connsiteY3" fmla="*/ 915533 h 2797368"/>
                  <a:gd name="connsiteX4" fmla="*/ 13158 w 2913386"/>
                  <a:gd name="connsiteY4" fmla="*/ 1211779 h 2797368"/>
                  <a:gd name="connsiteX5" fmla="*/ 468529 w 2913386"/>
                  <a:gd name="connsiteY5" fmla="*/ 2613555 h 2797368"/>
                  <a:gd name="connsiteX6" fmla="*/ 720923 w 2913386"/>
                  <a:gd name="connsiteY6" fmla="*/ 2797368 h 2797368"/>
                  <a:gd name="connsiteX7" fmla="*/ 2194022 w 2913386"/>
                  <a:gd name="connsiteY7" fmla="*/ 2797368 h 2797368"/>
                  <a:gd name="connsiteX8" fmla="*/ 2446416 w 2913386"/>
                  <a:gd name="connsiteY8" fmla="*/ 2613555 h 2797368"/>
                  <a:gd name="connsiteX9" fmla="*/ 2901787 w 2913386"/>
                  <a:gd name="connsiteY9" fmla="*/ 1214523 h 2797368"/>
                  <a:gd name="connsiteX10" fmla="*/ 2803012 w 2913386"/>
                  <a:gd name="connsiteY10" fmla="*/ 915514 h 2797368"/>
                  <a:gd name="connsiteX11" fmla="*/ 1450622 w 2913386"/>
                  <a:gd name="connsiteY11" fmla="*/ 1601333 h 2797368"/>
                  <a:gd name="connsiteX12" fmla="*/ 1362831 w 2913386"/>
                  <a:gd name="connsiteY12" fmla="*/ 1513542 h 2797368"/>
                  <a:gd name="connsiteX13" fmla="*/ 1450622 w 2913386"/>
                  <a:gd name="connsiteY13" fmla="*/ 1425751 h 2797368"/>
                  <a:gd name="connsiteX14" fmla="*/ 1538414 w 2913386"/>
                  <a:gd name="connsiteY14" fmla="*/ 1513542 h 2797368"/>
                  <a:gd name="connsiteX15" fmla="*/ 1450622 w 2913386"/>
                  <a:gd name="connsiteY15" fmla="*/ 1601333 h 279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386" h="2797368">
                    <a:moveTo>
                      <a:pt x="2803020" y="915533"/>
                    </a:moveTo>
                    <a:lnTo>
                      <a:pt x="1612471" y="51435"/>
                    </a:lnTo>
                    <a:cubicBezTo>
                      <a:pt x="1519207" y="-17145"/>
                      <a:pt x="1393035" y="-17145"/>
                      <a:pt x="1299727" y="51435"/>
                    </a:cubicBezTo>
                    <a:lnTo>
                      <a:pt x="109178" y="915533"/>
                    </a:lnTo>
                    <a:cubicBezTo>
                      <a:pt x="15914" y="984113"/>
                      <a:pt x="-22506" y="1102061"/>
                      <a:pt x="13158" y="1211779"/>
                    </a:cubicBezTo>
                    <a:lnTo>
                      <a:pt x="468529" y="2613555"/>
                    </a:lnTo>
                    <a:cubicBezTo>
                      <a:pt x="504197" y="2723273"/>
                      <a:pt x="605689" y="2797368"/>
                      <a:pt x="720923" y="2797368"/>
                    </a:cubicBezTo>
                    <a:lnTo>
                      <a:pt x="2194022" y="2797368"/>
                    </a:lnTo>
                    <a:cubicBezTo>
                      <a:pt x="2309256" y="2797368"/>
                      <a:pt x="2410744" y="2723316"/>
                      <a:pt x="2446416" y="2613555"/>
                    </a:cubicBezTo>
                    <a:lnTo>
                      <a:pt x="2901787" y="1214523"/>
                    </a:lnTo>
                    <a:cubicBezTo>
                      <a:pt x="2934699" y="1104804"/>
                      <a:pt x="2896276" y="984094"/>
                      <a:pt x="2803012" y="915514"/>
                    </a:cubicBezTo>
                    <a:close/>
                    <a:moveTo>
                      <a:pt x="1450622" y="1601333"/>
                    </a:moveTo>
                    <a:cubicBezTo>
                      <a:pt x="1401254" y="1601333"/>
                      <a:pt x="1362831" y="1562910"/>
                      <a:pt x="1362831" y="1513542"/>
                    </a:cubicBezTo>
                    <a:cubicBezTo>
                      <a:pt x="1362831" y="1464173"/>
                      <a:pt x="1401255" y="1425751"/>
                      <a:pt x="1450622" y="1425751"/>
                    </a:cubicBezTo>
                    <a:cubicBezTo>
                      <a:pt x="1499991" y="1425751"/>
                      <a:pt x="1538414" y="1464174"/>
                      <a:pt x="1538414" y="1513542"/>
                    </a:cubicBezTo>
                    <a:cubicBezTo>
                      <a:pt x="1538375" y="1562949"/>
                      <a:pt x="1499990" y="1601333"/>
                      <a:pt x="1450622" y="1601333"/>
                    </a:cubicBezTo>
                    <a:close/>
                  </a:path>
                </a:pathLst>
              </a:custGeom>
              <a:solidFill>
                <a:srgbClr val="F53E00"/>
              </a:solidFill>
              <a:ln w="19050" cap="flat" cmpd="sng" algn="ctr">
                <a:solidFill>
                  <a:schemeClr val="tx1">
                    <a:lumMod val="100000"/>
                  </a:schemeClr>
                </a:solidFill>
                <a:prstDash val="solid"/>
                <a:miter lim="800000"/>
                <a:headEnd type="none" w="med" len="med"/>
                <a:tailEnd type="none" w="med" len="med"/>
              </a:ln>
              <a:effectLst/>
            </p:spPr>
            <p:txBody>
              <a:bodyPr rtlCol="0" anchor="ctr"/>
              <a:lstStyle/>
              <a:p>
                <a:endParaRPr lang="zh-CN" altLang="en-US">
                  <a:solidFill>
                    <a:schemeClr val="tx1">
                      <a:lumMod val="100000"/>
                    </a:schemeClr>
                  </a:solidFill>
                </a:endParaRPr>
              </a:p>
            </p:txBody>
          </p:sp>
          <p:sp>
            <p:nvSpPr>
              <p:cNvPr id="34" name="任意多边形: 形状 33">
                <a:extLst>
                  <a:ext uri="{FF2B5EF4-FFF2-40B4-BE49-F238E27FC236}">
                    <a16:creationId xmlns:a16="http://schemas.microsoft.com/office/drawing/2014/main" id="{96692D3A-FF25-4C5A-BDBC-383EABBABDED}"/>
                  </a:ext>
                </a:extLst>
              </p:cNvPr>
              <p:cNvSpPr/>
              <p:nvPr/>
            </p:nvSpPr>
            <p:spPr>
              <a:xfrm>
                <a:off x="6577573" y="2308962"/>
                <a:ext cx="713941" cy="685509"/>
              </a:xfrm>
              <a:custGeom>
                <a:avLst/>
                <a:gdLst>
                  <a:gd name="connsiteX0" fmla="*/ 2803020 w 2913386"/>
                  <a:gd name="connsiteY0" fmla="*/ 915533 h 2797368"/>
                  <a:gd name="connsiteX1" fmla="*/ 1612471 w 2913386"/>
                  <a:gd name="connsiteY1" fmla="*/ 51435 h 2797368"/>
                  <a:gd name="connsiteX2" fmla="*/ 1299727 w 2913386"/>
                  <a:gd name="connsiteY2" fmla="*/ 51435 h 2797368"/>
                  <a:gd name="connsiteX3" fmla="*/ 109178 w 2913386"/>
                  <a:gd name="connsiteY3" fmla="*/ 915533 h 2797368"/>
                  <a:gd name="connsiteX4" fmla="*/ 13158 w 2913386"/>
                  <a:gd name="connsiteY4" fmla="*/ 1211779 h 2797368"/>
                  <a:gd name="connsiteX5" fmla="*/ 468529 w 2913386"/>
                  <a:gd name="connsiteY5" fmla="*/ 2613555 h 2797368"/>
                  <a:gd name="connsiteX6" fmla="*/ 720923 w 2913386"/>
                  <a:gd name="connsiteY6" fmla="*/ 2797368 h 2797368"/>
                  <a:gd name="connsiteX7" fmla="*/ 2194022 w 2913386"/>
                  <a:gd name="connsiteY7" fmla="*/ 2797368 h 2797368"/>
                  <a:gd name="connsiteX8" fmla="*/ 2446416 w 2913386"/>
                  <a:gd name="connsiteY8" fmla="*/ 2613555 h 2797368"/>
                  <a:gd name="connsiteX9" fmla="*/ 2901787 w 2913386"/>
                  <a:gd name="connsiteY9" fmla="*/ 1214523 h 2797368"/>
                  <a:gd name="connsiteX10" fmla="*/ 2803012 w 2913386"/>
                  <a:gd name="connsiteY10" fmla="*/ 915514 h 2797368"/>
                  <a:gd name="connsiteX11" fmla="*/ 1450622 w 2913386"/>
                  <a:gd name="connsiteY11" fmla="*/ 1601333 h 2797368"/>
                  <a:gd name="connsiteX12" fmla="*/ 1362831 w 2913386"/>
                  <a:gd name="connsiteY12" fmla="*/ 1513542 h 2797368"/>
                  <a:gd name="connsiteX13" fmla="*/ 1450622 w 2913386"/>
                  <a:gd name="connsiteY13" fmla="*/ 1425751 h 2797368"/>
                  <a:gd name="connsiteX14" fmla="*/ 1538414 w 2913386"/>
                  <a:gd name="connsiteY14" fmla="*/ 1513542 h 2797368"/>
                  <a:gd name="connsiteX15" fmla="*/ 1450622 w 2913386"/>
                  <a:gd name="connsiteY15" fmla="*/ 1601333 h 279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386" h="2797368">
                    <a:moveTo>
                      <a:pt x="2803020" y="915533"/>
                    </a:moveTo>
                    <a:lnTo>
                      <a:pt x="1612471" y="51435"/>
                    </a:lnTo>
                    <a:cubicBezTo>
                      <a:pt x="1519207" y="-17145"/>
                      <a:pt x="1393035" y="-17145"/>
                      <a:pt x="1299727" y="51435"/>
                    </a:cubicBezTo>
                    <a:lnTo>
                      <a:pt x="109178" y="915533"/>
                    </a:lnTo>
                    <a:cubicBezTo>
                      <a:pt x="15914" y="984113"/>
                      <a:pt x="-22506" y="1102061"/>
                      <a:pt x="13158" y="1211779"/>
                    </a:cubicBezTo>
                    <a:lnTo>
                      <a:pt x="468529" y="2613555"/>
                    </a:lnTo>
                    <a:cubicBezTo>
                      <a:pt x="504197" y="2723273"/>
                      <a:pt x="605689" y="2797368"/>
                      <a:pt x="720923" y="2797368"/>
                    </a:cubicBezTo>
                    <a:lnTo>
                      <a:pt x="2194022" y="2797368"/>
                    </a:lnTo>
                    <a:cubicBezTo>
                      <a:pt x="2309256" y="2797368"/>
                      <a:pt x="2410744" y="2723316"/>
                      <a:pt x="2446416" y="2613555"/>
                    </a:cubicBezTo>
                    <a:lnTo>
                      <a:pt x="2901787" y="1214523"/>
                    </a:lnTo>
                    <a:cubicBezTo>
                      <a:pt x="2934699" y="1104804"/>
                      <a:pt x="2896276" y="984094"/>
                      <a:pt x="2803012" y="915514"/>
                    </a:cubicBezTo>
                    <a:close/>
                    <a:moveTo>
                      <a:pt x="1450622" y="1601333"/>
                    </a:moveTo>
                    <a:cubicBezTo>
                      <a:pt x="1401254" y="1601333"/>
                      <a:pt x="1362831" y="1562910"/>
                      <a:pt x="1362831" y="1513542"/>
                    </a:cubicBezTo>
                    <a:cubicBezTo>
                      <a:pt x="1362831" y="1464173"/>
                      <a:pt x="1401255" y="1425751"/>
                      <a:pt x="1450622" y="1425751"/>
                    </a:cubicBezTo>
                    <a:cubicBezTo>
                      <a:pt x="1499991" y="1425751"/>
                      <a:pt x="1538414" y="1464174"/>
                      <a:pt x="1538414" y="1513542"/>
                    </a:cubicBezTo>
                    <a:cubicBezTo>
                      <a:pt x="1538375" y="1562949"/>
                      <a:pt x="1499990" y="1601333"/>
                      <a:pt x="1450622" y="1601333"/>
                    </a:cubicBezTo>
                    <a:close/>
                  </a:path>
                </a:pathLst>
              </a:custGeom>
              <a:solidFill>
                <a:srgbClr val="F53E00"/>
              </a:solidFill>
              <a:ln w="19050" cap="flat" cmpd="sng" algn="ctr">
                <a:solidFill>
                  <a:schemeClr val="tx1">
                    <a:lumMod val="100000"/>
                  </a:schemeClr>
                </a:solidFill>
                <a:prstDash val="solid"/>
                <a:miter lim="800000"/>
                <a:headEnd type="none" w="med" len="med"/>
                <a:tailEnd type="none" w="med" len="med"/>
              </a:ln>
              <a:effectLst/>
            </p:spPr>
            <p:txBody>
              <a:bodyPr rtlCol="0" anchor="ctr"/>
              <a:lstStyle/>
              <a:p>
                <a:endParaRPr lang="zh-CN" altLang="en-US">
                  <a:solidFill>
                    <a:schemeClr val="tx1">
                      <a:lumMod val="100000"/>
                    </a:schemeClr>
                  </a:solidFill>
                </a:endParaRPr>
              </a:p>
            </p:txBody>
          </p:sp>
          <p:sp>
            <p:nvSpPr>
              <p:cNvPr id="35" name="任意多边形: 形状 34">
                <a:extLst>
                  <a:ext uri="{FF2B5EF4-FFF2-40B4-BE49-F238E27FC236}">
                    <a16:creationId xmlns:a16="http://schemas.microsoft.com/office/drawing/2014/main" id="{3DC6496B-9027-4066-94B5-5C5DC55DEC89}"/>
                  </a:ext>
                </a:extLst>
              </p:cNvPr>
              <p:cNvSpPr/>
              <p:nvPr/>
            </p:nvSpPr>
            <p:spPr>
              <a:xfrm>
                <a:off x="6657310" y="2338396"/>
                <a:ext cx="713941" cy="685509"/>
              </a:xfrm>
              <a:custGeom>
                <a:avLst/>
                <a:gdLst>
                  <a:gd name="connsiteX0" fmla="*/ 2803020 w 2913386"/>
                  <a:gd name="connsiteY0" fmla="*/ 915533 h 2797368"/>
                  <a:gd name="connsiteX1" fmla="*/ 1612471 w 2913386"/>
                  <a:gd name="connsiteY1" fmla="*/ 51435 h 2797368"/>
                  <a:gd name="connsiteX2" fmla="*/ 1299727 w 2913386"/>
                  <a:gd name="connsiteY2" fmla="*/ 51435 h 2797368"/>
                  <a:gd name="connsiteX3" fmla="*/ 109178 w 2913386"/>
                  <a:gd name="connsiteY3" fmla="*/ 915533 h 2797368"/>
                  <a:gd name="connsiteX4" fmla="*/ 13158 w 2913386"/>
                  <a:gd name="connsiteY4" fmla="*/ 1211779 h 2797368"/>
                  <a:gd name="connsiteX5" fmla="*/ 468529 w 2913386"/>
                  <a:gd name="connsiteY5" fmla="*/ 2613555 h 2797368"/>
                  <a:gd name="connsiteX6" fmla="*/ 720923 w 2913386"/>
                  <a:gd name="connsiteY6" fmla="*/ 2797368 h 2797368"/>
                  <a:gd name="connsiteX7" fmla="*/ 2194022 w 2913386"/>
                  <a:gd name="connsiteY7" fmla="*/ 2797368 h 2797368"/>
                  <a:gd name="connsiteX8" fmla="*/ 2446416 w 2913386"/>
                  <a:gd name="connsiteY8" fmla="*/ 2613555 h 2797368"/>
                  <a:gd name="connsiteX9" fmla="*/ 2901787 w 2913386"/>
                  <a:gd name="connsiteY9" fmla="*/ 1214523 h 2797368"/>
                  <a:gd name="connsiteX10" fmla="*/ 2803012 w 2913386"/>
                  <a:gd name="connsiteY10" fmla="*/ 915514 h 2797368"/>
                  <a:gd name="connsiteX11" fmla="*/ 1450622 w 2913386"/>
                  <a:gd name="connsiteY11" fmla="*/ 1601333 h 2797368"/>
                  <a:gd name="connsiteX12" fmla="*/ 1362831 w 2913386"/>
                  <a:gd name="connsiteY12" fmla="*/ 1513542 h 2797368"/>
                  <a:gd name="connsiteX13" fmla="*/ 1450622 w 2913386"/>
                  <a:gd name="connsiteY13" fmla="*/ 1425751 h 2797368"/>
                  <a:gd name="connsiteX14" fmla="*/ 1538414 w 2913386"/>
                  <a:gd name="connsiteY14" fmla="*/ 1513542 h 2797368"/>
                  <a:gd name="connsiteX15" fmla="*/ 1450622 w 2913386"/>
                  <a:gd name="connsiteY15" fmla="*/ 1601333 h 279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386" h="2797368">
                    <a:moveTo>
                      <a:pt x="2803020" y="915533"/>
                    </a:moveTo>
                    <a:lnTo>
                      <a:pt x="1612471" y="51435"/>
                    </a:lnTo>
                    <a:cubicBezTo>
                      <a:pt x="1519207" y="-17145"/>
                      <a:pt x="1393035" y="-17145"/>
                      <a:pt x="1299727" y="51435"/>
                    </a:cubicBezTo>
                    <a:lnTo>
                      <a:pt x="109178" y="915533"/>
                    </a:lnTo>
                    <a:cubicBezTo>
                      <a:pt x="15914" y="984113"/>
                      <a:pt x="-22506" y="1102061"/>
                      <a:pt x="13158" y="1211779"/>
                    </a:cubicBezTo>
                    <a:lnTo>
                      <a:pt x="468529" y="2613555"/>
                    </a:lnTo>
                    <a:cubicBezTo>
                      <a:pt x="504197" y="2723273"/>
                      <a:pt x="605689" y="2797368"/>
                      <a:pt x="720923" y="2797368"/>
                    </a:cubicBezTo>
                    <a:lnTo>
                      <a:pt x="2194022" y="2797368"/>
                    </a:lnTo>
                    <a:cubicBezTo>
                      <a:pt x="2309256" y="2797368"/>
                      <a:pt x="2410744" y="2723316"/>
                      <a:pt x="2446416" y="2613555"/>
                    </a:cubicBezTo>
                    <a:lnTo>
                      <a:pt x="2901787" y="1214523"/>
                    </a:lnTo>
                    <a:cubicBezTo>
                      <a:pt x="2934699" y="1104804"/>
                      <a:pt x="2896276" y="984094"/>
                      <a:pt x="2803012" y="915514"/>
                    </a:cubicBezTo>
                    <a:close/>
                    <a:moveTo>
                      <a:pt x="1450622" y="1601333"/>
                    </a:moveTo>
                    <a:cubicBezTo>
                      <a:pt x="1401254" y="1601333"/>
                      <a:pt x="1362831" y="1562910"/>
                      <a:pt x="1362831" y="1513542"/>
                    </a:cubicBezTo>
                    <a:cubicBezTo>
                      <a:pt x="1362831" y="1464173"/>
                      <a:pt x="1401255" y="1425751"/>
                      <a:pt x="1450622" y="1425751"/>
                    </a:cubicBezTo>
                    <a:cubicBezTo>
                      <a:pt x="1499991" y="1425751"/>
                      <a:pt x="1538414" y="1464174"/>
                      <a:pt x="1538414" y="1513542"/>
                    </a:cubicBezTo>
                    <a:cubicBezTo>
                      <a:pt x="1538375" y="1562949"/>
                      <a:pt x="1499990" y="1601333"/>
                      <a:pt x="1450622" y="1601333"/>
                    </a:cubicBezTo>
                    <a:close/>
                  </a:path>
                </a:pathLst>
              </a:custGeom>
              <a:solidFill>
                <a:srgbClr val="F53E00"/>
              </a:solidFill>
              <a:ln w="19050" cap="flat">
                <a:solidFill>
                  <a:schemeClr val="tx1"/>
                </a:solidFill>
                <a:prstDash val="solid"/>
                <a:miter/>
              </a:ln>
            </p:spPr>
            <p:txBody>
              <a:bodyPr rtlCol="0" anchor="ctr"/>
              <a:lstStyle/>
              <a:p>
                <a:endParaRPr lang="zh-CN" altLang="en-US"/>
              </a:p>
            </p:txBody>
          </p:sp>
        </p:grpSp>
        <p:grpSp>
          <p:nvGrpSpPr>
            <p:cNvPr id="27" name="组合 26">
              <a:extLst>
                <a:ext uri="{FF2B5EF4-FFF2-40B4-BE49-F238E27FC236}">
                  <a16:creationId xmlns:a16="http://schemas.microsoft.com/office/drawing/2014/main" id="{7D06D2A3-1825-4AAC-8F70-8A1E6A705A2D}"/>
                </a:ext>
              </a:extLst>
            </p:cNvPr>
            <p:cNvGrpSpPr/>
            <p:nvPr/>
          </p:nvGrpSpPr>
          <p:grpSpPr>
            <a:xfrm>
              <a:off x="6833811" y="2482708"/>
              <a:ext cx="400982" cy="414829"/>
              <a:chOff x="-5315027" y="64494"/>
              <a:chExt cx="2737613" cy="2832151"/>
            </a:xfrm>
          </p:grpSpPr>
          <p:sp>
            <p:nvSpPr>
              <p:cNvPr id="28" name="任意多边形: 形状 27">
                <a:extLst>
                  <a:ext uri="{FF2B5EF4-FFF2-40B4-BE49-F238E27FC236}">
                    <a16:creationId xmlns:a16="http://schemas.microsoft.com/office/drawing/2014/main" id="{DF83A075-B8A5-4037-9374-B1D2D3D7DA71}"/>
                  </a:ext>
                </a:extLst>
              </p:cNvPr>
              <p:cNvSpPr/>
              <p:nvPr/>
            </p:nvSpPr>
            <p:spPr>
              <a:xfrm>
                <a:off x="-5315027" y="1102511"/>
                <a:ext cx="840252" cy="1590732"/>
              </a:xfrm>
              <a:custGeom>
                <a:avLst/>
                <a:gdLst>
                  <a:gd name="connsiteX0" fmla="*/ 591845 w 840252"/>
                  <a:gd name="connsiteY0" fmla="*/ 69 h 1590732"/>
                  <a:gd name="connsiteX1" fmla="*/ 248407 w 840252"/>
                  <a:gd name="connsiteY1" fmla="*/ 69 h 1590732"/>
                  <a:gd name="connsiteX2" fmla="*/ 0 w 840252"/>
                  <a:gd name="connsiteY2" fmla="*/ 248475 h 1590732"/>
                  <a:gd name="connsiteX3" fmla="*/ 0 w 840252"/>
                  <a:gd name="connsiteY3" fmla="*/ 1342326 h 1590732"/>
                  <a:gd name="connsiteX4" fmla="*/ 248407 w 840252"/>
                  <a:gd name="connsiteY4" fmla="*/ 1590733 h 1590732"/>
                  <a:gd name="connsiteX5" fmla="*/ 591845 w 840252"/>
                  <a:gd name="connsiteY5" fmla="*/ 1590733 h 1590732"/>
                  <a:gd name="connsiteX6" fmla="*/ 840252 w 840252"/>
                  <a:gd name="connsiteY6" fmla="*/ 1342326 h 1590732"/>
                  <a:gd name="connsiteX7" fmla="*/ 840252 w 840252"/>
                  <a:gd name="connsiteY7" fmla="*/ 248377 h 1590732"/>
                  <a:gd name="connsiteX8" fmla="*/ 591845 w 840252"/>
                  <a:gd name="connsiteY8" fmla="*/ 0 h 1590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0252" h="1590732">
                    <a:moveTo>
                      <a:pt x="591845" y="69"/>
                    </a:moveTo>
                    <a:lnTo>
                      <a:pt x="248407" y="69"/>
                    </a:lnTo>
                    <a:cubicBezTo>
                      <a:pt x="111443" y="69"/>
                      <a:pt x="0" y="111511"/>
                      <a:pt x="0" y="248475"/>
                    </a:cubicBezTo>
                    <a:lnTo>
                      <a:pt x="0" y="1342326"/>
                    </a:lnTo>
                    <a:cubicBezTo>
                      <a:pt x="0" y="1479290"/>
                      <a:pt x="111403" y="1590733"/>
                      <a:pt x="248407" y="1590733"/>
                    </a:cubicBezTo>
                    <a:lnTo>
                      <a:pt x="591845" y="1590733"/>
                    </a:lnTo>
                    <a:cubicBezTo>
                      <a:pt x="728810" y="1590733"/>
                      <a:pt x="840252" y="1479290"/>
                      <a:pt x="840252" y="1342326"/>
                    </a:cubicBezTo>
                    <a:lnTo>
                      <a:pt x="840252" y="248377"/>
                    </a:lnTo>
                    <a:cubicBezTo>
                      <a:pt x="840252" y="111413"/>
                      <a:pt x="728810" y="0"/>
                      <a:pt x="591845" y="0"/>
                    </a:cubicBezTo>
                    <a:close/>
                  </a:path>
                </a:pathLst>
              </a:custGeom>
              <a:solidFill>
                <a:srgbClr val="342674"/>
              </a:solidFill>
              <a:ln w="19050" cap="flat">
                <a:solidFill>
                  <a:schemeClr val="tx1"/>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A5383987-96B2-414E-89C8-403865A20D88}"/>
                  </a:ext>
                </a:extLst>
              </p:cNvPr>
              <p:cNvSpPr/>
              <p:nvPr/>
            </p:nvSpPr>
            <p:spPr>
              <a:xfrm>
                <a:off x="-4358521" y="64494"/>
                <a:ext cx="1781107" cy="2832151"/>
              </a:xfrm>
              <a:custGeom>
                <a:avLst/>
                <a:gdLst>
                  <a:gd name="connsiteX0" fmla="*/ 1295367 w 1781107"/>
                  <a:gd name="connsiteY0" fmla="*/ 1038086 h 2832151"/>
                  <a:gd name="connsiteX1" fmla="*/ 689933 w 1781107"/>
                  <a:gd name="connsiteY1" fmla="*/ 1038086 h 2832151"/>
                  <a:gd name="connsiteX2" fmla="*/ 463638 w 1781107"/>
                  <a:gd name="connsiteY2" fmla="*/ 849030 h 2832151"/>
                  <a:gd name="connsiteX3" fmla="*/ 454415 w 1781107"/>
                  <a:gd name="connsiteY3" fmla="*/ 520326 h 2832151"/>
                  <a:gd name="connsiteX4" fmla="*/ 456750 w 1781107"/>
                  <a:gd name="connsiteY4" fmla="*/ 326950 h 2832151"/>
                  <a:gd name="connsiteX5" fmla="*/ 255105 w 1781107"/>
                  <a:gd name="connsiteY5" fmla="*/ 21710 h 2832151"/>
                  <a:gd name="connsiteX6" fmla="*/ 83391 w 1781107"/>
                  <a:gd name="connsiteY6" fmla="*/ 24313 h 2832151"/>
                  <a:gd name="connsiteX7" fmla="*/ 0 w 1781107"/>
                  <a:gd name="connsiteY7" fmla="*/ 170966 h 2832151"/>
                  <a:gd name="connsiteX8" fmla="*/ 0 w 1781107"/>
                  <a:gd name="connsiteY8" fmla="*/ 2234343 h 2832151"/>
                  <a:gd name="connsiteX9" fmla="*/ 405856 w 1781107"/>
                  <a:gd name="connsiteY9" fmla="*/ 2713403 h 2832151"/>
                  <a:gd name="connsiteX10" fmla="*/ 1078450 w 1781107"/>
                  <a:gd name="connsiteY10" fmla="*/ 2825492 h 2832151"/>
                  <a:gd name="connsiteX11" fmla="*/ 1158511 w 1781107"/>
                  <a:gd name="connsiteY11" fmla="*/ 2832151 h 2832151"/>
                  <a:gd name="connsiteX12" fmla="*/ 1637347 w 1781107"/>
                  <a:gd name="connsiteY12" fmla="*/ 2426295 h 2832151"/>
                  <a:gd name="connsiteX13" fmla="*/ 1774467 w 1781107"/>
                  <a:gd name="connsiteY13" fmla="*/ 1603560 h 2832151"/>
                  <a:gd name="connsiteX14" fmla="*/ 1665974 w 1781107"/>
                  <a:gd name="connsiteY14" fmla="*/ 1209803 h 2832151"/>
                  <a:gd name="connsiteX15" fmla="*/ 1295368 w 1781107"/>
                  <a:gd name="connsiteY15" fmla="*/ 1038050 h 2832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81107" h="2832151">
                    <a:moveTo>
                      <a:pt x="1295367" y="1038086"/>
                    </a:moveTo>
                    <a:lnTo>
                      <a:pt x="689933" y="1038086"/>
                    </a:lnTo>
                    <a:cubicBezTo>
                      <a:pt x="577609" y="1038086"/>
                      <a:pt x="482508" y="958560"/>
                      <a:pt x="463638" y="849030"/>
                    </a:cubicBezTo>
                    <a:cubicBezTo>
                      <a:pt x="447106" y="752628"/>
                      <a:pt x="450818" y="634522"/>
                      <a:pt x="454415" y="520326"/>
                    </a:cubicBezTo>
                    <a:cubicBezTo>
                      <a:pt x="456405" y="455382"/>
                      <a:pt x="458587" y="388261"/>
                      <a:pt x="456750" y="326950"/>
                    </a:cubicBezTo>
                    <a:cubicBezTo>
                      <a:pt x="452923" y="197402"/>
                      <a:pt x="383195" y="91819"/>
                      <a:pt x="255105" y="21710"/>
                    </a:cubicBezTo>
                    <a:cubicBezTo>
                      <a:pt x="200608" y="-8179"/>
                      <a:pt x="136393" y="-7107"/>
                      <a:pt x="83391" y="24313"/>
                    </a:cubicBezTo>
                    <a:cubicBezTo>
                      <a:pt x="31152" y="55274"/>
                      <a:pt x="0" y="110076"/>
                      <a:pt x="0" y="170966"/>
                    </a:cubicBezTo>
                    <a:lnTo>
                      <a:pt x="0" y="2234343"/>
                    </a:lnTo>
                    <a:cubicBezTo>
                      <a:pt x="0" y="2472766"/>
                      <a:pt x="170686" y="2674214"/>
                      <a:pt x="405856" y="2713403"/>
                    </a:cubicBezTo>
                    <a:lnTo>
                      <a:pt x="1078450" y="2825492"/>
                    </a:lnTo>
                    <a:cubicBezTo>
                      <a:pt x="1105354" y="2829970"/>
                      <a:pt x="1132067" y="2832151"/>
                      <a:pt x="1158511" y="2832151"/>
                    </a:cubicBezTo>
                    <a:cubicBezTo>
                      <a:pt x="1391536" y="2832151"/>
                      <a:pt x="1597776" y="2663533"/>
                      <a:pt x="1637347" y="2426295"/>
                    </a:cubicBezTo>
                    <a:lnTo>
                      <a:pt x="1774467" y="1603560"/>
                    </a:lnTo>
                    <a:cubicBezTo>
                      <a:pt x="1797965" y="1462462"/>
                      <a:pt x="1758471" y="1318943"/>
                      <a:pt x="1665974" y="1209803"/>
                    </a:cubicBezTo>
                    <a:cubicBezTo>
                      <a:pt x="1573513" y="1100614"/>
                      <a:pt x="1438416" y="1038050"/>
                      <a:pt x="1295368" y="1038050"/>
                    </a:cubicBezTo>
                    <a:close/>
                  </a:path>
                </a:pathLst>
              </a:custGeom>
              <a:solidFill>
                <a:schemeClr val="bg1"/>
              </a:solidFill>
              <a:ln w="19050" cap="flat">
                <a:solidFill>
                  <a:schemeClr val="tx1"/>
                </a:solidFill>
                <a:prstDash val="solid"/>
                <a:miter/>
              </a:ln>
            </p:spPr>
            <p:txBody>
              <a:bodyPr rtlCol="0" anchor="ctr"/>
              <a:lstStyle/>
              <a:p>
                <a:endParaRPr lang="zh-CN" altLang="en-US"/>
              </a:p>
            </p:txBody>
          </p:sp>
        </p:grpSp>
      </p:grpSp>
      <p:grpSp>
        <p:nvGrpSpPr>
          <p:cNvPr id="37" name="组合 36">
            <a:extLst>
              <a:ext uri="{FF2B5EF4-FFF2-40B4-BE49-F238E27FC236}">
                <a16:creationId xmlns:a16="http://schemas.microsoft.com/office/drawing/2014/main" id="{4E26A4BD-BFDA-4458-8DC3-0FF10C245F40}"/>
              </a:ext>
            </a:extLst>
          </p:cNvPr>
          <p:cNvGrpSpPr/>
          <p:nvPr/>
        </p:nvGrpSpPr>
        <p:grpSpPr>
          <a:xfrm rot="1784781">
            <a:off x="4423659" y="5122266"/>
            <a:ext cx="872077" cy="525298"/>
            <a:chOff x="9946822" y="4307925"/>
            <a:chExt cx="872077" cy="525298"/>
          </a:xfrm>
        </p:grpSpPr>
        <p:grpSp>
          <p:nvGrpSpPr>
            <p:cNvPr id="38" name="组合 37">
              <a:extLst>
                <a:ext uri="{FF2B5EF4-FFF2-40B4-BE49-F238E27FC236}">
                  <a16:creationId xmlns:a16="http://schemas.microsoft.com/office/drawing/2014/main" id="{82D4F11D-4C8B-4AB0-A4CD-7CCAB3F35565}"/>
                </a:ext>
              </a:extLst>
            </p:cNvPr>
            <p:cNvGrpSpPr/>
            <p:nvPr/>
          </p:nvGrpSpPr>
          <p:grpSpPr>
            <a:xfrm rot="5400000">
              <a:off x="10120212" y="4134535"/>
              <a:ext cx="525298" cy="872077"/>
              <a:chOff x="10120212" y="4134535"/>
              <a:chExt cx="525298" cy="872077"/>
            </a:xfrm>
            <a:solidFill>
              <a:srgbClr val="342674"/>
            </a:solidFill>
          </p:grpSpPr>
          <p:sp>
            <p:nvSpPr>
              <p:cNvPr id="42" name="椭圆 41">
                <a:extLst>
                  <a:ext uri="{FF2B5EF4-FFF2-40B4-BE49-F238E27FC236}">
                    <a16:creationId xmlns:a16="http://schemas.microsoft.com/office/drawing/2014/main" id="{AD891904-E16F-4666-977E-4DCCCA4918CF}"/>
                  </a:ext>
                </a:extLst>
              </p:cNvPr>
              <p:cNvSpPr/>
              <p:nvPr/>
            </p:nvSpPr>
            <p:spPr>
              <a:xfrm>
                <a:off x="10120212" y="4481314"/>
                <a:ext cx="525298" cy="525298"/>
              </a:xfrm>
              <a:prstGeom prst="ellipse">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413FFA4B-B7A3-4350-81E8-8B6E35AD076E}"/>
                  </a:ext>
                </a:extLst>
              </p:cNvPr>
              <p:cNvSpPr/>
              <p:nvPr/>
            </p:nvSpPr>
            <p:spPr>
              <a:xfrm>
                <a:off x="10120212" y="4394619"/>
                <a:ext cx="525298" cy="525298"/>
              </a:xfrm>
              <a:prstGeom prst="ellipse">
                <a:avLst/>
              </a:prstGeom>
              <a:grp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4" name="椭圆 43">
                <a:extLst>
                  <a:ext uri="{FF2B5EF4-FFF2-40B4-BE49-F238E27FC236}">
                    <a16:creationId xmlns:a16="http://schemas.microsoft.com/office/drawing/2014/main" id="{9D96D3CC-59B3-47CF-9278-130732EFFE71}"/>
                  </a:ext>
                </a:extLst>
              </p:cNvPr>
              <p:cNvSpPr/>
              <p:nvPr/>
            </p:nvSpPr>
            <p:spPr>
              <a:xfrm>
                <a:off x="10120212" y="4307924"/>
                <a:ext cx="525298" cy="525298"/>
              </a:xfrm>
              <a:prstGeom prst="ellipse">
                <a:avLst/>
              </a:prstGeom>
              <a:grp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5" name="椭圆 44">
                <a:extLst>
                  <a:ext uri="{FF2B5EF4-FFF2-40B4-BE49-F238E27FC236}">
                    <a16:creationId xmlns:a16="http://schemas.microsoft.com/office/drawing/2014/main" id="{F183D0E6-CD31-473B-A40E-574523BACB6C}"/>
                  </a:ext>
                </a:extLst>
              </p:cNvPr>
              <p:cNvSpPr/>
              <p:nvPr/>
            </p:nvSpPr>
            <p:spPr>
              <a:xfrm>
                <a:off x="10120212" y="4221230"/>
                <a:ext cx="525298" cy="525298"/>
              </a:xfrm>
              <a:prstGeom prst="ellipse">
                <a:avLst/>
              </a:prstGeom>
              <a:grp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6" name="椭圆 45">
                <a:extLst>
                  <a:ext uri="{FF2B5EF4-FFF2-40B4-BE49-F238E27FC236}">
                    <a16:creationId xmlns:a16="http://schemas.microsoft.com/office/drawing/2014/main" id="{317AAA94-F3CF-44FA-8286-8DD12A17D723}"/>
                  </a:ext>
                </a:extLst>
              </p:cNvPr>
              <p:cNvSpPr/>
              <p:nvPr/>
            </p:nvSpPr>
            <p:spPr>
              <a:xfrm>
                <a:off x="10120212" y="4134535"/>
                <a:ext cx="525298" cy="525298"/>
              </a:xfrm>
              <a:prstGeom prst="ellipse">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a:extLst>
                <a:ext uri="{FF2B5EF4-FFF2-40B4-BE49-F238E27FC236}">
                  <a16:creationId xmlns:a16="http://schemas.microsoft.com/office/drawing/2014/main" id="{912B9F95-B31C-4ABE-923C-EF9D7A47C178}"/>
                </a:ext>
              </a:extLst>
            </p:cNvPr>
            <p:cNvGrpSpPr/>
            <p:nvPr/>
          </p:nvGrpSpPr>
          <p:grpSpPr>
            <a:xfrm flipH="1">
              <a:off x="10465478" y="4401813"/>
              <a:ext cx="225016" cy="337521"/>
              <a:chOff x="16023948" y="386946"/>
              <a:chExt cx="3657665" cy="5486449"/>
            </a:xfrm>
          </p:grpSpPr>
          <p:sp>
            <p:nvSpPr>
              <p:cNvPr id="40" name="任意多边形: 形状 39">
                <a:extLst>
                  <a:ext uri="{FF2B5EF4-FFF2-40B4-BE49-F238E27FC236}">
                    <a16:creationId xmlns:a16="http://schemas.microsoft.com/office/drawing/2014/main" id="{0FFA1B78-1586-464B-9302-E2B676F45CD8}"/>
                  </a:ext>
                </a:extLst>
              </p:cNvPr>
              <p:cNvSpPr/>
              <p:nvPr/>
            </p:nvSpPr>
            <p:spPr>
              <a:xfrm>
                <a:off x="16481210" y="386946"/>
                <a:ext cx="2743180" cy="3886183"/>
              </a:xfrm>
              <a:custGeom>
                <a:avLst/>
                <a:gdLst>
                  <a:gd name="connsiteX0" fmla="*/ 1533204 w 2743180"/>
                  <a:gd name="connsiteY0" fmla="*/ 66963 h 3886183"/>
                  <a:gd name="connsiteX1" fmla="*/ 1209898 w 2743180"/>
                  <a:gd name="connsiteY1" fmla="*/ 66963 h 3886183"/>
                  <a:gd name="connsiteX2" fmla="*/ 66963 w 2743180"/>
                  <a:gd name="connsiteY2" fmla="*/ 1209898 h 3886183"/>
                  <a:gd name="connsiteX3" fmla="*/ 66963 w 2743180"/>
                  <a:gd name="connsiteY3" fmla="*/ 1533204 h 3886183"/>
                  <a:gd name="connsiteX4" fmla="*/ 390230 w 2743180"/>
                  <a:gd name="connsiteY4" fmla="*/ 1533204 h 3886183"/>
                  <a:gd name="connsiteX5" fmla="*/ 1143003 w 2743180"/>
                  <a:gd name="connsiteY5" fmla="*/ 780430 h 3886183"/>
                  <a:gd name="connsiteX6" fmla="*/ 1143003 w 2743180"/>
                  <a:gd name="connsiteY6" fmla="*/ 3657557 h 3886183"/>
                  <a:gd name="connsiteX7" fmla="*/ 1371590 w 2743180"/>
                  <a:gd name="connsiteY7" fmla="*/ 3886183 h 3886183"/>
                  <a:gd name="connsiteX8" fmla="*/ 1600177 w 2743180"/>
                  <a:gd name="connsiteY8" fmla="*/ 3657557 h 3886183"/>
                  <a:gd name="connsiteX9" fmla="*/ 1600177 w 2743180"/>
                  <a:gd name="connsiteY9" fmla="*/ 780430 h 3886183"/>
                  <a:gd name="connsiteX10" fmla="*/ 2352950 w 2743180"/>
                  <a:gd name="connsiteY10" fmla="*/ 1533204 h 3886183"/>
                  <a:gd name="connsiteX11" fmla="*/ 2676217 w 2743180"/>
                  <a:gd name="connsiteY11" fmla="*/ 1533204 h 3886183"/>
                  <a:gd name="connsiteX12" fmla="*/ 2676217 w 2743180"/>
                  <a:gd name="connsiteY12" fmla="*/ 1209898 h 3886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3180" h="3886183">
                    <a:moveTo>
                      <a:pt x="1533204" y="66963"/>
                    </a:moveTo>
                    <a:cubicBezTo>
                      <a:pt x="1443919" y="-22321"/>
                      <a:pt x="1299179" y="-22321"/>
                      <a:pt x="1209898" y="66963"/>
                    </a:cubicBezTo>
                    <a:lnTo>
                      <a:pt x="66963" y="1209898"/>
                    </a:lnTo>
                    <a:cubicBezTo>
                      <a:pt x="-22321" y="1299182"/>
                      <a:pt x="-22321" y="1443922"/>
                      <a:pt x="66963" y="1533204"/>
                    </a:cubicBezTo>
                    <a:cubicBezTo>
                      <a:pt x="156209" y="1622488"/>
                      <a:pt x="300948" y="1622488"/>
                      <a:pt x="390230" y="1533204"/>
                    </a:cubicBezTo>
                    <a:lnTo>
                      <a:pt x="1143003" y="780430"/>
                    </a:lnTo>
                    <a:lnTo>
                      <a:pt x="1143003" y="3657557"/>
                    </a:lnTo>
                    <a:cubicBezTo>
                      <a:pt x="1143003" y="3783813"/>
                      <a:pt x="1245334" y="3886183"/>
                      <a:pt x="1371590" y="3886183"/>
                    </a:cubicBezTo>
                    <a:cubicBezTo>
                      <a:pt x="1497846" y="3886183"/>
                      <a:pt x="1600177" y="3783813"/>
                      <a:pt x="1600177" y="3657557"/>
                    </a:cubicBezTo>
                    <a:lnTo>
                      <a:pt x="1600177" y="780430"/>
                    </a:lnTo>
                    <a:lnTo>
                      <a:pt x="2352950" y="1533204"/>
                    </a:lnTo>
                    <a:cubicBezTo>
                      <a:pt x="2442235" y="1622488"/>
                      <a:pt x="2586975" y="1622488"/>
                      <a:pt x="2676217" y="1533204"/>
                    </a:cubicBezTo>
                    <a:cubicBezTo>
                      <a:pt x="2765501" y="1443919"/>
                      <a:pt x="2765501" y="1299179"/>
                      <a:pt x="2676217" y="1209898"/>
                    </a:cubicBezTo>
                    <a:close/>
                  </a:path>
                </a:pathLst>
              </a:custGeom>
              <a:solidFill>
                <a:srgbClr val="000000"/>
              </a:solidFill>
              <a:ln w="9797"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0CA92A5B-1006-4B5A-9D96-CD18D3D098DC}"/>
                  </a:ext>
                </a:extLst>
              </p:cNvPr>
              <p:cNvSpPr/>
              <p:nvPr/>
            </p:nvSpPr>
            <p:spPr>
              <a:xfrm>
                <a:off x="16023948" y="2696077"/>
                <a:ext cx="3657665" cy="3177318"/>
              </a:xfrm>
              <a:custGeom>
                <a:avLst/>
                <a:gdLst>
                  <a:gd name="connsiteX0" fmla="*/ 849098 w 3657665"/>
                  <a:gd name="connsiteY0" fmla="*/ 388600 h 3177318"/>
                  <a:gd name="connsiteX1" fmla="*/ 845807 w 3657665"/>
                  <a:gd name="connsiteY1" fmla="*/ 65334 h 3177318"/>
                  <a:gd name="connsiteX2" fmla="*/ 522540 w 3657665"/>
                  <a:gd name="connsiteY2" fmla="*/ 68587 h 3177318"/>
                  <a:gd name="connsiteX3" fmla="*/ 0 w 3657665"/>
                  <a:gd name="connsiteY3" fmla="*/ 1348486 h 3177318"/>
                  <a:gd name="connsiteX4" fmla="*/ 1828833 w 3657665"/>
                  <a:gd name="connsiteY4" fmla="*/ 3177319 h 3177318"/>
                  <a:gd name="connsiteX5" fmla="*/ 3657665 w 3657665"/>
                  <a:gd name="connsiteY5" fmla="*/ 1348486 h 3177318"/>
                  <a:gd name="connsiteX6" fmla="*/ 3135125 w 3657665"/>
                  <a:gd name="connsiteY6" fmla="*/ 68587 h 3177318"/>
                  <a:gd name="connsiteX7" fmla="*/ 2811858 w 3657665"/>
                  <a:gd name="connsiteY7" fmla="*/ 65334 h 3177318"/>
                  <a:gd name="connsiteX8" fmla="*/ 2808606 w 3657665"/>
                  <a:gd name="connsiteY8" fmla="*/ 388600 h 3177318"/>
                  <a:gd name="connsiteX9" fmla="*/ 3200452 w 3657665"/>
                  <a:gd name="connsiteY9" fmla="*/ 1348495 h 3177318"/>
                  <a:gd name="connsiteX10" fmla="*/ 1828852 w 3657665"/>
                  <a:gd name="connsiteY10" fmla="*/ 2720095 h 3177318"/>
                  <a:gd name="connsiteX11" fmla="*/ 457252 w 3657665"/>
                  <a:gd name="connsiteY11" fmla="*/ 1348495 h 3177318"/>
                  <a:gd name="connsiteX12" fmla="*/ 849138 w 3657665"/>
                  <a:gd name="connsiteY12" fmla="*/ 388600 h 3177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57665" h="3177318">
                    <a:moveTo>
                      <a:pt x="849098" y="388600"/>
                    </a:moveTo>
                    <a:cubicBezTo>
                      <a:pt x="937464" y="298398"/>
                      <a:pt x="935971" y="153694"/>
                      <a:pt x="845807" y="65334"/>
                    </a:cubicBezTo>
                    <a:cubicBezTo>
                      <a:pt x="755643" y="-23031"/>
                      <a:pt x="610901" y="-21577"/>
                      <a:pt x="522540" y="68587"/>
                    </a:cubicBezTo>
                    <a:cubicBezTo>
                      <a:pt x="199538" y="398212"/>
                      <a:pt x="0" y="850291"/>
                      <a:pt x="0" y="1348486"/>
                    </a:cubicBezTo>
                    <a:cubicBezTo>
                      <a:pt x="0" y="2358473"/>
                      <a:pt x="818786" y="3177319"/>
                      <a:pt x="1828833" y="3177319"/>
                    </a:cubicBezTo>
                    <a:cubicBezTo>
                      <a:pt x="2838879" y="3177319"/>
                      <a:pt x="3657665" y="2358532"/>
                      <a:pt x="3657665" y="1348486"/>
                    </a:cubicBezTo>
                    <a:cubicBezTo>
                      <a:pt x="3657665" y="850281"/>
                      <a:pt x="3458127" y="398202"/>
                      <a:pt x="3135125" y="68587"/>
                    </a:cubicBezTo>
                    <a:cubicBezTo>
                      <a:pt x="3046760" y="-21577"/>
                      <a:pt x="2902022" y="-23032"/>
                      <a:pt x="2811858" y="65334"/>
                    </a:cubicBezTo>
                    <a:cubicBezTo>
                      <a:pt x="2721656" y="153699"/>
                      <a:pt x="2720201" y="298398"/>
                      <a:pt x="2808606" y="388600"/>
                    </a:cubicBezTo>
                    <a:cubicBezTo>
                      <a:pt x="3051241" y="636204"/>
                      <a:pt x="3200452" y="974705"/>
                      <a:pt x="3200452" y="1348495"/>
                    </a:cubicBezTo>
                    <a:cubicBezTo>
                      <a:pt x="3200452" y="2106010"/>
                      <a:pt x="2586367" y="2720095"/>
                      <a:pt x="1828852" y="2720095"/>
                    </a:cubicBezTo>
                    <a:cubicBezTo>
                      <a:pt x="1071337" y="2720095"/>
                      <a:pt x="457252" y="2106010"/>
                      <a:pt x="457252" y="1348495"/>
                    </a:cubicBezTo>
                    <a:cubicBezTo>
                      <a:pt x="457252" y="974715"/>
                      <a:pt x="606462" y="636213"/>
                      <a:pt x="849138" y="388600"/>
                    </a:cubicBezTo>
                    <a:close/>
                  </a:path>
                </a:pathLst>
              </a:custGeom>
              <a:solidFill>
                <a:srgbClr val="000000"/>
              </a:solidFill>
              <a:ln w="9797" cap="flat">
                <a:noFill/>
                <a:prstDash val="solid"/>
                <a:miter/>
              </a:ln>
            </p:spPr>
            <p:txBody>
              <a:bodyPr rtlCol="0" anchor="ctr"/>
              <a:lstStyle/>
              <a:p>
                <a:endParaRPr lang="zh-CN" altLang="en-US"/>
              </a:p>
            </p:txBody>
          </p:sp>
        </p:grpSp>
      </p:grpSp>
      <p:grpSp>
        <p:nvGrpSpPr>
          <p:cNvPr id="51" name="组合 50">
            <a:extLst>
              <a:ext uri="{FF2B5EF4-FFF2-40B4-BE49-F238E27FC236}">
                <a16:creationId xmlns:a16="http://schemas.microsoft.com/office/drawing/2014/main" id="{52C7F574-D726-467D-8D44-6BFCB382253F}"/>
              </a:ext>
            </a:extLst>
          </p:cNvPr>
          <p:cNvGrpSpPr/>
          <p:nvPr/>
        </p:nvGrpSpPr>
        <p:grpSpPr>
          <a:xfrm>
            <a:off x="7820433" y="1447800"/>
            <a:ext cx="3103414" cy="3962400"/>
            <a:chOff x="1685770" y="1536699"/>
            <a:chExt cx="2964160" cy="3784601"/>
          </a:xfrm>
        </p:grpSpPr>
        <p:grpSp>
          <p:nvGrpSpPr>
            <p:cNvPr id="52" name="组合 51">
              <a:extLst>
                <a:ext uri="{FF2B5EF4-FFF2-40B4-BE49-F238E27FC236}">
                  <a16:creationId xmlns:a16="http://schemas.microsoft.com/office/drawing/2014/main" id="{8EEC585E-D027-434E-A832-0B5903D158AE}"/>
                </a:ext>
              </a:extLst>
            </p:cNvPr>
            <p:cNvGrpSpPr/>
            <p:nvPr/>
          </p:nvGrpSpPr>
          <p:grpSpPr>
            <a:xfrm>
              <a:off x="1685770" y="1536699"/>
              <a:ext cx="2964160" cy="3784601"/>
              <a:chOff x="1685770" y="1536699"/>
              <a:chExt cx="2464498" cy="3784601"/>
            </a:xfrm>
          </p:grpSpPr>
          <p:sp>
            <p:nvSpPr>
              <p:cNvPr id="58" name="矩形: 圆角 57">
                <a:extLst>
                  <a:ext uri="{FF2B5EF4-FFF2-40B4-BE49-F238E27FC236}">
                    <a16:creationId xmlns:a16="http://schemas.microsoft.com/office/drawing/2014/main" id="{715961C7-B08C-4774-B4F3-5343165C33CA}"/>
                  </a:ext>
                </a:extLst>
              </p:cNvPr>
              <p:cNvSpPr/>
              <p:nvPr/>
            </p:nvSpPr>
            <p:spPr>
              <a:xfrm>
                <a:off x="1685770" y="1536699"/>
                <a:ext cx="2464497" cy="3784601"/>
              </a:xfrm>
              <a:prstGeom prst="roundRect">
                <a:avLst>
                  <a:gd name="adj" fmla="val 5667"/>
                </a:avLst>
              </a:prstGeom>
              <a:solidFill>
                <a:srgbClr val="F53E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形状 58">
                <a:extLst>
                  <a:ext uri="{FF2B5EF4-FFF2-40B4-BE49-F238E27FC236}">
                    <a16:creationId xmlns:a16="http://schemas.microsoft.com/office/drawing/2014/main" id="{A3C8F26B-97CB-4BEC-A78C-DC40039550CF}"/>
                  </a:ext>
                </a:extLst>
              </p:cNvPr>
              <p:cNvSpPr/>
              <p:nvPr/>
            </p:nvSpPr>
            <p:spPr>
              <a:xfrm>
                <a:off x="1685771" y="1536700"/>
                <a:ext cx="2464497" cy="346646"/>
              </a:xfrm>
              <a:custGeom>
                <a:avLst/>
                <a:gdLst>
                  <a:gd name="connsiteX0" fmla="*/ 139663 w 2464497"/>
                  <a:gd name="connsiteY0" fmla="*/ 0 h 444887"/>
                  <a:gd name="connsiteX1" fmla="*/ 2324834 w 2464497"/>
                  <a:gd name="connsiteY1" fmla="*/ 0 h 444887"/>
                  <a:gd name="connsiteX2" fmla="*/ 2464497 w 2464497"/>
                  <a:gd name="connsiteY2" fmla="*/ 139663 h 444887"/>
                  <a:gd name="connsiteX3" fmla="*/ 2464497 w 2464497"/>
                  <a:gd name="connsiteY3" fmla="*/ 444887 h 444887"/>
                  <a:gd name="connsiteX4" fmla="*/ 0 w 2464497"/>
                  <a:gd name="connsiteY4" fmla="*/ 444887 h 444887"/>
                  <a:gd name="connsiteX5" fmla="*/ 0 w 2464497"/>
                  <a:gd name="connsiteY5" fmla="*/ 139663 h 444887"/>
                  <a:gd name="connsiteX6" fmla="*/ 139663 w 2464497"/>
                  <a:gd name="connsiteY6" fmla="*/ 0 h 444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64497" h="444887">
                    <a:moveTo>
                      <a:pt x="139663" y="0"/>
                    </a:moveTo>
                    <a:lnTo>
                      <a:pt x="2324834" y="0"/>
                    </a:lnTo>
                    <a:cubicBezTo>
                      <a:pt x="2401968" y="0"/>
                      <a:pt x="2464497" y="62529"/>
                      <a:pt x="2464497" y="139663"/>
                    </a:cubicBezTo>
                    <a:lnTo>
                      <a:pt x="2464497" y="444887"/>
                    </a:lnTo>
                    <a:lnTo>
                      <a:pt x="0" y="444887"/>
                    </a:lnTo>
                    <a:lnTo>
                      <a:pt x="0" y="139663"/>
                    </a:lnTo>
                    <a:cubicBezTo>
                      <a:pt x="0" y="62529"/>
                      <a:pt x="62529" y="0"/>
                      <a:pt x="139663" y="0"/>
                    </a:cubicBezTo>
                    <a:close/>
                  </a:path>
                </a:pathLst>
              </a:cu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53" name="组合 52">
              <a:extLst>
                <a:ext uri="{FF2B5EF4-FFF2-40B4-BE49-F238E27FC236}">
                  <a16:creationId xmlns:a16="http://schemas.microsoft.com/office/drawing/2014/main" id="{8C9F036E-65C7-434B-A506-0040AC0649A8}"/>
                </a:ext>
              </a:extLst>
            </p:cNvPr>
            <p:cNvGrpSpPr/>
            <p:nvPr/>
          </p:nvGrpSpPr>
          <p:grpSpPr>
            <a:xfrm>
              <a:off x="1802505" y="1676541"/>
              <a:ext cx="407086" cy="96106"/>
              <a:chOff x="2477987" y="2575127"/>
              <a:chExt cx="407086" cy="96106"/>
            </a:xfrm>
          </p:grpSpPr>
          <p:sp>
            <p:nvSpPr>
              <p:cNvPr id="55" name="椭圆 54">
                <a:extLst>
                  <a:ext uri="{FF2B5EF4-FFF2-40B4-BE49-F238E27FC236}">
                    <a16:creationId xmlns:a16="http://schemas.microsoft.com/office/drawing/2014/main" id="{731C58BE-7020-4429-A539-27A9166F6150}"/>
                  </a:ext>
                </a:extLst>
              </p:cNvPr>
              <p:cNvSpPr/>
              <p:nvPr/>
            </p:nvSpPr>
            <p:spPr>
              <a:xfrm>
                <a:off x="2477987" y="2575127"/>
                <a:ext cx="96106" cy="961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id="{8770006D-60EF-4B98-9CD4-B5B8880C4B35}"/>
                  </a:ext>
                </a:extLst>
              </p:cNvPr>
              <p:cNvSpPr/>
              <p:nvPr/>
            </p:nvSpPr>
            <p:spPr>
              <a:xfrm>
                <a:off x="2633477" y="2575127"/>
                <a:ext cx="96106" cy="961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id="{B76893CF-0535-4B65-BFA9-AC1BECBEE80A}"/>
                  </a:ext>
                </a:extLst>
              </p:cNvPr>
              <p:cNvSpPr/>
              <p:nvPr/>
            </p:nvSpPr>
            <p:spPr>
              <a:xfrm>
                <a:off x="2788967" y="2575127"/>
                <a:ext cx="96106" cy="961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4" name="直接连接符 53">
              <a:extLst>
                <a:ext uri="{FF2B5EF4-FFF2-40B4-BE49-F238E27FC236}">
                  <a16:creationId xmlns:a16="http://schemas.microsoft.com/office/drawing/2014/main" id="{F39BF2BC-3241-43D2-99BB-158E20C51C64}"/>
                </a:ext>
              </a:extLst>
            </p:cNvPr>
            <p:cNvCxnSpPr>
              <a:cxnSpLocks/>
            </p:cNvCxnSpPr>
            <p:nvPr/>
          </p:nvCxnSpPr>
          <p:spPr>
            <a:xfrm flipH="1">
              <a:off x="4302913" y="1625660"/>
              <a:ext cx="171788" cy="171791"/>
            </a:xfrm>
            <a:prstGeom prst="line">
              <a:avLst/>
            </a:prstGeom>
            <a:ln w="19050">
              <a:solidFill>
                <a:schemeClr val="tx1"/>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grpSp>
      <p:sp>
        <p:nvSpPr>
          <p:cNvPr id="60" name="文本框 59">
            <a:extLst>
              <a:ext uri="{FF2B5EF4-FFF2-40B4-BE49-F238E27FC236}">
                <a16:creationId xmlns:a16="http://schemas.microsoft.com/office/drawing/2014/main" id="{07A5C27A-B204-420F-A8D1-10C060E06380}"/>
              </a:ext>
            </a:extLst>
          </p:cNvPr>
          <p:cNvSpPr txBox="1"/>
          <p:nvPr/>
        </p:nvSpPr>
        <p:spPr>
          <a:xfrm>
            <a:off x="8036608" y="2009597"/>
            <a:ext cx="2671064" cy="3248262"/>
          </a:xfrm>
          <a:prstGeom prst="rect">
            <a:avLst/>
          </a:prstGeom>
          <a:noFill/>
        </p:spPr>
        <p:txBody>
          <a:bodyPr wrap="square" rtlCol="0">
            <a:spAutoFit/>
          </a:bodyPr>
          <a:lstStyle/>
          <a:p>
            <a:pPr algn="ctr">
              <a:lnSpc>
                <a:spcPct val="120000"/>
              </a:lnSpc>
            </a:pPr>
            <a:r>
              <a:rPr lang="fr-FR" altLang="zh-CN" sz="1200">
                <a:latin typeface="Arial" panose="020B0604020202020204" pitchFamily="34" charset="0"/>
                <a:cs typeface="Arial" panose="020B0604020202020204" pitchFamily="34" charset="0"/>
              </a:rPr>
              <a:t>Lorem ipsum dolor sit amet, consectetuer adipiscing elit. Maecenas porttitor congue massa. Fusce posuere, magna sed pulvinar ultricies, purus lectus malesuada libero, sit amet</a:t>
            </a:r>
          </a:p>
          <a:p>
            <a:pPr algn="ctr">
              <a:lnSpc>
                <a:spcPct val="120000"/>
              </a:lnSpc>
            </a:pPr>
            <a:endParaRPr lang="fr-FR" altLang="zh-CN" sz="1200">
              <a:latin typeface="Arial" panose="020B0604020202020204" pitchFamily="34" charset="0"/>
              <a:cs typeface="Arial" panose="020B0604020202020204" pitchFamily="34" charset="0"/>
            </a:endParaRPr>
          </a:p>
          <a:p>
            <a:pPr algn="ctr">
              <a:lnSpc>
                <a:spcPct val="120000"/>
              </a:lnSpc>
            </a:pPr>
            <a:r>
              <a:rPr lang="fr-FR" altLang="zh-CN" sz="1400" b="1">
                <a:latin typeface="Arial" panose="020B0604020202020204" pitchFamily="34" charset="0"/>
                <a:cs typeface="Arial" panose="020B0604020202020204" pitchFamily="34" charset="0"/>
              </a:rPr>
              <a:t>commodo magna eros quis </a:t>
            </a:r>
            <a:r>
              <a:rPr lang="fr-FR" altLang="zh-CN" sz="1200">
                <a:latin typeface="Arial" panose="020B0604020202020204" pitchFamily="34" charset="0"/>
                <a:cs typeface="Arial" panose="020B0604020202020204" pitchFamily="34" charset="0"/>
              </a:rPr>
              <a:t>Nunc viverra imperdiet enim.</a:t>
            </a:r>
          </a:p>
          <a:p>
            <a:pPr algn="ctr">
              <a:lnSpc>
                <a:spcPct val="120000"/>
              </a:lnSpc>
            </a:pPr>
            <a:r>
              <a:rPr lang="fr-FR" altLang="zh-CN" sz="1200">
                <a:latin typeface="Arial" panose="020B0604020202020204" pitchFamily="34" charset="0"/>
                <a:cs typeface="Arial" panose="020B0604020202020204" pitchFamily="34" charset="0"/>
              </a:rPr>
              <a:t>Fusce est. Vivamus a tellus. Pellentesque habitant morbi tristique senectus et netus et malesuada fames ac turpis egestas. Proin pharetra</a:t>
            </a:r>
          </a:p>
        </p:txBody>
      </p:sp>
      <p:sp>
        <p:nvSpPr>
          <p:cNvPr id="61" name="文本框 60">
            <a:extLst>
              <a:ext uri="{FF2B5EF4-FFF2-40B4-BE49-F238E27FC236}">
                <a16:creationId xmlns:a16="http://schemas.microsoft.com/office/drawing/2014/main" id="{8CE46D0C-C1CF-4FA4-A9EB-0EEEBCB85BD0}"/>
              </a:ext>
            </a:extLst>
          </p:cNvPr>
          <p:cNvSpPr txBox="1"/>
          <p:nvPr/>
        </p:nvSpPr>
        <p:spPr>
          <a:xfrm>
            <a:off x="4962796" y="5097190"/>
            <a:ext cx="2280418" cy="400110"/>
          </a:xfrm>
          <a:prstGeom prst="rect">
            <a:avLst/>
          </a:prstGeom>
          <a:noFill/>
        </p:spPr>
        <p:txBody>
          <a:bodyPr wrap="square" rtlCol="0">
            <a:spAutoFit/>
          </a:bodyPr>
          <a:lstStyle/>
          <a:p>
            <a:pPr algn="r"/>
            <a:r>
              <a:rPr lang="en-US" altLang="zh-CN" sz="2000">
                <a:solidFill>
                  <a:srgbClr val="FFBB16"/>
                </a:solidFill>
                <a:latin typeface="Arial Black" panose="020B0A04020102020204" pitchFamily="34" charset="0"/>
              </a:rPr>
              <a:t>2022/01/28</a:t>
            </a:r>
            <a:endParaRPr lang="zh-CN" altLang="en-US" sz="2000">
              <a:solidFill>
                <a:srgbClr val="FFBB16"/>
              </a:solidFill>
              <a:latin typeface="Arial Black" panose="020B0A04020102020204" pitchFamily="34" charset="0"/>
            </a:endParaRPr>
          </a:p>
        </p:txBody>
      </p:sp>
    </p:spTree>
    <p:extLst>
      <p:ext uri="{BB962C8B-B14F-4D97-AF65-F5344CB8AC3E}">
        <p14:creationId xmlns:p14="http://schemas.microsoft.com/office/powerpoint/2010/main" val="361503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BB16"/>
        </a:solidFill>
        <a:effectLst/>
      </p:bgPr>
    </p:bg>
    <p:spTree>
      <p:nvGrpSpPr>
        <p:cNvPr id="1" name=""/>
        <p:cNvGrpSpPr/>
        <p:nvPr/>
      </p:nvGrpSpPr>
      <p:grpSpPr>
        <a:xfrm>
          <a:off x="0" y="0"/>
          <a:ext cx="0" cy="0"/>
          <a:chOff x="0" y="0"/>
          <a:chExt cx="0" cy="0"/>
        </a:xfrm>
      </p:grpSpPr>
      <p:sp>
        <p:nvSpPr>
          <p:cNvPr id="75" name="矩形 74">
            <a:extLst>
              <a:ext uri="{FF2B5EF4-FFF2-40B4-BE49-F238E27FC236}">
                <a16:creationId xmlns:a16="http://schemas.microsoft.com/office/drawing/2014/main" id="{7D2D79E8-FCD1-4625-9DB3-FCA3C48560A7}"/>
              </a:ext>
            </a:extLst>
          </p:cNvPr>
          <p:cNvSpPr/>
          <p:nvPr/>
        </p:nvSpPr>
        <p:spPr>
          <a:xfrm>
            <a:off x="0" y="0"/>
            <a:ext cx="12192000" cy="6858000"/>
          </a:xfrm>
          <a:prstGeom prst="rect">
            <a:avLst/>
          </a:prstGeom>
          <a:solidFill>
            <a:srgbClr val="FFBB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44659ED3-7A1A-4F5D-83DC-685695AF958C}"/>
              </a:ext>
            </a:extLst>
          </p:cNvPr>
          <p:cNvSpPr/>
          <p:nvPr/>
        </p:nvSpPr>
        <p:spPr>
          <a:xfrm>
            <a:off x="793750" y="1028700"/>
            <a:ext cx="10604500" cy="4800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id="{17CA42D4-BAE6-4999-8159-A666C524E673}"/>
              </a:ext>
            </a:extLst>
          </p:cNvPr>
          <p:cNvSpPr/>
          <p:nvPr/>
        </p:nvSpPr>
        <p:spPr>
          <a:xfrm>
            <a:off x="1593035" y="1392956"/>
            <a:ext cx="2964159" cy="3218487"/>
          </a:xfrm>
          <a:prstGeom prst="roundRect">
            <a:avLst>
              <a:gd name="adj" fmla="val 5693"/>
            </a:avLst>
          </a:prstGeom>
          <a:solidFill>
            <a:srgbClr val="77419A"/>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a:extLst>
              <a:ext uri="{FF2B5EF4-FFF2-40B4-BE49-F238E27FC236}">
                <a16:creationId xmlns:a16="http://schemas.microsoft.com/office/drawing/2014/main" id="{512860CF-75E9-4240-89E0-75F860DA265A}"/>
              </a:ext>
            </a:extLst>
          </p:cNvPr>
          <p:cNvSpPr/>
          <p:nvPr/>
        </p:nvSpPr>
        <p:spPr>
          <a:xfrm>
            <a:off x="1036179" y="1255578"/>
            <a:ext cx="2109485" cy="829186"/>
          </a:xfrm>
          <a:prstGeom prst="roundRect">
            <a:avLst>
              <a:gd name="adj" fmla="val 8756"/>
            </a:avLst>
          </a:prstGeom>
          <a:solidFill>
            <a:srgbClr val="009F1A"/>
          </a:solidFill>
          <a:ln w="19050">
            <a:solidFill>
              <a:schemeClr val="tx1"/>
            </a:solidFill>
          </a:ln>
          <a:effectLst>
            <a:outerShdw dist="127000" dir="2700000" algn="t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3F6082F7-0B28-46BF-8660-ED71600764A1}"/>
              </a:ext>
            </a:extLst>
          </p:cNvPr>
          <p:cNvSpPr txBox="1"/>
          <p:nvPr/>
        </p:nvSpPr>
        <p:spPr>
          <a:xfrm>
            <a:off x="1036179" y="1316228"/>
            <a:ext cx="2109484" cy="707886"/>
          </a:xfrm>
          <a:prstGeom prst="rect">
            <a:avLst/>
          </a:prstGeom>
          <a:noFill/>
        </p:spPr>
        <p:txBody>
          <a:bodyPr wrap="square" rtlCol="0">
            <a:spAutoFit/>
          </a:bodyPr>
          <a:lstStyle/>
          <a:p>
            <a:pPr algn="ctr"/>
            <a:r>
              <a:rPr lang="en-US" altLang="zh-CN" sz="2000">
                <a:latin typeface="Arial Black" panose="020B0A04020102020204" pitchFamily="34" charset="0"/>
              </a:rPr>
              <a:t>POWER </a:t>
            </a:r>
          </a:p>
          <a:p>
            <a:pPr algn="ctr"/>
            <a:r>
              <a:rPr lang="en-US" altLang="zh-CN" sz="2000">
                <a:latin typeface="Arial Black" panose="020B0A04020102020204" pitchFamily="34" charset="0"/>
              </a:rPr>
              <a:t>YOUR POINT</a:t>
            </a:r>
            <a:endParaRPr lang="zh-CN" altLang="en-US" sz="2000">
              <a:latin typeface="Arial Black" panose="020B0A04020102020204" pitchFamily="34" charset="0"/>
            </a:endParaRPr>
          </a:p>
        </p:txBody>
      </p:sp>
      <p:grpSp>
        <p:nvGrpSpPr>
          <p:cNvPr id="6" name="组合 5">
            <a:extLst>
              <a:ext uri="{FF2B5EF4-FFF2-40B4-BE49-F238E27FC236}">
                <a16:creationId xmlns:a16="http://schemas.microsoft.com/office/drawing/2014/main" id="{9B65F4E5-9437-4D76-A967-DE338D5A592A}"/>
              </a:ext>
            </a:extLst>
          </p:cNvPr>
          <p:cNvGrpSpPr/>
          <p:nvPr/>
        </p:nvGrpSpPr>
        <p:grpSpPr>
          <a:xfrm>
            <a:off x="2149890" y="1943334"/>
            <a:ext cx="2964160" cy="3784601"/>
            <a:chOff x="1685770" y="1536699"/>
            <a:chExt cx="2964160" cy="3784601"/>
          </a:xfrm>
        </p:grpSpPr>
        <p:grpSp>
          <p:nvGrpSpPr>
            <p:cNvPr id="7" name="组合 6">
              <a:extLst>
                <a:ext uri="{FF2B5EF4-FFF2-40B4-BE49-F238E27FC236}">
                  <a16:creationId xmlns:a16="http://schemas.microsoft.com/office/drawing/2014/main" id="{151D1B8C-58E6-4402-B5C6-CD03E8B8C6CE}"/>
                </a:ext>
              </a:extLst>
            </p:cNvPr>
            <p:cNvGrpSpPr/>
            <p:nvPr/>
          </p:nvGrpSpPr>
          <p:grpSpPr>
            <a:xfrm>
              <a:off x="1685770" y="1536699"/>
              <a:ext cx="2964160" cy="3784601"/>
              <a:chOff x="1685770" y="1536699"/>
              <a:chExt cx="2464498" cy="3784601"/>
            </a:xfrm>
          </p:grpSpPr>
          <p:sp>
            <p:nvSpPr>
              <p:cNvPr id="13" name="矩形: 圆角 12">
                <a:extLst>
                  <a:ext uri="{FF2B5EF4-FFF2-40B4-BE49-F238E27FC236}">
                    <a16:creationId xmlns:a16="http://schemas.microsoft.com/office/drawing/2014/main" id="{B15FC448-767B-478A-9AF0-0364634C15AD}"/>
                  </a:ext>
                </a:extLst>
              </p:cNvPr>
              <p:cNvSpPr/>
              <p:nvPr/>
            </p:nvSpPr>
            <p:spPr>
              <a:xfrm>
                <a:off x="1685770" y="1536699"/>
                <a:ext cx="2464497" cy="3784601"/>
              </a:xfrm>
              <a:prstGeom prst="roundRect">
                <a:avLst>
                  <a:gd name="adj" fmla="val 5667"/>
                </a:avLst>
              </a:prstGeom>
              <a:solidFill>
                <a:srgbClr val="69B8B5"/>
              </a:solidFill>
              <a:ln w="190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a16="http://schemas.microsoft.com/office/drawing/2014/main" id="{4D5F8AED-B319-4A2B-AA55-013AFD9C7E44}"/>
                  </a:ext>
                </a:extLst>
              </p:cNvPr>
              <p:cNvSpPr/>
              <p:nvPr/>
            </p:nvSpPr>
            <p:spPr>
              <a:xfrm>
                <a:off x="1685771" y="1536700"/>
                <a:ext cx="2464497" cy="346646"/>
              </a:xfrm>
              <a:custGeom>
                <a:avLst/>
                <a:gdLst>
                  <a:gd name="connsiteX0" fmla="*/ 139663 w 2464497"/>
                  <a:gd name="connsiteY0" fmla="*/ 0 h 444887"/>
                  <a:gd name="connsiteX1" fmla="*/ 2324834 w 2464497"/>
                  <a:gd name="connsiteY1" fmla="*/ 0 h 444887"/>
                  <a:gd name="connsiteX2" fmla="*/ 2464497 w 2464497"/>
                  <a:gd name="connsiteY2" fmla="*/ 139663 h 444887"/>
                  <a:gd name="connsiteX3" fmla="*/ 2464497 w 2464497"/>
                  <a:gd name="connsiteY3" fmla="*/ 444887 h 444887"/>
                  <a:gd name="connsiteX4" fmla="*/ 0 w 2464497"/>
                  <a:gd name="connsiteY4" fmla="*/ 444887 h 444887"/>
                  <a:gd name="connsiteX5" fmla="*/ 0 w 2464497"/>
                  <a:gd name="connsiteY5" fmla="*/ 139663 h 444887"/>
                  <a:gd name="connsiteX6" fmla="*/ 139663 w 2464497"/>
                  <a:gd name="connsiteY6" fmla="*/ 0 h 444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64497" h="444887">
                    <a:moveTo>
                      <a:pt x="139663" y="0"/>
                    </a:moveTo>
                    <a:lnTo>
                      <a:pt x="2324834" y="0"/>
                    </a:lnTo>
                    <a:cubicBezTo>
                      <a:pt x="2401968" y="0"/>
                      <a:pt x="2464497" y="62529"/>
                      <a:pt x="2464497" y="139663"/>
                    </a:cubicBezTo>
                    <a:lnTo>
                      <a:pt x="2464497" y="444887"/>
                    </a:lnTo>
                    <a:lnTo>
                      <a:pt x="0" y="444887"/>
                    </a:lnTo>
                    <a:lnTo>
                      <a:pt x="0" y="139663"/>
                    </a:lnTo>
                    <a:cubicBezTo>
                      <a:pt x="0" y="62529"/>
                      <a:pt x="62529" y="0"/>
                      <a:pt x="139663" y="0"/>
                    </a:cubicBezTo>
                    <a:close/>
                  </a:path>
                </a:pathLst>
              </a:cu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8" name="组合 7">
              <a:extLst>
                <a:ext uri="{FF2B5EF4-FFF2-40B4-BE49-F238E27FC236}">
                  <a16:creationId xmlns:a16="http://schemas.microsoft.com/office/drawing/2014/main" id="{0D89C3ED-B34F-4022-82C3-43F4A0F23DC9}"/>
                </a:ext>
              </a:extLst>
            </p:cNvPr>
            <p:cNvGrpSpPr/>
            <p:nvPr/>
          </p:nvGrpSpPr>
          <p:grpSpPr>
            <a:xfrm>
              <a:off x="1802505" y="1676541"/>
              <a:ext cx="407086" cy="96106"/>
              <a:chOff x="2477987" y="2575127"/>
              <a:chExt cx="407086" cy="96106"/>
            </a:xfrm>
          </p:grpSpPr>
          <p:sp>
            <p:nvSpPr>
              <p:cNvPr id="10" name="椭圆 9">
                <a:extLst>
                  <a:ext uri="{FF2B5EF4-FFF2-40B4-BE49-F238E27FC236}">
                    <a16:creationId xmlns:a16="http://schemas.microsoft.com/office/drawing/2014/main" id="{1033E5B3-B23F-401A-A584-CFFD3BA0CD29}"/>
                  </a:ext>
                </a:extLst>
              </p:cNvPr>
              <p:cNvSpPr/>
              <p:nvPr/>
            </p:nvSpPr>
            <p:spPr>
              <a:xfrm>
                <a:off x="2477987" y="2575127"/>
                <a:ext cx="96106" cy="961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7AD571A1-75D9-4536-A2BC-863AF9C0FDAC}"/>
                  </a:ext>
                </a:extLst>
              </p:cNvPr>
              <p:cNvSpPr/>
              <p:nvPr/>
            </p:nvSpPr>
            <p:spPr>
              <a:xfrm>
                <a:off x="2633477" y="2575127"/>
                <a:ext cx="96106" cy="961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7A74A371-7C0C-4AA0-B623-7103496D9E7D}"/>
                  </a:ext>
                </a:extLst>
              </p:cNvPr>
              <p:cNvSpPr/>
              <p:nvPr/>
            </p:nvSpPr>
            <p:spPr>
              <a:xfrm>
                <a:off x="2788967" y="2575127"/>
                <a:ext cx="96106" cy="961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9" name="直接连接符 8">
              <a:extLst>
                <a:ext uri="{FF2B5EF4-FFF2-40B4-BE49-F238E27FC236}">
                  <a16:creationId xmlns:a16="http://schemas.microsoft.com/office/drawing/2014/main" id="{C19A593F-A823-43C0-AAA1-74E36C5CB643}"/>
                </a:ext>
              </a:extLst>
            </p:cNvPr>
            <p:cNvCxnSpPr>
              <a:cxnSpLocks/>
            </p:cNvCxnSpPr>
            <p:nvPr/>
          </p:nvCxnSpPr>
          <p:spPr>
            <a:xfrm flipH="1">
              <a:off x="4302913" y="1625660"/>
              <a:ext cx="171788" cy="171791"/>
            </a:xfrm>
            <a:prstGeom prst="line">
              <a:avLst/>
            </a:prstGeom>
            <a:ln w="19050">
              <a:solidFill>
                <a:schemeClr val="tx1"/>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grpSp>
      <p:sp>
        <p:nvSpPr>
          <p:cNvPr id="18" name="文本框 17">
            <a:extLst>
              <a:ext uri="{FF2B5EF4-FFF2-40B4-BE49-F238E27FC236}">
                <a16:creationId xmlns:a16="http://schemas.microsoft.com/office/drawing/2014/main" id="{192F9F02-D8B2-486D-8E5F-5635E35A9287}"/>
              </a:ext>
            </a:extLst>
          </p:cNvPr>
          <p:cNvSpPr txBox="1"/>
          <p:nvPr/>
        </p:nvSpPr>
        <p:spPr>
          <a:xfrm>
            <a:off x="2353588" y="2403883"/>
            <a:ext cx="2671064" cy="3248262"/>
          </a:xfrm>
          <a:prstGeom prst="rect">
            <a:avLst/>
          </a:prstGeom>
          <a:noFill/>
        </p:spPr>
        <p:txBody>
          <a:bodyPr wrap="square" rtlCol="0">
            <a:spAutoFit/>
          </a:bodyPr>
          <a:lstStyle/>
          <a:p>
            <a:pPr>
              <a:lnSpc>
                <a:spcPct val="120000"/>
              </a:lnSpc>
            </a:pPr>
            <a:r>
              <a:rPr lang="fr-FR" altLang="zh-CN" sz="1200">
                <a:latin typeface="Arial" panose="020B0604020202020204" pitchFamily="34" charset="0"/>
                <a:cs typeface="Arial" panose="020B0604020202020204" pitchFamily="34" charset="0"/>
              </a:rPr>
              <a:t>Lorem ipsum dolor sit amet, consectetuer adipiscing elit. Maecenas porttitor congue massa. Fusce posuere, magna sed pulvinar ultricies, purus lectus malesuada libero, sit amet</a:t>
            </a:r>
          </a:p>
          <a:p>
            <a:pPr>
              <a:lnSpc>
                <a:spcPct val="120000"/>
              </a:lnSpc>
            </a:pPr>
            <a:endParaRPr lang="fr-FR" altLang="zh-CN" sz="1200">
              <a:latin typeface="Arial" panose="020B0604020202020204" pitchFamily="34" charset="0"/>
              <a:cs typeface="Arial" panose="020B0604020202020204" pitchFamily="34" charset="0"/>
            </a:endParaRPr>
          </a:p>
          <a:p>
            <a:pPr>
              <a:lnSpc>
                <a:spcPct val="120000"/>
              </a:lnSpc>
            </a:pPr>
            <a:r>
              <a:rPr lang="fr-FR" altLang="zh-CN" sz="1400" b="1">
                <a:latin typeface="Arial" panose="020B0604020202020204" pitchFamily="34" charset="0"/>
                <a:cs typeface="Arial" panose="020B0604020202020204" pitchFamily="34" charset="0"/>
              </a:rPr>
              <a:t>commodo magna eros quis </a:t>
            </a:r>
            <a:r>
              <a:rPr lang="fr-FR" altLang="zh-CN" sz="1200">
                <a:latin typeface="Arial" panose="020B0604020202020204" pitchFamily="34" charset="0"/>
                <a:cs typeface="Arial" panose="020B0604020202020204" pitchFamily="34" charset="0"/>
              </a:rPr>
              <a:t>Nunc viverra imperdiet enim.</a:t>
            </a:r>
          </a:p>
          <a:p>
            <a:pPr>
              <a:lnSpc>
                <a:spcPct val="120000"/>
              </a:lnSpc>
            </a:pPr>
            <a:r>
              <a:rPr lang="fr-FR" altLang="zh-CN" sz="1200">
                <a:latin typeface="Arial" panose="020B0604020202020204" pitchFamily="34" charset="0"/>
                <a:cs typeface="Arial" panose="020B0604020202020204" pitchFamily="34" charset="0"/>
              </a:rPr>
              <a:t>Fusce est. Vivamus a tellus. Pellentesque habitant morbi tristique senectus et netus et malesuada fames ac turpis egestas. Proin pharetra</a:t>
            </a:r>
          </a:p>
        </p:txBody>
      </p:sp>
      <p:grpSp>
        <p:nvGrpSpPr>
          <p:cNvPr id="19" name="组合 18">
            <a:extLst>
              <a:ext uri="{FF2B5EF4-FFF2-40B4-BE49-F238E27FC236}">
                <a16:creationId xmlns:a16="http://schemas.microsoft.com/office/drawing/2014/main" id="{75B00DE3-8206-4DEC-874F-815573CD8AD7}"/>
              </a:ext>
            </a:extLst>
          </p:cNvPr>
          <p:cNvGrpSpPr/>
          <p:nvPr/>
        </p:nvGrpSpPr>
        <p:grpSpPr>
          <a:xfrm>
            <a:off x="4764584" y="2131229"/>
            <a:ext cx="1099391" cy="892534"/>
            <a:chOff x="9842264" y="775197"/>
            <a:chExt cx="953151" cy="773810"/>
          </a:xfrm>
        </p:grpSpPr>
        <p:grpSp>
          <p:nvGrpSpPr>
            <p:cNvPr id="20" name="组合 19">
              <a:extLst>
                <a:ext uri="{FF2B5EF4-FFF2-40B4-BE49-F238E27FC236}">
                  <a16:creationId xmlns:a16="http://schemas.microsoft.com/office/drawing/2014/main" id="{23FABE90-AFA6-4D99-BA0E-38B4978DFC40}"/>
                </a:ext>
              </a:extLst>
            </p:cNvPr>
            <p:cNvGrpSpPr/>
            <p:nvPr/>
          </p:nvGrpSpPr>
          <p:grpSpPr>
            <a:xfrm>
              <a:off x="9842264" y="775197"/>
              <a:ext cx="953151" cy="773810"/>
              <a:chOff x="6418100" y="2250095"/>
              <a:chExt cx="953151" cy="773810"/>
            </a:xfrm>
            <a:solidFill>
              <a:srgbClr val="00C8DC"/>
            </a:solidFill>
          </p:grpSpPr>
          <p:sp>
            <p:nvSpPr>
              <p:cNvPr id="22" name="任意多边形: 形状 21">
                <a:extLst>
                  <a:ext uri="{FF2B5EF4-FFF2-40B4-BE49-F238E27FC236}">
                    <a16:creationId xmlns:a16="http://schemas.microsoft.com/office/drawing/2014/main" id="{DF84E8D8-C4F4-48D6-8EAF-D57712D9B2A1}"/>
                  </a:ext>
                </a:extLst>
              </p:cNvPr>
              <p:cNvSpPr/>
              <p:nvPr/>
            </p:nvSpPr>
            <p:spPr>
              <a:xfrm>
                <a:off x="6418100" y="2250095"/>
                <a:ext cx="713941" cy="685509"/>
              </a:xfrm>
              <a:custGeom>
                <a:avLst/>
                <a:gdLst>
                  <a:gd name="connsiteX0" fmla="*/ 2803020 w 2913386"/>
                  <a:gd name="connsiteY0" fmla="*/ 915533 h 2797368"/>
                  <a:gd name="connsiteX1" fmla="*/ 1612471 w 2913386"/>
                  <a:gd name="connsiteY1" fmla="*/ 51435 h 2797368"/>
                  <a:gd name="connsiteX2" fmla="*/ 1299727 w 2913386"/>
                  <a:gd name="connsiteY2" fmla="*/ 51435 h 2797368"/>
                  <a:gd name="connsiteX3" fmla="*/ 109178 w 2913386"/>
                  <a:gd name="connsiteY3" fmla="*/ 915533 h 2797368"/>
                  <a:gd name="connsiteX4" fmla="*/ 13158 w 2913386"/>
                  <a:gd name="connsiteY4" fmla="*/ 1211779 h 2797368"/>
                  <a:gd name="connsiteX5" fmla="*/ 468529 w 2913386"/>
                  <a:gd name="connsiteY5" fmla="*/ 2613555 h 2797368"/>
                  <a:gd name="connsiteX6" fmla="*/ 720923 w 2913386"/>
                  <a:gd name="connsiteY6" fmla="*/ 2797368 h 2797368"/>
                  <a:gd name="connsiteX7" fmla="*/ 2194022 w 2913386"/>
                  <a:gd name="connsiteY7" fmla="*/ 2797368 h 2797368"/>
                  <a:gd name="connsiteX8" fmla="*/ 2446416 w 2913386"/>
                  <a:gd name="connsiteY8" fmla="*/ 2613555 h 2797368"/>
                  <a:gd name="connsiteX9" fmla="*/ 2901787 w 2913386"/>
                  <a:gd name="connsiteY9" fmla="*/ 1214523 h 2797368"/>
                  <a:gd name="connsiteX10" fmla="*/ 2803012 w 2913386"/>
                  <a:gd name="connsiteY10" fmla="*/ 915514 h 2797368"/>
                  <a:gd name="connsiteX11" fmla="*/ 1450622 w 2913386"/>
                  <a:gd name="connsiteY11" fmla="*/ 1601333 h 2797368"/>
                  <a:gd name="connsiteX12" fmla="*/ 1362831 w 2913386"/>
                  <a:gd name="connsiteY12" fmla="*/ 1513542 h 2797368"/>
                  <a:gd name="connsiteX13" fmla="*/ 1450622 w 2913386"/>
                  <a:gd name="connsiteY13" fmla="*/ 1425751 h 2797368"/>
                  <a:gd name="connsiteX14" fmla="*/ 1538414 w 2913386"/>
                  <a:gd name="connsiteY14" fmla="*/ 1513542 h 2797368"/>
                  <a:gd name="connsiteX15" fmla="*/ 1450622 w 2913386"/>
                  <a:gd name="connsiteY15" fmla="*/ 1601333 h 279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386" h="2797368">
                    <a:moveTo>
                      <a:pt x="2803020" y="915533"/>
                    </a:moveTo>
                    <a:lnTo>
                      <a:pt x="1612471" y="51435"/>
                    </a:lnTo>
                    <a:cubicBezTo>
                      <a:pt x="1519207" y="-17145"/>
                      <a:pt x="1393035" y="-17145"/>
                      <a:pt x="1299727" y="51435"/>
                    </a:cubicBezTo>
                    <a:lnTo>
                      <a:pt x="109178" y="915533"/>
                    </a:lnTo>
                    <a:cubicBezTo>
                      <a:pt x="15914" y="984113"/>
                      <a:pt x="-22506" y="1102061"/>
                      <a:pt x="13158" y="1211779"/>
                    </a:cubicBezTo>
                    <a:lnTo>
                      <a:pt x="468529" y="2613555"/>
                    </a:lnTo>
                    <a:cubicBezTo>
                      <a:pt x="504197" y="2723273"/>
                      <a:pt x="605689" y="2797368"/>
                      <a:pt x="720923" y="2797368"/>
                    </a:cubicBezTo>
                    <a:lnTo>
                      <a:pt x="2194022" y="2797368"/>
                    </a:lnTo>
                    <a:cubicBezTo>
                      <a:pt x="2309256" y="2797368"/>
                      <a:pt x="2410744" y="2723316"/>
                      <a:pt x="2446416" y="2613555"/>
                    </a:cubicBezTo>
                    <a:lnTo>
                      <a:pt x="2901787" y="1214523"/>
                    </a:lnTo>
                    <a:cubicBezTo>
                      <a:pt x="2934699" y="1104804"/>
                      <a:pt x="2896276" y="984094"/>
                      <a:pt x="2803012" y="915514"/>
                    </a:cubicBezTo>
                    <a:close/>
                    <a:moveTo>
                      <a:pt x="1450622" y="1601333"/>
                    </a:moveTo>
                    <a:cubicBezTo>
                      <a:pt x="1401254" y="1601333"/>
                      <a:pt x="1362831" y="1562910"/>
                      <a:pt x="1362831" y="1513542"/>
                    </a:cubicBezTo>
                    <a:cubicBezTo>
                      <a:pt x="1362831" y="1464173"/>
                      <a:pt x="1401255" y="1425751"/>
                      <a:pt x="1450622" y="1425751"/>
                    </a:cubicBezTo>
                    <a:cubicBezTo>
                      <a:pt x="1499991" y="1425751"/>
                      <a:pt x="1538414" y="1464174"/>
                      <a:pt x="1538414" y="1513542"/>
                    </a:cubicBezTo>
                    <a:cubicBezTo>
                      <a:pt x="1538375" y="1562949"/>
                      <a:pt x="1499990" y="1601333"/>
                      <a:pt x="1450622" y="1601333"/>
                    </a:cubicBezTo>
                    <a:close/>
                  </a:path>
                </a:pathLst>
              </a:custGeom>
              <a:grpFill/>
              <a:ln w="19050" cap="flat" cmpd="sng" algn="ctr">
                <a:solidFill>
                  <a:schemeClr val="tx1">
                    <a:lumMod val="100000"/>
                  </a:schemeClr>
                </a:solidFill>
                <a:prstDash val="solid"/>
                <a:miter lim="800000"/>
                <a:headEnd type="none" w="med" len="med"/>
                <a:tailEnd type="none" w="med" len="med"/>
              </a:ln>
              <a:effectLst/>
            </p:spPr>
            <p:txBody>
              <a:bodyPr rtlCol="0" anchor="ctr"/>
              <a:lstStyle/>
              <a:p>
                <a:endParaRPr lang="zh-CN" altLang="en-US">
                  <a:solidFill>
                    <a:schemeClr val="tx1">
                      <a:lumMod val="100000"/>
                    </a:schemeClr>
                  </a:solidFill>
                </a:endParaRPr>
              </a:p>
            </p:txBody>
          </p:sp>
          <p:sp>
            <p:nvSpPr>
              <p:cNvPr id="23" name="任意多边形: 形状 22">
                <a:extLst>
                  <a:ext uri="{FF2B5EF4-FFF2-40B4-BE49-F238E27FC236}">
                    <a16:creationId xmlns:a16="http://schemas.microsoft.com/office/drawing/2014/main" id="{C21B186C-32FA-43ED-A40D-1680B5E386E4}"/>
                  </a:ext>
                </a:extLst>
              </p:cNvPr>
              <p:cNvSpPr/>
              <p:nvPr/>
            </p:nvSpPr>
            <p:spPr>
              <a:xfrm>
                <a:off x="6497836" y="2279528"/>
                <a:ext cx="713941" cy="685509"/>
              </a:xfrm>
              <a:custGeom>
                <a:avLst/>
                <a:gdLst>
                  <a:gd name="connsiteX0" fmla="*/ 2803020 w 2913386"/>
                  <a:gd name="connsiteY0" fmla="*/ 915533 h 2797368"/>
                  <a:gd name="connsiteX1" fmla="*/ 1612471 w 2913386"/>
                  <a:gd name="connsiteY1" fmla="*/ 51435 h 2797368"/>
                  <a:gd name="connsiteX2" fmla="*/ 1299727 w 2913386"/>
                  <a:gd name="connsiteY2" fmla="*/ 51435 h 2797368"/>
                  <a:gd name="connsiteX3" fmla="*/ 109178 w 2913386"/>
                  <a:gd name="connsiteY3" fmla="*/ 915533 h 2797368"/>
                  <a:gd name="connsiteX4" fmla="*/ 13158 w 2913386"/>
                  <a:gd name="connsiteY4" fmla="*/ 1211779 h 2797368"/>
                  <a:gd name="connsiteX5" fmla="*/ 468529 w 2913386"/>
                  <a:gd name="connsiteY5" fmla="*/ 2613555 h 2797368"/>
                  <a:gd name="connsiteX6" fmla="*/ 720923 w 2913386"/>
                  <a:gd name="connsiteY6" fmla="*/ 2797368 h 2797368"/>
                  <a:gd name="connsiteX7" fmla="*/ 2194022 w 2913386"/>
                  <a:gd name="connsiteY7" fmla="*/ 2797368 h 2797368"/>
                  <a:gd name="connsiteX8" fmla="*/ 2446416 w 2913386"/>
                  <a:gd name="connsiteY8" fmla="*/ 2613555 h 2797368"/>
                  <a:gd name="connsiteX9" fmla="*/ 2901787 w 2913386"/>
                  <a:gd name="connsiteY9" fmla="*/ 1214523 h 2797368"/>
                  <a:gd name="connsiteX10" fmla="*/ 2803012 w 2913386"/>
                  <a:gd name="connsiteY10" fmla="*/ 915514 h 2797368"/>
                  <a:gd name="connsiteX11" fmla="*/ 1450622 w 2913386"/>
                  <a:gd name="connsiteY11" fmla="*/ 1601333 h 2797368"/>
                  <a:gd name="connsiteX12" fmla="*/ 1362831 w 2913386"/>
                  <a:gd name="connsiteY12" fmla="*/ 1513542 h 2797368"/>
                  <a:gd name="connsiteX13" fmla="*/ 1450622 w 2913386"/>
                  <a:gd name="connsiteY13" fmla="*/ 1425751 h 2797368"/>
                  <a:gd name="connsiteX14" fmla="*/ 1538414 w 2913386"/>
                  <a:gd name="connsiteY14" fmla="*/ 1513542 h 2797368"/>
                  <a:gd name="connsiteX15" fmla="*/ 1450622 w 2913386"/>
                  <a:gd name="connsiteY15" fmla="*/ 1601333 h 279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386" h="2797368">
                    <a:moveTo>
                      <a:pt x="2803020" y="915533"/>
                    </a:moveTo>
                    <a:lnTo>
                      <a:pt x="1612471" y="51435"/>
                    </a:lnTo>
                    <a:cubicBezTo>
                      <a:pt x="1519207" y="-17145"/>
                      <a:pt x="1393035" y="-17145"/>
                      <a:pt x="1299727" y="51435"/>
                    </a:cubicBezTo>
                    <a:lnTo>
                      <a:pt x="109178" y="915533"/>
                    </a:lnTo>
                    <a:cubicBezTo>
                      <a:pt x="15914" y="984113"/>
                      <a:pt x="-22506" y="1102061"/>
                      <a:pt x="13158" y="1211779"/>
                    </a:cubicBezTo>
                    <a:lnTo>
                      <a:pt x="468529" y="2613555"/>
                    </a:lnTo>
                    <a:cubicBezTo>
                      <a:pt x="504197" y="2723273"/>
                      <a:pt x="605689" y="2797368"/>
                      <a:pt x="720923" y="2797368"/>
                    </a:cubicBezTo>
                    <a:lnTo>
                      <a:pt x="2194022" y="2797368"/>
                    </a:lnTo>
                    <a:cubicBezTo>
                      <a:pt x="2309256" y="2797368"/>
                      <a:pt x="2410744" y="2723316"/>
                      <a:pt x="2446416" y="2613555"/>
                    </a:cubicBezTo>
                    <a:lnTo>
                      <a:pt x="2901787" y="1214523"/>
                    </a:lnTo>
                    <a:cubicBezTo>
                      <a:pt x="2934699" y="1104804"/>
                      <a:pt x="2896276" y="984094"/>
                      <a:pt x="2803012" y="915514"/>
                    </a:cubicBezTo>
                    <a:close/>
                    <a:moveTo>
                      <a:pt x="1450622" y="1601333"/>
                    </a:moveTo>
                    <a:cubicBezTo>
                      <a:pt x="1401254" y="1601333"/>
                      <a:pt x="1362831" y="1562910"/>
                      <a:pt x="1362831" y="1513542"/>
                    </a:cubicBezTo>
                    <a:cubicBezTo>
                      <a:pt x="1362831" y="1464173"/>
                      <a:pt x="1401255" y="1425751"/>
                      <a:pt x="1450622" y="1425751"/>
                    </a:cubicBezTo>
                    <a:cubicBezTo>
                      <a:pt x="1499991" y="1425751"/>
                      <a:pt x="1538414" y="1464174"/>
                      <a:pt x="1538414" y="1513542"/>
                    </a:cubicBezTo>
                    <a:cubicBezTo>
                      <a:pt x="1538375" y="1562949"/>
                      <a:pt x="1499990" y="1601333"/>
                      <a:pt x="1450622" y="1601333"/>
                    </a:cubicBezTo>
                    <a:close/>
                  </a:path>
                </a:pathLst>
              </a:custGeom>
              <a:grpFill/>
              <a:ln w="19050" cap="flat" cmpd="sng" algn="ctr">
                <a:solidFill>
                  <a:schemeClr val="tx1">
                    <a:lumMod val="100000"/>
                  </a:schemeClr>
                </a:solidFill>
                <a:prstDash val="solid"/>
                <a:miter lim="800000"/>
                <a:headEnd type="none" w="med" len="med"/>
                <a:tailEnd type="none" w="med" len="med"/>
              </a:ln>
              <a:effectLst/>
            </p:spPr>
            <p:txBody>
              <a:bodyPr rtlCol="0" anchor="ctr"/>
              <a:lstStyle/>
              <a:p>
                <a:endParaRPr lang="zh-CN" altLang="en-US">
                  <a:solidFill>
                    <a:schemeClr val="tx1">
                      <a:lumMod val="100000"/>
                    </a:schemeClr>
                  </a:solidFill>
                </a:endParaRPr>
              </a:p>
            </p:txBody>
          </p:sp>
          <p:sp>
            <p:nvSpPr>
              <p:cNvPr id="24" name="任意多边形: 形状 23">
                <a:extLst>
                  <a:ext uri="{FF2B5EF4-FFF2-40B4-BE49-F238E27FC236}">
                    <a16:creationId xmlns:a16="http://schemas.microsoft.com/office/drawing/2014/main" id="{C60BB596-7837-43BD-A48C-83280251BFA8}"/>
                  </a:ext>
                </a:extLst>
              </p:cNvPr>
              <p:cNvSpPr/>
              <p:nvPr/>
            </p:nvSpPr>
            <p:spPr>
              <a:xfrm>
                <a:off x="6577573" y="2308962"/>
                <a:ext cx="713941" cy="685509"/>
              </a:xfrm>
              <a:custGeom>
                <a:avLst/>
                <a:gdLst>
                  <a:gd name="connsiteX0" fmla="*/ 2803020 w 2913386"/>
                  <a:gd name="connsiteY0" fmla="*/ 915533 h 2797368"/>
                  <a:gd name="connsiteX1" fmla="*/ 1612471 w 2913386"/>
                  <a:gd name="connsiteY1" fmla="*/ 51435 h 2797368"/>
                  <a:gd name="connsiteX2" fmla="*/ 1299727 w 2913386"/>
                  <a:gd name="connsiteY2" fmla="*/ 51435 h 2797368"/>
                  <a:gd name="connsiteX3" fmla="*/ 109178 w 2913386"/>
                  <a:gd name="connsiteY3" fmla="*/ 915533 h 2797368"/>
                  <a:gd name="connsiteX4" fmla="*/ 13158 w 2913386"/>
                  <a:gd name="connsiteY4" fmla="*/ 1211779 h 2797368"/>
                  <a:gd name="connsiteX5" fmla="*/ 468529 w 2913386"/>
                  <a:gd name="connsiteY5" fmla="*/ 2613555 h 2797368"/>
                  <a:gd name="connsiteX6" fmla="*/ 720923 w 2913386"/>
                  <a:gd name="connsiteY6" fmla="*/ 2797368 h 2797368"/>
                  <a:gd name="connsiteX7" fmla="*/ 2194022 w 2913386"/>
                  <a:gd name="connsiteY7" fmla="*/ 2797368 h 2797368"/>
                  <a:gd name="connsiteX8" fmla="*/ 2446416 w 2913386"/>
                  <a:gd name="connsiteY8" fmla="*/ 2613555 h 2797368"/>
                  <a:gd name="connsiteX9" fmla="*/ 2901787 w 2913386"/>
                  <a:gd name="connsiteY9" fmla="*/ 1214523 h 2797368"/>
                  <a:gd name="connsiteX10" fmla="*/ 2803012 w 2913386"/>
                  <a:gd name="connsiteY10" fmla="*/ 915514 h 2797368"/>
                  <a:gd name="connsiteX11" fmla="*/ 1450622 w 2913386"/>
                  <a:gd name="connsiteY11" fmla="*/ 1601333 h 2797368"/>
                  <a:gd name="connsiteX12" fmla="*/ 1362831 w 2913386"/>
                  <a:gd name="connsiteY12" fmla="*/ 1513542 h 2797368"/>
                  <a:gd name="connsiteX13" fmla="*/ 1450622 w 2913386"/>
                  <a:gd name="connsiteY13" fmla="*/ 1425751 h 2797368"/>
                  <a:gd name="connsiteX14" fmla="*/ 1538414 w 2913386"/>
                  <a:gd name="connsiteY14" fmla="*/ 1513542 h 2797368"/>
                  <a:gd name="connsiteX15" fmla="*/ 1450622 w 2913386"/>
                  <a:gd name="connsiteY15" fmla="*/ 1601333 h 279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386" h="2797368">
                    <a:moveTo>
                      <a:pt x="2803020" y="915533"/>
                    </a:moveTo>
                    <a:lnTo>
                      <a:pt x="1612471" y="51435"/>
                    </a:lnTo>
                    <a:cubicBezTo>
                      <a:pt x="1519207" y="-17145"/>
                      <a:pt x="1393035" y="-17145"/>
                      <a:pt x="1299727" y="51435"/>
                    </a:cubicBezTo>
                    <a:lnTo>
                      <a:pt x="109178" y="915533"/>
                    </a:lnTo>
                    <a:cubicBezTo>
                      <a:pt x="15914" y="984113"/>
                      <a:pt x="-22506" y="1102061"/>
                      <a:pt x="13158" y="1211779"/>
                    </a:cubicBezTo>
                    <a:lnTo>
                      <a:pt x="468529" y="2613555"/>
                    </a:lnTo>
                    <a:cubicBezTo>
                      <a:pt x="504197" y="2723273"/>
                      <a:pt x="605689" y="2797368"/>
                      <a:pt x="720923" y="2797368"/>
                    </a:cubicBezTo>
                    <a:lnTo>
                      <a:pt x="2194022" y="2797368"/>
                    </a:lnTo>
                    <a:cubicBezTo>
                      <a:pt x="2309256" y="2797368"/>
                      <a:pt x="2410744" y="2723316"/>
                      <a:pt x="2446416" y="2613555"/>
                    </a:cubicBezTo>
                    <a:lnTo>
                      <a:pt x="2901787" y="1214523"/>
                    </a:lnTo>
                    <a:cubicBezTo>
                      <a:pt x="2934699" y="1104804"/>
                      <a:pt x="2896276" y="984094"/>
                      <a:pt x="2803012" y="915514"/>
                    </a:cubicBezTo>
                    <a:close/>
                    <a:moveTo>
                      <a:pt x="1450622" y="1601333"/>
                    </a:moveTo>
                    <a:cubicBezTo>
                      <a:pt x="1401254" y="1601333"/>
                      <a:pt x="1362831" y="1562910"/>
                      <a:pt x="1362831" y="1513542"/>
                    </a:cubicBezTo>
                    <a:cubicBezTo>
                      <a:pt x="1362831" y="1464173"/>
                      <a:pt x="1401255" y="1425751"/>
                      <a:pt x="1450622" y="1425751"/>
                    </a:cubicBezTo>
                    <a:cubicBezTo>
                      <a:pt x="1499991" y="1425751"/>
                      <a:pt x="1538414" y="1464174"/>
                      <a:pt x="1538414" y="1513542"/>
                    </a:cubicBezTo>
                    <a:cubicBezTo>
                      <a:pt x="1538375" y="1562949"/>
                      <a:pt x="1499990" y="1601333"/>
                      <a:pt x="1450622" y="1601333"/>
                    </a:cubicBezTo>
                    <a:close/>
                  </a:path>
                </a:pathLst>
              </a:custGeom>
              <a:grpFill/>
              <a:ln w="19050" cap="flat" cmpd="sng" algn="ctr">
                <a:solidFill>
                  <a:schemeClr val="tx1">
                    <a:lumMod val="100000"/>
                  </a:schemeClr>
                </a:solidFill>
                <a:prstDash val="solid"/>
                <a:miter lim="800000"/>
                <a:headEnd type="none" w="med" len="med"/>
                <a:tailEnd type="none" w="med" len="med"/>
              </a:ln>
              <a:effectLst/>
            </p:spPr>
            <p:txBody>
              <a:bodyPr rtlCol="0" anchor="ctr"/>
              <a:lstStyle/>
              <a:p>
                <a:endParaRPr lang="zh-CN" altLang="en-US">
                  <a:solidFill>
                    <a:schemeClr val="tx1">
                      <a:lumMod val="100000"/>
                    </a:schemeClr>
                  </a:solidFill>
                </a:endParaRPr>
              </a:p>
            </p:txBody>
          </p:sp>
          <p:sp>
            <p:nvSpPr>
              <p:cNvPr id="25" name="任意多边形: 形状 24">
                <a:extLst>
                  <a:ext uri="{FF2B5EF4-FFF2-40B4-BE49-F238E27FC236}">
                    <a16:creationId xmlns:a16="http://schemas.microsoft.com/office/drawing/2014/main" id="{5D46D31B-F84F-4A8D-A178-2384C381DAC7}"/>
                  </a:ext>
                </a:extLst>
              </p:cNvPr>
              <p:cNvSpPr/>
              <p:nvPr/>
            </p:nvSpPr>
            <p:spPr>
              <a:xfrm>
                <a:off x="6657310" y="2338396"/>
                <a:ext cx="713941" cy="685509"/>
              </a:xfrm>
              <a:custGeom>
                <a:avLst/>
                <a:gdLst>
                  <a:gd name="connsiteX0" fmla="*/ 2803020 w 2913386"/>
                  <a:gd name="connsiteY0" fmla="*/ 915533 h 2797368"/>
                  <a:gd name="connsiteX1" fmla="*/ 1612471 w 2913386"/>
                  <a:gd name="connsiteY1" fmla="*/ 51435 h 2797368"/>
                  <a:gd name="connsiteX2" fmla="*/ 1299727 w 2913386"/>
                  <a:gd name="connsiteY2" fmla="*/ 51435 h 2797368"/>
                  <a:gd name="connsiteX3" fmla="*/ 109178 w 2913386"/>
                  <a:gd name="connsiteY3" fmla="*/ 915533 h 2797368"/>
                  <a:gd name="connsiteX4" fmla="*/ 13158 w 2913386"/>
                  <a:gd name="connsiteY4" fmla="*/ 1211779 h 2797368"/>
                  <a:gd name="connsiteX5" fmla="*/ 468529 w 2913386"/>
                  <a:gd name="connsiteY5" fmla="*/ 2613555 h 2797368"/>
                  <a:gd name="connsiteX6" fmla="*/ 720923 w 2913386"/>
                  <a:gd name="connsiteY6" fmla="*/ 2797368 h 2797368"/>
                  <a:gd name="connsiteX7" fmla="*/ 2194022 w 2913386"/>
                  <a:gd name="connsiteY7" fmla="*/ 2797368 h 2797368"/>
                  <a:gd name="connsiteX8" fmla="*/ 2446416 w 2913386"/>
                  <a:gd name="connsiteY8" fmla="*/ 2613555 h 2797368"/>
                  <a:gd name="connsiteX9" fmla="*/ 2901787 w 2913386"/>
                  <a:gd name="connsiteY9" fmla="*/ 1214523 h 2797368"/>
                  <a:gd name="connsiteX10" fmla="*/ 2803012 w 2913386"/>
                  <a:gd name="connsiteY10" fmla="*/ 915514 h 2797368"/>
                  <a:gd name="connsiteX11" fmla="*/ 1450622 w 2913386"/>
                  <a:gd name="connsiteY11" fmla="*/ 1601333 h 2797368"/>
                  <a:gd name="connsiteX12" fmla="*/ 1362831 w 2913386"/>
                  <a:gd name="connsiteY12" fmla="*/ 1513542 h 2797368"/>
                  <a:gd name="connsiteX13" fmla="*/ 1450622 w 2913386"/>
                  <a:gd name="connsiteY13" fmla="*/ 1425751 h 2797368"/>
                  <a:gd name="connsiteX14" fmla="*/ 1538414 w 2913386"/>
                  <a:gd name="connsiteY14" fmla="*/ 1513542 h 2797368"/>
                  <a:gd name="connsiteX15" fmla="*/ 1450622 w 2913386"/>
                  <a:gd name="connsiteY15" fmla="*/ 1601333 h 279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386" h="2797368">
                    <a:moveTo>
                      <a:pt x="2803020" y="915533"/>
                    </a:moveTo>
                    <a:lnTo>
                      <a:pt x="1612471" y="51435"/>
                    </a:lnTo>
                    <a:cubicBezTo>
                      <a:pt x="1519207" y="-17145"/>
                      <a:pt x="1393035" y="-17145"/>
                      <a:pt x="1299727" y="51435"/>
                    </a:cubicBezTo>
                    <a:lnTo>
                      <a:pt x="109178" y="915533"/>
                    </a:lnTo>
                    <a:cubicBezTo>
                      <a:pt x="15914" y="984113"/>
                      <a:pt x="-22506" y="1102061"/>
                      <a:pt x="13158" y="1211779"/>
                    </a:cubicBezTo>
                    <a:lnTo>
                      <a:pt x="468529" y="2613555"/>
                    </a:lnTo>
                    <a:cubicBezTo>
                      <a:pt x="504197" y="2723273"/>
                      <a:pt x="605689" y="2797368"/>
                      <a:pt x="720923" y="2797368"/>
                    </a:cubicBezTo>
                    <a:lnTo>
                      <a:pt x="2194022" y="2797368"/>
                    </a:lnTo>
                    <a:cubicBezTo>
                      <a:pt x="2309256" y="2797368"/>
                      <a:pt x="2410744" y="2723316"/>
                      <a:pt x="2446416" y="2613555"/>
                    </a:cubicBezTo>
                    <a:lnTo>
                      <a:pt x="2901787" y="1214523"/>
                    </a:lnTo>
                    <a:cubicBezTo>
                      <a:pt x="2934699" y="1104804"/>
                      <a:pt x="2896276" y="984094"/>
                      <a:pt x="2803012" y="915514"/>
                    </a:cubicBezTo>
                    <a:close/>
                    <a:moveTo>
                      <a:pt x="1450622" y="1601333"/>
                    </a:moveTo>
                    <a:cubicBezTo>
                      <a:pt x="1401254" y="1601333"/>
                      <a:pt x="1362831" y="1562910"/>
                      <a:pt x="1362831" y="1513542"/>
                    </a:cubicBezTo>
                    <a:cubicBezTo>
                      <a:pt x="1362831" y="1464173"/>
                      <a:pt x="1401255" y="1425751"/>
                      <a:pt x="1450622" y="1425751"/>
                    </a:cubicBezTo>
                    <a:cubicBezTo>
                      <a:pt x="1499991" y="1425751"/>
                      <a:pt x="1538414" y="1464174"/>
                      <a:pt x="1538414" y="1513542"/>
                    </a:cubicBezTo>
                    <a:cubicBezTo>
                      <a:pt x="1538375" y="1562949"/>
                      <a:pt x="1499990" y="1601333"/>
                      <a:pt x="1450622" y="1601333"/>
                    </a:cubicBezTo>
                    <a:close/>
                  </a:path>
                </a:pathLst>
              </a:custGeom>
              <a:grpFill/>
              <a:ln w="19050" cap="flat">
                <a:solidFill>
                  <a:schemeClr val="tx1"/>
                </a:solidFill>
                <a:prstDash val="solid"/>
                <a:miter/>
              </a:ln>
            </p:spPr>
            <p:txBody>
              <a:bodyPr rtlCol="0" anchor="ctr"/>
              <a:lstStyle/>
              <a:p>
                <a:endParaRPr lang="zh-CN" altLang="en-US"/>
              </a:p>
            </p:txBody>
          </p:sp>
        </p:grpSp>
        <p:sp>
          <p:nvSpPr>
            <p:cNvPr id="21" name="任意多边形: 形状 20">
              <a:extLst>
                <a:ext uri="{FF2B5EF4-FFF2-40B4-BE49-F238E27FC236}">
                  <a16:creationId xmlns:a16="http://schemas.microsoft.com/office/drawing/2014/main" id="{10F3E1B9-8623-4CB8-8E9A-DD59E32FABC2}"/>
                </a:ext>
              </a:extLst>
            </p:cNvPr>
            <p:cNvSpPr/>
            <p:nvPr/>
          </p:nvSpPr>
          <p:spPr>
            <a:xfrm>
              <a:off x="10215218" y="1013197"/>
              <a:ext cx="445197" cy="445130"/>
            </a:xfrm>
            <a:custGeom>
              <a:avLst/>
              <a:gdLst>
                <a:gd name="connsiteX0" fmla="*/ 2599770 w 5199539"/>
                <a:gd name="connsiteY0" fmla="*/ 0 h 5198755"/>
                <a:gd name="connsiteX1" fmla="*/ 0 w 5199539"/>
                <a:gd name="connsiteY1" fmla="*/ 2599770 h 5198755"/>
                <a:gd name="connsiteX2" fmla="*/ 2599770 w 5199539"/>
                <a:gd name="connsiteY2" fmla="*/ 5198756 h 5198755"/>
                <a:gd name="connsiteX3" fmla="*/ 5199540 w 5199539"/>
                <a:gd name="connsiteY3" fmla="*/ 2599770 h 5198755"/>
                <a:gd name="connsiteX4" fmla="*/ 2599770 w 5199539"/>
                <a:gd name="connsiteY4" fmla="*/ 0 h 5198755"/>
                <a:gd name="connsiteX5" fmla="*/ 1650633 w 5199539"/>
                <a:gd name="connsiteY5" fmla="*/ 2203182 h 5198755"/>
                <a:gd name="connsiteX6" fmla="*/ 1291655 w 5199539"/>
                <a:gd name="connsiteY6" fmla="*/ 1844204 h 5198755"/>
                <a:gd name="connsiteX7" fmla="*/ 1650633 w 5199539"/>
                <a:gd name="connsiteY7" fmla="*/ 1485227 h 5198755"/>
                <a:gd name="connsiteX8" fmla="*/ 2009610 w 5199539"/>
                <a:gd name="connsiteY8" fmla="*/ 1844204 h 5198755"/>
                <a:gd name="connsiteX9" fmla="*/ 1650633 w 5199539"/>
                <a:gd name="connsiteY9" fmla="*/ 2203182 h 5198755"/>
                <a:gd name="connsiteX10" fmla="*/ 1972753 w 5199539"/>
                <a:gd name="connsiteY10" fmla="*/ 1373099 h 5198755"/>
                <a:gd name="connsiteX11" fmla="*/ 1328512 w 5199539"/>
                <a:gd name="connsiteY11" fmla="*/ 1373099 h 5198755"/>
                <a:gd name="connsiteX12" fmla="*/ 1281478 w 5199539"/>
                <a:gd name="connsiteY12" fmla="*/ 1388790 h 5198755"/>
                <a:gd name="connsiteX13" fmla="*/ 1218792 w 5199539"/>
                <a:gd name="connsiteY13" fmla="*/ 1357447 h 5198755"/>
                <a:gd name="connsiteX14" fmla="*/ 1235248 w 5199539"/>
                <a:gd name="connsiteY14" fmla="*/ 1247729 h 5198755"/>
                <a:gd name="connsiteX15" fmla="*/ 1650628 w 5199539"/>
                <a:gd name="connsiteY15" fmla="*/ 1110569 h 5198755"/>
                <a:gd name="connsiteX16" fmla="*/ 2066007 w 5199539"/>
                <a:gd name="connsiteY16" fmla="*/ 1247729 h 5198755"/>
                <a:gd name="connsiteX17" fmla="*/ 2082463 w 5199539"/>
                <a:gd name="connsiteY17" fmla="*/ 1357447 h 5198755"/>
                <a:gd name="connsiteX18" fmla="*/ 1972745 w 5199539"/>
                <a:gd name="connsiteY18" fmla="*/ 1373100 h 5198755"/>
                <a:gd name="connsiteX19" fmla="*/ 2599770 w 5199539"/>
                <a:gd name="connsiteY19" fmla="*/ 4416484 h 5198755"/>
                <a:gd name="connsiteX20" fmla="*/ 2066825 w 5199539"/>
                <a:gd name="connsiteY20" fmla="*/ 3631144 h 5198755"/>
                <a:gd name="connsiteX21" fmla="*/ 2599770 w 5199539"/>
                <a:gd name="connsiteY21" fmla="*/ 2845806 h 5198755"/>
                <a:gd name="connsiteX22" fmla="*/ 3132715 w 5199539"/>
                <a:gd name="connsiteY22" fmla="*/ 3631144 h 5198755"/>
                <a:gd name="connsiteX23" fmla="*/ 2599770 w 5199539"/>
                <a:gd name="connsiteY23" fmla="*/ 4416484 h 5198755"/>
                <a:gd name="connsiteX24" fmla="*/ 3548907 w 5199539"/>
                <a:gd name="connsiteY24" fmla="*/ 2203113 h 5198755"/>
                <a:gd name="connsiteX25" fmla="*/ 3189930 w 5199539"/>
                <a:gd name="connsiteY25" fmla="*/ 1844136 h 5198755"/>
                <a:gd name="connsiteX26" fmla="*/ 3548907 w 5199539"/>
                <a:gd name="connsiteY26" fmla="*/ 1485159 h 5198755"/>
                <a:gd name="connsiteX27" fmla="*/ 3907884 w 5199539"/>
                <a:gd name="connsiteY27" fmla="*/ 1844136 h 5198755"/>
                <a:gd name="connsiteX28" fmla="*/ 3548907 w 5199539"/>
                <a:gd name="connsiteY28" fmla="*/ 2203113 h 5198755"/>
                <a:gd name="connsiteX29" fmla="*/ 3980785 w 5199539"/>
                <a:gd name="connsiteY29" fmla="*/ 1357424 h 5198755"/>
                <a:gd name="connsiteX30" fmla="*/ 3871067 w 5199539"/>
                <a:gd name="connsiteY30" fmla="*/ 1373077 h 5198755"/>
                <a:gd name="connsiteX31" fmla="*/ 3226787 w 5199539"/>
                <a:gd name="connsiteY31" fmla="*/ 1373077 h 5198755"/>
                <a:gd name="connsiteX32" fmla="*/ 3179753 w 5199539"/>
                <a:gd name="connsiteY32" fmla="*/ 1388768 h 5198755"/>
                <a:gd name="connsiteX33" fmla="*/ 3117067 w 5199539"/>
                <a:gd name="connsiteY33" fmla="*/ 1357425 h 5198755"/>
                <a:gd name="connsiteX34" fmla="*/ 3132758 w 5199539"/>
                <a:gd name="connsiteY34" fmla="*/ 1247706 h 5198755"/>
                <a:gd name="connsiteX35" fmla="*/ 3548941 w 5199539"/>
                <a:gd name="connsiteY35" fmla="*/ 1110546 h 5198755"/>
                <a:gd name="connsiteX36" fmla="*/ 3964320 w 5199539"/>
                <a:gd name="connsiteY36" fmla="*/ 1247706 h 5198755"/>
                <a:gd name="connsiteX37" fmla="*/ 3980776 w 5199539"/>
                <a:gd name="connsiteY37" fmla="*/ 1357425 h 5198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199539" h="5198755">
                  <a:moveTo>
                    <a:pt x="2599770" y="0"/>
                  </a:moveTo>
                  <a:cubicBezTo>
                    <a:pt x="1166252" y="0"/>
                    <a:pt x="0" y="1166252"/>
                    <a:pt x="0" y="2599770"/>
                  </a:cubicBezTo>
                  <a:cubicBezTo>
                    <a:pt x="0" y="4032504"/>
                    <a:pt x="1166252" y="5198756"/>
                    <a:pt x="2599770" y="5198756"/>
                  </a:cubicBezTo>
                  <a:cubicBezTo>
                    <a:pt x="4033288" y="5198756"/>
                    <a:pt x="5199540" y="4032504"/>
                    <a:pt x="5199540" y="2599770"/>
                  </a:cubicBezTo>
                  <a:cubicBezTo>
                    <a:pt x="5199540" y="1166252"/>
                    <a:pt x="4033288" y="0"/>
                    <a:pt x="2599770" y="0"/>
                  </a:cubicBezTo>
                  <a:close/>
                  <a:moveTo>
                    <a:pt x="1650633" y="2203182"/>
                  </a:moveTo>
                  <a:cubicBezTo>
                    <a:pt x="1452319" y="2203182"/>
                    <a:pt x="1291655" y="2041725"/>
                    <a:pt x="1291655" y="1844204"/>
                  </a:cubicBezTo>
                  <a:cubicBezTo>
                    <a:pt x="1291655" y="1645930"/>
                    <a:pt x="1452309" y="1485227"/>
                    <a:pt x="1650633" y="1485227"/>
                  </a:cubicBezTo>
                  <a:cubicBezTo>
                    <a:pt x="1848143" y="1485227"/>
                    <a:pt x="2009610" y="1645920"/>
                    <a:pt x="2009610" y="1844204"/>
                  </a:cubicBezTo>
                  <a:cubicBezTo>
                    <a:pt x="2009610" y="2041715"/>
                    <a:pt x="1848153" y="2203182"/>
                    <a:pt x="1650633" y="2203182"/>
                  </a:cubicBezTo>
                  <a:close/>
                  <a:moveTo>
                    <a:pt x="1972753" y="1373099"/>
                  </a:moveTo>
                  <a:cubicBezTo>
                    <a:pt x="1785422" y="1234411"/>
                    <a:pt x="1515804" y="1234411"/>
                    <a:pt x="1328512" y="1373099"/>
                  </a:cubicBezTo>
                  <a:cubicBezTo>
                    <a:pt x="1314391" y="1384083"/>
                    <a:pt x="1297934" y="1388790"/>
                    <a:pt x="1281478" y="1388790"/>
                  </a:cubicBezTo>
                  <a:cubicBezTo>
                    <a:pt x="1257981" y="1388790"/>
                    <a:pt x="1234444" y="1377807"/>
                    <a:pt x="1218792" y="1357447"/>
                  </a:cubicBezTo>
                  <a:cubicBezTo>
                    <a:pt x="1192922" y="1322162"/>
                    <a:pt x="1200001" y="1273597"/>
                    <a:pt x="1235248" y="1247729"/>
                  </a:cubicBezTo>
                  <a:cubicBezTo>
                    <a:pt x="1355949" y="1157565"/>
                    <a:pt x="1499389" y="1110569"/>
                    <a:pt x="1650628" y="1110569"/>
                  </a:cubicBezTo>
                  <a:cubicBezTo>
                    <a:pt x="1801905" y="1110569"/>
                    <a:pt x="1945345" y="1157565"/>
                    <a:pt x="2066007" y="1247729"/>
                  </a:cubicBezTo>
                  <a:cubicBezTo>
                    <a:pt x="2101292" y="1273599"/>
                    <a:pt x="2108334" y="1322165"/>
                    <a:pt x="2082463" y="1357447"/>
                  </a:cubicBezTo>
                  <a:cubicBezTo>
                    <a:pt x="2056593" y="1391928"/>
                    <a:pt x="2007224" y="1399009"/>
                    <a:pt x="1972745" y="1373100"/>
                  </a:cubicBezTo>
                  <a:close/>
                  <a:moveTo>
                    <a:pt x="2599770" y="4416484"/>
                  </a:moveTo>
                  <a:cubicBezTo>
                    <a:pt x="2301153" y="4416484"/>
                    <a:pt x="2066825" y="4071634"/>
                    <a:pt x="2066825" y="3631144"/>
                  </a:cubicBezTo>
                  <a:cubicBezTo>
                    <a:pt x="2066825" y="3190694"/>
                    <a:pt x="2301153" y="2845806"/>
                    <a:pt x="2599770" y="2845806"/>
                  </a:cubicBezTo>
                  <a:cubicBezTo>
                    <a:pt x="2898387" y="2845806"/>
                    <a:pt x="3132715" y="3190694"/>
                    <a:pt x="3132715" y="3631144"/>
                  </a:cubicBezTo>
                  <a:cubicBezTo>
                    <a:pt x="3132715" y="4071595"/>
                    <a:pt x="2898387" y="4416484"/>
                    <a:pt x="2599770" y="4416484"/>
                  </a:cubicBezTo>
                  <a:close/>
                  <a:moveTo>
                    <a:pt x="3548907" y="2203113"/>
                  </a:moveTo>
                  <a:cubicBezTo>
                    <a:pt x="3350633" y="2203113"/>
                    <a:pt x="3189930" y="2041656"/>
                    <a:pt x="3189930" y="1844136"/>
                  </a:cubicBezTo>
                  <a:cubicBezTo>
                    <a:pt x="3189930" y="1645861"/>
                    <a:pt x="3350584" y="1485159"/>
                    <a:pt x="3548907" y="1485159"/>
                  </a:cubicBezTo>
                  <a:cubicBezTo>
                    <a:pt x="3746418" y="1485159"/>
                    <a:pt x="3907884" y="1645852"/>
                    <a:pt x="3907884" y="1844136"/>
                  </a:cubicBezTo>
                  <a:cubicBezTo>
                    <a:pt x="3907884" y="2041646"/>
                    <a:pt x="3746428" y="2203113"/>
                    <a:pt x="3548907" y="2203113"/>
                  </a:cubicBezTo>
                  <a:close/>
                  <a:moveTo>
                    <a:pt x="3980785" y="1357424"/>
                  </a:moveTo>
                  <a:cubicBezTo>
                    <a:pt x="3954915" y="1391905"/>
                    <a:pt x="3905546" y="1398947"/>
                    <a:pt x="3871067" y="1373077"/>
                  </a:cubicBezTo>
                  <a:cubicBezTo>
                    <a:pt x="3683736" y="1234388"/>
                    <a:pt x="3414118" y="1234388"/>
                    <a:pt x="3226787" y="1373077"/>
                  </a:cubicBezTo>
                  <a:cubicBezTo>
                    <a:pt x="3212665" y="1384060"/>
                    <a:pt x="3196209" y="1388768"/>
                    <a:pt x="3179753" y="1388768"/>
                  </a:cubicBezTo>
                  <a:cubicBezTo>
                    <a:pt x="3156256" y="1388768"/>
                    <a:pt x="3131954" y="1377784"/>
                    <a:pt x="3117067" y="1357425"/>
                  </a:cubicBezTo>
                  <a:cubicBezTo>
                    <a:pt x="3091196" y="1322139"/>
                    <a:pt x="3098238" y="1273575"/>
                    <a:pt x="3132758" y="1247706"/>
                  </a:cubicBezTo>
                  <a:cubicBezTo>
                    <a:pt x="3254223" y="1157542"/>
                    <a:pt x="3397663" y="1110546"/>
                    <a:pt x="3548941" y="1110546"/>
                  </a:cubicBezTo>
                  <a:cubicBezTo>
                    <a:pt x="3700218" y="1110546"/>
                    <a:pt x="3843658" y="1157542"/>
                    <a:pt x="3964320" y="1247706"/>
                  </a:cubicBezTo>
                  <a:cubicBezTo>
                    <a:pt x="3998801" y="1273577"/>
                    <a:pt x="4006647" y="1322142"/>
                    <a:pt x="3980776" y="1357425"/>
                  </a:cubicBezTo>
                  <a:close/>
                </a:path>
              </a:pathLst>
            </a:custGeom>
            <a:solidFill>
              <a:srgbClr val="FFBB16"/>
            </a:solidFill>
            <a:ln w="19050" cap="flat">
              <a:solidFill>
                <a:schemeClr val="tx1"/>
              </a:solidFill>
              <a:prstDash val="solid"/>
              <a:miter/>
            </a:ln>
          </p:spPr>
          <p:txBody>
            <a:bodyPr rtlCol="0" anchor="ctr"/>
            <a:lstStyle/>
            <a:p>
              <a:endParaRPr lang="zh-CN" altLang="en-US"/>
            </a:p>
          </p:txBody>
        </p:sp>
      </p:grpSp>
      <p:sp>
        <p:nvSpPr>
          <p:cNvPr id="28" name="矩形: 圆角 27">
            <a:extLst>
              <a:ext uri="{FF2B5EF4-FFF2-40B4-BE49-F238E27FC236}">
                <a16:creationId xmlns:a16="http://schemas.microsoft.com/office/drawing/2014/main" id="{166ACB90-2CC9-4E0B-9F31-CCD742EC99A1}"/>
              </a:ext>
            </a:extLst>
          </p:cNvPr>
          <p:cNvSpPr/>
          <p:nvPr/>
        </p:nvSpPr>
        <p:spPr>
          <a:xfrm>
            <a:off x="6884882" y="1392956"/>
            <a:ext cx="2964159" cy="3218487"/>
          </a:xfrm>
          <a:prstGeom prst="roundRect">
            <a:avLst>
              <a:gd name="adj" fmla="val 5693"/>
            </a:avLst>
          </a:prstGeom>
          <a:solidFill>
            <a:srgbClr val="F53E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圆角 28">
            <a:extLst>
              <a:ext uri="{FF2B5EF4-FFF2-40B4-BE49-F238E27FC236}">
                <a16:creationId xmlns:a16="http://schemas.microsoft.com/office/drawing/2014/main" id="{26A8ABBA-50AB-4048-9898-E4D6E0AD0F7D}"/>
              </a:ext>
            </a:extLst>
          </p:cNvPr>
          <p:cNvSpPr/>
          <p:nvPr/>
        </p:nvSpPr>
        <p:spPr>
          <a:xfrm>
            <a:off x="6328026" y="1255578"/>
            <a:ext cx="2109485" cy="829186"/>
          </a:xfrm>
          <a:prstGeom prst="roundRect">
            <a:avLst>
              <a:gd name="adj" fmla="val 8756"/>
            </a:avLst>
          </a:prstGeom>
          <a:solidFill>
            <a:srgbClr val="69B8B5"/>
          </a:solidFill>
          <a:ln w="19050">
            <a:solidFill>
              <a:schemeClr val="tx1"/>
            </a:solidFill>
          </a:ln>
          <a:effectLst>
            <a:outerShdw dist="127000" dir="2700000" algn="t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id="{CA5FC698-8421-4F57-8426-E5AB36E496CE}"/>
              </a:ext>
            </a:extLst>
          </p:cNvPr>
          <p:cNvSpPr txBox="1"/>
          <p:nvPr/>
        </p:nvSpPr>
        <p:spPr>
          <a:xfrm>
            <a:off x="6328026" y="1316228"/>
            <a:ext cx="2109484" cy="707886"/>
          </a:xfrm>
          <a:prstGeom prst="rect">
            <a:avLst/>
          </a:prstGeom>
          <a:noFill/>
        </p:spPr>
        <p:txBody>
          <a:bodyPr wrap="square" rtlCol="0">
            <a:spAutoFit/>
          </a:bodyPr>
          <a:lstStyle/>
          <a:p>
            <a:pPr algn="ctr"/>
            <a:r>
              <a:rPr lang="en-US" altLang="zh-CN" sz="2000">
                <a:latin typeface="Arial Black" panose="020B0A04020102020204" pitchFamily="34" charset="0"/>
              </a:rPr>
              <a:t>POWER </a:t>
            </a:r>
          </a:p>
          <a:p>
            <a:pPr algn="ctr"/>
            <a:r>
              <a:rPr lang="en-US" altLang="zh-CN" sz="2000">
                <a:latin typeface="Arial Black" panose="020B0A04020102020204" pitchFamily="34" charset="0"/>
              </a:rPr>
              <a:t>YOUR POINT</a:t>
            </a:r>
            <a:endParaRPr lang="zh-CN" altLang="en-US" sz="2000">
              <a:latin typeface="Arial Black" panose="020B0A04020102020204" pitchFamily="34" charset="0"/>
            </a:endParaRPr>
          </a:p>
        </p:txBody>
      </p:sp>
      <p:grpSp>
        <p:nvGrpSpPr>
          <p:cNvPr id="31" name="组合 30">
            <a:extLst>
              <a:ext uri="{FF2B5EF4-FFF2-40B4-BE49-F238E27FC236}">
                <a16:creationId xmlns:a16="http://schemas.microsoft.com/office/drawing/2014/main" id="{DBBA1317-E74C-4650-B628-DAF3993BD979}"/>
              </a:ext>
            </a:extLst>
          </p:cNvPr>
          <p:cNvGrpSpPr/>
          <p:nvPr/>
        </p:nvGrpSpPr>
        <p:grpSpPr>
          <a:xfrm>
            <a:off x="7441737" y="1943334"/>
            <a:ext cx="2964160" cy="3784601"/>
            <a:chOff x="1685770" y="1536699"/>
            <a:chExt cx="2964160" cy="3784601"/>
          </a:xfrm>
        </p:grpSpPr>
        <p:grpSp>
          <p:nvGrpSpPr>
            <p:cNvPr id="40" name="组合 39">
              <a:extLst>
                <a:ext uri="{FF2B5EF4-FFF2-40B4-BE49-F238E27FC236}">
                  <a16:creationId xmlns:a16="http://schemas.microsoft.com/office/drawing/2014/main" id="{2D04EFF7-7789-48C0-A3C4-289B4E049BC5}"/>
                </a:ext>
              </a:extLst>
            </p:cNvPr>
            <p:cNvGrpSpPr/>
            <p:nvPr/>
          </p:nvGrpSpPr>
          <p:grpSpPr>
            <a:xfrm>
              <a:off x="1685770" y="1536699"/>
              <a:ext cx="2964160" cy="3784601"/>
              <a:chOff x="1685770" y="1536699"/>
              <a:chExt cx="2464498" cy="3784601"/>
            </a:xfrm>
          </p:grpSpPr>
          <p:sp>
            <p:nvSpPr>
              <p:cNvPr id="46" name="矩形: 圆角 45">
                <a:extLst>
                  <a:ext uri="{FF2B5EF4-FFF2-40B4-BE49-F238E27FC236}">
                    <a16:creationId xmlns:a16="http://schemas.microsoft.com/office/drawing/2014/main" id="{54700163-05A9-4D6F-9F9B-2C57FB2E594D}"/>
                  </a:ext>
                </a:extLst>
              </p:cNvPr>
              <p:cNvSpPr/>
              <p:nvPr/>
            </p:nvSpPr>
            <p:spPr>
              <a:xfrm>
                <a:off x="1685770" y="1536699"/>
                <a:ext cx="2464497" cy="3784601"/>
              </a:xfrm>
              <a:prstGeom prst="roundRect">
                <a:avLst>
                  <a:gd name="adj" fmla="val 5667"/>
                </a:avLst>
              </a:prstGeom>
              <a:solidFill>
                <a:srgbClr val="FFBB16"/>
              </a:solidFill>
              <a:ln w="190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形状 46">
                <a:extLst>
                  <a:ext uri="{FF2B5EF4-FFF2-40B4-BE49-F238E27FC236}">
                    <a16:creationId xmlns:a16="http://schemas.microsoft.com/office/drawing/2014/main" id="{C89F7046-D606-4E5B-927B-1F02AB19A744}"/>
                  </a:ext>
                </a:extLst>
              </p:cNvPr>
              <p:cNvSpPr/>
              <p:nvPr/>
            </p:nvSpPr>
            <p:spPr>
              <a:xfrm>
                <a:off x="1685771" y="1536700"/>
                <a:ext cx="2464497" cy="346646"/>
              </a:xfrm>
              <a:custGeom>
                <a:avLst/>
                <a:gdLst>
                  <a:gd name="connsiteX0" fmla="*/ 139663 w 2464497"/>
                  <a:gd name="connsiteY0" fmla="*/ 0 h 444887"/>
                  <a:gd name="connsiteX1" fmla="*/ 2324834 w 2464497"/>
                  <a:gd name="connsiteY1" fmla="*/ 0 h 444887"/>
                  <a:gd name="connsiteX2" fmla="*/ 2464497 w 2464497"/>
                  <a:gd name="connsiteY2" fmla="*/ 139663 h 444887"/>
                  <a:gd name="connsiteX3" fmla="*/ 2464497 w 2464497"/>
                  <a:gd name="connsiteY3" fmla="*/ 444887 h 444887"/>
                  <a:gd name="connsiteX4" fmla="*/ 0 w 2464497"/>
                  <a:gd name="connsiteY4" fmla="*/ 444887 h 444887"/>
                  <a:gd name="connsiteX5" fmla="*/ 0 w 2464497"/>
                  <a:gd name="connsiteY5" fmla="*/ 139663 h 444887"/>
                  <a:gd name="connsiteX6" fmla="*/ 139663 w 2464497"/>
                  <a:gd name="connsiteY6" fmla="*/ 0 h 444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64497" h="444887">
                    <a:moveTo>
                      <a:pt x="139663" y="0"/>
                    </a:moveTo>
                    <a:lnTo>
                      <a:pt x="2324834" y="0"/>
                    </a:lnTo>
                    <a:cubicBezTo>
                      <a:pt x="2401968" y="0"/>
                      <a:pt x="2464497" y="62529"/>
                      <a:pt x="2464497" y="139663"/>
                    </a:cubicBezTo>
                    <a:lnTo>
                      <a:pt x="2464497" y="444887"/>
                    </a:lnTo>
                    <a:lnTo>
                      <a:pt x="0" y="444887"/>
                    </a:lnTo>
                    <a:lnTo>
                      <a:pt x="0" y="139663"/>
                    </a:lnTo>
                    <a:cubicBezTo>
                      <a:pt x="0" y="62529"/>
                      <a:pt x="62529" y="0"/>
                      <a:pt x="139663" y="0"/>
                    </a:cubicBezTo>
                    <a:close/>
                  </a:path>
                </a:pathLst>
              </a:cu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41" name="组合 40">
              <a:extLst>
                <a:ext uri="{FF2B5EF4-FFF2-40B4-BE49-F238E27FC236}">
                  <a16:creationId xmlns:a16="http://schemas.microsoft.com/office/drawing/2014/main" id="{856CCA9E-5935-474F-96E1-581DCD59E0DD}"/>
                </a:ext>
              </a:extLst>
            </p:cNvPr>
            <p:cNvGrpSpPr/>
            <p:nvPr/>
          </p:nvGrpSpPr>
          <p:grpSpPr>
            <a:xfrm>
              <a:off x="1802505" y="1676541"/>
              <a:ext cx="407086" cy="96106"/>
              <a:chOff x="2477987" y="2575127"/>
              <a:chExt cx="407086" cy="96106"/>
            </a:xfrm>
          </p:grpSpPr>
          <p:sp>
            <p:nvSpPr>
              <p:cNvPr id="43" name="椭圆 42">
                <a:extLst>
                  <a:ext uri="{FF2B5EF4-FFF2-40B4-BE49-F238E27FC236}">
                    <a16:creationId xmlns:a16="http://schemas.microsoft.com/office/drawing/2014/main" id="{30A76ABF-4179-4694-91AB-6FBFBABCD8FA}"/>
                  </a:ext>
                </a:extLst>
              </p:cNvPr>
              <p:cNvSpPr/>
              <p:nvPr/>
            </p:nvSpPr>
            <p:spPr>
              <a:xfrm>
                <a:off x="2477987" y="2575127"/>
                <a:ext cx="96106" cy="961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4E63939A-2BAF-4501-88A0-209102AACEAD}"/>
                  </a:ext>
                </a:extLst>
              </p:cNvPr>
              <p:cNvSpPr/>
              <p:nvPr/>
            </p:nvSpPr>
            <p:spPr>
              <a:xfrm>
                <a:off x="2633477" y="2575127"/>
                <a:ext cx="96106" cy="961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C7111897-4B85-47D5-9FCD-95BD955A4144}"/>
                  </a:ext>
                </a:extLst>
              </p:cNvPr>
              <p:cNvSpPr/>
              <p:nvPr/>
            </p:nvSpPr>
            <p:spPr>
              <a:xfrm>
                <a:off x="2788967" y="2575127"/>
                <a:ext cx="96106" cy="961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2" name="直接连接符 41">
              <a:extLst>
                <a:ext uri="{FF2B5EF4-FFF2-40B4-BE49-F238E27FC236}">
                  <a16:creationId xmlns:a16="http://schemas.microsoft.com/office/drawing/2014/main" id="{AAE8C08E-E785-4218-80DD-569DA07D2F41}"/>
                </a:ext>
              </a:extLst>
            </p:cNvPr>
            <p:cNvCxnSpPr>
              <a:cxnSpLocks/>
            </p:cNvCxnSpPr>
            <p:nvPr/>
          </p:nvCxnSpPr>
          <p:spPr>
            <a:xfrm flipH="1">
              <a:off x="4302913" y="1625660"/>
              <a:ext cx="171788" cy="171791"/>
            </a:xfrm>
            <a:prstGeom prst="line">
              <a:avLst/>
            </a:prstGeom>
            <a:ln w="19050">
              <a:solidFill>
                <a:schemeClr val="tx1"/>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grpSp>
      <p:sp>
        <p:nvSpPr>
          <p:cNvPr id="32" name="文本框 31">
            <a:extLst>
              <a:ext uri="{FF2B5EF4-FFF2-40B4-BE49-F238E27FC236}">
                <a16:creationId xmlns:a16="http://schemas.microsoft.com/office/drawing/2014/main" id="{CFBB4E4E-8DC0-4C2C-9ED1-0427B45CAB7E}"/>
              </a:ext>
            </a:extLst>
          </p:cNvPr>
          <p:cNvSpPr txBox="1"/>
          <p:nvPr/>
        </p:nvSpPr>
        <p:spPr>
          <a:xfrm>
            <a:off x="7645435" y="2403883"/>
            <a:ext cx="2671064" cy="3248262"/>
          </a:xfrm>
          <a:prstGeom prst="rect">
            <a:avLst/>
          </a:prstGeom>
          <a:noFill/>
        </p:spPr>
        <p:txBody>
          <a:bodyPr wrap="square" rtlCol="0">
            <a:spAutoFit/>
          </a:bodyPr>
          <a:lstStyle/>
          <a:p>
            <a:pPr>
              <a:lnSpc>
                <a:spcPct val="120000"/>
              </a:lnSpc>
            </a:pPr>
            <a:r>
              <a:rPr lang="fr-FR" altLang="zh-CN" sz="1200">
                <a:latin typeface="Arial" panose="020B0604020202020204" pitchFamily="34" charset="0"/>
                <a:cs typeface="Arial" panose="020B0604020202020204" pitchFamily="34" charset="0"/>
              </a:rPr>
              <a:t>Lorem ipsum dolor sit amet, consectetuer adipiscing elit. Maecenas porttitor congue massa. Fusce posuere, magna sed pulvinar ultricies, purus lectus malesuada libero, sit amet</a:t>
            </a:r>
          </a:p>
          <a:p>
            <a:pPr>
              <a:lnSpc>
                <a:spcPct val="120000"/>
              </a:lnSpc>
            </a:pPr>
            <a:endParaRPr lang="fr-FR" altLang="zh-CN" sz="1200">
              <a:latin typeface="Arial" panose="020B0604020202020204" pitchFamily="34" charset="0"/>
              <a:cs typeface="Arial" panose="020B0604020202020204" pitchFamily="34" charset="0"/>
            </a:endParaRPr>
          </a:p>
          <a:p>
            <a:pPr>
              <a:lnSpc>
                <a:spcPct val="120000"/>
              </a:lnSpc>
            </a:pPr>
            <a:r>
              <a:rPr lang="fr-FR" altLang="zh-CN" sz="1400" b="1">
                <a:latin typeface="Arial" panose="020B0604020202020204" pitchFamily="34" charset="0"/>
                <a:cs typeface="Arial" panose="020B0604020202020204" pitchFamily="34" charset="0"/>
              </a:rPr>
              <a:t>commodo magna eros quis </a:t>
            </a:r>
            <a:r>
              <a:rPr lang="fr-FR" altLang="zh-CN" sz="1200">
                <a:latin typeface="Arial" panose="020B0604020202020204" pitchFamily="34" charset="0"/>
                <a:cs typeface="Arial" panose="020B0604020202020204" pitchFamily="34" charset="0"/>
              </a:rPr>
              <a:t>Nunc viverra imperdiet enim.</a:t>
            </a:r>
          </a:p>
          <a:p>
            <a:pPr>
              <a:lnSpc>
                <a:spcPct val="120000"/>
              </a:lnSpc>
            </a:pPr>
            <a:r>
              <a:rPr lang="fr-FR" altLang="zh-CN" sz="1200">
                <a:latin typeface="Arial" panose="020B0604020202020204" pitchFamily="34" charset="0"/>
                <a:cs typeface="Arial" panose="020B0604020202020204" pitchFamily="34" charset="0"/>
              </a:rPr>
              <a:t>Fusce est. Vivamus a tellus. Pellentesque habitant morbi tristique senectus et netus et malesuada fames ac turpis egestas. Proin pharetra</a:t>
            </a:r>
          </a:p>
        </p:txBody>
      </p:sp>
      <p:grpSp>
        <p:nvGrpSpPr>
          <p:cNvPr id="49" name="组合 48">
            <a:extLst>
              <a:ext uri="{FF2B5EF4-FFF2-40B4-BE49-F238E27FC236}">
                <a16:creationId xmlns:a16="http://schemas.microsoft.com/office/drawing/2014/main" id="{EA49DB6E-511F-4908-B307-353A41ABDD9B}"/>
              </a:ext>
            </a:extLst>
          </p:cNvPr>
          <p:cNvGrpSpPr/>
          <p:nvPr/>
        </p:nvGrpSpPr>
        <p:grpSpPr>
          <a:xfrm>
            <a:off x="10041585" y="3133798"/>
            <a:ext cx="818019" cy="875159"/>
            <a:chOff x="4284714" y="2720467"/>
            <a:chExt cx="818019" cy="875159"/>
          </a:xfrm>
        </p:grpSpPr>
        <p:sp>
          <p:nvSpPr>
            <p:cNvPr id="50" name="心形 49">
              <a:extLst>
                <a:ext uri="{FF2B5EF4-FFF2-40B4-BE49-F238E27FC236}">
                  <a16:creationId xmlns:a16="http://schemas.microsoft.com/office/drawing/2014/main" id="{8D901DD6-875C-4B5A-BE31-CC43BA5EDD9E}"/>
                </a:ext>
              </a:extLst>
            </p:cNvPr>
            <p:cNvSpPr/>
            <p:nvPr/>
          </p:nvSpPr>
          <p:spPr>
            <a:xfrm>
              <a:off x="4284714" y="3115693"/>
              <a:ext cx="479933" cy="479933"/>
            </a:xfrm>
            <a:prstGeom prst="heart">
              <a:avLst/>
            </a:prstGeom>
            <a:solidFill>
              <a:srgbClr val="F53E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心形 50">
              <a:extLst>
                <a:ext uri="{FF2B5EF4-FFF2-40B4-BE49-F238E27FC236}">
                  <a16:creationId xmlns:a16="http://schemas.microsoft.com/office/drawing/2014/main" id="{114524E2-33CB-44EC-83BE-C82C560CA5BA}"/>
                </a:ext>
              </a:extLst>
            </p:cNvPr>
            <p:cNvSpPr/>
            <p:nvPr/>
          </p:nvSpPr>
          <p:spPr>
            <a:xfrm>
              <a:off x="4341062" y="3049822"/>
              <a:ext cx="479933" cy="479933"/>
            </a:xfrm>
            <a:prstGeom prst="heart">
              <a:avLst/>
            </a:prstGeom>
            <a:solidFill>
              <a:srgbClr val="F53E00"/>
            </a:solid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2" name="心形 51">
              <a:extLst>
                <a:ext uri="{FF2B5EF4-FFF2-40B4-BE49-F238E27FC236}">
                  <a16:creationId xmlns:a16="http://schemas.microsoft.com/office/drawing/2014/main" id="{5D74DA4B-FE7E-45F8-A596-5036A25A2368}"/>
                </a:ext>
              </a:extLst>
            </p:cNvPr>
            <p:cNvSpPr/>
            <p:nvPr/>
          </p:nvSpPr>
          <p:spPr>
            <a:xfrm>
              <a:off x="4397409" y="2983951"/>
              <a:ext cx="479933" cy="479933"/>
            </a:xfrm>
            <a:prstGeom prst="heart">
              <a:avLst/>
            </a:prstGeom>
            <a:solidFill>
              <a:srgbClr val="F53E00"/>
            </a:solid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3" name="心形 52">
              <a:extLst>
                <a:ext uri="{FF2B5EF4-FFF2-40B4-BE49-F238E27FC236}">
                  <a16:creationId xmlns:a16="http://schemas.microsoft.com/office/drawing/2014/main" id="{3FFFF5F5-E5D0-4439-81C3-BC01302CB8C9}"/>
                </a:ext>
              </a:extLst>
            </p:cNvPr>
            <p:cNvSpPr/>
            <p:nvPr/>
          </p:nvSpPr>
          <p:spPr>
            <a:xfrm>
              <a:off x="4453757" y="2918080"/>
              <a:ext cx="479933" cy="479933"/>
            </a:xfrm>
            <a:prstGeom prst="heart">
              <a:avLst/>
            </a:prstGeom>
            <a:solidFill>
              <a:srgbClr val="F53E00"/>
            </a:solid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4" name="心形 53">
              <a:extLst>
                <a:ext uri="{FF2B5EF4-FFF2-40B4-BE49-F238E27FC236}">
                  <a16:creationId xmlns:a16="http://schemas.microsoft.com/office/drawing/2014/main" id="{B24D4CAA-A217-4186-AA93-5097128341F5}"/>
                </a:ext>
              </a:extLst>
            </p:cNvPr>
            <p:cNvSpPr/>
            <p:nvPr/>
          </p:nvSpPr>
          <p:spPr>
            <a:xfrm>
              <a:off x="4510105" y="2852209"/>
              <a:ext cx="479933" cy="479933"/>
            </a:xfrm>
            <a:prstGeom prst="heart">
              <a:avLst/>
            </a:prstGeom>
            <a:solidFill>
              <a:srgbClr val="F53E00"/>
            </a:solid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5" name="心形 54">
              <a:extLst>
                <a:ext uri="{FF2B5EF4-FFF2-40B4-BE49-F238E27FC236}">
                  <a16:creationId xmlns:a16="http://schemas.microsoft.com/office/drawing/2014/main" id="{1304FA65-D46D-4C42-9753-ADD475CBFA3D}"/>
                </a:ext>
              </a:extLst>
            </p:cNvPr>
            <p:cNvSpPr/>
            <p:nvPr/>
          </p:nvSpPr>
          <p:spPr>
            <a:xfrm>
              <a:off x="4566452" y="2786338"/>
              <a:ext cx="479933" cy="479933"/>
            </a:xfrm>
            <a:prstGeom prst="heart">
              <a:avLst/>
            </a:prstGeom>
            <a:solidFill>
              <a:srgbClr val="F53E00"/>
            </a:solid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6" name="心形 55">
              <a:extLst>
                <a:ext uri="{FF2B5EF4-FFF2-40B4-BE49-F238E27FC236}">
                  <a16:creationId xmlns:a16="http://schemas.microsoft.com/office/drawing/2014/main" id="{6CE30328-F410-4FF9-97E7-CC1FAE86BEF0}"/>
                </a:ext>
              </a:extLst>
            </p:cNvPr>
            <p:cNvSpPr/>
            <p:nvPr/>
          </p:nvSpPr>
          <p:spPr>
            <a:xfrm>
              <a:off x="4622800" y="2720467"/>
              <a:ext cx="479933" cy="479933"/>
            </a:xfrm>
            <a:prstGeom prst="heart">
              <a:avLst/>
            </a:prstGeom>
            <a:solidFill>
              <a:srgbClr val="F53E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a:extLst>
              <a:ext uri="{FF2B5EF4-FFF2-40B4-BE49-F238E27FC236}">
                <a16:creationId xmlns:a16="http://schemas.microsoft.com/office/drawing/2014/main" id="{9AF362DF-7176-496E-B6C0-23C8D7A6E450}"/>
              </a:ext>
            </a:extLst>
          </p:cNvPr>
          <p:cNvGrpSpPr/>
          <p:nvPr/>
        </p:nvGrpSpPr>
        <p:grpSpPr>
          <a:xfrm rot="1157997">
            <a:off x="4855359" y="3844195"/>
            <a:ext cx="713941" cy="685509"/>
            <a:chOff x="7495355" y="2761915"/>
            <a:chExt cx="713941" cy="685509"/>
          </a:xfrm>
        </p:grpSpPr>
        <p:sp>
          <p:nvSpPr>
            <p:cNvPr id="58" name="任意多边形: 形状 57">
              <a:extLst>
                <a:ext uri="{FF2B5EF4-FFF2-40B4-BE49-F238E27FC236}">
                  <a16:creationId xmlns:a16="http://schemas.microsoft.com/office/drawing/2014/main" id="{6E71EE87-2FE8-488D-944A-47D0923ECCC7}"/>
                </a:ext>
              </a:extLst>
            </p:cNvPr>
            <p:cNvSpPr/>
            <p:nvPr/>
          </p:nvSpPr>
          <p:spPr>
            <a:xfrm>
              <a:off x="7495355" y="2761915"/>
              <a:ext cx="713941" cy="685509"/>
            </a:xfrm>
            <a:custGeom>
              <a:avLst/>
              <a:gdLst>
                <a:gd name="connsiteX0" fmla="*/ 2803020 w 2913386"/>
                <a:gd name="connsiteY0" fmla="*/ 915533 h 2797368"/>
                <a:gd name="connsiteX1" fmla="*/ 1612471 w 2913386"/>
                <a:gd name="connsiteY1" fmla="*/ 51435 h 2797368"/>
                <a:gd name="connsiteX2" fmla="*/ 1299727 w 2913386"/>
                <a:gd name="connsiteY2" fmla="*/ 51435 h 2797368"/>
                <a:gd name="connsiteX3" fmla="*/ 109178 w 2913386"/>
                <a:gd name="connsiteY3" fmla="*/ 915533 h 2797368"/>
                <a:gd name="connsiteX4" fmla="*/ 13158 w 2913386"/>
                <a:gd name="connsiteY4" fmla="*/ 1211779 h 2797368"/>
                <a:gd name="connsiteX5" fmla="*/ 468529 w 2913386"/>
                <a:gd name="connsiteY5" fmla="*/ 2613555 h 2797368"/>
                <a:gd name="connsiteX6" fmla="*/ 720923 w 2913386"/>
                <a:gd name="connsiteY6" fmla="*/ 2797368 h 2797368"/>
                <a:gd name="connsiteX7" fmla="*/ 2194022 w 2913386"/>
                <a:gd name="connsiteY7" fmla="*/ 2797368 h 2797368"/>
                <a:gd name="connsiteX8" fmla="*/ 2446416 w 2913386"/>
                <a:gd name="connsiteY8" fmla="*/ 2613555 h 2797368"/>
                <a:gd name="connsiteX9" fmla="*/ 2901787 w 2913386"/>
                <a:gd name="connsiteY9" fmla="*/ 1214523 h 2797368"/>
                <a:gd name="connsiteX10" fmla="*/ 2803012 w 2913386"/>
                <a:gd name="connsiteY10" fmla="*/ 915514 h 2797368"/>
                <a:gd name="connsiteX11" fmla="*/ 1450622 w 2913386"/>
                <a:gd name="connsiteY11" fmla="*/ 1601333 h 2797368"/>
                <a:gd name="connsiteX12" fmla="*/ 1362831 w 2913386"/>
                <a:gd name="connsiteY12" fmla="*/ 1513542 h 2797368"/>
                <a:gd name="connsiteX13" fmla="*/ 1450622 w 2913386"/>
                <a:gd name="connsiteY13" fmla="*/ 1425751 h 2797368"/>
                <a:gd name="connsiteX14" fmla="*/ 1538414 w 2913386"/>
                <a:gd name="connsiteY14" fmla="*/ 1513542 h 2797368"/>
                <a:gd name="connsiteX15" fmla="*/ 1450622 w 2913386"/>
                <a:gd name="connsiteY15" fmla="*/ 1601333 h 279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386" h="2797368">
                  <a:moveTo>
                    <a:pt x="2803020" y="915533"/>
                  </a:moveTo>
                  <a:lnTo>
                    <a:pt x="1612471" y="51435"/>
                  </a:lnTo>
                  <a:cubicBezTo>
                    <a:pt x="1519207" y="-17145"/>
                    <a:pt x="1393035" y="-17145"/>
                    <a:pt x="1299727" y="51435"/>
                  </a:cubicBezTo>
                  <a:lnTo>
                    <a:pt x="109178" y="915533"/>
                  </a:lnTo>
                  <a:cubicBezTo>
                    <a:pt x="15914" y="984113"/>
                    <a:pt x="-22506" y="1102061"/>
                    <a:pt x="13158" y="1211779"/>
                  </a:cubicBezTo>
                  <a:lnTo>
                    <a:pt x="468529" y="2613555"/>
                  </a:lnTo>
                  <a:cubicBezTo>
                    <a:pt x="504197" y="2723273"/>
                    <a:pt x="605689" y="2797368"/>
                    <a:pt x="720923" y="2797368"/>
                  </a:cubicBezTo>
                  <a:lnTo>
                    <a:pt x="2194022" y="2797368"/>
                  </a:lnTo>
                  <a:cubicBezTo>
                    <a:pt x="2309256" y="2797368"/>
                    <a:pt x="2410744" y="2723316"/>
                    <a:pt x="2446416" y="2613555"/>
                  </a:cubicBezTo>
                  <a:lnTo>
                    <a:pt x="2901787" y="1214523"/>
                  </a:lnTo>
                  <a:cubicBezTo>
                    <a:pt x="2934699" y="1104804"/>
                    <a:pt x="2896276" y="984094"/>
                    <a:pt x="2803012" y="915514"/>
                  </a:cubicBezTo>
                  <a:close/>
                  <a:moveTo>
                    <a:pt x="1450622" y="1601333"/>
                  </a:moveTo>
                  <a:cubicBezTo>
                    <a:pt x="1401254" y="1601333"/>
                    <a:pt x="1362831" y="1562910"/>
                    <a:pt x="1362831" y="1513542"/>
                  </a:cubicBezTo>
                  <a:cubicBezTo>
                    <a:pt x="1362831" y="1464173"/>
                    <a:pt x="1401255" y="1425751"/>
                    <a:pt x="1450622" y="1425751"/>
                  </a:cubicBezTo>
                  <a:cubicBezTo>
                    <a:pt x="1499991" y="1425751"/>
                    <a:pt x="1538414" y="1464174"/>
                    <a:pt x="1538414" y="1513542"/>
                  </a:cubicBezTo>
                  <a:cubicBezTo>
                    <a:pt x="1538375" y="1562949"/>
                    <a:pt x="1499990" y="1601333"/>
                    <a:pt x="1450622" y="1601333"/>
                  </a:cubicBezTo>
                  <a:close/>
                </a:path>
              </a:pathLst>
            </a:custGeom>
            <a:solidFill>
              <a:srgbClr val="FFBB16"/>
            </a:solidFill>
            <a:ln w="19050" cap="flat">
              <a:solidFill>
                <a:schemeClr val="tx1"/>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ED41E622-1BE8-4D95-8F1D-E6B293A4E304}"/>
                </a:ext>
              </a:extLst>
            </p:cNvPr>
            <p:cNvSpPr/>
            <p:nvPr/>
          </p:nvSpPr>
          <p:spPr>
            <a:xfrm>
              <a:off x="7671856" y="3058267"/>
              <a:ext cx="123073" cy="232997"/>
            </a:xfrm>
            <a:custGeom>
              <a:avLst/>
              <a:gdLst>
                <a:gd name="connsiteX0" fmla="*/ 591845 w 840252"/>
                <a:gd name="connsiteY0" fmla="*/ 69 h 1590732"/>
                <a:gd name="connsiteX1" fmla="*/ 248407 w 840252"/>
                <a:gd name="connsiteY1" fmla="*/ 69 h 1590732"/>
                <a:gd name="connsiteX2" fmla="*/ 0 w 840252"/>
                <a:gd name="connsiteY2" fmla="*/ 248475 h 1590732"/>
                <a:gd name="connsiteX3" fmla="*/ 0 w 840252"/>
                <a:gd name="connsiteY3" fmla="*/ 1342326 h 1590732"/>
                <a:gd name="connsiteX4" fmla="*/ 248407 w 840252"/>
                <a:gd name="connsiteY4" fmla="*/ 1590733 h 1590732"/>
                <a:gd name="connsiteX5" fmla="*/ 591845 w 840252"/>
                <a:gd name="connsiteY5" fmla="*/ 1590733 h 1590732"/>
                <a:gd name="connsiteX6" fmla="*/ 840252 w 840252"/>
                <a:gd name="connsiteY6" fmla="*/ 1342326 h 1590732"/>
                <a:gd name="connsiteX7" fmla="*/ 840252 w 840252"/>
                <a:gd name="connsiteY7" fmla="*/ 248377 h 1590732"/>
                <a:gd name="connsiteX8" fmla="*/ 591845 w 840252"/>
                <a:gd name="connsiteY8" fmla="*/ 0 h 1590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0252" h="1590732">
                  <a:moveTo>
                    <a:pt x="591845" y="69"/>
                  </a:moveTo>
                  <a:lnTo>
                    <a:pt x="248407" y="69"/>
                  </a:lnTo>
                  <a:cubicBezTo>
                    <a:pt x="111443" y="69"/>
                    <a:pt x="0" y="111511"/>
                    <a:pt x="0" y="248475"/>
                  </a:cubicBezTo>
                  <a:lnTo>
                    <a:pt x="0" y="1342326"/>
                  </a:lnTo>
                  <a:cubicBezTo>
                    <a:pt x="0" y="1479290"/>
                    <a:pt x="111403" y="1590733"/>
                    <a:pt x="248407" y="1590733"/>
                  </a:cubicBezTo>
                  <a:lnTo>
                    <a:pt x="591845" y="1590733"/>
                  </a:lnTo>
                  <a:cubicBezTo>
                    <a:pt x="728810" y="1590733"/>
                    <a:pt x="840252" y="1479290"/>
                    <a:pt x="840252" y="1342326"/>
                  </a:cubicBezTo>
                  <a:lnTo>
                    <a:pt x="840252" y="248377"/>
                  </a:lnTo>
                  <a:cubicBezTo>
                    <a:pt x="840252" y="111413"/>
                    <a:pt x="728810" y="0"/>
                    <a:pt x="591845" y="0"/>
                  </a:cubicBezTo>
                  <a:close/>
                </a:path>
              </a:pathLst>
            </a:custGeom>
            <a:solidFill>
              <a:srgbClr val="342674"/>
            </a:solidFill>
            <a:ln w="19050" cap="flat">
              <a:solidFill>
                <a:schemeClr val="tx1"/>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8534DC7B-02BF-4680-B5AB-EEFB7046EEC0}"/>
                </a:ext>
              </a:extLst>
            </p:cNvPr>
            <p:cNvSpPr/>
            <p:nvPr/>
          </p:nvSpPr>
          <p:spPr>
            <a:xfrm>
              <a:off x="7811957" y="2906227"/>
              <a:ext cx="260881" cy="414829"/>
            </a:xfrm>
            <a:custGeom>
              <a:avLst/>
              <a:gdLst>
                <a:gd name="connsiteX0" fmla="*/ 1295367 w 1781107"/>
                <a:gd name="connsiteY0" fmla="*/ 1038086 h 2832151"/>
                <a:gd name="connsiteX1" fmla="*/ 689933 w 1781107"/>
                <a:gd name="connsiteY1" fmla="*/ 1038086 h 2832151"/>
                <a:gd name="connsiteX2" fmla="*/ 463638 w 1781107"/>
                <a:gd name="connsiteY2" fmla="*/ 849030 h 2832151"/>
                <a:gd name="connsiteX3" fmla="*/ 454415 w 1781107"/>
                <a:gd name="connsiteY3" fmla="*/ 520326 h 2832151"/>
                <a:gd name="connsiteX4" fmla="*/ 456750 w 1781107"/>
                <a:gd name="connsiteY4" fmla="*/ 326950 h 2832151"/>
                <a:gd name="connsiteX5" fmla="*/ 255105 w 1781107"/>
                <a:gd name="connsiteY5" fmla="*/ 21710 h 2832151"/>
                <a:gd name="connsiteX6" fmla="*/ 83391 w 1781107"/>
                <a:gd name="connsiteY6" fmla="*/ 24313 h 2832151"/>
                <a:gd name="connsiteX7" fmla="*/ 0 w 1781107"/>
                <a:gd name="connsiteY7" fmla="*/ 170966 h 2832151"/>
                <a:gd name="connsiteX8" fmla="*/ 0 w 1781107"/>
                <a:gd name="connsiteY8" fmla="*/ 2234343 h 2832151"/>
                <a:gd name="connsiteX9" fmla="*/ 405856 w 1781107"/>
                <a:gd name="connsiteY9" fmla="*/ 2713403 h 2832151"/>
                <a:gd name="connsiteX10" fmla="*/ 1078450 w 1781107"/>
                <a:gd name="connsiteY10" fmla="*/ 2825492 h 2832151"/>
                <a:gd name="connsiteX11" fmla="*/ 1158511 w 1781107"/>
                <a:gd name="connsiteY11" fmla="*/ 2832151 h 2832151"/>
                <a:gd name="connsiteX12" fmla="*/ 1637347 w 1781107"/>
                <a:gd name="connsiteY12" fmla="*/ 2426295 h 2832151"/>
                <a:gd name="connsiteX13" fmla="*/ 1774467 w 1781107"/>
                <a:gd name="connsiteY13" fmla="*/ 1603560 h 2832151"/>
                <a:gd name="connsiteX14" fmla="*/ 1665974 w 1781107"/>
                <a:gd name="connsiteY14" fmla="*/ 1209803 h 2832151"/>
                <a:gd name="connsiteX15" fmla="*/ 1295368 w 1781107"/>
                <a:gd name="connsiteY15" fmla="*/ 1038050 h 2832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81107" h="2832151">
                  <a:moveTo>
                    <a:pt x="1295367" y="1038086"/>
                  </a:moveTo>
                  <a:lnTo>
                    <a:pt x="689933" y="1038086"/>
                  </a:lnTo>
                  <a:cubicBezTo>
                    <a:pt x="577609" y="1038086"/>
                    <a:pt x="482508" y="958560"/>
                    <a:pt x="463638" y="849030"/>
                  </a:cubicBezTo>
                  <a:cubicBezTo>
                    <a:pt x="447106" y="752628"/>
                    <a:pt x="450818" y="634522"/>
                    <a:pt x="454415" y="520326"/>
                  </a:cubicBezTo>
                  <a:cubicBezTo>
                    <a:pt x="456405" y="455382"/>
                    <a:pt x="458587" y="388261"/>
                    <a:pt x="456750" y="326950"/>
                  </a:cubicBezTo>
                  <a:cubicBezTo>
                    <a:pt x="452923" y="197402"/>
                    <a:pt x="383195" y="91819"/>
                    <a:pt x="255105" y="21710"/>
                  </a:cubicBezTo>
                  <a:cubicBezTo>
                    <a:pt x="200608" y="-8179"/>
                    <a:pt x="136393" y="-7107"/>
                    <a:pt x="83391" y="24313"/>
                  </a:cubicBezTo>
                  <a:cubicBezTo>
                    <a:pt x="31152" y="55274"/>
                    <a:pt x="0" y="110076"/>
                    <a:pt x="0" y="170966"/>
                  </a:cubicBezTo>
                  <a:lnTo>
                    <a:pt x="0" y="2234343"/>
                  </a:lnTo>
                  <a:cubicBezTo>
                    <a:pt x="0" y="2472766"/>
                    <a:pt x="170686" y="2674214"/>
                    <a:pt x="405856" y="2713403"/>
                  </a:cubicBezTo>
                  <a:lnTo>
                    <a:pt x="1078450" y="2825492"/>
                  </a:lnTo>
                  <a:cubicBezTo>
                    <a:pt x="1105354" y="2829970"/>
                    <a:pt x="1132067" y="2832151"/>
                    <a:pt x="1158511" y="2832151"/>
                  </a:cubicBezTo>
                  <a:cubicBezTo>
                    <a:pt x="1391536" y="2832151"/>
                    <a:pt x="1597776" y="2663533"/>
                    <a:pt x="1637347" y="2426295"/>
                  </a:cubicBezTo>
                  <a:lnTo>
                    <a:pt x="1774467" y="1603560"/>
                  </a:lnTo>
                  <a:cubicBezTo>
                    <a:pt x="1797965" y="1462462"/>
                    <a:pt x="1758471" y="1318943"/>
                    <a:pt x="1665974" y="1209803"/>
                  </a:cubicBezTo>
                  <a:cubicBezTo>
                    <a:pt x="1573513" y="1100614"/>
                    <a:pt x="1438416" y="1038050"/>
                    <a:pt x="1295368" y="1038050"/>
                  </a:cubicBezTo>
                  <a:close/>
                </a:path>
              </a:pathLst>
            </a:custGeom>
            <a:solidFill>
              <a:schemeClr val="bg1"/>
            </a:solidFill>
            <a:ln w="19050" cap="flat">
              <a:solidFill>
                <a:schemeClr val="tx1"/>
              </a:solidFill>
              <a:prstDash val="solid"/>
              <a:miter/>
            </a:ln>
          </p:spPr>
          <p:txBody>
            <a:bodyPr rtlCol="0" anchor="ctr"/>
            <a:lstStyle/>
            <a:p>
              <a:endParaRPr lang="zh-CN" altLang="en-US"/>
            </a:p>
          </p:txBody>
        </p:sp>
      </p:grpSp>
      <p:sp>
        <p:nvSpPr>
          <p:cNvPr id="61" name="文本框 60">
            <a:extLst>
              <a:ext uri="{FF2B5EF4-FFF2-40B4-BE49-F238E27FC236}">
                <a16:creationId xmlns:a16="http://schemas.microsoft.com/office/drawing/2014/main" id="{8AB025C9-83CA-4B8B-9E0E-7A5CDA75F671}"/>
              </a:ext>
            </a:extLst>
          </p:cNvPr>
          <p:cNvSpPr txBox="1"/>
          <p:nvPr/>
        </p:nvSpPr>
        <p:spPr>
          <a:xfrm>
            <a:off x="4955791" y="5133098"/>
            <a:ext cx="2280418" cy="400110"/>
          </a:xfrm>
          <a:prstGeom prst="rect">
            <a:avLst/>
          </a:prstGeom>
          <a:noFill/>
        </p:spPr>
        <p:txBody>
          <a:bodyPr wrap="square" rtlCol="0">
            <a:spAutoFit/>
          </a:bodyPr>
          <a:lstStyle/>
          <a:p>
            <a:pPr algn="r"/>
            <a:r>
              <a:rPr lang="en-US" altLang="zh-CN" sz="2000">
                <a:solidFill>
                  <a:srgbClr val="FFBB16"/>
                </a:solidFill>
                <a:latin typeface="Arial Black" panose="020B0A04020102020204" pitchFamily="34" charset="0"/>
              </a:rPr>
              <a:t>2022/01/28</a:t>
            </a:r>
            <a:endParaRPr lang="zh-CN" altLang="en-US" sz="2000">
              <a:solidFill>
                <a:srgbClr val="FFBB16"/>
              </a:solidFill>
              <a:latin typeface="Arial Black" panose="020B0A04020102020204" pitchFamily="34" charset="0"/>
            </a:endParaRPr>
          </a:p>
        </p:txBody>
      </p:sp>
      <p:grpSp>
        <p:nvGrpSpPr>
          <p:cNvPr id="62" name="组合 61">
            <a:extLst>
              <a:ext uri="{FF2B5EF4-FFF2-40B4-BE49-F238E27FC236}">
                <a16:creationId xmlns:a16="http://schemas.microsoft.com/office/drawing/2014/main" id="{2CAF7F0E-3C14-481A-AA51-6420CA5FAA12}"/>
              </a:ext>
            </a:extLst>
          </p:cNvPr>
          <p:cNvGrpSpPr/>
          <p:nvPr/>
        </p:nvGrpSpPr>
        <p:grpSpPr>
          <a:xfrm>
            <a:off x="10707557" y="4492078"/>
            <a:ext cx="414315" cy="687828"/>
            <a:chOff x="7968597" y="1682681"/>
            <a:chExt cx="525298" cy="872077"/>
          </a:xfrm>
        </p:grpSpPr>
        <p:sp>
          <p:nvSpPr>
            <p:cNvPr id="63" name="椭圆 62">
              <a:extLst>
                <a:ext uri="{FF2B5EF4-FFF2-40B4-BE49-F238E27FC236}">
                  <a16:creationId xmlns:a16="http://schemas.microsoft.com/office/drawing/2014/main" id="{66743E76-B5FC-4BC2-99B1-B52EED345089}"/>
                </a:ext>
              </a:extLst>
            </p:cNvPr>
            <p:cNvSpPr/>
            <p:nvPr/>
          </p:nvSpPr>
          <p:spPr>
            <a:xfrm>
              <a:off x="7968597" y="2029460"/>
              <a:ext cx="525298" cy="525298"/>
            </a:xfrm>
            <a:prstGeom prst="ellipse">
              <a:avLst/>
            </a:prstGeom>
            <a:solidFill>
              <a:srgbClr val="00C8D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id="{BF395908-73F6-4132-9F9B-5624EDAE5BF6}"/>
                </a:ext>
              </a:extLst>
            </p:cNvPr>
            <p:cNvSpPr/>
            <p:nvPr/>
          </p:nvSpPr>
          <p:spPr>
            <a:xfrm>
              <a:off x="7968597" y="1942765"/>
              <a:ext cx="525298" cy="525298"/>
            </a:xfrm>
            <a:prstGeom prst="ellipse">
              <a:avLst/>
            </a:prstGeom>
            <a:solidFill>
              <a:srgbClr val="00C8DC"/>
            </a:solid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5" name="椭圆 64">
              <a:extLst>
                <a:ext uri="{FF2B5EF4-FFF2-40B4-BE49-F238E27FC236}">
                  <a16:creationId xmlns:a16="http://schemas.microsoft.com/office/drawing/2014/main" id="{55E86104-7D44-4A4C-9809-C1CE3B44B50F}"/>
                </a:ext>
              </a:extLst>
            </p:cNvPr>
            <p:cNvSpPr/>
            <p:nvPr/>
          </p:nvSpPr>
          <p:spPr>
            <a:xfrm>
              <a:off x="7968597" y="1856070"/>
              <a:ext cx="525298" cy="525298"/>
            </a:xfrm>
            <a:prstGeom prst="ellipse">
              <a:avLst/>
            </a:prstGeom>
            <a:solidFill>
              <a:srgbClr val="00C8DC"/>
            </a:solid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6" name="椭圆 65">
              <a:extLst>
                <a:ext uri="{FF2B5EF4-FFF2-40B4-BE49-F238E27FC236}">
                  <a16:creationId xmlns:a16="http://schemas.microsoft.com/office/drawing/2014/main" id="{5902D70E-E7E1-4E08-99AC-434181552482}"/>
                </a:ext>
              </a:extLst>
            </p:cNvPr>
            <p:cNvSpPr/>
            <p:nvPr/>
          </p:nvSpPr>
          <p:spPr>
            <a:xfrm>
              <a:off x="7968597" y="1769376"/>
              <a:ext cx="525298" cy="525298"/>
            </a:xfrm>
            <a:prstGeom prst="ellipse">
              <a:avLst/>
            </a:prstGeom>
            <a:solidFill>
              <a:srgbClr val="00C8DC"/>
            </a:solid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7" name="椭圆 66">
              <a:extLst>
                <a:ext uri="{FF2B5EF4-FFF2-40B4-BE49-F238E27FC236}">
                  <a16:creationId xmlns:a16="http://schemas.microsoft.com/office/drawing/2014/main" id="{99EC95AF-71B4-490B-8AE2-11FB927205D7}"/>
                </a:ext>
              </a:extLst>
            </p:cNvPr>
            <p:cNvSpPr/>
            <p:nvPr/>
          </p:nvSpPr>
          <p:spPr>
            <a:xfrm>
              <a:off x="7968597" y="1682681"/>
              <a:ext cx="525298" cy="525298"/>
            </a:xfrm>
            <a:prstGeom prst="ellipse">
              <a:avLst/>
            </a:prstGeom>
            <a:solidFill>
              <a:srgbClr val="00C8D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a:extLst>
                <a:ext uri="{FF2B5EF4-FFF2-40B4-BE49-F238E27FC236}">
                  <a16:creationId xmlns:a16="http://schemas.microsoft.com/office/drawing/2014/main" id="{2D1E6CF6-698B-4854-97E9-6900AF8AC9F9}"/>
                </a:ext>
              </a:extLst>
            </p:cNvPr>
            <p:cNvGrpSpPr/>
            <p:nvPr/>
          </p:nvGrpSpPr>
          <p:grpSpPr>
            <a:xfrm>
              <a:off x="8067545" y="1778826"/>
              <a:ext cx="327401" cy="295070"/>
              <a:chOff x="11705136" y="875687"/>
              <a:chExt cx="4955053" cy="4465733"/>
            </a:xfrm>
          </p:grpSpPr>
          <p:sp>
            <p:nvSpPr>
              <p:cNvPr id="69" name="任意多边形: 形状 68">
                <a:extLst>
                  <a:ext uri="{FF2B5EF4-FFF2-40B4-BE49-F238E27FC236}">
                    <a16:creationId xmlns:a16="http://schemas.microsoft.com/office/drawing/2014/main" id="{4F32B1A7-505D-4527-8955-802A978A8242}"/>
                  </a:ext>
                </a:extLst>
              </p:cNvPr>
              <p:cNvSpPr/>
              <p:nvPr/>
            </p:nvSpPr>
            <p:spPr>
              <a:xfrm>
                <a:off x="11705136" y="875687"/>
                <a:ext cx="4955053" cy="4465733"/>
              </a:xfrm>
              <a:custGeom>
                <a:avLst/>
                <a:gdLst>
                  <a:gd name="connsiteX0" fmla="*/ 2722285 w 4955053"/>
                  <a:gd name="connsiteY0" fmla="*/ 0 h 4465733"/>
                  <a:gd name="connsiteX1" fmla="*/ 2526146 w 4955053"/>
                  <a:gd name="connsiteY1" fmla="*/ 196286 h 4465733"/>
                  <a:gd name="connsiteX2" fmla="*/ 2722285 w 4955053"/>
                  <a:gd name="connsiteY2" fmla="*/ 392572 h 4465733"/>
                  <a:gd name="connsiteX3" fmla="*/ 4562384 w 4955053"/>
                  <a:gd name="connsiteY3" fmla="*/ 2232867 h 4465733"/>
                  <a:gd name="connsiteX4" fmla="*/ 2722285 w 4955053"/>
                  <a:gd name="connsiteY4" fmla="*/ 4073162 h 4465733"/>
                  <a:gd name="connsiteX5" fmla="*/ 899134 w 4955053"/>
                  <a:gd name="connsiteY5" fmla="*/ 2479069 h 4465733"/>
                  <a:gd name="connsiteX6" fmla="*/ 1036520 w 4955053"/>
                  <a:gd name="connsiteY6" fmla="*/ 2616494 h 4465733"/>
                  <a:gd name="connsiteX7" fmla="*/ 1175326 w 4955053"/>
                  <a:gd name="connsiteY7" fmla="*/ 2673937 h 4465733"/>
                  <a:gd name="connsiteX8" fmla="*/ 1314132 w 4955053"/>
                  <a:gd name="connsiteY8" fmla="*/ 2616494 h 4465733"/>
                  <a:gd name="connsiteX9" fmla="*/ 1314132 w 4955053"/>
                  <a:gd name="connsiteY9" fmla="*/ 2338843 h 4465733"/>
                  <a:gd name="connsiteX10" fmla="*/ 824617 w 4955053"/>
                  <a:gd name="connsiteY10" fmla="*/ 1849328 h 4465733"/>
                  <a:gd name="connsiteX11" fmla="*/ 547005 w 4955053"/>
                  <a:gd name="connsiteY11" fmla="*/ 1849328 h 4465733"/>
                  <a:gd name="connsiteX12" fmla="*/ 57491 w 4955053"/>
                  <a:gd name="connsiteY12" fmla="*/ 2338843 h 4465733"/>
                  <a:gd name="connsiteX13" fmla="*/ 57491 w 4955053"/>
                  <a:gd name="connsiteY13" fmla="*/ 2616494 h 4465733"/>
                  <a:gd name="connsiteX14" fmla="*/ 335142 w 4955053"/>
                  <a:gd name="connsiteY14" fmla="*/ 2616494 h 4465733"/>
                  <a:gd name="connsiteX15" fmla="*/ 500391 w 4955053"/>
                  <a:gd name="connsiteY15" fmla="*/ 2451245 h 4465733"/>
                  <a:gd name="connsiteX16" fmla="*/ 2722285 w 4955053"/>
                  <a:gd name="connsiteY16" fmla="*/ 4465734 h 4465733"/>
                  <a:gd name="connsiteX17" fmla="*/ 4955054 w 4955053"/>
                  <a:gd name="connsiteY17" fmla="*/ 2232867 h 4465733"/>
                  <a:gd name="connsiteX18" fmla="*/ 2722285 w 4955053"/>
                  <a:gd name="connsiteY18" fmla="*/ 0 h 4465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955053" h="4465733">
                    <a:moveTo>
                      <a:pt x="2722285" y="0"/>
                    </a:moveTo>
                    <a:cubicBezTo>
                      <a:pt x="2613977" y="0"/>
                      <a:pt x="2526146" y="87907"/>
                      <a:pt x="2526146" y="196286"/>
                    </a:cubicBezTo>
                    <a:cubicBezTo>
                      <a:pt x="2526146" y="304701"/>
                      <a:pt x="2614053" y="392572"/>
                      <a:pt x="2722285" y="392572"/>
                    </a:cubicBezTo>
                    <a:cubicBezTo>
                      <a:pt x="3736877" y="392572"/>
                      <a:pt x="4562384" y="1218098"/>
                      <a:pt x="4562384" y="2232867"/>
                    </a:cubicBezTo>
                    <a:cubicBezTo>
                      <a:pt x="4562384" y="3247557"/>
                      <a:pt x="3736857" y="4073162"/>
                      <a:pt x="2722285" y="4073162"/>
                    </a:cubicBezTo>
                    <a:cubicBezTo>
                      <a:pt x="1791174" y="4073162"/>
                      <a:pt x="1019835" y="3377722"/>
                      <a:pt x="899134" y="2479069"/>
                    </a:cubicBezTo>
                    <a:lnTo>
                      <a:pt x="1036520" y="2616494"/>
                    </a:lnTo>
                    <a:cubicBezTo>
                      <a:pt x="1074867" y="2654841"/>
                      <a:pt x="1125077" y="2673937"/>
                      <a:pt x="1175326" y="2673937"/>
                    </a:cubicBezTo>
                    <a:cubicBezTo>
                      <a:pt x="1225574" y="2673937"/>
                      <a:pt x="1275785" y="2654841"/>
                      <a:pt x="1314132" y="2616494"/>
                    </a:cubicBezTo>
                    <a:cubicBezTo>
                      <a:pt x="1390786" y="2539801"/>
                      <a:pt x="1390786" y="2415535"/>
                      <a:pt x="1314132" y="2338843"/>
                    </a:cubicBezTo>
                    <a:lnTo>
                      <a:pt x="824617" y="1849328"/>
                    </a:lnTo>
                    <a:cubicBezTo>
                      <a:pt x="747962" y="1772674"/>
                      <a:pt x="623658" y="1772674"/>
                      <a:pt x="547005" y="1849328"/>
                    </a:cubicBezTo>
                    <a:lnTo>
                      <a:pt x="57491" y="2338843"/>
                    </a:lnTo>
                    <a:cubicBezTo>
                      <a:pt x="-19164" y="2415497"/>
                      <a:pt x="-19164" y="2539763"/>
                      <a:pt x="57491" y="2616494"/>
                    </a:cubicBezTo>
                    <a:cubicBezTo>
                      <a:pt x="134146" y="2693072"/>
                      <a:pt x="258450" y="2693072"/>
                      <a:pt x="335142" y="2616494"/>
                    </a:cubicBezTo>
                    <a:lnTo>
                      <a:pt x="500391" y="2451245"/>
                    </a:lnTo>
                    <a:cubicBezTo>
                      <a:pt x="610491" y="3580268"/>
                      <a:pt x="1564948" y="4465734"/>
                      <a:pt x="2722285" y="4465734"/>
                    </a:cubicBezTo>
                    <a:cubicBezTo>
                      <a:pt x="3953394" y="4465734"/>
                      <a:pt x="4955054" y="3463976"/>
                      <a:pt x="4955054" y="2232867"/>
                    </a:cubicBezTo>
                    <a:cubicBezTo>
                      <a:pt x="4955054" y="1001758"/>
                      <a:pt x="3953394" y="0"/>
                      <a:pt x="2722285" y="0"/>
                    </a:cubicBezTo>
                    <a:close/>
                  </a:path>
                </a:pathLst>
              </a:custGeom>
              <a:solidFill>
                <a:srgbClr val="000000"/>
              </a:solidFill>
              <a:ln w="9797"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ABE2E185-3E05-4976-B1F6-92C6E93293A2}"/>
                  </a:ext>
                </a:extLst>
              </p:cNvPr>
              <p:cNvSpPr/>
              <p:nvPr/>
            </p:nvSpPr>
            <p:spPr>
              <a:xfrm>
                <a:off x="13479712" y="1666053"/>
                <a:ext cx="1127291" cy="2529228"/>
              </a:xfrm>
              <a:custGeom>
                <a:avLst/>
                <a:gdLst>
                  <a:gd name="connsiteX0" fmla="*/ 208122 w 1127291"/>
                  <a:gd name="connsiteY0" fmla="*/ 2529229 h 2529228"/>
                  <a:gd name="connsiteX1" fmla="*/ 60969 w 1127291"/>
                  <a:gd name="connsiteY1" fmla="*/ 2468341 h 2529228"/>
                  <a:gd name="connsiteX2" fmla="*/ 60931 w 1127291"/>
                  <a:gd name="connsiteY2" fmla="*/ 2174045 h 2529228"/>
                  <a:gd name="connsiteX3" fmla="*/ 711412 w 1127291"/>
                  <a:gd name="connsiteY3" fmla="*/ 1523377 h 2529228"/>
                  <a:gd name="connsiteX4" fmla="*/ 711374 w 1127291"/>
                  <a:gd name="connsiteY4" fmla="*/ 208111 h 2529228"/>
                  <a:gd name="connsiteX5" fmla="*/ 919367 w 1127291"/>
                  <a:gd name="connsiteY5" fmla="*/ 0 h 2529228"/>
                  <a:gd name="connsiteX6" fmla="*/ 1127292 w 1127291"/>
                  <a:gd name="connsiteY6" fmla="*/ 208111 h 2529228"/>
                  <a:gd name="connsiteX7" fmla="*/ 1127292 w 1127291"/>
                  <a:gd name="connsiteY7" fmla="*/ 1609396 h 2529228"/>
                  <a:gd name="connsiteX8" fmla="*/ 1066443 w 1127291"/>
                  <a:gd name="connsiteY8" fmla="*/ 1756549 h 2529228"/>
                  <a:gd name="connsiteX9" fmla="*/ 355269 w 1127291"/>
                  <a:gd name="connsiteY9" fmla="*/ 2468224 h 2529228"/>
                  <a:gd name="connsiteX10" fmla="*/ 208115 w 1127291"/>
                  <a:gd name="connsiteY10" fmla="*/ 2529189 h 2529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7291" h="2529228">
                    <a:moveTo>
                      <a:pt x="208122" y="2529229"/>
                    </a:moveTo>
                    <a:cubicBezTo>
                      <a:pt x="154850" y="2529229"/>
                      <a:pt x="101618" y="2508984"/>
                      <a:pt x="60969" y="2468341"/>
                    </a:cubicBezTo>
                    <a:cubicBezTo>
                      <a:pt x="-20279" y="2387094"/>
                      <a:pt x="-20355" y="2255293"/>
                      <a:pt x="60931" y="2174045"/>
                    </a:cubicBezTo>
                    <a:lnTo>
                      <a:pt x="711412" y="1523377"/>
                    </a:lnTo>
                    <a:lnTo>
                      <a:pt x="711374" y="208111"/>
                    </a:lnTo>
                    <a:cubicBezTo>
                      <a:pt x="711374" y="93191"/>
                      <a:pt x="804523" y="0"/>
                      <a:pt x="919367" y="0"/>
                    </a:cubicBezTo>
                    <a:cubicBezTo>
                      <a:pt x="1034258" y="0"/>
                      <a:pt x="1127292" y="93149"/>
                      <a:pt x="1127292" y="208111"/>
                    </a:cubicBezTo>
                    <a:lnTo>
                      <a:pt x="1127292" y="1609396"/>
                    </a:lnTo>
                    <a:cubicBezTo>
                      <a:pt x="1127292" y="1664582"/>
                      <a:pt x="1105439" y="1717469"/>
                      <a:pt x="1066443" y="1756549"/>
                    </a:cubicBezTo>
                    <a:lnTo>
                      <a:pt x="355269" y="2468224"/>
                    </a:lnTo>
                    <a:cubicBezTo>
                      <a:pt x="314664" y="2508828"/>
                      <a:pt x="261392" y="2529189"/>
                      <a:pt x="208115" y="2529189"/>
                    </a:cubicBezTo>
                    <a:close/>
                  </a:path>
                </a:pathLst>
              </a:custGeom>
              <a:solidFill>
                <a:srgbClr val="000000"/>
              </a:solidFill>
              <a:ln w="9797"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41178CFC-856A-4E87-981A-A1F93007EAAF}"/>
                  </a:ext>
                </a:extLst>
              </p:cNvPr>
              <p:cNvSpPr/>
              <p:nvPr/>
            </p:nvSpPr>
            <p:spPr>
              <a:xfrm>
                <a:off x="15557482" y="2962213"/>
                <a:ext cx="489700" cy="274320"/>
              </a:xfrm>
              <a:custGeom>
                <a:avLst/>
                <a:gdLst>
                  <a:gd name="connsiteX0" fmla="*/ 352540 w 489700"/>
                  <a:gd name="connsiteY0" fmla="*/ 274320 h 274320"/>
                  <a:gd name="connsiteX1" fmla="*/ 137160 w 489700"/>
                  <a:gd name="connsiteY1" fmla="*/ 274320 h 274320"/>
                  <a:gd name="connsiteX2" fmla="*/ 0 w 489700"/>
                  <a:gd name="connsiteY2" fmla="*/ 137160 h 274320"/>
                  <a:gd name="connsiteX3" fmla="*/ 137160 w 489700"/>
                  <a:gd name="connsiteY3" fmla="*/ 0 h 274320"/>
                  <a:gd name="connsiteX4" fmla="*/ 352540 w 489700"/>
                  <a:gd name="connsiteY4" fmla="*/ 0 h 274320"/>
                  <a:gd name="connsiteX5" fmla="*/ 489700 w 489700"/>
                  <a:gd name="connsiteY5" fmla="*/ 137160 h 274320"/>
                  <a:gd name="connsiteX6" fmla="*/ 352540 w 489700"/>
                  <a:gd name="connsiteY6" fmla="*/ 274320 h 274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700" h="274320">
                    <a:moveTo>
                      <a:pt x="352540" y="274320"/>
                    </a:moveTo>
                    <a:lnTo>
                      <a:pt x="137160" y="274320"/>
                    </a:lnTo>
                    <a:cubicBezTo>
                      <a:pt x="61385" y="274320"/>
                      <a:pt x="0" y="212935"/>
                      <a:pt x="0" y="137160"/>
                    </a:cubicBezTo>
                    <a:cubicBezTo>
                      <a:pt x="0" y="61385"/>
                      <a:pt x="61385" y="0"/>
                      <a:pt x="137160" y="0"/>
                    </a:cubicBezTo>
                    <a:lnTo>
                      <a:pt x="352540" y="0"/>
                    </a:lnTo>
                    <a:cubicBezTo>
                      <a:pt x="428315" y="0"/>
                      <a:pt x="489700" y="61385"/>
                      <a:pt x="489700" y="137160"/>
                    </a:cubicBezTo>
                    <a:cubicBezTo>
                      <a:pt x="489700" y="212935"/>
                      <a:pt x="428239" y="274320"/>
                      <a:pt x="352540" y="274320"/>
                    </a:cubicBezTo>
                    <a:close/>
                  </a:path>
                </a:pathLst>
              </a:custGeom>
              <a:solidFill>
                <a:srgbClr val="000000"/>
              </a:solidFill>
              <a:ln w="9797"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405B8B81-2097-43BB-BF56-3449B9306B64}"/>
                  </a:ext>
                </a:extLst>
              </p:cNvPr>
              <p:cNvSpPr/>
              <p:nvPr/>
            </p:nvSpPr>
            <p:spPr>
              <a:xfrm>
                <a:off x="15108676" y="3885268"/>
                <a:ext cx="426695" cy="426599"/>
              </a:xfrm>
              <a:custGeom>
                <a:avLst/>
                <a:gdLst>
                  <a:gd name="connsiteX0" fmla="*/ 289543 w 426695"/>
                  <a:gd name="connsiteY0" fmla="*/ 426600 h 426599"/>
                  <a:gd name="connsiteX1" fmla="*/ 192529 w 426695"/>
                  <a:gd name="connsiteY1" fmla="*/ 386454 h 426599"/>
                  <a:gd name="connsiteX2" fmla="*/ 40213 w 426695"/>
                  <a:gd name="connsiteY2" fmla="*/ 234138 h 426599"/>
                  <a:gd name="connsiteX3" fmla="*/ 40213 w 426695"/>
                  <a:gd name="connsiteY3" fmla="*/ 40184 h 426599"/>
                  <a:gd name="connsiteX4" fmla="*/ 234167 w 426695"/>
                  <a:gd name="connsiteY4" fmla="*/ 40184 h 426599"/>
                  <a:gd name="connsiteX5" fmla="*/ 386483 w 426695"/>
                  <a:gd name="connsiteY5" fmla="*/ 192500 h 426599"/>
                  <a:gd name="connsiteX6" fmla="*/ 386483 w 426695"/>
                  <a:gd name="connsiteY6" fmla="*/ 386454 h 426599"/>
                  <a:gd name="connsiteX7" fmla="*/ 289545 w 426695"/>
                  <a:gd name="connsiteY7" fmla="*/ 426600 h 426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6695" h="426599">
                    <a:moveTo>
                      <a:pt x="289543" y="426600"/>
                    </a:moveTo>
                    <a:cubicBezTo>
                      <a:pt x="254411" y="426600"/>
                      <a:pt x="219355" y="413205"/>
                      <a:pt x="192529" y="386454"/>
                    </a:cubicBezTo>
                    <a:lnTo>
                      <a:pt x="40213" y="234138"/>
                    </a:lnTo>
                    <a:cubicBezTo>
                      <a:pt x="-13404" y="180521"/>
                      <a:pt x="-13404" y="93725"/>
                      <a:pt x="40213" y="40184"/>
                    </a:cubicBezTo>
                    <a:cubicBezTo>
                      <a:pt x="93830" y="-13356"/>
                      <a:pt x="180625" y="-13433"/>
                      <a:pt x="234167" y="40184"/>
                    </a:cubicBezTo>
                    <a:lnTo>
                      <a:pt x="386483" y="192500"/>
                    </a:lnTo>
                    <a:cubicBezTo>
                      <a:pt x="440100" y="246117"/>
                      <a:pt x="440100" y="332913"/>
                      <a:pt x="386483" y="386454"/>
                    </a:cubicBezTo>
                    <a:cubicBezTo>
                      <a:pt x="359770" y="413243"/>
                      <a:pt x="324677" y="426600"/>
                      <a:pt x="289545" y="426600"/>
                    </a:cubicBezTo>
                    <a:close/>
                  </a:path>
                </a:pathLst>
              </a:custGeom>
              <a:solidFill>
                <a:srgbClr val="000000"/>
              </a:solidFill>
              <a:ln w="9797"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42C82034-CE54-4B06-A936-ADA4B92CD92E}"/>
                  </a:ext>
                </a:extLst>
              </p:cNvPr>
              <p:cNvSpPr/>
              <p:nvPr/>
            </p:nvSpPr>
            <p:spPr>
              <a:xfrm>
                <a:off x="14185921" y="4267507"/>
                <a:ext cx="274320" cy="489739"/>
              </a:xfrm>
              <a:custGeom>
                <a:avLst/>
                <a:gdLst>
                  <a:gd name="connsiteX0" fmla="*/ 137160 w 274320"/>
                  <a:gd name="connsiteY0" fmla="*/ 489739 h 489739"/>
                  <a:gd name="connsiteX1" fmla="*/ 0 w 274320"/>
                  <a:gd name="connsiteY1" fmla="*/ 352579 h 489739"/>
                  <a:gd name="connsiteX2" fmla="*/ 0 w 274320"/>
                  <a:gd name="connsiteY2" fmla="*/ 137160 h 489739"/>
                  <a:gd name="connsiteX3" fmla="*/ 137160 w 274320"/>
                  <a:gd name="connsiteY3" fmla="*/ 0 h 489739"/>
                  <a:gd name="connsiteX4" fmla="*/ 274320 w 274320"/>
                  <a:gd name="connsiteY4" fmla="*/ 137160 h 489739"/>
                  <a:gd name="connsiteX5" fmla="*/ 274320 w 274320"/>
                  <a:gd name="connsiteY5" fmla="*/ 352619 h 489739"/>
                  <a:gd name="connsiteX6" fmla="*/ 137160 w 274320"/>
                  <a:gd name="connsiteY6" fmla="*/ 489739 h 489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320" h="489739">
                    <a:moveTo>
                      <a:pt x="137160" y="489739"/>
                    </a:moveTo>
                    <a:cubicBezTo>
                      <a:pt x="61385" y="489739"/>
                      <a:pt x="0" y="428354"/>
                      <a:pt x="0" y="352579"/>
                    </a:cubicBezTo>
                    <a:lnTo>
                      <a:pt x="0" y="137160"/>
                    </a:lnTo>
                    <a:cubicBezTo>
                      <a:pt x="0" y="61385"/>
                      <a:pt x="61385" y="0"/>
                      <a:pt x="137160" y="0"/>
                    </a:cubicBezTo>
                    <a:cubicBezTo>
                      <a:pt x="212935" y="0"/>
                      <a:pt x="274320" y="61385"/>
                      <a:pt x="274320" y="137160"/>
                    </a:cubicBezTo>
                    <a:lnTo>
                      <a:pt x="274320" y="352619"/>
                    </a:lnTo>
                    <a:cubicBezTo>
                      <a:pt x="274320" y="428356"/>
                      <a:pt x="212935" y="489739"/>
                      <a:pt x="137160" y="489739"/>
                    </a:cubicBezTo>
                    <a:close/>
                  </a:path>
                </a:pathLst>
              </a:custGeom>
              <a:solidFill>
                <a:srgbClr val="000000"/>
              </a:solidFill>
              <a:ln w="9797"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69BBB83C-8943-4FEC-88BB-9A079407B246}"/>
                  </a:ext>
                </a:extLst>
              </p:cNvPr>
              <p:cNvSpPr/>
              <p:nvPr/>
            </p:nvSpPr>
            <p:spPr>
              <a:xfrm>
                <a:off x="15108745" y="1887004"/>
                <a:ext cx="426617" cy="426638"/>
              </a:xfrm>
              <a:custGeom>
                <a:avLst/>
                <a:gdLst>
                  <a:gd name="connsiteX0" fmla="*/ 137227 w 426617"/>
                  <a:gd name="connsiteY0" fmla="*/ 426639 h 426638"/>
                  <a:gd name="connsiteX1" fmla="*/ 40213 w 426617"/>
                  <a:gd name="connsiteY1" fmla="*/ 386493 h 426638"/>
                  <a:gd name="connsiteX2" fmla="*/ 40213 w 426617"/>
                  <a:gd name="connsiteY2" fmla="*/ 192500 h 426638"/>
                  <a:gd name="connsiteX3" fmla="*/ 192451 w 426617"/>
                  <a:gd name="connsiteY3" fmla="*/ 40184 h 426638"/>
                  <a:gd name="connsiteX4" fmla="*/ 386405 w 426617"/>
                  <a:gd name="connsiteY4" fmla="*/ 40184 h 426638"/>
                  <a:gd name="connsiteX5" fmla="*/ 386405 w 426617"/>
                  <a:gd name="connsiteY5" fmla="*/ 234177 h 426638"/>
                  <a:gd name="connsiteX6" fmla="*/ 234167 w 426617"/>
                  <a:gd name="connsiteY6" fmla="*/ 386493 h 426638"/>
                  <a:gd name="connsiteX7" fmla="*/ 137229 w 426617"/>
                  <a:gd name="connsiteY7" fmla="*/ 426639 h 42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6617" h="426638">
                    <a:moveTo>
                      <a:pt x="137227" y="426639"/>
                    </a:moveTo>
                    <a:cubicBezTo>
                      <a:pt x="102095" y="426639"/>
                      <a:pt x="67039" y="413244"/>
                      <a:pt x="40213" y="386493"/>
                    </a:cubicBezTo>
                    <a:cubicBezTo>
                      <a:pt x="-13404" y="332876"/>
                      <a:pt x="-13404" y="246080"/>
                      <a:pt x="40213" y="192500"/>
                    </a:cubicBezTo>
                    <a:lnTo>
                      <a:pt x="192451" y="40184"/>
                    </a:lnTo>
                    <a:cubicBezTo>
                      <a:pt x="245952" y="-13433"/>
                      <a:pt x="332863" y="-13356"/>
                      <a:pt x="386405" y="40184"/>
                    </a:cubicBezTo>
                    <a:cubicBezTo>
                      <a:pt x="440021" y="93800"/>
                      <a:pt x="440021" y="180596"/>
                      <a:pt x="386405" y="234177"/>
                    </a:cubicBezTo>
                    <a:lnTo>
                      <a:pt x="234167" y="386493"/>
                    </a:lnTo>
                    <a:cubicBezTo>
                      <a:pt x="207454" y="413244"/>
                      <a:pt x="172322" y="426639"/>
                      <a:pt x="137229" y="426639"/>
                    </a:cubicBezTo>
                    <a:close/>
                  </a:path>
                </a:pathLst>
              </a:custGeom>
              <a:solidFill>
                <a:srgbClr val="000000"/>
              </a:solidFill>
              <a:ln w="9797" cap="flat">
                <a:noFill/>
                <a:prstDash val="solid"/>
                <a:miter/>
              </a:ln>
            </p:spPr>
            <p:txBody>
              <a:bodyPr rtlCol="0" anchor="ctr"/>
              <a:lstStyle/>
              <a:p>
                <a:endParaRPr lang="zh-CN" altLang="en-US"/>
              </a:p>
            </p:txBody>
          </p:sp>
        </p:grpSp>
      </p:grpSp>
    </p:spTree>
    <p:extLst>
      <p:ext uri="{BB962C8B-B14F-4D97-AF65-F5344CB8AC3E}">
        <p14:creationId xmlns:p14="http://schemas.microsoft.com/office/powerpoint/2010/main" val="14932099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BB16"/>
        </a:solidFill>
        <a:effectLst/>
      </p:bgPr>
    </p:bg>
    <p:spTree>
      <p:nvGrpSpPr>
        <p:cNvPr id="1" name=""/>
        <p:cNvGrpSpPr/>
        <p:nvPr/>
      </p:nvGrpSpPr>
      <p:grpSpPr>
        <a:xfrm>
          <a:off x="0" y="0"/>
          <a:ext cx="0" cy="0"/>
          <a:chOff x="0" y="0"/>
          <a:chExt cx="0" cy="0"/>
        </a:xfrm>
      </p:grpSpPr>
      <p:sp>
        <p:nvSpPr>
          <p:cNvPr id="63" name="矩形 62">
            <a:extLst>
              <a:ext uri="{FF2B5EF4-FFF2-40B4-BE49-F238E27FC236}">
                <a16:creationId xmlns:a16="http://schemas.microsoft.com/office/drawing/2014/main" id="{035AB8E8-012F-449E-9EC6-BAB1AC28C293}"/>
              </a:ext>
            </a:extLst>
          </p:cNvPr>
          <p:cNvSpPr/>
          <p:nvPr/>
        </p:nvSpPr>
        <p:spPr>
          <a:xfrm>
            <a:off x="0" y="0"/>
            <a:ext cx="12192000" cy="6858000"/>
          </a:xfrm>
          <a:prstGeom prst="rect">
            <a:avLst/>
          </a:prstGeom>
          <a:solidFill>
            <a:srgbClr val="FFBB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44659ED3-7A1A-4F5D-83DC-685695AF958C}"/>
              </a:ext>
            </a:extLst>
          </p:cNvPr>
          <p:cNvSpPr/>
          <p:nvPr/>
        </p:nvSpPr>
        <p:spPr>
          <a:xfrm>
            <a:off x="793750" y="1028700"/>
            <a:ext cx="10604500" cy="4800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33CEC9C9-DA6F-47C4-BD99-D60C1E0A3729}"/>
              </a:ext>
            </a:extLst>
          </p:cNvPr>
          <p:cNvSpPr txBox="1"/>
          <p:nvPr/>
        </p:nvSpPr>
        <p:spPr>
          <a:xfrm rot="5400000">
            <a:off x="3983201" y="3785585"/>
            <a:ext cx="3736693" cy="350737"/>
          </a:xfrm>
          <a:prstGeom prst="rect">
            <a:avLst/>
          </a:prstGeom>
          <a:noFill/>
        </p:spPr>
        <p:txBody>
          <a:bodyPr wrap="square" rtlCol="0">
            <a:spAutoFit/>
          </a:bodyPr>
          <a:lstStyle/>
          <a:p>
            <a:pPr algn="r">
              <a:lnSpc>
                <a:spcPct val="120000"/>
              </a:lnSpc>
            </a:pPr>
            <a:r>
              <a:rPr lang="fr-FR" altLang="zh-CN" sz="1500">
                <a:solidFill>
                  <a:srgbClr val="31C6CD"/>
                </a:solidFill>
                <a:latin typeface="Arial Black" panose="020B0A04020102020204" pitchFamily="34" charset="0"/>
              </a:rPr>
              <a:t>morbi tristique senectus et netus</a:t>
            </a:r>
            <a:endParaRPr lang="zh-CN" altLang="en-US" sz="1500">
              <a:solidFill>
                <a:srgbClr val="31C6CD"/>
              </a:solidFill>
              <a:latin typeface="Arial Black" panose="020B0A04020102020204" pitchFamily="34" charset="0"/>
            </a:endParaRPr>
          </a:p>
        </p:txBody>
      </p:sp>
      <p:sp>
        <p:nvSpPr>
          <p:cNvPr id="4" name="文本框 3">
            <a:extLst>
              <a:ext uri="{FF2B5EF4-FFF2-40B4-BE49-F238E27FC236}">
                <a16:creationId xmlns:a16="http://schemas.microsoft.com/office/drawing/2014/main" id="{5E1E089C-39AA-4AB2-BE18-C004E65724FD}"/>
              </a:ext>
            </a:extLst>
          </p:cNvPr>
          <p:cNvSpPr txBox="1"/>
          <p:nvPr/>
        </p:nvSpPr>
        <p:spPr>
          <a:xfrm rot="5400000">
            <a:off x="5303546" y="1890240"/>
            <a:ext cx="2073816" cy="350736"/>
          </a:xfrm>
          <a:prstGeom prst="rect">
            <a:avLst/>
          </a:prstGeom>
          <a:noFill/>
        </p:spPr>
        <p:txBody>
          <a:bodyPr wrap="square" rtlCol="0">
            <a:spAutoFit/>
          </a:bodyPr>
          <a:lstStyle/>
          <a:p>
            <a:pPr>
              <a:lnSpc>
                <a:spcPct val="120000"/>
              </a:lnSpc>
            </a:pPr>
            <a:r>
              <a:rPr lang="fr-FR" altLang="zh-CN" sz="1500">
                <a:solidFill>
                  <a:srgbClr val="FFBB16"/>
                </a:solidFill>
                <a:latin typeface="Arial Black" panose="020B0A04020102020204" pitchFamily="34" charset="0"/>
              </a:rPr>
              <a:t>senectus et netus</a:t>
            </a:r>
            <a:endParaRPr lang="zh-CN" altLang="en-US" sz="1500">
              <a:solidFill>
                <a:srgbClr val="FFBB16"/>
              </a:solidFill>
              <a:latin typeface="Arial Black" panose="020B0A04020102020204" pitchFamily="34" charset="0"/>
            </a:endParaRPr>
          </a:p>
        </p:txBody>
      </p:sp>
      <p:sp>
        <p:nvSpPr>
          <p:cNvPr id="6" name="文本框 5">
            <a:extLst>
              <a:ext uri="{FF2B5EF4-FFF2-40B4-BE49-F238E27FC236}">
                <a16:creationId xmlns:a16="http://schemas.microsoft.com/office/drawing/2014/main" id="{F0512DC7-4F92-4B08-A424-0CAE73ACC784}"/>
              </a:ext>
            </a:extLst>
          </p:cNvPr>
          <p:cNvSpPr txBox="1"/>
          <p:nvPr/>
        </p:nvSpPr>
        <p:spPr>
          <a:xfrm>
            <a:off x="6606962" y="2579296"/>
            <a:ext cx="4305300" cy="523220"/>
          </a:xfrm>
          <a:prstGeom prst="rect">
            <a:avLst/>
          </a:prstGeom>
          <a:noFill/>
        </p:spPr>
        <p:txBody>
          <a:bodyPr wrap="square" rtlCol="0">
            <a:spAutoFit/>
          </a:bodyPr>
          <a:lstStyle/>
          <a:p>
            <a:r>
              <a:rPr lang="en-US" altLang="zh-CN" sz="2800">
                <a:solidFill>
                  <a:srgbClr val="FFBB16"/>
                </a:solidFill>
                <a:latin typeface="Arial Black" panose="020B0A04020102020204" pitchFamily="34" charset="0"/>
              </a:rPr>
              <a:t>POWER YOUR POINT</a:t>
            </a:r>
            <a:endParaRPr lang="zh-CN" altLang="en-US" sz="2800">
              <a:solidFill>
                <a:srgbClr val="FFBB16"/>
              </a:solidFill>
              <a:latin typeface="Arial Black" panose="020B0A04020102020204" pitchFamily="34" charset="0"/>
            </a:endParaRPr>
          </a:p>
        </p:txBody>
      </p:sp>
      <p:sp>
        <p:nvSpPr>
          <p:cNvPr id="7" name="文本框 6">
            <a:extLst>
              <a:ext uri="{FF2B5EF4-FFF2-40B4-BE49-F238E27FC236}">
                <a16:creationId xmlns:a16="http://schemas.microsoft.com/office/drawing/2014/main" id="{926702A7-5B59-4789-BC4D-0877A8B0A49E}"/>
              </a:ext>
            </a:extLst>
          </p:cNvPr>
          <p:cNvSpPr txBox="1"/>
          <p:nvPr/>
        </p:nvSpPr>
        <p:spPr>
          <a:xfrm>
            <a:off x="1279738" y="2203386"/>
            <a:ext cx="4305300" cy="523220"/>
          </a:xfrm>
          <a:prstGeom prst="rect">
            <a:avLst/>
          </a:prstGeom>
          <a:noFill/>
        </p:spPr>
        <p:txBody>
          <a:bodyPr wrap="square" rtlCol="0">
            <a:spAutoFit/>
          </a:bodyPr>
          <a:lstStyle/>
          <a:p>
            <a:pPr algn="r"/>
            <a:r>
              <a:rPr lang="en-US" altLang="zh-CN" sz="2800">
                <a:solidFill>
                  <a:srgbClr val="31C6CD"/>
                </a:solidFill>
                <a:latin typeface="Arial Black" panose="020B0A04020102020204" pitchFamily="34" charset="0"/>
              </a:rPr>
              <a:t>POWER YOUR POINT</a:t>
            </a:r>
            <a:endParaRPr lang="zh-CN" altLang="en-US" sz="2800">
              <a:solidFill>
                <a:srgbClr val="31C6CD"/>
              </a:solidFill>
              <a:latin typeface="Arial Black" panose="020B0A04020102020204" pitchFamily="34" charset="0"/>
            </a:endParaRPr>
          </a:p>
        </p:txBody>
      </p:sp>
      <p:grpSp>
        <p:nvGrpSpPr>
          <p:cNvPr id="9" name="组合 8">
            <a:extLst>
              <a:ext uri="{FF2B5EF4-FFF2-40B4-BE49-F238E27FC236}">
                <a16:creationId xmlns:a16="http://schemas.microsoft.com/office/drawing/2014/main" id="{0DA96B12-F11F-4602-AD20-2A62F27287FC}"/>
              </a:ext>
            </a:extLst>
          </p:cNvPr>
          <p:cNvGrpSpPr/>
          <p:nvPr/>
        </p:nvGrpSpPr>
        <p:grpSpPr>
          <a:xfrm>
            <a:off x="1086196" y="2894098"/>
            <a:ext cx="3808630" cy="2162586"/>
            <a:chOff x="3598549" y="2387233"/>
            <a:chExt cx="6045200" cy="2235200"/>
          </a:xfrm>
        </p:grpSpPr>
        <p:sp>
          <p:nvSpPr>
            <p:cNvPr id="10" name="矩形: 圆角 9">
              <a:extLst>
                <a:ext uri="{FF2B5EF4-FFF2-40B4-BE49-F238E27FC236}">
                  <a16:creationId xmlns:a16="http://schemas.microsoft.com/office/drawing/2014/main" id="{D6701248-503E-4B65-8548-88552FA59509}"/>
                </a:ext>
              </a:extLst>
            </p:cNvPr>
            <p:cNvSpPr/>
            <p:nvPr/>
          </p:nvSpPr>
          <p:spPr>
            <a:xfrm>
              <a:off x="3598549" y="2387233"/>
              <a:ext cx="6045200" cy="2235200"/>
            </a:xfrm>
            <a:prstGeom prst="roundRect">
              <a:avLst>
                <a:gd name="adj" fmla="val 6440"/>
              </a:avLst>
            </a:prstGeom>
            <a:solidFill>
              <a:srgbClr val="FFBB1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a:extLst>
                <a:ext uri="{FF2B5EF4-FFF2-40B4-BE49-F238E27FC236}">
                  <a16:creationId xmlns:a16="http://schemas.microsoft.com/office/drawing/2014/main" id="{0A3F892A-42BA-421A-B47D-AEDDB699F79F}"/>
                </a:ext>
              </a:extLst>
            </p:cNvPr>
            <p:cNvSpPr/>
            <p:nvPr/>
          </p:nvSpPr>
          <p:spPr>
            <a:xfrm>
              <a:off x="3598549" y="2387233"/>
              <a:ext cx="6045200" cy="359934"/>
            </a:xfrm>
            <a:custGeom>
              <a:avLst/>
              <a:gdLst>
                <a:gd name="connsiteX0" fmla="*/ 143947 w 6045200"/>
                <a:gd name="connsiteY0" fmla="*/ 0 h 406400"/>
                <a:gd name="connsiteX1" fmla="*/ 5901253 w 6045200"/>
                <a:gd name="connsiteY1" fmla="*/ 0 h 406400"/>
                <a:gd name="connsiteX2" fmla="*/ 6045200 w 6045200"/>
                <a:gd name="connsiteY2" fmla="*/ 143947 h 406400"/>
                <a:gd name="connsiteX3" fmla="*/ 6045200 w 6045200"/>
                <a:gd name="connsiteY3" fmla="*/ 406400 h 406400"/>
                <a:gd name="connsiteX4" fmla="*/ 0 w 6045200"/>
                <a:gd name="connsiteY4" fmla="*/ 406400 h 406400"/>
                <a:gd name="connsiteX5" fmla="*/ 0 w 6045200"/>
                <a:gd name="connsiteY5" fmla="*/ 143947 h 406400"/>
                <a:gd name="connsiteX6" fmla="*/ 143947 w 6045200"/>
                <a:gd name="connsiteY6" fmla="*/ 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45200" h="406400">
                  <a:moveTo>
                    <a:pt x="143947" y="0"/>
                  </a:moveTo>
                  <a:lnTo>
                    <a:pt x="5901253" y="0"/>
                  </a:lnTo>
                  <a:cubicBezTo>
                    <a:pt x="5980753" y="0"/>
                    <a:pt x="6045200" y="64447"/>
                    <a:pt x="6045200" y="143947"/>
                  </a:cubicBezTo>
                  <a:lnTo>
                    <a:pt x="6045200" y="406400"/>
                  </a:lnTo>
                  <a:lnTo>
                    <a:pt x="0" y="406400"/>
                  </a:lnTo>
                  <a:lnTo>
                    <a:pt x="0" y="143947"/>
                  </a:lnTo>
                  <a:cubicBezTo>
                    <a:pt x="0" y="64447"/>
                    <a:pt x="64447" y="0"/>
                    <a:pt x="143947" y="0"/>
                  </a:cubicBezTo>
                  <a:close/>
                </a:path>
              </a:pathLst>
            </a:cu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2" name="组合 11">
            <a:extLst>
              <a:ext uri="{FF2B5EF4-FFF2-40B4-BE49-F238E27FC236}">
                <a16:creationId xmlns:a16="http://schemas.microsoft.com/office/drawing/2014/main" id="{78053A30-1885-4BE2-937E-411021B447E1}"/>
              </a:ext>
            </a:extLst>
          </p:cNvPr>
          <p:cNvGrpSpPr/>
          <p:nvPr/>
        </p:nvGrpSpPr>
        <p:grpSpPr>
          <a:xfrm>
            <a:off x="6340454" y="3242339"/>
            <a:ext cx="3808630" cy="2162586"/>
            <a:chOff x="3598549" y="2387233"/>
            <a:chExt cx="6045200" cy="2235200"/>
          </a:xfrm>
        </p:grpSpPr>
        <p:sp>
          <p:nvSpPr>
            <p:cNvPr id="13" name="矩形: 圆角 12">
              <a:extLst>
                <a:ext uri="{FF2B5EF4-FFF2-40B4-BE49-F238E27FC236}">
                  <a16:creationId xmlns:a16="http://schemas.microsoft.com/office/drawing/2014/main" id="{15186906-F00A-4A46-93E4-DD83DBAC16F0}"/>
                </a:ext>
              </a:extLst>
            </p:cNvPr>
            <p:cNvSpPr/>
            <p:nvPr/>
          </p:nvSpPr>
          <p:spPr>
            <a:xfrm>
              <a:off x="3598549" y="2387233"/>
              <a:ext cx="6045200" cy="2235200"/>
            </a:xfrm>
            <a:prstGeom prst="roundRect">
              <a:avLst>
                <a:gd name="adj" fmla="val 6440"/>
              </a:avLst>
            </a:prstGeom>
            <a:solidFill>
              <a:srgbClr val="31C6CD"/>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a16="http://schemas.microsoft.com/office/drawing/2014/main" id="{DD05C7AF-F8F2-46AD-A1B1-8A3100350C1A}"/>
                </a:ext>
              </a:extLst>
            </p:cNvPr>
            <p:cNvSpPr/>
            <p:nvPr/>
          </p:nvSpPr>
          <p:spPr>
            <a:xfrm>
              <a:off x="3598549" y="2387233"/>
              <a:ext cx="6045200" cy="359934"/>
            </a:xfrm>
            <a:custGeom>
              <a:avLst/>
              <a:gdLst>
                <a:gd name="connsiteX0" fmla="*/ 143947 w 6045200"/>
                <a:gd name="connsiteY0" fmla="*/ 0 h 406400"/>
                <a:gd name="connsiteX1" fmla="*/ 5901253 w 6045200"/>
                <a:gd name="connsiteY1" fmla="*/ 0 h 406400"/>
                <a:gd name="connsiteX2" fmla="*/ 6045200 w 6045200"/>
                <a:gd name="connsiteY2" fmla="*/ 143947 h 406400"/>
                <a:gd name="connsiteX3" fmla="*/ 6045200 w 6045200"/>
                <a:gd name="connsiteY3" fmla="*/ 406400 h 406400"/>
                <a:gd name="connsiteX4" fmla="*/ 0 w 6045200"/>
                <a:gd name="connsiteY4" fmla="*/ 406400 h 406400"/>
                <a:gd name="connsiteX5" fmla="*/ 0 w 6045200"/>
                <a:gd name="connsiteY5" fmla="*/ 143947 h 406400"/>
                <a:gd name="connsiteX6" fmla="*/ 143947 w 6045200"/>
                <a:gd name="connsiteY6" fmla="*/ 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45200" h="406400">
                  <a:moveTo>
                    <a:pt x="143947" y="0"/>
                  </a:moveTo>
                  <a:lnTo>
                    <a:pt x="5901253" y="0"/>
                  </a:lnTo>
                  <a:cubicBezTo>
                    <a:pt x="5980753" y="0"/>
                    <a:pt x="6045200" y="64447"/>
                    <a:pt x="6045200" y="143947"/>
                  </a:cubicBezTo>
                  <a:lnTo>
                    <a:pt x="6045200" y="406400"/>
                  </a:lnTo>
                  <a:lnTo>
                    <a:pt x="0" y="406400"/>
                  </a:lnTo>
                  <a:lnTo>
                    <a:pt x="0" y="143947"/>
                  </a:lnTo>
                  <a:cubicBezTo>
                    <a:pt x="0" y="64447"/>
                    <a:pt x="64447" y="0"/>
                    <a:pt x="143947" y="0"/>
                  </a:cubicBezTo>
                  <a:close/>
                </a:path>
              </a:pathLst>
            </a:cu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6" name="文本框 15">
            <a:extLst>
              <a:ext uri="{FF2B5EF4-FFF2-40B4-BE49-F238E27FC236}">
                <a16:creationId xmlns:a16="http://schemas.microsoft.com/office/drawing/2014/main" id="{8D285155-1FCE-42FD-9DB4-671886F51FFD}"/>
              </a:ext>
            </a:extLst>
          </p:cNvPr>
          <p:cNvSpPr txBox="1"/>
          <p:nvPr/>
        </p:nvSpPr>
        <p:spPr>
          <a:xfrm>
            <a:off x="1247609" y="3349104"/>
            <a:ext cx="3485804" cy="1626214"/>
          </a:xfrm>
          <a:prstGeom prst="rect">
            <a:avLst/>
          </a:prstGeom>
          <a:noFill/>
        </p:spPr>
        <p:txBody>
          <a:bodyPr wrap="square" rtlCol="0">
            <a:spAutoFit/>
          </a:bodyPr>
          <a:lstStyle/>
          <a:p>
            <a:pPr>
              <a:lnSpc>
                <a:spcPct val="120000"/>
              </a:lnSpc>
            </a:pPr>
            <a:r>
              <a:rPr lang="fr-FR" altLang="zh-CN" sz="1400">
                <a:latin typeface="Arial Black" panose="020B0A04020102020204" pitchFamily="34" charset="0"/>
              </a:rPr>
              <a:t>Fusce est. Vivamus a tellus. Pellentesque habitant morbi tristique senectus et netus et malesuada fames ac turpis egestas. Proin pharetra nonummy pede.</a:t>
            </a:r>
            <a:endParaRPr lang="zh-CN" altLang="en-US" sz="1400">
              <a:latin typeface="Arial Black" panose="020B0A04020102020204" pitchFamily="34" charset="0"/>
            </a:endParaRPr>
          </a:p>
        </p:txBody>
      </p:sp>
      <p:sp>
        <p:nvSpPr>
          <p:cNvPr id="17" name="文本框 16">
            <a:extLst>
              <a:ext uri="{FF2B5EF4-FFF2-40B4-BE49-F238E27FC236}">
                <a16:creationId xmlns:a16="http://schemas.microsoft.com/office/drawing/2014/main" id="{F20F7304-6863-4025-83A9-E7A5FA932976}"/>
              </a:ext>
            </a:extLst>
          </p:cNvPr>
          <p:cNvSpPr txBox="1"/>
          <p:nvPr/>
        </p:nvSpPr>
        <p:spPr>
          <a:xfrm>
            <a:off x="6501867" y="3680949"/>
            <a:ext cx="3485804" cy="1626214"/>
          </a:xfrm>
          <a:prstGeom prst="rect">
            <a:avLst/>
          </a:prstGeom>
          <a:noFill/>
        </p:spPr>
        <p:txBody>
          <a:bodyPr wrap="square" rtlCol="0">
            <a:spAutoFit/>
          </a:bodyPr>
          <a:lstStyle/>
          <a:p>
            <a:pPr algn="r">
              <a:lnSpc>
                <a:spcPct val="120000"/>
              </a:lnSpc>
            </a:pPr>
            <a:r>
              <a:rPr lang="fr-FR" altLang="zh-CN" sz="1400">
                <a:latin typeface="Arial Black" panose="020B0A04020102020204" pitchFamily="34" charset="0"/>
              </a:rPr>
              <a:t>Fusce est. Vivamus a tellus. Pellentesque habitant morbi tristique senectus et netus et malesuada fames ac turpis egestas. Proin pharetra nonummy pede.</a:t>
            </a:r>
            <a:endParaRPr lang="zh-CN" altLang="en-US" sz="1400">
              <a:latin typeface="Arial Black" panose="020B0A04020102020204" pitchFamily="34" charset="0"/>
            </a:endParaRPr>
          </a:p>
        </p:txBody>
      </p:sp>
      <p:grpSp>
        <p:nvGrpSpPr>
          <p:cNvPr id="18" name="组合 17">
            <a:extLst>
              <a:ext uri="{FF2B5EF4-FFF2-40B4-BE49-F238E27FC236}">
                <a16:creationId xmlns:a16="http://schemas.microsoft.com/office/drawing/2014/main" id="{2F52D4C5-B8BB-4001-9B6F-6D72DD2A4351}"/>
              </a:ext>
            </a:extLst>
          </p:cNvPr>
          <p:cNvGrpSpPr/>
          <p:nvPr/>
        </p:nvGrpSpPr>
        <p:grpSpPr>
          <a:xfrm>
            <a:off x="5187272" y="3415214"/>
            <a:ext cx="1648858" cy="1237898"/>
            <a:chOff x="5983976" y="1204266"/>
            <a:chExt cx="2590704" cy="1944999"/>
          </a:xfrm>
        </p:grpSpPr>
        <p:grpSp>
          <p:nvGrpSpPr>
            <p:cNvPr id="19" name="组合 18">
              <a:extLst>
                <a:ext uri="{FF2B5EF4-FFF2-40B4-BE49-F238E27FC236}">
                  <a16:creationId xmlns:a16="http://schemas.microsoft.com/office/drawing/2014/main" id="{5FE05F50-46BF-43CA-A493-BA7D02AD94F5}"/>
                </a:ext>
              </a:extLst>
            </p:cNvPr>
            <p:cNvGrpSpPr/>
            <p:nvPr/>
          </p:nvGrpSpPr>
          <p:grpSpPr>
            <a:xfrm>
              <a:off x="5983976" y="1204266"/>
              <a:ext cx="2590704" cy="1944999"/>
              <a:chOff x="6970951" y="2889891"/>
              <a:chExt cx="4758442" cy="1368387"/>
            </a:xfrm>
          </p:grpSpPr>
          <p:sp>
            <p:nvSpPr>
              <p:cNvPr id="24" name="矩形: 圆角 23">
                <a:extLst>
                  <a:ext uri="{FF2B5EF4-FFF2-40B4-BE49-F238E27FC236}">
                    <a16:creationId xmlns:a16="http://schemas.microsoft.com/office/drawing/2014/main" id="{F41493BD-D184-4017-BDB6-3D7FDA341609}"/>
                  </a:ext>
                </a:extLst>
              </p:cNvPr>
              <p:cNvSpPr/>
              <p:nvPr/>
            </p:nvSpPr>
            <p:spPr>
              <a:xfrm>
                <a:off x="6970951" y="2889891"/>
                <a:ext cx="4758442" cy="1368387"/>
              </a:xfrm>
              <a:prstGeom prst="roundRect">
                <a:avLst>
                  <a:gd name="adj" fmla="val 6440"/>
                </a:avLst>
              </a:prstGeom>
              <a:solidFill>
                <a:srgbClr val="F53E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形状 24">
                <a:extLst>
                  <a:ext uri="{FF2B5EF4-FFF2-40B4-BE49-F238E27FC236}">
                    <a16:creationId xmlns:a16="http://schemas.microsoft.com/office/drawing/2014/main" id="{CF08C936-7A65-4B37-BC1F-C75F5DDC7252}"/>
                  </a:ext>
                </a:extLst>
              </p:cNvPr>
              <p:cNvSpPr/>
              <p:nvPr/>
            </p:nvSpPr>
            <p:spPr>
              <a:xfrm>
                <a:off x="6970951" y="2889891"/>
                <a:ext cx="4758442" cy="192295"/>
              </a:xfrm>
              <a:custGeom>
                <a:avLst/>
                <a:gdLst>
                  <a:gd name="connsiteX0" fmla="*/ 143947 w 6045200"/>
                  <a:gd name="connsiteY0" fmla="*/ 0 h 406400"/>
                  <a:gd name="connsiteX1" fmla="*/ 5901253 w 6045200"/>
                  <a:gd name="connsiteY1" fmla="*/ 0 h 406400"/>
                  <a:gd name="connsiteX2" fmla="*/ 6045200 w 6045200"/>
                  <a:gd name="connsiteY2" fmla="*/ 143947 h 406400"/>
                  <a:gd name="connsiteX3" fmla="*/ 6045200 w 6045200"/>
                  <a:gd name="connsiteY3" fmla="*/ 406400 h 406400"/>
                  <a:gd name="connsiteX4" fmla="*/ 0 w 6045200"/>
                  <a:gd name="connsiteY4" fmla="*/ 406400 h 406400"/>
                  <a:gd name="connsiteX5" fmla="*/ 0 w 6045200"/>
                  <a:gd name="connsiteY5" fmla="*/ 143947 h 406400"/>
                  <a:gd name="connsiteX6" fmla="*/ 143947 w 6045200"/>
                  <a:gd name="connsiteY6" fmla="*/ 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45200" h="406400">
                    <a:moveTo>
                      <a:pt x="143947" y="0"/>
                    </a:moveTo>
                    <a:lnTo>
                      <a:pt x="5901253" y="0"/>
                    </a:lnTo>
                    <a:cubicBezTo>
                      <a:pt x="5980753" y="0"/>
                      <a:pt x="6045200" y="64447"/>
                      <a:pt x="6045200" y="143947"/>
                    </a:cubicBezTo>
                    <a:lnTo>
                      <a:pt x="6045200" y="406400"/>
                    </a:lnTo>
                    <a:lnTo>
                      <a:pt x="0" y="406400"/>
                    </a:lnTo>
                    <a:lnTo>
                      <a:pt x="0" y="143947"/>
                    </a:lnTo>
                    <a:cubicBezTo>
                      <a:pt x="0" y="64447"/>
                      <a:pt x="64447" y="0"/>
                      <a:pt x="143947" y="0"/>
                    </a:cubicBezTo>
                    <a:close/>
                  </a:path>
                </a:pathLst>
              </a:cu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20" name="组合 19">
              <a:extLst>
                <a:ext uri="{FF2B5EF4-FFF2-40B4-BE49-F238E27FC236}">
                  <a16:creationId xmlns:a16="http://schemas.microsoft.com/office/drawing/2014/main" id="{9E0BA5AB-FEEC-47E2-A3AF-1793D70CD306}"/>
                </a:ext>
              </a:extLst>
            </p:cNvPr>
            <p:cNvGrpSpPr/>
            <p:nvPr/>
          </p:nvGrpSpPr>
          <p:grpSpPr>
            <a:xfrm>
              <a:off x="6096000" y="1313497"/>
              <a:ext cx="316786" cy="72000"/>
              <a:chOff x="4747645" y="3419811"/>
              <a:chExt cx="316786" cy="72000"/>
            </a:xfrm>
          </p:grpSpPr>
          <p:sp>
            <p:nvSpPr>
              <p:cNvPr id="21" name="椭圆 20">
                <a:extLst>
                  <a:ext uri="{FF2B5EF4-FFF2-40B4-BE49-F238E27FC236}">
                    <a16:creationId xmlns:a16="http://schemas.microsoft.com/office/drawing/2014/main" id="{5B82AA44-3480-46C2-94F2-D0AC042A7F9C}"/>
                  </a:ext>
                </a:extLst>
              </p:cNvPr>
              <p:cNvSpPr/>
              <p:nvPr/>
            </p:nvSpPr>
            <p:spPr>
              <a:xfrm>
                <a:off x="4747645" y="3419811"/>
                <a:ext cx="72000" cy="72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FE1B7317-5ACB-4AA3-84AF-33E25C5E41E4}"/>
                  </a:ext>
                </a:extLst>
              </p:cNvPr>
              <p:cNvSpPr/>
              <p:nvPr/>
            </p:nvSpPr>
            <p:spPr>
              <a:xfrm>
                <a:off x="4870038" y="3419811"/>
                <a:ext cx="72000" cy="72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2B424850-05D2-4251-B96F-DEC6A5C6DCE1}"/>
                  </a:ext>
                </a:extLst>
              </p:cNvPr>
              <p:cNvSpPr/>
              <p:nvPr/>
            </p:nvSpPr>
            <p:spPr>
              <a:xfrm>
                <a:off x="4992431" y="3419811"/>
                <a:ext cx="72000" cy="72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6" name="任意多边形: 形状 25">
            <a:extLst>
              <a:ext uri="{FF2B5EF4-FFF2-40B4-BE49-F238E27FC236}">
                <a16:creationId xmlns:a16="http://schemas.microsoft.com/office/drawing/2014/main" id="{A84BFB59-F0D8-4018-95EA-D190913B36A4}"/>
              </a:ext>
            </a:extLst>
          </p:cNvPr>
          <p:cNvSpPr/>
          <p:nvPr/>
        </p:nvSpPr>
        <p:spPr>
          <a:xfrm>
            <a:off x="5617187" y="3707421"/>
            <a:ext cx="789029" cy="789000"/>
          </a:xfrm>
          <a:custGeom>
            <a:avLst/>
            <a:gdLst>
              <a:gd name="connsiteX0" fmla="*/ 2468967 w 4937935"/>
              <a:gd name="connsiteY0" fmla="*/ 10 h 4937760"/>
              <a:gd name="connsiteX1" fmla="*/ 87 w 4937935"/>
              <a:gd name="connsiteY1" fmla="*/ 2452431 h 4937760"/>
              <a:gd name="connsiteX2" fmla="*/ 713329 w 4937935"/>
              <a:gd name="connsiteY2" fmla="*/ 4202592 h 4937760"/>
              <a:gd name="connsiteX3" fmla="*/ 2452518 w 4937935"/>
              <a:gd name="connsiteY3" fmla="*/ 4937760 h 4937760"/>
              <a:gd name="connsiteX4" fmla="*/ 2468974 w 4937935"/>
              <a:gd name="connsiteY4" fmla="*/ 4937760 h 4937760"/>
              <a:gd name="connsiteX5" fmla="*/ 4937854 w 4937935"/>
              <a:gd name="connsiteY5" fmla="*/ 2485339 h 4937760"/>
              <a:gd name="connsiteX6" fmla="*/ 2468974 w 4937935"/>
              <a:gd name="connsiteY6" fmla="*/ 0 h 4937760"/>
              <a:gd name="connsiteX7" fmla="*/ 2282439 w 4937935"/>
              <a:gd name="connsiteY7" fmla="*/ 1294800 h 4937760"/>
              <a:gd name="connsiteX8" fmla="*/ 2468967 w 4937935"/>
              <a:gd name="connsiteY8" fmla="*/ 1108272 h 4937760"/>
              <a:gd name="connsiteX9" fmla="*/ 2655495 w 4937935"/>
              <a:gd name="connsiteY9" fmla="*/ 1294800 h 4937760"/>
              <a:gd name="connsiteX10" fmla="*/ 2655495 w 4937935"/>
              <a:gd name="connsiteY10" fmla="*/ 2830992 h 4937760"/>
              <a:gd name="connsiteX11" fmla="*/ 2468967 w 4937935"/>
              <a:gd name="connsiteY11" fmla="*/ 3017520 h 4937760"/>
              <a:gd name="connsiteX12" fmla="*/ 2282439 w 4937935"/>
              <a:gd name="connsiteY12" fmla="*/ 2830992 h 4937760"/>
              <a:gd name="connsiteX13" fmla="*/ 2721361 w 4937935"/>
              <a:gd name="connsiteY13" fmla="*/ 3642979 h 4937760"/>
              <a:gd name="connsiteX14" fmla="*/ 2468967 w 4937935"/>
              <a:gd name="connsiteY14" fmla="*/ 3895373 h 4937760"/>
              <a:gd name="connsiteX15" fmla="*/ 2216573 w 4937935"/>
              <a:gd name="connsiteY15" fmla="*/ 3642979 h 4937760"/>
              <a:gd name="connsiteX16" fmla="*/ 2216573 w 4937935"/>
              <a:gd name="connsiteY16" fmla="*/ 3631996 h 4937760"/>
              <a:gd name="connsiteX17" fmla="*/ 2468967 w 4937935"/>
              <a:gd name="connsiteY17" fmla="*/ 3379602 h 4937760"/>
              <a:gd name="connsiteX18" fmla="*/ 2721361 w 4937935"/>
              <a:gd name="connsiteY18" fmla="*/ 3631996 h 4937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937935" h="4937760">
                <a:moveTo>
                  <a:pt x="2468967" y="10"/>
                </a:moveTo>
                <a:cubicBezTo>
                  <a:pt x="1113826" y="10"/>
                  <a:pt x="11060" y="1102776"/>
                  <a:pt x="87" y="2452431"/>
                </a:cubicBezTo>
                <a:cubicBezTo>
                  <a:pt x="-5385" y="3110789"/>
                  <a:pt x="246965" y="3736248"/>
                  <a:pt x="713329" y="4202592"/>
                </a:cubicBezTo>
                <a:cubicBezTo>
                  <a:pt x="1174177" y="4674423"/>
                  <a:pt x="1794150" y="4932284"/>
                  <a:pt x="2452518" y="4937760"/>
                </a:cubicBezTo>
                <a:lnTo>
                  <a:pt x="2468974" y="4937760"/>
                </a:lnTo>
                <a:cubicBezTo>
                  <a:pt x="3824115" y="4937760"/>
                  <a:pt x="4926881" y="3834994"/>
                  <a:pt x="4937854" y="2485339"/>
                </a:cubicBezTo>
                <a:cubicBezTo>
                  <a:pt x="4948838" y="1124712"/>
                  <a:pt x="3846061" y="10973"/>
                  <a:pt x="2468974" y="0"/>
                </a:cubicBezTo>
                <a:close/>
                <a:moveTo>
                  <a:pt x="2282439" y="1294800"/>
                </a:moveTo>
                <a:cubicBezTo>
                  <a:pt x="2282439" y="1190549"/>
                  <a:pt x="2364720" y="1108272"/>
                  <a:pt x="2468967" y="1108272"/>
                </a:cubicBezTo>
                <a:cubicBezTo>
                  <a:pt x="2573215" y="1108272"/>
                  <a:pt x="2655495" y="1190553"/>
                  <a:pt x="2655495" y="1294800"/>
                </a:cubicBezTo>
                <a:lnTo>
                  <a:pt x="2655495" y="2830992"/>
                </a:lnTo>
                <a:cubicBezTo>
                  <a:pt x="2655495" y="2935244"/>
                  <a:pt x="2573215" y="3017520"/>
                  <a:pt x="2468967" y="3017520"/>
                </a:cubicBezTo>
                <a:cubicBezTo>
                  <a:pt x="2364720" y="3017520"/>
                  <a:pt x="2282439" y="2935240"/>
                  <a:pt x="2282439" y="2830992"/>
                </a:cubicBezTo>
                <a:close/>
                <a:moveTo>
                  <a:pt x="2721361" y="3642979"/>
                </a:moveTo>
                <a:cubicBezTo>
                  <a:pt x="2721361" y="3780139"/>
                  <a:pt x="2606127" y="3895373"/>
                  <a:pt x="2468967" y="3895373"/>
                </a:cubicBezTo>
                <a:cubicBezTo>
                  <a:pt x="2331807" y="3895373"/>
                  <a:pt x="2216573" y="3780139"/>
                  <a:pt x="2216573" y="3642979"/>
                </a:cubicBezTo>
                <a:lnTo>
                  <a:pt x="2216573" y="3631996"/>
                </a:lnTo>
                <a:cubicBezTo>
                  <a:pt x="2216573" y="3494836"/>
                  <a:pt x="2331807" y="3379602"/>
                  <a:pt x="2468967" y="3379602"/>
                </a:cubicBezTo>
                <a:cubicBezTo>
                  <a:pt x="2606127" y="3379602"/>
                  <a:pt x="2721361" y="3494836"/>
                  <a:pt x="2721361" y="3631996"/>
                </a:cubicBezTo>
                <a:close/>
              </a:path>
            </a:pathLst>
          </a:custGeom>
          <a:solidFill>
            <a:srgbClr val="FFBB16"/>
          </a:solidFill>
          <a:ln w="15875" cap="flat">
            <a:solidFill>
              <a:schemeClr val="tx1"/>
            </a:solidFill>
            <a:prstDash val="solid"/>
            <a:miter/>
          </a:ln>
        </p:spPr>
        <p:txBody>
          <a:bodyPr rtlCol="0" anchor="ctr"/>
          <a:lstStyle/>
          <a:p>
            <a:endParaRPr lang="zh-CN" altLang="en-US"/>
          </a:p>
        </p:txBody>
      </p:sp>
      <p:grpSp>
        <p:nvGrpSpPr>
          <p:cNvPr id="27" name="组合 26">
            <a:extLst>
              <a:ext uri="{FF2B5EF4-FFF2-40B4-BE49-F238E27FC236}">
                <a16:creationId xmlns:a16="http://schemas.microsoft.com/office/drawing/2014/main" id="{37F9E344-24C9-4FBB-BB3B-7356AF10BF4C}"/>
              </a:ext>
            </a:extLst>
          </p:cNvPr>
          <p:cNvGrpSpPr/>
          <p:nvPr/>
        </p:nvGrpSpPr>
        <p:grpSpPr>
          <a:xfrm rot="1157997">
            <a:off x="2427800" y="1281377"/>
            <a:ext cx="713941" cy="685509"/>
            <a:chOff x="7495355" y="2761915"/>
            <a:chExt cx="713941" cy="685509"/>
          </a:xfrm>
        </p:grpSpPr>
        <p:sp>
          <p:nvSpPr>
            <p:cNvPr id="28" name="任意多边形: 形状 27">
              <a:extLst>
                <a:ext uri="{FF2B5EF4-FFF2-40B4-BE49-F238E27FC236}">
                  <a16:creationId xmlns:a16="http://schemas.microsoft.com/office/drawing/2014/main" id="{D7D95E23-6C91-4D13-9465-A080A9D6A4C3}"/>
                </a:ext>
              </a:extLst>
            </p:cNvPr>
            <p:cNvSpPr/>
            <p:nvPr/>
          </p:nvSpPr>
          <p:spPr>
            <a:xfrm>
              <a:off x="7495355" y="2761915"/>
              <a:ext cx="713941" cy="685509"/>
            </a:xfrm>
            <a:custGeom>
              <a:avLst/>
              <a:gdLst>
                <a:gd name="connsiteX0" fmla="*/ 2803020 w 2913386"/>
                <a:gd name="connsiteY0" fmla="*/ 915533 h 2797368"/>
                <a:gd name="connsiteX1" fmla="*/ 1612471 w 2913386"/>
                <a:gd name="connsiteY1" fmla="*/ 51435 h 2797368"/>
                <a:gd name="connsiteX2" fmla="*/ 1299727 w 2913386"/>
                <a:gd name="connsiteY2" fmla="*/ 51435 h 2797368"/>
                <a:gd name="connsiteX3" fmla="*/ 109178 w 2913386"/>
                <a:gd name="connsiteY3" fmla="*/ 915533 h 2797368"/>
                <a:gd name="connsiteX4" fmla="*/ 13158 w 2913386"/>
                <a:gd name="connsiteY4" fmla="*/ 1211779 h 2797368"/>
                <a:gd name="connsiteX5" fmla="*/ 468529 w 2913386"/>
                <a:gd name="connsiteY5" fmla="*/ 2613555 h 2797368"/>
                <a:gd name="connsiteX6" fmla="*/ 720923 w 2913386"/>
                <a:gd name="connsiteY6" fmla="*/ 2797368 h 2797368"/>
                <a:gd name="connsiteX7" fmla="*/ 2194022 w 2913386"/>
                <a:gd name="connsiteY7" fmla="*/ 2797368 h 2797368"/>
                <a:gd name="connsiteX8" fmla="*/ 2446416 w 2913386"/>
                <a:gd name="connsiteY8" fmla="*/ 2613555 h 2797368"/>
                <a:gd name="connsiteX9" fmla="*/ 2901787 w 2913386"/>
                <a:gd name="connsiteY9" fmla="*/ 1214523 h 2797368"/>
                <a:gd name="connsiteX10" fmla="*/ 2803012 w 2913386"/>
                <a:gd name="connsiteY10" fmla="*/ 915514 h 2797368"/>
                <a:gd name="connsiteX11" fmla="*/ 1450622 w 2913386"/>
                <a:gd name="connsiteY11" fmla="*/ 1601333 h 2797368"/>
                <a:gd name="connsiteX12" fmla="*/ 1362831 w 2913386"/>
                <a:gd name="connsiteY12" fmla="*/ 1513542 h 2797368"/>
                <a:gd name="connsiteX13" fmla="*/ 1450622 w 2913386"/>
                <a:gd name="connsiteY13" fmla="*/ 1425751 h 2797368"/>
                <a:gd name="connsiteX14" fmla="*/ 1538414 w 2913386"/>
                <a:gd name="connsiteY14" fmla="*/ 1513542 h 2797368"/>
                <a:gd name="connsiteX15" fmla="*/ 1450622 w 2913386"/>
                <a:gd name="connsiteY15" fmla="*/ 1601333 h 279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386" h="2797368">
                  <a:moveTo>
                    <a:pt x="2803020" y="915533"/>
                  </a:moveTo>
                  <a:lnTo>
                    <a:pt x="1612471" y="51435"/>
                  </a:lnTo>
                  <a:cubicBezTo>
                    <a:pt x="1519207" y="-17145"/>
                    <a:pt x="1393035" y="-17145"/>
                    <a:pt x="1299727" y="51435"/>
                  </a:cubicBezTo>
                  <a:lnTo>
                    <a:pt x="109178" y="915533"/>
                  </a:lnTo>
                  <a:cubicBezTo>
                    <a:pt x="15914" y="984113"/>
                    <a:pt x="-22506" y="1102061"/>
                    <a:pt x="13158" y="1211779"/>
                  </a:cubicBezTo>
                  <a:lnTo>
                    <a:pt x="468529" y="2613555"/>
                  </a:lnTo>
                  <a:cubicBezTo>
                    <a:pt x="504197" y="2723273"/>
                    <a:pt x="605689" y="2797368"/>
                    <a:pt x="720923" y="2797368"/>
                  </a:cubicBezTo>
                  <a:lnTo>
                    <a:pt x="2194022" y="2797368"/>
                  </a:lnTo>
                  <a:cubicBezTo>
                    <a:pt x="2309256" y="2797368"/>
                    <a:pt x="2410744" y="2723316"/>
                    <a:pt x="2446416" y="2613555"/>
                  </a:cubicBezTo>
                  <a:lnTo>
                    <a:pt x="2901787" y="1214523"/>
                  </a:lnTo>
                  <a:cubicBezTo>
                    <a:pt x="2934699" y="1104804"/>
                    <a:pt x="2896276" y="984094"/>
                    <a:pt x="2803012" y="915514"/>
                  </a:cubicBezTo>
                  <a:close/>
                  <a:moveTo>
                    <a:pt x="1450622" y="1601333"/>
                  </a:moveTo>
                  <a:cubicBezTo>
                    <a:pt x="1401254" y="1601333"/>
                    <a:pt x="1362831" y="1562910"/>
                    <a:pt x="1362831" y="1513542"/>
                  </a:cubicBezTo>
                  <a:cubicBezTo>
                    <a:pt x="1362831" y="1464173"/>
                    <a:pt x="1401255" y="1425751"/>
                    <a:pt x="1450622" y="1425751"/>
                  </a:cubicBezTo>
                  <a:cubicBezTo>
                    <a:pt x="1499991" y="1425751"/>
                    <a:pt x="1538414" y="1464174"/>
                    <a:pt x="1538414" y="1513542"/>
                  </a:cubicBezTo>
                  <a:cubicBezTo>
                    <a:pt x="1538375" y="1562949"/>
                    <a:pt x="1499990" y="1601333"/>
                    <a:pt x="1450622" y="1601333"/>
                  </a:cubicBezTo>
                  <a:close/>
                </a:path>
              </a:pathLst>
            </a:custGeom>
            <a:solidFill>
              <a:srgbClr val="FFBB16"/>
            </a:solidFill>
            <a:ln w="19050" cap="flat">
              <a:solidFill>
                <a:schemeClr val="tx1"/>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21E9FD86-E2A7-4B63-8F92-CEB3F2E5382E}"/>
                </a:ext>
              </a:extLst>
            </p:cNvPr>
            <p:cNvSpPr/>
            <p:nvPr/>
          </p:nvSpPr>
          <p:spPr>
            <a:xfrm>
              <a:off x="7671856" y="3058267"/>
              <a:ext cx="123073" cy="232997"/>
            </a:xfrm>
            <a:custGeom>
              <a:avLst/>
              <a:gdLst>
                <a:gd name="connsiteX0" fmla="*/ 591845 w 840252"/>
                <a:gd name="connsiteY0" fmla="*/ 69 h 1590732"/>
                <a:gd name="connsiteX1" fmla="*/ 248407 w 840252"/>
                <a:gd name="connsiteY1" fmla="*/ 69 h 1590732"/>
                <a:gd name="connsiteX2" fmla="*/ 0 w 840252"/>
                <a:gd name="connsiteY2" fmla="*/ 248475 h 1590732"/>
                <a:gd name="connsiteX3" fmla="*/ 0 w 840252"/>
                <a:gd name="connsiteY3" fmla="*/ 1342326 h 1590732"/>
                <a:gd name="connsiteX4" fmla="*/ 248407 w 840252"/>
                <a:gd name="connsiteY4" fmla="*/ 1590733 h 1590732"/>
                <a:gd name="connsiteX5" fmla="*/ 591845 w 840252"/>
                <a:gd name="connsiteY5" fmla="*/ 1590733 h 1590732"/>
                <a:gd name="connsiteX6" fmla="*/ 840252 w 840252"/>
                <a:gd name="connsiteY6" fmla="*/ 1342326 h 1590732"/>
                <a:gd name="connsiteX7" fmla="*/ 840252 w 840252"/>
                <a:gd name="connsiteY7" fmla="*/ 248377 h 1590732"/>
                <a:gd name="connsiteX8" fmla="*/ 591845 w 840252"/>
                <a:gd name="connsiteY8" fmla="*/ 0 h 1590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0252" h="1590732">
                  <a:moveTo>
                    <a:pt x="591845" y="69"/>
                  </a:moveTo>
                  <a:lnTo>
                    <a:pt x="248407" y="69"/>
                  </a:lnTo>
                  <a:cubicBezTo>
                    <a:pt x="111443" y="69"/>
                    <a:pt x="0" y="111511"/>
                    <a:pt x="0" y="248475"/>
                  </a:cubicBezTo>
                  <a:lnTo>
                    <a:pt x="0" y="1342326"/>
                  </a:lnTo>
                  <a:cubicBezTo>
                    <a:pt x="0" y="1479290"/>
                    <a:pt x="111403" y="1590733"/>
                    <a:pt x="248407" y="1590733"/>
                  </a:cubicBezTo>
                  <a:lnTo>
                    <a:pt x="591845" y="1590733"/>
                  </a:lnTo>
                  <a:cubicBezTo>
                    <a:pt x="728810" y="1590733"/>
                    <a:pt x="840252" y="1479290"/>
                    <a:pt x="840252" y="1342326"/>
                  </a:cubicBezTo>
                  <a:lnTo>
                    <a:pt x="840252" y="248377"/>
                  </a:lnTo>
                  <a:cubicBezTo>
                    <a:pt x="840252" y="111413"/>
                    <a:pt x="728810" y="0"/>
                    <a:pt x="591845" y="0"/>
                  </a:cubicBezTo>
                  <a:close/>
                </a:path>
              </a:pathLst>
            </a:custGeom>
            <a:solidFill>
              <a:srgbClr val="342674"/>
            </a:solidFill>
            <a:ln w="19050" cap="flat">
              <a:solidFill>
                <a:schemeClr val="tx1"/>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91EE2D78-1242-4596-83FC-355F97744534}"/>
                </a:ext>
              </a:extLst>
            </p:cNvPr>
            <p:cNvSpPr/>
            <p:nvPr/>
          </p:nvSpPr>
          <p:spPr>
            <a:xfrm>
              <a:off x="7811957" y="2906227"/>
              <a:ext cx="260881" cy="414829"/>
            </a:xfrm>
            <a:custGeom>
              <a:avLst/>
              <a:gdLst>
                <a:gd name="connsiteX0" fmla="*/ 1295367 w 1781107"/>
                <a:gd name="connsiteY0" fmla="*/ 1038086 h 2832151"/>
                <a:gd name="connsiteX1" fmla="*/ 689933 w 1781107"/>
                <a:gd name="connsiteY1" fmla="*/ 1038086 h 2832151"/>
                <a:gd name="connsiteX2" fmla="*/ 463638 w 1781107"/>
                <a:gd name="connsiteY2" fmla="*/ 849030 h 2832151"/>
                <a:gd name="connsiteX3" fmla="*/ 454415 w 1781107"/>
                <a:gd name="connsiteY3" fmla="*/ 520326 h 2832151"/>
                <a:gd name="connsiteX4" fmla="*/ 456750 w 1781107"/>
                <a:gd name="connsiteY4" fmla="*/ 326950 h 2832151"/>
                <a:gd name="connsiteX5" fmla="*/ 255105 w 1781107"/>
                <a:gd name="connsiteY5" fmla="*/ 21710 h 2832151"/>
                <a:gd name="connsiteX6" fmla="*/ 83391 w 1781107"/>
                <a:gd name="connsiteY6" fmla="*/ 24313 h 2832151"/>
                <a:gd name="connsiteX7" fmla="*/ 0 w 1781107"/>
                <a:gd name="connsiteY7" fmla="*/ 170966 h 2832151"/>
                <a:gd name="connsiteX8" fmla="*/ 0 w 1781107"/>
                <a:gd name="connsiteY8" fmla="*/ 2234343 h 2832151"/>
                <a:gd name="connsiteX9" fmla="*/ 405856 w 1781107"/>
                <a:gd name="connsiteY9" fmla="*/ 2713403 h 2832151"/>
                <a:gd name="connsiteX10" fmla="*/ 1078450 w 1781107"/>
                <a:gd name="connsiteY10" fmla="*/ 2825492 h 2832151"/>
                <a:gd name="connsiteX11" fmla="*/ 1158511 w 1781107"/>
                <a:gd name="connsiteY11" fmla="*/ 2832151 h 2832151"/>
                <a:gd name="connsiteX12" fmla="*/ 1637347 w 1781107"/>
                <a:gd name="connsiteY12" fmla="*/ 2426295 h 2832151"/>
                <a:gd name="connsiteX13" fmla="*/ 1774467 w 1781107"/>
                <a:gd name="connsiteY13" fmla="*/ 1603560 h 2832151"/>
                <a:gd name="connsiteX14" fmla="*/ 1665974 w 1781107"/>
                <a:gd name="connsiteY14" fmla="*/ 1209803 h 2832151"/>
                <a:gd name="connsiteX15" fmla="*/ 1295368 w 1781107"/>
                <a:gd name="connsiteY15" fmla="*/ 1038050 h 2832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81107" h="2832151">
                  <a:moveTo>
                    <a:pt x="1295367" y="1038086"/>
                  </a:moveTo>
                  <a:lnTo>
                    <a:pt x="689933" y="1038086"/>
                  </a:lnTo>
                  <a:cubicBezTo>
                    <a:pt x="577609" y="1038086"/>
                    <a:pt x="482508" y="958560"/>
                    <a:pt x="463638" y="849030"/>
                  </a:cubicBezTo>
                  <a:cubicBezTo>
                    <a:pt x="447106" y="752628"/>
                    <a:pt x="450818" y="634522"/>
                    <a:pt x="454415" y="520326"/>
                  </a:cubicBezTo>
                  <a:cubicBezTo>
                    <a:pt x="456405" y="455382"/>
                    <a:pt x="458587" y="388261"/>
                    <a:pt x="456750" y="326950"/>
                  </a:cubicBezTo>
                  <a:cubicBezTo>
                    <a:pt x="452923" y="197402"/>
                    <a:pt x="383195" y="91819"/>
                    <a:pt x="255105" y="21710"/>
                  </a:cubicBezTo>
                  <a:cubicBezTo>
                    <a:pt x="200608" y="-8179"/>
                    <a:pt x="136393" y="-7107"/>
                    <a:pt x="83391" y="24313"/>
                  </a:cubicBezTo>
                  <a:cubicBezTo>
                    <a:pt x="31152" y="55274"/>
                    <a:pt x="0" y="110076"/>
                    <a:pt x="0" y="170966"/>
                  </a:cubicBezTo>
                  <a:lnTo>
                    <a:pt x="0" y="2234343"/>
                  </a:lnTo>
                  <a:cubicBezTo>
                    <a:pt x="0" y="2472766"/>
                    <a:pt x="170686" y="2674214"/>
                    <a:pt x="405856" y="2713403"/>
                  </a:cubicBezTo>
                  <a:lnTo>
                    <a:pt x="1078450" y="2825492"/>
                  </a:lnTo>
                  <a:cubicBezTo>
                    <a:pt x="1105354" y="2829970"/>
                    <a:pt x="1132067" y="2832151"/>
                    <a:pt x="1158511" y="2832151"/>
                  </a:cubicBezTo>
                  <a:cubicBezTo>
                    <a:pt x="1391536" y="2832151"/>
                    <a:pt x="1597776" y="2663533"/>
                    <a:pt x="1637347" y="2426295"/>
                  </a:cubicBezTo>
                  <a:lnTo>
                    <a:pt x="1774467" y="1603560"/>
                  </a:lnTo>
                  <a:cubicBezTo>
                    <a:pt x="1797965" y="1462462"/>
                    <a:pt x="1758471" y="1318943"/>
                    <a:pt x="1665974" y="1209803"/>
                  </a:cubicBezTo>
                  <a:cubicBezTo>
                    <a:pt x="1573513" y="1100614"/>
                    <a:pt x="1438416" y="1038050"/>
                    <a:pt x="1295368" y="1038050"/>
                  </a:cubicBezTo>
                  <a:close/>
                </a:path>
              </a:pathLst>
            </a:custGeom>
            <a:solidFill>
              <a:schemeClr val="bg1"/>
            </a:solidFill>
            <a:ln w="19050" cap="flat">
              <a:solidFill>
                <a:schemeClr val="tx1"/>
              </a:solidFill>
              <a:prstDash val="solid"/>
              <a:miter/>
            </a:ln>
          </p:spPr>
          <p:txBody>
            <a:bodyPr rtlCol="0" anchor="ctr"/>
            <a:lstStyle/>
            <a:p>
              <a:endParaRPr lang="zh-CN" altLang="en-US"/>
            </a:p>
          </p:txBody>
        </p:sp>
      </p:grpSp>
      <p:grpSp>
        <p:nvGrpSpPr>
          <p:cNvPr id="31" name="组合 30">
            <a:extLst>
              <a:ext uri="{FF2B5EF4-FFF2-40B4-BE49-F238E27FC236}">
                <a16:creationId xmlns:a16="http://schemas.microsoft.com/office/drawing/2014/main" id="{7DCCDD9E-8796-420C-905E-C5A9472DC3E6}"/>
              </a:ext>
            </a:extLst>
          </p:cNvPr>
          <p:cNvGrpSpPr/>
          <p:nvPr/>
        </p:nvGrpSpPr>
        <p:grpSpPr>
          <a:xfrm rot="3266270">
            <a:off x="8607271" y="1676003"/>
            <a:ext cx="525298" cy="872077"/>
            <a:chOff x="7968597" y="1682681"/>
            <a:chExt cx="525298" cy="872077"/>
          </a:xfrm>
        </p:grpSpPr>
        <p:sp>
          <p:nvSpPr>
            <p:cNvPr id="32" name="椭圆 31">
              <a:extLst>
                <a:ext uri="{FF2B5EF4-FFF2-40B4-BE49-F238E27FC236}">
                  <a16:creationId xmlns:a16="http://schemas.microsoft.com/office/drawing/2014/main" id="{A2FB3BDA-D0D5-495E-9E5F-9A325DA530DE}"/>
                </a:ext>
              </a:extLst>
            </p:cNvPr>
            <p:cNvSpPr/>
            <p:nvPr/>
          </p:nvSpPr>
          <p:spPr>
            <a:xfrm>
              <a:off x="7968597" y="2029460"/>
              <a:ext cx="525298" cy="525298"/>
            </a:xfrm>
            <a:prstGeom prst="ellipse">
              <a:avLst/>
            </a:prstGeom>
            <a:solidFill>
              <a:srgbClr val="00C8D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02F0428E-D27D-479A-9F5F-253FAD29FA42}"/>
                </a:ext>
              </a:extLst>
            </p:cNvPr>
            <p:cNvSpPr/>
            <p:nvPr/>
          </p:nvSpPr>
          <p:spPr>
            <a:xfrm>
              <a:off x="7968597" y="1942765"/>
              <a:ext cx="525298" cy="525298"/>
            </a:xfrm>
            <a:prstGeom prst="ellipse">
              <a:avLst/>
            </a:prstGeom>
            <a:solidFill>
              <a:srgbClr val="00C8DC"/>
            </a:solid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4" name="椭圆 33">
              <a:extLst>
                <a:ext uri="{FF2B5EF4-FFF2-40B4-BE49-F238E27FC236}">
                  <a16:creationId xmlns:a16="http://schemas.microsoft.com/office/drawing/2014/main" id="{48BA3D18-8CDC-4CF5-8D13-1D617279F281}"/>
                </a:ext>
              </a:extLst>
            </p:cNvPr>
            <p:cNvSpPr/>
            <p:nvPr/>
          </p:nvSpPr>
          <p:spPr>
            <a:xfrm>
              <a:off x="7968597" y="1856070"/>
              <a:ext cx="525298" cy="525298"/>
            </a:xfrm>
            <a:prstGeom prst="ellipse">
              <a:avLst/>
            </a:prstGeom>
            <a:solidFill>
              <a:srgbClr val="00C8DC"/>
            </a:solid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5" name="椭圆 34">
              <a:extLst>
                <a:ext uri="{FF2B5EF4-FFF2-40B4-BE49-F238E27FC236}">
                  <a16:creationId xmlns:a16="http://schemas.microsoft.com/office/drawing/2014/main" id="{1D81A649-B04F-426F-A830-287273F7DE7A}"/>
                </a:ext>
              </a:extLst>
            </p:cNvPr>
            <p:cNvSpPr/>
            <p:nvPr/>
          </p:nvSpPr>
          <p:spPr>
            <a:xfrm>
              <a:off x="7968597" y="1769376"/>
              <a:ext cx="525298" cy="525298"/>
            </a:xfrm>
            <a:prstGeom prst="ellipse">
              <a:avLst/>
            </a:prstGeom>
            <a:solidFill>
              <a:srgbClr val="00C8DC"/>
            </a:solid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6" name="椭圆 35">
              <a:extLst>
                <a:ext uri="{FF2B5EF4-FFF2-40B4-BE49-F238E27FC236}">
                  <a16:creationId xmlns:a16="http://schemas.microsoft.com/office/drawing/2014/main" id="{DA5541C8-8F5B-408B-B041-58677E41CEC5}"/>
                </a:ext>
              </a:extLst>
            </p:cNvPr>
            <p:cNvSpPr/>
            <p:nvPr/>
          </p:nvSpPr>
          <p:spPr>
            <a:xfrm>
              <a:off x="7968597" y="1682681"/>
              <a:ext cx="525298" cy="525298"/>
            </a:xfrm>
            <a:prstGeom prst="ellipse">
              <a:avLst/>
            </a:prstGeom>
            <a:solidFill>
              <a:srgbClr val="00C8D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a:extLst>
                <a:ext uri="{FF2B5EF4-FFF2-40B4-BE49-F238E27FC236}">
                  <a16:creationId xmlns:a16="http://schemas.microsoft.com/office/drawing/2014/main" id="{1A3772C4-8673-45A9-8D50-8946540D0D3A}"/>
                </a:ext>
              </a:extLst>
            </p:cNvPr>
            <p:cNvGrpSpPr/>
            <p:nvPr/>
          </p:nvGrpSpPr>
          <p:grpSpPr>
            <a:xfrm>
              <a:off x="8067545" y="1778826"/>
              <a:ext cx="327401" cy="295070"/>
              <a:chOff x="11705136" y="875687"/>
              <a:chExt cx="4955053" cy="4465733"/>
            </a:xfrm>
          </p:grpSpPr>
          <p:sp>
            <p:nvSpPr>
              <p:cNvPr id="38" name="任意多边形: 形状 37">
                <a:extLst>
                  <a:ext uri="{FF2B5EF4-FFF2-40B4-BE49-F238E27FC236}">
                    <a16:creationId xmlns:a16="http://schemas.microsoft.com/office/drawing/2014/main" id="{3052991E-4C1B-4148-BA6A-4581216FC163}"/>
                  </a:ext>
                </a:extLst>
              </p:cNvPr>
              <p:cNvSpPr/>
              <p:nvPr/>
            </p:nvSpPr>
            <p:spPr>
              <a:xfrm>
                <a:off x="11705136" y="875687"/>
                <a:ext cx="4955053" cy="4465733"/>
              </a:xfrm>
              <a:custGeom>
                <a:avLst/>
                <a:gdLst>
                  <a:gd name="connsiteX0" fmla="*/ 2722285 w 4955053"/>
                  <a:gd name="connsiteY0" fmla="*/ 0 h 4465733"/>
                  <a:gd name="connsiteX1" fmla="*/ 2526146 w 4955053"/>
                  <a:gd name="connsiteY1" fmla="*/ 196286 h 4465733"/>
                  <a:gd name="connsiteX2" fmla="*/ 2722285 w 4955053"/>
                  <a:gd name="connsiteY2" fmla="*/ 392572 h 4465733"/>
                  <a:gd name="connsiteX3" fmla="*/ 4562384 w 4955053"/>
                  <a:gd name="connsiteY3" fmla="*/ 2232867 h 4465733"/>
                  <a:gd name="connsiteX4" fmla="*/ 2722285 w 4955053"/>
                  <a:gd name="connsiteY4" fmla="*/ 4073162 h 4465733"/>
                  <a:gd name="connsiteX5" fmla="*/ 899134 w 4955053"/>
                  <a:gd name="connsiteY5" fmla="*/ 2479069 h 4465733"/>
                  <a:gd name="connsiteX6" fmla="*/ 1036520 w 4955053"/>
                  <a:gd name="connsiteY6" fmla="*/ 2616494 h 4465733"/>
                  <a:gd name="connsiteX7" fmla="*/ 1175326 w 4955053"/>
                  <a:gd name="connsiteY7" fmla="*/ 2673937 h 4465733"/>
                  <a:gd name="connsiteX8" fmla="*/ 1314132 w 4955053"/>
                  <a:gd name="connsiteY8" fmla="*/ 2616494 h 4465733"/>
                  <a:gd name="connsiteX9" fmla="*/ 1314132 w 4955053"/>
                  <a:gd name="connsiteY9" fmla="*/ 2338843 h 4465733"/>
                  <a:gd name="connsiteX10" fmla="*/ 824617 w 4955053"/>
                  <a:gd name="connsiteY10" fmla="*/ 1849328 h 4465733"/>
                  <a:gd name="connsiteX11" fmla="*/ 547005 w 4955053"/>
                  <a:gd name="connsiteY11" fmla="*/ 1849328 h 4465733"/>
                  <a:gd name="connsiteX12" fmla="*/ 57491 w 4955053"/>
                  <a:gd name="connsiteY12" fmla="*/ 2338843 h 4465733"/>
                  <a:gd name="connsiteX13" fmla="*/ 57491 w 4955053"/>
                  <a:gd name="connsiteY13" fmla="*/ 2616494 h 4465733"/>
                  <a:gd name="connsiteX14" fmla="*/ 335142 w 4955053"/>
                  <a:gd name="connsiteY14" fmla="*/ 2616494 h 4465733"/>
                  <a:gd name="connsiteX15" fmla="*/ 500391 w 4955053"/>
                  <a:gd name="connsiteY15" fmla="*/ 2451245 h 4465733"/>
                  <a:gd name="connsiteX16" fmla="*/ 2722285 w 4955053"/>
                  <a:gd name="connsiteY16" fmla="*/ 4465734 h 4465733"/>
                  <a:gd name="connsiteX17" fmla="*/ 4955054 w 4955053"/>
                  <a:gd name="connsiteY17" fmla="*/ 2232867 h 4465733"/>
                  <a:gd name="connsiteX18" fmla="*/ 2722285 w 4955053"/>
                  <a:gd name="connsiteY18" fmla="*/ 0 h 4465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955053" h="4465733">
                    <a:moveTo>
                      <a:pt x="2722285" y="0"/>
                    </a:moveTo>
                    <a:cubicBezTo>
                      <a:pt x="2613977" y="0"/>
                      <a:pt x="2526146" y="87907"/>
                      <a:pt x="2526146" y="196286"/>
                    </a:cubicBezTo>
                    <a:cubicBezTo>
                      <a:pt x="2526146" y="304701"/>
                      <a:pt x="2614053" y="392572"/>
                      <a:pt x="2722285" y="392572"/>
                    </a:cubicBezTo>
                    <a:cubicBezTo>
                      <a:pt x="3736877" y="392572"/>
                      <a:pt x="4562384" y="1218098"/>
                      <a:pt x="4562384" y="2232867"/>
                    </a:cubicBezTo>
                    <a:cubicBezTo>
                      <a:pt x="4562384" y="3247557"/>
                      <a:pt x="3736857" y="4073162"/>
                      <a:pt x="2722285" y="4073162"/>
                    </a:cubicBezTo>
                    <a:cubicBezTo>
                      <a:pt x="1791174" y="4073162"/>
                      <a:pt x="1019835" y="3377722"/>
                      <a:pt x="899134" y="2479069"/>
                    </a:cubicBezTo>
                    <a:lnTo>
                      <a:pt x="1036520" y="2616494"/>
                    </a:lnTo>
                    <a:cubicBezTo>
                      <a:pt x="1074867" y="2654841"/>
                      <a:pt x="1125077" y="2673937"/>
                      <a:pt x="1175326" y="2673937"/>
                    </a:cubicBezTo>
                    <a:cubicBezTo>
                      <a:pt x="1225574" y="2673937"/>
                      <a:pt x="1275785" y="2654841"/>
                      <a:pt x="1314132" y="2616494"/>
                    </a:cubicBezTo>
                    <a:cubicBezTo>
                      <a:pt x="1390786" y="2539801"/>
                      <a:pt x="1390786" y="2415535"/>
                      <a:pt x="1314132" y="2338843"/>
                    </a:cubicBezTo>
                    <a:lnTo>
                      <a:pt x="824617" y="1849328"/>
                    </a:lnTo>
                    <a:cubicBezTo>
                      <a:pt x="747962" y="1772674"/>
                      <a:pt x="623658" y="1772674"/>
                      <a:pt x="547005" y="1849328"/>
                    </a:cubicBezTo>
                    <a:lnTo>
                      <a:pt x="57491" y="2338843"/>
                    </a:lnTo>
                    <a:cubicBezTo>
                      <a:pt x="-19164" y="2415497"/>
                      <a:pt x="-19164" y="2539763"/>
                      <a:pt x="57491" y="2616494"/>
                    </a:cubicBezTo>
                    <a:cubicBezTo>
                      <a:pt x="134146" y="2693072"/>
                      <a:pt x="258450" y="2693072"/>
                      <a:pt x="335142" y="2616494"/>
                    </a:cubicBezTo>
                    <a:lnTo>
                      <a:pt x="500391" y="2451245"/>
                    </a:lnTo>
                    <a:cubicBezTo>
                      <a:pt x="610491" y="3580268"/>
                      <a:pt x="1564948" y="4465734"/>
                      <a:pt x="2722285" y="4465734"/>
                    </a:cubicBezTo>
                    <a:cubicBezTo>
                      <a:pt x="3953394" y="4465734"/>
                      <a:pt x="4955054" y="3463976"/>
                      <a:pt x="4955054" y="2232867"/>
                    </a:cubicBezTo>
                    <a:cubicBezTo>
                      <a:pt x="4955054" y="1001758"/>
                      <a:pt x="3953394" y="0"/>
                      <a:pt x="2722285" y="0"/>
                    </a:cubicBezTo>
                    <a:close/>
                  </a:path>
                </a:pathLst>
              </a:custGeom>
              <a:solidFill>
                <a:srgbClr val="000000"/>
              </a:solidFill>
              <a:ln w="9797"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D90E2174-F83C-44F9-8A2D-36419D6C5970}"/>
                  </a:ext>
                </a:extLst>
              </p:cNvPr>
              <p:cNvSpPr/>
              <p:nvPr/>
            </p:nvSpPr>
            <p:spPr>
              <a:xfrm>
                <a:off x="13479712" y="1666053"/>
                <a:ext cx="1127291" cy="2529228"/>
              </a:xfrm>
              <a:custGeom>
                <a:avLst/>
                <a:gdLst>
                  <a:gd name="connsiteX0" fmla="*/ 208122 w 1127291"/>
                  <a:gd name="connsiteY0" fmla="*/ 2529229 h 2529228"/>
                  <a:gd name="connsiteX1" fmla="*/ 60969 w 1127291"/>
                  <a:gd name="connsiteY1" fmla="*/ 2468341 h 2529228"/>
                  <a:gd name="connsiteX2" fmla="*/ 60931 w 1127291"/>
                  <a:gd name="connsiteY2" fmla="*/ 2174045 h 2529228"/>
                  <a:gd name="connsiteX3" fmla="*/ 711412 w 1127291"/>
                  <a:gd name="connsiteY3" fmla="*/ 1523377 h 2529228"/>
                  <a:gd name="connsiteX4" fmla="*/ 711374 w 1127291"/>
                  <a:gd name="connsiteY4" fmla="*/ 208111 h 2529228"/>
                  <a:gd name="connsiteX5" fmla="*/ 919367 w 1127291"/>
                  <a:gd name="connsiteY5" fmla="*/ 0 h 2529228"/>
                  <a:gd name="connsiteX6" fmla="*/ 1127292 w 1127291"/>
                  <a:gd name="connsiteY6" fmla="*/ 208111 h 2529228"/>
                  <a:gd name="connsiteX7" fmla="*/ 1127292 w 1127291"/>
                  <a:gd name="connsiteY7" fmla="*/ 1609396 h 2529228"/>
                  <a:gd name="connsiteX8" fmla="*/ 1066443 w 1127291"/>
                  <a:gd name="connsiteY8" fmla="*/ 1756549 h 2529228"/>
                  <a:gd name="connsiteX9" fmla="*/ 355269 w 1127291"/>
                  <a:gd name="connsiteY9" fmla="*/ 2468224 h 2529228"/>
                  <a:gd name="connsiteX10" fmla="*/ 208115 w 1127291"/>
                  <a:gd name="connsiteY10" fmla="*/ 2529189 h 2529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7291" h="2529228">
                    <a:moveTo>
                      <a:pt x="208122" y="2529229"/>
                    </a:moveTo>
                    <a:cubicBezTo>
                      <a:pt x="154850" y="2529229"/>
                      <a:pt x="101618" y="2508984"/>
                      <a:pt x="60969" y="2468341"/>
                    </a:cubicBezTo>
                    <a:cubicBezTo>
                      <a:pt x="-20279" y="2387094"/>
                      <a:pt x="-20355" y="2255293"/>
                      <a:pt x="60931" y="2174045"/>
                    </a:cubicBezTo>
                    <a:lnTo>
                      <a:pt x="711412" y="1523377"/>
                    </a:lnTo>
                    <a:lnTo>
                      <a:pt x="711374" y="208111"/>
                    </a:lnTo>
                    <a:cubicBezTo>
                      <a:pt x="711374" y="93191"/>
                      <a:pt x="804523" y="0"/>
                      <a:pt x="919367" y="0"/>
                    </a:cubicBezTo>
                    <a:cubicBezTo>
                      <a:pt x="1034258" y="0"/>
                      <a:pt x="1127292" y="93149"/>
                      <a:pt x="1127292" y="208111"/>
                    </a:cubicBezTo>
                    <a:lnTo>
                      <a:pt x="1127292" y="1609396"/>
                    </a:lnTo>
                    <a:cubicBezTo>
                      <a:pt x="1127292" y="1664582"/>
                      <a:pt x="1105439" y="1717469"/>
                      <a:pt x="1066443" y="1756549"/>
                    </a:cubicBezTo>
                    <a:lnTo>
                      <a:pt x="355269" y="2468224"/>
                    </a:lnTo>
                    <a:cubicBezTo>
                      <a:pt x="314664" y="2508828"/>
                      <a:pt x="261392" y="2529189"/>
                      <a:pt x="208115" y="2529189"/>
                    </a:cubicBezTo>
                    <a:close/>
                  </a:path>
                </a:pathLst>
              </a:custGeom>
              <a:solidFill>
                <a:srgbClr val="000000"/>
              </a:solidFill>
              <a:ln w="9797"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47F8A4C1-49CB-4D97-8A41-DDB6527443FA}"/>
                  </a:ext>
                </a:extLst>
              </p:cNvPr>
              <p:cNvSpPr/>
              <p:nvPr/>
            </p:nvSpPr>
            <p:spPr>
              <a:xfrm>
                <a:off x="15557482" y="2962213"/>
                <a:ext cx="489700" cy="274320"/>
              </a:xfrm>
              <a:custGeom>
                <a:avLst/>
                <a:gdLst>
                  <a:gd name="connsiteX0" fmla="*/ 352540 w 489700"/>
                  <a:gd name="connsiteY0" fmla="*/ 274320 h 274320"/>
                  <a:gd name="connsiteX1" fmla="*/ 137160 w 489700"/>
                  <a:gd name="connsiteY1" fmla="*/ 274320 h 274320"/>
                  <a:gd name="connsiteX2" fmla="*/ 0 w 489700"/>
                  <a:gd name="connsiteY2" fmla="*/ 137160 h 274320"/>
                  <a:gd name="connsiteX3" fmla="*/ 137160 w 489700"/>
                  <a:gd name="connsiteY3" fmla="*/ 0 h 274320"/>
                  <a:gd name="connsiteX4" fmla="*/ 352540 w 489700"/>
                  <a:gd name="connsiteY4" fmla="*/ 0 h 274320"/>
                  <a:gd name="connsiteX5" fmla="*/ 489700 w 489700"/>
                  <a:gd name="connsiteY5" fmla="*/ 137160 h 274320"/>
                  <a:gd name="connsiteX6" fmla="*/ 352540 w 489700"/>
                  <a:gd name="connsiteY6" fmla="*/ 274320 h 274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700" h="274320">
                    <a:moveTo>
                      <a:pt x="352540" y="274320"/>
                    </a:moveTo>
                    <a:lnTo>
                      <a:pt x="137160" y="274320"/>
                    </a:lnTo>
                    <a:cubicBezTo>
                      <a:pt x="61385" y="274320"/>
                      <a:pt x="0" y="212935"/>
                      <a:pt x="0" y="137160"/>
                    </a:cubicBezTo>
                    <a:cubicBezTo>
                      <a:pt x="0" y="61385"/>
                      <a:pt x="61385" y="0"/>
                      <a:pt x="137160" y="0"/>
                    </a:cubicBezTo>
                    <a:lnTo>
                      <a:pt x="352540" y="0"/>
                    </a:lnTo>
                    <a:cubicBezTo>
                      <a:pt x="428315" y="0"/>
                      <a:pt x="489700" y="61385"/>
                      <a:pt x="489700" y="137160"/>
                    </a:cubicBezTo>
                    <a:cubicBezTo>
                      <a:pt x="489700" y="212935"/>
                      <a:pt x="428239" y="274320"/>
                      <a:pt x="352540" y="274320"/>
                    </a:cubicBezTo>
                    <a:close/>
                  </a:path>
                </a:pathLst>
              </a:custGeom>
              <a:solidFill>
                <a:srgbClr val="000000"/>
              </a:solidFill>
              <a:ln w="9797"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1106B9BF-8BE1-45C9-B326-73C6D3C1E816}"/>
                  </a:ext>
                </a:extLst>
              </p:cNvPr>
              <p:cNvSpPr/>
              <p:nvPr/>
            </p:nvSpPr>
            <p:spPr>
              <a:xfrm>
                <a:off x="15108676" y="3885268"/>
                <a:ext cx="426695" cy="426599"/>
              </a:xfrm>
              <a:custGeom>
                <a:avLst/>
                <a:gdLst>
                  <a:gd name="connsiteX0" fmla="*/ 289543 w 426695"/>
                  <a:gd name="connsiteY0" fmla="*/ 426600 h 426599"/>
                  <a:gd name="connsiteX1" fmla="*/ 192529 w 426695"/>
                  <a:gd name="connsiteY1" fmla="*/ 386454 h 426599"/>
                  <a:gd name="connsiteX2" fmla="*/ 40213 w 426695"/>
                  <a:gd name="connsiteY2" fmla="*/ 234138 h 426599"/>
                  <a:gd name="connsiteX3" fmla="*/ 40213 w 426695"/>
                  <a:gd name="connsiteY3" fmla="*/ 40184 h 426599"/>
                  <a:gd name="connsiteX4" fmla="*/ 234167 w 426695"/>
                  <a:gd name="connsiteY4" fmla="*/ 40184 h 426599"/>
                  <a:gd name="connsiteX5" fmla="*/ 386483 w 426695"/>
                  <a:gd name="connsiteY5" fmla="*/ 192500 h 426599"/>
                  <a:gd name="connsiteX6" fmla="*/ 386483 w 426695"/>
                  <a:gd name="connsiteY6" fmla="*/ 386454 h 426599"/>
                  <a:gd name="connsiteX7" fmla="*/ 289545 w 426695"/>
                  <a:gd name="connsiteY7" fmla="*/ 426600 h 426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6695" h="426599">
                    <a:moveTo>
                      <a:pt x="289543" y="426600"/>
                    </a:moveTo>
                    <a:cubicBezTo>
                      <a:pt x="254411" y="426600"/>
                      <a:pt x="219355" y="413205"/>
                      <a:pt x="192529" y="386454"/>
                    </a:cubicBezTo>
                    <a:lnTo>
                      <a:pt x="40213" y="234138"/>
                    </a:lnTo>
                    <a:cubicBezTo>
                      <a:pt x="-13404" y="180521"/>
                      <a:pt x="-13404" y="93725"/>
                      <a:pt x="40213" y="40184"/>
                    </a:cubicBezTo>
                    <a:cubicBezTo>
                      <a:pt x="93830" y="-13356"/>
                      <a:pt x="180625" y="-13433"/>
                      <a:pt x="234167" y="40184"/>
                    </a:cubicBezTo>
                    <a:lnTo>
                      <a:pt x="386483" y="192500"/>
                    </a:lnTo>
                    <a:cubicBezTo>
                      <a:pt x="440100" y="246117"/>
                      <a:pt x="440100" y="332913"/>
                      <a:pt x="386483" y="386454"/>
                    </a:cubicBezTo>
                    <a:cubicBezTo>
                      <a:pt x="359770" y="413243"/>
                      <a:pt x="324677" y="426600"/>
                      <a:pt x="289545" y="426600"/>
                    </a:cubicBezTo>
                    <a:close/>
                  </a:path>
                </a:pathLst>
              </a:custGeom>
              <a:solidFill>
                <a:srgbClr val="000000"/>
              </a:solidFill>
              <a:ln w="9797"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70BA0D49-6711-41C5-BB1B-F87F2AC49598}"/>
                  </a:ext>
                </a:extLst>
              </p:cNvPr>
              <p:cNvSpPr/>
              <p:nvPr/>
            </p:nvSpPr>
            <p:spPr>
              <a:xfrm>
                <a:off x="14185921" y="4267507"/>
                <a:ext cx="274320" cy="489739"/>
              </a:xfrm>
              <a:custGeom>
                <a:avLst/>
                <a:gdLst>
                  <a:gd name="connsiteX0" fmla="*/ 137160 w 274320"/>
                  <a:gd name="connsiteY0" fmla="*/ 489739 h 489739"/>
                  <a:gd name="connsiteX1" fmla="*/ 0 w 274320"/>
                  <a:gd name="connsiteY1" fmla="*/ 352579 h 489739"/>
                  <a:gd name="connsiteX2" fmla="*/ 0 w 274320"/>
                  <a:gd name="connsiteY2" fmla="*/ 137160 h 489739"/>
                  <a:gd name="connsiteX3" fmla="*/ 137160 w 274320"/>
                  <a:gd name="connsiteY3" fmla="*/ 0 h 489739"/>
                  <a:gd name="connsiteX4" fmla="*/ 274320 w 274320"/>
                  <a:gd name="connsiteY4" fmla="*/ 137160 h 489739"/>
                  <a:gd name="connsiteX5" fmla="*/ 274320 w 274320"/>
                  <a:gd name="connsiteY5" fmla="*/ 352619 h 489739"/>
                  <a:gd name="connsiteX6" fmla="*/ 137160 w 274320"/>
                  <a:gd name="connsiteY6" fmla="*/ 489739 h 489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320" h="489739">
                    <a:moveTo>
                      <a:pt x="137160" y="489739"/>
                    </a:moveTo>
                    <a:cubicBezTo>
                      <a:pt x="61385" y="489739"/>
                      <a:pt x="0" y="428354"/>
                      <a:pt x="0" y="352579"/>
                    </a:cubicBezTo>
                    <a:lnTo>
                      <a:pt x="0" y="137160"/>
                    </a:lnTo>
                    <a:cubicBezTo>
                      <a:pt x="0" y="61385"/>
                      <a:pt x="61385" y="0"/>
                      <a:pt x="137160" y="0"/>
                    </a:cubicBezTo>
                    <a:cubicBezTo>
                      <a:pt x="212935" y="0"/>
                      <a:pt x="274320" y="61385"/>
                      <a:pt x="274320" y="137160"/>
                    </a:cubicBezTo>
                    <a:lnTo>
                      <a:pt x="274320" y="352619"/>
                    </a:lnTo>
                    <a:cubicBezTo>
                      <a:pt x="274320" y="428356"/>
                      <a:pt x="212935" y="489739"/>
                      <a:pt x="137160" y="489739"/>
                    </a:cubicBezTo>
                    <a:close/>
                  </a:path>
                </a:pathLst>
              </a:custGeom>
              <a:solidFill>
                <a:srgbClr val="000000"/>
              </a:solidFill>
              <a:ln w="9797"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A4634318-4BD2-48D4-97B4-42BAF9DD64A6}"/>
                  </a:ext>
                </a:extLst>
              </p:cNvPr>
              <p:cNvSpPr/>
              <p:nvPr/>
            </p:nvSpPr>
            <p:spPr>
              <a:xfrm>
                <a:off x="15108745" y="1887004"/>
                <a:ext cx="426617" cy="426638"/>
              </a:xfrm>
              <a:custGeom>
                <a:avLst/>
                <a:gdLst>
                  <a:gd name="connsiteX0" fmla="*/ 137227 w 426617"/>
                  <a:gd name="connsiteY0" fmla="*/ 426639 h 426638"/>
                  <a:gd name="connsiteX1" fmla="*/ 40213 w 426617"/>
                  <a:gd name="connsiteY1" fmla="*/ 386493 h 426638"/>
                  <a:gd name="connsiteX2" fmla="*/ 40213 w 426617"/>
                  <a:gd name="connsiteY2" fmla="*/ 192500 h 426638"/>
                  <a:gd name="connsiteX3" fmla="*/ 192451 w 426617"/>
                  <a:gd name="connsiteY3" fmla="*/ 40184 h 426638"/>
                  <a:gd name="connsiteX4" fmla="*/ 386405 w 426617"/>
                  <a:gd name="connsiteY4" fmla="*/ 40184 h 426638"/>
                  <a:gd name="connsiteX5" fmla="*/ 386405 w 426617"/>
                  <a:gd name="connsiteY5" fmla="*/ 234177 h 426638"/>
                  <a:gd name="connsiteX6" fmla="*/ 234167 w 426617"/>
                  <a:gd name="connsiteY6" fmla="*/ 386493 h 426638"/>
                  <a:gd name="connsiteX7" fmla="*/ 137229 w 426617"/>
                  <a:gd name="connsiteY7" fmla="*/ 426639 h 42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6617" h="426638">
                    <a:moveTo>
                      <a:pt x="137227" y="426639"/>
                    </a:moveTo>
                    <a:cubicBezTo>
                      <a:pt x="102095" y="426639"/>
                      <a:pt x="67039" y="413244"/>
                      <a:pt x="40213" y="386493"/>
                    </a:cubicBezTo>
                    <a:cubicBezTo>
                      <a:pt x="-13404" y="332876"/>
                      <a:pt x="-13404" y="246080"/>
                      <a:pt x="40213" y="192500"/>
                    </a:cubicBezTo>
                    <a:lnTo>
                      <a:pt x="192451" y="40184"/>
                    </a:lnTo>
                    <a:cubicBezTo>
                      <a:pt x="245952" y="-13433"/>
                      <a:pt x="332863" y="-13356"/>
                      <a:pt x="386405" y="40184"/>
                    </a:cubicBezTo>
                    <a:cubicBezTo>
                      <a:pt x="440021" y="93800"/>
                      <a:pt x="440021" y="180596"/>
                      <a:pt x="386405" y="234177"/>
                    </a:cubicBezTo>
                    <a:lnTo>
                      <a:pt x="234167" y="386493"/>
                    </a:lnTo>
                    <a:cubicBezTo>
                      <a:pt x="207454" y="413244"/>
                      <a:pt x="172322" y="426639"/>
                      <a:pt x="137229" y="426639"/>
                    </a:cubicBezTo>
                    <a:close/>
                  </a:path>
                </a:pathLst>
              </a:custGeom>
              <a:solidFill>
                <a:srgbClr val="000000"/>
              </a:solidFill>
              <a:ln w="9797" cap="flat">
                <a:noFill/>
                <a:prstDash val="solid"/>
                <a:miter/>
              </a:ln>
            </p:spPr>
            <p:txBody>
              <a:bodyPr rtlCol="0" anchor="ctr"/>
              <a:lstStyle/>
              <a:p>
                <a:endParaRPr lang="zh-CN" altLang="en-US"/>
              </a:p>
            </p:txBody>
          </p:sp>
        </p:grpSp>
      </p:grpSp>
      <p:grpSp>
        <p:nvGrpSpPr>
          <p:cNvPr id="44" name="组合 43">
            <a:extLst>
              <a:ext uri="{FF2B5EF4-FFF2-40B4-BE49-F238E27FC236}">
                <a16:creationId xmlns:a16="http://schemas.microsoft.com/office/drawing/2014/main" id="{66C6B177-D60D-4144-85ED-AA697DB40809}"/>
              </a:ext>
            </a:extLst>
          </p:cNvPr>
          <p:cNvGrpSpPr/>
          <p:nvPr/>
        </p:nvGrpSpPr>
        <p:grpSpPr>
          <a:xfrm>
            <a:off x="4462573" y="3026133"/>
            <a:ext cx="818019" cy="875159"/>
            <a:chOff x="4284714" y="2720467"/>
            <a:chExt cx="818019" cy="875159"/>
          </a:xfrm>
        </p:grpSpPr>
        <p:sp>
          <p:nvSpPr>
            <p:cNvPr id="45" name="心形 44">
              <a:extLst>
                <a:ext uri="{FF2B5EF4-FFF2-40B4-BE49-F238E27FC236}">
                  <a16:creationId xmlns:a16="http://schemas.microsoft.com/office/drawing/2014/main" id="{A3E7CED0-53CC-4CF1-83DA-E8EEDDF16E9F}"/>
                </a:ext>
              </a:extLst>
            </p:cNvPr>
            <p:cNvSpPr/>
            <p:nvPr/>
          </p:nvSpPr>
          <p:spPr>
            <a:xfrm>
              <a:off x="4284714" y="3115693"/>
              <a:ext cx="479933" cy="479933"/>
            </a:xfrm>
            <a:prstGeom prst="heart">
              <a:avLst/>
            </a:prstGeom>
            <a:solidFill>
              <a:srgbClr val="F53E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心形 45">
              <a:extLst>
                <a:ext uri="{FF2B5EF4-FFF2-40B4-BE49-F238E27FC236}">
                  <a16:creationId xmlns:a16="http://schemas.microsoft.com/office/drawing/2014/main" id="{3E45F2EA-0FBB-497A-A53D-211A23E3CBC6}"/>
                </a:ext>
              </a:extLst>
            </p:cNvPr>
            <p:cNvSpPr/>
            <p:nvPr/>
          </p:nvSpPr>
          <p:spPr>
            <a:xfrm>
              <a:off x="4341062" y="3049822"/>
              <a:ext cx="479933" cy="479933"/>
            </a:xfrm>
            <a:prstGeom prst="heart">
              <a:avLst/>
            </a:prstGeom>
            <a:solidFill>
              <a:srgbClr val="F53E00"/>
            </a:solid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7" name="心形 46">
              <a:extLst>
                <a:ext uri="{FF2B5EF4-FFF2-40B4-BE49-F238E27FC236}">
                  <a16:creationId xmlns:a16="http://schemas.microsoft.com/office/drawing/2014/main" id="{D896C322-DC9E-4113-85C3-767287803A41}"/>
                </a:ext>
              </a:extLst>
            </p:cNvPr>
            <p:cNvSpPr/>
            <p:nvPr/>
          </p:nvSpPr>
          <p:spPr>
            <a:xfrm>
              <a:off x="4397409" y="2983951"/>
              <a:ext cx="479933" cy="479933"/>
            </a:xfrm>
            <a:prstGeom prst="heart">
              <a:avLst/>
            </a:prstGeom>
            <a:solidFill>
              <a:srgbClr val="F53E00"/>
            </a:solid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8" name="心形 47">
              <a:extLst>
                <a:ext uri="{FF2B5EF4-FFF2-40B4-BE49-F238E27FC236}">
                  <a16:creationId xmlns:a16="http://schemas.microsoft.com/office/drawing/2014/main" id="{1350D514-EAA0-4521-9637-3E2AC389193F}"/>
                </a:ext>
              </a:extLst>
            </p:cNvPr>
            <p:cNvSpPr/>
            <p:nvPr/>
          </p:nvSpPr>
          <p:spPr>
            <a:xfrm>
              <a:off x="4453757" y="2918080"/>
              <a:ext cx="479933" cy="479933"/>
            </a:xfrm>
            <a:prstGeom prst="heart">
              <a:avLst/>
            </a:prstGeom>
            <a:solidFill>
              <a:srgbClr val="F53E00"/>
            </a:solid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9" name="心形 48">
              <a:extLst>
                <a:ext uri="{FF2B5EF4-FFF2-40B4-BE49-F238E27FC236}">
                  <a16:creationId xmlns:a16="http://schemas.microsoft.com/office/drawing/2014/main" id="{89AFB579-2964-4966-8305-54E154EC89E1}"/>
                </a:ext>
              </a:extLst>
            </p:cNvPr>
            <p:cNvSpPr/>
            <p:nvPr/>
          </p:nvSpPr>
          <p:spPr>
            <a:xfrm>
              <a:off x="4510105" y="2852209"/>
              <a:ext cx="479933" cy="479933"/>
            </a:xfrm>
            <a:prstGeom prst="heart">
              <a:avLst/>
            </a:prstGeom>
            <a:solidFill>
              <a:srgbClr val="F53E00"/>
            </a:solid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0" name="心形 49">
              <a:extLst>
                <a:ext uri="{FF2B5EF4-FFF2-40B4-BE49-F238E27FC236}">
                  <a16:creationId xmlns:a16="http://schemas.microsoft.com/office/drawing/2014/main" id="{0E622C97-825D-46D7-8956-62B2B677C5E9}"/>
                </a:ext>
              </a:extLst>
            </p:cNvPr>
            <p:cNvSpPr/>
            <p:nvPr/>
          </p:nvSpPr>
          <p:spPr>
            <a:xfrm>
              <a:off x="4566452" y="2786338"/>
              <a:ext cx="479933" cy="479933"/>
            </a:xfrm>
            <a:prstGeom prst="heart">
              <a:avLst/>
            </a:prstGeom>
            <a:solidFill>
              <a:srgbClr val="F53E00"/>
            </a:solid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1" name="心形 50">
              <a:extLst>
                <a:ext uri="{FF2B5EF4-FFF2-40B4-BE49-F238E27FC236}">
                  <a16:creationId xmlns:a16="http://schemas.microsoft.com/office/drawing/2014/main" id="{8B713598-488B-4E0E-A801-871E481DDB12}"/>
                </a:ext>
              </a:extLst>
            </p:cNvPr>
            <p:cNvSpPr/>
            <p:nvPr/>
          </p:nvSpPr>
          <p:spPr>
            <a:xfrm>
              <a:off x="4622800" y="2720467"/>
              <a:ext cx="479933" cy="479933"/>
            </a:xfrm>
            <a:prstGeom prst="heart">
              <a:avLst/>
            </a:prstGeom>
            <a:solidFill>
              <a:srgbClr val="F53E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文本框 51">
            <a:extLst>
              <a:ext uri="{FF2B5EF4-FFF2-40B4-BE49-F238E27FC236}">
                <a16:creationId xmlns:a16="http://schemas.microsoft.com/office/drawing/2014/main" id="{EFE65F51-8988-4C63-A2DF-05DED3D41E79}"/>
              </a:ext>
            </a:extLst>
          </p:cNvPr>
          <p:cNvSpPr txBox="1"/>
          <p:nvPr/>
        </p:nvSpPr>
        <p:spPr>
          <a:xfrm>
            <a:off x="9150450" y="1443106"/>
            <a:ext cx="2280418" cy="400110"/>
          </a:xfrm>
          <a:prstGeom prst="rect">
            <a:avLst/>
          </a:prstGeom>
          <a:noFill/>
        </p:spPr>
        <p:txBody>
          <a:bodyPr wrap="square" rtlCol="0">
            <a:spAutoFit/>
          </a:bodyPr>
          <a:lstStyle/>
          <a:p>
            <a:pPr algn="ctr"/>
            <a:r>
              <a:rPr lang="en-US" altLang="zh-CN" sz="2000">
                <a:solidFill>
                  <a:srgbClr val="FFBB16"/>
                </a:solidFill>
                <a:latin typeface="Arial Black" panose="020B0A04020102020204" pitchFamily="34" charset="0"/>
              </a:rPr>
              <a:t>2022/01/28</a:t>
            </a:r>
            <a:endParaRPr lang="zh-CN" altLang="en-US" sz="2000">
              <a:solidFill>
                <a:srgbClr val="FFBB16"/>
              </a:solidFill>
              <a:latin typeface="Arial Black" panose="020B0A04020102020204" pitchFamily="34" charset="0"/>
            </a:endParaRPr>
          </a:p>
        </p:txBody>
      </p:sp>
      <p:grpSp>
        <p:nvGrpSpPr>
          <p:cNvPr id="53" name="组合 52">
            <a:extLst>
              <a:ext uri="{FF2B5EF4-FFF2-40B4-BE49-F238E27FC236}">
                <a16:creationId xmlns:a16="http://schemas.microsoft.com/office/drawing/2014/main" id="{2FD6B61C-49C7-4C82-BA1C-66E7ABF1581B}"/>
              </a:ext>
            </a:extLst>
          </p:cNvPr>
          <p:cNvGrpSpPr/>
          <p:nvPr/>
        </p:nvGrpSpPr>
        <p:grpSpPr>
          <a:xfrm rot="19745197">
            <a:off x="10368493" y="5047484"/>
            <a:ext cx="647207" cy="389847"/>
            <a:chOff x="9946822" y="4307925"/>
            <a:chExt cx="872077" cy="525298"/>
          </a:xfrm>
        </p:grpSpPr>
        <p:grpSp>
          <p:nvGrpSpPr>
            <p:cNvPr id="54" name="组合 53">
              <a:extLst>
                <a:ext uri="{FF2B5EF4-FFF2-40B4-BE49-F238E27FC236}">
                  <a16:creationId xmlns:a16="http://schemas.microsoft.com/office/drawing/2014/main" id="{67D39CA8-BA19-4A8B-B8BD-72BBE0430DA3}"/>
                </a:ext>
              </a:extLst>
            </p:cNvPr>
            <p:cNvGrpSpPr/>
            <p:nvPr/>
          </p:nvGrpSpPr>
          <p:grpSpPr>
            <a:xfrm rot="5400000">
              <a:off x="10120212" y="4134535"/>
              <a:ext cx="525298" cy="872077"/>
              <a:chOff x="10120212" y="4134535"/>
              <a:chExt cx="525298" cy="872077"/>
            </a:xfrm>
            <a:solidFill>
              <a:srgbClr val="342674"/>
            </a:solidFill>
          </p:grpSpPr>
          <p:sp>
            <p:nvSpPr>
              <p:cNvPr id="58" name="椭圆 57">
                <a:extLst>
                  <a:ext uri="{FF2B5EF4-FFF2-40B4-BE49-F238E27FC236}">
                    <a16:creationId xmlns:a16="http://schemas.microsoft.com/office/drawing/2014/main" id="{8B6DFE90-AB32-4877-8B7E-8D7CE342D7FF}"/>
                  </a:ext>
                </a:extLst>
              </p:cNvPr>
              <p:cNvSpPr/>
              <p:nvPr/>
            </p:nvSpPr>
            <p:spPr>
              <a:xfrm>
                <a:off x="10120212" y="4481314"/>
                <a:ext cx="525298" cy="525298"/>
              </a:xfrm>
              <a:prstGeom prst="ellipse">
                <a:avLst/>
              </a:prstGeom>
              <a:solidFill>
                <a:srgbClr val="009F1A"/>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id="{801DCD9B-7209-443F-B55E-9B8ACF1A48CF}"/>
                  </a:ext>
                </a:extLst>
              </p:cNvPr>
              <p:cNvSpPr/>
              <p:nvPr/>
            </p:nvSpPr>
            <p:spPr>
              <a:xfrm>
                <a:off x="10120212" y="4394619"/>
                <a:ext cx="525298" cy="525298"/>
              </a:xfrm>
              <a:prstGeom prst="ellipse">
                <a:avLst/>
              </a:prstGeom>
              <a:solidFill>
                <a:srgbClr val="009F1A"/>
              </a:solid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0" name="椭圆 59">
                <a:extLst>
                  <a:ext uri="{FF2B5EF4-FFF2-40B4-BE49-F238E27FC236}">
                    <a16:creationId xmlns:a16="http://schemas.microsoft.com/office/drawing/2014/main" id="{2567E2B6-52D6-4BE2-8DB8-B5FE3F9F8C65}"/>
                  </a:ext>
                </a:extLst>
              </p:cNvPr>
              <p:cNvSpPr/>
              <p:nvPr/>
            </p:nvSpPr>
            <p:spPr>
              <a:xfrm>
                <a:off x="10120212" y="4307924"/>
                <a:ext cx="525298" cy="525298"/>
              </a:xfrm>
              <a:prstGeom prst="ellipse">
                <a:avLst/>
              </a:prstGeom>
              <a:solidFill>
                <a:srgbClr val="009F1A"/>
              </a:solid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1" name="椭圆 60">
                <a:extLst>
                  <a:ext uri="{FF2B5EF4-FFF2-40B4-BE49-F238E27FC236}">
                    <a16:creationId xmlns:a16="http://schemas.microsoft.com/office/drawing/2014/main" id="{DF89540E-BE8A-4756-993E-FD8FFDAD97E0}"/>
                  </a:ext>
                </a:extLst>
              </p:cNvPr>
              <p:cNvSpPr/>
              <p:nvPr/>
            </p:nvSpPr>
            <p:spPr>
              <a:xfrm>
                <a:off x="10120212" y="4221230"/>
                <a:ext cx="525298" cy="525298"/>
              </a:xfrm>
              <a:prstGeom prst="ellipse">
                <a:avLst/>
              </a:prstGeom>
              <a:solidFill>
                <a:srgbClr val="009F1A"/>
              </a:solidFill>
              <a:ln w="19050" cap="flat" cmpd="sng" algn="ctr">
                <a:solidFill>
                  <a:schemeClr val="tx1">
                    <a:lumMod val="10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2" name="椭圆 61">
                <a:extLst>
                  <a:ext uri="{FF2B5EF4-FFF2-40B4-BE49-F238E27FC236}">
                    <a16:creationId xmlns:a16="http://schemas.microsoft.com/office/drawing/2014/main" id="{C57A336D-5237-4618-9F67-7056E4F07805}"/>
                  </a:ext>
                </a:extLst>
              </p:cNvPr>
              <p:cNvSpPr/>
              <p:nvPr/>
            </p:nvSpPr>
            <p:spPr>
              <a:xfrm>
                <a:off x="10120212" y="4134535"/>
                <a:ext cx="525298" cy="525298"/>
              </a:xfrm>
              <a:prstGeom prst="ellipse">
                <a:avLst/>
              </a:prstGeom>
              <a:solidFill>
                <a:srgbClr val="009F1A"/>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a:extLst>
                <a:ext uri="{FF2B5EF4-FFF2-40B4-BE49-F238E27FC236}">
                  <a16:creationId xmlns:a16="http://schemas.microsoft.com/office/drawing/2014/main" id="{B718EEF3-531A-4FD3-872A-6272309BF45D}"/>
                </a:ext>
              </a:extLst>
            </p:cNvPr>
            <p:cNvGrpSpPr/>
            <p:nvPr/>
          </p:nvGrpSpPr>
          <p:grpSpPr>
            <a:xfrm flipH="1">
              <a:off x="10465478" y="4401813"/>
              <a:ext cx="225016" cy="337521"/>
              <a:chOff x="16023948" y="386946"/>
              <a:chExt cx="3657665" cy="5486449"/>
            </a:xfrm>
          </p:grpSpPr>
          <p:sp>
            <p:nvSpPr>
              <p:cNvPr id="56" name="任意多边形: 形状 55">
                <a:extLst>
                  <a:ext uri="{FF2B5EF4-FFF2-40B4-BE49-F238E27FC236}">
                    <a16:creationId xmlns:a16="http://schemas.microsoft.com/office/drawing/2014/main" id="{CA36EBA9-A54F-4802-8E06-B9E72814F2E5}"/>
                  </a:ext>
                </a:extLst>
              </p:cNvPr>
              <p:cNvSpPr/>
              <p:nvPr/>
            </p:nvSpPr>
            <p:spPr>
              <a:xfrm>
                <a:off x="16481210" y="386946"/>
                <a:ext cx="2743180" cy="3886183"/>
              </a:xfrm>
              <a:custGeom>
                <a:avLst/>
                <a:gdLst>
                  <a:gd name="connsiteX0" fmla="*/ 1533204 w 2743180"/>
                  <a:gd name="connsiteY0" fmla="*/ 66963 h 3886183"/>
                  <a:gd name="connsiteX1" fmla="*/ 1209898 w 2743180"/>
                  <a:gd name="connsiteY1" fmla="*/ 66963 h 3886183"/>
                  <a:gd name="connsiteX2" fmla="*/ 66963 w 2743180"/>
                  <a:gd name="connsiteY2" fmla="*/ 1209898 h 3886183"/>
                  <a:gd name="connsiteX3" fmla="*/ 66963 w 2743180"/>
                  <a:gd name="connsiteY3" fmla="*/ 1533204 h 3886183"/>
                  <a:gd name="connsiteX4" fmla="*/ 390230 w 2743180"/>
                  <a:gd name="connsiteY4" fmla="*/ 1533204 h 3886183"/>
                  <a:gd name="connsiteX5" fmla="*/ 1143003 w 2743180"/>
                  <a:gd name="connsiteY5" fmla="*/ 780430 h 3886183"/>
                  <a:gd name="connsiteX6" fmla="*/ 1143003 w 2743180"/>
                  <a:gd name="connsiteY6" fmla="*/ 3657557 h 3886183"/>
                  <a:gd name="connsiteX7" fmla="*/ 1371590 w 2743180"/>
                  <a:gd name="connsiteY7" fmla="*/ 3886183 h 3886183"/>
                  <a:gd name="connsiteX8" fmla="*/ 1600177 w 2743180"/>
                  <a:gd name="connsiteY8" fmla="*/ 3657557 h 3886183"/>
                  <a:gd name="connsiteX9" fmla="*/ 1600177 w 2743180"/>
                  <a:gd name="connsiteY9" fmla="*/ 780430 h 3886183"/>
                  <a:gd name="connsiteX10" fmla="*/ 2352950 w 2743180"/>
                  <a:gd name="connsiteY10" fmla="*/ 1533204 h 3886183"/>
                  <a:gd name="connsiteX11" fmla="*/ 2676217 w 2743180"/>
                  <a:gd name="connsiteY11" fmla="*/ 1533204 h 3886183"/>
                  <a:gd name="connsiteX12" fmla="*/ 2676217 w 2743180"/>
                  <a:gd name="connsiteY12" fmla="*/ 1209898 h 3886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3180" h="3886183">
                    <a:moveTo>
                      <a:pt x="1533204" y="66963"/>
                    </a:moveTo>
                    <a:cubicBezTo>
                      <a:pt x="1443919" y="-22321"/>
                      <a:pt x="1299179" y="-22321"/>
                      <a:pt x="1209898" y="66963"/>
                    </a:cubicBezTo>
                    <a:lnTo>
                      <a:pt x="66963" y="1209898"/>
                    </a:lnTo>
                    <a:cubicBezTo>
                      <a:pt x="-22321" y="1299182"/>
                      <a:pt x="-22321" y="1443922"/>
                      <a:pt x="66963" y="1533204"/>
                    </a:cubicBezTo>
                    <a:cubicBezTo>
                      <a:pt x="156209" y="1622488"/>
                      <a:pt x="300948" y="1622488"/>
                      <a:pt x="390230" y="1533204"/>
                    </a:cubicBezTo>
                    <a:lnTo>
                      <a:pt x="1143003" y="780430"/>
                    </a:lnTo>
                    <a:lnTo>
                      <a:pt x="1143003" y="3657557"/>
                    </a:lnTo>
                    <a:cubicBezTo>
                      <a:pt x="1143003" y="3783813"/>
                      <a:pt x="1245334" y="3886183"/>
                      <a:pt x="1371590" y="3886183"/>
                    </a:cubicBezTo>
                    <a:cubicBezTo>
                      <a:pt x="1497846" y="3886183"/>
                      <a:pt x="1600177" y="3783813"/>
                      <a:pt x="1600177" y="3657557"/>
                    </a:cubicBezTo>
                    <a:lnTo>
                      <a:pt x="1600177" y="780430"/>
                    </a:lnTo>
                    <a:lnTo>
                      <a:pt x="2352950" y="1533204"/>
                    </a:lnTo>
                    <a:cubicBezTo>
                      <a:pt x="2442235" y="1622488"/>
                      <a:pt x="2586975" y="1622488"/>
                      <a:pt x="2676217" y="1533204"/>
                    </a:cubicBezTo>
                    <a:cubicBezTo>
                      <a:pt x="2765501" y="1443919"/>
                      <a:pt x="2765501" y="1299179"/>
                      <a:pt x="2676217" y="1209898"/>
                    </a:cubicBezTo>
                    <a:close/>
                  </a:path>
                </a:pathLst>
              </a:custGeom>
              <a:solidFill>
                <a:srgbClr val="000000"/>
              </a:solidFill>
              <a:ln w="9797"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B1E9EB50-0047-41F7-884F-0FDBBBF009B0}"/>
                  </a:ext>
                </a:extLst>
              </p:cNvPr>
              <p:cNvSpPr/>
              <p:nvPr/>
            </p:nvSpPr>
            <p:spPr>
              <a:xfrm>
                <a:off x="16023948" y="2696077"/>
                <a:ext cx="3657665" cy="3177318"/>
              </a:xfrm>
              <a:custGeom>
                <a:avLst/>
                <a:gdLst>
                  <a:gd name="connsiteX0" fmla="*/ 849098 w 3657665"/>
                  <a:gd name="connsiteY0" fmla="*/ 388600 h 3177318"/>
                  <a:gd name="connsiteX1" fmla="*/ 845807 w 3657665"/>
                  <a:gd name="connsiteY1" fmla="*/ 65334 h 3177318"/>
                  <a:gd name="connsiteX2" fmla="*/ 522540 w 3657665"/>
                  <a:gd name="connsiteY2" fmla="*/ 68587 h 3177318"/>
                  <a:gd name="connsiteX3" fmla="*/ 0 w 3657665"/>
                  <a:gd name="connsiteY3" fmla="*/ 1348486 h 3177318"/>
                  <a:gd name="connsiteX4" fmla="*/ 1828833 w 3657665"/>
                  <a:gd name="connsiteY4" fmla="*/ 3177319 h 3177318"/>
                  <a:gd name="connsiteX5" fmla="*/ 3657665 w 3657665"/>
                  <a:gd name="connsiteY5" fmla="*/ 1348486 h 3177318"/>
                  <a:gd name="connsiteX6" fmla="*/ 3135125 w 3657665"/>
                  <a:gd name="connsiteY6" fmla="*/ 68587 h 3177318"/>
                  <a:gd name="connsiteX7" fmla="*/ 2811858 w 3657665"/>
                  <a:gd name="connsiteY7" fmla="*/ 65334 h 3177318"/>
                  <a:gd name="connsiteX8" fmla="*/ 2808606 w 3657665"/>
                  <a:gd name="connsiteY8" fmla="*/ 388600 h 3177318"/>
                  <a:gd name="connsiteX9" fmla="*/ 3200452 w 3657665"/>
                  <a:gd name="connsiteY9" fmla="*/ 1348495 h 3177318"/>
                  <a:gd name="connsiteX10" fmla="*/ 1828852 w 3657665"/>
                  <a:gd name="connsiteY10" fmla="*/ 2720095 h 3177318"/>
                  <a:gd name="connsiteX11" fmla="*/ 457252 w 3657665"/>
                  <a:gd name="connsiteY11" fmla="*/ 1348495 h 3177318"/>
                  <a:gd name="connsiteX12" fmla="*/ 849138 w 3657665"/>
                  <a:gd name="connsiteY12" fmla="*/ 388600 h 3177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57665" h="3177318">
                    <a:moveTo>
                      <a:pt x="849098" y="388600"/>
                    </a:moveTo>
                    <a:cubicBezTo>
                      <a:pt x="937464" y="298398"/>
                      <a:pt x="935971" y="153694"/>
                      <a:pt x="845807" y="65334"/>
                    </a:cubicBezTo>
                    <a:cubicBezTo>
                      <a:pt x="755643" y="-23031"/>
                      <a:pt x="610901" y="-21577"/>
                      <a:pt x="522540" y="68587"/>
                    </a:cubicBezTo>
                    <a:cubicBezTo>
                      <a:pt x="199538" y="398212"/>
                      <a:pt x="0" y="850291"/>
                      <a:pt x="0" y="1348486"/>
                    </a:cubicBezTo>
                    <a:cubicBezTo>
                      <a:pt x="0" y="2358473"/>
                      <a:pt x="818786" y="3177319"/>
                      <a:pt x="1828833" y="3177319"/>
                    </a:cubicBezTo>
                    <a:cubicBezTo>
                      <a:pt x="2838879" y="3177319"/>
                      <a:pt x="3657665" y="2358532"/>
                      <a:pt x="3657665" y="1348486"/>
                    </a:cubicBezTo>
                    <a:cubicBezTo>
                      <a:pt x="3657665" y="850281"/>
                      <a:pt x="3458127" y="398202"/>
                      <a:pt x="3135125" y="68587"/>
                    </a:cubicBezTo>
                    <a:cubicBezTo>
                      <a:pt x="3046760" y="-21577"/>
                      <a:pt x="2902022" y="-23032"/>
                      <a:pt x="2811858" y="65334"/>
                    </a:cubicBezTo>
                    <a:cubicBezTo>
                      <a:pt x="2721656" y="153699"/>
                      <a:pt x="2720201" y="298398"/>
                      <a:pt x="2808606" y="388600"/>
                    </a:cubicBezTo>
                    <a:cubicBezTo>
                      <a:pt x="3051241" y="636204"/>
                      <a:pt x="3200452" y="974705"/>
                      <a:pt x="3200452" y="1348495"/>
                    </a:cubicBezTo>
                    <a:cubicBezTo>
                      <a:pt x="3200452" y="2106010"/>
                      <a:pt x="2586367" y="2720095"/>
                      <a:pt x="1828852" y="2720095"/>
                    </a:cubicBezTo>
                    <a:cubicBezTo>
                      <a:pt x="1071337" y="2720095"/>
                      <a:pt x="457252" y="2106010"/>
                      <a:pt x="457252" y="1348495"/>
                    </a:cubicBezTo>
                    <a:cubicBezTo>
                      <a:pt x="457252" y="974715"/>
                      <a:pt x="606462" y="636213"/>
                      <a:pt x="849138" y="388600"/>
                    </a:cubicBezTo>
                    <a:close/>
                  </a:path>
                </a:pathLst>
              </a:custGeom>
              <a:solidFill>
                <a:srgbClr val="000000"/>
              </a:solidFill>
              <a:ln w="9797" cap="flat">
                <a:noFill/>
                <a:prstDash val="solid"/>
                <a:miter/>
              </a:ln>
            </p:spPr>
            <p:txBody>
              <a:bodyPr rtlCol="0" anchor="ctr"/>
              <a:lstStyle/>
              <a:p>
                <a:endParaRPr lang="zh-CN" altLang="en-US"/>
              </a:p>
            </p:txBody>
          </p:sp>
        </p:grpSp>
      </p:grpSp>
    </p:spTree>
    <p:extLst>
      <p:ext uri="{BB962C8B-B14F-4D97-AF65-F5344CB8AC3E}">
        <p14:creationId xmlns:p14="http://schemas.microsoft.com/office/powerpoint/2010/main" val="21910525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356</TotalTime>
  <Words>766</Words>
  <Application>Microsoft Office PowerPoint</Application>
  <PresentationFormat>宽屏</PresentationFormat>
  <Paragraphs>69</Paragraphs>
  <Slides>13</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13</vt:i4>
      </vt:variant>
    </vt:vector>
  </HeadingPairs>
  <TitlesOfParts>
    <vt:vector size="17" baseType="lpstr">
      <vt:lpstr>等线</vt:lpstr>
      <vt:lpstr>Arial</vt:lpstr>
      <vt:lpstr>Arial Black</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创新型教学课件ppt模板</dc:title>
  <dc:creator>忘吃药的晓公子 yvonne</dc:creator>
  <cp:keywords>51PPT模板网</cp:keywords>
  <dc:description>www.51pptmoban.com</dc:description>
  <cp:lastModifiedBy>Win user</cp:lastModifiedBy>
  <cp:revision>9</cp:revision>
  <dcterms:created xsi:type="dcterms:W3CDTF">2022-01-15T03:38:25Z</dcterms:created>
  <dcterms:modified xsi:type="dcterms:W3CDTF">2022-02-06T04:08:58Z</dcterms:modified>
</cp:coreProperties>
</file>