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3" r:id="rId2"/>
    <p:sldId id="302" r:id="rId3"/>
    <p:sldId id="265" r:id="rId4"/>
    <p:sldId id="304" r:id="rId5"/>
    <p:sldId id="267" r:id="rId6"/>
    <p:sldId id="269" r:id="rId7"/>
    <p:sldId id="306" r:id="rId8"/>
    <p:sldId id="307" r:id="rId9"/>
    <p:sldId id="308" r:id="rId10"/>
    <p:sldId id="309" r:id="rId11"/>
    <p:sldId id="310" r:id="rId12"/>
    <p:sldId id="311" r:id="rId13"/>
    <p:sldId id="312" r:id="rId14"/>
    <p:sldId id="313" r:id="rId15"/>
    <p:sldId id="314" r:id="rId16"/>
    <p:sldId id="315" r:id="rId17"/>
    <p:sldId id="316" r:id="rId18"/>
    <p:sldId id="281" r:id="rId19"/>
    <p:sldId id="317" r:id="rId20"/>
    <p:sldId id="318" r:id="rId21"/>
    <p:sldId id="319" r:id="rId22"/>
    <p:sldId id="320" r:id="rId23"/>
    <p:sldId id="321" r:id="rId24"/>
    <p:sldId id="322" r:id="rId25"/>
    <p:sldId id="323" r:id="rId26"/>
    <p:sldId id="324" r:id="rId27"/>
    <p:sldId id="325" r:id="rId28"/>
    <p:sldId id="326" r:id="rId29"/>
    <p:sldId id="327" r:id="rId30"/>
    <p:sldId id="328" r:id="rId31"/>
    <p:sldId id="329" r:id="rId32"/>
    <p:sldId id="295" r:id="rId33"/>
    <p:sldId id="296" r:id="rId34"/>
    <p:sldId id="297" r:id="rId35"/>
    <p:sldId id="298" r:id="rId36"/>
    <p:sldId id="330" r:id="rId37"/>
    <p:sldId id="301" r:id="rId38"/>
    <p:sldId id="340" r:id="rId39"/>
    <p:sldId id="343" r:id="rId40"/>
    <p:sldId id="344" r:id="rId41"/>
    <p:sldId id="342" r:id="rId42"/>
    <p:sldId id="345" r:id="rId43"/>
    <p:sldId id="346" r:id="rId44"/>
  </p:sldIdLst>
  <p:sldSz cx="12192000" cy="6858000"/>
  <p:notesSz cx="6858000" cy="9144000"/>
  <p:custDataLst>
    <p:tags r:id="rId4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506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2160">
          <p15:clr>
            <a:srgbClr val="A4A3A4"/>
          </p15:clr>
        </p15:guide>
        <p15:guide id="4" pos="6970" userDrawn="1">
          <p15:clr>
            <a:srgbClr val="A4A3A4"/>
          </p15:clr>
        </p15:guide>
        <p15:guide id="5" orient="horz" pos="33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422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838" autoAdjust="0"/>
    <p:restoredTop sz="94660"/>
  </p:normalViewPr>
  <p:slideViewPr>
    <p:cSldViewPr snapToGrid="0" showGuides="1">
      <p:cViewPr varScale="1">
        <p:scale>
          <a:sx n="100" d="100"/>
          <a:sy n="100" d="100"/>
        </p:scale>
        <p:origin x="228" y="78"/>
      </p:cViewPr>
      <p:guideLst>
        <p:guide pos="506"/>
        <p:guide pos="3840"/>
        <p:guide orient="horz" pos="2160"/>
        <p:guide pos="6970"/>
        <p:guide orient="horz" pos="334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981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场馆1</c:v>
                </c:pt>
              </c:strCache>
            </c:strRef>
          </c:tx>
          <c:spPr>
            <a:ln w="6350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Sheet1!$A$2:$A$9</c:f>
              <c:numCache>
                <c:formatCode>h:mm</c:formatCode>
                <c:ptCount val="8"/>
                <c:pt idx="0">
                  <c:v>0.33333333333333331</c:v>
                </c:pt>
                <c:pt idx="1">
                  <c:v>0.375</c:v>
                </c:pt>
                <c:pt idx="2">
                  <c:v>0.41666666666666669</c:v>
                </c:pt>
                <c:pt idx="3">
                  <c:v>0.45833333333333331</c:v>
                </c:pt>
                <c:pt idx="4">
                  <c:v>0.5</c:v>
                </c:pt>
                <c:pt idx="5">
                  <c:v>0.54166666666666663</c:v>
                </c:pt>
                <c:pt idx="6">
                  <c:v>0.58333333333333337</c:v>
                </c:pt>
                <c:pt idx="7">
                  <c:v>0.625</c:v>
                </c:pt>
              </c:numCache>
            </c:numRef>
          </c:cat>
          <c:val>
            <c:numRef>
              <c:f>Sheet1!$B$2:$B$9</c:f>
              <c:numCache>
                <c:formatCode>General</c:formatCode>
                <c:ptCount val="8"/>
                <c:pt idx="0">
                  <c:v>526.52220595674021</c:v>
                </c:pt>
                <c:pt idx="1">
                  <c:v>469.03503646154991</c:v>
                </c:pt>
                <c:pt idx="2">
                  <c:v>607.78794774513972</c:v>
                </c:pt>
                <c:pt idx="3">
                  <c:v>894.40639804170723</c:v>
                </c:pt>
                <c:pt idx="4">
                  <c:v>556.11101417210079</c:v>
                </c:pt>
                <c:pt idx="5">
                  <c:v>890.66043639213137</c:v>
                </c:pt>
                <c:pt idx="6">
                  <c:v>486.60928778743653</c:v>
                </c:pt>
                <c:pt idx="7">
                  <c:v>743.61202889043852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3A4F-4E1D-8232-B8F4CB744BD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场馆2</c:v>
                </c:pt>
              </c:strCache>
            </c:strRef>
          </c:tx>
          <c:spPr>
            <a:ln w="6350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Sheet1!$A$2:$A$9</c:f>
              <c:numCache>
                <c:formatCode>h:mm</c:formatCode>
                <c:ptCount val="8"/>
                <c:pt idx="0">
                  <c:v>0.33333333333333331</c:v>
                </c:pt>
                <c:pt idx="1">
                  <c:v>0.375</c:v>
                </c:pt>
                <c:pt idx="2">
                  <c:v>0.41666666666666669</c:v>
                </c:pt>
                <c:pt idx="3">
                  <c:v>0.45833333333333331</c:v>
                </c:pt>
                <c:pt idx="4">
                  <c:v>0.5</c:v>
                </c:pt>
                <c:pt idx="5">
                  <c:v>0.54166666666666663</c:v>
                </c:pt>
                <c:pt idx="6">
                  <c:v>0.58333333333333337</c:v>
                </c:pt>
                <c:pt idx="7">
                  <c:v>0.625</c:v>
                </c:pt>
              </c:numCache>
            </c:numRef>
          </c:cat>
          <c:val>
            <c:numRef>
              <c:f>Sheet1!$C$2:$C$9</c:f>
              <c:numCache>
                <c:formatCode>General</c:formatCode>
                <c:ptCount val="8"/>
                <c:pt idx="0">
                  <c:v>520.09410375479115</c:v>
                </c:pt>
                <c:pt idx="1">
                  <c:v>730.77461177908503</c:v>
                </c:pt>
                <c:pt idx="2">
                  <c:v>504.70272229280272</c:v>
                </c:pt>
                <c:pt idx="3">
                  <c:v>949.43336395976769</c:v>
                </c:pt>
                <c:pt idx="4">
                  <c:v>742.83881898967024</c:v>
                </c:pt>
                <c:pt idx="5">
                  <c:v>564.46429047821039</c:v>
                </c:pt>
                <c:pt idx="6">
                  <c:v>438.5362902323958</c:v>
                </c:pt>
                <c:pt idx="7">
                  <c:v>579.75955515549708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3A4F-4E1D-8232-B8F4CB744BD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场馆3</c:v>
                </c:pt>
              </c:strCache>
            </c:strRef>
          </c:tx>
          <c:spPr>
            <a:ln w="63500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numRef>
              <c:f>Sheet1!$A$2:$A$9</c:f>
              <c:numCache>
                <c:formatCode>h:mm</c:formatCode>
                <c:ptCount val="8"/>
                <c:pt idx="0">
                  <c:v>0.33333333333333331</c:v>
                </c:pt>
                <c:pt idx="1">
                  <c:v>0.375</c:v>
                </c:pt>
                <c:pt idx="2">
                  <c:v>0.41666666666666669</c:v>
                </c:pt>
                <c:pt idx="3">
                  <c:v>0.45833333333333331</c:v>
                </c:pt>
                <c:pt idx="4">
                  <c:v>0.5</c:v>
                </c:pt>
                <c:pt idx="5">
                  <c:v>0.54166666666666663</c:v>
                </c:pt>
                <c:pt idx="6">
                  <c:v>0.58333333333333337</c:v>
                </c:pt>
                <c:pt idx="7">
                  <c:v>0.625</c:v>
                </c:pt>
              </c:numCache>
            </c:numRef>
          </c:cat>
          <c:val>
            <c:numRef>
              <c:f>Sheet1!$D$2:$D$9</c:f>
              <c:numCache>
                <c:formatCode>General</c:formatCode>
                <c:ptCount val="8"/>
                <c:pt idx="0">
                  <c:v>705.90512763722381</c:v>
                </c:pt>
                <c:pt idx="1">
                  <c:v>371.04892421136003</c:v>
                </c:pt>
                <c:pt idx="2">
                  <c:v>415.3305274904597</c:v>
                </c:pt>
                <c:pt idx="3">
                  <c:v>770.40824950556771</c:v>
                </c:pt>
                <c:pt idx="4">
                  <c:v>428.09383186001128</c:v>
                </c:pt>
                <c:pt idx="5">
                  <c:v>335.96186586546207</c:v>
                </c:pt>
                <c:pt idx="6">
                  <c:v>894.18575544714099</c:v>
                </c:pt>
                <c:pt idx="7">
                  <c:v>846.95778824106753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2-3A4F-4E1D-8232-B8F4CB744BD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131313648"/>
        <c:axId val="2131315312"/>
      </c:lineChart>
      <c:catAx>
        <c:axId val="2131313648"/>
        <c:scaling>
          <c:orientation val="minMax"/>
        </c:scaling>
        <c:delete val="0"/>
        <c:axPos val="b"/>
        <c:numFmt formatCode="h:mm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131315312"/>
        <c:crosses val="autoZero"/>
        <c:auto val="1"/>
        <c:lblAlgn val="ctr"/>
        <c:lblOffset val="100"/>
        <c:noMultiLvlLbl val="0"/>
      </c:catAx>
      <c:valAx>
        <c:axId val="213131531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1313136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Relationship Id="rId4" Type="http://schemas.microsoft.com/office/2007/relationships/hdphoto" Target="../media/hdphoto6.wdp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9.png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jpe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62">
            <a:extLst>
              <a:ext uri="{FF2B5EF4-FFF2-40B4-BE49-F238E27FC236}">
                <a16:creationId xmlns:a16="http://schemas.microsoft.com/office/drawing/2014/main" id="{9E2D922F-E5B8-413C-A04E-28211B3F44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4593442" cy="5416795"/>
          </a:xfrm>
          <a:prstGeom prst="rect">
            <a:avLst/>
          </a:prstGeom>
        </p:spPr>
      </p:pic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361130FA-5C34-4E40-8275-474D51DB6B85}"/>
              </a:ext>
            </a:extLst>
          </p:cNvPr>
          <p:cNvCxnSpPr>
            <a:cxnSpLocks/>
          </p:cNvCxnSpPr>
          <p:nvPr userDrawn="1"/>
        </p:nvCxnSpPr>
        <p:spPr>
          <a:xfrm>
            <a:off x="7874516" y="0"/>
            <a:ext cx="0" cy="78740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58D19C4A-3FB0-4161-81A9-3A7B7CB48CD7}"/>
              </a:ext>
            </a:extLst>
          </p:cNvPr>
          <p:cNvCxnSpPr>
            <a:cxnSpLocks/>
          </p:cNvCxnSpPr>
          <p:nvPr userDrawn="1"/>
        </p:nvCxnSpPr>
        <p:spPr>
          <a:xfrm>
            <a:off x="10287516" y="0"/>
            <a:ext cx="0" cy="787400"/>
          </a:xfrm>
          <a:prstGeom prst="line">
            <a:avLst/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>
            <a:extLst>
              <a:ext uri="{FF2B5EF4-FFF2-40B4-BE49-F238E27FC236}">
                <a16:creationId xmlns:a16="http://schemas.microsoft.com/office/drawing/2014/main" id="{C2D6F96C-391B-44DC-8A66-344C3F4F4D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2746" y="1179552"/>
            <a:ext cx="5570756" cy="1015663"/>
          </a:xfrm>
          <a:noFill/>
        </p:spPr>
        <p:txBody>
          <a:bodyPr vert="horz" wrap="none">
            <a:spAutoFit/>
          </a:bodyPr>
          <a:lstStyle>
            <a:lvl1pPr>
              <a:defRPr lang="zh-CN" altLang="en-US" sz="6000" dirty="0">
                <a:solidFill>
                  <a:schemeClr val="accent4">
                    <a:lumMod val="50000"/>
                  </a:schemeClr>
                </a:solidFill>
                <a:latin typeface="+mj-ea"/>
                <a:cs typeface="+mn-cs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83B1DB7-9688-4F34-A9E8-A89463D8D7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85BC9-A4FC-459A-8FCB-1605D3FE4099}" type="datetimeFigureOut">
              <a:rPr lang="zh-CN" altLang="en-US" smtClean="0"/>
              <a:t>2022/2/6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2E7CB23-34B7-4120-A8AC-E631FB1C8C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C7B97FDA-E4C4-4D27-B7CA-358D212E2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1D816-B69B-4DC0-8779-FD68D0B228C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4" name="文本占位符 13">
            <a:extLst>
              <a:ext uri="{FF2B5EF4-FFF2-40B4-BE49-F238E27FC236}">
                <a16:creationId xmlns:a16="http://schemas.microsoft.com/office/drawing/2014/main" id="{47950693-CAE5-4CE0-B039-EDD8429A4E1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74495" y="2093952"/>
            <a:ext cx="5451655" cy="348557"/>
          </a:xfrm>
          <a:noFill/>
        </p:spPr>
        <p:txBody>
          <a:bodyPr vert="horz" wrap="square">
            <a:spAutoFit/>
          </a:bodyPr>
          <a:lstStyle>
            <a:lvl1pPr marL="0" indent="0">
              <a:buNone/>
              <a:defRPr lang="zh-CN" altLang="en-US" sz="180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+mj-lt"/>
              </a:defRPr>
            </a:lvl1pPr>
            <a:lvl2pPr>
              <a:defRPr lang="zh-CN" altLang="en-US" sz="1800" smtClean="0"/>
            </a:lvl2pPr>
            <a:lvl3pPr>
              <a:defRPr lang="zh-CN" altLang="en-US" sz="1800" smtClean="0"/>
            </a:lvl3pPr>
            <a:lvl4pPr>
              <a:defRPr lang="zh-CN" altLang="en-US" smtClean="0"/>
            </a:lvl4pPr>
            <a:lvl5pPr>
              <a:defRPr lang="zh-CN" altLang="en-US"/>
            </a:lvl5pPr>
          </a:lstStyle>
          <a:p>
            <a:pPr marL="0" lvl="0" algn="dist"/>
            <a:r>
              <a:rPr lang="zh-CN" altLang="en-US" dirty="0"/>
              <a:t>单击此处编辑母版文本样式</a:t>
            </a:r>
          </a:p>
        </p:txBody>
      </p:sp>
      <p:sp>
        <p:nvSpPr>
          <p:cNvPr id="16" name="文本占位符 13">
            <a:extLst>
              <a:ext uri="{FF2B5EF4-FFF2-40B4-BE49-F238E27FC236}">
                <a16:creationId xmlns:a16="http://schemas.microsoft.com/office/drawing/2014/main" id="{EF269557-45F3-4AB1-BE1E-EE3031A93C1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59735" y="2471122"/>
            <a:ext cx="5485464" cy="769441"/>
          </a:xfrm>
          <a:noFill/>
        </p:spPr>
        <p:txBody>
          <a:bodyPr vert="horz" wrap="square">
            <a:spAutoFit/>
          </a:bodyPr>
          <a:lstStyle>
            <a:lvl1pPr marL="0" indent="0">
              <a:buNone/>
              <a:defRPr lang="zh-CN" altLang="en-US" sz="4400" dirty="0" smtClean="0">
                <a:solidFill>
                  <a:schemeClr val="accent3"/>
                </a:solidFill>
                <a:latin typeface="+mn-ea"/>
              </a:defRPr>
            </a:lvl1pPr>
          </a:lstStyle>
          <a:p>
            <a:pPr marL="0" lvl="0" algn="dist"/>
            <a:r>
              <a:rPr lang="zh-CN" altLang="en-US" dirty="0"/>
              <a:t>单击此处编辑母版文本样式</a:t>
            </a:r>
          </a:p>
        </p:txBody>
      </p:sp>
      <p:sp>
        <p:nvSpPr>
          <p:cNvPr id="18" name="图片占位符 17">
            <a:extLst>
              <a:ext uri="{FF2B5EF4-FFF2-40B4-BE49-F238E27FC236}">
                <a16:creationId xmlns:a16="http://schemas.microsoft.com/office/drawing/2014/main" id="{25E50FFE-92BD-4BB8-8108-09F4E8716AE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544938" y="1324611"/>
            <a:ext cx="3407424" cy="4162736"/>
          </a:xfr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5720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a16="http://schemas.microsoft.com/office/drawing/2014/main"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图1文_2"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平行四边形 5">
            <a:extLst>
              <a:ext uri="{FF2B5EF4-FFF2-40B4-BE49-F238E27FC236}">
                <a16:creationId xmlns:a16="http://schemas.microsoft.com/office/drawing/2014/main" id="{465CCFE2-98D8-4310-BBF1-0C471452331C}"/>
              </a:ext>
            </a:extLst>
          </p:cNvPr>
          <p:cNvSpPr/>
          <p:nvPr userDrawn="1"/>
        </p:nvSpPr>
        <p:spPr>
          <a:xfrm>
            <a:off x="1817720" y="0"/>
            <a:ext cx="4208430" cy="6858000"/>
          </a:xfrm>
          <a:prstGeom prst="parallelogram">
            <a:avLst>
              <a:gd name="adj" fmla="val 56686"/>
            </a:avLst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1F47584D-0676-45F9-BD42-1D4A75473CF0}"/>
              </a:ext>
            </a:extLst>
          </p:cNvPr>
          <p:cNvGrpSpPr/>
          <p:nvPr userDrawn="1"/>
        </p:nvGrpSpPr>
        <p:grpSpPr>
          <a:xfrm>
            <a:off x="955855" y="387464"/>
            <a:ext cx="2261141" cy="638355"/>
            <a:chOff x="1247955" y="971909"/>
            <a:chExt cx="2261141" cy="638355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86196304-A133-4EAA-9D29-A6BFF31C51D0}"/>
                </a:ext>
              </a:extLst>
            </p:cNvPr>
            <p:cNvSpPr/>
            <p:nvPr/>
          </p:nvSpPr>
          <p:spPr>
            <a:xfrm>
              <a:off x="1247955" y="971909"/>
              <a:ext cx="2053087" cy="638355"/>
            </a:xfrm>
            <a:custGeom>
              <a:avLst/>
              <a:gdLst>
                <a:gd name="connsiteX0" fmla="*/ 0 w 2053087"/>
                <a:gd name="connsiteY0" fmla="*/ 57510 h 638355"/>
                <a:gd name="connsiteX1" fmla="*/ 2053087 w 2053087"/>
                <a:gd name="connsiteY1" fmla="*/ 0 h 638355"/>
                <a:gd name="connsiteX2" fmla="*/ 1897811 w 2053087"/>
                <a:gd name="connsiteY2" fmla="*/ 638355 h 638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53087" h="638355">
                  <a:moveTo>
                    <a:pt x="0" y="57510"/>
                  </a:moveTo>
                  <a:lnTo>
                    <a:pt x="2053087" y="0"/>
                  </a:lnTo>
                  <a:lnTo>
                    <a:pt x="1897811" y="638355"/>
                  </a:ln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1"/>
                  </a:gs>
                  <a:gs pos="48000">
                    <a:schemeClr val="accent1">
                      <a:lumMod val="50000"/>
                      <a:alpha val="0"/>
                    </a:schemeClr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EE776C76-018D-4AE6-95E1-7F675F5DCA22}"/>
                </a:ext>
              </a:extLst>
            </p:cNvPr>
            <p:cNvSpPr/>
            <p:nvPr/>
          </p:nvSpPr>
          <p:spPr>
            <a:xfrm>
              <a:off x="3244850" y="1301750"/>
              <a:ext cx="264246" cy="306408"/>
            </a:xfrm>
            <a:custGeom>
              <a:avLst/>
              <a:gdLst>
                <a:gd name="connsiteX0" fmla="*/ 0 w 2053087"/>
                <a:gd name="connsiteY0" fmla="*/ 57510 h 638355"/>
                <a:gd name="connsiteX1" fmla="*/ 2053087 w 2053087"/>
                <a:gd name="connsiteY1" fmla="*/ 0 h 638355"/>
                <a:gd name="connsiteX2" fmla="*/ 1897811 w 2053087"/>
                <a:gd name="connsiteY2" fmla="*/ 638355 h 638355"/>
                <a:gd name="connsiteX0" fmla="*/ 0 w 2053087"/>
                <a:gd name="connsiteY0" fmla="*/ 57510 h 638355"/>
                <a:gd name="connsiteX1" fmla="*/ 1502570 w 2053087"/>
                <a:gd name="connsiteY1" fmla="*/ 22048 h 638355"/>
                <a:gd name="connsiteX2" fmla="*/ 2053087 w 2053087"/>
                <a:gd name="connsiteY2" fmla="*/ 0 h 638355"/>
                <a:gd name="connsiteX3" fmla="*/ 1897811 w 2053087"/>
                <a:gd name="connsiteY3" fmla="*/ 638355 h 638355"/>
                <a:gd name="connsiteX0" fmla="*/ 0 w 550517"/>
                <a:gd name="connsiteY0" fmla="*/ 22048 h 638355"/>
                <a:gd name="connsiteX1" fmla="*/ 550517 w 550517"/>
                <a:gd name="connsiteY1" fmla="*/ 0 h 638355"/>
                <a:gd name="connsiteX2" fmla="*/ 395241 w 550517"/>
                <a:gd name="connsiteY2" fmla="*/ 638355 h 638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0517" h="638355">
                  <a:moveTo>
                    <a:pt x="0" y="22048"/>
                  </a:moveTo>
                  <a:lnTo>
                    <a:pt x="550517" y="0"/>
                  </a:lnTo>
                  <a:lnTo>
                    <a:pt x="395241" y="638355"/>
                  </a:ln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1"/>
                  </a:gs>
                  <a:gs pos="53000">
                    <a:schemeClr val="accent1">
                      <a:lumMod val="50000"/>
                      <a:alpha val="0"/>
                    </a:schemeClr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id="{C4F1EDF1-56A3-42D1-9CA8-A94E9261E5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351" y="464234"/>
            <a:ext cx="2031325" cy="646331"/>
          </a:xfrm>
          <a:noFill/>
        </p:spPr>
        <p:txBody>
          <a:bodyPr wrap="none">
            <a:spAutoFit/>
          </a:bodyPr>
          <a:lstStyle>
            <a:lvl1pPr>
              <a:def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cs typeface="+mn-cs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6B891B7-621F-4731-96D7-C640F7C102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85BC9-A4FC-459A-8FCB-1605D3FE4099}" type="datetimeFigureOut">
              <a:rPr lang="zh-CN" altLang="en-US" smtClean="0"/>
              <a:t>2022/2/6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A50CDAA-FC58-4557-BC18-11A275D475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F0403E5-32AE-4AE8-B307-06EE2A1562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1D816-B69B-4DC0-8779-FD68D0B228C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5" name="图片占位符 14">
            <a:extLst>
              <a:ext uri="{FF2B5EF4-FFF2-40B4-BE49-F238E27FC236}">
                <a16:creationId xmlns:a16="http://schemas.microsoft.com/office/drawing/2014/main" id="{6AB251C7-18E4-4DC0-BD0A-E3A4E390FE7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60400" y="1509186"/>
            <a:ext cx="6241545" cy="4161364"/>
          </a:xfrm>
          <a:effectLst>
            <a:outerShdw blurRad="254000" dist="2540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17" name="文本占位符 16">
            <a:extLst>
              <a:ext uri="{FF2B5EF4-FFF2-40B4-BE49-F238E27FC236}">
                <a16:creationId xmlns:a16="http://schemas.microsoft.com/office/drawing/2014/main" id="{0AF6980A-48F9-4DB7-AF8F-1C65482641F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15860" y="4037166"/>
            <a:ext cx="1415772" cy="461665"/>
          </a:xfrm>
          <a:noFill/>
        </p:spPr>
        <p:txBody>
          <a:bodyPr wrap="none" rtlCol="0">
            <a:spAutoFit/>
          </a:bodyPr>
          <a:lstStyle>
            <a:lvl1pPr marL="0" indent="0">
              <a:buNone/>
              <a:defRPr lang="zh-CN" altLang="en-US" sz="2400" dirty="0" smtClean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defRPr>
            </a:lvl1pPr>
            <a:lvl2pPr>
              <a:defRPr lang="zh-CN" altLang="en-US" sz="1800" dirty="0" smtClean="0"/>
            </a:lvl2pPr>
            <a:lvl3pPr>
              <a:defRPr lang="zh-CN" altLang="en-US" sz="1800" dirty="0" smtClean="0"/>
            </a:lvl3pPr>
            <a:lvl4pPr>
              <a:defRPr lang="zh-CN" altLang="en-US" dirty="0" smtClean="0"/>
            </a:lvl4pPr>
            <a:lvl5pPr>
              <a:defRPr lang="zh-CN" altLang="en-US" dirty="0"/>
            </a:lvl5pPr>
          </a:lstStyle>
          <a:p>
            <a:pPr marL="0" lvl="0"/>
            <a:r>
              <a:rPr lang="zh-CN" altLang="en-US" dirty="0"/>
              <a:t>单击此处编辑母版文本样式</a:t>
            </a:r>
          </a:p>
        </p:txBody>
      </p:sp>
      <p:sp>
        <p:nvSpPr>
          <p:cNvPr id="18" name="文本占位符 16">
            <a:extLst>
              <a:ext uri="{FF2B5EF4-FFF2-40B4-BE49-F238E27FC236}">
                <a16:creationId xmlns:a16="http://schemas.microsoft.com/office/drawing/2014/main" id="{D5B15E94-680A-46A6-AD18-60070A709BA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515860" y="4559880"/>
            <a:ext cx="3607296" cy="1167820"/>
          </a:xfrm>
          <a:noFill/>
        </p:spPr>
        <p:txBody>
          <a:bodyPr wrap="square">
            <a:noAutofit/>
          </a:bodyPr>
          <a:lstStyle>
            <a:lvl1pPr marL="0" indent="0">
              <a:spcBef>
                <a:spcPts val="0"/>
              </a:spcBef>
              <a:buNone/>
              <a:def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defRPr>
            </a:lvl1pPr>
          </a:lstStyle>
          <a:p>
            <a:pPr marL="0" lvl="0">
              <a:lnSpc>
                <a:spcPct val="150000"/>
              </a:lnSpc>
            </a:pPr>
            <a:r>
              <a:rPr lang="zh-CN" altLang="en-US" dirty="0"/>
              <a:t>单击此处编辑母版文本样式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2A9B1681-036F-458F-AE8B-B5408E01AF5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518900" y="0"/>
            <a:ext cx="673100" cy="6858000"/>
          </a:xfrm>
          <a:custGeom>
            <a:avLst/>
            <a:gdLst>
              <a:gd name="connsiteX0" fmla="*/ 0 w 673100"/>
              <a:gd name="connsiteY0" fmla="*/ 0 h 6858000"/>
              <a:gd name="connsiteX1" fmla="*/ 673100 w 673100"/>
              <a:gd name="connsiteY1" fmla="*/ 0 h 6858000"/>
              <a:gd name="connsiteX2" fmla="*/ 673100 w 673100"/>
              <a:gd name="connsiteY2" fmla="*/ 6858000 h 6858000"/>
              <a:gd name="connsiteX3" fmla="*/ 0 w 6731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3100" h="6858000">
                <a:moveTo>
                  <a:pt x="0" y="0"/>
                </a:moveTo>
                <a:lnTo>
                  <a:pt x="673100" y="0"/>
                </a:lnTo>
                <a:lnTo>
                  <a:pt x="673100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761571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a14="http://schemas.microsoft.com/office/drawing/2010/main" xmlns:a16="http://schemas.microsoft.com/office/drawing/2014/main"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图1文_3"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567CB44-4BFA-45D6-A72B-1E1FCD31CB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85BC9-A4FC-459A-8FCB-1605D3FE4099}" type="datetimeFigureOut">
              <a:rPr lang="zh-CN" altLang="en-US" smtClean="0"/>
              <a:t>2022/2/6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A38B38B-6B5E-4872-85E3-8434FF1970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6E599A3-23D9-4EC8-8E5A-885BA32D92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1D816-B69B-4DC0-8779-FD68D0B228C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600DD5D-0D47-4C3F-B0F0-7312B97961DF}"/>
              </a:ext>
            </a:extLst>
          </p:cNvPr>
          <p:cNvSpPr/>
          <p:nvPr userDrawn="1"/>
        </p:nvSpPr>
        <p:spPr>
          <a:xfrm>
            <a:off x="816434" y="3453782"/>
            <a:ext cx="11375567" cy="3404218"/>
          </a:xfrm>
          <a:prstGeom prst="rect">
            <a:avLst/>
          </a:prstGeom>
          <a:blipFill dpi="0" rotWithShape="1">
            <a:blip r:embed="rId2">
              <a:alphaModFix amt="4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E835777A-4CF6-4529-87E5-90B9A7D1FB8C}"/>
              </a:ext>
            </a:extLst>
          </p:cNvPr>
          <p:cNvGrpSpPr/>
          <p:nvPr userDrawn="1"/>
        </p:nvGrpSpPr>
        <p:grpSpPr>
          <a:xfrm>
            <a:off x="1863905" y="387464"/>
            <a:ext cx="2261141" cy="638355"/>
            <a:chOff x="1247955" y="971909"/>
            <a:chExt cx="2261141" cy="638355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9D0BE7E9-CCA6-4F73-859E-FF0754E75123}"/>
                </a:ext>
              </a:extLst>
            </p:cNvPr>
            <p:cNvSpPr/>
            <p:nvPr/>
          </p:nvSpPr>
          <p:spPr>
            <a:xfrm>
              <a:off x="1247955" y="971909"/>
              <a:ext cx="2053087" cy="638355"/>
            </a:xfrm>
            <a:custGeom>
              <a:avLst/>
              <a:gdLst>
                <a:gd name="connsiteX0" fmla="*/ 0 w 2053087"/>
                <a:gd name="connsiteY0" fmla="*/ 57510 h 638355"/>
                <a:gd name="connsiteX1" fmla="*/ 2053087 w 2053087"/>
                <a:gd name="connsiteY1" fmla="*/ 0 h 638355"/>
                <a:gd name="connsiteX2" fmla="*/ 1897811 w 2053087"/>
                <a:gd name="connsiteY2" fmla="*/ 638355 h 638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53087" h="638355">
                  <a:moveTo>
                    <a:pt x="0" y="57510"/>
                  </a:moveTo>
                  <a:lnTo>
                    <a:pt x="2053087" y="0"/>
                  </a:lnTo>
                  <a:lnTo>
                    <a:pt x="1897811" y="638355"/>
                  </a:ln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1"/>
                  </a:gs>
                  <a:gs pos="48000">
                    <a:schemeClr val="accent1">
                      <a:lumMod val="50000"/>
                      <a:alpha val="0"/>
                    </a:schemeClr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C1662998-FD90-46B2-B852-DB3B504D753A}"/>
                </a:ext>
              </a:extLst>
            </p:cNvPr>
            <p:cNvSpPr/>
            <p:nvPr/>
          </p:nvSpPr>
          <p:spPr>
            <a:xfrm>
              <a:off x="3244850" y="1301750"/>
              <a:ext cx="264246" cy="306408"/>
            </a:xfrm>
            <a:custGeom>
              <a:avLst/>
              <a:gdLst>
                <a:gd name="connsiteX0" fmla="*/ 0 w 2053087"/>
                <a:gd name="connsiteY0" fmla="*/ 57510 h 638355"/>
                <a:gd name="connsiteX1" fmla="*/ 2053087 w 2053087"/>
                <a:gd name="connsiteY1" fmla="*/ 0 h 638355"/>
                <a:gd name="connsiteX2" fmla="*/ 1897811 w 2053087"/>
                <a:gd name="connsiteY2" fmla="*/ 638355 h 638355"/>
                <a:gd name="connsiteX0" fmla="*/ 0 w 2053087"/>
                <a:gd name="connsiteY0" fmla="*/ 57510 h 638355"/>
                <a:gd name="connsiteX1" fmla="*/ 1502570 w 2053087"/>
                <a:gd name="connsiteY1" fmla="*/ 22048 h 638355"/>
                <a:gd name="connsiteX2" fmla="*/ 2053087 w 2053087"/>
                <a:gd name="connsiteY2" fmla="*/ 0 h 638355"/>
                <a:gd name="connsiteX3" fmla="*/ 1897811 w 2053087"/>
                <a:gd name="connsiteY3" fmla="*/ 638355 h 638355"/>
                <a:gd name="connsiteX0" fmla="*/ 0 w 550517"/>
                <a:gd name="connsiteY0" fmla="*/ 22048 h 638355"/>
                <a:gd name="connsiteX1" fmla="*/ 550517 w 550517"/>
                <a:gd name="connsiteY1" fmla="*/ 0 h 638355"/>
                <a:gd name="connsiteX2" fmla="*/ 395241 w 550517"/>
                <a:gd name="connsiteY2" fmla="*/ 638355 h 638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0517" h="638355">
                  <a:moveTo>
                    <a:pt x="0" y="22048"/>
                  </a:moveTo>
                  <a:lnTo>
                    <a:pt x="550517" y="0"/>
                  </a:lnTo>
                  <a:lnTo>
                    <a:pt x="395241" y="638355"/>
                  </a:ln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1"/>
                  </a:gs>
                  <a:gs pos="53000">
                    <a:schemeClr val="accent1">
                      <a:lumMod val="50000"/>
                      <a:alpha val="0"/>
                    </a:schemeClr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: 一个圆顶角，剪去另一个顶角 15">
            <a:extLst>
              <a:ext uri="{FF2B5EF4-FFF2-40B4-BE49-F238E27FC236}">
                <a16:creationId xmlns:a16="http://schemas.microsoft.com/office/drawing/2014/main" id="{53FFF19C-A11B-4DDB-BC09-47B266F0F660}"/>
              </a:ext>
            </a:extLst>
          </p:cNvPr>
          <p:cNvSpPr/>
          <p:nvPr userDrawn="1"/>
        </p:nvSpPr>
        <p:spPr>
          <a:xfrm>
            <a:off x="802976" y="2285271"/>
            <a:ext cx="2337732" cy="555096"/>
          </a:xfrm>
          <a:prstGeom prst="snipRoundRect">
            <a:avLst>
              <a:gd name="adj1" fmla="val 50000"/>
              <a:gd name="adj2" fmla="val 37258"/>
            </a:avLst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直角三角形 16">
            <a:extLst>
              <a:ext uri="{FF2B5EF4-FFF2-40B4-BE49-F238E27FC236}">
                <a16:creationId xmlns:a16="http://schemas.microsoft.com/office/drawing/2014/main" id="{A8845AD6-4B3F-46BC-B09D-30CADF748C7D}"/>
              </a:ext>
            </a:extLst>
          </p:cNvPr>
          <p:cNvSpPr/>
          <p:nvPr userDrawn="1"/>
        </p:nvSpPr>
        <p:spPr>
          <a:xfrm rot="10800000">
            <a:off x="2997138" y="2285271"/>
            <a:ext cx="143570" cy="143570"/>
          </a:xfrm>
          <a:prstGeom prst="rtTriangle">
            <a:avLst/>
          </a:prstGeom>
          <a:solidFill>
            <a:schemeClr val="accent1"/>
          </a:solidFill>
          <a:ln>
            <a:noFill/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/>
          </a:p>
        </p:txBody>
      </p:sp>
      <p:sp>
        <p:nvSpPr>
          <p:cNvPr id="18" name="直角三角形 17">
            <a:extLst>
              <a:ext uri="{FF2B5EF4-FFF2-40B4-BE49-F238E27FC236}">
                <a16:creationId xmlns:a16="http://schemas.microsoft.com/office/drawing/2014/main" id="{8776B452-BCFC-4F5F-BAFD-E4A8EF60301A}"/>
              </a:ext>
            </a:extLst>
          </p:cNvPr>
          <p:cNvSpPr/>
          <p:nvPr userDrawn="1"/>
        </p:nvSpPr>
        <p:spPr>
          <a:xfrm>
            <a:off x="3185395" y="2513588"/>
            <a:ext cx="326780" cy="326780"/>
          </a:xfrm>
          <a:prstGeom prst="rtTriangle">
            <a:avLst/>
          </a:prstGeom>
          <a:pattFill prst="pct80">
            <a:fgClr>
              <a:schemeClr val="accent1">
                <a:lumMod val="50000"/>
              </a:schemeClr>
            </a:fgClr>
            <a:bgClr>
              <a:schemeClr val="bg1"/>
            </a:bgClr>
          </a:pattFill>
          <a:ln>
            <a:noFill/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EDE9809C-C203-4C07-9971-04BD6604D2D4}"/>
              </a:ext>
            </a:extLst>
          </p:cNvPr>
          <p:cNvSpPr/>
          <p:nvPr userDrawn="1"/>
        </p:nvSpPr>
        <p:spPr>
          <a:xfrm>
            <a:off x="0" y="0"/>
            <a:ext cx="660400" cy="6858000"/>
          </a:xfrm>
          <a:prstGeom prst="rect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D35DFBF5-EA1B-46D0-93C5-75D9EB7A4318}"/>
              </a:ext>
            </a:extLst>
          </p:cNvPr>
          <p:cNvGrpSpPr/>
          <p:nvPr userDrawn="1"/>
        </p:nvGrpSpPr>
        <p:grpSpPr>
          <a:xfrm>
            <a:off x="285750" y="5913966"/>
            <a:ext cx="88900" cy="410634"/>
            <a:chOff x="275167" y="5913966"/>
            <a:chExt cx="88900" cy="410634"/>
          </a:xfrm>
          <a:gradFill flip="none" rotWithShape="1">
            <a:gsLst>
              <a:gs pos="44000">
                <a:schemeClr val="accent1">
                  <a:lumMod val="50000"/>
                </a:schemeClr>
              </a:gs>
              <a:gs pos="100000">
                <a:schemeClr val="accent1"/>
              </a:gs>
            </a:gsLst>
            <a:lin ang="5400000" scaled="1"/>
            <a:tileRect/>
          </a:gradFill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8DD48134-85DD-4AE3-A5E6-6866987F44AE}"/>
                </a:ext>
              </a:extLst>
            </p:cNvPr>
            <p:cNvSpPr/>
            <p:nvPr/>
          </p:nvSpPr>
          <p:spPr>
            <a:xfrm>
              <a:off x="275167" y="5913966"/>
              <a:ext cx="88900" cy="889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77F0289B-DFE5-4505-8234-E38F19AF6E80}"/>
                </a:ext>
              </a:extLst>
            </p:cNvPr>
            <p:cNvSpPr/>
            <p:nvPr/>
          </p:nvSpPr>
          <p:spPr>
            <a:xfrm>
              <a:off x="275167" y="6074833"/>
              <a:ext cx="88900" cy="889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EAFB1E8C-D9F3-4C0B-A038-E8FCFB22347E}"/>
                </a:ext>
              </a:extLst>
            </p:cNvPr>
            <p:cNvSpPr/>
            <p:nvPr/>
          </p:nvSpPr>
          <p:spPr>
            <a:xfrm>
              <a:off x="275167" y="6235700"/>
              <a:ext cx="88900" cy="889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046394C2-7E88-446C-B071-C18460EF0568}"/>
              </a:ext>
            </a:extLst>
          </p:cNvPr>
          <p:cNvSpPr/>
          <p:nvPr userDrawn="1"/>
        </p:nvSpPr>
        <p:spPr>
          <a:xfrm>
            <a:off x="243150" y="-14287"/>
            <a:ext cx="18000" cy="21600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DACDF9FB-87F7-455D-8D7D-724966975486}"/>
              </a:ext>
            </a:extLst>
          </p:cNvPr>
          <p:cNvSpPr/>
          <p:nvPr userDrawn="1"/>
        </p:nvSpPr>
        <p:spPr>
          <a:xfrm>
            <a:off x="321200" y="-14287"/>
            <a:ext cx="18000" cy="10800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D51F4837-4260-4DE2-9843-9B8E65DAD7C7}"/>
              </a:ext>
            </a:extLst>
          </p:cNvPr>
          <p:cNvSpPr/>
          <p:nvPr userDrawn="1"/>
        </p:nvSpPr>
        <p:spPr>
          <a:xfrm>
            <a:off x="399250" y="-14287"/>
            <a:ext cx="18000" cy="21600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竖排文字占位符 22">
            <a:extLst>
              <a:ext uri="{FF2B5EF4-FFF2-40B4-BE49-F238E27FC236}">
                <a16:creationId xmlns:a16="http://schemas.microsoft.com/office/drawing/2014/main" id="{97E552E7-3A93-47F3-A021-FDEA7BCFDF6C}"/>
              </a:ext>
            </a:extLst>
          </p:cNvPr>
          <p:cNvSpPr>
            <a:spLocks noGrp="1"/>
          </p:cNvSpPr>
          <p:nvPr>
            <p:ph type="body" orient="vert" sz="quarter" idx="13"/>
          </p:nvPr>
        </p:nvSpPr>
        <p:spPr>
          <a:xfrm>
            <a:off x="120143" y="332654"/>
            <a:ext cx="440890" cy="2862322"/>
          </a:xfrm>
          <a:noFill/>
        </p:spPr>
        <p:txBody>
          <a:bodyPr vert="eaVert" wrap="square">
            <a:spAutoFit/>
          </a:bodyPr>
          <a:lstStyle>
            <a:lvl1pPr marL="0" indent="0">
              <a:buNone/>
              <a:defRPr lang="zh-CN" altLang="en-US" sz="1800" dirty="0" smtClean="0">
                <a:solidFill>
                  <a:schemeClr val="accent1">
                    <a:lumMod val="50000"/>
                  </a:schemeClr>
                </a:solidFill>
              </a:defRPr>
            </a:lvl1pPr>
            <a:lvl2pPr>
              <a:defRPr lang="zh-CN" altLang="en-US" sz="1800" dirty="0" smtClean="0"/>
            </a:lvl2pPr>
            <a:lvl3pPr>
              <a:defRPr lang="zh-CN" altLang="en-US" sz="1800" dirty="0" smtClean="0"/>
            </a:lvl3pPr>
            <a:lvl4pPr>
              <a:defRPr lang="zh-CN" altLang="en-US" dirty="0" smtClean="0"/>
            </a:lvl4pPr>
            <a:lvl5pPr>
              <a:defRPr lang="zh-CN" altLang="en-US" dirty="0"/>
            </a:lvl5pPr>
          </a:lstStyle>
          <a:p>
            <a:pPr marL="0" lvl="0"/>
            <a:r>
              <a:rPr lang="zh-CN" altLang="en-US" dirty="0"/>
              <a:t>单击此处编辑母版文本样式</a:t>
            </a:r>
          </a:p>
        </p:txBody>
      </p:sp>
      <p:sp>
        <p:nvSpPr>
          <p:cNvPr id="36" name="标题 1">
            <a:extLst>
              <a:ext uri="{FF2B5EF4-FFF2-40B4-BE49-F238E27FC236}">
                <a16:creationId xmlns:a16="http://schemas.microsoft.com/office/drawing/2014/main" id="{CCCDA0D3-D237-402F-8106-D186B06493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350" y="464234"/>
            <a:ext cx="5724644" cy="646331"/>
          </a:xfrm>
          <a:noFill/>
        </p:spPr>
        <p:txBody>
          <a:bodyPr wrap="none">
            <a:spAutoFit/>
          </a:bodyPr>
          <a:lstStyle>
            <a:lvl1pPr>
              <a:defRPr lang="zh-CN" altLang="en-US" sz="3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cs typeface="+mn-cs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  <p:sp>
        <p:nvSpPr>
          <p:cNvPr id="39" name="图片占位符 38">
            <a:extLst>
              <a:ext uri="{FF2B5EF4-FFF2-40B4-BE49-F238E27FC236}">
                <a16:creationId xmlns:a16="http://schemas.microsoft.com/office/drawing/2014/main" id="{55AE653E-1408-4CF3-BCB1-86760BD2628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182231" y="1802383"/>
            <a:ext cx="5407419" cy="3840157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1" name="文本占位符 40">
            <a:extLst>
              <a:ext uri="{FF2B5EF4-FFF2-40B4-BE49-F238E27FC236}">
                <a16:creationId xmlns:a16="http://schemas.microsoft.com/office/drawing/2014/main" id="{42AD69C9-33CC-4A25-B704-3533EB643D5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81827" y="2362764"/>
            <a:ext cx="1980030" cy="400110"/>
          </a:xfrm>
          <a:noFill/>
        </p:spPr>
        <p:txBody>
          <a:bodyPr wrap="none">
            <a:spAutoFit/>
          </a:bodyPr>
          <a:lstStyle>
            <a:lvl1pPr marL="0" indent="0">
              <a:buNone/>
              <a:defRPr lang="zh-CN" altLang="en-US" sz="20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+mj-ea"/>
                <a:ea typeface="+mj-ea"/>
              </a:defRPr>
            </a:lvl1pPr>
            <a:lvl2pPr>
              <a:defRPr lang="zh-CN" altLang="en-US" sz="1800" dirty="0" smtClean="0"/>
            </a:lvl2pPr>
            <a:lvl3pPr>
              <a:defRPr lang="zh-CN" altLang="en-US" sz="1800" dirty="0" smtClean="0"/>
            </a:lvl3pPr>
            <a:lvl4pPr>
              <a:defRPr lang="zh-CN" altLang="en-US" dirty="0" smtClean="0"/>
            </a:lvl4pPr>
            <a:lvl5pPr>
              <a:defRPr lang="zh-CN" altLang="en-US" dirty="0"/>
            </a:lvl5pPr>
          </a:lstStyle>
          <a:p>
            <a:pPr marL="0" lvl="0" algn="ctr"/>
            <a:r>
              <a:rPr lang="zh-CN" altLang="en-US" dirty="0"/>
              <a:t>单击此处编辑母版文本样式</a:t>
            </a:r>
          </a:p>
        </p:txBody>
      </p:sp>
      <p:sp>
        <p:nvSpPr>
          <p:cNvPr id="42" name="文本占位符 40">
            <a:extLst>
              <a:ext uri="{FF2B5EF4-FFF2-40B4-BE49-F238E27FC236}">
                <a16:creationId xmlns:a16="http://schemas.microsoft.com/office/drawing/2014/main" id="{1443B37B-8634-4F22-9EB0-B92E1C7980E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13466" y="3570474"/>
            <a:ext cx="4324013" cy="1669431"/>
          </a:xfrm>
          <a:noFill/>
        </p:spPr>
        <p:txBody>
          <a:bodyPr wrap="square">
            <a:noAutofit/>
          </a:bodyPr>
          <a:lstStyle>
            <a:lvl1pPr marL="0" indent="0">
              <a:spcBef>
                <a:spcPts val="0"/>
              </a:spcBef>
              <a:buNone/>
              <a:defRPr lang="zh-CN" altLang="en-US" sz="1400" dirty="0" smtClean="0"/>
            </a:lvl1pPr>
          </a:lstStyle>
          <a:p>
            <a:pPr marL="0" lvl="0">
              <a:lnSpc>
                <a:spcPct val="150000"/>
              </a:lnSpc>
            </a:pPr>
            <a:r>
              <a:rPr lang="zh-CN" altLang="en-US" dirty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704221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a16="http://schemas.microsoft.com/office/drawing/2014/main" xmlns=""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图1文_4"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F0C97113-85C5-4FFA-BF34-D6B70842DC69}"/>
              </a:ext>
            </a:extLst>
          </p:cNvPr>
          <p:cNvSpPr/>
          <p:nvPr userDrawn="1"/>
        </p:nvSpPr>
        <p:spPr>
          <a:xfrm>
            <a:off x="1986592" y="3452391"/>
            <a:ext cx="3848100" cy="34056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E0FA959A-2AA2-4A45-BD46-785D5CFE528D}"/>
              </a:ext>
            </a:extLst>
          </p:cNvPr>
          <p:cNvGrpSpPr/>
          <p:nvPr userDrawn="1"/>
        </p:nvGrpSpPr>
        <p:grpSpPr>
          <a:xfrm>
            <a:off x="1863905" y="387464"/>
            <a:ext cx="2261141" cy="638355"/>
            <a:chOff x="1247955" y="971909"/>
            <a:chExt cx="2261141" cy="638355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A9B979DF-C00A-4066-A291-B665CF1363F4}"/>
                </a:ext>
              </a:extLst>
            </p:cNvPr>
            <p:cNvSpPr/>
            <p:nvPr/>
          </p:nvSpPr>
          <p:spPr>
            <a:xfrm>
              <a:off x="1247955" y="971909"/>
              <a:ext cx="2053087" cy="638355"/>
            </a:xfrm>
            <a:custGeom>
              <a:avLst/>
              <a:gdLst>
                <a:gd name="connsiteX0" fmla="*/ 0 w 2053087"/>
                <a:gd name="connsiteY0" fmla="*/ 57510 h 638355"/>
                <a:gd name="connsiteX1" fmla="*/ 2053087 w 2053087"/>
                <a:gd name="connsiteY1" fmla="*/ 0 h 638355"/>
                <a:gd name="connsiteX2" fmla="*/ 1897811 w 2053087"/>
                <a:gd name="connsiteY2" fmla="*/ 638355 h 638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53087" h="638355">
                  <a:moveTo>
                    <a:pt x="0" y="57510"/>
                  </a:moveTo>
                  <a:lnTo>
                    <a:pt x="2053087" y="0"/>
                  </a:lnTo>
                  <a:lnTo>
                    <a:pt x="1897811" y="638355"/>
                  </a:ln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1"/>
                  </a:gs>
                  <a:gs pos="48000">
                    <a:schemeClr val="accent1">
                      <a:lumMod val="50000"/>
                      <a:alpha val="0"/>
                    </a:schemeClr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E6A69C28-151D-4B4D-9946-639ED688997F}"/>
                </a:ext>
              </a:extLst>
            </p:cNvPr>
            <p:cNvSpPr/>
            <p:nvPr/>
          </p:nvSpPr>
          <p:spPr>
            <a:xfrm>
              <a:off x="3244850" y="1301750"/>
              <a:ext cx="264246" cy="306408"/>
            </a:xfrm>
            <a:custGeom>
              <a:avLst/>
              <a:gdLst>
                <a:gd name="connsiteX0" fmla="*/ 0 w 2053087"/>
                <a:gd name="connsiteY0" fmla="*/ 57510 h 638355"/>
                <a:gd name="connsiteX1" fmla="*/ 2053087 w 2053087"/>
                <a:gd name="connsiteY1" fmla="*/ 0 h 638355"/>
                <a:gd name="connsiteX2" fmla="*/ 1897811 w 2053087"/>
                <a:gd name="connsiteY2" fmla="*/ 638355 h 638355"/>
                <a:gd name="connsiteX0" fmla="*/ 0 w 2053087"/>
                <a:gd name="connsiteY0" fmla="*/ 57510 h 638355"/>
                <a:gd name="connsiteX1" fmla="*/ 1502570 w 2053087"/>
                <a:gd name="connsiteY1" fmla="*/ 22048 h 638355"/>
                <a:gd name="connsiteX2" fmla="*/ 2053087 w 2053087"/>
                <a:gd name="connsiteY2" fmla="*/ 0 h 638355"/>
                <a:gd name="connsiteX3" fmla="*/ 1897811 w 2053087"/>
                <a:gd name="connsiteY3" fmla="*/ 638355 h 638355"/>
                <a:gd name="connsiteX0" fmla="*/ 0 w 550517"/>
                <a:gd name="connsiteY0" fmla="*/ 22048 h 638355"/>
                <a:gd name="connsiteX1" fmla="*/ 550517 w 550517"/>
                <a:gd name="connsiteY1" fmla="*/ 0 h 638355"/>
                <a:gd name="connsiteX2" fmla="*/ 395241 w 550517"/>
                <a:gd name="connsiteY2" fmla="*/ 638355 h 638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0517" h="638355">
                  <a:moveTo>
                    <a:pt x="0" y="22048"/>
                  </a:moveTo>
                  <a:lnTo>
                    <a:pt x="550517" y="0"/>
                  </a:lnTo>
                  <a:lnTo>
                    <a:pt x="395241" y="638355"/>
                  </a:ln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1"/>
                  </a:gs>
                  <a:gs pos="53000">
                    <a:schemeClr val="accent1">
                      <a:lumMod val="50000"/>
                      <a:alpha val="0"/>
                    </a:schemeClr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3" name="图片 12">
            <a:extLst>
              <a:ext uri="{FF2B5EF4-FFF2-40B4-BE49-F238E27FC236}">
                <a16:creationId xmlns:a16="http://schemas.microsoft.com/office/drawing/2014/main" id="{3877B2B8-FAD3-45E4-9A45-13904A7392D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2000" contrast="6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42479" b="23752"/>
          <a:stretch>
            <a:fillRect/>
          </a:stretch>
        </p:blipFill>
        <p:spPr>
          <a:xfrm rot="1300657">
            <a:off x="9119848" y="2979869"/>
            <a:ext cx="3544883" cy="4699007"/>
          </a:xfrm>
          <a:custGeom>
            <a:avLst/>
            <a:gdLst>
              <a:gd name="connsiteX0" fmla="*/ 0 w 3544883"/>
              <a:gd name="connsiteY0" fmla="*/ 0 h 4699007"/>
              <a:gd name="connsiteX1" fmla="*/ 2237150 w 3544883"/>
              <a:gd name="connsiteY1" fmla="*/ 0 h 4699007"/>
              <a:gd name="connsiteX2" fmla="*/ 3544883 w 3544883"/>
              <a:gd name="connsiteY2" fmla="*/ 3289930 h 4699007"/>
              <a:gd name="connsiteX3" fmla="*/ 0 w 3544883"/>
              <a:gd name="connsiteY3" fmla="*/ 4699007 h 4699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44883" h="4699007">
                <a:moveTo>
                  <a:pt x="0" y="0"/>
                </a:moveTo>
                <a:lnTo>
                  <a:pt x="2237150" y="0"/>
                </a:lnTo>
                <a:lnTo>
                  <a:pt x="3544883" y="3289930"/>
                </a:lnTo>
                <a:lnTo>
                  <a:pt x="0" y="4699007"/>
                </a:lnTo>
                <a:close/>
              </a:path>
            </a:pathLst>
          </a:custGeom>
        </p:spPr>
      </p:pic>
      <p:sp>
        <p:nvSpPr>
          <p:cNvPr id="16" name="矩形: 一个圆顶角，剪去另一个顶角 15">
            <a:extLst>
              <a:ext uri="{FF2B5EF4-FFF2-40B4-BE49-F238E27FC236}">
                <a16:creationId xmlns:a16="http://schemas.microsoft.com/office/drawing/2014/main" id="{A3F39B07-3C52-4A49-9A25-C5E66D867EF1}"/>
              </a:ext>
            </a:extLst>
          </p:cNvPr>
          <p:cNvSpPr/>
          <p:nvPr userDrawn="1"/>
        </p:nvSpPr>
        <p:spPr>
          <a:xfrm flipH="1">
            <a:off x="7881323" y="1452743"/>
            <a:ext cx="3637576" cy="555096"/>
          </a:xfrm>
          <a:prstGeom prst="snipRoundRect">
            <a:avLst>
              <a:gd name="adj1" fmla="val 50000"/>
              <a:gd name="adj2" fmla="val 37258"/>
            </a:avLst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直角三角形 16">
            <a:extLst>
              <a:ext uri="{FF2B5EF4-FFF2-40B4-BE49-F238E27FC236}">
                <a16:creationId xmlns:a16="http://schemas.microsoft.com/office/drawing/2014/main" id="{62BE1CE2-709B-478E-86AC-6E9D24E6EB71}"/>
              </a:ext>
            </a:extLst>
          </p:cNvPr>
          <p:cNvSpPr/>
          <p:nvPr userDrawn="1"/>
        </p:nvSpPr>
        <p:spPr>
          <a:xfrm rot="10800000" flipH="1">
            <a:off x="7881325" y="1452743"/>
            <a:ext cx="143570" cy="143570"/>
          </a:xfrm>
          <a:prstGeom prst="rtTriangle">
            <a:avLst/>
          </a:prstGeom>
          <a:solidFill>
            <a:schemeClr val="accent1"/>
          </a:solidFill>
          <a:ln>
            <a:noFill/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/>
          </a:p>
        </p:txBody>
      </p:sp>
      <p:sp>
        <p:nvSpPr>
          <p:cNvPr id="18" name="直角三角形 17">
            <a:extLst>
              <a:ext uri="{FF2B5EF4-FFF2-40B4-BE49-F238E27FC236}">
                <a16:creationId xmlns:a16="http://schemas.microsoft.com/office/drawing/2014/main" id="{0E586516-6007-409F-B0A0-FF64971D6343}"/>
              </a:ext>
            </a:extLst>
          </p:cNvPr>
          <p:cNvSpPr/>
          <p:nvPr userDrawn="1"/>
        </p:nvSpPr>
        <p:spPr>
          <a:xfrm flipH="1">
            <a:off x="7509854" y="1681060"/>
            <a:ext cx="326780" cy="326780"/>
          </a:xfrm>
          <a:prstGeom prst="rtTriangle">
            <a:avLst/>
          </a:prstGeom>
          <a:pattFill prst="pct80">
            <a:fgClr>
              <a:schemeClr val="accent1">
                <a:lumMod val="50000"/>
              </a:schemeClr>
            </a:fgClr>
            <a:bgClr>
              <a:schemeClr val="bg1"/>
            </a:bgClr>
          </a:pattFill>
          <a:ln>
            <a:noFill/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F0B947E-572B-43F0-87B9-717355B34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85BC9-A4FC-459A-8FCB-1605D3FE4099}" type="datetimeFigureOut">
              <a:rPr lang="zh-CN" altLang="en-US" smtClean="0"/>
              <a:t>2022/2/6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F4AEB63-7103-4937-B774-95B3C4DF45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C849A7CC-9DF6-4035-A211-AD3F0C7A5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1D816-B69B-4DC0-8779-FD68D0B228C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6" name="标题 1">
            <a:extLst>
              <a:ext uri="{FF2B5EF4-FFF2-40B4-BE49-F238E27FC236}">
                <a16:creationId xmlns:a16="http://schemas.microsoft.com/office/drawing/2014/main" id="{9EBEAECC-F9F3-4397-9234-C67BC6B4D8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350" y="464234"/>
            <a:ext cx="5724644" cy="646331"/>
          </a:xfrm>
          <a:noFill/>
        </p:spPr>
        <p:txBody>
          <a:bodyPr wrap="none">
            <a:spAutoFit/>
          </a:bodyPr>
          <a:lstStyle>
            <a:lvl1pPr>
              <a:defRPr lang="zh-CN" altLang="en-US" sz="3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cs typeface="+mn-cs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  <p:sp>
        <p:nvSpPr>
          <p:cNvPr id="27" name="图片占位符 38">
            <a:extLst>
              <a:ext uri="{FF2B5EF4-FFF2-40B4-BE49-F238E27FC236}">
                <a16:creationId xmlns:a16="http://schemas.microsoft.com/office/drawing/2014/main" id="{5C188737-C427-4F8C-A463-779DF4ABCA4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266536" y="2160895"/>
            <a:ext cx="5282642" cy="361861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28" name="文本占位符 40">
            <a:extLst>
              <a:ext uri="{FF2B5EF4-FFF2-40B4-BE49-F238E27FC236}">
                <a16:creationId xmlns:a16="http://schemas.microsoft.com/office/drawing/2014/main" id="{42C51356-24B4-4C98-BD48-59F8D79DDA3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046422" y="1562628"/>
            <a:ext cx="3307378" cy="369332"/>
          </a:xfrm>
          <a:noFill/>
        </p:spPr>
        <p:txBody>
          <a:bodyPr wrap="square">
            <a:spAutoFit/>
          </a:bodyPr>
          <a:lstStyle>
            <a:lvl1pPr marL="0" indent="0">
              <a:buNone/>
              <a:defRPr lang="zh-CN" altLang="en-US" sz="20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+mj-ea"/>
                <a:ea typeface="+mj-ea"/>
              </a:defRPr>
            </a:lvl1pPr>
            <a:lvl2pPr>
              <a:defRPr lang="zh-CN" altLang="en-US" sz="1800" dirty="0" smtClean="0"/>
            </a:lvl2pPr>
            <a:lvl3pPr>
              <a:defRPr lang="zh-CN" altLang="en-US" sz="1800" dirty="0" smtClean="0"/>
            </a:lvl3pPr>
            <a:lvl4pPr>
              <a:defRPr lang="zh-CN" altLang="en-US" dirty="0" smtClean="0"/>
            </a:lvl4pPr>
            <a:lvl5pPr>
              <a:defRPr lang="zh-CN" altLang="en-US" dirty="0"/>
            </a:lvl5pPr>
          </a:lstStyle>
          <a:p>
            <a:pPr marL="0" lvl="0" algn="ctr"/>
            <a:r>
              <a:rPr lang="zh-CN" altLang="en-US" dirty="0"/>
              <a:t>单击此处编辑母版文本样式</a:t>
            </a:r>
          </a:p>
        </p:txBody>
      </p:sp>
      <p:sp>
        <p:nvSpPr>
          <p:cNvPr id="29" name="文本占位符 40">
            <a:extLst>
              <a:ext uri="{FF2B5EF4-FFF2-40B4-BE49-F238E27FC236}">
                <a16:creationId xmlns:a16="http://schemas.microsoft.com/office/drawing/2014/main" id="{870D734A-5DB0-46D3-BA5A-7064930EED4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478103" y="2821122"/>
            <a:ext cx="4104294" cy="1992597"/>
          </a:xfrm>
          <a:noFill/>
        </p:spPr>
        <p:txBody>
          <a:bodyPr wrap="square">
            <a:noAutofit/>
          </a:bodyPr>
          <a:lstStyle>
            <a:lvl1pPr marL="0" indent="0">
              <a:spcBef>
                <a:spcPts val="0"/>
              </a:spcBef>
              <a:buNone/>
              <a:defRPr lang="zh-CN" altLang="en-US" sz="1400" dirty="0" smtClean="0"/>
            </a:lvl1pPr>
          </a:lstStyle>
          <a:p>
            <a:pPr marL="0" lvl="0">
              <a:lnSpc>
                <a:spcPct val="150000"/>
              </a:lnSpc>
            </a:pPr>
            <a:r>
              <a:rPr lang="zh-CN" altLang="en-US" dirty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003631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a14="http://schemas.microsoft.com/office/drawing/2010/main" xmlns:a16="http://schemas.microsoft.com/office/drawing/2014/main" xmlns=""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图1文_5"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C40B6CFA-10CA-4EC2-B6C8-E5B76C6CBAFB}"/>
              </a:ext>
            </a:extLst>
          </p:cNvPr>
          <p:cNvSpPr/>
          <p:nvPr userDrawn="1"/>
        </p:nvSpPr>
        <p:spPr>
          <a:xfrm>
            <a:off x="8996362" y="2543271"/>
            <a:ext cx="3195637" cy="19128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一个圆顶角，剪去另一个顶角 7">
            <a:extLst>
              <a:ext uri="{FF2B5EF4-FFF2-40B4-BE49-F238E27FC236}">
                <a16:creationId xmlns:a16="http://schemas.microsoft.com/office/drawing/2014/main" id="{C40CCE1C-A540-4EF2-B19F-1F4509AC59B8}"/>
              </a:ext>
            </a:extLst>
          </p:cNvPr>
          <p:cNvSpPr/>
          <p:nvPr userDrawn="1"/>
        </p:nvSpPr>
        <p:spPr>
          <a:xfrm flipH="1">
            <a:off x="8169051" y="1145749"/>
            <a:ext cx="3067094" cy="555096"/>
          </a:xfrm>
          <a:prstGeom prst="snipRoundRect">
            <a:avLst>
              <a:gd name="adj1" fmla="val 50000"/>
              <a:gd name="adj2" fmla="val 37258"/>
            </a:avLst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直角三角形 8">
            <a:extLst>
              <a:ext uri="{FF2B5EF4-FFF2-40B4-BE49-F238E27FC236}">
                <a16:creationId xmlns:a16="http://schemas.microsoft.com/office/drawing/2014/main" id="{4FFE069F-8245-4BF6-AFE6-60E342F82C83}"/>
              </a:ext>
            </a:extLst>
          </p:cNvPr>
          <p:cNvSpPr/>
          <p:nvPr userDrawn="1"/>
        </p:nvSpPr>
        <p:spPr>
          <a:xfrm rot="10800000" flipH="1">
            <a:off x="8169054" y="1145749"/>
            <a:ext cx="143570" cy="143570"/>
          </a:xfrm>
          <a:prstGeom prst="rtTriangle">
            <a:avLst/>
          </a:prstGeom>
          <a:solidFill>
            <a:schemeClr val="accent1"/>
          </a:solidFill>
          <a:ln>
            <a:noFill/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/>
          </a:p>
        </p:txBody>
      </p:sp>
      <p:sp>
        <p:nvSpPr>
          <p:cNvPr id="10" name="直角三角形 9">
            <a:extLst>
              <a:ext uri="{FF2B5EF4-FFF2-40B4-BE49-F238E27FC236}">
                <a16:creationId xmlns:a16="http://schemas.microsoft.com/office/drawing/2014/main" id="{FA09A7D8-901B-468A-923A-6F9AD14F1B6A}"/>
              </a:ext>
            </a:extLst>
          </p:cNvPr>
          <p:cNvSpPr/>
          <p:nvPr userDrawn="1"/>
        </p:nvSpPr>
        <p:spPr>
          <a:xfrm flipH="1">
            <a:off x="7797583" y="1374066"/>
            <a:ext cx="326780" cy="326780"/>
          </a:xfrm>
          <a:prstGeom prst="rtTriangle">
            <a:avLst/>
          </a:prstGeom>
          <a:pattFill prst="pct80">
            <a:fgClr>
              <a:schemeClr val="accent1">
                <a:lumMod val="50000"/>
              </a:schemeClr>
            </a:fgClr>
            <a:bgClr>
              <a:schemeClr val="bg1"/>
            </a:bgClr>
          </a:pattFill>
          <a:ln>
            <a:noFill/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08C7F9A-C08A-401E-8015-3AEC46C6B7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85BC9-A4FC-459A-8FCB-1605D3FE4099}" type="datetimeFigureOut">
              <a:rPr lang="zh-CN" altLang="en-US" smtClean="0"/>
              <a:t>2022/2/6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AF53826-ECB0-4A8F-B105-97B2F36020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CB377B22-8FAD-44DD-8D02-6F12036CF2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1D816-B69B-4DC0-8779-FD68D0B228C8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D9C72C24-53E2-44BB-A368-8D60E2781C15}"/>
              </a:ext>
            </a:extLst>
          </p:cNvPr>
          <p:cNvGrpSpPr/>
          <p:nvPr userDrawn="1"/>
        </p:nvGrpSpPr>
        <p:grpSpPr>
          <a:xfrm>
            <a:off x="1863905" y="387464"/>
            <a:ext cx="2261141" cy="638355"/>
            <a:chOff x="1247955" y="971909"/>
            <a:chExt cx="2261141" cy="638355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41992064-04CE-4140-ABC2-AFCED86AD4BC}"/>
                </a:ext>
              </a:extLst>
            </p:cNvPr>
            <p:cNvSpPr/>
            <p:nvPr/>
          </p:nvSpPr>
          <p:spPr>
            <a:xfrm>
              <a:off x="1247955" y="971909"/>
              <a:ext cx="2053087" cy="638355"/>
            </a:xfrm>
            <a:custGeom>
              <a:avLst/>
              <a:gdLst>
                <a:gd name="connsiteX0" fmla="*/ 0 w 2053087"/>
                <a:gd name="connsiteY0" fmla="*/ 57510 h 638355"/>
                <a:gd name="connsiteX1" fmla="*/ 2053087 w 2053087"/>
                <a:gd name="connsiteY1" fmla="*/ 0 h 638355"/>
                <a:gd name="connsiteX2" fmla="*/ 1897811 w 2053087"/>
                <a:gd name="connsiteY2" fmla="*/ 638355 h 638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53087" h="638355">
                  <a:moveTo>
                    <a:pt x="0" y="57510"/>
                  </a:moveTo>
                  <a:lnTo>
                    <a:pt x="2053087" y="0"/>
                  </a:lnTo>
                  <a:lnTo>
                    <a:pt x="1897811" y="638355"/>
                  </a:ln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1"/>
                  </a:gs>
                  <a:gs pos="48000">
                    <a:schemeClr val="accent1">
                      <a:lumMod val="50000"/>
                      <a:alpha val="0"/>
                    </a:schemeClr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B1F2F175-F258-442D-8CB5-891774C4956D}"/>
                </a:ext>
              </a:extLst>
            </p:cNvPr>
            <p:cNvSpPr/>
            <p:nvPr/>
          </p:nvSpPr>
          <p:spPr>
            <a:xfrm>
              <a:off x="3244850" y="1301750"/>
              <a:ext cx="264246" cy="306408"/>
            </a:xfrm>
            <a:custGeom>
              <a:avLst/>
              <a:gdLst>
                <a:gd name="connsiteX0" fmla="*/ 0 w 2053087"/>
                <a:gd name="connsiteY0" fmla="*/ 57510 h 638355"/>
                <a:gd name="connsiteX1" fmla="*/ 2053087 w 2053087"/>
                <a:gd name="connsiteY1" fmla="*/ 0 h 638355"/>
                <a:gd name="connsiteX2" fmla="*/ 1897811 w 2053087"/>
                <a:gd name="connsiteY2" fmla="*/ 638355 h 638355"/>
                <a:gd name="connsiteX0" fmla="*/ 0 w 2053087"/>
                <a:gd name="connsiteY0" fmla="*/ 57510 h 638355"/>
                <a:gd name="connsiteX1" fmla="*/ 1502570 w 2053087"/>
                <a:gd name="connsiteY1" fmla="*/ 22048 h 638355"/>
                <a:gd name="connsiteX2" fmla="*/ 2053087 w 2053087"/>
                <a:gd name="connsiteY2" fmla="*/ 0 h 638355"/>
                <a:gd name="connsiteX3" fmla="*/ 1897811 w 2053087"/>
                <a:gd name="connsiteY3" fmla="*/ 638355 h 638355"/>
                <a:gd name="connsiteX0" fmla="*/ 0 w 550517"/>
                <a:gd name="connsiteY0" fmla="*/ 22048 h 638355"/>
                <a:gd name="connsiteX1" fmla="*/ 550517 w 550517"/>
                <a:gd name="connsiteY1" fmla="*/ 0 h 638355"/>
                <a:gd name="connsiteX2" fmla="*/ 395241 w 550517"/>
                <a:gd name="connsiteY2" fmla="*/ 638355 h 638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0517" h="638355">
                  <a:moveTo>
                    <a:pt x="0" y="22048"/>
                  </a:moveTo>
                  <a:lnTo>
                    <a:pt x="550517" y="0"/>
                  </a:lnTo>
                  <a:lnTo>
                    <a:pt x="395241" y="638355"/>
                  </a:ln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1"/>
                  </a:gs>
                  <a:gs pos="53000">
                    <a:schemeClr val="accent1">
                      <a:lumMod val="50000"/>
                      <a:alpha val="0"/>
                    </a:schemeClr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标题 1">
            <a:extLst>
              <a:ext uri="{FF2B5EF4-FFF2-40B4-BE49-F238E27FC236}">
                <a16:creationId xmlns:a16="http://schemas.microsoft.com/office/drawing/2014/main" id="{6632A372-39A8-4E9F-8675-9D670FBCD1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350" y="464234"/>
            <a:ext cx="5724644" cy="646331"/>
          </a:xfrm>
          <a:noFill/>
        </p:spPr>
        <p:txBody>
          <a:bodyPr wrap="none">
            <a:spAutoFit/>
          </a:bodyPr>
          <a:lstStyle>
            <a:lvl1pPr>
              <a:defRPr lang="zh-CN" altLang="en-US" sz="3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cs typeface="+mn-cs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  <p:sp>
        <p:nvSpPr>
          <p:cNvPr id="16" name="图片占位符 38">
            <a:extLst>
              <a:ext uri="{FF2B5EF4-FFF2-40B4-BE49-F238E27FC236}">
                <a16:creationId xmlns:a16="http://schemas.microsoft.com/office/drawing/2014/main" id="{70EA1F61-43B4-4155-A59A-375ABBCA30D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52500" y="2190750"/>
            <a:ext cx="10287000" cy="466725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7" name="文本占位符 40">
            <a:extLst>
              <a:ext uri="{FF2B5EF4-FFF2-40B4-BE49-F238E27FC236}">
                <a16:creationId xmlns:a16="http://schemas.microsoft.com/office/drawing/2014/main" id="{6ABDEB35-DCC1-4ECC-A061-0F3A8BB4E49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199624" y="1241730"/>
            <a:ext cx="3005952" cy="400110"/>
          </a:xfrm>
          <a:noFill/>
        </p:spPr>
        <p:txBody>
          <a:bodyPr wrap="square">
            <a:spAutoFit/>
          </a:bodyPr>
          <a:lstStyle>
            <a:lvl1pPr marL="0" indent="0">
              <a:buNone/>
              <a:defRPr lang="zh-CN" altLang="en-US" sz="20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+mj-ea"/>
                <a:ea typeface="+mj-ea"/>
              </a:defRPr>
            </a:lvl1pPr>
            <a:lvl2pPr>
              <a:defRPr lang="zh-CN" altLang="en-US" sz="1800" dirty="0" smtClean="0"/>
            </a:lvl2pPr>
            <a:lvl3pPr>
              <a:defRPr lang="zh-CN" altLang="en-US" sz="1800" dirty="0" smtClean="0"/>
            </a:lvl3pPr>
            <a:lvl4pPr>
              <a:defRPr lang="zh-CN" altLang="en-US" dirty="0" smtClean="0"/>
            </a:lvl4pPr>
            <a:lvl5pPr>
              <a:defRPr lang="zh-CN" altLang="en-US" dirty="0"/>
            </a:lvl5pPr>
          </a:lstStyle>
          <a:p>
            <a:pPr marL="0" lvl="0" algn="ctr"/>
            <a:r>
              <a:rPr lang="zh-CN" altLang="en-US" dirty="0"/>
              <a:t>单击此处编辑母版文本样式</a:t>
            </a:r>
          </a:p>
        </p:txBody>
      </p:sp>
      <p:sp>
        <p:nvSpPr>
          <p:cNvPr id="18" name="文本占位符 40">
            <a:extLst>
              <a:ext uri="{FF2B5EF4-FFF2-40B4-BE49-F238E27FC236}">
                <a16:creationId xmlns:a16="http://schemas.microsoft.com/office/drawing/2014/main" id="{9A2D550E-C485-4C55-B9A7-02C3D02ED96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9900" y="4367236"/>
            <a:ext cx="5105399" cy="1669431"/>
          </a:xfrm>
          <a:noFill/>
        </p:spPr>
        <p:txBody>
          <a:bodyPr wrap="square">
            <a:noAutofit/>
          </a:bodyPr>
          <a:lstStyle>
            <a:lvl1pPr marL="0" indent="0">
              <a:spcBef>
                <a:spcPts val="0"/>
              </a:spcBef>
              <a:buNone/>
              <a:defRPr lang="zh-CN" altLang="en-US" sz="1400" dirty="0" smtClean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pPr marL="0" lvl="0">
              <a:lnSpc>
                <a:spcPct val="150000"/>
              </a:lnSpc>
            </a:pPr>
            <a:r>
              <a:rPr lang="zh-CN" altLang="en-US" dirty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19272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a16="http://schemas.microsoft.com/office/drawing/2014/main" xmlns=""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图1文_6"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:a16="http://schemas.microsoft.com/office/drawing/2014/main" id="{38B2E0AF-2849-44F6-93BC-837402B686D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096001" y="6235700"/>
            <a:ext cx="3962400" cy="622300"/>
          </a:xfrm>
          <a:custGeom>
            <a:avLst/>
            <a:gdLst>
              <a:gd name="connsiteX0" fmla="*/ 0 w 3962400"/>
              <a:gd name="connsiteY0" fmla="*/ 0 h 622300"/>
              <a:gd name="connsiteX1" fmla="*/ 3962400 w 3962400"/>
              <a:gd name="connsiteY1" fmla="*/ 0 h 622300"/>
              <a:gd name="connsiteX2" fmla="*/ 3962400 w 3962400"/>
              <a:gd name="connsiteY2" fmla="*/ 622300 h 622300"/>
              <a:gd name="connsiteX3" fmla="*/ 0 w 3962400"/>
              <a:gd name="connsiteY3" fmla="*/ 622300 h 622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2400" h="622300">
                <a:moveTo>
                  <a:pt x="0" y="0"/>
                </a:moveTo>
                <a:lnTo>
                  <a:pt x="3962400" y="0"/>
                </a:lnTo>
                <a:lnTo>
                  <a:pt x="3962400" y="622300"/>
                </a:lnTo>
                <a:lnTo>
                  <a:pt x="0" y="622300"/>
                </a:lnTo>
                <a:close/>
              </a:path>
            </a:pathLst>
          </a:custGeom>
          <a:effectLst>
            <a:outerShdw blurRad="381000" sx="102000" sy="102000" algn="ctr" rotWithShape="0">
              <a:prstClr val="black">
                <a:alpha val="30000"/>
              </a:prstClr>
            </a:outerShdw>
          </a:effectLst>
        </p:spPr>
      </p:pic>
      <p:sp>
        <p:nvSpPr>
          <p:cNvPr id="3" name="日期占位符 2">
            <a:extLst>
              <a:ext uri="{FF2B5EF4-FFF2-40B4-BE49-F238E27FC236}">
                <a16:creationId xmlns:a16="http://schemas.microsoft.com/office/drawing/2014/main" id="{4D812BF8-2FFE-444E-BBDC-92287E75D9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85BC9-A4FC-459A-8FCB-1605D3FE4099}" type="datetimeFigureOut">
              <a:rPr lang="zh-CN" altLang="en-US" smtClean="0"/>
              <a:t>2022/2/6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CDAC9C2-1E50-4724-9397-747DF61035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8F40EE6-551A-4566-9EF7-E86DC93542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1D816-B69B-4DC0-8779-FD68D0B228C8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904CBD77-B912-4040-AE2D-65DABCEAFC6D}"/>
              </a:ext>
            </a:extLst>
          </p:cNvPr>
          <p:cNvGrpSpPr/>
          <p:nvPr userDrawn="1"/>
        </p:nvGrpSpPr>
        <p:grpSpPr>
          <a:xfrm>
            <a:off x="1003028" y="387464"/>
            <a:ext cx="2261141" cy="638355"/>
            <a:chOff x="1247955" y="971909"/>
            <a:chExt cx="2261141" cy="638355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64F44780-4B6F-4E73-A5A2-6CEAA42645D3}"/>
                </a:ext>
              </a:extLst>
            </p:cNvPr>
            <p:cNvSpPr/>
            <p:nvPr/>
          </p:nvSpPr>
          <p:spPr>
            <a:xfrm>
              <a:off x="1247955" y="971909"/>
              <a:ext cx="2053087" cy="638355"/>
            </a:xfrm>
            <a:custGeom>
              <a:avLst/>
              <a:gdLst>
                <a:gd name="connsiteX0" fmla="*/ 0 w 2053087"/>
                <a:gd name="connsiteY0" fmla="*/ 57510 h 638355"/>
                <a:gd name="connsiteX1" fmla="*/ 2053087 w 2053087"/>
                <a:gd name="connsiteY1" fmla="*/ 0 h 638355"/>
                <a:gd name="connsiteX2" fmla="*/ 1897811 w 2053087"/>
                <a:gd name="connsiteY2" fmla="*/ 638355 h 638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53087" h="638355">
                  <a:moveTo>
                    <a:pt x="0" y="57510"/>
                  </a:moveTo>
                  <a:lnTo>
                    <a:pt x="2053087" y="0"/>
                  </a:lnTo>
                  <a:lnTo>
                    <a:pt x="1897811" y="638355"/>
                  </a:ln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4"/>
                  </a:gs>
                  <a:gs pos="48000">
                    <a:schemeClr val="accent4">
                      <a:lumMod val="50000"/>
                      <a:alpha val="0"/>
                    </a:schemeClr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9C3C20E8-B7F7-403B-8656-BACF90B1EE90}"/>
                </a:ext>
              </a:extLst>
            </p:cNvPr>
            <p:cNvSpPr/>
            <p:nvPr/>
          </p:nvSpPr>
          <p:spPr>
            <a:xfrm>
              <a:off x="3244850" y="1301750"/>
              <a:ext cx="264246" cy="306408"/>
            </a:xfrm>
            <a:custGeom>
              <a:avLst/>
              <a:gdLst>
                <a:gd name="connsiteX0" fmla="*/ 0 w 2053087"/>
                <a:gd name="connsiteY0" fmla="*/ 57510 h 638355"/>
                <a:gd name="connsiteX1" fmla="*/ 2053087 w 2053087"/>
                <a:gd name="connsiteY1" fmla="*/ 0 h 638355"/>
                <a:gd name="connsiteX2" fmla="*/ 1897811 w 2053087"/>
                <a:gd name="connsiteY2" fmla="*/ 638355 h 638355"/>
                <a:gd name="connsiteX0" fmla="*/ 0 w 2053087"/>
                <a:gd name="connsiteY0" fmla="*/ 57510 h 638355"/>
                <a:gd name="connsiteX1" fmla="*/ 1502570 w 2053087"/>
                <a:gd name="connsiteY1" fmla="*/ 22048 h 638355"/>
                <a:gd name="connsiteX2" fmla="*/ 2053087 w 2053087"/>
                <a:gd name="connsiteY2" fmla="*/ 0 h 638355"/>
                <a:gd name="connsiteX3" fmla="*/ 1897811 w 2053087"/>
                <a:gd name="connsiteY3" fmla="*/ 638355 h 638355"/>
                <a:gd name="connsiteX0" fmla="*/ 0 w 550517"/>
                <a:gd name="connsiteY0" fmla="*/ 22048 h 638355"/>
                <a:gd name="connsiteX1" fmla="*/ 550517 w 550517"/>
                <a:gd name="connsiteY1" fmla="*/ 0 h 638355"/>
                <a:gd name="connsiteX2" fmla="*/ 395241 w 550517"/>
                <a:gd name="connsiteY2" fmla="*/ 638355 h 638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0517" h="638355">
                  <a:moveTo>
                    <a:pt x="0" y="22048"/>
                  </a:moveTo>
                  <a:lnTo>
                    <a:pt x="550517" y="0"/>
                  </a:lnTo>
                  <a:lnTo>
                    <a:pt x="395241" y="638355"/>
                  </a:ln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4"/>
                  </a:gs>
                  <a:gs pos="48000">
                    <a:schemeClr val="accent4">
                      <a:lumMod val="50000"/>
                      <a:alpha val="0"/>
                    </a:schemeClr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59AC8CC6-CE2B-4894-A84E-5028AD057A17}"/>
              </a:ext>
            </a:extLst>
          </p:cNvPr>
          <p:cNvSpPr/>
          <p:nvPr userDrawn="1"/>
        </p:nvSpPr>
        <p:spPr>
          <a:xfrm>
            <a:off x="0" y="0"/>
            <a:ext cx="660400" cy="6858000"/>
          </a:xfrm>
          <a:prstGeom prst="rect">
            <a:avLst/>
          </a:prstGeom>
          <a:solidFill>
            <a:schemeClr val="accent4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3B04AAB6-5C2E-490D-AE0A-F4AD96C68D57}"/>
              </a:ext>
            </a:extLst>
          </p:cNvPr>
          <p:cNvGrpSpPr/>
          <p:nvPr userDrawn="1"/>
        </p:nvGrpSpPr>
        <p:grpSpPr>
          <a:xfrm>
            <a:off x="285750" y="5913966"/>
            <a:ext cx="88900" cy="410634"/>
            <a:chOff x="275167" y="5913966"/>
            <a:chExt cx="88900" cy="410634"/>
          </a:xfrm>
          <a:gradFill flip="none" rotWithShape="1">
            <a:gsLst>
              <a:gs pos="44000">
                <a:schemeClr val="accent4">
                  <a:lumMod val="50000"/>
                </a:schemeClr>
              </a:gs>
              <a:gs pos="100000">
                <a:schemeClr val="accent4"/>
              </a:gs>
            </a:gsLst>
            <a:lin ang="5400000" scaled="1"/>
            <a:tileRect/>
          </a:gradFill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21663DA1-A6DD-4269-BA86-6D132DF19E49}"/>
                </a:ext>
              </a:extLst>
            </p:cNvPr>
            <p:cNvSpPr/>
            <p:nvPr/>
          </p:nvSpPr>
          <p:spPr>
            <a:xfrm>
              <a:off x="275167" y="5913966"/>
              <a:ext cx="88900" cy="889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BA4B4958-BA31-4F9F-B0AC-A8A3FEE06228}"/>
                </a:ext>
              </a:extLst>
            </p:cNvPr>
            <p:cNvSpPr/>
            <p:nvPr/>
          </p:nvSpPr>
          <p:spPr>
            <a:xfrm>
              <a:off x="275167" y="6074833"/>
              <a:ext cx="88900" cy="889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9E0FD917-AF9E-4D48-BA7D-36B2A302EEC9}"/>
                </a:ext>
              </a:extLst>
            </p:cNvPr>
            <p:cNvSpPr/>
            <p:nvPr/>
          </p:nvSpPr>
          <p:spPr>
            <a:xfrm>
              <a:off x="275167" y="6235700"/>
              <a:ext cx="88900" cy="889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F625FB55-21ED-4A3B-AE0A-361F61286153}"/>
              </a:ext>
            </a:extLst>
          </p:cNvPr>
          <p:cNvSpPr/>
          <p:nvPr userDrawn="1"/>
        </p:nvSpPr>
        <p:spPr>
          <a:xfrm>
            <a:off x="243150" y="-14287"/>
            <a:ext cx="18000" cy="21600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5903B68E-E3FF-4973-93BB-64728198FFC0}"/>
              </a:ext>
            </a:extLst>
          </p:cNvPr>
          <p:cNvSpPr/>
          <p:nvPr userDrawn="1"/>
        </p:nvSpPr>
        <p:spPr>
          <a:xfrm>
            <a:off x="321200" y="-14287"/>
            <a:ext cx="18000" cy="10800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4CF6C4E2-5400-4AF6-8971-34BD01C704C0}"/>
              </a:ext>
            </a:extLst>
          </p:cNvPr>
          <p:cNvSpPr/>
          <p:nvPr userDrawn="1"/>
        </p:nvSpPr>
        <p:spPr>
          <a:xfrm>
            <a:off x="399250" y="-14287"/>
            <a:ext cx="18000" cy="21600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: 一个圆顶角，剪去另一个顶角 21">
            <a:extLst>
              <a:ext uri="{FF2B5EF4-FFF2-40B4-BE49-F238E27FC236}">
                <a16:creationId xmlns:a16="http://schemas.microsoft.com/office/drawing/2014/main" id="{866F3240-7029-4D65-BA05-1F37562AB544}"/>
              </a:ext>
            </a:extLst>
          </p:cNvPr>
          <p:cNvSpPr/>
          <p:nvPr userDrawn="1"/>
        </p:nvSpPr>
        <p:spPr>
          <a:xfrm>
            <a:off x="1301387" y="3440492"/>
            <a:ext cx="2337732" cy="555096"/>
          </a:xfrm>
          <a:prstGeom prst="snipRoundRect">
            <a:avLst>
              <a:gd name="adj1" fmla="val 0"/>
              <a:gd name="adj2" fmla="val 37258"/>
            </a:avLst>
          </a:prstGeom>
          <a:solidFill>
            <a:schemeClr val="accent4">
              <a:lumMod val="75000"/>
            </a:schemeClr>
          </a:solidFill>
          <a:ln>
            <a:noFill/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3" name="直角三角形 22">
            <a:extLst>
              <a:ext uri="{FF2B5EF4-FFF2-40B4-BE49-F238E27FC236}">
                <a16:creationId xmlns:a16="http://schemas.microsoft.com/office/drawing/2014/main" id="{9F2914CB-10A1-49CC-8A14-CE308B669611}"/>
              </a:ext>
            </a:extLst>
          </p:cNvPr>
          <p:cNvSpPr/>
          <p:nvPr userDrawn="1"/>
        </p:nvSpPr>
        <p:spPr>
          <a:xfrm rot="10800000">
            <a:off x="3495549" y="3440492"/>
            <a:ext cx="143570" cy="143570"/>
          </a:xfrm>
          <a:prstGeom prst="rtTriangle">
            <a:avLst/>
          </a:prstGeom>
          <a:solidFill>
            <a:schemeClr val="accent4"/>
          </a:solidFill>
          <a:ln>
            <a:noFill/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/>
          </a:p>
        </p:txBody>
      </p:sp>
      <p:sp>
        <p:nvSpPr>
          <p:cNvPr id="24" name="直角三角形 23">
            <a:extLst>
              <a:ext uri="{FF2B5EF4-FFF2-40B4-BE49-F238E27FC236}">
                <a16:creationId xmlns:a16="http://schemas.microsoft.com/office/drawing/2014/main" id="{15542700-08CD-4687-9489-1766696CF86C}"/>
              </a:ext>
            </a:extLst>
          </p:cNvPr>
          <p:cNvSpPr/>
          <p:nvPr userDrawn="1"/>
        </p:nvSpPr>
        <p:spPr>
          <a:xfrm>
            <a:off x="3683806" y="3668809"/>
            <a:ext cx="326780" cy="326780"/>
          </a:xfrm>
          <a:prstGeom prst="rtTriangle">
            <a:avLst/>
          </a:prstGeom>
          <a:pattFill prst="pct80">
            <a:fgClr>
              <a:schemeClr val="accent4">
                <a:lumMod val="75000"/>
              </a:schemeClr>
            </a:fgClr>
            <a:bgClr>
              <a:schemeClr val="bg1"/>
            </a:bgClr>
          </a:pattFill>
          <a:ln>
            <a:noFill/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/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42CB2CD3-9BE6-487F-B75C-C408C35A697D}"/>
              </a:ext>
            </a:extLst>
          </p:cNvPr>
          <p:cNvCxnSpPr/>
          <p:nvPr userDrawn="1"/>
        </p:nvCxnSpPr>
        <p:spPr>
          <a:xfrm>
            <a:off x="5676900" y="1091515"/>
            <a:ext cx="0" cy="5139266"/>
          </a:xfrm>
          <a:prstGeom prst="line">
            <a:avLst/>
          </a:prstGeom>
          <a:ln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6FEDC44C-3E6E-4BB4-A148-89470833F752}"/>
              </a:ext>
            </a:extLst>
          </p:cNvPr>
          <p:cNvCxnSpPr>
            <a:cxnSpLocks/>
          </p:cNvCxnSpPr>
          <p:nvPr userDrawn="1"/>
        </p:nvCxnSpPr>
        <p:spPr>
          <a:xfrm>
            <a:off x="5568950" y="2184400"/>
            <a:ext cx="0" cy="4673600"/>
          </a:xfrm>
          <a:prstGeom prst="line">
            <a:avLst/>
          </a:prstGeom>
          <a:ln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标题 1">
            <a:extLst>
              <a:ext uri="{FF2B5EF4-FFF2-40B4-BE49-F238E27FC236}">
                <a16:creationId xmlns:a16="http://schemas.microsoft.com/office/drawing/2014/main" id="{581F86CF-25FE-42FA-9B55-55A64CFA62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350" y="464234"/>
            <a:ext cx="5724644" cy="646331"/>
          </a:xfrm>
          <a:noFill/>
        </p:spPr>
        <p:txBody>
          <a:bodyPr wrap="none">
            <a:spAutoFit/>
          </a:bodyPr>
          <a:lstStyle>
            <a:lvl1pPr>
              <a:defRPr lang="zh-CN" altLang="en-US" sz="3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cs typeface="+mn-cs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  <p:sp>
        <p:nvSpPr>
          <p:cNvPr id="35" name="竖排文字占位符 22">
            <a:extLst>
              <a:ext uri="{FF2B5EF4-FFF2-40B4-BE49-F238E27FC236}">
                <a16:creationId xmlns:a16="http://schemas.microsoft.com/office/drawing/2014/main" id="{EF1879FC-FD41-4922-BD0B-3DD1F535B4D8}"/>
              </a:ext>
            </a:extLst>
          </p:cNvPr>
          <p:cNvSpPr>
            <a:spLocks noGrp="1"/>
          </p:cNvSpPr>
          <p:nvPr>
            <p:ph type="body" orient="vert" sz="quarter" idx="13"/>
          </p:nvPr>
        </p:nvSpPr>
        <p:spPr>
          <a:xfrm>
            <a:off x="120143" y="332654"/>
            <a:ext cx="440890" cy="2862322"/>
          </a:xfrm>
          <a:noFill/>
        </p:spPr>
        <p:txBody>
          <a:bodyPr vert="eaVert" wrap="square">
            <a:spAutoFit/>
          </a:bodyPr>
          <a:lstStyle>
            <a:lvl1pPr marL="0" indent="0">
              <a:buNone/>
              <a:defRPr lang="zh-CN" altLang="en-US" sz="1800" dirty="0" smtClean="0">
                <a:solidFill>
                  <a:schemeClr val="accent4">
                    <a:lumMod val="20000"/>
                    <a:lumOff val="80000"/>
                  </a:schemeClr>
                </a:solidFill>
              </a:defRPr>
            </a:lvl1pPr>
            <a:lvl2pPr>
              <a:defRPr lang="zh-CN" altLang="en-US" sz="1800" dirty="0" smtClean="0"/>
            </a:lvl2pPr>
            <a:lvl3pPr>
              <a:defRPr lang="zh-CN" altLang="en-US" sz="1800" dirty="0" smtClean="0"/>
            </a:lvl3pPr>
            <a:lvl4pPr>
              <a:defRPr lang="zh-CN" altLang="en-US" dirty="0" smtClean="0"/>
            </a:lvl4pPr>
            <a:lvl5pPr>
              <a:defRPr lang="zh-CN" altLang="en-US" dirty="0"/>
            </a:lvl5pPr>
          </a:lstStyle>
          <a:p>
            <a:pPr marL="0" lvl="0"/>
            <a:r>
              <a:rPr lang="zh-CN" altLang="en-US" dirty="0"/>
              <a:t>单击此处编辑母版文本样式</a:t>
            </a:r>
          </a:p>
        </p:txBody>
      </p:sp>
      <p:sp>
        <p:nvSpPr>
          <p:cNvPr id="36" name="图片占位符 38">
            <a:extLst>
              <a:ext uri="{FF2B5EF4-FFF2-40B4-BE49-F238E27FC236}">
                <a16:creationId xmlns:a16="http://schemas.microsoft.com/office/drawing/2014/main" id="{98EE7927-F649-4634-BCDD-3C7D9B91D24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6001" y="1"/>
            <a:ext cx="3962400" cy="5721706"/>
          </a:xfrm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37" name="文本占位符 40">
            <a:extLst>
              <a:ext uri="{FF2B5EF4-FFF2-40B4-BE49-F238E27FC236}">
                <a16:creationId xmlns:a16="http://schemas.microsoft.com/office/drawing/2014/main" id="{EDB7B76A-4621-4FA7-B093-A8710D74CF9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323731" y="3535426"/>
            <a:ext cx="2337732" cy="646331"/>
          </a:xfrm>
          <a:noFill/>
        </p:spPr>
        <p:txBody>
          <a:bodyPr wrap="square">
            <a:spAutoFit/>
          </a:bodyPr>
          <a:lstStyle>
            <a:lvl1pPr marL="0" indent="0" algn="ctr">
              <a:buNone/>
              <a:defRPr lang="zh-CN" altLang="en-US" sz="2000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+mj-ea"/>
                <a:ea typeface="+mj-ea"/>
              </a:defRPr>
            </a:lvl1pPr>
            <a:lvl2pPr>
              <a:defRPr lang="zh-CN" altLang="en-US" sz="1800" dirty="0" smtClean="0"/>
            </a:lvl2pPr>
            <a:lvl3pPr>
              <a:defRPr lang="zh-CN" altLang="en-US" sz="1800" dirty="0" smtClean="0"/>
            </a:lvl3pPr>
            <a:lvl4pPr>
              <a:defRPr lang="zh-CN" altLang="en-US" dirty="0" smtClean="0"/>
            </a:lvl4pPr>
            <a:lvl5pPr>
              <a:defRPr lang="zh-CN" altLang="en-US" dirty="0"/>
            </a:lvl5pPr>
          </a:lstStyle>
          <a:p>
            <a:pPr marL="0" lvl="0" algn="ctr"/>
            <a:r>
              <a:rPr lang="zh-CN" altLang="en-US" dirty="0"/>
              <a:t>单击此处编辑母版文本样式</a:t>
            </a:r>
          </a:p>
        </p:txBody>
      </p:sp>
      <p:sp>
        <p:nvSpPr>
          <p:cNvPr id="38" name="文本占位符 40">
            <a:extLst>
              <a:ext uri="{FF2B5EF4-FFF2-40B4-BE49-F238E27FC236}">
                <a16:creationId xmlns:a16="http://schemas.microsoft.com/office/drawing/2014/main" id="{2CFD2AC8-9845-45CE-8D5C-46ED71696DB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58581" y="4569118"/>
            <a:ext cx="3954929" cy="1433748"/>
          </a:xfrm>
          <a:noFill/>
        </p:spPr>
        <p:txBody>
          <a:bodyPr wrap="square">
            <a:noAutofit/>
          </a:bodyPr>
          <a:lstStyle>
            <a:lvl1pPr marL="0" indent="0">
              <a:spcBef>
                <a:spcPts val="0"/>
              </a:spcBef>
              <a:buNone/>
              <a:defRPr lang="zh-CN" altLang="en-US" sz="1400" dirty="0" smtClean="0"/>
            </a:lvl1pPr>
          </a:lstStyle>
          <a:p>
            <a:pPr marL="0" lvl="0">
              <a:lnSpc>
                <a:spcPct val="150000"/>
              </a:lnSpc>
            </a:pPr>
            <a:r>
              <a:rPr lang="zh-CN" altLang="en-US" dirty="0"/>
              <a:t>单击此处编辑母版文本样式</a:t>
            </a: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BB899672-CBD1-4E1B-9A36-592B49763CEE}"/>
              </a:ext>
            </a:extLst>
          </p:cNvPr>
          <p:cNvCxnSpPr/>
          <p:nvPr userDrawn="1"/>
        </p:nvCxnSpPr>
        <p:spPr>
          <a:xfrm>
            <a:off x="5089071" y="5921829"/>
            <a:ext cx="1796143" cy="0"/>
          </a:xfrm>
          <a:prstGeom prst="line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92988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a14="http://schemas.microsoft.com/office/drawing/2010/main" xmlns:a16="http://schemas.microsoft.com/office/drawing/2014/main" xmlns=""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图1文_7"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0A8F375-94D1-4043-8437-0B1CE4F8BF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85BC9-A4FC-459A-8FCB-1605D3FE4099}" type="datetimeFigureOut">
              <a:rPr lang="zh-CN" altLang="en-US" smtClean="0"/>
              <a:t>2022/2/6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31C288FC-702D-4F76-A726-043E1F6BA5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3740845-2186-4811-A267-AA83D7FB2B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1D816-B69B-4DC0-8779-FD68D0B228C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EF9BAA5F-D44D-4441-9A24-0CF9E1A33817}"/>
              </a:ext>
            </a:extLst>
          </p:cNvPr>
          <p:cNvSpPr/>
          <p:nvPr userDrawn="1"/>
        </p:nvSpPr>
        <p:spPr>
          <a:xfrm>
            <a:off x="660400" y="0"/>
            <a:ext cx="8335963" cy="6858000"/>
          </a:xfrm>
          <a:prstGeom prst="rect">
            <a:avLst/>
          </a:prstGeom>
          <a:solidFill>
            <a:schemeClr val="accent4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72B5A977-3D0E-4A01-A36E-3CB520A36245}"/>
              </a:ext>
            </a:extLst>
          </p:cNvPr>
          <p:cNvGrpSpPr/>
          <p:nvPr userDrawn="1"/>
        </p:nvGrpSpPr>
        <p:grpSpPr>
          <a:xfrm>
            <a:off x="974905" y="387464"/>
            <a:ext cx="2261141" cy="638355"/>
            <a:chOff x="1247955" y="971909"/>
            <a:chExt cx="2261141" cy="638355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015A0046-5E15-45AC-992A-975F3A91D6F8}"/>
                </a:ext>
              </a:extLst>
            </p:cNvPr>
            <p:cNvSpPr/>
            <p:nvPr/>
          </p:nvSpPr>
          <p:spPr>
            <a:xfrm>
              <a:off x="1247955" y="971909"/>
              <a:ext cx="2053087" cy="638355"/>
            </a:xfrm>
            <a:custGeom>
              <a:avLst/>
              <a:gdLst>
                <a:gd name="connsiteX0" fmla="*/ 0 w 2053087"/>
                <a:gd name="connsiteY0" fmla="*/ 57510 h 638355"/>
                <a:gd name="connsiteX1" fmla="*/ 2053087 w 2053087"/>
                <a:gd name="connsiteY1" fmla="*/ 0 h 638355"/>
                <a:gd name="connsiteX2" fmla="*/ 1897811 w 2053087"/>
                <a:gd name="connsiteY2" fmla="*/ 638355 h 638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53087" h="638355">
                  <a:moveTo>
                    <a:pt x="0" y="57510"/>
                  </a:moveTo>
                  <a:lnTo>
                    <a:pt x="2053087" y="0"/>
                  </a:lnTo>
                  <a:lnTo>
                    <a:pt x="1897811" y="638355"/>
                  </a:ln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4">
                      <a:lumMod val="0"/>
                      <a:lumOff val="100000"/>
                    </a:schemeClr>
                  </a:gs>
                  <a:gs pos="48000">
                    <a:schemeClr val="accent4"/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91919669-50D9-4C14-9F39-053745462E34}"/>
                </a:ext>
              </a:extLst>
            </p:cNvPr>
            <p:cNvSpPr/>
            <p:nvPr/>
          </p:nvSpPr>
          <p:spPr>
            <a:xfrm>
              <a:off x="3244850" y="1301750"/>
              <a:ext cx="264246" cy="306408"/>
            </a:xfrm>
            <a:custGeom>
              <a:avLst/>
              <a:gdLst>
                <a:gd name="connsiteX0" fmla="*/ 0 w 2053087"/>
                <a:gd name="connsiteY0" fmla="*/ 57510 h 638355"/>
                <a:gd name="connsiteX1" fmla="*/ 2053087 w 2053087"/>
                <a:gd name="connsiteY1" fmla="*/ 0 h 638355"/>
                <a:gd name="connsiteX2" fmla="*/ 1897811 w 2053087"/>
                <a:gd name="connsiteY2" fmla="*/ 638355 h 638355"/>
                <a:gd name="connsiteX0" fmla="*/ 0 w 2053087"/>
                <a:gd name="connsiteY0" fmla="*/ 57510 h 638355"/>
                <a:gd name="connsiteX1" fmla="*/ 1502570 w 2053087"/>
                <a:gd name="connsiteY1" fmla="*/ 22048 h 638355"/>
                <a:gd name="connsiteX2" fmla="*/ 2053087 w 2053087"/>
                <a:gd name="connsiteY2" fmla="*/ 0 h 638355"/>
                <a:gd name="connsiteX3" fmla="*/ 1897811 w 2053087"/>
                <a:gd name="connsiteY3" fmla="*/ 638355 h 638355"/>
                <a:gd name="connsiteX0" fmla="*/ 0 w 550517"/>
                <a:gd name="connsiteY0" fmla="*/ 22048 h 638355"/>
                <a:gd name="connsiteX1" fmla="*/ 550517 w 550517"/>
                <a:gd name="connsiteY1" fmla="*/ 0 h 638355"/>
                <a:gd name="connsiteX2" fmla="*/ 395241 w 550517"/>
                <a:gd name="connsiteY2" fmla="*/ 638355 h 638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0517" h="638355">
                  <a:moveTo>
                    <a:pt x="0" y="22048"/>
                  </a:moveTo>
                  <a:lnTo>
                    <a:pt x="550517" y="0"/>
                  </a:lnTo>
                  <a:lnTo>
                    <a:pt x="395241" y="638355"/>
                  </a:ln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4">
                      <a:lumMod val="0"/>
                      <a:lumOff val="100000"/>
                    </a:schemeClr>
                  </a:gs>
                  <a:gs pos="48000">
                    <a:schemeClr val="accent4"/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矩形: 一个圆顶角，剪去另一个顶角 12">
            <a:extLst>
              <a:ext uri="{FF2B5EF4-FFF2-40B4-BE49-F238E27FC236}">
                <a16:creationId xmlns:a16="http://schemas.microsoft.com/office/drawing/2014/main" id="{63DB5982-F5B3-4472-BAA7-8CF43393CE71}"/>
              </a:ext>
            </a:extLst>
          </p:cNvPr>
          <p:cNvSpPr/>
          <p:nvPr userDrawn="1"/>
        </p:nvSpPr>
        <p:spPr>
          <a:xfrm>
            <a:off x="8182729" y="2526092"/>
            <a:ext cx="2337732" cy="555096"/>
          </a:xfrm>
          <a:prstGeom prst="snipRoundRect">
            <a:avLst>
              <a:gd name="adj1" fmla="val 0"/>
              <a:gd name="adj2" fmla="val 37258"/>
            </a:avLst>
          </a:prstGeom>
          <a:solidFill>
            <a:schemeClr val="accent4">
              <a:lumMod val="75000"/>
            </a:schemeClr>
          </a:solidFill>
          <a:ln>
            <a:noFill/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4" name="直角三角形 13">
            <a:extLst>
              <a:ext uri="{FF2B5EF4-FFF2-40B4-BE49-F238E27FC236}">
                <a16:creationId xmlns:a16="http://schemas.microsoft.com/office/drawing/2014/main" id="{EB9918FC-F854-405B-A930-54827CCC8D5B}"/>
              </a:ext>
            </a:extLst>
          </p:cNvPr>
          <p:cNvSpPr/>
          <p:nvPr userDrawn="1"/>
        </p:nvSpPr>
        <p:spPr>
          <a:xfrm rot="10800000">
            <a:off x="10376891" y="2526092"/>
            <a:ext cx="143570" cy="143570"/>
          </a:xfrm>
          <a:prstGeom prst="rtTriangle">
            <a:avLst/>
          </a:prstGeom>
          <a:solidFill>
            <a:schemeClr val="accent4"/>
          </a:solidFill>
          <a:ln>
            <a:noFill/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/>
          </a:p>
        </p:txBody>
      </p:sp>
      <p:sp>
        <p:nvSpPr>
          <p:cNvPr id="15" name="直角三角形 14">
            <a:extLst>
              <a:ext uri="{FF2B5EF4-FFF2-40B4-BE49-F238E27FC236}">
                <a16:creationId xmlns:a16="http://schemas.microsoft.com/office/drawing/2014/main" id="{EFF88777-B1FC-4F50-9877-0A047AFE405D}"/>
              </a:ext>
            </a:extLst>
          </p:cNvPr>
          <p:cNvSpPr/>
          <p:nvPr userDrawn="1"/>
        </p:nvSpPr>
        <p:spPr>
          <a:xfrm>
            <a:off x="10565148" y="2754409"/>
            <a:ext cx="326780" cy="326780"/>
          </a:xfrm>
          <a:prstGeom prst="rtTriangle">
            <a:avLst/>
          </a:prstGeom>
          <a:pattFill prst="pct80">
            <a:fgClr>
              <a:schemeClr val="accent4">
                <a:lumMod val="75000"/>
              </a:schemeClr>
            </a:fgClr>
            <a:bgClr>
              <a:schemeClr val="bg1"/>
            </a:bgClr>
          </a:pattFill>
          <a:ln>
            <a:noFill/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/>
          </a:p>
        </p:txBody>
      </p:sp>
      <p:sp>
        <p:nvSpPr>
          <p:cNvPr id="25" name="图片占位符 24">
            <a:extLst>
              <a:ext uri="{FF2B5EF4-FFF2-40B4-BE49-F238E27FC236}">
                <a16:creationId xmlns:a16="http://schemas.microsoft.com/office/drawing/2014/main" id="{9894BF5C-10C8-42FF-BF44-F1730C0C3A8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46593" y="1490054"/>
            <a:ext cx="6899872" cy="5367947"/>
          </a:xfrm>
          <a:effectLst>
            <a:outerShdw blurRad="254000" dist="2540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26" name="文本占位符 40">
            <a:extLst>
              <a:ext uri="{FF2B5EF4-FFF2-40B4-BE49-F238E27FC236}">
                <a16:creationId xmlns:a16="http://schemas.microsoft.com/office/drawing/2014/main" id="{18FCD5BF-1B65-4B42-9DB7-17C853889FB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182729" y="2618974"/>
            <a:ext cx="2337732" cy="646331"/>
          </a:xfrm>
          <a:noFill/>
        </p:spPr>
        <p:txBody>
          <a:bodyPr wrap="square">
            <a:spAutoFit/>
          </a:bodyPr>
          <a:lstStyle>
            <a:lvl1pPr marL="0" indent="0" algn="ctr">
              <a:buNone/>
              <a:defRPr lang="zh-CN" altLang="en-US" sz="2000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+mj-ea"/>
                <a:ea typeface="+mj-ea"/>
              </a:defRPr>
            </a:lvl1pPr>
            <a:lvl2pPr>
              <a:defRPr lang="zh-CN" altLang="en-US" sz="1800" dirty="0" smtClean="0"/>
            </a:lvl2pPr>
            <a:lvl3pPr>
              <a:defRPr lang="zh-CN" altLang="en-US" sz="1800" dirty="0" smtClean="0"/>
            </a:lvl3pPr>
            <a:lvl4pPr>
              <a:defRPr lang="zh-CN" altLang="en-US" dirty="0" smtClean="0"/>
            </a:lvl4pPr>
            <a:lvl5pPr>
              <a:defRPr lang="zh-CN" altLang="en-US" dirty="0"/>
            </a:lvl5pPr>
          </a:lstStyle>
          <a:p>
            <a:pPr marL="0" lvl="0" algn="ctr"/>
            <a:r>
              <a:rPr lang="zh-CN" altLang="en-US" dirty="0"/>
              <a:t>单击此处编辑母版文本样式</a:t>
            </a:r>
          </a:p>
        </p:txBody>
      </p:sp>
      <p:sp>
        <p:nvSpPr>
          <p:cNvPr id="27" name="文本占位符 40">
            <a:extLst>
              <a:ext uri="{FF2B5EF4-FFF2-40B4-BE49-F238E27FC236}">
                <a16:creationId xmlns:a16="http://schemas.microsoft.com/office/drawing/2014/main" id="{1F4003C2-14C4-4210-93F6-0BF40BF0617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124455" y="3829102"/>
            <a:ext cx="3120006" cy="1346266"/>
          </a:xfrm>
          <a:noFill/>
        </p:spPr>
        <p:txBody>
          <a:bodyPr wrap="square">
            <a:noAutofit/>
          </a:bodyPr>
          <a:lstStyle>
            <a:lvl1pPr marL="0" indent="0">
              <a:spcBef>
                <a:spcPts val="0"/>
              </a:spcBef>
              <a:buNone/>
              <a:defRPr lang="zh-CN" altLang="en-US" sz="1400" dirty="0" smtClean="0"/>
            </a:lvl1pPr>
          </a:lstStyle>
          <a:p>
            <a:pPr marL="0" lvl="0">
              <a:lnSpc>
                <a:spcPct val="150000"/>
              </a:lnSpc>
            </a:pPr>
            <a:r>
              <a:rPr lang="zh-CN" altLang="en-US" dirty="0"/>
              <a:t>单击此处编辑母版文本样式</a:t>
            </a:r>
          </a:p>
        </p:txBody>
      </p:sp>
      <p:sp>
        <p:nvSpPr>
          <p:cNvPr id="29" name="标题 1">
            <a:extLst>
              <a:ext uri="{FF2B5EF4-FFF2-40B4-BE49-F238E27FC236}">
                <a16:creationId xmlns:a16="http://schemas.microsoft.com/office/drawing/2014/main" id="{944DE775-009B-47E8-966C-8CBA91EB0F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350" y="464234"/>
            <a:ext cx="5724644" cy="646331"/>
          </a:xfrm>
          <a:noFill/>
        </p:spPr>
        <p:txBody>
          <a:bodyPr wrap="none">
            <a:spAutoFit/>
          </a:bodyPr>
          <a:lstStyle>
            <a:lvl1pPr>
              <a:defRPr lang="zh-CN" altLang="en-US" sz="3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cs typeface="+mn-cs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708236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a16="http://schemas.microsoft.com/office/drawing/2014/main" xmlns=""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图1文_8"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9D4C824E-07DF-4780-9B24-AFE522BD0EE8}"/>
              </a:ext>
            </a:extLst>
          </p:cNvPr>
          <p:cNvGrpSpPr/>
          <p:nvPr userDrawn="1"/>
        </p:nvGrpSpPr>
        <p:grpSpPr>
          <a:xfrm>
            <a:off x="968555" y="387464"/>
            <a:ext cx="2261141" cy="638355"/>
            <a:chOff x="1247955" y="971909"/>
            <a:chExt cx="2261141" cy="638355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994F4C35-D2AC-4131-B62B-341CC7936E7E}"/>
                </a:ext>
              </a:extLst>
            </p:cNvPr>
            <p:cNvSpPr/>
            <p:nvPr/>
          </p:nvSpPr>
          <p:spPr>
            <a:xfrm>
              <a:off x="1247955" y="971909"/>
              <a:ext cx="2053087" cy="638355"/>
            </a:xfrm>
            <a:custGeom>
              <a:avLst/>
              <a:gdLst>
                <a:gd name="connsiteX0" fmla="*/ 0 w 2053087"/>
                <a:gd name="connsiteY0" fmla="*/ 57510 h 638355"/>
                <a:gd name="connsiteX1" fmla="*/ 2053087 w 2053087"/>
                <a:gd name="connsiteY1" fmla="*/ 0 h 638355"/>
                <a:gd name="connsiteX2" fmla="*/ 1897811 w 2053087"/>
                <a:gd name="connsiteY2" fmla="*/ 638355 h 638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53087" h="638355">
                  <a:moveTo>
                    <a:pt x="0" y="57510"/>
                  </a:moveTo>
                  <a:lnTo>
                    <a:pt x="2053087" y="0"/>
                  </a:lnTo>
                  <a:lnTo>
                    <a:pt x="1897811" y="638355"/>
                  </a:ln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1"/>
                  </a:gs>
                  <a:gs pos="48000">
                    <a:schemeClr val="accent1">
                      <a:lumMod val="50000"/>
                      <a:alpha val="0"/>
                    </a:schemeClr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43F5383D-35ED-40EE-B8FF-D524C84004D6}"/>
                </a:ext>
              </a:extLst>
            </p:cNvPr>
            <p:cNvSpPr/>
            <p:nvPr/>
          </p:nvSpPr>
          <p:spPr>
            <a:xfrm>
              <a:off x="3244850" y="1301750"/>
              <a:ext cx="264246" cy="306408"/>
            </a:xfrm>
            <a:custGeom>
              <a:avLst/>
              <a:gdLst>
                <a:gd name="connsiteX0" fmla="*/ 0 w 2053087"/>
                <a:gd name="connsiteY0" fmla="*/ 57510 h 638355"/>
                <a:gd name="connsiteX1" fmla="*/ 2053087 w 2053087"/>
                <a:gd name="connsiteY1" fmla="*/ 0 h 638355"/>
                <a:gd name="connsiteX2" fmla="*/ 1897811 w 2053087"/>
                <a:gd name="connsiteY2" fmla="*/ 638355 h 638355"/>
                <a:gd name="connsiteX0" fmla="*/ 0 w 2053087"/>
                <a:gd name="connsiteY0" fmla="*/ 57510 h 638355"/>
                <a:gd name="connsiteX1" fmla="*/ 1502570 w 2053087"/>
                <a:gd name="connsiteY1" fmla="*/ 22048 h 638355"/>
                <a:gd name="connsiteX2" fmla="*/ 2053087 w 2053087"/>
                <a:gd name="connsiteY2" fmla="*/ 0 h 638355"/>
                <a:gd name="connsiteX3" fmla="*/ 1897811 w 2053087"/>
                <a:gd name="connsiteY3" fmla="*/ 638355 h 638355"/>
                <a:gd name="connsiteX0" fmla="*/ 0 w 550517"/>
                <a:gd name="connsiteY0" fmla="*/ 22048 h 638355"/>
                <a:gd name="connsiteX1" fmla="*/ 550517 w 550517"/>
                <a:gd name="connsiteY1" fmla="*/ 0 h 638355"/>
                <a:gd name="connsiteX2" fmla="*/ 395241 w 550517"/>
                <a:gd name="connsiteY2" fmla="*/ 638355 h 638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0517" h="638355">
                  <a:moveTo>
                    <a:pt x="0" y="22048"/>
                  </a:moveTo>
                  <a:lnTo>
                    <a:pt x="550517" y="0"/>
                  </a:lnTo>
                  <a:lnTo>
                    <a:pt x="395241" y="638355"/>
                  </a:ln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1"/>
                  </a:gs>
                  <a:gs pos="53000">
                    <a:schemeClr val="accent1">
                      <a:lumMod val="50000"/>
                      <a:alpha val="0"/>
                    </a:schemeClr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>
            <a:extLst>
              <a:ext uri="{FF2B5EF4-FFF2-40B4-BE49-F238E27FC236}">
                <a16:creationId xmlns:a16="http://schemas.microsoft.com/office/drawing/2014/main" id="{ED3BCECD-ABFE-407C-9E25-B88F0FF114B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660400" cy="6858000"/>
          </a:xfrm>
          <a:custGeom>
            <a:avLst/>
            <a:gdLst>
              <a:gd name="connsiteX0" fmla="*/ 0 w 8245234"/>
              <a:gd name="connsiteY0" fmla="*/ 0 h 6858000"/>
              <a:gd name="connsiteX1" fmla="*/ 8245234 w 8245234"/>
              <a:gd name="connsiteY1" fmla="*/ 0 h 6858000"/>
              <a:gd name="connsiteX2" fmla="*/ 8245234 w 8245234"/>
              <a:gd name="connsiteY2" fmla="*/ 6858000 h 6858000"/>
              <a:gd name="connsiteX3" fmla="*/ 0 w 8245234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234" h="6858000">
                <a:moveTo>
                  <a:pt x="0" y="0"/>
                </a:moveTo>
                <a:lnTo>
                  <a:pt x="8245234" y="0"/>
                </a:lnTo>
                <a:lnTo>
                  <a:pt x="8245234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3" name="矩形: 一个圆顶角，剪去另一个顶角 12">
            <a:extLst>
              <a:ext uri="{FF2B5EF4-FFF2-40B4-BE49-F238E27FC236}">
                <a16:creationId xmlns:a16="http://schemas.microsoft.com/office/drawing/2014/main" id="{12146429-C37A-4BBF-B817-54B1487F257A}"/>
              </a:ext>
            </a:extLst>
          </p:cNvPr>
          <p:cNvSpPr/>
          <p:nvPr userDrawn="1"/>
        </p:nvSpPr>
        <p:spPr>
          <a:xfrm>
            <a:off x="873644" y="3429000"/>
            <a:ext cx="2782163" cy="555096"/>
          </a:xfrm>
          <a:prstGeom prst="snipRoundRect">
            <a:avLst>
              <a:gd name="adj1" fmla="val 50000"/>
              <a:gd name="adj2" fmla="val 37258"/>
            </a:avLst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直角三角形 13">
            <a:extLst>
              <a:ext uri="{FF2B5EF4-FFF2-40B4-BE49-F238E27FC236}">
                <a16:creationId xmlns:a16="http://schemas.microsoft.com/office/drawing/2014/main" id="{AED859B4-92B2-42C5-8350-6795D57658F4}"/>
              </a:ext>
            </a:extLst>
          </p:cNvPr>
          <p:cNvSpPr/>
          <p:nvPr userDrawn="1"/>
        </p:nvSpPr>
        <p:spPr>
          <a:xfrm rot="10800000">
            <a:off x="3512235" y="3429000"/>
            <a:ext cx="143570" cy="143570"/>
          </a:xfrm>
          <a:prstGeom prst="rtTriangle">
            <a:avLst/>
          </a:prstGeom>
          <a:solidFill>
            <a:schemeClr val="accent1"/>
          </a:solidFill>
          <a:ln>
            <a:noFill/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7531E76-84D8-44E7-9B0D-0C478C19A1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85BC9-A4FC-459A-8FCB-1605D3FE4099}" type="datetimeFigureOut">
              <a:rPr lang="zh-CN" altLang="en-US" smtClean="0"/>
              <a:t>2022/2/6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27EF28A-4C42-4ACC-BE5F-1656218794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F73405B-35B3-4668-870B-6043CBD73E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1D816-B69B-4DC0-8779-FD68D0B228C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3" name="图片占位符 22">
            <a:extLst>
              <a:ext uri="{FF2B5EF4-FFF2-40B4-BE49-F238E27FC236}">
                <a16:creationId xmlns:a16="http://schemas.microsoft.com/office/drawing/2014/main" id="{5E2457CD-906B-4E95-8C61-AAC93BDB05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946766" y="0"/>
            <a:ext cx="8245234" cy="6858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24" name="标题 1">
            <a:extLst>
              <a:ext uri="{FF2B5EF4-FFF2-40B4-BE49-F238E27FC236}">
                <a16:creationId xmlns:a16="http://schemas.microsoft.com/office/drawing/2014/main" id="{8E9ADAB4-B5F1-447D-AAE5-232A7F0961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350" y="464234"/>
            <a:ext cx="5724644" cy="646331"/>
          </a:xfrm>
          <a:noFill/>
        </p:spPr>
        <p:txBody>
          <a:bodyPr wrap="none">
            <a:spAutoFit/>
          </a:bodyPr>
          <a:lstStyle>
            <a:lvl1pPr>
              <a:defRPr lang="zh-CN" altLang="en-US" sz="3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cs typeface="+mn-cs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  <p:sp>
        <p:nvSpPr>
          <p:cNvPr id="25" name="文本占位符 40">
            <a:extLst>
              <a:ext uri="{FF2B5EF4-FFF2-40B4-BE49-F238E27FC236}">
                <a16:creationId xmlns:a16="http://schemas.microsoft.com/office/drawing/2014/main" id="{D8A3D6F2-1BAD-41CB-B1BE-03E342CA105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75854" y="3521882"/>
            <a:ext cx="2769046" cy="646331"/>
          </a:xfrm>
          <a:noFill/>
        </p:spPr>
        <p:txBody>
          <a:bodyPr wrap="square">
            <a:spAutoFit/>
          </a:bodyPr>
          <a:lstStyle>
            <a:lvl1pPr marL="0" indent="0">
              <a:buNone/>
              <a:defRPr lang="zh-CN" altLang="en-US" sz="20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+mj-ea"/>
                <a:ea typeface="+mj-ea"/>
              </a:defRPr>
            </a:lvl1pPr>
            <a:lvl2pPr>
              <a:defRPr lang="zh-CN" altLang="en-US" sz="1800" dirty="0" smtClean="0"/>
            </a:lvl2pPr>
            <a:lvl3pPr>
              <a:defRPr lang="zh-CN" altLang="en-US" sz="1800" dirty="0" smtClean="0"/>
            </a:lvl3pPr>
            <a:lvl4pPr>
              <a:defRPr lang="zh-CN" altLang="en-US" dirty="0" smtClean="0"/>
            </a:lvl4pPr>
            <a:lvl5pPr>
              <a:defRPr lang="zh-CN" altLang="en-US" dirty="0"/>
            </a:lvl5pPr>
          </a:lstStyle>
          <a:p>
            <a:pPr marL="0" lvl="0" algn="ctr"/>
            <a:r>
              <a:rPr lang="zh-CN" altLang="en-US" dirty="0"/>
              <a:t>单击此处编辑母版文本样式</a:t>
            </a:r>
          </a:p>
        </p:txBody>
      </p:sp>
      <p:sp>
        <p:nvSpPr>
          <p:cNvPr id="26" name="文本占位符 40">
            <a:extLst>
              <a:ext uri="{FF2B5EF4-FFF2-40B4-BE49-F238E27FC236}">
                <a16:creationId xmlns:a16="http://schemas.microsoft.com/office/drawing/2014/main" id="{1E02D4DD-10B7-43EE-BF8D-9164EB2CE54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03276" y="4497115"/>
            <a:ext cx="2911474" cy="1992597"/>
          </a:xfrm>
          <a:noFill/>
        </p:spPr>
        <p:txBody>
          <a:bodyPr wrap="square">
            <a:noAutofit/>
          </a:bodyPr>
          <a:lstStyle>
            <a:lvl1pPr marL="0" indent="0">
              <a:spcBef>
                <a:spcPts val="0"/>
              </a:spcBef>
              <a:buNone/>
              <a:defRPr lang="zh-CN" altLang="en-US" sz="1400" dirty="0" smtClean="0"/>
            </a:lvl1pPr>
          </a:lstStyle>
          <a:p>
            <a:pPr marL="0" lvl="0">
              <a:lnSpc>
                <a:spcPct val="150000"/>
              </a:lnSpc>
            </a:pPr>
            <a:r>
              <a:rPr lang="zh-CN" altLang="en-US" dirty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852481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a14="http://schemas.microsoft.com/office/drawing/2010/main" xmlns:a16="http://schemas.microsoft.com/office/drawing/2014/main" xmlns=""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图1文_9"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1FBEC2BC-6747-45D0-A25A-DE50FDB452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744891" y="0"/>
            <a:ext cx="7447109" cy="6858000"/>
          </a:xfrm>
          <a:custGeom>
            <a:avLst/>
            <a:gdLst>
              <a:gd name="connsiteX0" fmla="*/ 7447109 w 7447109"/>
              <a:gd name="connsiteY0" fmla="*/ 0 h 6858000"/>
              <a:gd name="connsiteX1" fmla="*/ 7447109 w 7447109"/>
              <a:gd name="connsiteY1" fmla="*/ 6858000 h 6858000"/>
              <a:gd name="connsiteX2" fmla="*/ 0 w 7447109"/>
              <a:gd name="connsiteY2" fmla="*/ 6135685 h 6858000"/>
              <a:gd name="connsiteX3" fmla="*/ 0 w 7447109"/>
              <a:gd name="connsiteY3" fmla="*/ 72231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47109" h="6858000">
                <a:moveTo>
                  <a:pt x="7447109" y="0"/>
                </a:moveTo>
                <a:lnTo>
                  <a:pt x="7447109" y="6858000"/>
                </a:lnTo>
                <a:lnTo>
                  <a:pt x="0" y="6135685"/>
                </a:lnTo>
                <a:lnTo>
                  <a:pt x="0" y="722315"/>
                </a:lnTo>
                <a:close/>
              </a:path>
            </a:pathLst>
          </a:cu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682061B3-5A1C-4134-80D8-24B0AE5142D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chemeClr val="accent4"/>
              </a:gs>
              <a:gs pos="76000">
                <a:schemeClr val="accent4">
                  <a:lumMod val="50000"/>
                  <a:alpha val="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B2219C7E-B06A-4E8C-9F06-0C6747063754}"/>
              </a:ext>
            </a:extLst>
          </p:cNvPr>
          <p:cNvGrpSpPr/>
          <p:nvPr userDrawn="1"/>
        </p:nvGrpSpPr>
        <p:grpSpPr>
          <a:xfrm>
            <a:off x="1286959" y="387464"/>
            <a:ext cx="2261141" cy="638355"/>
            <a:chOff x="1247955" y="971909"/>
            <a:chExt cx="2261141" cy="638355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7A502C94-8440-4AFF-A47F-F44CDEEA2BA5}"/>
                </a:ext>
              </a:extLst>
            </p:cNvPr>
            <p:cNvSpPr/>
            <p:nvPr/>
          </p:nvSpPr>
          <p:spPr>
            <a:xfrm>
              <a:off x="1247955" y="971909"/>
              <a:ext cx="2053087" cy="638355"/>
            </a:xfrm>
            <a:custGeom>
              <a:avLst/>
              <a:gdLst>
                <a:gd name="connsiteX0" fmla="*/ 0 w 2053087"/>
                <a:gd name="connsiteY0" fmla="*/ 57510 h 638355"/>
                <a:gd name="connsiteX1" fmla="*/ 2053087 w 2053087"/>
                <a:gd name="connsiteY1" fmla="*/ 0 h 638355"/>
                <a:gd name="connsiteX2" fmla="*/ 1897811 w 2053087"/>
                <a:gd name="connsiteY2" fmla="*/ 638355 h 638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53087" h="638355">
                  <a:moveTo>
                    <a:pt x="0" y="57510"/>
                  </a:moveTo>
                  <a:lnTo>
                    <a:pt x="2053087" y="0"/>
                  </a:lnTo>
                  <a:lnTo>
                    <a:pt x="1897811" y="638355"/>
                  </a:ln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4"/>
                  </a:gs>
                  <a:gs pos="48000">
                    <a:schemeClr val="accent4">
                      <a:lumMod val="50000"/>
                      <a:alpha val="0"/>
                    </a:schemeClr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16882261-7967-455A-B5B2-39341C85C5CC}"/>
                </a:ext>
              </a:extLst>
            </p:cNvPr>
            <p:cNvSpPr/>
            <p:nvPr/>
          </p:nvSpPr>
          <p:spPr>
            <a:xfrm>
              <a:off x="3244850" y="1301750"/>
              <a:ext cx="264246" cy="306408"/>
            </a:xfrm>
            <a:custGeom>
              <a:avLst/>
              <a:gdLst>
                <a:gd name="connsiteX0" fmla="*/ 0 w 2053087"/>
                <a:gd name="connsiteY0" fmla="*/ 57510 h 638355"/>
                <a:gd name="connsiteX1" fmla="*/ 2053087 w 2053087"/>
                <a:gd name="connsiteY1" fmla="*/ 0 h 638355"/>
                <a:gd name="connsiteX2" fmla="*/ 1897811 w 2053087"/>
                <a:gd name="connsiteY2" fmla="*/ 638355 h 638355"/>
                <a:gd name="connsiteX0" fmla="*/ 0 w 2053087"/>
                <a:gd name="connsiteY0" fmla="*/ 57510 h 638355"/>
                <a:gd name="connsiteX1" fmla="*/ 1502570 w 2053087"/>
                <a:gd name="connsiteY1" fmla="*/ 22048 h 638355"/>
                <a:gd name="connsiteX2" fmla="*/ 2053087 w 2053087"/>
                <a:gd name="connsiteY2" fmla="*/ 0 h 638355"/>
                <a:gd name="connsiteX3" fmla="*/ 1897811 w 2053087"/>
                <a:gd name="connsiteY3" fmla="*/ 638355 h 638355"/>
                <a:gd name="connsiteX0" fmla="*/ 0 w 550517"/>
                <a:gd name="connsiteY0" fmla="*/ 22048 h 638355"/>
                <a:gd name="connsiteX1" fmla="*/ 550517 w 550517"/>
                <a:gd name="connsiteY1" fmla="*/ 0 h 638355"/>
                <a:gd name="connsiteX2" fmla="*/ 395241 w 550517"/>
                <a:gd name="connsiteY2" fmla="*/ 638355 h 638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0517" h="638355">
                  <a:moveTo>
                    <a:pt x="0" y="22048"/>
                  </a:moveTo>
                  <a:lnTo>
                    <a:pt x="550517" y="0"/>
                  </a:lnTo>
                  <a:lnTo>
                    <a:pt x="395241" y="638355"/>
                  </a:ln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4"/>
                  </a:gs>
                  <a:gs pos="48000">
                    <a:schemeClr val="accent4">
                      <a:lumMod val="50000"/>
                      <a:alpha val="0"/>
                    </a:schemeClr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矩形: 剪去对角 12">
            <a:extLst>
              <a:ext uri="{FF2B5EF4-FFF2-40B4-BE49-F238E27FC236}">
                <a16:creationId xmlns:a16="http://schemas.microsoft.com/office/drawing/2014/main" id="{C274F9F5-C61E-4098-BFA7-EBF4E9BFBF34}"/>
              </a:ext>
            </a:extLst>
          </p:cNvPr>
          <p:cNvSpPr/>
          <p:nvPr userDrawn="1"/>
        </p:nvSpPr>
        <p:spPr>
          <a:xfrm>
            <a:off x="919000" y="2498447"/>
            <a:ext cx="2337732" cy="555096"/>
          </a:xfrm>
          <a:prstGeom prst="snip2DiagRect">
            <a:avLst>
              <a:gd name="adj1" fmla="val 0"/>
              <a:gd name="adj2" fmla="val 39546"/>
            </a:avLst>
          </a:prstGeom>
          <a:solidFill>
            <a:schemeClr val="accent4">
              <a:lumMod val="75000"/>
            </a:schemeClr>
          </a:solidFill>
          <a:ln>
            <a:noFill/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4" name="直角三角形 13">
            <a:extLst>
              <a:ext uri="{FF2B5EF4-FFF2-40B4-BE49-F238E27FC236}">
                <a16:creationId xmlns:a16="http://schemas.microsoft.com/office/drawing/2014/main" id="{169DBD75-E260-4A7D-8AF7-64D9F38D9F6C}"/>
              </a:ext>
            </a:extLst>
          </p:cNvPr>
          <p:cNvSpPr/>
          <p:nvPr userDrawn="1"/>
        </p:nvSpPr>
        <p:spPr>
          <a:xfrm rot="10800000">
            <a:off x="3117770" y="2498447"/>
            <a:ext cx="143570" cy="143570"/>
          </a:xfrm>
          <a:prstGeom prst="rtTriangle">
            <a:avLst/>
          </a:prstGeom>
          <a:solidFill>
            <a:schemeClr val="accent4"/>
          </a:solidFill>
          <a:ln>
            <a:noFill/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/>
          </a:p>
        </p:txBody>
      </p:sp>
      <p:sp>
        <p:nvSpPr>
          <p:cNvPr id="21" name="直角三角形 20">
            <a:extLst>
              <a:ext uri="{FF2B5EF4-FFF2-40B4-BE49-F238E27FC236}">
                <a16:creationId xmlns:a16="http://schemas.microsoft.com/office/drawing/2014/main" id="{27E18E8A-0CC1-4F02-9373-A1F615FB6F97}"/>
              </a:ext>
            </a:extLst>
          </p:cNvPr>
          <p:cNvSpPr/>
          <p:nvPr userDrawn="1"/>
        </p:nvSpPr>
        <p:spPr>
          <a:xfrm>
            <a:off x="923608" y="2909973"/>
            <a:ext cx="143570" cy="143570"/>
          </a:xfrm>
          <a:prstGeom prst="rtTriangle">
            <a:avLst/>
          </a:prstGeom>
          <a:solidFill>
            <a:schemeClr val="accent4"/>
          </a:solidFill>
          <a:ln>
            <a:noFill/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3D235BDC-399D-46C1-A5A3-346F90D5CA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85BC9-A4FC-459A-8FCB-1605D3FE4099}" type="datetimeFigureOut">
              <a:rPr lang="zh-CN" altLang="en-US" smtClean="0"/>
              <a:t>2022/2/6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3D6F2A96-2625-4D4F-A174-BB41FBF0D7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07852E2-DC88-46E0-A0E3-D89DEAB808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1D816-B69B-4DC0-8779-FD68D0B228C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5" name="标题 1">
            <a:extLst>
              <a:ext uri="{FF2B5EF4-FFF2-40B4-BE49-F238E27FC236}">
                <a16:creationId xmlns:a16="http://schemas.microsoft.com/office/drawing/2014/main" id="{C7BB9C6C-8127-4E21-AB55-F45FC5847E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350" y="464234"/>
            <a:ext cx="5724644" cy="646331"/>
          </a:xfrm>
          <a:noFill/>
        </p:spPr>
        <p:txBody>
          <a:bodyPr wrap="none">
            <a:spAutoFit/>
          </a:bodyPr>
          <a:lstStyle>
            <a:lvl1pPr>
              <a:defRPr lang="zh-CN" altLang="en-US" sz="3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cs typeface="+mn-cs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  <p:sp>
        <p:nvSpPr>
          <p:cNvPr id="26" name="文本占位符 40">
            <a:extLst>
              <a:ext uri="{FF2B5EF4-FFF2-40B4-BE49-F238E27FC236}">
                <a16:creationId xmlns:a16="http://schemas.microsoft.com/office/drawing/2014/main" id="{A5D21692-F7C0-41D9-8BF5-01AA40BEA47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14393" y="2591329"/>
            <a:ext cx="2346946" cy="646331"/>
          </a:xfrm>
          <a:noFill/>
        </p:spPr>
        <p:txBody>
          <a:bodyPr wrap="square">
            <a:spAutoFit/>
          </a:bodyPr>
          <a:lstStyle>
            <a:lvl1pPr marL="0" indent="0" algn="ctr">
              <a:buNone/>
              <a:defRPr lang="zh-CN" altLang="en-US" sz="2000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+mj-ea"/>
                <a:ea typeface="+mj-ea"/>
              </a:defRPr>
            </a:lvl1pPr>
            <a:lvl2pPr>
              <a:defRPr lang="zh-CN" altLang="en-US" sz="1800" dirty="0" smtClean="0"/>
            </a:lvl2pPr>
            <a:lvl3pPr>
              <a:defRPr lang="zh-CN" altLang="en-US" sz="1800" dirty="0" smtClean="0"/>
            </a:lvl3pPr>
            <a:lvl4pPr>
              <a:defRPr lang="zh-CN" altLang="en-US" dirty="0" smtClean="0"/>
            </a:lvl4pPr>
            <a:lvl5pPr>
              <a:defRPr lang="zh-CN" altLang="en-US" dirty="0"/>
            </a:lvl5pPr>
          </a:lstStyle>
          <a:p>
            <a:pPr marL="0" lvl="0" algn="ctr"/>
            <a:r>
              <a:rPr lang="zh-CN" altLang="en-US" dirty="0"/>
              <a:t>单击此处编辑母版文本样式</a:t>
            </a:r>
          </a:p>
        </p:txBody>
      </p:sp>
      <p:sp>
        <p:nvSpPr>
          <p:cNvPr id="27" name="文本占位符 40">
            <a:extLst>
              <a:ext uri="{FF2B5EF4-FFF2-40B4-BE49-F238E27FC236}">
                <a16:creationId xmlns:a16="http://schemas.microsoft.com/office/drawing/2014/main" id="{6498AEA3-E779-4A85-835B-17F0DDCC52C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96490" y="3671431"/>
            <a:ext cx="3597710" cy="1992597"/>
          </a:xfrm>
          <a:noFill/>
        </p:spPr>
        <p:txBody>
          <a:bodyPr wrap="square">
            <a:noAutofit/>
          </a:bodyPr>
          <a:lstStyle>
            <a:lvl1pPr marL="0" indent="0">
              <a:spcBef>
                <a:spcPts val="0"/>
              </a:spcBef>
              <a:buNone/>
              <a:defRPr lang="zh-CN" altLang="en-US" sz="1400" dirty="0" smtClean="0"/>
            </a:lvl1pPr>
          </a:lstStyle>
          <a:p>
            <a:pPr marL="0" lvl="0">
              <a:lnSpc>
                <a:spcPct val="150000"/>
              </a:lnSpc>
            </a:pPr>
            <a:r>
              <a:rPr lang="zh-CN" altLang="en-US" dirty="0"/>
              <a:t>单击此处编辑母版文本样式</a:t>
            </a:r>
          </a:p>
        </p:txBody>
      </p:sp>
      <p:sp>
        <p:nvSpPr>
          <p:cNvPr id="29" name="图片占位符 28">
            <a:extLst>
              <a:ext uri="{FF2B5EF4-FFF2-40B4-BE49-F238E27FC236}">
                <a16:creationId xmlns:a16="http://schemas.microsoft.com/office/drawing/2014/main" id="{0FC72339-739B-4DB7-8807-FDA481A92AB0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814181" y="1368514"/>
            <a:ext cx="6452696" cy="4032935"/>
          </a:xfrm>
          <a:effectLst>
            <a:outerShdw blurRad="381000" dist="381000" dir="2700000" algn="tl" rotWithShape="0">
              <a:prstClr val="black">
                <a:alpha val="40000"/>
              </a:prstClr>
            </a:outerShdw>
          </a:effectLst>
          <a:scene3d>
            <a:camera prst="perspectiveLeft" fov="3300000"/>
            <a:lightRig rig="threePt" dir="t"/>
          </a:scene3d>
          <a:sp3d prstMaterial="matte"/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8460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a14="http://schemas.microsoft.com/office/drawing/2010/main" xmlns:a16="http://schemas.microsoft.com/office/drawing/2014/main" xmlns=""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图1文_10"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图片占位符 14">
            <a:extLst>
              <a:ext uri="{FF2B5EF4-FFF2-40B4-BE49-F238E27FC236}">
                <a16:creationId xmlns:a16="http://schemas.microsoft.com/office/drawing/2014/main" id="{365C0A23-E09C-4D22-8316-488F14E4E8B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12689" y="1599874"/>
            <a:ext cx="10706211" cy="5258127"/>
          </a:xfrm>
          <a:effectLst>
            <a:outerShdw blurRad="381000" dist="2540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089A8F41-68B4-4F22-8377-038EC61770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85BC9-A4FC-459A-8FCB-1605D3FE4099}" type="datetimeFigureOut">
              <a:rPr lang="zh-CN" altLang="en-US" smtClean="0"/>
              <a:t>2022/2/6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3B2EB2B0-9BBF-4B4D-83A0-1E86776F33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0F45D08-2F2F-4172-94A3-D63CED2C64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1D816-B69B-4DC0-8779-FD68D0B228C8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67AEE573-B2EC-490B-9227-11589C0C1C24}"/>
              </a:ext>
            </a:extLst>
          </p:cNvPr>
          <p:cNvGrpSpPr/>
          <p:nvPr userDrawn="1"/>
        </p:nvGrpSpPr>
        <p:grpSpPr>
          <a:xfrm>
            <a:off x="968555" y="387464"/>
            <a:ext cx="2261141" cy="638355"/>
            <a:chOff x="1247955" y="971909"/>
            <a:chExt cx="2261141" cy="638355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F69E238F-11E9-400E-9C17-1096EF525237}"/>
                </a:ext>
              </a:extLst>
            </p:cNvPr>
            <p:cNvSpPr/>
            <p:nvPr/>
          </p:nvSpPr>
          <p:spPr>
            <a:xfrm>
              <a:off x="1247955" y="971909"/>
              <a:ext cx="2053087" cy="638355"/>
            </a:xfrm>
            <a:custGeom>
              <a:avLst/>
              <a:gdLst>
                <a:gd name="connsiteX0" fmla="*/ 0 w 2053087"/>
                <a:gd name="connsiteY0" fmla="*/ 57510 h 638355"/>
                <a:gd name="connsiteX1" fmla="*/ 2053087 w 2053087"/>
                <a:gd name="connsiteY1" fmla="*/ 0 h 638355"/>
                <a:gd name="connsiteX2" fmla="*/ 1897811 w 2053087"/>
                <a:gd name="connsiteY2" fmla="*/ 638355 h 638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53087" h="638355">
                  <a:moveTo>
                    <a:pt x="0" y="57510"/>
                  </a:moveTo>
                  <a:lnTo>
                    <a:pt x="2053087" y="0"/>
                  </a:lnTo>
                  <a:lnTo>
                    <a:pt x="1897811" y="638355"/>
                  </a:ln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1"/>
                  </a:gs>
                  <a:gs pos="48000">
                    <a:schemeClr val="accent1">
                      <a:lumMod val="50000"/>
                      <a:alpha val="0"/>
                    </a:schemeClr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2B8140DF-CCED-494D-8CA1-7EFCA44DE129}"/>
                </a:ext>
              </a:extLst>
            </p:cNvPr>
            <p:cNvSpPr/>
            <p:nvPr/>
          </p:nvSpPr>
          <p:spPr>
            <a:xfrm>
              <a:off x="3244850" y="1301750"/>
              <a:ext cx="264246" cy="306408"/>
            </a:xfrm>
            <a:custGeom>
              <a:avLst/>
              <a:gdLst>
                <a:gd name="connsiteX0" fmla="*/ 0 w 2053087"/>
                <a:gd name="connsiteY0" fmla="*/ 57510 h 638355"/>
                <a:gd name="connsiteX1" fmla="*/ 2053087 w 2053087"/>
                <a:gd name="connsiteY1" fmla="*/ 0 h 638355"/>
                <a:gd name="connsiteX2" fmla="*/ 1897811 w 2053087"/>
                <a:gd name="connsiteY2" fmla="*/ 638355 h 638355"/>
                <a:gd name="connsiteX0" fmla="*/ 0 w 2053087"/>
                <a:gd name="connsiteY0" fmla="*/ 57510 h 638355"/>
                <a:gd name="connsiteX1" fmla="*/ 1502570 w 2053087"/>
                <a:gd name="connsiteY1" fmla="*/ 22048 h 638355"/>
                <a:gd name="connsiteX2" fmla="*/ 2053087 w 2053087"/>
                <a:gd name="connsiteY2" fmla="*/ 0 h 638355"/>
                <a:gd name="connsiteX3" fmla="*/ 1897811 w 2053087"/>
                <a:gd name="connsiteY3" fmla="*/ 638355 h 638355"/>
                <a:gd name="connsiteX0" fmla="*/ 0 w 550517"/>
                <a:gd name="connsiteY0" fmla="*/ 22048 h 638355"/>
                <a:gd name="connsiteX1" fmla="*/ 550517 w 550517"/>
                <a:gd name="connsiteY1" fmla="*/ 0 h 638355"/>
                <a:gd name="connsiteX2" fmla="*/ 395241 w 550517"/>
                <a:gd name="connsiteY2" fmla="*/ 638355 h 638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0517" h="638355">
                  <a:moveTo>
                    <a:pt x="0" y="22048"/>
                  </a:moveTo>
                  <a:lnTo>
                    <a:pt x="550517" y="0"/>
                  </a:lnTo>
                  <a:lnTo>
                    <a:pt x="395241" y="638355"/>
                  </a:ln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1"/>
                  </a:gs>
                  <a:gs pos="53000">
                    <a:schemeClr val="accent1">
                      <a:lumMod val="50000"/>
                      <a:alpha val="0"/>
                    </a:schemeClr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7B77F0FF-FFE8-4F75-8A3C-599ADA0B304A}"/>
              </a:ext>
            </a:extLst>
          </p:cNvPr>
          <p:cNvSpPr txBox="1"/>
          <p:nvPr userDrawn="1"/>
        </p:nvSpPr>
        <p:spPr>
          <a:xfrm>
            <a:off x="1101879" y="4083877"/>
            <a:ext cx="1723549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+mj-ea"/>
                <a:ea typeface="+mj-ea"/>
              </a:rPr>
              <a:t>麦田上的鸦群</a:t>
            </a:r>
          </a:p>
        </p:txBody>
      </p:sp>
      <p:sp>
        <p:nvSpPr>
          <p:cNvPr id="13" name="标题 1">
            <a:extLst>
              <a:ext uri="{FF2B5EF4-FFF2-40B4-BE49-F238E27FC236}">
                <a16:creationId xmlns:a16="http://schemas.microsoft.com/office/drawing/2014/main" id="{6D4A8592-82C3-4CE2-B20E-131B813E6E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350" y="464234"/>
            <a:ext cx="5724644" cy="646331"/>
          </a:xfrm>
          <a:noFill/>
        </p:spPr>
        <p:txBody>
          <a:bodyPr wrap="none">
            <a:spAutoFit/>
          </a:bodyPr>
          <a:lstStyle>
            <a:lvl1pPr>
              <a:defRPr lang="zh-CN" altLang="en-US" sz="3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cs typeface="+mn-cs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  <p:sp>
        <p:nvSpPr>
          <p:cNvPr id="16" name="文本占位符 40">
            <a:extLst>
              <a:ext uri="{FF2B5EF4-FFF2-40B4-BE49-F238E27FC236}">
                <a16:creationId xmlns:a16="http://schemas.microsoft.com/office/drawing/2014/main" id="{743F57F9-191E-40AB-A9C0-07AD3E2041B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908051" y="4960903"/>
            <a:ext cx="10375900" cy="1023101"/>
          </a:xfrm>
          <a:noFill/>
        </p:spPr>
        <p:txBody>
          <a:bodyPr wrap="square">
            <a:noAutofit/>
          </a:bodyPr>
          <a:lstStyle>
            <a:lvl1pPr marL="0" indent="0">
              <a:spcBef>
                <a:spcPts val="0"/>
              </a:spcBef>
              <a:buNone/>
              <a:defRPr lang="zh-CN" altLang="en-US" sz="1400" dirty="0" smtClean="0"/>
            </a:lvl1pPr>
          </a:lstStyle>
          <a:p>
            <a:pPr marL="0" lvl="0">
              <a:lnSpc>
                <a:spcPct val="150000"/>
              </a:lnSpc>
            </a:pPr>
            <a:r>
              <a:rPr lang="zh-CN" altLang="en-US" dirty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617793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a16="http://schemas.microsoft.com/office/drawing/2014/main" xmlns=""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图1文_1"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36235618-5F5C-456A-9B4F-9AF07E8A4580}"/>
              </a:ext>
            </a:extLst>
          </p:cNvPr>
          <p:cNvSpPr/>
          <p:nvPr userDrawn="1"/>
        </p:nvSpPr>
        <p:spPr>
          <a:xfrm>
            <a:off x="0" y="1752600"/>
            <a:ext cx="12192000" cy="33528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0"/>
                </a:schemeClr>
              </a:gs>
              <a:gs pos="100000">
                <a:schemeClr val="accent1"/>
              </a:gs>
            </a:gsLst>
            <a:lin ang="2700000" scaled="1"/>
            <a:tileRect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图片 31">
            <a:extLst>
              <a:ext uri="{FF2B5EF4-FFF2-40B4-BE49-F238E27FC236}">
                <a16:creationId xmlns:a16="http://schemas.microsoft.com/office/drawing/2014/main" id="{9F9F5050-ACD7-4916-9FFE-30C7B37036C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752600"/>
            <a:ext cx="5679504" cy="3352800"/>
          </a:xfrm>
          <a:custGeom>
            <a:avLst/>
            <a:gdLst>
              <a:gd name="connsiteX0" fmla="*/ 0 w 5679504"/>
              <a:gd name="connsiteY0" fmla="*/ 0 h 3352800"/>
              <a:gd name="connsiteX1" fmla="*/ 5679504 w 5679504"/>
              <a:gd name="connsiteY1" fmla="*/ 0 h 3352800"/>
              <a:gd name="connsiteX2" fmla="*/ 5679504 w 5679504"/>
              <a:gd name="connsiteY2" fmla="*/ 3352800 h 3352800"/>
              <a:gd name="connsiteX3" fmla="*/ 0 w 5679504"/>
              <a:gd name="connsiteY3" fmla="*/ 3352800 h 335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79504" h="3352800">
                <a:moveTo>
                  <a:pt x="0" y="0"/>
                </a:moveTo>
                <a:lnTo>
                  <a:pt x="5679504" y="0"/>
                </a:lnTo>
                <a:lnTo>
                  <a:pt x="5679504" y="3352800"/>
                </a:lnTo>
                <a:lnTo>
                  <a:pt x="0" y="3352800"/>
                </a:lnTo>
                <a:close/>
              </a:path>
            </a:pathLst>
          </a:cu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A4A34EEC-9C81-4A1A-A093-A13CAD14E831}"/>
              </a:ext>
            </a:extLst>
          </p:cNvPr>
          <p:cNvSpPr/>
          <p:nvPr userDrawn="1"/>
        </p:nvSpPr>
        <p:spPr>
          <a:xfrm>
            <a:off x="0" y="0"/>
            <a:ext cx="660400" cy="6858000"/>
          </a:xfrm>
          <a:prstGeom prst="rect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483E7092-38E2-4E61-BB99-BFF4A8878510}"/>
              </a:ext>
            </a:extLst>
          </p:cNvPr>
          <p:cNvGrpSpPr/>
          <p:nvPr userDrawn="1"/>
        </p:nvGrpSpPr>
        <p:grpSpPr>
          <a:xfrm>
            <a:off x="285750" y="5913966"/>
            <a:ext cx="88900" cy="410634"/>
            <a:chOff x="275167" y="5913966"/>
            <a:chExt cx="88900" cy="410634"/>
          </a:xfrm>
          <a:gradFill flip="none" rotWithShape="1">
            <a:gsLst>
              <a:gs pos="44000">
                <a:schemeClr val="accent1">
                  <a:lumMod val="50000"/>
                </a:schemeClr>
              </a:gs>
              <a:gs pos="100000">
                <a:schemeClr val="accent1"/>
              </a:gs>
            </a:gsLst>
            <a:lin ang="5400000" scaled="1"/>
            <a:tileRect/>
          </a:gradFill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76663AE9-A3E3-4A5B-B2C6-58F3285C11CF}"/>
                </a:ext>
              </a:extLst>
            </p:cNvPr>
            <p:cNvSpPr/>
            <p:nvPr/>
          </p:nvSpPr>
          <p:spPr>
            <a:xfrm>
              <a:off x="275167" y="5913966"/>
              <a:ext cx="88900" cy="889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F4AC7328-EA9B-433D-A29E-1DEC90DAA97D}"/>
                </a:ext>
              </a:extLst>
            </p:cNvPr>
            <p:cNvSpPr/>
            <p:nvPr/>
          </p:nvSpPr>
          <p:spPr>
            <a:xfrm>
              <a:off x="275167" y="6074833"/>
              <a:ext cx="88900" cy="889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FEB85B19-798F-47CE-AFF4-FB6196620A0F}"/>
                </a:ext>
              </a:extLst>
            </p:cNvPr>
            <p:cNvSpPr/>
            <p:nvPr/>
          </p:nvSpPr>
          <p:spPr>
            <a:xfrm>
              <a:off x="275167" y="6235700"/>
              <a:ext cx="88900" cy="889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4ED63C48-135E-4407-88FD-2F8DABF0639F}"/>
              </a:ext>
            </a:extLst>
          </p:cNvPr>
          <p:cNvSpPr/>
          <p:nvPr userDrawn="1"/>
        </p:nvSpPr>
        <p:spPr>
          <a:xfrm>
            <a:off x="243150" y="-14287"/>
            <a:ext cx="18000" cy="21600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5626F552-7BA0-41B7-8DEA-4D5692CD2AC4}"/>
              </a:ext>
            </a:extLst>
          </p:cNvPr>
          <p:cNvSpPr/>
          <p:nvPr userDrawn="1"/>
        </p:nvSpPr>
        <p:spPr>
          <a:xfrm>
            <a:off x="321200" y="-14287"/>
            <a:ext cx="18000" cy="10800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8775B058-535D-4C94-87C3-9CFFEF122BAA}"/>
              </a:ext>
            </a:extLst>
          </p:cNvPr>
          <p:cNvSpPr/>
          <p:nvPr userDrawn="1"/>
        </p:nvSpPr>
        <p:spPr>
          <a:xfrm>
            <a:off x="399250" y="-14287"/>
            <a:ext cx="18000" cy="21600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CE06B3FE-9DE1-4352-9737-FE262B0D738D}"/>
              </a:ext>
            </a:extLst>
          </p:cNvPr>
          <p:cNvGrpSpPr/>
          <p:nvPr userDrawn="1"/>
        </p:nvGrpSpPr>
        <p:grpSpPr>
          <a:xfrm>
            <a:off x="955855" y="387464"/>
            <a:ext cx="2261141" cy="638355"/>
            <a:chOff x="1247955" y="971909"/>
            <a:chExt cx="2261141" cy="638355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067329D1-2698-4856-A940-E8DDC908E859}"/>
                </a:ext>
              </a:extLst>
            </p:cNvPr>
            <p:cNvSpPr/>
            <p:nvPr/>
          </p:nvSpPr>
          <p:spPr>
            <a:xfrm>
              <a:off x="1247955" y="971909"/>
              <a:ext cx="2053087" cy="638355"/>
            </a:xfrm>
            <a:custGeom>
              <a:avLst/>
              <a:gdLst>
                <a:gd name="connsiteX0" fmla="*/ 0 w 2053087"/>
                <a:gd name="connsiteY0" fmla="*/ 57510 h 638355"/>
                <a:gd name="connsiteX1" fmla="*/ 2053087 w 2053087"/>
                <a:gd name="connsiteY1" fmla="*/ 0 h 638355"/>
                <a:gd name="connsiteX2" fmla="*/ 1897811 w 2053087"/>
                <a:gd name="connsiteY2" fmla="*/ 638355 h 638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53087" h="638355">
                  <a:moveTo>
                    <a:pt x="0" y="57510"/>
                  </a:moveTo>
                  <a:lnTo>
                    <a:pt x="2053087" y="0"/>
                  </a:lnTo>
                  <a:lnTo>
                    <a:pt x="1897811" y="638355"/>
                  </a:ln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1"/>
                  </a:gs>
                  <a:gs pos="48000">
                    <a:schemeClr val="accent1">
                      <a:lumMod val="50000"/>
                      <a:alpha val="0"/>
                    </a:schemeClr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6DD57A37-1C17-4CBF-A598-765E79F59CD8}"/>
                </a:ext>
              </a:extLst>
            </p:cNvPr>
            <p:cNvSpPr/>
            <p:nvPr/>
          </p:nvSpPr>
          <p:spPr>
            <a:xfrm>
              <a:off x="3244850" y="1301750"/>
              <a:ext cx="264246" cy="306408"/>
            </a:xfrm>
            <a:custGeom>
              <a:avLst/>
              <a:gdLst>
                <a:gd name="connsiteX0" fmla="*/ 0 w 2053087"/>
                <a:gd name="connsiteY0" fmla="*/ 57510 h 638355"/>
                <a:gd name="connsiteX1" fmla="*/ 2053087 w 2053087"/>
                <a:gd name="connsiteY1" fmla="*/ 0 h 638355"/>
                <a:gd name="connsiteX2" fmla="*/ 1897811 w 2053087"/>
                <a:gd name="connsiteY2" fmla="*/ 638355 h 638355"/>
                <a:gd name="connsiteX0" fmla="*/ 0 w 2053087"/>
                <a:gd name="connsiteY0" fmla="*/ 57510 h 638355"/>
                <a:gd name="connsiteX1" fmla="*/ 1502570 w 2053087"/>
                <a:gd name="connsiteY1" fmla="*/ 22048 h 638355"/>
                <a:gd name="connsiteX2" fmla="*/ 2053087 w 2053087"/>
                <a:gd name="connsiteY2" fmla="*/ 0 h 638355"/>
                <a:gd name="connsiteX3" fmla="*/ 1897811 w 2053087"/>
                <a:gd name="connsiteY3" fmla="*/ 638355 h 638355"/>
                <a:gd name="connsiteX0" fmla="*/ 0 w 550517"/>
                <a:gd name="connsiteY0" fmla="*/ 22048 h 638355"/>
                <a:gd name="connsiteX1" fmla="*/ 550517 w 550517"/>
                <a:gd name="connsiteY1" fmla="*/ 0 h 638355"/>
                <a:gd name="connsiteX2" fmla="*/ 395241 w 550517"/>
                <a:gd name="connsiteY2" fmla="*/ 638355 h 638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0517" h="638355">
                  <a:moveTo>
                    <a:pt x="0" y="22048"/>
                  </a:moveTo>
                  <a:lnTo>
                    <a:pt x="550517" y="0"/>
                  </a:lnTo>
                  <a:lnTo>
                    <a:pt x="395241" y="638355"/>
                  </a:ln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1"/>
                  </a:gs>
                  <a:gs pos="53000">
                    <a:schemeClr val="accent1">
                      <a:lumMod val="50000"/>
                      <a:alpha val="0"/>
                    </a:schemeClr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id="{7A11724D-0405-4FCC-84E5-D9BF286D73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350" y="464234"/>
            <a:ext cx="2031325" cy="646331"/>
          </a:xfrm>
          <a:noFill/>
        </p:spPr>
        <p:txBody>
          <a:bodyPr wrap="none">
            <a:spAutoFit/>
          </a:bodyPr>
          <a:lstStyle>
            <a:lvl1pPr>
              <a:def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cs typeface="+mn-cs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1F7AC21-5509-4949-ADB1-3A7A5B391C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85BC9-A4FC-459A-8FCB-1605D3FE4099}" type="datetimeFigureOut">
              <a:rPr lang="zh-CN" altLang="en-US" smtClean="0"/>
              <a:t>2022/2/6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95D2855-6E6F-433C-B9C7-B72A84DC41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D7BD94-5037-4546-B497-1210037A39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1D816-B69B-4DC0-8779-FD68D0B228C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3" name="竖排文字占位符 22">
            <a:extLst>
              <a:ext uri="{FF2B5EF4-FFF2-40B4-BE49-F238E27FC236}">
                <a16:creationId xmlns:a16="http://schemas.microsoft.com/office/drawing/2014/main" id="{B053DA66-01CE-4858-84D9-164AADBD5BD4}"/>
              </a:ext>
            </a:extLst>
          </p:cNvPr>
          <p:cNvSpPr>
            <a:spLocks noGrp="1"/>
          </p:cNvSpPr>
          <p:nvPr>
            <p:ph type="body" orient="vert" sz="quarter" idx="13"/>
          </p:nvPr>
        </p:nvSpPr>
        <p:spPr>
          <a:xfrm>
            <a:off x="120143" y="332654"/>
            <a:ext cx="440890" cy="2862322"/>
          </a:xfrm>
          <a:noFill/>
        </p:spPr>
        <p:txBody>
          <a:bodyPr vert="eaVert" wrap="square">
            <a:spAutoFit/>
          </a:bodyPr>
          <a:lstStyle>
            <a:lvl1pPr marL="0" indent="0">
              <a:buNone/>
              <a:defRPr lang="zh-CN" altLang="en-US" sz="1800" dirty="0" smtClean="0">
                <a:solidFill>
                  <a:schemeClr val="accent1">
                    <a:lumMod val="50000"/>
                  </a:schemeClr>
                </a:solidFill>
              </a:defRPr>
            </a:lvl1pPr>
            <a:lvl2pPr>
              <a:defRPr lang="zh-CN" altLang="en-US" sz="1800" dirty="0" smtClean="0"/>
            </a:lvl2pPr>
            <a:lvl3pPr>
              <a:defRPr lang="zh-CN" altLang="en-US" sz="1800" dirty="0" smtClean="0"/>
            </a:lvl3pPr>
            <a:lvl4pPr>
              <a:defRPr lang="zh-CN" altLang="en-US" dirty="0" smtClean="0"/>
            </a:lvl4pPr>
            <a:lvl5pPr>
              <a:defRPr lang="zh-CN" altLang="en-US" dirty="0"/>
            </a:lvl5pPr>
          </a:lstStyle>
          <a:p>
            <a:pPr marL="0" lvl="0"/>
            <a:r>
              <a:rPr lang="zh-CN" altLang="en-US" dirty="0"/>
              <a:t>单击此处编辑母版文本样式</a:t>
            </a:r>
          </a:p>
        </p:txBody>
      </p:sp>
      <p:sp>
        <p:nvSpPr>
          <p:cNvPr id="25" name="图片占位符 24">
            <a:extLst>
              <a:ext uri="{FF2B5EF4-FFF2-40B4-BE49-F238E27FC236}">
                <a16:creationId xmlns:a16="http://schemas.microsoft.com/office/drawing/2014/main" id="{BF90CAAA-BF48-4451-A0B0-602A9D55251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986780" y="787400"/>
            <a:ext cx="4051796" cy="5346700"/>
          </a:xfrm>
          <a:effectLst>
            <a:outerShdw blurRad="3810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26" name="图片占位符 24">
            <a:extLst>
              <a:ext uri="{FF2B5EF4-FFF2-40B4-BE49-F238E27FC236}">
                <a16:creationId xmlns:a16="http://schemas.microsoft.com/office/drawing/2014/main" id="{85B38FAB-002B-417E-9669-99A9D92B096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979150" y="1206500"/>
            <a:ext cx="2963085" cy="4445000"/>
          </a:xfrm>
          <a:effectLst>
            <a:outerShdw blurRad="3810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29" name="竖排文字占位符 22">
            <a:extLst>
              <a:ext uri="{FF2B5EF4-FFF2-40B4-BE49-F238E27FC236}">
                <a16:creationId xmlns:a16="http://schemas.microsoft.com/office/drawing/2014/main" id="{20839905-5716-4F91-8C68-A23C4D188713}"/>
              </a:ext>
            </a:extLst>
          </p:cNvPr>
          <p:cNvSpPr>
            <a:spLocks noGrp="1"/>
          </p:cNvSpPr>
          <p:nvPr>
            <p:ph type="body" orient="vert" sz="quarter" idx="16"/>
          </p:nvPr>
        </p:nvSpPr>
        <p:spPr>
          <a:xfrm>
            <a:off x="1060027" y="2241110"/>
            <a:ext cx="4402667" cy="2140390"/>
          </a:xfrm>
          <a:noFill/>
        </p:spPr>
        <p:txBody>
          <a:bodyPr wrap="square">
            <a:noAutofit/>
          </a:bodyPr>
          <a:lstStyle>
            <a:lvl1pPr marL="0" indent="0">
              <a:spcBef>
                <a:spcPts val="0"/>
              </a:spcBef>
              <a:buNone/>
              <a:defRPr lang="zh-CN" altLang="en-US" sz="14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+mn-ea"/>
              </a:defRPr>
            </a:lvl1pPr>
          </a:lstStyle>
          <a:p>
            <a:pPr marL="0" lvl="0">
              <a:lnSpc>
                <a:spcPct val="150000"/>
              </a:lnSpc>
            </a:pPr>
            <a:r>
              <a:rPr lang="zh-CN" altLang="en-US" dirty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720375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a14="http://schemas.microsoft.com/office/drawing/2010/main" xmlns:a16="http://schemas.microsoft.com/office/drawing/2014/main"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图片占位符 34">
            <a:extLst>
              <a:ext uri="{FF2B5EF4-FFF2-40B4-BE49-F238E27FC236}">
                <a16:creationId xmlns:a16="http://schemas.microsoft.com/office/drawing/2014/main" id="{BAD4BB1C-B108-491C-A177-ED28113D65D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-1"/>
            <a:ext cx="12191999" cy="6858000"/>
          </a:xfrm>
        </p:spPr>
        <p:txBody>
          <a:bodyPr/>
          <a:lstStyle/>
          <a:p>
            <a:endParaRPr lang="zh-CN" altLang="en-US" dirty="0"/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310C4FB4-3173-407C-B58B-587BE61E7B3A}"/>
              </a:ext>
            </a:extLst>
          </p:cNvPr>
          <p:cNvCxnSpPr>
            <a:cxnSpLocks/>
          </p:cNvCxnSpPr>
          <p:nvPr userDrawn="1"/>
        </p:nvCxnSpPr>
        <p:spPr>
          <a:xfrm>
            <a:off x="4081415" y="4251724"/>
            <a:ext cx="1620838" cy="0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31BCA3B-DC82-4B0E-A391-253EA65225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85BC9-A4FC-459A-8FCB-1605D3FE4099}" type="datetimeFigureOut">
              <a:rPr lang="zh-CN" altLang="en-US" smtClean="0"/>
              <a:t>2022/2/6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5F1010C-F751-4C6D-B1BB-8AF50BE525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7" name="文本占位符 36">
            <a:extLst>
              <a:ext uri="{FF2B5EF4-FFF2-40B4-BE49-F238E27FC236}">
                <a16:creationId xmlns:a16="http://schemas.microsoft.com/office/drawing/2014/main" id="{0A4ED0EC-F29C-4804-8568-88F1EF5057F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579188" y="4380948"/>
            <a:ext cx="800219" cy="2308324"/>
          </a:xfrm>
          <a:noFill/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lang="zh-CN" altLang="en-US" sz="1800" dirty="0" smtClean="0"/>
            </a:lvl2pPr>
            <a:lvl3pPr>
              <a:defRPr lang="zh-CN" altLang="en-US" sz="1800" dirty="0" smtClean="0"/>
            </a:lvl3pPr>
            <a:lvl4pPr>
              <a:defRPr lang="zh-CN" altLang="en-US" dirty="0" smtClean="0"/>
            </a:lvl4pPr>
            <a:lvl5pPr>
              <a:defRPr lang="zh-CN" altLang="en-US" dirty="0"/>
            </a:lvl5pPr>
          </a:lstStyle>
          <a:p>
            <a:pPr marL="0" lvl="0"/>
            <a:r>
              <a:rPr lang="zh-CN" altLang="en-US" dirty="0"/>
              <a:t>单击此处编辑母版文本样式</a:t>
            </a:r>
          </a:p>
        </p:txBody>
      </p:sp>
      <p:sp>
        <p:nvSpPr>
          <p:cNvPr id="38" name="文本占位符 36">
            <a:extLst>
              <a:ext uri="{FF2B5EF4-FFF2-40B4-BE49-F238E27FC236}">
                <a16:creationId xmlns:a16="http://schemas.microsoft.com/office/drawing/2014/main" id="{A6960FA6-87C3-43C9-BC49-107B3CF2F46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552271" y="5221217"/>
            <a:ext cx="1812979" cy="246221"/>
          </a:xfrm>
          <a:noFill/>
        </p:spPr>
        <p:txBody>
          <a:bodyPr wrap="square">
            <a:spAutoFit/>
          </a:bodyPr>
          <a:lstStyle>
            <a:lvl1pPr marL="0" indent="0">
              <a:buNone/>
              <a:defRPr lang="zh-CN" altLang="en-US" sz="1000" dirty="0" smtClean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marL="0" lvl="0" algn="dist"/>
            <a:r>
              <a:rPr lang="zh-CN" altLang="en-US" dirty="0"/>
              <a:t>单击此处编辑母版文本样式</a:t>
            </a:r>
          </a:p>
        </p:txBody>
      </p:sp>
      <p:sp>
        <p:nvSpPr>
          <p:cNvPr id="39" name="文本占位符 36">
            <a:extLst>
              <a:ext uri="{FF2B5EF4-FFF2-40B4-BE49-F238E27FC236}">
                <a16:creationId xmlns:a16="http://schemas.microsoft.com/office/drawing/2014/main" id="{28BA9082-F901-4201-BB00-4AD0570F880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005091" y="4380948"/>
            <a:ext cx="800219" cy="2308324"/>
          </a:xfrm>
          <a:noFill/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lang="zh-CN" altLang="en-US" sz="1800" dirty="0" smtClean="0"/>
            </a:lvl2pPr>
            <a:lvl3pPr>
              <a:defRPr lang="zh-CN" altLang="en-US" sz="1800" dirty="0" smtClean="0"/>
            </a:lvl3pPr>
            <a:lvl4pPr>
              <a:defRPr lang="zh-CN" altLang="en-US" dirty="0" smtClean="0"/>
            </a:lvl4pPr>
            <a:lvl5pPr>
              <a:defRPr lang="zh-CN" altLang="en-US" dirty="0"/>
            </a:lvl5pPr>
          </a:lstStyle>
          <a:p>
            <a:pPr marL="0" lvl="0"/>
            <a:r>
              <a:rPr lang="zh-CN" altLang="en-US" dirty="0"/>
              <a:t>单击此处编辑母版文本样式</a:t>
            </a:r>
          </a:p>
        </p:txBody>
      </p:sp>
      <p:sp>
        <p:nvSpPr>
          <p:cNvPr id="40" name="文本占位符 36">
            <a:extLst>
              <a:ext uri="{FF2B5EF4-FFF2-40B4-BE49-F238E27FC236}">
                <a16:creationId xmlns:a16="http://schemas.microsoft.com/office/drawing/2014/main" id="{78804E4A-5366-4C85-ADD1-1A023136D9A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978174" y="5221217"/>
            <a:ext cx="1812979" cy="246221"/>
          </a:xfrm>
          <a:noFill/>
        </p:spPr>
        <p:txBody>
          <a:bodyPr wrap="square">
            <a:spAutoFit/>
          </a:bodyPr>
          <a:lstStyle>
            <a:lvl1pPr marL="0" indent="0">
              <a:buNone/>
              <a:defRPr lang="zh-CN" altLang="en-US" sz="1000" dirty="0" smtClean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marL="0" lvl="0" algn="dist"/>
            <a:r>
              <a:rPr lang="zh-CN" altLang="en-US" dirty="0"/>
              <a:t>单击此处编辑母版文本样式</a:t>
            </a:r>
          </a:p>
        </p:txBody>
      </p:sp>
      <p:sp>
        <p:nvSpPr>
          <p:cNvPr id="41" name="文本占位符 36">
            <a:extLst>
              <a:ext uri="{FF2B5EF4-FFF2-40B4-BE49-F238E27FC236}">
                <a16:creationId xmlns:a16="http://schemas.microsoft.com/office/drawing/2014/main" id="{E2044AD9-8A1C-475B-A0E0-ED47976B4D8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430994" y="4380948"/>
            <a:ext cx="800219" cy="2308324"/>
          </a:xfrm>
          <a:noFill/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lang="zh-CN" altLang="en-US" sz="1800" dirty="0" smtClean="0"/>
            </a:lvl2pPr>
            <a:lvl3pPr>
              <a:defRPr lang="zh-CN" altLang="en-US" sz="1800" dirty="0" smtClean="0"/>
            </a:lvl3pPr>
            <a:lvl4pPr>
              <a:defRPr lang="zh-CN" altLang="en-US" dirty="0" smtClean="0"/>
            </a:lvl4pPr>
            <a:lvl5pPr>
              <a:defRPr lang="zh-CN" altLang="en-US" dirty="0"/>
            </a:lvl5pPr>
          </a:lstStyle>
          <a:p>
            <a:pPr marL="0" lvl="0"/>
            <a:r>
              <a:rPr lang="zh-CN" altLang="en-US" dirty="0"/>
              <a:t>单击此处编辑母版文本样式</a:t>
            </a:r>
          </a:p>
        </p:txBody>
      </p:sp>
      <p:sp>
        <p:nvSpPr>
          <p:cNvPr id="42" name="文本占位符 36">
            <a:extLst>
              <a:ext uri="{FF2B5EF4-FFF2-40B4-BE49-F238E27FC236}">
                <a16:creationId xmlns:a16="http://schemas.microsoft.com/office/drawing/2014/main" id="{4B313E79-EAF1-4FA8-8846-C7B47D73039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404077" y="5221217"/>
            <a:ext cx="1812979" cy="246221"/>
          </a:xfrm>
          <a:noFill/>
        </p:spPr>
        <p:txBody>
          <a:bodyPr wrap="square">
            <a:spAutoFit/>
          </a:bodyPr>
          <a:lstStyle>
            <a:lvl1pPr marL="0" indent="0">
              <a:buNone/>
              <a:defRPr lang="zh-CN" altLang="en-US" sz="1000" dirty="0" smtClean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marL="0" lvl="0" algn="dist"/>
            <a:r>
              <a:rPr lang="zh-CN" altLang="en-US" dirty="0"/>
              <a:t>单击此处编辑母版文本样式</a:t>
            </a:r>
          </a:p>
        </p:txBody>
      </p:sp>
      <p:sp>
        <p:nvSpPr>
          <p:cNvPr id="43" name="文本占位符 36">
            <a:extLst>
              <a:ext uri="{FF2B5EF4-FFF2-40B4-BE49-F238E27FC236}">
                <a16:creationId xmlns:a16="http://schemas.microsoft.com/office/drawing/2014/main" id="{7948FF55-90BB-4B08-84C0-F5A32C381C3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856897" y="4380948"/>
            <a:ext cx="800219" cy="2308324"/>
          </a:xfrm>
          <a:noFill/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lang="zh-CN" altLang="en-US" sz="1800" dirty="0" smtClean="0"/>
            </a:lvl2pPr>
            <a:lvl3pPr>
              <a:defRPr lang="zh-CN" altLang="en-US" sz="1800" dirty="0" smtClean="0"/>
            </a:lvl3pPr>
            <a:lvl4pPr>
              <a:defRPr lang="zh-CN" altLang="en-US" dirty="0" smtClean="0"/>
            </a:lvl4pPr>
            <a:lvl5pPr>
              <a:defRPr lang="zh-CN" altLang="en-US" dirty="0"/>
            </a:lvl5pPr>
          </a:lstStyle>
          <a:p>
            <a:pPr marL="0" lvl="0"/>
            <a:r>
              <a:rPr lang="zh-CN" altLang="en-US" dirty="0"/>
              <a:t>单击此处编辑母版文本样式</a:t>
            </a:r>
          </a:p>
        </p:txBody>
      </p:sp>
      <p:sp>
        <p:nvSpPr>
          <p:cNvPr id="44" name="文本占位符 36">
            <a:extLst>
              <a:ext uri="{FF2B5EF4-FFF2-40B4-BE49-F238E27FC236}">
                <a16:creationId xmlns:a16="http://schemas.microsoft.com/office/drawing/2014/main" id="{75CA0761-6AD6-4EE4-B704-6551807FCBF7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829980" y="5221217"/>
            <a:ext cx="1812979" cy="246221"/>
          </a:xfrm>
          <a:noFill/>
        </p:spPr>
        <p:txBody>
          <a:bodyPr wrap="square">
            <a:spAutoFit/>
          </a:bodyPr>
          <a:lstStyle>
            <a:lvl1pPr marL="0" indent="0">
              <a:buNone/>
              <a:defRPr lang="zh-CN" altLang="en-US" sz="1000" dirty="0" smtClean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marL="0" lvl="0" algn="dist"/>
            <a:r>
              <a:rPr lang="zh-CN" altLang="en-US" dirty="0"/>
              <a:t>单击此处编辑母版文本样式</a:t>
            </a: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F9B5C9C9-CF58-4558-A99B-583A259BF9F6}"/>
              </a:ext>
            </a:extLst>
          </p:cNvPr>
          <p:cNvCxnSpPr>
            <a:cxnSpLocks/>
          </p:cNvCxnSpPr>
          <p:nvPr userDrawn="1"/>
        </p:nvCxnSpPr>
        <p:spPr>
          <a:xfrm>
            <a:off x="6507318" y="4251724"/>
            <a:ext cx="1620838" cy="0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DE0DEDD4-D4ED-4115-BE8C-8FA8F3C21787}"/>
              </a:ext>
            </a:extLst>
          </p:cNvPr>
          <p:cNvCxnSpPr>
            <a:cxnSpLocks/>
          </p:cNvCxnSpPr>
          <p:nvPr userDrawn="1"/>
        </p:nvCxnSpPr>
        <p:spPr>
          <a:xfrm>
            <a:off x="8933221" y="4251724"/>
            <a:ext cx="1620838" cy="0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C04E38D-4974-4A25-AE06-1B0CF1BE7A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1D816-B69B-4DC0-8779-FD68D0B228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676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a16="http://schemas.microsoft.com/office/drawing/2014/main" xmlns=""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图1文_2"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AF0E32F1-F003-4816-A649-FD702A4DEDED}"/>
              </a:ext>
            </a:extLst>
          </p:cNvPr>
          <p:cNvGrpSpPr/>
          <p:nvPr userDrawn="1"/>
        </p:nvGrpSpPr>
        <p:grpSpPr>
          <a:xfrm>
            <a:off x="955855" y="387464"/>
            <a:ext cx="2261141" cy="638355"/>
            <a:chOff x="1247955" y="971909"/>
            <a:chExt cx="2261141" cy="638355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9CDD0B29-CB64-439F-82E4-D45C48ED75EF}"/>
                </a:ext>
              </a:extLst>
            </p:cNvPr>
            <p:cNvSpPr/>
            <p:nvPr/>
          </p:nvSpPr>
          <p:spPr>
            <a:xfrm>
              <a:off x="1247955" y="971909"/>
              <a:ext cx="2053087" cy="638355"/>
            </a:xfrm>
            <a:custGeom>
              <a:avLst/>
              <a:gdLst>
                <a:gd name="connsiteX0" fmla="*/ 0 w 2053087"/>
                <a:gd name="connsiteY0" fmla="*/ 57510 h 638355"/>
                <a:gd name="connsiteX1" fmla="*/ 2053087 w 2053087"/>
                <a:gd name="connsiteY1" fmla="*/ 0 h 638355"/>
                <a:gd name="connsiteX2" fmla="*/ 1897811 w 2053087"/>
                <a:gd name="connsiteY2" fmla="*/ 638355 h 638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53087" h="638355">
                  <a:moveTo>
                    <a:pt x="0" y="57510"/>
                  </a:moveTo>
                  <a:lnTo>
                    <a:pt x="2053087" y="0"/>
                  </a:lnTo>
                  <a:lnTo>
                    <a:pt x="1897811" y="638355"/>
                  </a:ln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1"/>
                  </a:gs>
                  <a:gs pos="48000">
                    <a:schemeClr val="accent1">
                      <a:lumMod val="50000"/>
                      <a:alpha val="0"/>
                    </a:schemeClr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674A47CB-BE60-4D55-A8AD-0C5050CDCE5D}"/>
                </a:ext>
              </a:extLst>
            </p:cNvPr>
            <p:cNvSpPr/>
            <p:nvPr/>
          </p:nvSpPr>
          <p:spPr>
            <a:xfrm>
              <a:off x="3244850" y="1301750"/>
              <a:ext cx="264246" cy="306408"/>
            </a:xfrm>
            <a:custGeom>
              <a:avLst/>
              <a:gdLst>
                <a:gd name="connsiteX0" fmla="*/ 0 w 2053087"/>
                <a:gd name="connsiteY0" fmla="*/ 57510 h 638355"/>
                <a:gd name="connsiteX1" fmla="*/ 2053087 w 2053087"/>
                <a:gd name="connsiteY1" fmla="*/ 0 h 638355"/>
                <a:gd name="connsiteX2" fmla="*/ 1897811 w 2053087"/>
                <a:gd name="connsiteY2" fmla="*/ 638355 h 638355"/>
                <a:gd name="connsiteX0" fmla="*/ 0 w 2053087"/>
                <a:gd name="connsiteY0" fmla="*/ 57510 h 638355"/>
                <a:gd name="connsiteX1" fmla="*/ 1502570 w 2053087"/>
                <a:gd name="connsiteY1" fmla="*/ 22048 h 638355"/>
                <a:gd name="connsiteX2" fmla="*/ 2053087 w 2053087"/>
                <a:gd name="connsiteY2" fmla="*/ 0 h 638355"/>
                <a:gd name="connsiteX3" fmla="*/ 1897811 w 2053087"/>
                <a:gd name="connsiteY3" fmla="*/ 638355 h 638355"/>
                <a:gd name="connsiteX0" fmla="*/ 0 w 550517"/>
                <a:gd name="connsiteY0" fmla="*/ 22048 h 638355"/>
                <a:gd name="connsiteX1" fmla="*/ 550517 w 550517"/>
                <a:gd name="connsiteY1" fmla="*/ 0 h 638355"/>
                <a:gd name="connsiteX2" fmla="*/ 395241 w 550517"/>
                <a:gd name="connsiteY2" fmla="*/ 638355 h 638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0517" h="638355">
                  <a:moveTo>
                    <a:pt x="0" y="22048"/>
                  </a:moveTo>
                  <a:lnTo>
                    <a:pt x="550517" y="0"/>
                  </a:lnTo>
                  <a:lnTo>
                    <a:pt x="395241" y="638355"/>
                  </a:ln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1"/>
                  </a:gs>
                  <a:gs pos="53000">
                    <a:schemeClr val="accent1">
                      <a:lumMod val="50000"/>
                      <a:alpha val="0"/>
                    </a:schemeClr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29E1498-BC4C-4FE0-AF42-EF62806DFC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85BC9-A4FC-459A-8FCB-1605D3FE4099}" type="datetimeFigureOut">
              <a:rPr lang="zh-CN" altLang="en-US" smtClean="0"/>
              <a:t>2022/2/6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230FF2B-7964-44E4-83BE-8E4BEAB145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3BA7977-89C3-4741-A3A9-4FFFF1F791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1D816-B69B-4DC0-8779-FD68D0B228C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标题 1">
            <a:extLst>
              <a:ext uri="{FF2B5EF4-FFF2-40B4-BE49-F238E27FC236}">
                <a16:creationId xmlns:a16="http://schemas.microsoft.com/office/drawing/2014/main" id="{B33E659B-510F-48F3-8EC2-F24C59B4BC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350" y="464234"/>
            <a:ext cx="5724644" cy="646331"/>
          </a:xfrm>
          <a:noFill/>
        </p:spPr>
        <p:txBody>
          <a:bodyPr wrap="none">
            <a:spAutoFit/>
          </a:bodyPr>
          <a:lstStyle>
            <a:lvl1pPr>
              <a:defRPr lang="zh-CN" altLang="en-US" sz="3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cs typeface="+mn-cs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  <p:sp>
        <p:nvSpPr>
          <p:cNvPr id="14" name="文本占位符 16">
            <a:extLst>
              <a:ext uri="{FF2B5EF4-FFF2-40B4-BE49-F238E27FC236}">
                <a16:creationId xmlns:a16="http://schemas.microsoft.com/office/drawing/2014/main" id="{E6FB889F-1246-4F95-B6D6-E1A2588D21D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03275" y="2345826"/>
            <a:ext cx="4088920" cy="2264081"/>
          </a:xfrm>
          <a:noFill/>
        </p:spPr>
        <p:txBody>
          <a:bodyPr wrap="square">
            <a:noAutofit/>
          </a:bodyPr>
          <a:lstStyle>
            <a:lvl1pPr marL="0" indent="0">
              <a:spcBef>
                <a:spcPts val="0"/>
              </a:spcBef>
              <a:buNone/>
              <a:defRPr lang="zh-CN" altLang="en-US" sz="1600" dirty="0" smtClean="0"/>
            </a:lvl1pPr>
          </a:lstStyle>
          <a:p>
            <a:pPr marL="0" lvl="0">
              <a:lnSpc>
                <a:spcPct val="150000"/>
              </a:lnSpc>
            </a:pPr>
            <a:r>
              <a:rPr lang="zh-CN" altLang="en-US" dirty="0"/>
              <a:t>单击此处编辑母版文本样式</a:t>
            </a: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358F5E7C-DAAF-4436-A3FA-27AA606B6BA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5160"/>
          <a:stretch>
            <a:fillRect/>
          </a:stretch>
        </p:blipFill>
        <p:spPr>
          <a:xfrm flipH="1">
            <a:off x="0" y="5054600"/>
            <a:ext cx="12192000" cy="1803400"/>
          </a:xfrm>
          <a:custGeom>
            <a:avLst/>
            <a:gdLst>
              <a:gd name="connsiteX0" fmla="*/ 12192000 w 12192000"/>
              <a:gd name="connsiteY0" fmla="*/ 0 h 1803400"/>
              <a:gd name="connsiteX1" fmla="*/ 0 w 12192000"/>
              <a:gd name="connsiteY1" fmla="*/ 0 h 1803400"/>
              <a:gd name="connsiteX2" fmla="*/ 0 w 12192000"/>
              <a:gd name="connsiteY2" fmla="*/ 1803400 h 1803400"/>
              <a:gd name="connsiteX3" fmla="*/ 12192000 w 12192000"/>
              <a:gd name="connsiteY3" fmla="*/ 1803400 h 180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803400">
                <a:moveTo>
                  <a:pt x="12192000" y="0"/>
                </a:moveTo>
                <a:lnTo>
                  <a:pt x="0" y="0"/>
                </a:lnTo>
                <a:lnTo>
                  <a:pt x="0" y="1803400"/>
                </a:lnTo>
                <a:lnTo>
                  <a:pt x="12192000" y="1803400"/>
                </a:lnTo>
                <a:close/>
              </a:path>
            </a:pathLst>
          </a:cu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1633D348-1080-4CEE-86F7-1CAC8B745E2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1000" contras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16320" b="434"/>
          <a:stretch>
            <a:fillRect/>
          </a:stretch>
        </p:blipFill>
        <p:spPr>
          <a:xfrm>
            <a:off x="3397627" y="1031228"/>
            <a:ext cx="8794373" cy="5826772"/>
          </a:xfrm>
          <a:custGeom>
            <a:avLst/>
            <a:gdLst>
              <a:gd name="connsiteX0" fmla="*/ 0 w 8794373"/>
              <a:gd name="connsiteY0" fmla="*/ 0 h 5826772"/>
              <a:gd name="connsiteX1" fmla="*/ 8794373 w 8794373"/>
              <a:gd name="connsiteY1" fmla="*/ 0 h 5826772"/>
              <a:gd name="connsiteX2" fmla="*/ 8794373 w 8794373"/>
              <a:gd name="connsiteY2" fmla="*/ 5826772 h 5826772"/>
              <a:gd name="connsiteX3" fmla="*/ 0 w 8794373"/>
              <a:gd name="connsiteY3" fmla="*/ 5826772 h 5826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794373" h="5826772">
                <a:moveTo>
                  <a:pt x="0" y="0"/>
                </a:moveTo>
                <a:lnTo>
                  <a:pt x="8794373" y="0"/>
                </a:lnTo>
                <a:lnTo>
                  <a:pt x="8794373" y="5826772"/>
                </a:lnTo>
                <a:lnTo>
                  <a:pt x="0" y="5826772"/>
                </a:lnTo>
                <a:close/>
              </a:path>
            </a:pathLst>
          </a:custGeom>
        </p:spPr>
      </p:pic>
      <p:sp>
        <p:nvSpPr>
          <p:cNvPr id="16" name="图片占位符 15">
            <a:extLst>
              <a:ext uri="{FF2B5EF4-FFF2-40B4-BE49-F238E27FC236}">
                <a16:creationId xmlns:a16="http://schemas.microsoft.com/office/drawing/2014/main" id="{A753E624-6325-49CB-88EE-FAC497F9A168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000904" y="787400"/>
            <a:ext cx="2645732" cy="3764997"/>
          </a:xfrm>
          <a:prstGeom prst="ellipse">
            <a:avLst/>
          </a:prstGeom>
          <a:effectLst>
            <a:outerShdw blurRad="381000" dist="2540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17" name="图片占位符 15">
            <a:extLst>
              <a:ext uri="{FF2B5EF4-FFF2-40B4-BE49-F238E27FC236}">
                <a16:creationId xmlns:a16="http://schemas.microsoft.com/office/drawing/2014/main" id="{FD426CBC-E198-41E1-B57C-A048603E7F2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694136" y="2430898"/>
            <a:ext cx="2602308" cy="3703202"/>
          </a:xfrm>
          <a:prstGeom prst="ellipse">
            <a:avLst/>
          </a:prstGeom>
          <a:effectLst>
            <a:outerShdw blurRad="381000" dist="2540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2885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a14="http://schemas.microsoft.com/office/drawing/2010/main" xmlns:a16="http://schemas.microsoft.com/office/drawing/2014/main" xmlns=""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图1文_3"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3403BE5A-071B-406C-ABAA-B94BEEF06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85BC9-A4FC-459A-8FCB-1605D3FE4099}" type="datetimeFigureOut">
              <a:rPr lang="zh-CN" altLang="en-US" smtClean="0"/>
              <a:t>2022/2/6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316895D-62D1-4B13-BAEF-913871F57E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4C5BAB4-EF24-41F3-95C6-204CADD033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1D816-B69B-4DC0-8779-FD68D0B228C8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2A622D44-3502-44B2-9ED4-E5C1CD6B0809}"/>
              </a:ext>
            </a:extLst>
          </p:cNvPr>
          <p:cNvGrpSpPr/>
          <p:nvPr userDrawn="1"/>
        </p:nvGrpSpPr>
        <p:grpSpPr>
          <a:xfrm>
            <a:off x="1286959" y="387464"/>
            <a:ext cx="2261141" cy="638355"/>
            <a:chOff x="1247955" y="971909"/>
            <a:chExt cx="2261141" cy="638355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4BCA35CD-C93B-4E24-A758-D26A4F376E33}"/>
                </a:ext>
              </a:extLst>
            </p:cNvPr>
            <p:cNvSpPr/>
            <p:nvPr/>
          </p:nvSpPr>
          <p:spPr>
            <a:xfrm>
              <a:off x="1247955" y="971909"/>
              <a:ext cx="2053087" cy="638355"/>
            </a:xfrm>
            <a:custGeom>
              <a:avLst/>
              <a:gdLst>
                <a:gd name="connsiteX0" fmla="*/ 0 w 2053087"/>
                <a:gd name="connsiteY0" fmla="*/ 57510 h 638355"/>
                <a:gd name="connsiteX1" fmla="*/ 2053087 w 2053087"/>
                <a:gd name="connsiteY1" fmla="*/ 0 h 638355"/>
                <a:gd name="connsiteX2" fmla="*/ 1897811 w 2053087"/>
                <a:gd name="connsiteY2" fmla="*/ 638355 h 638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53087" h="638355">
                  <a:moveTo>
                    <a:pt x="0" y="57510"/>
                  </a:moveTo>
                  <a:lnTo>
                    <a:pt x="2053087" y="0"/>
                  </a:lnTo>
                  <a:lnTo>
                    <a:pt x="1897811" y="638355"/>
                  </a:ln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4"/>
                  </a:gs>
                  <a:gs pos="48000">
                    <a:schemeClr val="accent4">
                      <a:lumMod val="50000"/>
                      <a:alpha val="0"/>
                    </a:schemeClr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F6FD2A7F-9E5B-4F02-9D47-BDAD7C30563D}"/>
                </a:ext>
              </a:extLst>
            </p:cNvPr>
            <p:cNvSpPr/>
            <p:nvPr/>
          </p:nvSpPr>
          <p:spPr>
            <a:xfrm>
              <a:off x="3244850" y="1301750"/>
              <a:ext cx="264246" cy="306408"/>
            </a:xfrm>
            <a:custGeom>
              <a:avLst/>
              <a:gdLst>
                <a:gd name="connsiteX0" fmla="*/ 0 w 2053087"/>
                <a:gd name="connsiteY0" fmla="*/ 57510 h 638355"/>
                <a:gd name="connsiteX1" fmla="*/ 2053087 w 2053087"/>
                <a:gd name="connsiteY1" fmla="*/ 0 h 638355"/>
                <a:gd name="connsiteX2" fmla="*/ 1897811 w 2053087"/>
                <a:gd name="connsiteY2" fmla="*/ 638355 h 638355"/>
                <a:gd name="connsiteX0" fmla="*/ 0 w 2053087"/>
                <a:gd name="connsiteY0" fmla="*/ 57510 h 638355"/>
                <a:gd name="connsiteX1" fmla="*/ 1502570 w 2053087"/>
                <a:gd name="connsiteY1" fmla="*/ 22048 h 638355"/>
                <a:gd name="connsiteX2" fmla="*/ 2053087 w 2053087"/>
                <a:gd name="connsiteY2" fmla="*/ 0 h 638355"/>
                <a:gd name="connsiteX3" fmla="*/ 1897811 w 2053087"/>
                <a:gd name="connsiteY3" fmla="*/ 638355 h 638355"/>
                <a:gd name="connsiteX0" fmla="*/ 0 w 550517"/>
                <a:gd name="connsiteY0" fmla="*/ 22048 h 638355"/>
                <a:gd name="connsiteX1" fmla="*/ 550517 w 550517"/>
                <a:gd name="connsiteY1" fmla="*/ 0 h 638355"/>
                <a:gd name="connsiteX2" fmla="*/ 395241 w 550517"/>
                <a:gd name="connsiteY2" fmla="*/ 638355 h 638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0517" h="638355">
                  <a:moveTo>
                    <a:pt x="0" y="22048"/>
                  </a:moveTo>
                  <a:lnTo>
                    <a:pt x="550517" y="0"/>
                  </a:lnTo>
                  <a:lnTo>
                    <a:pt x="395241" y="638355"/>
                  </a:ln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4"/>
                  </a:gs>
                  <a:gs pos="48000">
                    <a:schemeClr val="accent4">
                      <a:lumMod val="50000"/>
                      <a:alpha val="0"/>
                    </a:schemeClr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: 剪去对角 9">
            <a:extLst>
              <a:ext uri="{FF2B5EF4-FFF2-40B4-BE49-F238E27FC236}">
                <a16:creationId xmlns:a16="http://schemas.microsoft.com/office/drawing/2014/main" id="{C7CA30F9-5215-4C17-801A-A427A7F66DFD}"/>
              </a:ext>
            </a:extLst>
          </p:cNvPr>
          <p:cNvSpPr/>
          <p:nvPr userDrawn="1"/>
        </p:nvSpPr>
        <p:spPr>
          <a:xfrm>
            <a:off x="1301387" y="3440492"/>
            <a:ext cx="2337732" cy="555096"/>
          </a:xfrm>
          <a:prstGeom prst="snip2DiagRect">
            <a:avLst>
              <a:gd name="adj1" fmla="val 0"/>
              <a:gd name="adj2" fmla="val 39546"/>
            </a:avLst>
          </a:prstGeom>
          <a:solidFill>
            <a:schemeClr val="accent4">
              <a:lumMod val="75000"/>
            </a:schemeClr>
          </a:solidFill>
          <a:ln>
            <a:noFill/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直角三角形 10">
            <a:extLst>
              <a:ext uri="{FF2B5EF4-FFF2-40B4-BE49-F238E27FC236}">
                <a16:creationId xmlns:a16="http://schemas.microsoft.com/office/drawing/2014/main" id="{58A0C272-15B1-4C6C-A3B3-AC7E2F69D9A8}"/>
              </a:ext>
            </a:extLst>
          </p:cNvPr>
          <p:cNvSpPr/>
          <p:nvPr userDrawn="1"/>
        </p:nvSpPr>
        <p:spPr>
          <a:xfrm rot="10800000">
            <a:off x="3495549" y="3440492"/>
            <a:ext cx="143570" cy="143570"/>
          </a:xfrm>
          <a:prstGeom prst="rtTriangle">
            <a:avLst/>
          </a:prstGeom>
          <a:solidFill>
            <a:schemeClr val="accent4"/>
          </a:solidFill>
          <a:ln>
            <a:noFill/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/>
          </a:p>
        </p:txBody>
      </p:sp>
      <p:sp>
        <p:nvSpPr>
          <p:cNvPr id="14" name="直角三角形 13">
            <a:extLst>
              <a:ext uri="{FF2B5EF4-FFF2-40B4-BE49-F238E27FC236}">
                <a16:creationId xmlns:a16="http://schemas.microsoft.com/office/drawing/2014/main" id="{1E5B34F9-9631-4E07-BA08-22936544E77D}"/>
              </a:ext>
            </a:extLst>
          </p:cNvPr>
          <p:cNvSpPr/>
          <p:nvPr userDrawn="1"/>
        </p:nvSpPr>
        <p:spPr>
          <a:xfrm>
            <a:off x="1301387" y="3852018"/>
            <a:ext cx="143570" cy="143570"/>
          </a:xfrm>
          <a:prstGeom prst="rtTriangle">
            <a:avLst/>
          </a:prstGeom>
          <a:solidFill>
            <a:schemeClr val="accent4"/>
          </a:solidFill>
          <a:ln>
            <a:noFill/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66B07023-E24A-4BAD-A4BD-1518B65368F2}"/>
              </a:ext>
            </a:extLst>
          </p:cNvPr>
          <p:cNvSpPr/>
          <p:nvPr userDrawn="1"/>
        </p:nvSpPr>
        <p:spPr>
          <a:xfrm>
            <a:off x="0" y="0"/>
            <a:ext cx="660400" cy="6858000"/>
          </a:xfrm>
          <a:prstGeom prst="rect">
            <a:avLst/>
          </a:prstGeom>
          <a:solidFill>
            <a:schemeClr val="accent4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8630FD29-AB40-4786-93C0-0515693E4D4C}"/>
              </a:ext>
            </a:extLst>
          </p:cNvPr>
          <p:cNvGrpSpPr/>
          <p:nvPr userDrawn="1"/>
        </p:nvGrpSpPr>
        <p:grpSpPr>
          <a:xfrm>
            <a:off x="285750" y="5913966"/>
            <a:ext cx="88900" cy="410634"/>
            <a:chOff x="275167" y="5913966"/>
            <a:chExt cx="88900" cy="410634"/>
          </a:xfrm>
          <a:gradFill flip="none" rotWithShape="1">
            <a:gsLst>
              <a:gs pos="44000">
                <a:schemeClr val="accent4">
                  <a:lumMod val="50000"/>
                </a:schemeClr>
              </a:gs>
              <a:gs pos="100000">
                <a:schemeClr val="accent4"/>
              </a:gs>
            </a:gsLst>
            <a:lin ang="5400000" scaled="1"/>
            <a:tileRect/>
          </a:gradFill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21897EAA-FC55-4431-96B1-6F983CCA100B}"/>
                </a:ext>
              </a:extLst>
            </p:cNvPr>
            <p:cNvSpPr/>
            <p:nvPr/>
          </p:nvSpPr>
          <p:spPr>
            <a:xfrm>
              <a:off x="275167" y="5913966"/>
              <a:ext cx="88900" cy="889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41328124-46A4-4814-A84C-D41C7A624B05}"/>
                </a:ext>
              </a:extLst>
            </p:cNvPr>
            <p:cNvSpPr/>
            <p:nvPr/>
          </p:nvSpPr>
          <p:spPr>
            <a:xfrm>
              <a:off x="275167" y="6074833"/>
              <a:ext cx="88900" cy="889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D6E3700B-8896-4468-AB92-B70618DEE904}"/>
                </a:ext>
              </a:extLst>
            </p:cNvPr>
            <p:cNvSpPr/>
            <p:nvPr/>
          </p:nvSpPr>
          <p:spPr>
            <a:xfrm>
              <a:off x="275167" y="6235700"/>
              <a:ext cx="88900" cy="889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9D0DCCDB-AAA9-4815-9561-8A10B0B3269B}"/>
              </a:ext>
            </a:extLst>
          </p:cNvPr>
          <p:cNvSpPr/>
          <p:nvPr userDrawn="1"/>
        </p:nvSpPr>
        <p:spPr>
          <a:xfrm>
            <a:off x="243150" y="-14287"/>
            <a:ext cx="18000" cy="21600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EC4EF12B-BC04-4B77-97F0-AA3EAD7F33CD}"/>
              </a:ext>
            </a:extLst>
          </p:cNvPr>
          <p:cNvSpPr/>
          <p:nvPr userDrawn="1"/>
        </p:nvSpPr>
        <p:spPr>
          <a:xfrm>
            <a:off x="321200" y="-14287"/>
            <a:ext cx="18000" cy="10800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F5E05F70-BE01-4389-B91D-CD9FCCC999A1}"/>
              </a:ext>
            </a:extLst>
          </p:cNvPr>
          <p:cNvSpPr/>
          <p:nvPr userDrawn="1"/>
        </p:nvSpPr>
        <p:spPr>
          <a:xfrm>
            <a:off x="399250" y="-14287"/>
            <a:ext cx="18000" cy="21600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竖排文字占位符 22">
            <a:extLst>
              <a:ext uri="{FF2B5EF4-FFF2-40B4-BE49-F238E27FC236}">
                <a16:creationId xmlns:a16="http://schemas.microsoft.com/office/drawing/2014/main" id="{EB4AFB2D-5188-44B1-A51B-A7AC8E4ABBA8}"/>
              </a:ext>
            </a:extLst>
          </p:cNvPr>
          <p:cNvSpPr>
            <a:spLocks noGrp="1"/>
          </p:cNvSpPr>
          <p:nvPr>
            <p:ph type="body" orient="vert" sz="quarter" idx="13"/>
          </p:nvPr>
        </p:nvSpPr>
        <p:spPr>
          <a:xfrm>
            <a:off x="120143" y="332654"/>
            <a:ext cx="440890" cy="2862322"/>
          </a:xfrm>
          <a:noFill/>
        </p:spPr>
        <p:txBody>
          <a:bodyPr vert="eaVert" wrap="square">
            <a:spAutoFit/>
          </a:bodyPr>
          <a:lstStyle>
            <a:lvl1pPr marL="0" indent="0">
              <a:buNone/>
              <a:defRPr lang="zh-CN" altLang="en-US" sz="1800" dirty="0" smtClean="0">
                <a:solidFill>
                  <a:schemeClr val="accent4">
                    <a:lumMod val="20000"/>
                    <a:lumOff val="80000"/>
                  </a:schemeClr>
                </a:solidFill>
              </a:defRPr>
            </a:lvl1pPr>
            <a:lvl2pPr>
              <a:defRPr lang="zh-CN" altLang="en-US" sz="1800" dirty="0" smtClean="0"/>
            </a:lvl2pPr>
            <a:lvl3pPr>
              <a:defRPr lang="zh-CN" altLang="en-US" sz="1800" dirty="0" smtClean="0"/>
            </a:lvl3pPr>
            <a:lvl4pPr>
              <a:defRPr lang="zh-CN" altLang="en-US" dirty="0" smtClean="0"/>
            </a:lvl4pPr>
            <a:lvl5pPr>
              <a:defRPr lang="zh-CN" altLang="en-US" dirty="0"/>
            </a:lvl5pPr>
          </a:lstStyle>
          <a:p>
            <a:pPr marL="0" lvl="0"/>
            <a:r>
              <a:rPr lang="zh-CN" altLang="en-US" dirty="0"/>
              <a:t>单击此处编辑母版文本样式</a:t>
            </a:r>
          </a:p>
        </p:txBody>
      </p:sp>
      <p:sp>
        <p:nvSpPr>
          <p:cNvPr id="25" name="标题 1">
            <a:extLst>
              <a:ext uri="{FF2B5EF4-FFF2-40B4-BE49-F238E27FC236}">
                <a16:creationId xmlns:a16="http://schemas.microsoft.com/office/drawing/2014/main" id="{3F752850-30AC-4BA2-8896-FD00A2C06C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350" y="464234"/>
            <a:ext cx="5724644" cy="646331"/>
          </a:xfrm>
          <a:noFill/>
        </p:spPr>
        <p:txBody>
          <a:bodyPr wrap="none">
            <a:spAutoFit/>
          </a:bodyPr>
          <a:lstStyle>
            <a:lvl1pPr>
              <a:defRPr lang="zh-CN" altLang="en-US" sz="3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cs typeface="+mn-cs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  <p:sp>
        <p:nvSpPr>
          <p:cNvPr id="27" name="图片占位符 26">
            <a:extLst>
              <a:ext uri="{FF2B5EF4-FFF2-40B4-BE49-F238E27FC236}">
                <a16:creationId xmlns:a16="http://schemas.microsoft.com/office/drawing/2014/main" id="{AE05CE35-5D66-4D83-A3E9-F19FDA47E38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710884" y="435850"/>
            <a:ext cx="3364740" cy="4088159"/>
          </a:xfrm>
          <a:effectLst>
            <a:outerShdw blurRad="381000" dist="2540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zh-CN" altLang="en-US" dirty="0"/>
          </a:p>
        </p:txBody>
      </p:sp>
      <p:sp>
        <p:nvSpPr>
          <p:cNvPr id="28" name="图片占位符 26">
            <a:extLst>
              <a:ext uri="{FF2B5EF4-FFF2-40B4-BE49-F238E27FC236}">
                <a16:creationId xmlns:a16="http://schemas.microsoft.com/office/drawing/2014/main" id="{FA20938C-F836-475A-9EC2-151774D633F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020560" y="1473200"/>
            <a:ext cx="4238625" cy="4762500"/>
          </a:xfrm>
          <a:effectLst>
            <a:outerShdw blurRad="381000" dist="2540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zh-CN" altLang="en-US" dirty="0"/>
          </a:p>
        </p:txBody>
      </p:sp>
      <p:sp>
        <p:nvSpPr>
          <p:cNvPr id="30" name="文本占位符 40">
            <a:extLst>
              <a:ext uri="{FF2B5EF4-FFF2-40B4-BE49-F238E27FC236}">
                <a16:creationId xmlns:a16="http://schemas.microsoft.com/office/drawing/2014/main" id="{B9F43273-EDEC-4739-A206-B9D7A25E73C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323731" y="3535426"/>
            <a:ext cx="2337732" cy="646331"/>
          </a:xfrm>
          <a:noFill/>
        </p:spPr>
        <p:txBody>
          <a:bodyPr wrap="square">
            <a:spAutoFit/>
          </a:bodyPr>
          <a:lstStyle>
            <a:lvl1pPr marL="0" indent="0" algn="ctr">
              <a:buNone/>
              <a:defRPr lang="zh-CN" altLang="en-US" sz="2000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+mj-ea"/>
                <a:ea typeface="+mj-ea"/>
              </a:defRPr>
            </a:lvl1pPr>
            <a:lvl2pPr>
              <a:defRPr lang="zh-CN" altLang="en-US" sz="1800" dirty="0" smtClean="0"/>
            </a:lvl2pPr>
            <a:lvl3pPr>
              <a:defRPr lang="zh-CN" altLang="en-US" sz="1800" dirty="0" smtClean="0"/>
            </a:lvl3pPr>
            <a:lvl4pPr>
              <a:defRPr lang="zh-CN" altLang="en-US" dirty="0" smtClean="0"/>
            </a:lvl4pPr>
            <a:lvl5pPr>
              <a:defRPr lang="zh-CN" altLang="en-US" dirty="0"/>
            </a:lvl5pPr>
          </a:lstStyle>
          <a:p>
            <a:pPr marL="0" lvl="0" algn="ctr"/>
            <a:r>
              <a:rPr lang="zh-CN" altLang="en-US" dirty="0"/>
              <a:t>单击此处编辑母版文本样式</a:t>
            </a:r>
          </a:p>
        </p:txBody>
      </p:sp>
      <p:sp>
        <p:nvSpPr>
          <p:cNvPr id="31" name="文本占位符 40">
            <a:extLst>
              <a:ext uri="{FF2B5EF4-FFF2-40B4-BE49-F238E27FC236}">
                <a16:creationId xmlns:a16="http://schemas.microsoft.com/office/drawing/2014/main" id="{093E1DE6-441D-42EE-81AB-7F6D9E6A507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258581" y="4814821"/>
            <a:ext cx="5513057" cy="1346266"/>
          </a:xfrm>
          <a:noFill/>
        </p:spPr>
        <p:txBody>
          <a:bodyPr wrap="square">
            <a:noAutofit/>
          </a:bodyPr>
          <a:lstStyle>
            <a:lvl1pPr marL="0" indent="0">
              <a:spcBef>
                <a:spcPts val="0"/>
              </a:spcBef>
              <a:buNone/>
              <a:defRPr lang="zh-CN" altLang="en-US" sz="1400" dirty="0" smtClean="0"/>
            </a:lvl1pPr>
          </a:lstStyle>
          <a:p>
            <a:pPr marL="0" lvl="0">
              <a:lnSpc>
                <a:spcPct val="150000"/>
              </a:lnSpc>
            </a:pPr>
            <a:r>
              <a:rPr lang="zh-CN" altLang="en-US" dirty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061404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a16="http://schemas.microsoft.com/office/drawing/2014/main" xmlns="">
      <p:transition spd="slow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图2文_1"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4069FF8-232B-4D94-B377-584039F9AB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85BC9-A4FC-459A-8FCB-1605D3FE4099}" type="datetimeFigureOut">
              <a:rPr lang="zh-CN" altLang="en-US" smtClean="0"/>
              <a:t>2022/2/6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C2951CE-0C84-4A04-8A00-F78BDAAB66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8D8D803-C6EB-4902-8580-0166B3A0B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1D816-B69B-4DC0-8779-FD68D0B228C8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49BDE1-7748-49AA-B8E6-765826E23B18}"/>
              </a:ext>
            </a:extLst>
          </p:cNvPr>
          <p:cNvCxnSpPr>
            <a:cxnSpLocks/>
          </p:cNvCxnSpPr>
          <p:nvPr userDrawn="1"/>
        </p:nvCxnSpPr>
        <p:spPr>
          <a:xfrm>
            <a:off x="793139" y="3005697"/>
            <a:ext cx="0" cy="174033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:a16="http://schemas.microsoft.com/office/drawing/2014/main" id="{54F6CFEB-88CC-4336-955B-5CE600E18C88}"/>
              </a:ext>
            </a:extLst>
          </p:cNvPr>
          <p:cNvSpPr/>
          <p:nvPr userDrawn="1"/>
        </p:nvSpPr>
        <p:spPr>
          <a:xfrm>
            <a:off x="0" y="0"/>
            <a:ext cx="660400" cy="6858000"/>
          </a:xfrm>
          <a:prstGeom prst="rect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FF867C90-B00B-433C-9B07-39F60BC4C5BB}"/>
              </a:ext>
            </a:extLst>
          </p:cNvPr>
          <p:cNvGrpSpPr/>
          <p:nvPr userDrawn="1"/>
        </p:nvGrpSpPr>
        <p:grpSpPr>
          <a:xfrm>
            <a:off x="285750" y="5913966"/>
            <a:ext cx="88900" cy="410634"/>
            <a:chOff x="275167" y="5913966"/>
            <a:chExt cx="88900" cy="410634"/>
          </a:xfrm>
          <a:gradFill flip="none" rotWithShape="1">
            <a:gsLst>
              <a:gs pos="44000">
                <a:schemeClr val="accent1">
                  <a:lumMod val="50000"/>
                </a:schemeClr>
              </a:gs>
              <a:gs pos="100000">
                <a:schemeClr val="accent1"/>
              </a:gs>
            </a:gsLst>
            <a:lin ang="5400000" scaled="1"/>
            <a:tileRect/>
          </a:gradFill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B5BBA31A-311D-493E-9B52-F681CA0EAAED}"/>
                </a:ext>
              </a:extLst>
            </p:cNvPr>
            <p:cNvSpPr/>
            <p:nvPr/>
          </p:nvSpPr>
          <p:spPr>
            <a:xfrm>
              <a:off x="275167" y="5913966"/>
              <a:ext cx="88900" cy="889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46FC744C-3534-4E87-BF0E-5E323B006817}"/>
                </a:ext>
              </a:extLst>
            </p:cNvPr>
            <p:cNvSpPr/>
            <p:nvPr/>
          </p:nvSpPr>
          <p:spPr>
            <a:xfrm>
              <a:off x="275167" y="6074833"/>
              <a:ext cx="88900" cy="889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6729C251-6D33-41BC-961A-043F321DBE2D}"/>
                </a:ext>
              </a:extLst>
            </p:cNvPr>
            <p:cNvSpPr/>
            <p:nvPr/>
          </p:nvSpPr>
          <p:spPr>
            <a:xfrm>
              <a:off x="275167" y="6235700"/>
              <a:ext cx="88900" cy="889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E04E5C54-17BF-4F13-9483-06F693E2FF2B}"/>
              </a:ext>
            </a:extLst>
          </p:cNvPr>
          <p:cNvSpPr/>
          <p:nvPr userDrawn="1"/>
        </p:nvSpPr>
        <p:spPr>
          <a:xfrm>
            <a:off x="243150" y="-14287"/>
            <a:ext cx="18000" cy="21600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1E24D1E7-D68D-4AE6-897A-7ABEC44AB16D}"/>
              </a:ext>
            </a:extLst>
          </p:cNvPr>
          <p:cNvSpPr/>
          <p:nvPr userDrawn="1"/>
        </p:nvSpPr>
        <p:spPr>
          <a:xfrm>
            <a:off x="321200" y="-14287"/>
            <a:ext cx="18000" cy="10800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25827256-B09E-4FB3-B9CC-0224DF2B54BA}"/>
              </a:ext>
            </a:extLst>
          </p:cNvPr>
          <p:cNvSpPr/>
          <p:nvPr userDrawn="1"/>
        </p:nvSpPr>
        <p:spPr>
          <a:xfrm>
            <a:off x="399250" y="-14287"/>
            <a:ext cx="18000" cy="21600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DA8A24A9-E72E-4718-B90D-69EEC1464575}"/>
              </a:ext>
            </a:extLst>
          </p:cNvPr>
          <p:cNvGrpSpPr/>
          <p:nvPr userDrawn="1"/>
        </p:nvGrpSpPr>
        <p:grpSpPr>
          <a:xfrm>
            <a:off x="968555" y="387464"/>
            <a:ext cx="2261141" cy="638355"/>
            <a:chOff x="1247955" y="971909"/>
            <a:chExt cx="2261141" cy="638355"/>
          </a:xfrm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5C79B3FD-1904-466C-83B1-B746572D30B6}"/>
                </a:ext>
              </a:extLst>
            </p:cNvPr>
            <p:cNvSpPr/>
            <p:nvPr/>
          </p:nvSpPr>
          <p:spPr>
            <a:xfrm>
              <a:off x="1247955" y="971909"/>
              <a:ext cx="2053087" cy="638355"/>
            </a:xfrm>
            <a:custGeom>
              <a:avLst/>
              <a:gdLst>
                <a:gd name="connsiteX0" fmla="*/ 0 w 2053087"/>
                <a:gd name="connsiteY0" fmla="*/ 57510 h 638355"/>
                <a:gd name="connsiteX1" fmla="*/ 2053087 w 2053087"/>
                <a:gd name="connsiteY1" fmla="*/ 0 h 638355"/>
                <a:gd name="connsiteX2" fmla="*/ 1897811 w 2053087"/>
                <a:gd name="connsiteY2" fmla="*/ 638355 h 638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53087" h="638355">
                  <a:moveTo>
                    <a:pt x="0" y="57510"/>
                  </a:moveTo>
                  <a:lnTo>
                    <a:pt x="2053087" y="0"/>
                  </a:lnTo>
                  <a:lnTo>
                    <a:pt x="1897811" y="638355"/>
                  </a:ln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1"/>
                  </a:gs>
                  <a:gs pos="48000">
                    <a:schemeClr val="accent1">
                      <a:lumMod val="50000"/>
                      <a:alpha val="0"/>
                    </a:schemeClr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55015394-1929-4BDC-87C0-9DC0FE3D4D50}"/>
                </a:ext>
              </a:extLst>
            </p:cNvPr>
            <p:cNvSpPr/>
            <p:nvPr/>
          </p:nvSpPr>
          <p:spPr>
            <a:xfrm>
              <a:off x="3244850" y="1301750"/>
              <a:ext cx="264246" cy="306408"/>
            </a:xfrm>
            <a:custGeom>
              <a:avLst/>
              <a:gdLst>
                <a:gd name="connsiteX0" fmla="*/ 0 w 2053087"/>
                <a:gd name="connsiteY0" fmla="*/ 57510 h 638355"/>
                <a:gd name="connsiteX1" fmla="*/ 2053087 w 2053087"/>
                <a:gd name="connsiteY1" fmla="*/ 0 h 638355"/>
                <a:gd name="connsiteX2" fmla="*/ 1897811 w 2053087"/>
                <a:gd name="connsiteY2" fmla="*/ 638355 h 638355"/>
                <a:gd name="connsiteX0" fmla="*/ 0 w 2053087"/>
                <a:gd name="connsiteY0" fmla="*/ 57510 h 638355"/>
                <a:gd name="connsiteX1" fmla="*/ 1502570 w 2053087"/>
                <a:gd name="connsiteY1" fmla="*/ 22048 h 638355"/>
                <a:gd name="connsiteX2" fmla="*/ 2053087 w 2053087"/>
                <a:gd name="connsiteY2" fmla="*/ 0 h 638355"/>
                <a:gd name="connsiteX3" fmla="*/ 1897811 w 2053087"/>
                <a:gd name="connsiteY3" fmla="*/ 638355 h 638355"/>
                <a:gd name="connsiteX0" fmla="*/ 0 w 550517"/>
                <a:gd name="connsiteY0" fmla="*/ 22048 h 638355"/>
                <a:gd name="connsiteX1" fmla="*/ 550517 w 550517"/>
                <a:gd name="connsiteY1" fmla="*/ 0 h 638355"/>
                <a:gd name="connsiteX2" fmla="*/ 395241 w 550517"/>
                <a:gd name="connsiteY2" fmla="*/ 638355 h 638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0517" h="638355">
                  <a:moveTo>
                    <a:pt x="0" y="22048"/>
                  </a:moveTo>
                  <a:lnTo>
                    <a:pt x="550517" y="0"/>
                  </a:lnTo>
                  <a:lnTo>
                    <a:pt x="395241" y="638355"/>
                  </a:ln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1"/>
                  </a:gs>
                  <a:gs pos="53000">
                    <a:schemeClr val="accent1">
                      <a:lumMod val="50000"/>
                      <a:alpha val="0"/>
                    </a:schemeClr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矩形: 一个圆顶角，剪去另一个顶角 22">
            <a:extLst>
              <a:ext uri="{FF2B5EF4-FFF2-40B4-BE49-F238E27FC236}">
                <a16:creationId xmlns:a16="http://schemas.microsoft.com/office/drawing/2014/main" id="{7849A7F6-DEB9-4C7C-9418-A0BF5FBBCA75}"/>
              </a:ext>
            </a:extLst>
          </p:cNvPr>
          <p:cNvSpPr/>
          <p:nvPr userDrawn="1"/>
        </p:nvSpPr>
        <p:spPr>
          <a:xfrm flipH="1">
            <a:off x="6442386" y="1550759"/>
            <a:ext cx="2782163" cy="555096"/>
          </a:xfrm>
          <a:prstGeom prst="snipRoundRect">
            <a:avLst>
              <a:gd name="adj1" fmla="val 50000"/>
              <a:gd name="adj2" fmla="val 37258"/>
            </a:avLst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dirty="0"/>
          </a:p>
        </p:txBody>
      </p:sp>
      <p:sp>
        <p:nvSpPr>
          <p:cNvPr id="24" name="直角三角形 23">
            <a:extLst>
              <a:ext uri="{FF2B5EF4-FFF2-40B4-BE49-F238E27FC236}">
                <a16:creationId xmlns:a16="http://schemas.microsoft.com/office/drawing/2014/main" id="{9C772ECE-1C25-4DF0-A59E-E45CB334BEBF}"/>
              </a:ext>
            </a:extLst>
          </p:cNvPr>
          <p:cNvSpPr/>
          <p:nvPr userDrawn="1"/>
        </p:nvSpPr>
        <p:spPr>
          <a:xfrm rot="10800000" flipH="1">
            <a:off x="6442388" y="1550759"/>
            <a:ext cx="143570" cy="143570"/>
          </a:xfrm>
          <a:prstGeom prst="rtTriangle">
            <a:avLst/>
          </a:prstGeom>
          <a:solidFill>
            <a:schemeClr val="accent1"/>
          </a:solidFill>
          <a:ln>
            <a:noFill/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/>
          </a:p>
        </p:txBody>
      </p:sp>
      <p:sp>
        <p:nvSpPr>
          <p:cNvPr id="31" name="矩形: 一个圆顶角，剪去另一个顶角 30">
            <a:extLst>
              <a:ext uri="{FF2B5EF4-FFF2-40B4-BE49-F238E27FC236}">
                <a16:creationId xmlns:a16="http://schemas.microsoft.com/office/drawing/2014/main" id="{998E2B8F-CAF0-49B1-80CF-AFD11B16E5B2}"/>
              </a:ext>
            </a:extLst>
          </p:cNvPr>
          <p:cNvSpPr/>
          <p:nvPr userDrawn="1"/>
        </p:nvSpPr>
        <p:spPr>
          <a:xfrm flipH="1">
            <a:off x="7972736" y="3708202"/>
            <a:ext cx="2782163" cy="555096"/>
          </a:xfrm>
          <a:prstGeom prst="snipRoundRect">
            <a:avLst>
              <a:gd name="adj1" fmla="val 50000"/>
              <a:gd name="adj2" fmla="val 37258"/>
            </a:avLst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dirty="0"/>
          </a:p>
        </p:txBody>
      </p:sp>
      <p:sp>
        <p:nvSpPr>
          <p:cNvPr id="32" name="直角三角形 31">
            <a:extLst>
              <a:ext uri="{FF2B5EF4-FFF2-40B4-BE49-F238E27FC236}">
                <a16:creationId xmlns:a16="http://schemas.microsoft.com/office/drawing/2014/main" id="{3FB6187E-E60F-4178-ACD9-34310FFEB8FF}"/>
              </a:ext>
            </a:extLst>
          </p:cNvPr>
          <p:cNvSpPr/>
          <p:nvPr userDrawn="1"/>
        </p:nvSpPr>
        <p:spPr>
          <a:xfrm rot="10800000" flipH="1">
            <a:off x="7972738" y="3708202"/>
            <a:ext cx="143570" cy="143570"/>
          </a:xfrm>
          <a:prstGeom prst="rtTriangle">
            <a:avLst/>
          </a:prstGeom>
          <a:solidFill>
            <a:schemeClr val="accent1"/>
          </a:solidFill>
          <a:ln>
            <a:noFill/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/>
          </a:p>
        </p:txBody>
      </p:sp>
      <p:sp>
        <p:nvSpPr>
          <p:cNvPr id="43" name="标题 1">
            <a:extLst>
              <a:ext uri="{FF2B5EF4-FFF2-40B4-BE49-F238E27FC236}">
                <a16:creationId xmlns:a16="http://schemas.microsoft.com/office/drawing/2014/main" id="{546410F4-EB03-4DB7-A306-1BAEE44107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350" y="464234"/>
            <a:ext cx="5724644" cy="646331"/>
          </a:xfrm>
          <a:noFill/>
        </p:spPr>
        <p:txBody>
          <a:bodyPr wrap="none">
            <a:spAutoFit/>
          </a:bodyPr>
          <a:lstStyle>
            <a:lvl1pPr>
              <a:defRPr lang="zh-CN" altLang="en-US" sz="3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cs typeface="+mn-cs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  <p:sp>
        <p:nvSpPr>
          <p:cNvPr id="44" name="竖排文字占位符 22">
            <a:extLst>
              <a:ext uri="{FF2B5EF4-FFF2-40B4-BE49-F238E27FC236}">
                <a16:creationId xmlns:a16="http://schemas.microsoft.com/office/drawing/2014/main" id="{81A92FA6-0119-4B7D-9ADB-3AA2573A61AC}"/>
              </a:ext>
            </a:extLst>
          </p:cNvPr>
          <p:cNvSpPr>
            <a:spLocks noGrp="1"/>
          </p:cNvSpPr>
          <p:nvPr>
            <p:ph type="body" orient="vert" sz="quarter" idx="13"/>
          </p:nvPr>
        </p:nvSpPr>
        <p:spPr>
          <a:xfrm>
            <a:off x="120143" y="332654"/>
            <a:ext cx="440890" cy="2862322"/>
          </a:xfrm>
          <a:noFill/>
        </p:spPr>
        <p:txBody>
          <a:bodyPr vert="eaVert" wrap="square">
            <a:spAutoFit/>
          </a:bodyPr>
          <a:lstStyle>
            <a:lvl1pPr marL="0" indent="0">
              <a:buNone/>
              <a:defRPr lang="zh-CN" altLang="en-US" sz="1800" dirty="0" smtClean="0">
                <a:solidFill>
                  <a:schemeClr val="accent1">
                    <a:lumMod val="50000"/>
                  </a:schemeClr>
                </a:solidFill>
              </a:defRPr>
            </a:lvl1pPr>
            <a:lvl2pPr>
              <a:defRPr lang="zh-CN" altLang="en-US" sz="1800" dirty="0" smtClean="0"/>
            </a:lvl2pPr>
            <a:lvl3pPr>
              <a:defRPr lang="zh-CN" altLang="en-US" sz="1800" dirty="0" smtClean="0"/>
            </a:lvl3pPr>
            <a:lvl4pPr>
              <a:defRPr lang="zh-CN" altLang="en-US" dirty="0" smtClean="0"/>
            </a:lvl4pPr>
            <a:lvl5pPr>
              <a:defRPr lang="zh-CN" altLang="en-US" dirty="0"/>
            </a:lvl5pPr>
          </a:lstStyle>
          <a:p>
            <a:pPr marL="0" lvl="0"/>
            <a:r>
              <a:rPr lang="zh-CN" altLang="en-US" dirty="0"/>
              <a:t>单击此处编辑母版文本样式</a:t>
            </a:r>
          </a:p>
        </p:txBody>
      </p:sp>
      <p:sp>
        <p:nvSpPr>
          <p:cNvPr id="45" name="文本占位符 40">
            <a:extLst>
              <a:ext uri="{FF2B5EF4-FFF2-40B4-BE49-F238E27FC236}">
                <a16:creationId xmlns:a16="http://schemas.microsoft.com/office/drawing/2014/main" id="{E53BF93C-F006-454C-8FC4-2575F39D9D8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446734" y="1628252"/>
            <a:ext cx="2773466" cy="646331"/>
          </a:xfrm>
          <a:noFill/>
        </p:spPr>
        <p:txBody>
          <a:bodyPr wrap="square">
            <a:spAutoFit/>
          </a:bodyPr>
          <a:lstStyle>
            <a:lvl1pPr marL="0" indent="0">
              <a:buNone/>
              <a:defRPr lang="zh-CN" altLang="en-US" sz="20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+mj-ea"/>
                <a:ea typeface="+mj-ea"/>
              </a:defRPr>
            </a:lvl1pPr>
            <a:lvl2pPr>
              <a:defRPr lang="zh-CN" altLang="en-US" sz="1800" dirty="0" smtClean="0"/>
            </a:lvl2pPr>
            <a:lvl3pPr>
              <a:defRPr lang="zh-CN" altLang="en-US" sz="1800" dirty="0" smtClean="0"/>
            </a:lvl3pPr>
            <a:lvl4pPr>
              <a:defRPr lang="zh-CN" altLang="en-US" dirty="0" smtClean="0"/>
            </a:lvl4pPr>
            <a:lvl5pPr>
              <a:defRPr lang="zh-CN" altLang="en-US" dirty="0"/>
            </a:lvl5pPr>
          </a:lstStyle>
          <a:p>
            <a:pPr marL="0" lvl="0" algn="ctr"/>
            <a:r>
              <a:rPr lang="zh-CN" altLang="en-US" dirty="0"/>
              <a:t>单击此处编辑母版文本样式</a:t>
            </a:r>
          </a:p>
        </p:txBody>
      </p:sp>
      <p:sp>
        <p:nvSpPr>
          <p:cNvPr id="46" name="文本占位符 40">
            <a:extLst>
              <a:ext uri="{FF2B5EF4-FFF2-40B4-BE49-F238E27FC236}">
                <a16:creationId xmlns:a16="http://schemas.microsoft.com/office/drawing/2014/main" id="{C1070C71-FFD8-4AE1-B227-013254AA799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372017" y="2652166"/>
            <a:ext cx="5171275" cy="891134"/>
          </a:xfrm>
          <a:noFill/>
        </p:spPr>
        <p:txBody>
          <a:bodyPr wrap="square">
            <a:noAutofit/>
          </a:bodyPr>
          <a:lstStyle>
            <a:lvl1pPr marL="0" indent="0">
              <a:spcBef>
                <a:spcPts val="0"/>
              </a:spcBef>
              <a:buNone/>
              <a:defRPr lang="zh-CN" altLang="en-US" sz="1400" dirty="0" smtClean="0"/>
            </a:lvl1pPr>
          </a:lstStyle>
          <a:p>
            <a:pPr marL="0" lvl="0">
              <a:lnSpc>
                <a:spcPct val="150000"/>
              </a:lnSpc>
            </a:pPr>
            <a:r>
              <a:rPr lang="zh-CN" altLang="en-US" dirty="0"/>
              <a:t>单击此处编辑母版文本样式</a:t>
            </a:r>
          </a:p>
        </p:txBody>
      </p:sp>
      <p:sp>
        <p:nvSpPr>
          <p:cNvPr id="47" name="文本占位符 40">
            <a:extLst>
              <a:ext uri="{FF2B5EF4-FFF2-40B4-BE49-F238E27FC236}">
                <a16:creationId xmlns:a16="http://schemas.microsoft.com/office/drawing/2014/main" id="{C054D91E-7703-4A2F-AB66-91D8E5A3220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865454" y="4825364"/>
            <a:ext cx="3068020" cy="1346266"/>
          </a:xfrm>
          <a:noFill/>
        </p:spPr>
        <p:txBody>
          <a:bodyPr wrap="square">
            <a:noAutofit/>
          </a:bodyPr>
          <a:lstStyle>
            <a:lvl1pPr marL="0" indent="0">
              <a:spcBef>
                <a:spcPts val="0"/>
              </a:spcBef>
              <a:buNone/>
              <a:defRPr lang="zh-CN" altLang="en-US" sz="1400" dirty="0" smtClean="0"/>
            </a:lvl1pPr>
          </a:lstStyle>
          <a:p>
            <a:pPr marL="0" lvl="0">
              <a:lnSpc>
                <a:spcPct val="150000"/>
              </a:lnSpc>
            </a:pPr>
            <a:r>
              <a:rPr lang="zh-CN" altLang="en-US" dirty="0"/>
              <a:t>单击此处编辑母版文本样式</a:t>
            </a:r>
          </a:p>
        </p:txBody>
      </p:sp>
      <p:sp>
        <p:nvSpPr>
          <p:cNvPr id="48" name="文本占位符 40">
            <a:extLst>
              <a:ext uri="{FF2B5EF4-FFF2-40B4-BE49-F238E27FC236}">
                <a16:creationId xmlns:a16="http://schemas.microsoft.com/office/drawing/2014/main" id="{A79C2ED0-C53F-457B-B05C-D0D95ACA523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977084" y="3785695"/>
            <a:ext cx="2773466" cy="646331"/>
          </a:xfrm>
          <a:noFill/>
        </p:spPr>
        <p:txBody>
          <a:bodyPr wrap="square">
            <a:spAutoFit/>
          </a:bodyPr>
          <a:lstStyle>
            <a:lvl1pPr marL="0" indent="0">
              <a:buNone/>
              <a:defRPr lang="zh-CN" altLang="en-US" sz="20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+mj-ea"/>
                <a:ea typeface="+mj-ea"/>
              </a:defRPr>
            </a:lvl1pPr>
            <a:lvl2pPr>
              <a:defRPr lang="zh-CN" altLang="en-US" sz="1800" dirty="0" smtClean="0"/>
            </a:lvl2pPr>
            <a:lvl3pPr>
              <a:defRPr lang="zh-CN" altLang="en-US" sz="1800" dirty="0" smtClean="0"/>
            </a:lvl3pPr>
            <a:lvl4pPr>
              <a:defRPr lang="zh-CN" altLang="en-US" dirty="0" smtClean="0"/>
            </a:lvl4pPr>
            <a:lvl5pPr>
              <a:defRPr lang="zh-CN" altLang="en-US" dirty="0"/>
            </a:lvl5pPr>
          </a:lstStyle>
          <a:p>
            <a:pPr marL="0" lvl="0" algn="ctr"/>
            <a:r>
              <a:rPr lang="zh-CN" altLang="en-US" dirty="0"/>
              <a:t>单击此处编辑母版文本样式</a:t>
            </a:r>
          </a:p>
        </p:txBody>
      </p:sp>
      <p:sp>
        <p:nvSpPr>
          <p:cNvPr id="50" name="图片占位符 49">
            <a:extLst>
              <a:ext uri="{FF2B5EF4-FFF2-40B4-BE49-F238E27FC236}">
                <a16:creationId xmlns:a16="http://schemas.microsoft.com/office/drawing/2014/main" id="{9B441320-3C1B-45FC-8DF0-1F16E6F98F8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093908" y="1550759"/>
            <a:ext cx="5002092" cy="4386601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1" name="图片占位符 49">
            <a:extLst>
              <a:ext uri="{FF2B5EF4-FFF2-40B4-BE49-F238E27FC236}">
                <a16:creationId xmlns:a16="http://schemas.microsoft.com/office/drawing/2014/main" id="{BDC26116-349D-404E-AD7D-9BA55A69455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286250" y="3708202"/>
            <a:ext cx="3434861" cy="2616398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531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a16="http://schemas.microsoft.com/office/drawing/2014/main" xmlns="">
      <p:transition spd="slow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图2文_2"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CD3C6DA-C1BB-4AC7-97A7-90550831AB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85BC9-A4FC-459A-8FCB-1605D3FE4099}" type="datetimeFigureOut">
              <a:rPr lang="zh-CN" altLang="en-US" smtClean="0"/>
              <a:t>2022/2/6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5F30F00-96FE-48F0-80FD-AC3BC16410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6BB07A3-F844-42A8-AB04-1AFFEF8F68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1D816-B69B-4DC0-8779-FD68D0B228C8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107E7948-690D-4BB0-9350-591D040D11CD}"/>
              </a:ext>
            </a:extLst>
          </p:cNvPr>
          <p:cNvCxnSpPr>
            <a:cxnSpLocks/>
          </p:cNvCxnSpPr>
          <p:nvPr userDrawn="1"/>
        </p:nvCxnSpPr>
        <p:spPr>
          <a:xfrm>
            <a:off x="793139" y="3005697"/>
            <a:ext cx="0" cy="174033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:a16="http://schemas.microsoft.com/office/drawing/2014/main" id="{8AC75F7F-6FD8-4FDB-A8B2-6E9A44097F9F}"/>
              </a:ext>
            </a:extLst>
          </p:cNvPr>
          <p:cNvSpPr/>
          <p:nvPr userDrawn="1"/>
        </p:nvSpPr>
        <p:spPr>
          <a:xfrm>
            <a:off x="0" y="0"/>
            <a:ext cx="660400" cy="6858000"/>
          </a:xfrm>
          <a:prstGeom prst="rect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D07B15BA-EDD1-4CA1-92A8-D9E1ED495CD9}"/>
              </a:ext>
            </a:extLst>
          </p:cNvPr>
          <p:cNvGrpSpPr/>
          <p:nvPr userDrawn="1"/>
        </p:nvGrpSpPr>
        <p:grpSpPr>
          <a:xfrm>
            <a:off x="285750" y="5913966"/>
            <a:ext cx="88900" cy="410634"/>
            <a:chOff x="275167" y="5913966"/>
            <a:chExt cx="88900" cy="410634"/>
          </a:xfrm>
          <a:gradFill flip="none" rotWithShape="1">
            <a:gsLst>
              <a:gs pos="44000">
                <a:schemeClr val="accent1">
                  <a:lumMod val="50000"/>
                </a:schemeClr>
              </a:gs>
              <a:gs pos="100000">
                <a:schemeClr val="accent1"/>
              </a:gs>
            </a:gsLst>
            <a:lin ang="5400000" scaled="1"/>
            <a:tileRect/>
          </a:gradFill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ADF2CD7A-D4A0-4698-A6DD-D0F9B865BB75}"/>
                </a:ext>
              </a:extLst>
            </p:cNvPr>
            <p:cNvSpPr/>
            <p:nvPr/>
          </p:nvSpPr>
          <p:spPr>
            <a:xfrm>
              <a:off x="275167" y="5913966"/>
              <a:ext cx="88900" cy="889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D275CB3D-8192-40C4-B027-265C6F8249EF}"/>
                </a:ext>
              </a:extLst>
            </p:cNvPr>
            <p:cNvSpPr/>
            <p:nvPr/>
          </p:nvSpPr>
          <p:spPr>
            <a:xfrm>
              <a:off x="275167" y="6074833"/>
              <a:ext cx="88900" cy="889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1561173B-FAA1-400C-9051-5DBDB7214A27}"/>
                </a:ext>
              </a:extLst>
            </p:cNvPr>
            <p:cNvSpPr/>
            <p:nvPr/>
          </p:nvSpPr>
          <p:spPr>
            <a:xfrm>
              <a:off x="275167" y="6235700"/>
              <a:ext cx="88900" cy="889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F122D3A3-2832-4227-8A14-92B786A2404B}"/>
              </a:ext>
            </a:extLst>
          </p:cNvPr>
          <p:cNvSpPr/>
          <p:nvPr userDrawn="1"/>
        </p:nvSpPr>
        <p:spPr>
          <a:xfrm>
            <a:off x="243150" y="-14287"/>
            <a:ext cx="18000" cy="21600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4EDF99EE-5B5B-453E-826B-AC68844AEADE}"/>
              </a:ext>
            </a:extLst>
          </p:cNvPr>
          <p:cNvSpPr/>
          <p:nvPr userDrawn="1"/>
        </p:nvSpPr>
        <p:spPr>
          <a:xfrm>
            <a:off x="321200" y="-14287"/>
            <a:ext cx="18000" cy="10800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41E0D7A6-6A4D-437B-836F-42376FF48A6A}"/>
              </a:ext>
            </a:extLst>
          </p:cNvPr>
          <p:cNvSpPr/>
          <p:nvPr userDrawn="1"/>
        </p:nvSpPr>
        <p:spPr>
          <a:xfrm>
            <a:off x="399250" y="-14287"/>
            <a:ext cx="18000" cy="216000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1C86FE61-70AD-49E6-813D-3C60A3A21359}"/>
              </a:ext>
            </a:extLst>
          </p:cNvPr>
          <p:cNvGrpSpPr/>
          <p:nvPr userDrawn="1"/>
        </p:nvGrpSpPr>
        <p:grpSpPr>
          <a:xfrm>
            <a:off x="968555" y="387464"/>
            <a:ext cx="2261141" cy="638355"/>
            <a:chOff x="1247955" y="971909"/>
            <a:chExt cx="2261141" cy="638355"/>
          </a:xfrm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C45EF6ED-F68C-4439-824D-367A6C8C008E}"/>
                </a:ext>
              </a:extLst>
            </p:cNvPr>
            <p:cNvSpPr/>
            <p:nvPr/>
          </p:nvSpPr>
          <p:spPr>
            <a:xfrm>
              <a:off x="1247955" y="971909"/>
              <a:ext cx="2053087" cy="638355"/>
            </a:xfrm>
            <a:custGeom>
              <a:avLst/>
              <a:gdLst>
                <a:gd name="connsiteX0" fmla="*/ 0 w 2053087"/>
                <a:gd name="connsiteY0" fmla="*/ 57510 h 638355"/>
                <a:gd name="connsiteX1" fmla="*/ 2053087 w 2053087"/>
                <a:gd name="connsiteY1" fmla="*/ 0 h 638355"/>
                <a:gd name="connsiteX2" fmla="*/ 1897811 w 2053087"/>
                <a:gd name="connsiteY2" fmla="*/ 638355 h 638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53087" h="638355">
                  <a:moveTo>
                    <a:pt x="0" y="57510"/>
                  </a:moveTo>
                  <a:lnTo>
                    <a:pt x="2053087" y="0"/>
                  </a:lnTo>
                  <a:lnTo>
                    <a:pt x="1897811" y="638355"/>
                  </a:ln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1"/>
                  </a:gs>
                  <a:gs pos="48000">
                    <a:schemeClr val="accent1">
                      <a:lumMod val="50000"/>
                      <a:alpha val="0"/>
                    </a:schemeClr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17F14538-2E1F-4085-B05E-5E3BC3D36FD1}"/>
                </a:ext>
              </a:extLst>
            </p:cNvPr>
            <p:cNvSpPr/>
            <p:nvPr/>
          </p:nvSpPr>
          <p:spPr>
            <a:xfrm>
              <a:off x="3244850" y="1301750"/>
              <a:ext cx="264246" cy="306408"/>
            </a:xfrm>
            <a:custGeom>
              <a:avLst/>
              <a:gdLst>
                <a:gd name="connsiteX0" fmla="*/ 0 w 2053087"/>
                <a:gd name="connsiteY0" fmla="*/ 57510 h 638355"/>
                <a:gd name="connsiteX1" fmla="*/ 2053087 w 2053087"/>
                <a:gd name="connsiteY1" fmla="*/ 0 h 638355"/>
                <a:gd name="connsiteX2" fmla="*/ 1897811 w 2053087"/>
                <a:gd name="connsiteY2" fmla="*/ 638355 h 638355"/>
                <a:gd name="connsiteX0" fmla="*/ 0 w 2053087"/>
                <a:gd name="connsiteY0" fmla="*/ 57510 h 638355"/>
                <a:gd name="connsiteX1" fmla="*/ 1502570 w 2053087"/>
                <a:gd name="connsiteY1" fmla="*/ 22048 h 638355"/>
                <a:gd name="connsiteX2" fmla="*/ 2053087 w 2053087"/>
                <a:gd name="connsiteY2" fmla="*/ 0 h 638355"/>
                <a:gd name="connsiteX3" fmla="*/ 1897811 w 2053087"/>
                <a:gd name="connsiteY3" fmla="*/ 638355 h 638355"/>
                <a:gd name="connsiteX0" fmla="*/ 0 w 550517"/>
                <a:gd name="connsiteY0" fmla="*/ 22048 h 638355"/>
                <a:gd name="connsiteX1" fmla="*/ 550517 w 550517"/>
                <a:gd name="connsiteY1" fmla="*/ 0 h 638355"/>
                <a:gd name="connsiteX2" fmla="*/ 395241 w 550517"/>
                <a:gd name="connsiteY2" fmla="*/ 638355 h 638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0517" h="638355">
                  <a:moveTo>
                    <a:pt x="0" y="22048"/>
                  </a:moveTo>
                  <a:lnTo>
                    <a:pt x="550517" y="0"/>
                  </a:lnTo>
                  <a:lnTo>
                    <a:pt x="395241" y="638355"/>
                  </a:ln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1"/>
                  </a:gs>
                  <a:gs pos="53000">
                    <a:schemeClr val="accent1">
                      <a:lumMod val="50000"/>
                      <a:alpha val="0"/>
                    </a:schemeClr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矩形: 剪去左右顶角 22">
            <a:extLst>
              <a:ext uri="{FF2B5EF4-FFF2-40B4-BE49-F238E27FC236}">
                <a16:creationId xmlns:a16="http://schemas.microsoft.com/office/drawing/2014/main" id="{8B6D718A-4AD8-42C6-B0E5-9B3571B6D562}"/>
              </a:ext>
            </a:extLst>
          </p:cNvPr>
          <p:cNvSpPr/>
          <p:nvPr userDrawn="1"/>
        </p:nvSpPr>
        <p:spPr>
          <a:xfrm>
            <a:off x="4493067" y="2107826"/>
            <a:ext cx="2167993" cy="555096"/>
          </a:xfrm>
          <a:prstGeom prst="snip2SameRect">
            <a:avLst>
              <a:gd name="adj1" fmla="val 0"/>
              <a:gd name="adj2" fmla="val 38561"/>
            </a:avLst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dirty="0"/>
          </a:p>
        </p:txBody>
      </p:sp>
      <p:sp>
        <p:nvSpPr>
          <p:cNvPr id="24" name="直角三角形 23">
            <a:extLst>
              <a:ext uri="{FF2B5EF4-FFF2-40B4-BE49-F238E27FC236}">
                <a16:creationId xmlns:a16="http://schemas.microsoft.com/office/drawing/2014/main" id="{DA78CB8A-3148-4C65-9473-39C5AD3D73B7}"/>
              </a:ext>
            </a:extLst>
          </p:cNvPr>
          <p:cNvSpPr/>
          <p:nvPr userDrawn="1"/>
        </p:nvSpPr>
        <p:spPr>
          <a:xfrm rot="16200000">
            <a:off x="6517490" y="2519352"/>
            <a:ext cx="143570" cy="143570"/>
          </a:xfrm>
          <a:prstGeom prst="rtTriangle">
            <a:avLst/>
          </a:prstGeom>
          <a:solidFill>
            <a:schemeClr val="accent1"/>
          </a:solidFill>
          <a:ln>
            <a:noFill/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/>
          </a:p>
        </p:txBody>
      </p:sp>
      <p:sp>
        <p:nvSpPr>
          <p:cNvPr id="26" name="直角三角形 25">
            <a:extLst>
              <a:ext uri="{FF2B5EF4-FFF2-40B4-BE49-F238E27FC236}">
                <a16:creationId xmlns:a16="http://schemas.microsoft.com/office/drawing/2014/main" id="{863715FE-96AD-4622-9E8D-38DCF35C4934}"/>
              </a:ext>
            </a:extLst>
          </p:cNvPr>
          <p:cNvSpPr/>
          <p:nvPr userDrawn="1"/>
        </p:nvSpPr>
        <p:spPr>
          <a:xfrm>
            <a:off x="4493067" y="2519352"/>
            <a:ext cx="143570" cy="143570"/>
          </a:xfrm>
          <a:prstGeom prst="rtTriangle">
            <a:avLst/>
          </a:prstGeom>
          <a:solidFill>
            <a:schemeClr val="accent1"/>
          </a:solidFill>
          <a:ln>
            <a:noFill/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/>
          </a:p>
        </p:txBody>
      </p:sp>
      <p:sp>
        <p:nvSpPr>
          <p:cNvPr id="34" name="矩形: 剪去左右顶角 33">
            <a:extLst>
              <a:ext uri="{FF2B5EF4-FFF2-40B4-BE49-F238E27FC236}">
                <a16:creationId xmlns:a16="http://schemas.microsoft.com/office/drawing/2014/main" id="{8B474F1D-3B82-4B60-B42C-9DFE237CD680}"/>
              </a:ext>
            </a:extLst>
          </p:cNvPr>
          <p:cNvSpPr/>
          <p:nvPr userDrawn="1"/>
        </p:nvSpPr>
        <p:spPr>
          <a:xfrm>
            <a:off x="9350907" y="4743076"/>
            <a:ext cx="2167993" cy="555096"/>
          </a:xfrm>
          <a:prstGeom prst="snip2SameRect">
            <a:avLst>
              <a:gd name="adj1" fmla="val 0"/>
              <a:gd name="adj2" fmla="val 38561"/>
            </a:avLst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dirty="0"/>
          </a:p>
        </p:txBody>
      </p:sp>
      <p:sp>
        <p:nvSpPr>
          <p:cNvPr id="35" name="直角三角形 34">
            <a:extLst>
              <a:ext uri="{FF2B5EF4-FFF2-40B4-BE49-F238E27FC236}">
                <a16:creationId xmlns:a16="http://schemas.microsoft.com/office/drawing/2014/main" id="{869AD96F-CB36-42B8-9B64-B76F2FB2E2C5}"/>
              </a:ext>
            </a:extLst>
          </p:cNvPr>
          <p:cNvSpPr/>
          <p:nvPr userDrawn="1"/>
        </p:nvSpPr>
        <p:spPr>
          <a:xfrm rot="16200000">
            <a:off x="11375330" y="5154602"/>
            <a:ext cx="143570" cy="143570"/>
          </a:xfrm>
          <a:prstGeom prst="rtTriangle">
            <a:avLst/>
          </a:prstGeom>
          <a:solidFill>
            <a:schemeClr val="accent1"/>
          </a:solidFill>
          <a:ln>
            <a:noFill/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/>
          </a:p>
        </p:txBody>
      </p:sp>
      <p:sp>
        <p:nvSpPr>
          <p:cNvPr id="37" name="直角三角形 36">
            <a:extLst>
              <a:ext uri="{FF2B5EF4-FFF2-40B4-BE49-F238E27FC236}">
                <a16:creationId xmlns:a16="http://schemas.microsoft.com/office/drawing/2014/main" id="{A367F292-5E84-4B04-9056-DF71E9B04DC2}"/>
              </a:ext>
            </a:extLst>
          </p:cNvPr>
          <p:cNvSpPr/>
          <p:nvPr userDrawn="1"/>
        </p:nvSpPr>
        <p:spPr>
          <a:xfrm>
            <a:off x="9350907" y="5154602"/>
            <a:ext cx="143570" cy="143570"/>
          </a:xfrm>
          <a:prstGeom prst="rtTriangle">
            <a:avLst/>
          </a:prstGeom>
          <a:solidFill>
            <a:schemeClr val="accent1"/>
          </a:solidFill>
          <a:ln>
            <a:noFill/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/>
          </a:p>
        </p:txBody>
      </p:sp>
      <p:sp>
        <p:nvSpPr>
          <p:cNvPr id="45" name="竖排文字占位符 22">
            <a:extLst>
              <a:ext uri="{FF2B5EF4-FFF2-40B4-BE49-F238E27FC236}">
                <a16:creationId xmlns:a16="http://schemas.microsoft.com/office/drawing/2014/main" id="{698325C7-60DC-4CB3-BF42-C27ECACD9EC5}"/>
              </a:ext>
            </a:extLst>
          </p:cNvPr>
          <p:cNvSpPr>
            <a:spLocks noGrp="1"/>
          </p:cNvSpPr>
          <p:nvPr>
            <p:ph type="body" orient="vert" sz="quarter" idx="13"/>
          </p:nvPr>
        </p:nvSpPr>
        <p:spPr>
          <a:xfrm>
            <a:off x="120143" y="332654"/>
            <a:ext cx="440890" cy="2862322"/>
          </a:xfrm>
          <a:noFill/>
        </p:spPr>
        <p:txBody>
          <a:bodyPr vert="eaVert" wrap="square">
            <a:spAutoFit/>
          </a:bodyPr>
          <a:lstStyle>
            <a:lvl1pPr marL="0" indent="0">
              <a:buNone/>
              <a:defRPr lang="zh-CN" altLang="en-US" sz="1800" dirty="0" smtClean="0">
                <a:solidFill>
                  <a:schemeClr val="accent1">
                    <a:lumMod val="50000"/>
                  </a:schemeClr>
                </a:solidFill>
              </a:defRPr>
            </a:lvl1pPr>
            <a:lvl2pPr>
              <a:defRPr lang="zh-CN" altLang="en-US" sz="1800" dirty="0" smtClean="0"/>
            </a:lvl2pPr>
            <a:lvl3pPr>
              <a:defRPr lang="zh-CN" altLang="en-US" sz="1800" dirty="0" smtClean="0"/>
            </a:lvl3pPr>
            <a:lvl4pPr>
              <a:defRPr lang="zh-CN" altLang="en-US" dirty="0" smtClean="0"/>
            </a:lvl4pPr>
            <a:lvl5pPr>
              <a:defRPr lang="zh-CN" altLang="en-US" dirty="0"/>
            </a:lvl5pPr>
          </a:lstStyle>
          <a:p>
            <a:pPr marL="0" lvl="0"/>
            <a:r>
              <a:rPr lang="zh-CN" altLang="en-US" dirty="0"/>
              <a:t>单击此处编辑母版文本样式</a:t>
            </a:r>
          </a:p>
        </p:txBody>
      </p:sp>
      <p:sp>
        <p:nvSpPr>
          <p:cNvPr id="46" name="标题 1">
            <a:extLst>
              <a:ext uri="{FF2B5EF4-FFF2-40B4-BE49-F238E27FC236}">
                <a16:creationId xmlns:a16="http://schemas.microsoft.com/office/drawing/2014/main" id="{04738206-8428-46D0-B0FA-ACC2BA2702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350" y="464234"/>
            <a:ext cx="5724644" cy="646331"/>
          </a:xfrm>
          <a:noFill/>
        </p:spPr>
        <p:txBody>
          <a:bodyPr wrap="none">
            <a:spAutoFit/>
          </a:bodyPr>
          <a:lstStyle>
            <a:lvl1pPr>
              <a:defRPr lang="zh-CN" altLang="en-US" sz="3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cs typeface="+mn-cs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  <p:sp>
        <p:nvSpPr>
          <p:cNvPr id="47" name="文本占位符 40">
            <a:extLst>
              <a:ext uri="{FF2B5EF4-FFF2-40B4-BE49-F238E27FC236}">
                <a16:creationId xmlns:a16="http://schemas.microsoft.com/office/drawing/2014/main" id="{B0F1F9A0-23D0-4972-BBB0-93E61BA150A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493067" y="2185319"/>
            <a:ext cx="2167994" cy="646331"/>
          </a:xfrm>
          <a:noFill/>
        </p:spPr>
        <p:txBody>
          <a:bodyPr wrap="square">
            <a:spAutoFit/>
          </a:bodyPr>
          <a:lstStyle>
            <a:lvl1pPr marL="0" indent="0">
              <a:buNone/>
              <a:defRPr lang="zh-CN" altLang="en-US" sz="20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+mj-ea"/>
                <a:ea typeface="+mj-ea"/>
              </a:defRPr>
            </a:lvl1pPr>
            <a:lvl2pPr>
              <a:defRPr lang="zh-CN" altLang="en-US" sz="1800" dirty="0" smtClean="0"/>
            </a:lvl2pPr>
            <a:lvl3pPr>
              <a:defRPr lang="zh-CN" altLang="en-US" sz="1800" dirty="0" smtClean="0"/>
            </a:lvl3pPr>
            <a:lvl4pPr>
              <a:defRPr lang="zh-CN" altLang="en-US" dirty="0" smtClean="0"/>
            </a:lvl4pPr>
            <a:lvl5pPr>
              <a:defRPr lang="zh-CN" altLang="en-US" dirty="0"/>
            </a:lvl5pPr>
          </a:lstStyle>
          <a:p>
            <a:pPr marL="0" lvl="0" algn="ctr"/>
            <a:r>
              <a:rPr lang="zh-CN" altLang="en-US" dirty="0"/>
              <a:t>单击此处编辑母版文本样式</a:t>
            </a:r>
          </a:p>
        </p:txBody>
      </p:sp>
      <p:sp>
        <p:nvSpPr>
          <p:cNvPr id="49" name="文本占位符 40">
            <a:extLst>
              <a:ext uri="{FF2B5EF4-FFF2-40B4-BE49-F238E27FC236}">
                <a16:creationId xmlns:a16="http://schemas.microsoft.com/office/drawing/2014/main" id="{19F4A839-3535-4CAD-B568-159F6BAA3AC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350907" y="4844267"/>
            <a:ext cx="2167992" cy="646331"/>
          </a:xfrm>
          <a:noFill/>
        </p:spPr>
        <p:txBody>
          <a:bodyPr wrap="square">
            <a:spAutoFit/>
          </a:bodyPr>
          <a:lstStyle>
            <a:lvl1pPr marL="0" indent="0">
              <a:buNone/>
              <a:defRPr lang="zh-CN" altLang="en-US" sz="20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+mj-ea"/>
                <a:ea typeface="+mj-ea"/>
              </a:defRPr>
            </a:lvl1pPr>
            <a:lvl2pPr>
              <a:defRPr lang="zh-CN" altLang="en-US" sz="1800" dirty="0" smtClean="0"/>
            </a:lvl2pPr>
            <a:lvl3pPr>
              <a:defRPr lang="zh-CN" altLang="en-US" sz="1800" dirty="0" smtClean="0"/>
            </a:lvl3pPr>
            <a:lvl4pPr>
              <a:defRPr lang="zh-CN" altLang="en-US" dirty="0" smtClean="0"/>
            </a:lvl4pPr>
            <a:lvl5pPr>
              <a:defRPr lang="zh-CN" altLang="en-US" dirty="0"/>
            </a:lvl5pPr>
          </a:lstStyle>
          <a:p>
            <a:pPr marL="0" lvl="0" algn="ctr"/>
            <a:r>
              <a:rPr lang="zh-CN" altLang="en-US" dirty="0"/>
              <a:t>单击此处编辑母版文本样式</a:t>
            </a:r>
          </a:p>
        </p:txBody>
      </p:sp>
      <p:sp>
        <p:nvSpPr>
          <p:cNvPr id="50" name="文本占位符 40">
            <a:extLst>
              <a:ext uri="{FF2B5EF4-FFF2-40B4-BE49-F238E27FC236}">
                <a16:creationId xmlns:a16="http://schemas.microsoft.com/office/drawing/2014/main" id="{F4FDF1BF-8D78-4D34-800C-309D7D08055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383687" y="3179730"/>
            <a:ext cx="2982629" cy="1023101"/>
          </a:xfrm>
          <a:noFill/>
        </p:spPr>
        <p:txBody>
          <a:bodyPr wrap="square">
            <a:noAutofit/>
          </a:bodyPr>
          <a:lstStyle>
            <a:lvl1pPr marL="0" indent="0">
              <a:spcBef>
                <a:spcPts val="0"/>
              </a:spcBef>
              <a:buNone/>
              <a:defRPr lang="zh-CN" altLang="en-US" sz="1400" dirty="0" smtClean="0"/>
            </a:lvl1pPr>
          </a:lstStyle>
          <a:p>
            <a:pPr marL="0" lvl="0">
              <a:lnSpc>
                <a:spcPct val="150000"/>
              </a:lnSpc>
            </a:pPr>
            <a:r>
              <a:rPr lang="zh-CN" altLang="en-US" dirty="0"/>
              <a:t>单击此处编辑母版文本样式</a:t>
            </a:r>
          </a:p>
        </p:txBody>
      </p:sp>
      <p:sp>
        <p:nvSpPr>
          <p:cNvPr id="51" name="文本占位符 40">
            <a:extLst>
              <a:ext uri="{FF2B5EF4-FFF2-40B4-BE49-F238E27FC236}">
                <a16:creationId xmlns:a16="http://schemas.microsoft.com/office/drawing/2014/main" id="{6C8FE99E-048B-4E97-8888-E4F4C4EF07F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777216" y="4622426"/>
            <a:ext cx="3366798" cy="1346266"/>
          </a:xfrm>
          <a:noFill/>
        </p:spPr>
        <p:txBody>
          <a:bodyPr wrap="square">
            <a:noAutofit/>
          </a:bodyPr>
          <a:lstStyle>
            <a:lvl1pPr marL="0" indent="0">
              <a:spcBef>
                <a:spcPts val="0"/>
              </a:spcBef>
              <a:buNone/>
              <a:defRPr lang="zh-CN" altLang="en-US" sz="1400" dirty="0" smtClean="0"/>
            </a:lvl1pPr>
          </a:lstStyle>
          <a:p>
            <a:pPr marL="0" lvl="0">
              <a:lnSpc>
                <a:spcPct val="150000"/>
              </a:lnSpc>
            </a:pPr>
            <a:r>
              <a:rPr lang="zh-CN" altLang="en-US" dirty="0"/>
              <a:t>单击此处编辑母版文本样式</a:t>
            </a:r>
          </a:p>
        </p:txBody>
      </p:sp>
      <p:sp>
        <p:nvSpPr>
          <p:cNvPr id="53" name="图片占位符 52">
            <a:extLst>
              <a:ext uri="{FF2B5EF4-FFF2-40B4-BE49-F238E27FC236}">
                <a16:creationId xmlns:a16="http://schemas.microsoft.com/office/drawing/2014/main" id="{7D90594F-2D45-42E3-A70D-E3B27135F7CC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04473" y="2107826"/>
            <a:ext cx="3366797" cy="4127874"/>
          </a:xfrm>
          <a:effectLst>
            <a:outerShdw blurRad="254000" dist="2540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54" name="图片占位符 52">
            <a:extLst>
              <a:ext uri="{FF2B5EF4-FFF2-40B4-BE49-F238E27FC236}">
                <a16:creationId xmlns:a16="http://schemas.microsoft.com/office/drawing/2014/main" id="{04E54193-88FB-443D-9BDE-429B6D050AE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8746654" y="201713"/>
            <a:ext cx="3445346" cy="4349750"/>
          </a:xfrm>
          <a:effectLst>
            <a:outerShdw blurRad="254000" dist="254000" dir="8100000" algn="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2730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a16="http://schemas.microsoft.com/office/drawing/2014/main" xmlns="">
      <p:transition spd="slow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图1文_1"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2118B1D-17DC-4615-9684-2CD2BBF4CE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85BC9-A4FC-459A-8FCB-1605D3FE4099}" type="datetimeFigureOut">
              <a:rPr lang="zh-CN" altLang="en-US" smtClean="0"/>
              <a:t>2022/2/6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DE610F5-A02A-408B-9F8E-4DA34B559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621A6E-7B09-40DB-9348-11588AC95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1D816-B69B-4DC0-8779-FD68D0B228C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9F5B16D-2BC9-4A49-BA36-87BDA41378DA}"/>
              </a:ext>
            </a:extLst>
          </p:cNvPr>
          <p:cNvSpPr/>
          <p:nvPr userDrawn="1"/>
        </p:nvSpPr>
        <p:spPr>
          <a:xfrm>
            <a:off x="660400" y="0"/>
            <a:ext cx="10175240" cy="6134100"/>
          </a:xfrm>
          <a:prstGeom prst="rect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图片占位符 12">
            <a:extLst>
              <a:ext uri="{FF2B5EF4-FFF2-40B4-BE49-F238E27FC236}">
                <a16:creationId xmlns:a16="http://schemas.microsoft.com/office/drawing/2014/main" id="{09A41361-3452-4A26-BF4D-56C2E91635F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45175" y="0"/>
            <a:ext cx="5421376" cy="3388360"/>
          </a:xfrm>
          <a:effectLst>
            <a:outerShdw blurRad="381000" dist="254000" dir="5400000" algn="t" rotWithShape="0">
              <a:prstClr val="black">
                <a:alpha val="50000"/>
              </a:prst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14" name="图片占位符 12">
            <a:extLst>
              <a:ext uri="{FF2B5EF4-FFF2-40B4-BE49-F238E27FC236}">
                <a16:creationId xmlns:a16="http://schemas.microsoft.com/office/drawing/2014/main" id="{D79483CB-61CA-44D1-8D43-F8B06F9FE5A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458961" y="787400"/>
            <a:ext cx="2733039" cy="3606484"/>
          </a:xfrm>
          <a:effectLst>
            <a:outerShdw blurRad="381000" dist="254000" dir="5400000" algn="t" rotWithShape="0">
              <a:prstClr val="black">
                <a:alpha val="50000"/>
              </a:prst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15" name="图片占位符 12">
            <a:extLst>
              <a:ext uri="{FF2B5EF4-FFF2-40B4-BE49-F238E27FC236}">
                <a16:creationId xmlns:a16="http://schemas.microsoft.com/office/drawing/2014/main" id="{93F97F31-EA2B-4CE1-8FCD-E5BAE87737F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94261" y="4678084"/>
            <a:ext cx="3875405" cy="2179916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6" name="标题 15">
            <a:extLst>
              <a:ext uri="{FF2B5EF4-FFF2-40B4-BE49-F238E27FC236}">
                <a16:creationId xmlns:a16="http://schemas.microsoft.com/office/drawing/2014/main" id="{8FF9C957-9970-4F8B-BC76-DA637B7A05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1326" y="2787579"/>
            <a:ext cx="3262432" cy="369332"/>
          </a:xfrm>
          <a:noFill/>
        </p:spPr>
        <p:txBody>
          <a:bodyPr wrap="none" rtlCol="0">
            <a:spAutoFit/>
          </a:bodyPr>
          <a:lstStyle>
            <a:lvl1pPr>
              <a:defRPr lang="zh-CN" altLang="en-US" sz="2000" dirty="0">
                <a:solidFill>
                  <a:schemeClr val="bg1"/>
                </a:solidFill>
                <a:effectLst/>
                <a:latin typeface="+mj-ea"/>
                <a:cs typeface="Times New Roman" panose="02020603050405020304" pitchFamily="18" charset="0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  <p:sp>
        <p:nvSpPr>
          <p:cNvPr id="18" name="文本占位符 17">
            <a:extLst>
              <a:ext uri="{FF2B5EF4-FFF2-40B4-BE49-F238E27FC236}">
                <a16:creationId xmlns:a16="http://schemas.microsoft.com/office/drawing/2014/main" id="{4E2A1939-1795-4661-A5E8-A3B6677B857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798060" y="3597721"/>
            <a:ext cx="4198620" cy="1569660"/>
          </a:xfrm>
          <a:noFill/>
        </p:spPr>
        <p:txBody>
          <a:bodyPr wrap="square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lang="zh-CN" altLang="en-US" sz="1600" dirty="0" smtClean="0">
                <a:solidFill>
                  <a:schemeClr val="accent1">
                    <a:lumMod val="50000"/>
                  </a:schemeClr>
                </a:solidFill>
              </a:defRPr>
            </a:lvl1pPr>
            <a:lvl2pPr>
              <a:defRPr lang="zh-CN" altLang="en-US" sz="1800" dirty="0" smtClean="0"/>
            </a:lvl2pPr>
            <a:lvl3pPr>
              <a:defRPr lang="zh-CN" altLang="en-US" sz="1800" dirty="0" smtClean="0"/>
            </a:lvl3pPr>
            <a:lvl4pPr>
              <a:defRPr lang="zh-CN" altLang="en-US" dirty="0" smtClean="0"/>
            </a:lvl4pPr>
            <a:lvl5pPr>
              <a:defRPr lang="zh-CN" altLang="en-US" dirty="0"/>
            </a:lvl5pPr>
          </a:lstStyle>
          <a:p>
            <a:pPr marL="0" lvl="0"/>
            <a:r>
              <a:rPr lang="zh-CN" altLang="en-US" dirty="0"/>
              <a:t>单击此处编辑母版文本样式</a:t>
            </a: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B253C6B2-0BDD-43C4-A8D9-755C918D00D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9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377808" y="2590642"/>
            <a:ext cx="5457832" cy="3543458"/>
          </a:xfrm>
          <a:custGeom>
            <a:avLst/>
            <a:gdLst>
              <a:gd name="connsiteX0" fmla="*/ 0 w 5457832"/>
              <a:gd name="connsiteY0" fmla="*/ 0 h 3543458"/>
              <a:gd name="connsiteX1" fmla="*/ 5457832 w 5457832"/>
              <a:gd name="connsiteY1" fmla="*/ 0 h 3543458"/>
              <a:gd name="connsiteX2" fmla="*/ 5457832 w 5457832"/>
              <a:gd name="connsiteY2" fmla="*/ 3543458 h 3543458"/>
              <a:gd name="connsiteX3" fmla="*/ 0 w 5457832"/>
              <a:gd name="connsiteY3" fmla="*/ 3543458 h 3543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57832" h="3543458">
                <a:moveTo>
                  <a:pt x="0" y="0"/>
                </a:moveTo>
                <a:lnTo>
                  <a:pt x="5457832" y="0"/>
                </a:lnTo>
                <a:lnTo>
                  <a:pt x="5457832" y="3543458"/>
                </a:lnTo>
                <a:lnTo>
                  <a:pt x="0" y="3543458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967114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a14="http://schemas.microsoft.com/office/drawing/2010/main" xmlns:a16="http://schemas.microsoft.com/office/drawing/2014/main" xmlns="">
      <p:transition spd="slow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图1文_2"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BBDD499-E328-4CA1-BCD8-C51E0D0075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85BC9-A4FC-459A-8FCB-1605D3FE4099}" type="datetimeFigureOut">
              <a:rPr lang="zh-CN" altLang="en-US" smtClean="0"/>
              <a:t>2022/2/6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414F21A-7281-4D1D-9172-D6D4AF51BD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B4F8EDE-18A4-4E04-972A-7BF58E9F14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1D816-B69B-4DC0-8779-FD68D0B228C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28121F0-4980-4853-A0DE-81A37B397424}"/>
              </a:ext>
            </a:extLst>
          </p:cNvPr>
          <p:cNvSpPr/>
          <p:nvPr userDrawn="1"/>
        </p:nvSpPr>
        <p:spPr>
          <a:xfrm>
            <a:off x="-1" y="3712561"/>
            <a:ext cx="3650645" cy="31454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BEB84D0C-9B51-41C3-AA5F-4E186C6CAF19}"/>
              </a:ext>
            </a:extLst>
          </p:cNvPr>
          <p:cNvGrpSpPr/>
          <p:nvPr userDrawn="1"/>
        </p:nvGrpSpPr>
        <p:grpSpPr>
          <a:xfrm>
            <a:off x="968555" y="387464"/>
            <a:ext cx="2261141" cy="638355"/>
            <a:chOff x="1247955" y="971909"/>
            <a:chExt cx="2261141" cy="638355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82EF65F4-C040-45BC-A37D-83D339A7A5F3}"/>
                </a:ext>
              </a:extLst>
            </p:cNvPr>
            <p:cNvSpPr/>
            <p:nvPr/>
          </p:nvSpPr>
          <p:spPr>
            <a:xfrm>
              <a:off x="1247955" y="971909"/>
              <a:ext cx="2053087" cy="638355"/>
            </a:xfrm>
            <a:custGeom>
              <a:avLst/>
              <a:gdLst>
                <a:gd name="connsiteX0" fmla="*/ 0 w 2053087"/>
                <a:gd name="connsiteY0" fmla="*/ 57510 h 638355"/>
                <a:gd name="connsiteX1" fmla="*/ 2053087 w 2053087"/>
                <a:gd name="connsiteY1" fmla="*/ 0 h 638355"/>
                <a:gd name="connsiteX2" fmla="*/ 1897811 w 2053087"/>
                <a:gd name="connsiteY2" fmla="*/ 638355 h 638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53087" h="638355">
                  <a:moveTo>
                    <a:pt x="0" y="57510"/>
                  </a:moveTo>
                  <a:lnTo>
                    <a:pt x="2053087" y="0"/>
                  </a:lnTo>
                  <a:lnTo>
                    <a:pt x="1897811" y="638355"/>
                  </a:ln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1"/>
                  </a:gs>
                  <a:gs pos="48000">
                    <a:schemeClr val="accent1">
                      <a:lumMod val="50000"/>
                      <a:alpha val="0"/>
                    </a:schemeClr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ED9C52FA-0506-499D-AF64-668C0B96B6BA}"/>
                </a:ext>
              </a:extLst>
            </p:cNvPr>
            <p:cNvSpPr/>
            <p:nvPr/>
          </p:nvSpPr>
          <p:spPr>
            <a:xfrm>
              <a:off x="3244850" y="1301750"/>
              <a:ext cx="264246" cy="306408"/>
            </a:xfrm>
            <a:custGeom>
              <a:avLst/>
              <a:gdLst>
                <a:gd name="connsiteX0" fmla="*/ 0 w 2053087"/>
                <a:gd name="connsiteY0" fmla="*/ 57510 h 638355"/>
                <a:gd name="connsiteX1" fmla="*/ 2053087 w 2053087"/>
                <a:gd name="connsiteY1" fmla="*/ 0 h 638355"/>
                <a:gd name="connsiteX2" fmla="*/ 1897811 w 2053087"/>
                <a:gd name="connsiteY2" fmla="*/ 638355 h 638355"/>
                <a:gd name="connsiteX0" fmla="*/ 0 w 2053087"/>
                <a:gd name="connsiteY0" fmla="*/ 57510 h 638355"/>
                <a:gd name="connsiteX1" fmla="*/ 1502570 w 2053087"/>
                <a:gd name="connsiteY1" fmla="*/ 22048 h 638355"/>
                <a:gd name="connsiteX2" fmla="*/ 2053087 w 2053087"/>
                <a:gd name="connsiteY2" fmla="*/ 0 h 638355"/>
                <a:gd name="connsiteX3" fmla="*/ 1897811 w 2053087"/>
                <a:gd name="connsiteY3" fmla="*/ 638355 h 638355"/>
                <a:gd name="connsiteX0" fmla="*/ 0 w 550517"/>
                <a:gd name="connsiteY0" fmla="*/ 22048 h 638355"/>
                <a:gd name="connsiteX1" fmla="*/ 550517 w 550517"/>
                <a:gd name="connsiteY1" fmla="*/ 0 h 638355"/>
                <a:gd name="connsiteX2" fmla="*/ 395241 w 550517"/>
                <a:gd name="connsiteY2" fmla="*/ 638355 h 638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0517" h="638355">
                  <a:moveTo>
                    <a:pt x="0" y="22048"/>
                  </a:moveTo>
                  <a:lnTo>
                    <a:pt x="550517" y="0"/>
                  </a:lnTo>
                  <a:lnTo>
                    <a:pt x="395241" y="638355"/>
                  </a:ln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1"/>
                  </a:gs>
                  <a:gs pos="53000">
                    <a:schemeClr val="accent1">
                      <a:lumMod val="50000"/>
                      <a:alpha val="0"/>
                    </a:schemeClr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矩形: 一个圆顶角，剪去另一个顶角 12">
            <a:extLst>
              <a:ext uri="{FF2B5EF4-FFF2-40B4-BE49-F238E27FC236}">
                <a16:creationId xmlns:a16="http://schemas.microsoft.com/office/drawing/2014/main" id="{40E428C2-763F-4EED-B622-9B1DE04D0704}"/>
              </a:ext>
            </a:extLst>
          </p:cNvPr>
          <p:cNvSpPr/>
          <p:nvPr userDrawn="1"/>
        </p:nvSpPr>
        <p:spPr>
          <a:xfrm>
            <a:off x="873644" y="2473389"/>
            <a:ext cx="2782163" cy="555096"/>
          </a:xfrm>
          <a:prstGeom prst="snipRoundRect">
            <a:avLst>
              <a:gd name="adj1" fmla="val 50000"/>
              <a:gd name="adj2" fmla="val 37258"/>
            </a:avLst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dirty="0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4A69AB45-72EC-44EC-A900-407A69023F1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518900" y="0"/>
            <a:ext cx="673100" cy="6858000"/>
          </a:xfrm>
          <a:custGeom>
            <a:avLst/>
            <a:gdLst>
              <a:gd name="connsiteX0" fmla="*/ 0 w 8245234"/>
              <a:gd name="connsiteY0" fmla="*/ 0 h 6858000"/>
              <a:gd name="connsiteX1" fmla="*/ 8245234 w 8245234"/>
              <a:gd name="connsiteY1" fmla="*/ 0 h 6858000"/>
              <a:gd name="connsiteX2" fmla="*/ 8245234 w 8245234"/>
              <a:gd name="connsiteY2" fmla="*/ 6858000 h 6858000"/>
              <a:gd name="connsiteX3" fmla="*/ 0 w 8245234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234" h="6858000">
                <a:moveTo>
                  <a:pt x="0" y="0"/>
                </a:moveTo>
                <a:lnTo>
                  <a:pt x="8245234" y="0"/>
                </a:lnTo>
                <a:lnTo>
                  <a:pt x="8245234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6" name="标题 1">
            <a:extLst>
              <a:ext uri="{FF2B5EF4-FFF2-40B4-BE49-F238E27FC236}">
                <a16:creationId xmlns:a16="http://schemas.microsoft.com/office/drawing/2014/main" id="{3CE7AD09-5DF4-4B94-BADB-8433051D3D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350" y="464234"/>
            <a:ext cx="5724644" cy="646331"/>
          </a:xfrm>
          <a:noFill/>
        </p:spPr>
        <p:txBody>
          <a:bodyPr wrap="none">
            <a:spAutoFit/>
          </a:bodyPr>
          <a:lstStyle>
            <a:lvl1pPr>
              <a:defRPr lang="zh-CN" altLang="en-US" sz="3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cs typeface="+mn-cs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  <p:sp>
        <p:nvSpPr>
          <p:cNvPr id="17" name="直角三角形 16">
            <a:extLst>
              <a:ext uri="{FF2B5EF4-FFF2-40B4-BE49-F238E27FC236}">
                <a16:creationId xmlns:a16="http://schemas.microsoft.com/office/drawing/2014/main" id="{45D88948-A6A9-4EFD-9ABB-F4BA4324AFEB}"/>
              </a:ext>
            </a:extLst>
          </p:cNvPr>
          <p:cNvSpPr/>
          <p:nvPr userDrawn="1"/>
        </p:nvSpPr>
        <p:spPr>
          <a:xfrm rot="10800000">
            <a:off x="3512235" y="2473389"/>
            <a:ext cx="143570" cy="143570"/>
          </a:xfrm>
          <a:prstGeom prst="rtTriangle">
            <a:avLst/>
          </a:prstGeom>
          <a:solidFill>
            <a:schemeClr val="accent1"/>
          </a:solidFill>
          <a:ln>
            <a:noFill/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/>
          </a:p>
        </p:txBody>
      </p:sp>
      <p:sp>
        <p:nvSpPr>
          <p:cNvPr id="18" name="文本占位符 40">
            <a:extLst>
              <a:ext uri="{FF2B5EF4-FFF2-40B4-BE49-F238E27FC236}">
                <a16:creationId xmlns:a16="http://schemas.microsoft.com/office/drawing/2014/main" id="{50E0176E-E809-44AE-810C-FDD7AFFB8CE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82154" y="2566271"/>
            <a:ext cx="3556446" cy="369332"/>
          </a:xfrm>
          <a:noFill/>
        </p:spPr>
        <p:txBody>
          <a:bodyPr wrap="square">
            <a:spAutoFit/>
          </a:bodyPr>
          <a:lstStyle>
            <a:lvl1pPr marL="0" indent="0">
              <a:buNone/>
              <a:defRPr lang="zh-CN" altLang="en-US" sz="20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+mj-ea"/>
                <a:ea typeface="+mj-ea"/>
              </a:defRPr>
            </a:lvl1pPr>
            <a:lvl2pPr>
              <a:defRPr lang="zh-CN" altLang="en-US" sz="1800" dirty="0" smtClean="0"/>
            </a:lvl2pPr>
            <a:lvl3pPr>
              <a:defRPr lang="zh-CN" altLang="en-US" sz="1800" dirty="0" smtClean="0"/>
            </a:lvl3pPr>
            <a:lvl4pPr>
              <a:defRPr lang="zh-CN" altLang="en-US" dirty="0" smtClean="0"/>
            </a:lvl4pPr>
            <a:lvl5pPr>
              <a:defRPr lang="zh-CN" altLang="en-US" dirty="0"/>
            </a:lvl5pPr>
          </a:lstStyle>
          <a:p>
            <a:pPr marL="0" lvl="0" algn="ctr"/>
            <a:r>
              <a:rPr lang="zh-CN" altLang="en-US" dirty="0"/>
              <a:t>单击此处编辑母版文本样式</a:t>
            </a:r>
          </a:p>
        </p:txBody>
      </p:sp>
      <p:sp>
        <p:nvSpPr>
          <p:cNvPr id="19" name="文本占位符 40">
            <a:extLst>
              <a:ext uri="{FF2B5EF4-FFF2-40B4-BE49-F238E27FC236}">
                <a16:creationId xmlns:a16="http://schemas.microsoft.com/office/drawing/2014/main" id="{9E5C876C-9D30-4C1F-A783-BB9D2FFC316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993776" y="3836135"/>
            <a:ext cx="2581274" cy="1992597"/>
          </a:xfrm>
          <a:noFill/>
        </p:spPr>
        <p:txBody>
          <a:bodyPr wrap="square">
            <a:noAutofit/>
          </a:bodyPr>
          <a:lstStyle>
            <a:lvl1pPr marL="0" indent="0">
              <a:spcBef>
                <a:spcPts val="0"/>
              </a:spcBef>
              <a:buNone/>
              <a:defRPr lang="zh-CN" altLang="en-US" sz="1400" dirty="0" smtClean="0"/>
            </a:lvl1pPr>
          </a:lstStyle>
          <a:p>
            <a:pPr marL="0" lvl="0">
              <a:lnSpc>
                <a:spcPct val="150000"/>
              </a:lnSpc>
            </a:pPr>
            <a:r>
              <a:rPr lang="zh-CN" altLang="en-US" dirty="0"/>
              <a:t>单击此处编辑母版文本样式</a:t>
            </a:r>
          </a:p>
        </p:txBody>
      </p:sp>
      <p:sp>
        <p:nvSpPr>
          <p:cNvPr id="21" name="图片占位符 20">
            <a:extLst>
              <a:ext uri="{FF2B5EF4-FFF2-40B4-BE49-F238E27FC236}">
                <a16:creationId xmlns:a16="http://schemas.microsoft.com/office/drawing/2014/main" id="{E209FEFB-B606-4EBB-A06F-CD5D15CF5F38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225454" y="1720519"/>
            <a:ext cx="2292350" cy="2938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22" name="图片占位符 20">
            <a:extLst>
              <a:ext uri="{FF2B5EF4-FFF2-40B4-BE49-F238E27FC236}">
                <a16:creationId xmlns:a16="http://schemas.microsoft.com/office/drawing/2014/main" id="{28B05FE9-8D55-44EA-8789-51FF1DA3459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403459" y="998313"/>
            <a:ext cx="2435757" cy="3108422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23" name="图片占位符 20">
            <a:extLst>
              <a:ext uri="{FF2B5EF4-FFF2-40B4-BE49-F238E27FC236}">
                <a16:creationId xmlns:a16="http://schemas.microsoft.com/office/drawing/2014/main" id="{88746419-71B8-4C9C-B4DC-D30684BCE364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5238271" y="3047368"/>
            <a:ext cx="2464757" cy="325246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5544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a14="http://schemas.microsoft.com/office/drawing/2010/main" xmlns:a16="http://schemas.microsoft.com/office/drawing/2014/main" xmlns="">
      <p:transition spd="slow"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文并列_1"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>
            <a:extLst>
              <a:ext uri="{FF2B5EF4-FFF2-40B4-BE49-F238E27FC236}">
                <a16:creationId xmlns:a16="http://schemas.microsoft.com/office/drawing/2014/main" id="{95F4A2A3-65A1-4F60-9D4D-E856D1DA851E}"/>
              </a:ext>
            </a:extLst>
          </p:cNvPr>
          <p:cNvSpPr>
            <a:spLocks/>
          </p:cNvSpPr>
          <p:nvPr userDrawn="1"/>
        </p:nvSpPr>
        <p:spPr>
          <a:xfrm>
            <a:off x="901024" y="2630131"/>
            <a:ext cx="3084019" cy="11834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59650346-54FD-47AF-9C50-F2DB2985F06D}"/>
              </a:ext>
            </a:extLst>
          </p:cNvPr>
          <p:cNvSpPr>
            <a:spLocks/>
          </p:cNvSpPr>
          <p:nvPr userDrawn="1"/>
        </p:nvSpPr>
        <p:spPr>
          <a:xfrm>
            <a:off x="4691975" y="2081677"/>
            <a:ext cx="3084019" cy="11834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15FD150B-AAF9-418D-9EE2-7D4031156338}"/>
              </a:ext>
            </a:extLst>
          </p:cNvPr>
          <p:cNvSpPr>
            <a:spLocks/>
          </p:cNvSpPr>
          <p:nvPr userDrawn="1"/>
        </p:nvSpPr>
        <p:spPr>
          <a:xfrm>
            <a:off x="8547401" y="3155192"/>
            <a:ext cx="3084019" cy="11834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195F10E7-5AC0-454C-8130-1BA086D9D6C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60118"/>
          <a:stretch>
            <a:fillRect/>
          </a:stretch>
        </p:blipFill>
        <p:spPr>
          <a:xfrm>
            <a:off x="1881376" y="3621862"/>
            <a:ext cx="8429248" cy="3236138"/>
          </a:xfrm>
          <a:custGeom>
            <a:avLst/>
            <a:gdLst>
              <a:gd name="connsiteX0" fmla="*/ 0 w 8429248"/>
              <a:gd name="connsiteY0" fmla="*/ 0 h 3236138"/>
              <a:gd name="connsiteX1" fmla="*/ 8429248 w 8429248"/>
              <a:gd name="connsiteY1" fmla="*/ 0 h 3236138"/>
              <a:gd name="connsiteX2" fmla="*/ 8429248 w 8429248"/>
              <a:gd name="connsiteY2" fmla="*/ 3236138 h 3236138"/>
              <a:gd name="connsiteX3" fmla="*/ 0 w 8429248"/>
              <a:gd name="connsiteY3" fmla="*/ 3236138 h 3236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29248" h="3236138">
                <a:moveTo>
                  <a:pt x="0" y="0"/>
                </a:moveTo>
                <a:lnTo>
                  <a:pt x="8429248" y="0"/>
                </a:lnTo>
                <a:lnTo>
                  <a:pt x="8429248" y="3236138"/>
                </a:lnTo>
                <a:lnTo>
                  <a:pt x="0" y="3236138"/>
                </a:lnTo>
                <a:close/>
              </a:path>
            </a:pathLst>
          </a:custGeom>
        </p:spPr>
      </p:pic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3CC58308-4AE2-4051-9A3B-D4A3F3868CEC}"/>
              </a:ext>
            </a:extLst>
          </p:cNvPr>
          <p:cNvSpPr/>
          <p:nvPr userDrawn="1"/>
        </p:nvSpPr>
        <p:spPr>
          <a:xfrm>
            <a:off x="1841500" y="3486150"/>
            <a:ext cx="8794750" cy="3581400"/>
          </a:xfrm>
          <a:custGeom>
            <a:avLst/>
            <a:gdLst>
              <a:gd name="connsiteX0" fmla="*/ 69850 w 8794750"/>
              <a:gd name="connsiteY0" fmla="*/ 3511550 h 3581400"/>
              <a:gd name="connsiteX1" fmla="*/ 0 w 8794750"/>
              <a:gd name="connsiteY1" fmla="*/ 3270250 h 3581400"/>
              <a:gd name="connsiteX2" fmla="*/ 736600 w 8794750"/>
              <a:gd name="connsiteY2" fmla="*/ 2933700 h 3581400"/>
              <a:gd name="connsiteX3" fmla="*/ 330200 w 8794750"/>
              <a:gd name="connsiteY3" fmla="*/ 2197100 h 3581400"/>
              <a:gd name="connsiteX4" fmla="*/ 1079500 w 8794750"/>
              <a:gd name="connsiteY4" fmla="*/ 2057400 h 3581400"/>
              <a:gd name="connsiteX5" fmla="*/ 1174750 w 8794750"/>
              <a:gd name="connsiteY5" fmla="*/ 1695450 h 3581400"/>
              <a:gd name="connsiteX6" fmla="*/ 1562100 w 8794750"/>
              <a:gd name="connsiteY6" fmla="*/ 1663700 h 3581400"/>
              <a:gd name="connsiteX7" fmla="*/ 1708150 w 8794750"/>
              <a:gd name="connsiteY7" fmla="*/ 1485900 h 3581400"/>
              <a:gd name="connsiteX8" fmla="*/ 1924050 w 8794750"/>
              <a:gd name="connsiteY8" fmla="*/ 1435100 h 3581400"/>
              <a:gd name="connsiteX9" fmla="*/ 1682750 w 8794750"/>
              <a:gd name="connsiteY9" fmla="*/ 482600 h 3581400"/>
              <a:gd name="connsiteX10" fmla="*/ 1879600 w 8794750"/>
              <a:gd name="connsiteY10" fmla="*/ 463550 h 3581400"/>
              <a:gd name="connsiteX11" fmla="*/ 2508250 w 8794750"/>
              <a:gd name="connsiteY11" fmla="*/ 781050 h 3581400"/>
              <a:gd name="connsiteX12" fmla="*/ 3016250 w 8794750"/>
              <a:gd name="connsiteY12" fmla="*/ 1250950 h 3581400"/>
              <a:gd name="connsiteX13" fmla="*/ 3124200 w 8794750"/>
              <a:gd name="connsiteY13" fmla="*/ 609600 h 3581400"/>
              <a:gd name="connsiteX14" fmla="*/ 3194050 w 8794750"/>
              <a:gd name="connsiteY14" fmla="*/ 381000 h 3581400"/>
              <a:gd name="connsiteX15" fmla="*/ 3409950 w 8794750"/>
              <a:gd name="connsiteY15" fmla="*/ 330200 h 3581400"/>
              <a:gd name="connsiteX16" fmla="*/ 3524250 w 8794750"/>
              <a:gd name="connsiteY16" fmla="*/ 469900 h 3581400"/>
              <a:gd name="connsiteX17" fmla="*/ 3860800 w 8794750"/>
              <a:gd name="connsiteY17" fmla="*/ 0 h 3581400"/>
              <a:gd name="connsiteX18" fmla="*/ 4349750 w 8794750"/>
              <a:gd name="connsiteY18" fmla="*/ 69850 h 3581400"/>
              <a:gd name="connsiteX19" fmla="*/ 4521200 w 8794750"/>
              <a:gd name="connsiteY19" fmla="*/ 304800 h 3581400"/>
              <a:gd name="connsiteX20" fmla="*/ 4489450 w 8794750"/>
              <a:gd name="connsiteY20" fmla="*/ 654050 h 3581400"/>
              <a:gd name="connsiteX21" fmla="*/ 4978400 w 8794750"/>
              <a:gd name="connsiteY21" fmla="*/ 419100 h 3581400"/>
              <a:gd name="connsiteX22" fmla="*/ 5219700 w 8794750"/>
              <a:gd name="connsiteY22" fmla="*/ 520700 h 3581400"/>
              <a:gd name="connsiteX23" fmla="*/ 5359400 w 8794750"/>
              <a:gd name="connsiteY23" fmla="*/ 552450 h 3581400"/>
              <a:gd name="connsiteX24" fmla="*/ 5295900 w 8794750"/>
              <a:gd name="connsiteY24" fmla="*/ 977900 h 3581400"/>
              <a:gd name="connsiteX25" fmla="*/ 5892800 w 8794750"/>
              <a:gd name="connsiteY25" fmla="*/ 641350 h 3581400"/>
              <a:gd name="connsiteX26" fmla="*/ 6242050 w 8794750"/>
              <a:gd name="connsiteY26" fmla="*/ 717550 h 3581400"/>
              <a:gd name="connsiteX27" fmla="*/ 6330950 w 8794750"/>
              <a:gd name="connsiteY27" fmla="*/ 844550 h 3581400"/>
              <a:gd name="connsiteX28" fmla="*/ 6394450 w 8794750"/>
              <a:gd name="connsiteY28" fmla="*/ 965200 h 3581400"/>
              <a:gd name="connsiteX29" fmla="*/ 6388100 w 8794750"/>
              <a:gd name="connsiteY29" fmla="*/ 1301750 h 3581400"/>
              <a:gd name="connsiteX30" fmla="*/ 6394450 w 8794750"/>
              <a:gd name="connsiteY30" fmla="*/ 1403350 h 3581400"/>
              <a:gd name="connsiteX31" fmla="*/ 6813550 w 8794750"/>
              <a:gd name="connsiteY31" fmla="*/ 1181100 h 3581400"/>
              <a:gd name="connsiteX32" fmla="*/ 6985000 w 8794750"/>
              <a:gd name="connsiteY32" fmla="*/ 946150 h 3581400"/>
              <a:gd name="connsiteX33" fmla="*/ 7239000 w 8794750"/>
              <a:gd name="connsiteY33" fmla="*/ 914400 h 3581400"/>
              <a:gd name="connsiteX34" fmla="*/ 7378700 w 8794750"/>
              <a:gd name="connsiteY34" fmla="*/ 1041400 h 3581400"/>
              <a:gd name="connsiteX35" fmla="*/ 7385050 w 8794750"/>
              <a:gd name="connsiteY35" fmla="*/ 1358900 h 3581400"/>
              <a:gd name="connsiteX36" fmla="*/ 7207250 w 8794750"/>
              <a:gd name="connsiteY36" fmla="*/ 1708150 h 3581400"/>
              <a:gd name="connsiteX37" fmla="*/ 7169150 w 8794750"/>
              <a:gd name="connsiteY37" fmla="*/ 1892300 h 3581400"/>
              <a:gd name="connsiteX38" fmla="*/ 7366000 w 8794750"/>
              <a:gd name="connsiteY38" fmla="*/ 1854200 h 3581400"/>
              <a:gd name="connsiteX39" fmla="*/ 7518400 w 8794750"/>
              <a:gd name="connsiteY39" fmla="*/ 2044700 h 3581400"/>
              <a:gd name="connsiteX40" fmla="*/ 7448550 w 8794750"/>
              <a:gd name="connsiteY40" fmla="*/ 2374900 h 3581400"/>
              <a:gd name="connsiteX41" fmla="*/ 7327900 w 8794750"/>
              <a:gd name="connsiteY41" fmla="*/ 2641600 h 3581400"/>
              <a:gd name="connsiteX42" fmla="*/ 7245350 w 8794750"/>
              <a:gd name="connsiteY42" fmla="*/ 2800350 h 3581400"/>
              <a:gd name="connsiteX43" fmla="*/ 7537450 w 8794750"/>
              <a:gd name="connsiteY43" fmla="*/ 2844800 h 3581400"/>
              <a:gd name="connsiteX44" fmla="*/ 7956550 w 8794750"/>
              <a:gd name="connsiteY44" fmla="*/ 3079750 h 3581400"/>
              <a:gd name="connsiteX45" fmla="*/ 8274050 w 8794750"/>
              <a:gd name="connsiteY45" fmla="*/ 3117850 h 3581400"/>
              <a:gd name="connsiteX46" fmla="*/ 8509000 w 8794750"/>
              <a:gd name="connsiteY46" fmla="*/ 3238500 h 3581400"/>
              <a:gd name="connsiteX47" fmla="*/ 8667750 w 8794750"/>
              <a:gd name="connsiteY47" fmla="*/ 3581400 h 3581400"/>
              <a:gd name="connsiteX48" fmla="*/ 8794750 w 8794750"/>
              <a:gd name="connsiteY48" fmla="*/ 3575050 h 3581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8794750" h="3581400">
                <a:moveTo>
                  <a:pt x="69850" y="3511550"/>
                </a:moveTo>
                <a:lnTo>
                  <a:pt x="0" y="3270250"/>
                </a:lnTo>
                <a:lnTo>
                  <a:pt x="736600" y="2933700"/>
                </a:lnTo>
                <a:lnTo>
                  <a:pt x="330200" y="2197100"/>
                </a:lnTo>
                <a:lnTo>
                  <a:pt x="1079500" y="2057400"/>
                </a:lnTo>
                <a:lnTo>
                  <a:pt x="1174750" y="1695450"/>
                </a:lnTo>
                <a:lnTo>
                  <a:pt x="1562100" y="1663700"/>
                </a:lnTo>
                <a:lnTo>
                  <a:pt x="1708150" y="1485900"/>
                </a:lnTo>
                <a:lnTo>
                  <a:pt x="1924050" y="1435100"/>
                </a:lnTo>
                <a:lnTo>
                  <a:pt x="1682750" y="482600"/>
                </a:lnTo>
                <a:lnTo>
                  <a:pt x="1879600" y="463550"/>
                </a:lnTo>
                <a:lnTo>
                  <a:pt x="2508250" y="781050"/>
                </a:lnTo>
                <a:lnTo>
                  <a:pt x="3016250" y="1250950"/>
                </a:lnTo>
                <a:lnTo>
                  <a:pt x="3124200" y="609600"/>
                </a:lnTo>
                <a:lnTo>
                  <a:pt x="3194050" y="381000"/>
                </a:lnTo>
                <a:lnTo>
                  <a:pt x="3409950" y="330200"/>
                </a:lnTo>
                <a:lnTo>
                  <a:pt x="3524250" y="469900"/>
                </a:lnTo>
                <a:lnTo>
                  <a:pt x="3860800" y="0"/>
                </a:lnTo>
                <a:lnTo>
                  <a:pt x="4349750" y="69850"/>
                </a:lnTo>
                <a:lnTo>
                  <a:pt x="4521200" y="304800"/>
                </a:lnTo>
                <a:lnTo>
                  <a:pt x="4489450" y="654050"/>
                </a:lnTo>
                <a:lnTo>
                  <a:pt x="4978400" y="419100"/>
                </a:lnTo>
                <a:lnTo>
                  <a:pt x="5219700" y="520700"/>
                </a:lnTo>
                <a:lnTo>
                  <a:pt x="5359400" y="552450"/>
                </a:lnTo>
                <a:lnTo>
                  <a:pt x="5295900" y="977900"/>
                </a:lnTo>
                <a:lnTo>
                  <a:pt x="5892800" y="641350"/>
                </a:lnTo>
                <a:lnTo>
                  <a:pt x="6242050" y="717550"/>
                </a:lnTo>
                <a:lnTo>
                  <a:pt x="6330950" y="844550"/>
                </a:lnTo>
                <a:lnTo>
                  <a:pt x="6394450" y="965200"/>
                </a:lnTo>
                <a:lnTo>
                  <a:pt x="6388100" y="1301750"/>
                </a:lnTo>
                <a:lnTo>
                  <a:pt x="6394450" y="1403350"/>
                </a:lnTo>
                <a:lnTo>
                  <a:pt x="6813550" y="1181100"/>
                </a:lnTo>
                <a:lnTo>
                  <a:pt x="6985000" y="946150"/>
                </a:lnTo>
                <a:lnTo>
                  <a:pt x="7239000" y="914400"/>
                </a:lnTo>
                <a:lnTo>
                  <a:pt x="7378700" y="1041400"/>
                </a:lnTo>
                <a:lnTo>
                  <a:pt x="7385050" y="1358900"/>
                </a:lnTo>
                <a:lnTo>
                  <a:pt x="7207250" y="1708150"/>
                </a:lnTo>
                <a:lnTo>
                  <a:pt x="7169150" y="1892300"/>
                </a:lnTo>
                <a:lnTo>
                  <a:pt x="7366000" y="1854200"/>
                </a:lnTo>
                <a:lnTo>
                  <a:pt x="7518400" y="2044700"/>
                </a:lnTo>
                <a:lnTo>
                  <a:pt x="7448550" y="2374900"/>
                </a:lnTo>
                <a:lnTo>
                  <a:pt x="7327900" y="2641600"/>
                </a:lnTo>
                <a:lnTo>
                  <a:pt x="7245350" y="2800350"/>
                </a:lnTo>
                <a:lnTo>
                  <a:pt x="7537450" y="2844800"/>
                </a:lnTo>
                <a:lnTo>
                  <a:pt x="7956550" y="3079750"/>
                </a:lnTo>
                <a:lnTo>
                  <a:pt x="8274050" y="3117850"/>
                </a:lnTo>
                <a:lnTo>
                  <a:pt x="8509000" y="3238500"/>
                </a:lnTo>
                <a:lnTo>
                  <a:pt x="8667750" y="3581400"/>
                </a:lnTo>
                <a:lnTo>
                  <a:pt x="8794750" y="3575050"/>
                </a:lnTo>
              </a:path>
            </a:pathLst>
          </a:custGeom>
          <a:noFill/>
          <a:ln>
            <a:gradFill flip="none" rotWithShape="1">
              <a:gsLst>
                <a:gs pos="88000">
                  <a:schemeClr val="accent1"/>
                </a:gs>
                <a:gs pos="0">
                  <a:schemeClr val="accent1">
                    <a:alpha val="0"/>
                  </a:schemeClr>
                </a:gs>
                <a:gs pos="13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7189908-6259-42EE-BBEA-3764288979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85BC9-A4FC-459A-8FCB-1605D3FE4099}" type="datetimeFigureOut">
              <a:rPr lang="zh-CN" altLang="en-US" smtClean="0"/>
              <a:t>2022/2/6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1B9052B-7C71-4BA1-B4C0-6AB5E02C9C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2937BE7-E5DF-421E-93A1-FE4F4B119B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1D816-B69B-4DC0-8779-FD68D0B228C8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8B2469A6-CEEF-4E8C-9491-878BA3F67193}"/>
              </a:ext>
            </a:extLst>
          </p:cNvPr>
          <p:cNvGrpSpPr/>
          <p:nvPr userDrawn="1"/>
        </p:nvGrpSpPr>
        <p:grpSpPr>
          <a:xfrm>
            <a:off x="955855" y="387464"/>
            <a:ext cx="2261141" cy="638355"/>
            <a:chOff x="1247955" y="971909"/>
            <a:chExt cx="2261141" cy="638355"/>
          </a:xfrm>
        </p:grpSpPr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68B09B7D-E3D9-4429-8548-986D9CC92D2E}"/>
                </a:ext>
              </a:extLst>
            </p:cNvPr>
            <p:cNvSpPr/>
            <p:nvPr/>
          </p:nvSpPr>
          <p:spPr>
            <a:xfrm>
              <a:off x="1247955" y="971909"/>
              <a:ext cx="2053087" cy="638355"/>
            </a:xfrm>
            <a:custGeom>
              <a:avLst/>
              <a:gdLst>
                <a:gd name="connsiteX0" fmla="*/ 0 w 2053087"/>
                <a:gd name="connsiteY0" fmla="*/ 57510 h 638355"/>
                <a:gd name="connsiteX1" fmla="*/ 2053087 w 2053087"/>
                <a:gd name="connsiteY1" fmla="*/ 0 h 638355"/>
                <a:gd name="connsiteX2" fmla="*/ 1897811 w 2053087"/>
                <a:gd name="connsiteY2" fmla="*/ 638355 h 638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53087" h="638355">
                  <a:moveTo>
                    <a:pt x="0" y="57510"/>
                  </a:moveTo>
                  <a:lnTo>
                    <a:pt x="2053087" y="0"/>
                  </a:lnTo>
                  <a:lnTo>
                    <a:pt x="1897811" y="638355"/>
                  </a:ln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1"/>
                  </a:gs>
                  <a:gs pos="48000">
                    <a:schemeClr val="accent1">
                      <a:lumMod val="50000"/>
                      <a:alpha val="0"/>
                    </a:schemeClr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302D7332-904F-4063-A418-7CA6D88590E7}"/>
                </a:ext>
              </a:extLst>
            </p:cNvPr>
            <p:cNvSpPr/>
            <p:nvPr/>
          </p:nvSpPr>
          <p:spPr>
            <a:xfrm>
              <a:off x="3244850" y="1301750"/>
              <a:ext cx="264246" cy="306408"/>
            </a:xfrm>
            <a:custGeom>
              <a:avLst/>
              <a:gdLst>
                <a:gd name="connsiteX0" fmla="*/ 0 w 2053087"/>
                <a:gd name="connsiteY0" fmla="*/ 57510 h 638355"/>
                <a:gd name="connsiteX1" fmla="*/ 2053087 w 2053087"/>
                <a:gd name="connsiteY1" fmla="*/ 0 h 638355"/>
                <a:gd name="connsiteX2" fmla="*/ 1897811 w 2053087"/>
                <a:gd name="connsiteY2" fmla="*/ 638355 h 638355"/>
                <a:gd name="connsiteX0" fmla="*/ 0 w 2053087"/>
                <a:gd name="connsiteY0" fmla="*/ 57510 h 638355"/>
                <a:gd name="connsiteX1" fmla="*/ 1502570 w 2053087"/>
                <a:gd name="connsiteY1" fmla="*/ 22048 h 638355"/>
                <a:gd name="connsiteX2" fmla="*/ 2053087 w 2053087"/>
                <a:gd name="connsiteY2" fmla="*/ 0 h 638355"/>
                <a:gd name="connsiteX3" fmla="*/ 1897811 w 2053087"/>
                <a:gd name="connsiteY3" fmla="*/ 638355 h 638355"/>
                <a:gd name="connsiteX0" fmla="*/ 0 w 550517"/>
                <a:gd name="connsiteY0" fmla="*/ 22048 h 638355"/>
                <a:gd name="connsiteX1" fmla="*/ 550517 w 550517"/>
                <a:gd name="connsiteY1" fmla="*/ 0 h 638355"/>
                <a:gd name="connsiteX2" fmla="*/ 395241 w 550517"/>
                <a:gd name="connsiteY2" fmla="*/ 638355 h 638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0517" h="638355">
                  <a:moveTo>
                    <a:pt x="0" y="22048"/>
                  </a:moveTo>
                  <a:lnTo>
                    <a:pt x="550517" y="0"/>
                  </a:lnTo>
                  <a:lnTo>
                    <a:pt x="395241" y="638355"/>
                  </a:ln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1"/>
                  </a:gs>
                  <a:gs pos="53000">
                    <a:schemeClr val="accent1">
                      <a:lumMod val="50000"/>
                      <a:alpha val="0"/>
                    </a:schemeClr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标题 1">
            <a:extLst>
              <a:ext uri="{FF2B5EF4-FFF2-40B4-BE49-F238E27FC236}">
                <a16:creationId xmlns:a16="http://schemas.microsoft.com/office/drawing/2014/main" id="{FD25C53A-661A-4FC4-ADAD-A3375F3593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350" y="464234"/>
            <a:ext cx="5724644" cy="646331"/>
          </a:xfrm>
          <a:noFill/>
        </p:spPr>
        <p:txBody>
          <a:bodyPr wrap="none">
            <a:spAutoFit/>
          </a:bodyPr>
          <a:lstStyle>
            <a:lvl1pPr>
              <a:defRPr lang="zh-CN" altLang="en-US" sz="3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cs typeface="+mn-cs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  <p:sp>
        <p:nvSpPr>
          <p:cNvPr id="23" name="文本占位符 16">
            <a:extLst>
              <a:ext uri="{FF2B5EF4-FFF2-40B4-BE49-F238E27FC236}">
                <a16:creationId xmlns:a16="http://schemas.microsoft.com/office/drawing/2014/main" id="{E5345A1B-FDE9-44BE-9496-CF95EACC810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01025" y="2630131"/>
            <a:ext cx="3084019" cy="1183454"/>
          </a:xfrm>
          <a:noFill/>
        </p:spPr>
        <p:txBody>
          <a:bodyPr wrap="square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lang="zh-CN" altLang="en-US" sz="1200" dirty="0" smtClean="0"/>
            </a:lvl1pPr>
          </a:lstStyle>
          <a:p>
            <a:pPr marL="0" lvl="0">
              <a:lnSpc>
                <a:spcPct val="150000"/>
              </a:lnSpc>
            </a:pPr>
            <a:r>
              <a:rPr lang="zh-CN" altLang="en-US" dirty="0"/>
              <a:t>单击此处编辑母版文本样式</a:t>
            </a:r>
          </a:p>
        </p:txBody>
      </p:sp>
      <p:sp>
        <p:nvSpPr>
          <p:cNvPr id="24" name="文本占位符 16">
            <a:extLst>
              <a:ext uri="{FF2B5EF4-FFF2-40B4-BE49-F238E27FC236}">
                <a16:creationId xmlns:a16="http://schemas.microsoft.com/office/drawing/2014/main" id="{0B45E5DA-5DA4-4B5D-9226-1F89184393D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91975" y="2081677"/>
            <a:ext cx="3084019" cy="1183454"/>
          </a:xfrm>
          <a:noFill/>
        </p:spPr>
        <p:txBody>
          <a:bodyPr wrap="square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lang="zh-CN" altLang="en-US" sz="1200" dirty="0" smtClean="0"/>
            </a:lvl1pPr>
          </a:lstStyle>
          <a:p>
            <a:pPr marL="0" lvl="0">
              <a:lnSpc>
                <a:spcPct val="150000"/>
              </a:lnSpc>
            </a:pPr>
            <a:r>
              <a:rPr lang="zh-CN" altLang="en-US" dirty="0"/>
              <a:t>单击此处编辑母版文本样式</a:t>
            </a:r>
          </a:p>
        </p:txBody>
      </p:sp>
      <p:sp>
        <p:nvSpPr>
          <p:cNvPr id="25" name="文本占位符 16">
            <a:extLst>
              <a:ext uri="{FF2B5EF4-FFF2-40B4-BE49-F238E27FC236}">
                <a16:creationId xmlns:a16="http://schemas.microsoft.com/office/drawing/2014/main" id="{63FDA4B4-D351-4D62-9DB1-4C3A5E91123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547402" y="3155192"/>
            <a:ext cx="3084019" cy="1183454"/>
          </a:xfrm>
          <a:noFill/>
        </p:spPr>
        <p:txBody>
          <a:bodyPr wrap="square">
            <a:noAutofit/>
          </a:bodyPr>
          <a:lstStyle>
            <a:lvl1pPr marL="0" indent="0">
              <a:lnSpc>
                <a:spcPct val="300000"/>
              </a:lnSpc>
              <a:spcBef>
                <a:spcPts val="0"/>
              </a:spcBef>
              <a:buNone/>
              <a:defRPr lang="zh-CN" altLang="en-US" sz="1200" dirty="0" smtClean="0"/>
            </a:lvl1pPr>
          </a:lstStyle>
          <a:p>
            <a:pPr marL="0" lvl="0">
              <a:lnSpc>
                <a:spcPct val="150000"/>
              </a:lnSpc>
            </a:pPr>
            <a:r>
              <a:rPr lang="zh-CN" altLang="en-US" dirty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121746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a14="http://schemas.microsoft.com/office/drawing/2010/main" xmlns:a16="http://schemas.microsoft.com/office/drawing/2014/main" xmlns="">
      <p:transition spd="slow">
        <p:random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视频展示页"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57C030B-6275-48E7-8007-274650F3B3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85BC9-A4FC-459A-8FCB-1605D3FE4099}" type="datetimeFigureOut">
              <a:rPr lang="zh-CN" altLang="en-US" smtClean="0"/>
              <a:t>2022/2/6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BCC6C44-BBB9-4722-85A8-1BCDEB74B1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3D34620-D625-4834-9838-B3426B11AF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1D816-B69B-4DC0-8779-FD68D0B228C8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AC0ACB7B-F0CD-435F-B686-B1ABF6C4C39B}"/>
              </a:ext>
            </a:extLst>
          </p:cNvPr>
          <p:cNvCxnSpPr>
            <a:cxnSpLocks/>
          </p:cNvCxnSpPr>
          <p:nvPr userDrawn="1"/>
        </p:nvCxnSpPr>
        <p:spPr>
          <a:xfrm>
            <a:off x="6096000" y="0"/>
            <a:ext cx="0" cy="128905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>
            <a:extLst>
              <a:ext uri="{FF2B5EF4-FFF2-40B4-BE49-F238E27FC236}">
                <a16:creationId xmlns:a16="http://schemas.microsoft.com/office/drawing/2014/main" id="{91FA3A66-F3AF-40CE-89C4-A0187D696AD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124797"/>
            <a:ext cx="660400" cy="4608407"/>
          </a:xfrm>
          <a:custGeom>
            <a:avLst/>
            <a:gdLst>
              <a:gd name="connsiteX0" fmla="*/ 0 w 660400"/>
              <a:gd name="connsiteY0" fmla="*/ 0 h 4608407"/>
              <a:gd name="connsiteX1" fmla="*/ 660400 w 660400"/>
              <a:gd name="connsiteY1" fmla="*/ 0 h 4608407"/>
              <a:gd name="connsiteX2" fmla="*/ 660400 w 660400"/>
              <a:gd name="connsiteY2" fmla="*/ 4608407 h 4608407"/>
              <a:gd name="connsiteX3" fmla="*/ 0 w 660400"/>
              <a:gd name="connsiteY3" fmla="*/ 4608407 h 460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0400" h="4608407">
                <a:moveTo>
                  <a:pt x="0" y="0"/>
                </a:moveTo>
                <a:lnTo>
                  <a:pt x="660400" y="0"/>
                </a:lnTo>
                <a:lnTo>
                  <a:pt x="660400" y="4608407"/>
                </a:lnTo>
                <a:lnTo>
                  <a:pt x="0" y="4608407"/>
                </a:lnTo>
                <a:close/>
              </a:path>
            </a:pathLst>
          </a:cu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2DA14BBD-3C00-47F5-A80F-F36BB159EDC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518900" y="0"/>
            <a:ext cx="673100" cy="6858000"/>
          </a:xfrm>
          <a:custGeom>
            <a:avLst/>
            <a:gdLst>
              <a:gd name="connsiteX0" fmla="*/ 0 w 673100"/>
              <a:gd name="connsiteY0" fmla="*/ 0 h 6858000"/>
              <a:gd name="connsiteX1" fmla="*/ 673100 w 673100"/>
              <a:gd name="connsiteY1" fmla="*/ 0 h 6858000"/>
              <a:gd name="connsiteX2" fmla="*/ 673100 w 673100"/>
              <a:gd name="connsiteY2" fmla="*/ 6858000 h 6858000"/>
              <a:gd name="connsiteX3" fmla="*/ 0 w 6731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3100" h="6858000">
                <a:moveTo>
                  <a:pt x="0" y="0"/>
                </a:moveTo>
                <a:lnTo>
                  <a:pt x="673100" y="0"/>
                </a:lnTo>
                <a:lnTo>
                  <a:pt x="6731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2" name="标题 1">
            <a:extLst>
              <a:ext uri="{FF2B5EF4-FFF2-40B4-BE49-F238E27FC236}">
                <a16:creationId xmlns:a16="http://schemas.microsoft.com/office/drawing/2014/main" id="{FED42BD6-8AE8-44E5-A613-6D75200B91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350" y="464234"/>
            <a:ext cx="5724644" cy="646331"/>
          </a:xfrm>
          <a:noFill/>
        </p:spPr>
        <p:txBody>
          <a:bodyPr wrap="none">
            <a:spAutoFit/>
          </a:bodyPr>
          <a:lstStyle>
            <a:lvl1pPr>
              <a:defRPr lang="zh-CN" altLang="en-US" sz="3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cs typeface="+mn-cs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  <p:sp>
        <p:nvSpPr>
          <p:cNvPr id="14" name="媒体占位符 13">
            <a:extLst>
              <a:ext uri="{FF2B5EF4-FFF2-40B4-BE49-F238E27FC236}">
                <a16:creationId xmlns:a16="http://schemas.microsoft.com/office/drawing/2014/main" id="{F6FEB4E6-B2A4-4F43-84C8-5222841A72E7}"/>
              </a:ext>
            </a:extLst>
          </p:cNvPr>
          <p:cNvSpPr>
            <a:spLocks noGrp="1"/>
          </p:cNvSpPr>
          <p:nvPr>
            <p:ph type="media" sz="quarter" idx="13"/>
          </p:nvPr>
        </p:nvSpPr>
        <p:spPr>
          <a:xfrm>
            <a:off x="2984500" y="1708150"/>
            <a:ext cx="6223000" cy="4024313"/>
          </a:xfr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7981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a14="http://schemas.microsoft.com/office/drawing/2010/main" xmlns:a16="http://schemas.microsoft.com/office/drawing/2014/main" xmlns="">
      <p:transition spd="slow">
        <p:random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并列逻辑"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2CB0C72-17C3-4CDC-8D97-2E36607D95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85BC9-A4FC-459A-8FCB-1605D3FE4099}" type="datetimeFigureOut">
              <a:rPr lang="zh-CN" altLang="en-US" smtClean="0"/>
              <a:t>2022/2/6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426C246-403A-42EF-BD72-640FEA681A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4CBE051-0E3D-436D-ADBA-F74F71CA82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1D816-B69B-4DC0-8779-FD68D0B228C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: 圆顶角 5">
            <a:extLst>
              <a:ext uri="{FF2B5EF4-FFF2-40B4-BE49-F238E27FC236}">
                <a16:creationId xmlns:a16="http://schemas.microsoft.com/office/drawing/2014/main" id="{BCDE7483-04BF-43C4-840E-2B591080B9DE}"/>
              </a:ext>
            </a:extLst>
          </p:cNvPr>
          <p:cNvSpPr/>
          <p:nvPr userDrawn="1"/>
        </p:nvSpPr>
        <p:spPr>
          <a:xfrm rot="16200000">
            <a:off x="797104" y="1499464"/>
            <a:ext cx="4742406" cy="4730066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5400000" scaled="1"/>
          </a:gradFill>
          <a:ln>
            <a:noFill/>
          </a:ln>
          <a:effectLst>
            <a:outerShdw blurRad="381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顶角 6">
            <a:extLst>
              <a:ext uri="{FF2B5EF4-FFF2-40B4-BE49-F238E27FC236}">
                <a16:creationId xmlns:a16="http://schemas.microsoft.com/office/drawing/2014/main" id="{E1EAC068-1E1B-4439-828B-A5967C803368}"/>
              </a:ext>
            </a:extLst>
          </p:cNvPr>
          <p:cNvSpPr/>
          <p:nvPr userDrawn="1"/>
        </p:nvSpPr>
        <p:spPr>
          <a:xfrm rot="5400000" flipH="1">
            <a:off x="6652490" y="1499464"/>
            <a:ext cx="4742406" cy="4730066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>
            <a:noFill/>
          </a:ln>
          <a:effectLst>
            <a:outerShdw blurRad="381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id="{63CE9901-1C1E-487E-97FD-EFAFF62254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350" y="464234"/>
            <a:ext cx="5724644" cy="646331"/>
          </a:xfrm>
          <a:noFill/>
        </p:spPr>
        <p:txBody>
          <a:bodyPr wrap="none">
            <a:spAutoFit/>
          </a:bodyPr>
          <a:lstStyle>
            <a:lvl1pPr>
              <a:defRPr lang="zh-CN" altLang="en-US" sz="3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cs typeface="+mn-cs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557356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a16="http://schemas.microsoft.com/office/drawing/2014/main" xmlns="">
      <p:transition spd="slow">
        <p:random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_1"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080FD26-8DAC-4E8C-A639-D39DFC47F3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85BC9-A4FC-459A-8FCB-1605D3FE4099}" type="datetimeFigureOut">
              <a:rPr lang="zh-CN" altLang="en-US" smtClean="0"/>
              <a:t>2022/2/6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58F02D5-CBD5-4E77-B828-DF59B60D62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E020066-A53C-43DA-B3E2-95FB10D641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1D816-B69B-4DC0-8779-FD68D0B228C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6" name="标题 1">
            <a:extLst>
              <a:ext uri="{FF2B5EF4-FFF2-40B4-BE49-F238E27FC236}">
                <a16:creationId xmlns:a16="http://schemas.microsoft.com/office/drawing/2014/main" id="{B212D9FE-1099-4F44-91C9-114FA48B2E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350" y="464234"/>
            <a:ext cx="5724644" cy="646331"/>
          </a:xfrm>
          <a:noFill/>
        </p:spPr>
        <p:txBody>
          <a:bodyPr wrap="none">
            <a:spAutoFit/>
          </a:bodyPr>
          <a:lstStyle>
            <a:lvl1pPr>
              <a:defRPr lang="zh-CN" altLang="en-US" sz="3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cs typeface="+mn-cs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592130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a16="http://schemas.microsoft.com/office/drawing/2014/main"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副标题页"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CAC9E7A7-6B28-4B9F-900A-4DBDF139CB8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60400" y="685800"/>
            <a:ext cx="10858500" cy="5549900"/>
          </a:xfrm>
          <a:custGeom>
            <a:avLst/>
            <a:gdLst>
              <a:gd name="connsiteX0" fmla="*/ 0 w 10858500"/>
              <a:gd name="connsiteY0" fmla="*/ 0 h 5549900"/>
              <a:gd name="connsiteX1" fmla="*/ 10858500 w 10858500"/>
              <a:gd name="connsiteY1" fmla="*/ 0 h 5549900"/>
              <a:gd name="connsiteX2" fmla="*/ 10858500 w 10858500"/>
              <a:gd name="connsiteY2" fmla="*/ 5549900 h 5549900"/>
              <a:gd name="connsiteX3" fmla="*/ 0 w 10858500"/>
              <a:gd name="connsiteY3" fmla="*/ 5549900 h 5549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58500" h="5549900">
                <a:moveTo>
                  <a:pt x="0" y="0"/>
                </a:moveTo>
                <a:lnTo>
                  <a:pt x="10858500" y="0"/>
                </a:lnTo>
                <a:lnTo>
                  <a:pt x="10858500" y="5549900"/>
                </a:lnTo>
                <a:lnTo>
                  <a:pt x="0" y="5549900"/>
                </a:lnTo>
                <a:close/>
              </a:path>
            </a:pathLst>
          </a:cu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D7E0B604-813E-4553-A78C-D6B8FADC576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147" b="47244"/>
          <a:stretch>
            <a:fillRect/>
          </a:stretch>
        </p:blipFill>
        <p:spPr>
          <a:xfrm>
            <a:off x="5358130" y="5127820"/>
            <a:ext cx="6833870" cy="1730180"/>
          </a:xfrm>
          <a:custGeom>
            <a:avLst/>
            <a:gdLst>
              <a:gd name="connsiteX0" fmla="*/ 0 w 6833870"/>
              <a:gd name="connsiteY0" fmla="*/ 0 h 1730180"/>
              <a:gd name="connsiteX1" fmla="*/ 6833870 w 6833870"/>
              <a:gd name="connsiteY1" fmla="*/ 0 h 1730180"/>
              <a:gd name="connsiteX2" fmla="*/ 6833870 w 6833870"/>
              <a:gd name="connsiteY2" fmla="*/ 1730180 h 1730180"/>
              <a:gd name="connsiteX3" fmla="*/ 0 w 6833870"/>
              <a:gd name="connsiteY3" fmla="*/ 1730180 h 1730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33870" h="1730180">
                <a:moveTo>
                  <a:pt x="0" y="0"/>
                </a:moveTo>
                <a:lnTo>
                  <a:pt x="6833870" y="0"/>
                </a:lnTo>
                <a:lnTo>
                  <a:pt x="6833870" y="1730180"/>
                </a:lnTo>
                <a:lnTo>
                  <a:pt x="0" y="1730180"/>
                </a:lnTo>
                <a:close/>
              </a:path>
            </a:pathLst>
          </a:cu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CA0637F4-7682-46A2-905A-B63B5D10214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5499264"/>
            <a:ext cx="9116342" cy="1358736"/>
          </a:xfrm>
          <a:custGeom>
            <a:avLst/>
            <a:gdLst>
              <a:gd name="connsiteX0" fmla="*/ 0 w 9116342"/>
              <a:gd name="connsiteY0" fmla="*/ 0 h 1358736"/>
              <a:gd name="connsiteX1" fmla="*/ 9116342 w 9116342"/>
              <a:gd name="connsiteY1" fmla="*/ 0 h 1358736"/>
              <a:gd name="connsiteX2" fmla="*/ 9116342 w 9116342"/>
              <a:gd name="connsiteY2" fmla="*/ 1358736 h 1358736"/>
              <a:gd name="connsiteX3" fmla="*/ 0 w 9116342"/>
              <a:gd name="connsiteY3" fmla="*/ 1358736 h 1358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16342" h="1358736">
                <a:moveTo>
                  <a:pt x="0" y="0"/>
                </a:moveTo>
                <a:lnTo>
                  <a:pt x="9116342" y="0"/>
                </a:lnTo>
                <a:lnTo>
                  <a:pt x="9116342" y="1358736"/>
                </a:lnTo>
                <a:lnTo>
                  <a:pt x="0" y="1358736"/>
                </a:lnTo>
                <a:close/>
              </a:path>
            </a:pathLst>
          </a:custGeom>
        </p:spPr>
      </p:pic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F4E75A2-E66A-4EDC-8F62-3F3436221D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85BC9-A4FC-459A-8FCB-1605D3FE4099}" type="datetimeFigureOut">
              <a:rPr lang="zh-CN" altLang="en-US" smtClean="0"/>
              <a:t>2022/2/6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018E5A64-E9E1-4C9F-8BD0-812531CF0D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0881744-4F90-4D8D-8492-6AE340A25C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1D816-B69B-4DC0-8779-FD68D0B228C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DC10DFD7-9B9D-406C-9FD2-8298721D8E2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907297" y="2771795"/>
            <a:ext cx="954107" cy="1015663"/>
          </a:xfrm>
          <a:noFill/>
        </p:spPr>
        <p:txBody>
          <a:bodyPr wrap="none">
            <a:spAutoFit/>
          </a:bodyPr>
          <a:lstStyle>
            <a:lvl1pPr marL="0" indent="0">
              <a:buNone/>
              <a:defRPr kumimoji="0" lang="zh-CN" altLang="en-US" sz="6000" b="0" i="0" u="none" strike="noStrike" cap="none" spc="0" normalizeH="0" baseline="0" dirty="0" smtClean="0">
                <a:ln>
                  <a:noFill/>
                </a:ln>
                <a:gradFill flip="none" rotWithShape="1">
                  <a:gsLst>
                    <a:gs pos="44000">
                      <a:schemeClr val="accent1">
                        <a:lumMod val="50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思源宋体 CN Heavy"/>
                <a:ea typeface="思源宋体 CN Heavy"/>
              </a:defRPr>
            </a:lvl1pPr>
            <a:lvl2pPr>
              <a:defRPr lang="zh-CN" altLang="en-US" sz="1800" dirty="0" smtClean="0"/>
            </a:lvl2pPr>
            <a:lvl3pPr>
              <a:defRPr lang="zh-CN" altLang="en-US" sz="1800" dirty="0" smtClean="0"/>
            </a:lvl3pPr>
            <a:lvl4pPr>
              <a:defRPr lang="zh-CN" altLang="en-US" dirty="0" smtClean="0"/>
            </a:lvl4pPr>
            <a:lvl5pPr>
              <a:defRPr lang="zh-CN" altLang="en-US" dirty="0"/>
            </a:lvl5pPr>
          </a:lstStyle>
          <a:p>
            <a:pPr marL="0" lvl="0" algn="dist"/>
            <a:r>
              <a:rPr lang="zh-CN" altLang="en-US" dirty="0"/>
              <a:t>单击此处编辑母版文本样式</a:t>
            </a:r>
          </a:p>
        </p:txBody>
      </p:sp>
      <p:sp>
        <p:nvSpPr>
          <p:cNvPr id="16" name="文本占位符 9">
            <a:extLst>
              <a:ext uri="{FF2B5EF4-FFF2-40B4-BE49-F238E27FC236}">
                <a16:creationId xmlns:a16="http://schemas.microsoft.com/office/drawing/2014/main" id="{E510A2E3-1C13-42B8-B965-197B03686AD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74656" y="2771795"/>
            <a:ext cx="954107" cy="1015663"/>
          </a:xfrm>
          <a:noFill/>
        </p:spPr>
        <p:txBody>
          <a:bodyPr wrap="none">
            <a:spAutoFit/>
          </a:bodyPr>
          <a:lstStyle>
            <a:lvl1pPr marL="0" indent="0">
              <a:buNone/>
              <a:defRPr kumimoji="0" lang="zh-CN" altLang="en-US" sz="6000" b="0" i="0" u="none" strike="noStrike" cap="none" spc="0" normalizeH="0" baseline="0" dirty="0" smtClean="0">
                <a:ln>
                  <a:noFill/>
                </a:ln>
                <a:gradFill flip="none" rotWithShape="1">
                  <a:gsLst>
                    <a:gs pos="44000">
                      <a:schemeClr val="accent1">
                        <a:lumMod val="50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思源宋体 CN Heavy"/>
                <a:ea typeface="思源宋体 CN Heavy"/>
              </a:defRPr>
            </a:lvl1pPr>
            <a:lvl2pPr>
              <a:defRPr lang="zh-CN" altLang="en-US" sz="1800" dirty="0" smtClean="0"/>
            </a:lvl2pPr>
            <a:lvl3pPr>
              <a:defRPr lang="zh-CN" altLang="en-US" sz="1800" dirty="0" smtClean="0"/>
            </a:lvl3pPr>
            <a:lvl4pPr>
              <a:defRPr lang="zh-CN" altLang="en-US" dirty="0" smtClean="0"/>
            </a:lvl4pPr>
            <a:lvl5pPr>
              <a:defRPr lang="zh-CN" altLang="en-US" dirty="0"/>
            </a:lvl5pPr>
          </a:lstStyle>
          <a:p>
            <a:pPr marL="0" lvl="0" algn="dist"/>
            <a:r>
              <a:rPr lang="zh-CN" altLang="en-US" dirty="0"/>
              <a:t>单击此处编辑母版文本样式</a:t>
            </a:r>
          </a:p>
        </p:txBody>
      </p:sp>
      <p:sp>
        <p:nvSpPr>
          <p:cNvPr id="17" name="文本占位符 9">
            <a:extLst>
              <a:ext uri="{FF2B5EF4-FFF2-40B4-BE49-F238E27FC236}">
                <a16:creationId xmlns:a16="http://schemas.microsoft.com/office/drawing/2014/main" id="{BF4F2BC6-377E-4A98-B9B7-CB59390D4E4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841952" y="2771795"/>
            <a:ext cx="954107" cy="1015663"/>
          </a:xfrm>
          <a:noFill/>
        </p:spPr>
        <p:txBody>
          <a:bodyPr wrap="none">
            <a:spAutoFit/>
          </a:bodyPr>
          <a:lstStyle>
            <a:lvl1pPr marL="0" indent="0">
              <a:buNone/>
              <a:defRPr kumimoji="0" lang="zh-CN" altLang="en-US" sz="6000" b="0" i="0" u="none" strike="noStrike" cap="none" spc="0" normalizeH="0" baseline="0" dirty="0" smtClean="0">
                <a:ln>
                  <a:noFill/>
                </a:ln>
                <a:gradFill flip="none" rotWithShape="1">
                  <a:gsLst>
                    <a:gs pos="44000">
                      <a:schemeClr val="accent1">
                        <a:lumMod val="50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思源宋体 CN Heavy"/>
                <a:ea typeface="思源宋体 CN Heavy"/>
              </a:defRPr>
            </a:lvl1pPr>
            <a:lvl2pPr>
              <a:defRPr lang="zh-CN" altLang="en-US" sz="1800" dirty="0" smtClean="0"/>
            </a:lvl2pPr>
            <a:lvl3pPr>
              <a:defRPr lang="zh-CN" altLang="en-US" sz="1800" dirty="0" smtClean="0"/>
            </a:lvl3pPr>
            <a:lvl4pPr>
              <a:defRPr lang="zh-CN" altLang="en-US" dirty="0" smtClean="0"/>
            </a:lvl4pPr>
            <a:lvl5pPr>
              <a:defRPr lang="zh-CN" altLang="en-US" dirty="0"/>
            </a:lvl5pPr>
          </a:lstStyle>
          <a:p>
            <a:pPr marL="0" lvl="0" algn="dist"/>
            <a:r>
              <a:rPr lang="zh-CN" altLang="en-US" dirty="0"/>
              <a:t>单击此处编辑母版文本样式</a:t>
            </a:r>
          </a:p>
        </p:txBody>
      </p:sp>
      <p:sp>
        <p:nvSpPr>
          <p:cNvPr id="18" name="文本占位符 9">
            <a:extLst>
              <a:ext uri="{FF2B5EF4-FFF2-40B4-BE49-F238E27FC236}">
                <a16:creationId xmlns:a16="http://schemas.microsoft.com/office/drawing/2014/main" id="{DC102F4D-D036-4D8E-BD3F-3190915355A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809247" y="2771795"/>
            <a:ext cx="954107" cy="1015663"/>
          </a:xfrm>
          <a:noFill/>
        </p:spPr>
        <p:txBody>
          <a:bodyPr wrap="none">
            <a:spAutoFit/>
          </a:bodyPr>
          <a:lstStyle>
            <a:lvl1pPr marL="0" indent="0">
              <a:buNone/>
              <a:defRPr kumimoji="0" lang="zh-CN" altLang="en-US" sz="6000" b="0" i="0" u="none" strike="noStrike" cap="none" spc="0" normalizeH="0" baseline="0" dirty="0" smtClean="0">
                <a:ln>
                  <a:noFill/>
                </a:ln>
                <a:gradFill flip="none" rotWithShape="1">
                  <a:gsLst>
                    <a:gs pos="44000">
                      <a:schemeClr val="accent1">
                        <a:lumMod val="50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思源宋体 CN Heavy"/>
                <a:ea typeface="思源宋体 CN Heavy"/>
              </a:defRPr>
            </a:lvl1pPr>
            <a:lvl2pPr>
              <a:defRPr lang="zh-CN" altLang="en-US" sz="1800" dirty="0" smtClean="0"/>
            </a:lvl2pPr>
            <a:lvl3pPr>
              <a:defRPr lang="zh-CN" altLang="en-US" sz="1800" dirty="0" smtClean="0"/>
            </a:lvl3pPr>
            <a:lvl4pPr>
              <a:defRPr lang="zh-CN" altLang="en-US" dirty="0" smtClean="0"/>
            </a:lvl4pPr>
            <a:lvl5pPr>
              <a:defRPr lang="zh-CN" altLang="en-US" dirty="0"/>
            </a:lvl5pPr>
          </a:lstStyle>
          <a:p>
            <a:pPr marL="0" lvl="0" algn="dist"/>
            <a:r>
              <a:rPr lang="zh-CN" altLang="en-US" dirty="0"/>
              <a:t>单击此处编辑母版文本样式</a:t>
            </a:r>
          </a:p>
        </p:txBody>
      </p:sp>
      <p:sp>
        <p:nvSpPr>
          <p:cNvPr id="19" name="文本占位符 9">
            <a:extLst>
              <a:ext uri="{FF2B5EF4-FFF2-40B4-BE49-F238E27FC236}">
                <a16:creationId xmlns:a16="http://schemas.microsoft.com/office/drawing/2014/main" id="{3B9FDB18-CEC4-4D83-9D8D-D6822A3F020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948680" y="3747652"/>
            <a:ext cx="4198585" cy="338554"/>
          </a:xfrm>
          <a:noFill/>
        </p:spPr>
        <p:txBody>
          <a:bodyPr wrap="none">
            <a:spAutoFit/>
          </a:bodyPr>
          <a:lstStyle>
            <a:lvl1pPr marL="0" indent="0">
              <a:buNone/>
              <a:defRPr lang="zh-CN" altLang="en-US" sz="1600" spc="600" dirty="0" smtClean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marL="0" lvl="0"/>
            <a:r>
              <a:rPr lang="zh-CN" altLang="en-US" dirty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485333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a14="http://schemas.microsoft.com/office/drawing/2010/main" xmlns:a16="http://schemas.microsoft.com/office/drawing/2014/main" xmlns="">
      <p:transition spd="slow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_2"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080FD26-8DAC-4E8C-A639-D39DFC47F3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85BC9-A4FC-459A-8FCB-1605D3FE4099}" type="datetimeFigureOut">
              <a:rPr lang="zh-CN" altLang="en-US" smtClean="0"/>
              <a:t>2022/2/6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58F02D5-CBD5-4E77-B828-DF59B60D62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E020066-A53C-43DA-B3E2-95FB10D641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1D816-B69B-4DC0-8779-FD68D0B228C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B00F0E8E-596B-4926-BC71-1C2ED63E6C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350" y="464234"/>
            <a:ext cx="5724644" cy="646331"/>
          </a:xfrm>
          <a:noFill/>
        </p:spPr>
        <p:txBody>
          <a:bodyPr wrap="none">
            <a:spAutoFit/>
          </a:bodyPr>
          <a:lstStyle>
            <a:lvl1pPr>
              <a:defRPr lang="zh-CN" altLang="en-US" sz="3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cs typeface="+mn-cs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97907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a16="http://schemas.microsoft.com/office/drawing/2014/main" xmlns="">
      <p:transition spd="slow">
        <p:random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注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2B5D10C-0C88-4BFC-8A52-3F01DFB89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85BC9-A4FC-459A-8FCB-1605D3FE4099}" type="datetimeFigureOut">
              <a:rPr lang="zh-CN" altLang="en-US" smtClean="0"/>
              <a:t>2022/2/6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1347DBD-4080-4EFA-9DA8-86DE2E42BA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54B6BA7-E230-4870-8A44-40E702605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1D816-B69B-4DC0-8779-FD68D0B228C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BD91A81C-F1F9-471C-B754-0AD15585E7A9}"/>
              </a:ext>
            </a:extLst>
          </p:cNvPr>
          <p:cNvSpPr/>
          <p:nvPr userDrawn="1"/>
        </p:nvSpPr>
        <p:spPr>
          <a:xfrm>
            <a:off x="11996" y="0"/>
            <a:ext cx="12180003" cy="6858000"/>
          </a:xfrm>
          <a:prstGeom prst="rect">
            <a:avLst/>
          </a:prstGeom>
          <a:solidFill>
            <a:srgbClr val="E63A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348470B-7D04-4CA6-A645-8B399F4A2EBF}"/>
              </a:ext>
            </a:extLst>
          </p:cNvPr>
          <p:cNvSpPr/>
          <p:nvPr userDrawn="1"/>
        </p:nvSpPr>
        <p:spPr>
          <a:xfrm>
            <a:off x="626964" y="466870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标注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534DFD6D-A11B-4BC6-AB5E-9298AFB8EAE3}"/>
              </a:ext>
            </a:extLst>
          </p:cNvPr>
          <p:cNvSpPr/>
          <p:nvPr userDrawn="1"/>
        </p:nvSpPr>
        <p:spPr>
          <a:xfrm>
            <a:off x="2450801" y="453484"/>
            <a:ext cx="1402001" cy="6506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字体使用 </a:t>
            </a: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行距</a:t>
            </a: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图片出处</a:t>
            </a: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声明</a:t>
            </a: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作者</a:t>
            </a: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9022AC2-C26E-4AE4-8E99-BACE24B6EC07}"/>
              </a:ext>
            </a:extLst>
          </p:cNvPr>
          <p:cNvSpPr/>
          <p:nvPr userDrawn="1"/>
        </p:nvSpPr>
        <p:spPr>
          <a:xfrm>
            <a:off x="4159510" y="453484"/>
            <a:ext cx="7074345" cy="6226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  <a:cs typeface="Segoe UI Light"/>
              </a:rPr>
              <a:t>中文标题：思源宋体 </a:t>
            </a:r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  <a:cs typeface="Segoe UI Light"/>
              </a:rPr>
              <a:t>CN Heavy</a:t>
            </a: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（可商用字体）</a:t>
            </a: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solidFill>
                  <a:schemeClr val="bg1"/>
                </a:solidFill>
                <a:latin typeface="+mn-ea"/>
                <a:ea typeface="+mn-ea"/>
                <a:cs typeface="Segoe UI Light"/>
              </a:rPr>
              <a:t>中文正文：微软雅黑</a:t>
            </a: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（可商用字体）</a:t>
            </a: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solidFill>
                  <a:schemeClr val="bg1"/>
                </a:solidFill>
                <a:latin typeface="+mj-lt"/>
                <a:ea typeface="Microsoft YaHei" panose="020B0503020204020204" pitchFamily="34" charset="-122"/>
                <a:cs typeface="Segoe UI Light"/>
              </a:rPr>
              <a:t>英文标题： </a:t>
            </a:r>
            <a:r>
              <a:rPr lang="en-US" altLang="zh-CN" sz="1400" dirty="0">
                <a:solidFill>
                  <a:schemeClr val="bg1"/>
                </a:solidFill>
                <a:latin typeface="+mj-lt"/>
                <a:ea typeface="Microsoft YaHei" panose="020B0503020204020204" pitchFamily="34" charset="-122"/>
                <a:cs typeface="Segoe UI Light"/>
              </a:rPr>
              <a:t>ZCOOL Addict Italic 02</a:t>
            </a:r>
            <a:r>
              <a:rPr lang="zh-CN" altLang="en-US" sz="1400" dirty="0">
                <a:solidFill>
                  <a:schemeClr val="bg1"/>
                </a:solidFill>
                <a:latin typeface="+mj-lt"/>
                <a:ea typeface="Microsoft YaHei" panose="020B0503020204020204" pitchFamily="34" charset="-122"/>
                <a:cs typeface="Segoe UI Light"/>
              </a:rPr>
              <a:t>（</a:t>
            </a: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可商用字体）</a:t>
            </a: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Segoe UI Light"/>
              </a:rPr>
              <a:t>英文正文： </a:t>
            </a:r>
            <a:r>
              <a:rPr lang="en-US" altLang="zh-CN" sz="1400" dirty="0">
                <a:solidFill>
                  <a:schemeClr val="bg1"/>
                </a:solidFill>
                <a:latin typeface="+mn-lt"/>
                <a:ea typeface="+mn-ea"/>
                <a:cs typeface="Segoe UI Light"/>
              </a:rPr>
              <a:t>Century </a:t>
            </a: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（可商用字体）</a:t>
            </a: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正文 </a:t>
            </a:r>
            <a:r>
              <a:rPr lang="en-US" altLang="zh-CN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1.5</a:t>
            </a: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https://avopix.com</a:t>
            </a: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（可商用素材网站）</a:t>
            </a:r>
          </a:p>
          <a:p>
            <a:pPr defTabSz="609585"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https://bing.cn</a:t>
            </a: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（可商用素材网站）</a:t>
            </a:r>
          </a:p>
          <a:p>
            <a:pPr defTabSz="609585"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https://pexels.com</a:t>
            </a: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（可商用素材网站）</a:t>
            </a:r>
          </a:p>
          <a:p>
            <a:pPr defTabSz="609585"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https://pixabay.com</a:t>
            </a: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（可商用素材网站）</a:t>
            </a:r>
          </a:p>
          <a:p>
            <a:pPr defTabSz="609585"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https://pngimg.com</a:t>
            </a: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（可商用素材网站）</a:t>
            </a:r>
          </a:p>
          <a:p>
            <a:pPr defTabSz="609585"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https://purepng.com</a:t>
            </a: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（可商用素材网站）</a:t>
            </a:r>
          </a:p>
          <a:p>
            <a:pPr defTabSz="609585"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https://unsplash.com</a:t>
            </a: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（可商用素材网站）</a:t>
            </a:r>
          </a:p>
          <a:p>
            <a:pPr defTabSz="609585"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https://www.cleanpng.com</a:t>
            </a: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（可商用素材网站）</a:t>
            </a: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本网站所提供的任何信息内容（包括但不限于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Segoe UI Light" charset="0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Segoe UI Light" charset="0"/>
              </a:rPr>
              <a:t>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模板、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Segoe UI Light" charset="0"/>
              </a:rPr>
              <a:t>Word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Segoe UI Light" charset="0"/>
              </a:rPr>
              <a:t>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文档、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Segoe UI Light" charset="0"/>
              </a:rPr>
              <a:t>Excel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Segoe UI Light" charset="0"/>
              </a:rPr>
              <a:t>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图表、图片素材等）均受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中华人民共和国著作权法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信息网络传播权保护条例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及其他适用的法律法规的保护，未经权利人书面明确授权，信息内容的任何部分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(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包括图片或图表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)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不得被全部或部分的复制、传播、销售，否则将承担法律责任。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张李琦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A011CE13-573F-462B-B922-B217F56B106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98462" y="83245"/>
            <a:ext cx="1402001" cy="629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238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a16="http://schemas.microsoft.com/office/drawing/2014/main" xmlns="">
      <p:transition spd="slow">
        <p:random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D877C487-82A7-4FB0-9657-3B27A711995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 descr="图片包含 游戏机, 烟花&#10;&#10;描述已自动生成">
            <a:extLst>
              <a:ext uri="{FF2B5EF4-FFF2-40B4-BE49-F238E27FC236}">
                <a16:creationId xmlns:a16="http://schemas.microsoft.com/office/drawing/2014/main" id="{61425F10-A3C7-4B09-990A-45CE74DC8C3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59391" y="-198198"/>
            <a:ext cx="4686300" cy="1821583"/>
          </a:xfrm>
          <a:prstGeom prst="rect">
            <a:avLst/>
          </a:prstGeom>
        </p:spPr>
      </p:pic>
      <p:pic>
        <p:nvPicPr>
          <p:cNvPr id="4" name="图片 3" descr="图片包含 游戏机, 烟花&#10;&#10;描述已自动生成">
            <a:extLst>
              <a:ext uri="{FF2B5EF4-FFF2-40B4-BE49-F238E27FC236}">
                <a16:creationId xmlns:a16="http://schemas.microsoft.com/office/drawing/2014/main" id="{6639B817-4237-43C3-90C5-94230A5F451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059629" y="-135114"/>
            <a:ext cx="4686300" cy="1821583"/>
          </a:xfrm>
          <a:prstGeom prst="rect">
            <a:avLst/>
          </a:prstGeom>
        </p:spPr>
      </p:pic>
      <p:pic>
        <p:nvPicPr>
          <p:cNvPr id="5" name="图片 4" descr="图片包含 室内, 橙子, 桌子&#10;&#10;描述已自动生成">
            <a:extLst>
              <a:ext uri="{FF2B5EF4-FFF2-40B4-BE49-F238E27FC236}">
                <a16:creationId xmlns:a16="http://schemas.microsoft.com/office/drawing/2014/main" id="{897835FC-3E28-4F7B-8340-7BE6517A0D4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926238"/>
            <a:ext cx="12192000" cy="931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82343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1755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概念解释_1"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E8C84AE-77BB-47D4-A40D-AF4ECA9225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85BC9-A4FC-459A-8FCB-1605D3FE4099}" type="datetimeFigureOut">
              <a:rPr lang="zh-CN" altLang="en-US" smtClean="0"/>
              <a:t>2022/2/6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45796CB9-8670-45E2-8C9A-317E82935C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01B0D2B-FA31-46AB-A4A5-31B6A73C5F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1D816-B69B-4DC0-8779-FD68D0B228C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4FFCEFF-E9DB-40A1-8874-A353CAFC50E0}"/>
              </a:ext>
            </a:extLst>
          </p:cNvPr>
          <p:cNvSpPr/>
          <p:nvPr userDrawn="1"/>
        </p:nvSpPr>
        <p:spPr>
          <a:xfrm>
            <a:off x="579120" y="1574800"/>
            <a:ext cx="10939780" cy="417576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9A112824-88A1-4FF5-9FB5-47981D92870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79120" y="1574800"/>
            <a:ext cx="5110382" cy="4175760"/>
          </a:xfrm>
          <a:custGeom>
            <a:avLst/>
            <a:gdLst>
              <a:gd name="connsiteX0" fmla="*/ 0 w 5110382"/>
              <a:gd name="connsiteY0" fmla="*/ 0 h 4175760"/>
              <a:gd name="connsiteX1" fmla="*/ 5110382 w 5110382"/>
              <a:gd name="connsiteY1" fmla="*/ 0 h 4175760"/>
              <a:gd name="connsiteX2" fmla="*/ 5110382 w 5110382"/>
              <a:gd name="connsiteY2" fmla="*/ 4175760 h 4175760"/>
              <a:gd name="connsiteX3" fmla="*/ 0 w 5110382"/>
              <a:gd name="connsiteY3" fmla="*/ 4175760 h 4175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10382" h="4175760">
                <a:moveTo>
                  <a:pt x="0" y="0"/>
                </a:moveTo>
                <a:lnTo>
                  <a:pt x="5110382" y="0"/>
                </a:lnTo>
                <a:lnTo>
                  <a:pt x="5110382" y="4175760"/>
                </a:lnTo>
                <a:lnTo>
                  <a:pt x="0" y="4175760"/>
                </a:lnTo>
                <a:close/>
              </a:path>
            </a:pathLst>
          </a:cu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9BD7DB43-0A81-4FC8-9694-1957F4ECEDC5}"/>
              </a:ext>
            </a:extLst>
          </p:cNvPr>
          <p:cNvSpPr txBox="1"/>
          <p:nvPr userDrawn="1"/>
        </p:nvSpPr>
        <p:spPr>
          <a:xfrm>
            <a:off x="-447912" y="1651000"/>
            <a:ext cx="2736647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9900" dirty="0">
                <a:solidFill>
                  <a:schemeClr val="accent4">
                    <a:lumMod val="40000"/>
                    <a:lumOff val="60000"/>
                  </a:schemeClr>
                </a:solidFill>
                <a:latin typeface="+mj-ea"/>
                <a:ea typeface="+mj-ea"/>
              </a:rPr>
              <a:t>“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12407A58-EFDF-4AEE-BDCD-C816188F7DAD}"/>
              </a:ext>
            </a:extLst>
          </p:cNvPr>
          <p:cNvCxnSpPr/>
          <p:nvPr userDrawn="1"/>
        </p:nvCxnSpPr>
        <p:spPr>
          <a:xfrm>
            <a:off x="1803400" y="5010781"/>
            <a:ext cx="3905250" cy="0"/>
          </a:xfrm>
          <a:prstGeom prst="line">
            <a:avLst/>
          </a:prstGeom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5E142E88-DB01-4472-B20C-F6BFF015E5A1}"/>
              </a:ext>
            </a:extLst>
          </p:cNvPr>
          <p:cNvCxnSpPr/>
          <p:nvPr userDrawn="1"/>
        </p:nvCxnSpPr>
        <p:spPr>
          <a:xfrm>
            <a:off x="5156200" y="2159000"/>
            <a:ext cx="0" cy="3225800"/>
          </a:xfrm>
          <a:prstGeom prst="line">
            <a:avLst/>
          </a:prstGeom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1648E165-5C49-468B-A6BB-D785EF14F835}"/>
              </a:ext>
            </a:extLst>
          </p:cNvPr>
          <p:cNvCxnSpPr/>
          <p:nvPr userDrawn="1"/>
        </p:nvCxnSpPr>
        <p:spPr>
          <a:xfrm>
            <a:off x="5257800" y="3619500"/>
            <a:ext cx="0" cy="1657350"/>
          </a:xfrm>
          <a:prstGeom prst="line">
            <a:avLst/>
          </a:prstGeom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直角三角形 13">
            <a:extLst>
              <a:ext uri="{FF2B5EF4-FFF2-40B4-BE49-F238E27FC236}">
                <a16:creationId xmlns:a16="http://schemas.microsoft.com/office/drawing/2014/main" id="{EE35F869-3CC6-41AA-8A9F-CFC5430132B1}"/>
              </a:ext>
            </a:extLst>
          </p:cNvPr>
          <p:cNvSpPr/>
          <p:nvPr userDrawn="1"/>
        </p:nvSpPr>
        <p:spPr>
          <a:xfrm>
            <a:off x="441960" y="5293360"/>
            <a:ext cx="579120" cy="579120"/>
          </a:xfrm>
          <a:prstGeom prst="rtTriangle">
            <a:avLst/>
          </a:prstGeom>
          <a:pattFill prst="dkHorz">
            <a:fgClr>
              <a:schemeClr val="accent4">
                <a:lumMod val="7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175E3EBC-CE14-40D3-899C-D46F3B9BBB48}"/>
              </a:ext>
            </a:extLst>
          </p:cNvPr>
          <p:cNvGrpSpPr/>
          <p:nvPr userDrawn="1"/>
        </p:nvGrpSpPr>
        <p:grpSpPr>
          <a:xfrm>
            <a:off x="974905" y="387464"/>
            <a:ext cx="2261141" cy="638355"/>
            <a:chOff x="1247955" y="971909"/>
            <a:chExt cx="2261141" cy="638355"/>
          </a:xfrm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B4621077-A3D6-465F-8C61-D32A57325716}"/>
                </a:ext>
              </a:extLst>
            </p:cNvPr>
            <p:cNvSpPr/>
            <p:nvPr/>
          </p:nvSpPr>
          <p:spPr>
            <a:xfrm>
              <a:off x="1247955" y="971909"/>
              <a:ext cx="2053087" cy="638355"/>
            </a:xfrm>
            <a:custGeom>
              <a:avLst/>
              <a:gdLst>
                <a:gd name="connsiteX0" fmla="*/ 0 w 2053087"/>
                <a:gd name="connsiteY0" fmla="*/ 57510 h 638355"/>
                <a:gd name="connsiteX1" fmla="*/ 2053087 w 2053087"/>
                <a:gd name="connsiteY1" fmla="*/ 0 h 638355"/>
                <a:gd name="connsiteX2" fmla="*/ 1897811 w 2053087"/>
                <a:gd name="connsiteY2" fmla="*/ 638355 h 638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53087" h="638355">
                  <a:moveTo>
                    <a:pt x="0" y="57510"/>
                  </a:moveTo>
                  <a:lnTo>
                    <a:pt x="2053087" y="0"/>
                  </a:lnTo>
                  <a:lnTo>
                    <a:pt x="1897811" y="638355"/>
                  </a:ln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4"/>
                  </a:gs>
                  <a:gs pos="48000">
                    <a:schemeClr val="accent4">
                      <a:lumMod val="50000"/>
                      <a:alpha val="0"/>
                    </a:schemeClr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445E4C17-036B-4253-A066-18466A1872B8}"/>
                </a:ext>
              </a:extLst>
            </p:cNvPr>
            <p:cNvSpPr/>
            <p:nvPr/>
          </p:nvSpPr>
          <p:spPr>
            <a:xfrm>
              <a:off x="3244850" y="1301750"/>
              <a:ext cx="264246" cy="306408"/>
            </a:xfrm>
            <a:custGeom>
              <a:avLst/>
              <a:gdLst>
                <a:gd name="connsiteX0" fmla="*/ 0 w 2053087"/>
                <a:gd name="connsiteY0" fmla="*/ 57510 h 638355"/>
                <a:gd name="connsiteX1" fmla="*/ 2053087 w 2053087"/>
                <a:gd name="connsiteY1" fmla="*/ 0 h 638355"/>
                <a:gd name="connsiteX2" fmla="*/ 1897811 w 2053087"/>
                <a:gd name="connsiteY2" fmla="*/ 638355 h 638355"/>
                <a:gd name="connsiteX0" fmla="*/ 0 w 2053087"/>
                <a:gd name="connsiteY0" fmla="*/ 57510 h 638355"/>
                <a:gd name="connsiteX1" fmla="*/ 1502570 w 2053087"/>
                <a:gd name="connsiteY1" fmla="*/ 22048 h 638355"/>
                <a:gd name="connsiteX2" fmla="*/ 2053087 w 2053087"/>
                <a:gd name="connsiteY2" fmla="*/ 0 h 638355"/>
                <a:gd name="connsiteX3" fmla="*/ 1897811 w 2053087"/>
                <a:gd name="connsiteY3" fmla="*/ 638355 h 638355"/>
                <a:gd name="connsiteX0" fmla="*/ 0 w 550517"/>
                <a:gd name="connsiteY0" fmla="*/ 22048 h 638355"/>
                <a:gd name="connsiteX1" fmla="*/ 550517 w 550517"/>
                <a:gd name="connsiteY1" fmla="*/ 0 h 638355"/>
                <a:gd name="connsiteX2" fmla="*/ 395241 w 550517"/>
                <a:gd name="connsiteY2" fmla="*/ 638355 h 638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0517" h="638355">
                  <a:moveTo>
                    <a:pt x="0" y="22048"/>
                  </a:moveTo>
                  <a:lnTo>
                    <a:pt x="550517" y="0"/>
                  </a:lnTo>
                  <a:lnTo>
                    <a:pt x="395241" y="638355"/>
                  </a:ln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4"/>
                  </a:gs>
                  <a:gs pos="48000">
                    <a:schemeClr val="accent4">
                      <a:lumMod val="50000"/>
                      <a:alpha val="0"/>
                    </a:schemeClr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标题 1">
            <a:extLst>
              <a:ext uri="{FF2B5EF4-FFF2-40B4-BE49-F238E27FC236}">
                <a16:creationId xmlns:a16="http://schemas.microsoft.com/office/drawing/2014/main" id="{B0B32F2A-0839-40FB-BDEB-8E09D4BA27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350" y="464234"/>
            <a:ext cx="5724644" cy="646331"/>
          </a:xfrm>
          <a:noFill/>
        </p:spPr>
        <p:txBody>
          <a:bodyPr wrap="none">
            <a:spAutoFit/>
          </a:bodyPr>
          <a:lstStyle>
            <a:lvl1pPr>
              <a:defRPr lang="zh-CN" altLang="en-US" sz="3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cs typeface="+mn-cs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  <p:sp>
        <p:nvSpPr>
          <p:cNvPr id="20" name="文本占位符 16">
            <a:extLst>
              <a:ext uri="{FF2B5EF4-FFF2-40B4-BE49-F238E27FC236}">
                <a16:creationId xmlns:a16="http://schemas.microsoft.com/office/drawing/2014/main" id="{179C3079-151A-4840-B72F-5313DFA1CAD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685484" y="2504122"/>
            <a:ext cx="3159565" cy="2120068"/>
          </a:xfrm>
          <a:noFill/>
        </p:spPr>
        <p:txBody>
          <a:bodyPr wrap="square">
            <a:noAutofit/>
          </a:bodyPr>
          <a:lstStyle>
            <a:lvl1pPr marL="0" indent="449263">
              <a:lnSpc>
                <a:spcPct val="150000"/>
              </a:lnSpc>
              <a:spcBef>
                <a:spcPts val="0"/>
              </a:spcBef>
              <a:buNone/>
              <a:defRPr lang="zh-CN" altLang="en-US" sz="1800" dirty="0" smtClean="0"/>
            </a:lvl1pPr>
          </a:lstStyle>
          <a:p>
            <a:pPr marL="0" lvl="0">
              <a:lnSpc>
                <a:spcPct val="150000"/>
              </a:lnSpc>
            </a:pPr>
            <a:r>
              <a:rPr lang="zh-CN" altLang="en-US" dirty="0"/>
              <a:t>单击此处编辑母版文本样式</a:t>
            </a:r>
          </a:p>
        </p:txBody>
      </p:sp>
      <p:sp>
        <p:nvSpPr>
          <p:cNvPr id="21" name="图片占位符 12">
            <a:extLst>
              <a:ext uri="{FF2B5EF4-FFF2-40B4-BE49-F238E27FC236}">
                <a16:creationId xmlns:a16="http://schemas.microsoft.com/office/drawing/2014/main" id="{720CC79D-CCB5-4428-8186-A5C15E5FF6B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502499" y="685800"/>
            <a:ext cx="4704178" cy="5655620"/>
          </a:xfrm>
          <a:effectLst>
            <a:outerShdw blurRad="381000" dist="2540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035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a14="http://schemas.microsoft.com/office/drawing/2010/main" xmlns:a16="http://schemas.microsoft.com/office/drawing/2014/main"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概念解释-_2"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extLst>
              <a:ext uri="{FF2B5EF4-FFF2-40B4-BE49-F238E27FC236}">
                <a16:creationId xmlns:a16="http://schemas.microsoft.com/office/drawing/2014/main" id="{E9C74D7E-D3AA-476A-A487-FA3F0D74EE03}"/>
              </a:ext>
            </a:extLst>
          </p:cNvPr>
          <p:cNvSpPr/>
          <p:nvPr userDrawn="1"/>
        </p:nvSpPr>
        <p:spPr>
          <a:xfrm>
            <a:off x="6096000" y="685800"/>
            <a:ext cx="5435600" cy="544829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9">
            <a:extLst>
              <a:ext uri="{FF2B5EF4-FFF2-40B4-BE49-F238E27FC236}">
                <a16:creationId xmlns:a16="http://schemas.microsoft.com/office/drawing/2014/main" id="{18E92C2E-4726-441B-9EDE-3C5F8B9997CC}"/>
              </a:ext>
            </a:extLst>
          </p:cNvPr>
          <p:cNvSpPr/>
          <p:nvPr userDrawn="1"/>
        </p:nvSpPr>
        <p:spPr>
          <a:xfrm>
            <a:off x="5907958" y="513080"/>
            <a:ext cx="5796444" cy="5793740"/>
          </a:xfrm>
          <a:custGeom>
            <a:avLst/>
            <a:gdLst>
              <a:gd name="connsiteX0" fmla="*/ 0 w 5435600"/>
              <a:gd name="connsiteY0" fmla="*/ 0 h 5448299"/>
              <a:gd name="connsiteX1" fmla="*/ 5435600 w 5435600"/>
              <a:gd name="connsiteY1" fmla="*/ 0 h 5448299"/>
              <a:gd name="connsiteX2" fmla="*/ 5435600 w 5435600"/>
              <a:gd name="connsiteY2" fmla="*/ 5448299 h 5448299"/>
              <a:gd name="connsiteX3" fmla="*/ 0 w 5435600"/>
              <a:gd name="connsiteY3" fmla="*/ 5448299 h 5448299"/>
              <a:gd name="connsiteX4" fmla="*/ 0 w 5435600"/>
              <a:gd name="connsiteY4" fmla="*/ 0 h 5448299"/>
              <a:gd name="connsiteX0" fmla="*/ 15240 w 5450840"/>
              <a:gd name="connsiteY0" fmla="*/ 0 h 5448299"/>
              <a:gd name="connsiteX1" fmla="*/ 5450840 w 5450840"/>
              <a:gd name="connsiteY1" fmla="*/ 0 h 5448299"/>
              <a:gd name="connsiteX2" fmla="*/ 5450840 w 5450840"/>
              <a:gd name="connsiteY2" fmla="*/ 5448299 h 5448299"/>
              <a:gd name="connsiteX3" fmla="*/ 15240 w 5450840"/>
              <a:gd name="connsiteY3" fmla="*/ 5448299 h 5448299"/>
              <a:gd name="connsiteX4" fmla="*/ 0 w 5450840"/>
              <a:gd name="connsiteY4" fmla="*/ 1397000 h 5448299"/>
              <a:gd name="connsiteX5" fmla="*/ 15240 w 5450840"/>
              <a:gd name="connsiteY5" fmla="*/ 0 h 5448299"/>
              <a:gd name="connsiteX0" fmla="*/ 15240 w 5450840"/>
              <a:gd name="connsiteY0" fmla="*/ 0 h 5448299"/>
              <a:gd name="connsiteX1" fmla="*/ 5450840 w 5450840"/>
              <a:gd name="connsiteY1" fmla="*/ 0 h 5448299"/>
              <a:gd name="connsiteX2" fmla="*/ 5450840 w 5450840"/>
              <a:gd name="connsiteY2" fmla="*/ 5448299 h 5448299"/>
              <a:gd name="connsiteX3" fmla="*/ 15240 w 5450840"/>
              <a:gd name="connsiteY3" fmla="*/ 5448299 h 5448299"/>
              <a:gd name="connsiteX4" fmla="*/ 10160 w 5450840"/>
              <a:gd name="connsiteY4" fmla="*/ 4947920 h 5448299"/>
              <a:gd name="connsiteX5" fmla="*/ 0 w 5450840"/>
              <a:gd name="connsiteY5" fmla="*/ 1397000 h 5448299"/>
              <a:gd name="connsiteX6" fmla="*/ 15240 w 5450840"/>
              <a:gd name="connsiteY6" fmla="*/ 0 h 5448299"/>
              <a:gd name="connsiteX0" fmla="*/ 15580 w 5451180"/>
              <a:gd name="connsiteY0" fmla="*/ 0 h 5448299"/>
              <a:gd name="connsiteX1" fmla="*/ 5451180 w 5451180"/>
              <a:gd name="connsiteY1" fmla="*/ 0 h 5448299"/>
              <a:gd name="connsiteX2" fmla="*/ 5451180 w 5451180"/>
              <a:gd name="connsiteY2" fmla="*/ 5448299 h 5448299"/>
              <a:gd name="connsiteX3" fmla="*/ 15580 w 5451180"/>
              <a:gd name="connsiteY3" fmla="*/ 5448299 h 5448299"/>
              <a:gd name="connsiteX4" fmla="*/ 10500 w 5451180"/>
              <a:gd name="connsiteY4" fmla="*/ 4947920 h 5448299"/>
              <a:gd name="connsiteX5" fmla="*/ 5420 w 5451180"/>
              <a:gd name="connsiteY5" fmla="*/ 2992120 h 5448299"/>
              <a:gd name="connsiteX6" fmla="*/ 340 w 5451180"/>
              <a:gd name="connsiteY6" fmla="*/ 1397000 h 5448299"/>
              <a:gd name="connsiteX7" fmla="*/ 15580 w 5451180"/>
              <a:gd name="connsiteY7" fmla="*/ 0 h 5448299"/>
              <a:gd name="connsiteX0" fmla="*/ 5420 w 5451180"/>
              <a:gd name="connsiteY0" fmla="*/ 2992120 h 5448299"/>
              <a:gd name="connsiteX1" fmla="*/ 340 w 5451180"/>
              <a:gd name="connsiteY1" fmla="*/ 1397000 h 5448299"/>
              <a:gd name="connsiteX2" fmla="*/ 15580 w 5451180"/>
              <a:gd name="connsiteY2" fmla="*/ 0 h 5448299"/>
              <a:gd name="connsiteX3" fmla="*/ 5451180 w 5451180"/>
              <a:gd name="connsiteY3" fmla="*/ 0 h 5448299"/>
              <a:gd name="connsiteX4" fmla="*/ 5451180 w 5451180"/>
              <a:gd name="connsiteY4" fmla="*/ 5448299 h 5448299"/>
              <a:gd name="connsiteX5" fmla="*/ 15580 w 5451180"/>
              <a:gd name="connsiteY5" fmla="*/ 5448299 h 5448299"/>
              <a:gd name="connsiteX6" fmla="*/ 10500 w 5451180"/>
              <a:gd name="connsiteY6" fmla="*/ 4947920 h 5448299"/>
              <a:gd name="connsiteX7" fmla="*/ 96860 w 5451180"/>
              <a:gd name="connsiteY7" fmla="*/ 3083560 h 5448299"/>
              <a:gd name="connsiteX0" fmla="*/ 0 w 5450840"/>
              <a:gd name="connsiteY0" fmla="*/ 1397000 h 5448299"/>
              <a:gd name="connsiteX1" fmla="*/ 15240 w 5450840"/>
              <a:gd name="connsiteY1" fmla="*/ 0 h 5448299"/>
              <a:gd name="connsiteX2" fmla="*/ 5450840 w 5450840"/>
              <a:gd name="connsiteY2" fmla="*/ 0 h 5448299"/>
              <a:gd name="connsiteX3" fmla="*/ 5450840 w 5450840"/>
              <a:gd name="connsiteY3" fmla="*/ 5448299 h 5448299"/>
              <a:gd name="connsiteX4" fmla="*/ 15240 w 5450840"/>
              <a:gd name="connsiteY4" fmla="*/ 5448299 h 5448299"/>
              <a:gd name="connsiteX5" fmla="*/ 10160 w 5450840"/>
              <a:gd name="connsiteY5" fmla="*/ 4947920 h 5448299"/>
              <a:gd name="connsiteX6" fmla="*/ 96520 w 5450840"/>
              <a:gd name="connsiteY6" fmla="*/ 3083560 h 5448299"/>
              <a:gd name="connsiteX0" fmla="*/ 0 w 5450840"/>
              <a:gd name="connsiteY0" fmla="*/ 1397000 h 5448299"/>
              <a:gd name="connsiteX1" fmla="*/ 15240 w 5450840"/>
              <a:gd name="connsiteY1" fmla="*/ 0 h 5448299"/>
              <a:gd name="connsiteX2" fmla="*/ 5450840 w 5450840"/>
              <a:gd name="connsiteY2" fmla="*/ 0 h 5448299"/>
              <a:gd name="connsiteX3" fmla="*/ 5450840 w 5450840"/>
              <a:gd name="connsiteY3" fmla="*/ 5448299 h 5448299"/>
              <a:gd name="connsiteX4" fmla="*/ 15240 w 5450840"/>
              <a:gd name="connsiteY4" fmla="*/ 5448299 h 5448299"/>
              <a:gd name="connsiteX5" fmla="*/ 10160 w 5450840"/>
              <a:gd name="connsiteY5" fmla="*/ 4947920 h 5448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50840" h="5448299">
                <a:moveTo>
                  <a:pt x="0" y="1397000"/>
                </a:moveTo>
                <a:lnTo>
                  <a:pt x="15240" y="0"/>
                </a:lnTo>
                <a:lnTo>
                  <a:pt x="5450840" y="0"/>
                </a:lnTo>
                <a:lnTo>
                  <a:pt x="5450840" y="5448299"/>
                </a:lnTo>
                <a:lnTo>
                  <a:pt x="15240" y="5448299"/>
                </a:lnTo>
                <a:cubicBezTo>
                  <a:pt x="13547" y="5281506"/>
                  <a:pt x="11853" y="5114713"/>
                  <a:pt x="10160" y="4947920"/>
                </a:cubicBezTo>
              </a:path>
            </a:pathLst>
          </a:custGeom>
          <a:noFill/>
          <a:ln w="1270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图片 27">
            <a:extLst>
              <a:ext uri="{FF2B5EF4-FFF2-40B4-BE49-F238E27FC236}">
                <a16:creationId xmlns:a16="http://schemas.microsoft.com/office/drawing/2014/main" id="{F8D0E4C3-E5D8-4AA9-AF4A-3C5D35C888B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853125" y="1508359"/>
            <a:ext cx="4678475" cy="4625740"/>
          </a:xfrm>
          <a:custGeom>
            <a:avLst/>
            <a:gdLst>
              <a:gd name="connsiteX0" fmla="*/ 0 w 4678475"/>
              <a:gd name="connsiteY0" fmla="*/ 0 h 4625740"/>
              <a:gd name="connsiteX1" fmla="*/ 4678475 w 4678475"/>
              <a:gd name="connsiteY1" fmla="*/ 0 h 4625740"/>
              <a:gd name="connsiteX2" fmla="*/ 4678475 w 4678475"/>
              <a:gd name="connsiteY2" fmla="*/ 4625740 h 4625740"/>
              <a:gd name="connsiteX3" fmla="*/ 0 w 4678475"/>
              <a:gd name="connsiteY3" fmla="*/ 4625740 h 4625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78475" h="4625740">
                <a:moveTo>
                  <a:pt x="0" y="0"/>
                </a:moveTo>
                <a:lnTo>
                  <a:pt x="4678475" y="0"/>
                </a:lnTo>
                <a:lnTo>
                  <a:pt x="4678475" y="4625740"/>
                </a:lnTo>
                <a:lnTo>
                  <a:pt x="0" y="4625740"/>
                </a:lnTo>
                <a:close/>
              </a:path>
            </a:pathLst>
          </a:custGeom>
        </p:spPr>
      </p:pic>
      <p:sp>
        <p:nvSpPr>
          <p:cNvPr id="17" name="圆: 空心 16">
            <a:extLst>
              <a:ext uri="{FF2B5EF4-FFF2-40B4-BE49-F238E27FC236}">
                <a16:creationId xmlns:a16="http://schemas.microsoft.com/office/drawing/2014/main" id="{8A4017B8-9A2A-4061-8DAF-90B038A0509F}"/>
              </a:ext>
            </a:extLst>
          </p:cNvPr>
          <p:cNvSpPr/>
          <p:nvPr userDrawn="1"/>
        </p:nvSpPr>
        <p:spPr>
          <a:xfrm>
            <a:off x="10548638" y="4777758"/>
            <a:ext cx="861041" cy="861041"/>
          </a:xfrm>
          <a:prstGeom prst="donu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5FAC3404-35D7-4903-A684-712EA72DA4EA}"/>
              </a:ext>
            </a:extLst>
          </p:cNvPr>
          <p:cNvCxnSpPr>
            <a:cxnSpLocks/>
          </p:cNvCxnSpPr>
          <p:nvPr userDrawn="1"/>
        </p:nvCxnSpPr>
        <p:spPr>
          <a:xfrm>
            <a:off x="10881360" y="2245360"/>
            <a:ext cx="0" cy="2219960"/>
          </a:xfrm>
          <a:prstGeom prst="line">
            <a:avLst/>
          </a:prstGeom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96357F8-59DF-4262-B6B7-26F9B35E15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85BC9-A4FC-459A-8FCB-1605D3FE4099}" type="datetimeFigureOut">
              <a:rPr lang="zh-CN" altLang="en-US" smtClean="0"/>
              <a:t>2022/2/6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5DA31DEB-CC59-4621-A78E-B5D4A356D3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120EBD7-804E-4B3D-873C-79767A978E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1D816-B69B-4DC0-8779-FD68D0B228C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953FEF1-413E-465B-A4C4-5538F1CA0B0F}"/>
              </a:ext>
            </a:extLst>
          </p:cNvPr>
          <p:cNvSpPr txBox="1"/>
          <p:nvPr userDrawn="1"/>
        </p:nvSpPr>
        <p:spPr>
          <a:xfrm>
            <a:off x="4956955" y="787400"/>
            <a:ext cx="2736647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99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“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96D614C9-0BF6-42F8-B01A-8371AE25416C}"/>
              </a:ext>
            </a:extLst>
          </p:cNvPr>
          <p:cNvGrpSpPr/>
          <p:nvPr userDrawn="1"/>
        </p:nvGrpSpPr>
        <p:grpSpPr>
          <a:xfrm>
            <a:off x="974905" y="387464"/>
            <a:ext cx="2261141" cy="638355"/>
            <a:chOff x="1247955" y="971909"/>
            <a:chExt cx="2261141" cy="638355"/>
          </a:xfrm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3B258E4A-C9EC-4A90-A3BA-169A24494BD4}"/>
                </a:ext>
              </a:extLst>
            </p:cNvPr>
            <p:cNvSpPr/>
            <p:nvPr/>
          </p:nvSpPr>
          <p:spPr>
            <a:xfrm>
              <a:off x="1247955" y="971909"/>
              <a:ext cx="2053087" cy="638355"/>
            </a:xfrm>
            <a:custGeom>
              <a:avLst/>
              <a:gdLst>
                <a:gd name="connsiteX0" fmla="*/ 0 w 2053087"/>
                <a:gd name="connsiteY0" fmla="*/ 57510 h 638355"/>
                <a:gd name="connsiteX1" fmla="*/ 2053087 w 2053087"/>
                <a:gd name="connsiteY1" fmla="*/ 0 h 638355"/>
                <a:gd name="connsiteX2" fmla="*/ 1897811 w 2053087"/>
                <a:gd name="connsiteY2" fmla="*/ 638355 h 638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53087" h="638355">
                  <a:moveTo>
                    <a:pt x="0" y="57510"/>
                  </a:moveTo>
                  <a:lnTo>
                    <a:pt x="2053087" y="0"/>
                  </a:lnTo>
                  <a:lnTo>
                    <a:pt x="1897811" y="638355"/>
                  </a:ln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4"/>
                  </a:gs>
                  <a:gs pos="48000">
                    <a:schemeClr val="accent4">
                      <a:lumMod val="50000"/>
                      <a:alpha val="0"/>
                    </a:schemeClr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5CBC004F-F171-4C8B-A88B-A86E9A1B4D27}"/>
                </a:ext>
              </a:extLst>
            </p:cNvPr>
            <p:cNvSpPr/>
            <p:nvPr/>
          </p:nvSpPr>
          <p:spPr>
            <a:xfrm>
              <a:off x="3244850" y="1301750"/>
              <a:ext cx="264246" cy="306408"/>
            </a:xfrm>
            <a:custGeom>
              <a:avLst/>
              <a:gdLst>
                <a:gd name="connsiteX0" fmla="*/ 0 w 2053087"/>
                <a:gd name="connsiteY0" fmla="*/ 57510 h 638355"/>
                <a:gd name="connsiteX1" fmla="*/ 2053087 w 2053087"/>
                <a:gd name="connsiteY1" fmla="*/ 0 h 638355"/>
                <a:gd name="connsiteX2" fmla="*/ 1897811 w 2053087"/>
                <a:gd name="connsiteY2" fmla="*/ 638355 h 638355"/>
                <a:gd name="connsiteX0" fmla="*/ 0 w 2053087"/>
                <a:gd name="connsiteY0" fmla="*/ 57510 h 638355"/>
                <a:gd name="connsiteX1" fmla="*/ 1502570 w 2053087"/>
                <a:gd name="connsiteY1" fmla="*/ 22048 h 638355"/>
                <a:gd name="connsiteX2" fmla="*/ 2053087 w 2053087"/>
                <a:gd name="connsiteY2" fmla="*/ 0 h 638355"/>
                <a:gd name="connsiteX3" fmla="*/ 1897811 w 2053087"/>
                <a:gd name="connsiteY3" fmla="*/ 638355 h 638355"/>
                <a:gd name="connsiteX0" fmla="*/ 0 w 550517"/>
                <a:gd name="connsiteY0" fmla="*/ 22048 h 638355"/>
                <a:gd name="connsiteX1" fmla="*/ 550517 w 550517"/>
                <a:gd name="connsiteY1" fmla="*/ 0 h 638355"/>
                <a:gd name="connsiteX2" fmla="*/ 395241 w 550517"/>
                <a:gd name="connsiteY2" fmla="*/ 638355 h 638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0517" h="638355">
                  <a:moveTo>
                    <a:pt x="0" y="22048"/>
                  </a:moveTo>
                  <a:lnTo>
                    <a:pt x="550517" y="0"/>
                  </a:lnTo>
                  <a:lnTo>
                    <a:pt x="395241" y="638355"/>
                  </a:ln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4"/>
                  </a:gs>
                  <a:gs pos="48000">
                    <a:schemeClr val="accent4">
                      <a:lumMod val="50000"/>
                      <a:alpha val="0"/>
                    </a:schemeClr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标题 1">
            <a:extLst>
              <a:ext uri="{FF2B5EF4-FFF2-40B4-BE49-F238E27FC236}">
                <a16:creationId xmlns:a16="http://schemas.microsoft.com/office/drawing/2014/main" id="{48EA3208-96A4-4293-89B1-8849C9FE1D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350" y="464234"/>
            <a:ext cx="5724644" cy="646331"/>
          </a:xfrm>
          <a:noFill/>
        </p:spPr>
        <p:txBody>
          <a:bodyPr wrap="none">
            <a:spAutoFit/>
          </a:bodyPr>
          <a:lstStyle>
            <a:lvl1pPr>
              <a:defRPr lang="zh-CN" altLang="en-US" sz="3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cs typeface="+mn-cs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  <p:sp>
        <p:nvSpPr>
          <p:cNvPr id="25" name="图片占位符 12">
            <a:extLst>
              <a:ext uri="{FF2B5EF4-FFF2-40B4-BE49-F238E27FC236}">
                <a16:creationId xmlns:a16="http://schemas.microsoft.com/office/drawing/2014/main" id="{357B93A9-31B8-4F16-8C09-DAA0348E2ED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68350" y="2211422"/>
            <a:ext cx="6004560" cy="3108818"/>
          </a:xfrm>
          <a:effectLst>
            <a:outerShdw blurRad="381000" dist="2540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26" name="文本占位符 16">
            <a:extLst>
              <a:ext uri="{FF2B5EF4-FFF2-40B4-BE49-F238E27FC236}">
                <a16:creationId xmlns:a16="http://schemas.microsoft.com/office/drawing/2014/main" id="{D8493FDD-4F0D-480A-914C-CD58B3DCE19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998911" y="2094864"/>
            <a:ext cx="3882449" cy="2510173"/>
          </a:xfrm>
          <a:noFill/>
        </p:spPr>
        <p:txBody>
          <a:bodyPr wrap="square">
            <a:noAutofit/>
          </a:bodyPr>
          <a:lstStyle>
            <a:lvl1pPr marL="0" indent="449263">
              <a:lnSpc>
                <a:spcPct val="150000"/>
              </a:lnSpc>
              <a:spcBef>
                <a:spcPts val="0"/>
              </a:spcBef>
              <a:buNone/>
              <a:defRPr lang="zh-CN" altLang="en-US" sz="1800" dirty="0" smtClean="0"/>
            </a:lvl1pPr>
          </a:lstStyle>
          <a:p>
            <a:pPr marL="0" lvl="0">
              <a:lnSpc>
                <a:spcPct val="150000"/>
              </a:lnSpc>
            </a:pPr>
            <a:r>
              <a:rPr lang="zh-CN" altLang="en-US" dirty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940827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a14="http://schemas.microsoft.com/office/drawing/2010/main" xmlns:a16="http://schemas.microsoft.com/office/drawing/2014/main"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概念解释_3"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BA46B3E-2EC8-4C0B-AF58-6FDA53320A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85BC9-A4FC-459A-8FCB-1605D3FE4099}" type="datetimeFigureOut">
              <a:rPr lang="zh-CN" altLang="en-US" smtClean="0"/>
              <a:t>2022/2/6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C835957-417F-4538-90CC-5521DDEF3B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C581C87-E168-4451-907B-9C5285B4E9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1D816-B69B-4DC0-8779-FD68D0B228C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2C08DD5-1F29-4C83-83F5-C63602087F66}"/>
              </a:ext>
            </a:extLst>
          </p:cNvPr>
          <p:cNvSpPr/>
          <p:nvPr userDrawn="1"/>
        </p:nvSpPr>
        <p:spPr>
          <a:xfrm>
            <a:off x="0" y="1478280"/>
            <a:ext cx="2952750" cy="390144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10CD10AB-2246-4ED8-96C3-10A1294E2D0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2119010"/>
            <a:ext cx="2952750" cy="3260710"/>
          </a:xfrm>
          <a:custGeom>
            <a:avLst/>
            <a:gdLst>
              <a:gd name="connsiteX0" fmla="*/ 0 w 2952750"/>
              <a:gd name="connsiteY0" fmla="*/ 0 h 3260710"/>
              <a:gd name="connsiteX1" fmla="*/ 2952750 w 2952750"/>
              <a:gd name="connsiteY1" fmla="*/ 0 h 3260710"/>
              <a:gd name="connsiteX2" fmla="*/ 2952750 w 2952750"/>
              <a:gd name="connsiteY2" fmla="*/ 3260710 h 3260710"/>
              <a:gd name="connsiteX3" fmla="*/ 0 w 2952750"/>
              <a:gd name="connsiteY3" fmla="*/ 3260710 h 3260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52750" h="3260710">
                <a:moveTo>
                  <a:pt x="0" y="0"/>
                </a:moveTo>
                <a:lnTo>
                  <a:pt x="2952750" y="0"/>
                </a:lnTo>
                <a:lnTo>
                  <a:pt x="2952750" y="3260710"/>
                </a:lnTo>
                <a:lnTo>
                  <a:pt x="0" y="3260710"/>
                </a:lnTo>
                <a:close/>
              </a:path>
            </a:pathLst>
          </a:cu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1C779C1B-9788-4D37-827C-A026F06AB708}"/>
              </a:ext>
            </a:extLst>
          </p:cNvPr>
          <p:cNvSpPr txBox="1"/>
          <p:nvPr userDrawn="1"/>
        </p:nvSpPr>
        <p:spPr>
          <a:xfrm>
            <a:off x="3216996" y="1808480"/>
            <a:ext cx="2736647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99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“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5204AB8F-0857-4445-B1CA-531C3ECD73B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518900" y="0"/>
            <a:ext cx="673100" cy="6858000"/>
          </a:xfrm>
          <a:custGeom>
            <a:avLst/>
            <a:gdLst>
              <a:gd name="connsiteX0" fmla="*/ 0 w 673100"/>
              <a:gd name="connsiteY0" fmla="*/ 0 h 6858000"/>
              <a:gd name="connsiteX1" fmla="*/ 673100 w 673100"/>
              <a:gd name="connsiteY1" fmla="*/ 0 h 6858000"/>
              <a:gd name="connsiteX2" fmla="*/ 673100 w 673100"/>
              <a:gd name="connsiteY2" fmla="*/ 6858000 h 6858000"/>
              <a:gd name="connsiteX3" fmla="*/ 0 w 6731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3100" h="6858000">
                <a:moveTo>
                  <a:pt x="0" y="0"/>
                </a:moveTo>
                <a:lnTo>
                  <a:pt x="673100" y="0"/>
                </a:lnTo>
                <a:lnTo>
                  <a:pt x="6731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B7E65059-62CA-49B8-A269-437F9FB5F797}"/>
              </a:ext>
            </a:extLst>
          </p:cNvPr>
          <p:cNvGrpSpPr/>
          <p:nvPr userDrawn="1"/>
        </p:nvGrpSpPr>
        <p:grpSpPr>
          <a:xfrm>
            <a:off x="955855" y="387464"/>
            <a:ext cx="2261141" cy="638355"/>
            <a:chOff x="1247955" y="971909"/>
            <a:chExt cx="2261141" cy="638355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FDD90692-6DEA-446B-A6C7-A4FF3469817C}"/>
                </a:ext>
              </a:extLst>
            </p:cNvPr>
            <p:cNvSpPr/>
            <p:nvPr/>
          </p:nvSpPr>
          <p:spPr>
            <a:xfrm>
              <a:off x="1247955" y="971909"/>
              <a:ext cx="2053087" cy="638355"/>
            </a:xfrm>
            <a:custGeom>
              <a:avLst/>
              <a:gdLst>
                <a:gd name="connsiteX0" fmla="*/ 0 w 2053087"/>
                <a:gd name="connsiteY0" fmla="*/ 57510 h 638355"/>
                <a:gd name="connsiteX1" fmla="*/ 2053087 w 2053087"/>
                <a:gd name="connsiteY1" fmla="*/ 0 h 638355"/>
                <a:gd name="connsiteX2" fmla="*/ 1897811 w 2053087"/>
                <a:gd name="connsiteY2" fmla="*/ 638355 h 638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53087" h="638355">
                  <a:moveTo>
                    <a:pt x="0" y="57510"/>
                  </a:moveTo>
                  <a:lnTo>
                    <a:pt x="2053087" y="0"/>
                  </a:lnTo>
                  <a:lnTo>
                    <a:pt x="1897811" y="638355"/>
                  </a:ln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1"/>
                  </a:gs>
                  <a:gs pos="48000">
                    <a:schemeClr val="accent1">
                      <a:lumMod val="50000"/>
                      <a:alpha val="0"/>
                    </a:schemeClr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C88CD3D8-6F7B-4F21-885B-94E4CFF1E74D}"/>
                </a:ext>
              </a:extLst>
            </p:cNvPr>
            <p:cNvSpPr/>
            <p:nvPr/>
          </p:nvSpPr>
          <p:spPr>
            <a:xfrm>
              <a:off x="3244850" y="1301750"/>
              <a:ext cx="264246" cy="306408"/>
            </a:xfrm>
            <a:custGeom>
              <a:avLst/>
              <a:gdLst>
                <a:gd name="connsiteX0" fmla="*/ 0 w 2053087"/>
                <a:gd name="connsiteY0" fmla="*/ 57510 h 638355"/>
                <a:gd name="connsiteX1" fmla="*/ 2053087 w 2053087"/>
                <a:gd name="connsiteY1" fmla="*/ 0 h 638355"/>
                <a:gd name="connsiteX2" fmla="*/ 1897811 w 2053087"/>
                <a:gd name="connsiteY2" fmla="*/ 638355 h 638355"/>
                <a:gd name="connsiteX0" fmla="*/ 0 w 2053087"/>
                <a:gd name="connsiteY0" fmla="*/ 57510 h 638355"/>
                <a:gd name="connsiteX1" fmla="*/ 1502570 w 2053087"/>
                <a:gd name="connsiteY1" fmla="*/ 22048 h 638355"/>
                <a:gd name="connsiteX2" fmla="*/ 2053087 w 2053087"/>
                <a:gd name="connsiteY2" fmla="*/ 0 h 638355"/>
                <a:gd name="connsiteX3" fmla="*/ 1897811 w 2053087"/>
                <a:gd name="connsiteY3" fmla="*/ 638355 h 638355"/>
                <a:gd name="connsiteX0" fmla="*/ 0 w 550517"/>
                <a:gd name="connsiteY0" fmla="*/ 22048 h 638355"/>
                <a:gd name="connsiteX1" fmla="*/ 550517 w 550517"/>
                <a:gd name="connsiteY1" fmla="*/ 0 h 638355"/>
                <a:gd name="connsiteX2" fmla="*/ 395241 w 550517"/>
                <a:gd name="connsiteY2" fmla="*/ 638355 h 638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0517" h="638355">
                  <a:moveTo>
                    <a:pt x="0" y="22048"/>
                  </a:moveTo>
                  <a:lnTo>
                    <a:pt x="550517" y="0"/>
                  </a:lnTo>
                  <a:lnTo>
                    <a:pt x="395241" y="638355"/>
                  </a:ln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1"/>
                  </a:gs>
                  <a:gs pos="53000">
                    <a:schemeClr val="accent1">
                      <a:lumMod val="50000"/>
                      <a:alpha val="0"/>
                    </a:schemeClr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标题 1">
            <a:extLst>
              <a:ext uri="{FF2B5EF4-FFF2-40B4-BE49-F238E27FC236}">
                <a16:creationId xmlns:a16="http://schemas.microsoft.com/office/drawing/2014/main" id="{36B4CBE0-2F18-456F-8CCA-10278DD9E4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350" y="464234"/>
            <a:ext cx="5724644" cy="646331"/>
          </a:xfrm>
          <a:noFill/>
        </p:spPr>
        <p:txBody>
          <a:bodyPr wrap="none">
            <a:spAutoFit/>
          </a:bodyPr>
          <a:lstStyle>
            <a:lvl1pPr>
              <a:defRPr lang="zh-CN" altLang="en-US" sz="3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cs typeface="+mn-cs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  <p:sp>
        <p:nvSpPr>
          <p:cNvPr id="15" name="文本占位符 16">
            <a:extLst>
              <a:ext uri="{FF2B5EF4-FFF2-40B4-BE49-F238E27FC236}">
                <a16:creationId xmlns:a16="http://schemas.microsoft.com/office/drawing/2014/main" id="{9D6FEA7C-F7A3-42FF-B7D0-CF92251E896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258952" y="2922904"/>
            <a:ext cx="4009449" cy="2510173"/>
          </a:xfrm>
          <a:noFill/>
        </p:spPr>
        <p:txBody>
          <a:bodyPr wrap="square">
            <a:noAutofit/>
          </a:bodyPr>
          <a:lstStyle>
            <a:lvl1pPr marL="0" indent="449263">
              <a:lnSpc>
                <a:spcPct val="150000"/>
              </a:lnSpc>
              <a:spcBef>
                <a:spcPts val="0"/>
              </a:spcBef>
              <a:buNone/>
              <a:defRPr lang="zh-CN" altLang="en-US" sz="1800" dirty="0" smtClean="0"/>
            </a:lvl1pPr>
          </a:lstStyle>
          <a:p>
            <a:pPr marL="0" lvl="0">
              <a:lnSpc>
                <a:spcPct val="150000"/>
              </a:lnSpc>
            </a:pPr>
            <a:r>
              <a:rPr lang="zh-CN" altLang="en-US" dirty="0"/>
              <a:t>单击此处编辑母版文本样式</a:t>
            </a:r>
          </a:p>
        </p:txBody>
      </p:sp>
      <p:sp>
        <p:nvSpPr>
          <p:cNvPr id="16" name="图片占位符 12">
            <a:extLst>
              <a:ext uri="{FF2B5EF4-FFF2-40B4-BE49-F238E27FC236}">
                <a16:creationId xmlns:a16="http://schemas.microsoft.com/office/drawing/2014/main" id="{08766AEB-6173-46FF-A40E-D782DF4D9F1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875184" y="2119010"/>
            <a:ext cx="2155131" cy="2619980"/>
          </a:xfrm>
          <a:effectLst>
            <a:outerShdw blurRad="381000" dist="2540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68299C16-4785-4B99-B168-B7223BABD217}"/>
              </a:ext>
            </a:extLst>
          </p:cNvPr>
          <p:cNvSpPr/>
          <p:nvPr userDrawn="1"/>
        </p:nvSpPr>
        <p:spPr>
          <a:xfrm>
            <a:off x="10900710" y="1589314"/>
            <a:ext cx="78839" cy="526868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直角三角形 19">
            <a:extLst>
              <a:ext uri="{FF2B5EF4-FFF2-40B4-BE49-F238E27FC236}">
                <a16:creationId xmlns:a16="http://schemas.microsoft.com/office/drawing/2014/main" id="{2C499873-CA56-49DD-9113-082DEA0F1FBA}"/>
              </a:ext>
            </a:extLst>
          </p:cNvPr>
          <p:cNvSpPr/>
          <p:nvPr userDrawn="1"/>
        </p:nvSpPr>
        <p:spPr>
          <a:xfrm rot="16200000">
            <a:off x="10325780" y="5660571"/>
            <a:ext cx="473529" cy="473529"/>
          </a:xfrm>
          <a:prstGeom prst="rtTriangle">
            <a:avLst/>
          </a:prstGeom>
          <a:pattFill prst="pct70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5483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a14="http://schemas.microsoft.com/office/drawing/2010/main" xmlns:a16="http://schemas.microsoft.com/office/drawing/2014/main"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时间轴_1"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076EE1E0-0E7F-4D94-90DB-9104D4B5E08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791556"/>
            <a:ext cx="11804650" cy="5066444"/>
          </a:xfrm>
          <a:custGeom>
            <a:avLst/>
            <a:gdLst>
              <a:gd name="connsiteX0" fmla="*/ 0 w 11804650"/>
              <a:gd name="connsiteY0" fmla="*/ 0 h 5066444"/>
              <a:gd name="connsiteX1" fmla="*/ 11804650 w 11804650"/>
              <a:gd name="connsiteY1" fmla="*/ 5066444 h 5066444"/>
              <a:gd name="connsiteX2" fmla="*/ 0 w 11804650"/>
              <a:gd name="connsiteY2" fmla="*/ 5066444 h 5066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804650" h="5066444">
                <a:moveTo>
                  <a:pt x="0" y="0"/>
                </a:moveTo>
                <a:lnTo>
                  <a:pt x="11804650" y="5066444"/>
                </a:lnTo>
                <a:lnTo>
                  <a:pt x="0" y="5066444"/>
                </a:lnTo>
                <a:close/>
              </a:path>
            </a:pathLst>
          </a:custGeom>
        </p:spPr>
      </p:pic>
      <p:sp>
        <p:nvSpPr>
          <p:cNvPr id="7" name="直角三角形 6">
            <a:extLst>
              <a:ext uri="{FF2B5EF4-FFF2-40B4-BE49-F238E27FC236}">
                <a16:creationId xmlns:a16="http://schemas.microsoft.com/office/drawing/2014/main" id="{8D865C31-A73A-488D-840E-11C64386C2E4}"/>
              </a:ext>
            </a:extLst>
          </p:cNvPr>
          <p:cNvSpPr/>
          <p:nvPr userDrawn="1"/>
        </p:nvSpPr>
        <p:spPr>
          <a:xfrm>
            <a:off x="0" y="1791556"/>
            <a:ext cx="11804650" cy="5066444"/>
          </a:xfrm>
          <a:prstGeom prst="rtTriangle">
            <a:avLst/>
          </a:prstGeom>
          <a:solidFill>
            <a:schemeClr val="bg1">
              <a:lumMod val="95000"/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09C1AFC5-CEAA-42F9-B30D-9BEE41CFA9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350" y="464234"/>
            <a:ext cx="5724644" cy="646331"/>
          </a:xfrm>
          <a:noFill/>
        </p:spPr>
        <p:txBody>
          <a:bodyPr wrap="none">
            <a:spAutoFit/>
          </a:bodyPr>
          <a:lstStyle>
            <a:lvl1pPr>
              <a:defRPr lang="zh-CN" altLang="en-US" sz="3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cs typeface="+mn-cs"/>
              </a:defRPr>
            </a:lvl1pPr>
          </a:lstStyle>
          <a:p>
            <a:pPr marL="0"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1DDEB4B-FD8F-40F3-8E91-0ADB39045B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85BC9-A4FC-459A-8FCB-1605D3FE4099}" type="datetimeFigureOut">
              <a:rPr lang="zh-CN" altLang="en-US" smtClean="0"/>
              <a:t>2022/2/6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F94F34EB-2503-448E-921E-373393E03A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AB92947-A6D9-4226-9D1C-A721FB6467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1D816-B69B-4DC0-8779-FD68D0B228C8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66E4F20F-D3BB-417F-8B25-6623D4954F6E}"/>
              </a:ext>
            </a:extLst>
          </p:cNvPr>
          <p:cNvGrpSpPr/>
          <p:nvPr userDrawn="1"/>
        </p:nvGrpSpPr>
        <p:grpSpPr>
          <a:xfrm>
            <a:off x="955855" y="387464"/>
            <a:ext cx="2261141" cy="638355"/>
            <a:chOff x="1247955" y="971909"/>
            <a:chExt cx="2261141" cy="638355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28CA4143-D032-4A8B-90B2-F85690061108}"/>
                </a:ext>
              </a:extLst>
            </p:cNvPr>
            <p:cNvSpPr/>
            <p:nvPr/>
          </p:nvSpPr>
          <p:spPr>
            <a:xfrm>
              <a:off x="1247955" y="971909"/>
              <a:ext cx="2053087" cy="638355"/>
            </a:xfrm>
            <a:custGeom>
              <a:avLst/>
              <a:gdLst>
                <a:gd name="connsiteX0" fmla="*/ 0 w 2053087"/>
                <a:gd name="connsiteY0" fmla="*/ 57510 h 638355"/>
                <a:gd name="connsiteX1" fmla="*/ 2053087 w 2053087"/>
                <a:gd name="connsiteY1" fmla="*/ 0 h 638355"/>
                <a:gd name="connsiteX2" fmla="*/ 1897811 w 2053087"/>
                <a:gd name="connsiteY2" fmla="*/ 638355 h 638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53087" h="638355">
                  <a:moveTo>
                    <a:pt x="0" y="57510"/>
                  </a:moveTo>
                  <a:lnTo>
                    <a:pt x="2053087" y="0"/>
                  </a:lnTo>
                  <a:lnTo>
                    <a:pt x="1897811" y="638355"/>
                  </a:ln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1"/>
                  </a:gs>
                  <a:gs pos="48000">
                    <a:schemeClr val="accent1">
                      <a:lumMod val="50000"/>
                      <a:alpha val="0"/>
                    </a:schemeClr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5A74A1E7-6094-4581-8261-2315627C2C70}"/>
                </a:ext>
              </a:extLst>
            </p:cNvPr>
            <p:cNvSpPr/>
            <p:nvPr/>
          </p:nvSpPr>
          <p:spPr>
            <a:xfrm>
              <a:off x="3244850" y="1301750"/>
              <a:ext cx="264246" cy="306408"/>
            </a:xfrm>
            <a:custGeom>
              <a:avLst/>
              <a:gdLst>
                <a:gd name="connsiteX0" fmla="*/ 0 w 2053087"/>
                <a:gd name="connsiteY0" fmla="*/ 57510 h 638355"/>
                <a:gd name="connsiteX1" fmla="*/ 2053087 w 2053087"/>
                <a:gd name="connsiteY1" fmla="*/ 0 h 638355"/>
                <a:gd name="connsiteX2" fmla="*/ 1897811 w 2053087"/>
                <a:gd name="connsiteY2" fmla="*/ 638355 h 638355"/>
                <a:gd name="connsiteX0" fmla="*/ 0 w 2053087"/>
                <a:gd name="connsiteY0" fmla="*/ 57510 h 638355"/>
                <a:gd name="connsiteX1" fmla="*/ 1502570 w 2053087"/>
                <a:gd name="connsiteY1" fmla="*/ 22048 h 638355"/>
                <a:gd name="connsiteX2" fmla="*/ 2053087 w 2053087"/>
                <a:gd name="connsiteY2" fmla="*/ 0 h 638355"/>
                <a:gd name="connsiteX3" fmla="*/ 1897811 w 2053087"/>
                <a:gd name="connsiteY3" fmla="*/ 638355 h 638355"/>
                <a:gd name="connsiteX0" fmla="*/ 0 w 550517"/>
                <a:gd name="connsiteY0" fmla="*/ 22048 h 638355"/>
                <a:gd name="connsiteX1" fmla="*/ 550517 w 550517"/>
                <a:gd name="connsiteY1" fmla="*/ 0 h 638355"/>
                <a:gd name="connsiteX2" fmla="*/ 395241 w 550517"/>
                <a:gd name="connsiteY2" fmla="*/ 638355 h 638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0517" h="638355">
                  <a:moveTo>
                    <a:pt x="0" y="22048"/>
                  </a:moveTo>
                  <a:lnTo>
                    <a:pt x="550517" y="0"/>
                  </a:lnTo>
                  <a:lnTo>
                    <a:pt x="395241" y="638355"/>
                  </a:ln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1"/>
                  </a:gs>
                  <a:gs pos="53000">
                    <a:schemeClr val="accent1">
                      <a:lumMod val="50000"/>
                      <a:alpha val="0"/>
                    </a:schemeClr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5B3AE0AF-08B6-4593-B28F-753544D22B6D}"/>
              </a:ext>
            </a:extLst>
          </p:cNvPr>
          <p:cNvSpPr/>
          <p:nvPr userDrawn="1"/>
        </p:nvSpPr>
        <p:spPr>
          <a:xfrm>
            <a:off x="736600" y="1641780"/>
            <a:ext cx="25124868" cy="3817930"/>
          </a:xfrm>
          <a:custGeom>
            <a:avLst/>
            <a:gdLst>
              <a:gd name="connsiteX0" fmla="*/ 0 w 14240933"/>
              <a:gd name="connsiteY0" fmla="*/ 3328153 h 3817930"/>
              <a:gd name="connsiteX1" fmla="*/ 1227667 w 14240933"/>
              <a:gd name="connsiteY1" fmla="*/ 3539820 h 3817930"/>
              <a:gd name="connsiteX2" fmla="*/ 6155267 w 14240933"/>
              <a:gd name="connsiteY2" fmla="*/ 753 h 3817930"/>
              <a:gd name="connsiteX3" fmla="*/ 10532533 w 14240933"/>
              <a:gd name="connsiteY3" fmla="*/ 3218087 h 3817930"/>
              <a:gd name="connsiteX4" fmla="*/ 14240933 w 14240933"/>
              <a:gd name="connsiteY4" fmla="*/ 2667753 h 3817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40933" h="3817930">
                <a:moveTo>
                  <a:pt x="0" y="3328153"/>
                </a:moveTo>
                <a:cubicBezTo>
                  <a:pt x="100894" y="3711270"/>
                  <a:pt x="201789" y="4094387"/>
                  <a:pt x="1227667" y="3539820"/>
                </a:cubicBezTo>
                <a:cubicBezTo>
                  <a:pt x="2253545" y="2985253"/>
                  <a:pt x="4604456" y="54375"/>
                  <a:pt x="6155267" y="753"/>
                </a:cubicBezTo>
                <a:cubicBezTo>
                  <a:pt x="7706078" y="-52869"/>
                  <a:pt x="9184922" y="2773587"/>
                  <a:pt x="10532533" y="3218087"/>
                </a:cubicBezTo>
                <a:cubicBezTo>
                  <a:pt x="11880144" y="3662587"/>
                  <a:pt x="13060538" y="3165170"/>
                  <a:pt x="14240933" y="2667753"/>
                </a:cubicBezTo>
              </a:path>
            </a:pathLst>
          </a:custGeom>
          <a:noFill/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占位符 16">
            <a:extLst>
              <a:ext uri="{FF2B5EF4-FFF2-40B4-BE49-F238E27FC236}">
                <a16:creationId xmlns:a16="http://schemas.microsoft.com/office/drawing/2014/main" id="{E5B06890-1854-4BF4-A84B-F6026D134A7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455828" y="3247071"/>
            <a:ext cx="1896972" cy="1156086"/>
          </a:xfrm>
          <a:noFill/>
        </p:spPr>
        <p:txBody>
          <a:bodyPr wrap="square">
            <a:noAutofit/>
          </a:bodyPr>
          <a:lstStyle>
            <a:lvl1pPr marL="0" indent="0">
              <a:spcBef>
                <a:spcPts val="0"/>
              </a:spcBef>
              <a:buNone/>
              <a:defRPr lang="zh-CN" altLang="en-US" sz="1600" dirty="0" smtClean="0"/>
            </a:lvl1pPr>
          </a:lstStyle>
          <a:p>
            <a:pPr marL="0" lvl="0">
              <a:lnSpc>
                <a:spcPct val="150000"/>
              </a:lnSpc>
            </a:pPr>
            <a:r>
              <a:rPr lang="zh-CN" altLang="en-US" dirty="0"/>
              <a:t>单击此处编辑母版文本样式</a:t>
            </a:r>
          </a:p>
        </p:txBody>
      </p:sp>
      <p:sp>
        <p:nvSpPr>
          <p:cNvPr id="18" name="文本占位符 16">
            <a:extLst>
              <a:ext uri="{FF2B5EF4-FFF2-40B4-BE49-F238E27FC236}">
                <a16:creationId xmlns:a16="http://schemas.microsoft.com/office/drawing/2014/main" id="{3CC07287-D792-4E50-B921-7E2CBFB6EE5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215961" y="2434271"/>
            <a:ext cx="1896972" cy="1156086"/>
          </a:xfrm>
          <a:noFill/>
        </p:spPr>
        <p:txBody>
          <a:bodyPr wrap="square">
            <a:noAutofit/>
          </a:bodyPr>
          <a:lstStyle>
            <a:lvl1pPr marL="0" indent="0">
              <a:spcBef>
                <a:spcPts val="0"/>
              </a:spcBef>
              <a:buNone/>
              <a:defRPr lang="zh-CN" altLang="en-US" sz="1600" dirty="0" smtClean="0"/>
            </a:lvl1pPr>
          </a:lstStyle>
          <a:p>
            <a:pPr marL="0" lvl="0">
              <a:lnSpc>
                <a:spcPct val="150000"/>
              </a:lnSpc>
            </a:pPr>
            <a:r>
              <a:rPr lang="zh-CN" altLang="en-US" dirty="0"/>
              <a:t>单击此处编辑母版文本样式</a:t>
            </a:r>
          </a:p>
        </p:txBody>
      </p:sp>
      <p:sp>
        <p:nvSpPr>
          <p:cNvPr id="19" name="文本占位符 16">
            <a:extLst>
              <a:ext uri="{FF2B5EF4-FFF2-40B4-BE49-F238E27FC236}">
                <a16:creationId xmlns:a16="http://schemas.microsoft.com/office/drawing/2014/main" id="{A5D689A5-E50C-42C6-A434-18286CF4A85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917706" y="1514564"/>
            <a:ext cx="1896972" cy="1156086"/>
          </a:xfrm>
          <a:noFill/>
        </p:spPr>
        <p:txBody>
          <a:bodyPr wrap="square">
            <a:noAutofit/>
          </a:bodyPr>
          <a:lstStyle>
            <a:lvl1pPr marL="0" indent="0">
              <a:spcBef>
                <a:spcPts val="0"/>
              </a:spcBef>
              <a:buNone/>
              <a:defRPr lang="zh-CN" altLang="en-US" sz="1600" dirty="0" smtClean="0"/>
            </a:lvl1pPr>
          </a:lstStyle>
          <a:p>
            <a:pPr marL="0" lvl="0">
              <a:lnSpc>
                <a:spcPct val="150000"/>
              </a:lnSpc>
            </a:pPr>
            <a:r>
              <a:rPr lang="zh-CN" altLang="en-US" dirty="0"/>
              <a:t>单击此处编辑母版文本样式</a:t>
            </a:r>
          </a:p>
        </p:txBody>
      </p:sp>
      <p:sp>
        <p:nvSpPr>
          <p:cNvPr id="20" name="文本占位符 16">
            <a:extLst>
              <a:ext uri="{FF2B5EF4-FFF2-40B4-BE49-F238E27FC236}">
                <a16:creationId xmlns:a16="http://schemas.microsoft.com/office/drawing/2014/main" id="{8FD0BBC4-74EC-4DB6-9597-4C972D2FED4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9618973" y="3002196"/>
            <a:ext cx="1896972" cy="1156086"/>
          </a:xfrm>
          <a:noFill/>
        </p:spPr>
        <p:txBody>
          <a:bodyPr wrap="square">
            <a:noAutofit/>
          </a:bodyPr>
          <a:lstStyle>
            <a:lvl1pPr marL="0" indent="0">
              <a:spcBef>
                <a:spcPts val="0"/>
              </a:spcBef>
              <a:buNone/>
              <a:defRPr lang="zh-CN" altLang="en-US" sz="1600" dirty="0" smtClean="0"/>
            </a:lvl1pPr>
          </a:lstStyle>
          <a:p>
            <a:pPr marL="0" lvl="0">
              <a:lnSpc>
                <a:spcPct val="150000"/>
              </a:lnSpc>
            </a:pPr>
            <a:r>
              <a:rPr lang="zh-CN" altLang="en-US" dirty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402413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a14="http://schemas.microsoft.com/office/drawing/2010/main" xmlns:a16="http://schemas.microsoft.com/office/drawing/2014/main"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时间轴_2"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58F56BE3-7C68-4060-9C59-BAA0BD7A7DE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244600" y="0"/>
            <a:ext cx="10947400" cy="6858000"/>
          </a:xfrm>
          <a:custGeom>
            <a:avLst/>
            <a:gdLst>
              <a:gd name="connsiteX0" fmla="*/ 7677397 w 10947400"/>
              <a:gd name="connsiteY0" fmla="*/ 0 h 6858000"/>
              <a:gd name="connsiteX1" fmla="*/ 10947400 w 10947400"/>
              <a:gd name="connsiteY1" fmla="*/ 0 h 6858000"/>
              <a:gd name="connsiteX2" fmla="*/ 10947400 w 10947400"/>
              <a:gd name="connsiteY2" fmla="*/ 6858000 h 6858000"/>
              <a:gd name="connsiteX3" fmla="*/ 0 w 109474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947400" h="6858000">
                <a:moveTo>
                  <a:pt x="7677397" y="0"/>
                </a:moveTo>
                <a:lnTo>
                  <a:pt x="10947400" y="0"/>
                </a:lnTo>
                <a:lnTo>
                  <a:pt x="109474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5F4A2B8C-7718-45EC-8C43-4C1978AEEC80}"/>
              </a:ext>
            </a:extLst>
          </p:cNvPr>
          <p:cNvSpPr/>
          <p:nvPr userDrawn="1"/>
        </p:nvSpPr>
        <p:spPr>
          <a:xfrm flipH="1">
            <a:off x="1244600" y="0"/>
            <a:ext cx="10947400" cy="6858000"/>
          </a:xfrm>
          <a:custGeom>
            <a:avLst/>
            <a:gdLst>
              <a:gd name="connsiteX0" fmla="*/ 3270003 w 10947400"/>
              <a:gd name="connsiteY0" fmla="*/ 0 h 6858000"/>
              <a:gd name="connsiteX1" fmla="*/ 0 w 10947400"/>
              <a:gd name="connsiteY1" fmla="*/ 0 h 6858000"/>
              <a:gd name="connsiteX2" fmla="*/ 0 w 10947400"/>
              <a:gd name="connsiteY2" fmla="*/ 6858000 h 6858000"/>
              <a:gd name="connsiteX3" fmla="*/ 10947400 w 109474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947400" h="6858000">
                <a:moveTo>
                  <a:pt x="3270003" y="0"/>
                </a:moveTo>
                <a:lnTo>
                  <a:pt x="0" y="0"/>
                </a:lnTo>
                <a:lnTo>
                  <a:pt x="0" y="6858000"/>
                </a:lnTo>
                <a:lnTo>
                  <a:pt x="10947400" y="6858000"/>
                </a:lnTo>
                <a:close/>
              </a:path>
            </a:pathLst>
          </a:custGeom>
          <a:solidFill>
            <a:schemeClr val="bg1">
              <a:lumMod val="95000"/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42233714-8086-47D0-A43A-B09762D235AE}"/>
              </a:ext>
            </a:extLst>
          </p:cNvPr>
          <p:cNvSpPr/>
          <p:nvPr userDrawn="1"/>
        </p:nvSpPr>
        <p:spPr>
          <a:xfrm>
            <a:off x="-11442430" y="1641780"/>
            <a:ext cx="25124868" cy="3817930"/>
          </a:xfrm>
          <a:custGeom>
            <a:avLst/>
            <a:gdLst>
              <a:gd name="connsiteX0" fmla="*/ 0 w 14240933"/>
              <a:gd name="connsiteY0" fmla="*/ 3328153 h 3817930"/>
              <a:gd name="connsiteX1" fmla="*/ 1227667 w 14240933"/>
              <a:gd name="connsiteY1" fmla="*/ 3539820 h 3817930"/>
              <a:gd name="connsiteX2" fmla="*/ 6155267 w 14240933"/>
              <a:gd name="connsiteY2" fmla="*/ 753 h 3817930"/>
              <a:gd name="connsiteX3" fmla="*/ 10532533 w 14240933"/>
              <a:gd name="connsiteY3" fmla="*/ 3218087 h 3817930"/>
              <a:gd name="connsiteX4" fmla="*/ 14240933 w 14240933"/>
              <a:gd name="connsiteY4" fmla="*/ 2667753 h 3817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40933" h="3817930">
                <a:moveTo>
                  <a:pt x="0" y="3328153"/>
                </a:moveTo>
                <a:cubicBezTo>
                  <a:pt x="100894" y="3711270"/>
                  <a:pt x="201789" y="4094387"/>
                  <a:pt x="1227667" y="3539820"/>
                </a:cubicBezTo>
                <a:cubicBezTo>
                  <a:pt x="2253545" y="2985253"/>
                  <a:pt x="4604456" y="54375"/>
                  <a:pt x="6155267" y="753"/>
                </a:cubicBezTo>
                <a:cubicBezTo>
                  <a:pt x="7706078" y="-52869"/>
                  <a:pt x="9184922" y="2773587"/>
                  <a:pt x="10532533" y="3218087"/>
                </a:cubicBezTo>
                <a:cubicBezTo>
                  <a:pt x="11880144" y="3662587"/>
                  <a:pt x="13060538" y="3165170"/>
                  <a:pt x="14240933" y="2667753"/>
                </a:cubicBezTo>
              </a:path>
            </a:pathLst>
          </a:custGeom>
          <a:noFill/>
          <a:ln>
            <a:gradFill flip="none" rotWithShape="1">
              <a:gsLst>
                <a:gs pos="71000">
                  <a:schemeClr val="accent1">
                    <a:lumMod val="50000"/>
                  </a:schemeClr>
                </a:gs>
                <a:gs pos="85000">
                  <a:schemeClr val="accent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64463A7-FCDC-4841-8F82-82504B9703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85BC9-A4FC-459A-8FCB-1605D3FE4099}" type="datetimeFigureOut">
              <a:rPr lang="zh-CN" altLang="en-US" smtClean="0"/>
              <a:t>2022/2/6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64E815D-08EE-4410-9647-57A48E3C5A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01A669A-CA24-43DC-A382-3F4E7DE80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1D816-B69B-4DC0-8779-FD68D0B228C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标题 1">
            <a:extLst>
              <a:ext uri="{FF2B5EF4-FFF2-40B4-BE49-F238E27FC236}">
                <a16:creationId xmlns:a16="http://schemas.microsoft.com/office/drawing/2014/main" id="{F389C1D1-6377-428B-A442-DFCABA9019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350" y="464234"/>
            <a:ext cx="5724644" cy="646331"/>
          </a:xfrm>
          <a:noFill/>
        </p:spPr>
        <p:txBody>
          <a:bodyPr wrap="none">
            <a:spAutoFit/>
          </a:bodyPr>
          <a:lstStyle>
            <a:lvl1pPr>
              <a:defRPr lang="zh-CN" altLang="en-US" sz="3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cs typeface="+mn-cs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D0A58220-BDBF-4900-898B-2D76A777DC2F}"/>
              </a:ext>
            </a:extLst>
          </p:cNvPr>
          <p:cNvGrpSpPr/>
          <p:nvPr userDrawn="1"/>
        </p:nvGrpSpPr>
        <p:grpSpPr>
          <a:xfrm>
            <a:off x="955855" y="387464"/>
            <a:ext cx="2261141" cy="638355"/>
            <a:chOff x="1247955" y="971909"/>
            <a:chExt cx="2261141" cy="638355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F80BBB54-4517-4A8F-B14E-7C48949CE130}"/>
                </a:ext>
              </a:extLst>
            </p:cNvPr>
            <p:cNvSpPr/>
            <p:nvPr/>
          </p:nvSpPr>
          <p:spPr>
            <a:xfrm>
              <a:off x="1247955" y="971909"/>
              <a:ext cx="2053087" cy="638355"/>
            </a:xfrm>
            <a:custGeom>
              <a:avLst/>
              <a:gdLst>
                <a:gd name="connsiteX0" fmla="*/ 0 w 2053087"/>
                <a:gd name="connsiteY0" fmla="*/ 57510 h 638355"/>
                <a:gd name="connsiteX1" fmla="*/ 2053087 w 2053087"/>
                <a:gd name="connsiteY1" fmla="*/ 0 h 638355"/>
                <a:gd name="connsiteX2" fmla="*/ 1897811 w 2053087"/>
                <a:gd name="connsiteY2" fmla="*/ 638355 h 638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53087" h="638355">
                  <a:moveTo>
                    <a:pt x="0" y="57510"/>
                  </a:moveTo>
                  <a:lnTo>
                    <a:pt x="2053087" y="0"/>
                  </a:lnTo>
                  <a:lnTo>
                    <a:pt x="1897811" y="638355"/>
                  </a:ln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1"/>
                  </a:gs>
                  <a:gs pos="48000">
                    <a:schemeClr val="accent1">
                      <a:lumMod val="50000"/>
                      <a:alpha val="0"/>
                    </a:schemeClr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DBAC8AB4-1CA0-406F-BB57-13DD58720F0D}"/>
                </a:ext>
              </a:extLst>
            </p:cNvPr>
            <p:cNvSpPr/>
            <p:nvPr/>
          </p:nvSpPr>
          <p:spPr>
            <a:xfrm>
              <a:off x="3244850" y="1301750"/>
              <a:ext cx="264246" cy="306408"/>
            </a:xfrm>
            <a:custGeom>
              <a:avLst/>
              <a:gdLst>
                <a:gd name="connsiteX0" fmla="*/ 0 w 2053087"/>
                <a:gd name="connsiteY0" fmla="*/ 57510 h 638355"/>
                <a:gd name="connsiteX1" fmla="*/ 2053087 w 2053087"/>
                <a:gd name="connsiteY1" fmla="*/ 0 h 638355"/>
                <a:gd name="connsiteX2" fmla="*/ 1897811 w 2053087"/>
                <a:gd name="connsiteY2" fmla="*/ 638355 h 638355"/>
                <a:gd name="connsiteX0" fmla="*/ 0 w 2053087"/>
                <a:gd name="connsiteY0" fmla="*/ 57510 h 638355"/>
                <a:gd name="connsiteX1" fmla="*/ 1502570 w 2053087"/>
                <a:gd name="connsiteY1" fmla="*/ 22048 h 638355"/>
                <a:gd name="connsiteX2" fmla="*/ 2053087 w 2053087"/>
                <a:gd name="connsiteY2" fmla="*/ 0 h 638355"/>
                <a:gd name="connsiteX3" fmla="*/ 1897811 w 2053087"/>
                <a:gd name="connsiteY3" fmla="*/ 638355 h 638355"/>
                <a:gd name="connsiteX0" fmla="*/ 0 w 550517"/>
                <a:gd name="connsiteY0" fmla="*/ 22048 h 638355"/>
                <a:gd name="connsiteX1" fmla="*/ 550517 w 550517"/>
                <a:gd name="connsiteY1" fmla="*/ 0 h 638355"/>
                <a:gd name="connsiteX2" fmla="*/ 395241 w 550517"/>
                <a:gd name="connsiteY2" fmla="*/ 638355 h 638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0517" h="638355">
                  <a:moveTo>
                    <a:pt x="0" y="22048"/>
                  </a:moveTo>
                  <a:lnTo>
                    <a:pt x="550517" y="0"/>
                  </a:lnTo>
                  <a:lnTo>
                    <a:pt x="395241" y="638355"/>
                  </a:ln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1"/>
                  </a:gs>
                  <a:gs pos="53000">
                    <a:schemeClr val="accent1">
                      <a:lumMod val="50000"/>
                      <a:alpha val="0"/>
                    </a:schemeClr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文本占位符 16">
            <a:extLst>
              <a:ext uri="{FF2B5EF4-FFF2-40B4-BE49-F238E27FC236}">
                <a16:creationId xmlns:a16="http://schemas.microsoft.com/office/drawing/2014/main" id="{8B14FE28-98DC-4F8E-A53A-320FA7CAE60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321996" y="3069573"/>
            <a:ext cx="1896972" cy="1156086"/>
          </a:xfrm>
          <a:noFill/>
        </p:spPr>
        <p:txBody>
          <a:bodyPr wrap="square">
            <a:noAutofit/>
          </a:bodyPr>
          <a:lstStyle>
            <a:lvl1pPr marL="0" indent="0">
              <a:spcBef>
                <a:spcPts val="0"/>
              </a:spcBef>
              <a:buNone/>
              <a:defRPr lang="zh-CN" altLang="en-US" sz="1600" dirty="0" smtClean="0"/>
            </a:lvl1pPr>
          </a:lstStyle>
          <a:p>
            <a:pPr marL="0" lvl="0">
              <a:lnSpc>
                <a:spcPct val="150000"/>
              </a:lnSpc>
            </a:pPr>
            <a:r>
              <a:rPr lang="zh-CN" altLang="en-US" dirty="0"/>
              <a:t>单击此处编辑母版文本样式</a:t>
            </a:r>
          </a:p>
        </p:txBody>
      </p:sp>
      <p:sp>
        <p:nvSpPr>
          <p:cNvPr id="18" name="文本占位符 16">
            <a:extLst>
              <a:ext uri="{FF2B5EF4-FFF2-40B4-BE49-F238E27FC236}">
                <a16:creationId xmlns:a16="http://schemas.microsoft.com/office/drawing/2014/main" id="{6D8323C5-D3E3-4574-A469-B2BC0CD8AFD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041156" y="2168614"/>
            <a:ext cx="1896972" cy="1156086"/>
          </a:xfrm>
          <a:noFill/>
        </p:spPr>
        <p:txBody>
          <a:bodyPr wrap="square">
            <a:noAutofit/>
          </a:bodyPr>
          <a:lstStyle>
            <a:lvl1pPr marL="0" indent="0">
              <a:spcBef>
                <a:spcPts val="0"/>
              </a:spcBef>
              <a:buNone/>
              <a:defRPr lang="zh-CN" altLang="en-US" sz="1600" dirty="0" smtClean="0"/>
            </a:lvl1pPr>
          </a:lstStyle>
          <a:p>
            <a:pPr marL="0" lvl="0">
              <a:lnSpc>
                <a:spcPct val="150000"/>
              </a:lnSpc>
            </a:pPr>
            <a:r>
              <a:rPr lang="zh-CN" altLang="en-US" dirty="0"/>
              <a:t>单击此处编辑母版文本样式</a:t>
            </a:r>
          </a:p>
        </p:txBody>
      </p:sp>
      <p:sp>
        <p:nvSpPr>
          <p:cNvPr id="19" name="文本占位符 16">
            <a:extLst>
              <a:ext uri="{FF2B5EF4-FFF2-40B4-BE49-F238E27FC236}">
                <a16:creationId xmlns:a16="http://schemas.microsoft.com/office/drawing/2014/main" id="{B291BDAB-00BB-49CA-8CD5-40787589DB9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97628" y="3114764"/>
            <a:ext cx="1896972" cy="1156086"/>
          </a:xfrm>
          <a:noFill/>
        </p:spPr>
        <p:txBody>
          <a:bodyPr wrap="square">
            <a:noAutofit/>
          </a:bodyPr>
          <a:lstStyle>
            <a:lvl1pPr marL="0" indent="0">
              <a:spcBef>
                <a:spcPts val="0"/>
              </a:spcBef>
              <a:buNone/>
              <a:defRPr lang="zh-CN" altLang="en-US" sz="1600" dirty="0" smtClean="0"/>
            </a:lvl1pPr>
          </a:lstStyle>
          <a:p>
            <a:pPr marL="0" lvl="0">
              <a:lnSpc>
                <a:spcPct val="150000"/>
              </a:lnSpc>
            </a:pPr>
            <a:r>
              <a:rPr lang="zh-CN" altLang="en-US" dirty="0"/>
              <a:t>单击此处编辑母版文本样式</a:t>
            </a:r>
          </a:p>
        </p:txBody>
      </p:sp>
      <p:sp>
        <p:nvSpPr>
          <p:cNvPr id="20" name="文本占位符 16">
            <a:extLst>
              <a:ext uri="{FF2B5EF4-FFF2-40B4-BE49-F238E27FC236}">
                <a16:creationId xmlns:a16="http://schemas.microsoft.com/office/drawing/2014/main" id="{BA5EB87B-C8FF-40BA-8962-9B95C5F5082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675728" y="3654514"/>
            <a:ext cx="2215538" cy="1156086"/>
          </a:xfrm>
          <a:noFill/>
        </p:spPr>
        <p:txBody>
          <a:bodyPr wrap="square">
            <a:noAutofit/>
          </a:bodyPr>
          <a:lstStyle>
            <a:lvl1pPr marL="0" indent="0">
              <a:spcBef>
                <a:spcPts val="0"/>
              </a:spcBef>
              <a:buNone/>
              <a:defRPr lang="zh-CN" altLang="en-US" sz="1600" dirty="0" smtClean="0"/>
            </a:lvl1pPr>
          </a:lstStyle>
          <a:p>
            <a:pPr marL="0" lvl="0">
              <a:lnSpc>
                <a:spcPct val="150000"/>
              </a:lnSpc>
            </a:pPr>
            <a:r>
              <a:rPr lang="zh-CN" altLang="en-US" dirty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074629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:a14="http://schemas.microsoft.com/office/drawing/2010/main" xmlns:a16="http://schemas.microsoft.com/office/drawing/2014/main"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图1文_1"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37F8C78-EE94-4AD0-B131-EABAC4FECA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85BC9-A4FC-459A-8FCB-1605D3FE4099}" type="datetimeFigureOut">
              <a:rPr lang="zh-CN" altLang="en-US" smtClean="0"/>
              <a:t>2022/2/6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1082F24-7006-4829-AAD2-F4EDF09111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5785EF1-3671-4829-878E-ADD5B9F49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1D816-B69B-4DC0-8779-FD68D0B228C8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8F5E900F-1576-460E-A0D0-9D436D86FA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518900" y="0"/>
            <a:ext cx="673100" cy="6858000"/>
          </a:xfrm>
          <a:custGeom>
            <a:avLst/>
            <a:gdLst>
              <a:gd name="connsiteX0" fmla="*/ 0 w 673100"/>
              <a:gd name="connsiteY0" fmla="*/ 0 h 6858000"/>
              <a:gd name="connsiteX1" fmla="*/ 673100 w 673100"/>
              <a:gd name="connsiteY1" fmla="*/ 0 h 6858000"/>
              <a:gd name="connsiteX2" fmla="*/ 673100 w 673100"/>
              <a:gd name="connsiteY2" fmla="*/ 6858000 h 6858000"/>
              <a:gd name="connsiteX3" fmla="*/ 0 w 6731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3100" h="6858000">
                <a:moveTo>
                  <a:pt x="0" y="0"/>
                </a:moveTo>
                <a:lnTo>
                  <a:pt x="673100" y="0"/>
                </a:lnTo>
                <a:lnTo>
                  <a:pt x="6731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9" name="图片占位符 8">
            <a:extLst>
              <a:ext uri="{FF2B5EF4-FFF2-40B4-BE49-F238E27FC236}">
                <a16:creationId xmlns:a16="http://schemas.microsoft.com/office/drawing/2014/main" id="{A492510D-7C2C-4E6E-B18E-D201AD46FB8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88903" y="0"/>
            <a:ext cx="5407097" cy="6858000"/>
          </a:xfrm>
          <a:effectLst>
            <a:outerShdw blurRad="381000" dist="2540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1993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a14="http://schemas.microsoft.com/office/drawing/2010/main" xmlns:a16="http://schemas.microsoft.com/office/drawing/2014/main"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DE35888C-286C-41A6-8446-A44E83B1A6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FB393BE-1E6C-47AD-8798-0C1EFCBDB3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917E734-57BC-4119-942D-E3E4271BF40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585BC9-A4FC-459A-8FCB-1605D3FE4099}" type="datetimeFigureOut">
              <a:rPr lang="zh-CN" altLang="en-US" smtClean="0"/>
              <a:t>2022/2/6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402158C-2283-4DFA-9911-07F7AB662DE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BC17400-350E-4448-A9D1-0F5142ACA08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61D816-B69B-4DC0-8779-FD68D0B228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8602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2" r:id="rId2"/>
    <p:sldLayoutId id="2147483661" r:id="rId3"/>
    <p:sldLayoutId id="2147483672" r:id="rId4"/>
    <p:sldLayoutId id="2147483673" r:id="rId5"/>
    <p:sldLayoutId id="2147483674" r:id="rId6"/>
    <p:sldLayoutId id="2147483668" r:id="rId7"/>
    <p:sldLayoutId id="2147483669" r:id="rId8"/>
    <p:sldLayoutId id="2147483665" r:id="rId9"/>
    <p:sldLayoutId id="2147483667" r:id="rId10"/>
    <p:sldLayoutId id="2147483675" r:id="rId11"/>
    <p:sldLayoutId id="2147483676" r:id="rId12"/>
    <p:sldLayoutId id="2147483677" r:id="rId13"/>
    <p:sldLayoutId id="2147483678" r:id="rId14"/>
    <p:sldLayoutId id="2147483679" r:id="rId15"/>
    <p:sldLayoutId id="2147483681" r:id="rId16"/>
    <p:sldLayoutId id="2147483684" r:id="rId17"/>
    <p:sldLayoutId id="2147483686" r:id="rId18"/>
    <p:sldLayoutId id="2147483664" r:id="rId19"/>
    <p:sldLayoutId id="2147483670" r:id="rId20"/>
    <p:sldLayoutId id="2147483683" r:id="rId21"/>
    <p:sldLayoutId id="2147483680" r:id="rId22"/>
    <p:sldLayoutId id="2147483685" r:id="rId23"/>
    <p:sldLayoutId id="2147483666" r:id="rId24"/>
    <p:sldLayoutId id="2147483682" r:id="rId25"/>
    <p:sldLayoutId id="2147483671" r:id="rId26"/>
    <p:sldLayoutId id="2147483687" r:id="rId27"/>
    <p:sldLayoutId id="2147483691" r:id="rId28"/>
    <p:sldLayoutId id="2147483655" r:id="rId29"/>
    <p:sldLayoutId id="2147483660" r:id="rId30"/>
    <p:sldLayoutId id="2147483688" r:id="rId31"/>
    <p:sldLayoutId id="2147483692" r:id="rId32"/>
    <p:sldLayoutId id="2147483693" r:id="rId33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="http://schemas.microsoft.com/office/powerpoint/2012/main" xmlns:a16="http://schemas.microsoft.com/office/drawing/2014/main"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432" userDrawn="1">
          <p15:clr>
            <a:srgbClr val="F26B43"/>
          </p15:clr>
        </p15:guide>
        <p15:guide id="4" orient="horz" pos="496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tags" Target="../tags/tag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6.xml"/><Relationship Id="rId4" Type="http://schemas.openxmlformats.org/officeDocument/2006/relationships/image" Target="../media/image3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5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6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.xml"/><Relationship Id="rId4" Type="http://schemas.openxmlformats.org/officeDocument/2006/relationships/image" Target="../media/image38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7.xml"/><Relationship Id="rId4" Type="http://schemas.openxmlformats.org/officeDocument/2006/relationships/image" Target="../media/image38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tags" Target="../tags/tag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slideLayout" Target="../slideLayouts/slideLayout29.xml"/><Relationship Id="rId1" Type="http://schemas.openxmlformats.org/officeDocument/2006/relationships/tags" Target="../tags/tag9.xml"/><Relationship Id="rId5" Type="http://schemas.openxmlformats.org/officeDocument/2006/relationships/image" Target="../media/image76.svg"/><Relationship Id="rId4" Type="http://schemas.openxmlformats.org/officeDocument/2006/relationships/image" Target="../media/image75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9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7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3" Type="http://schemas.openxmlformats.org/officeDocument/2006/relationships/image" Target="../media/image80.png"/><Relationship Id="rId7" Type="http://schemas.openxmlformats.org/officeDocument/2006/relationships/image" Target="../media/image83.pn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82.png"/><Relationship Id="rId5" Type="http://schemas.openxmlformats.org/officeDocument/2006/relationships/image" Target="../media/image81.png"/><Relationship Id="rId4" Type="http://schemas.openxmlformats.org/officeDocument/2006/relationships/hyperlink" Target="http://office.msn.com.cn/" TargetMode="External"/><Relationship Id="rId9" Type="http://schemas.openxmlformats.org/officeDocument/2006/relationships/image" Target="../media/image85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8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9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88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32.xml"/><Relationship Id="rId5" Type="http://schemas.openxmlformats.org/officeDocument/2006/relationships/image" Target="../media/image94.jpeg"/><Relationship Id="rId4" Type="http://schemas.openxmlformats.org/officeDocument/2006/relationships/image" Target="../media/image93.jp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3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slideLayout" Target="../slideLayouts/slideLayout29.xml"/><Relationship Id="rId1" Type="http://schemas.openxmlformats.org/officeDocument/2006/relationships/tags" Target="../tags/tag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.xml"/><Relationship Id="rId4" Type="http://schemas.openxmlformats.org/officeDocument/2006/relationships/image" Target="../media/image3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4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>
            <a:extLst>
              <a:ext uri="{FF2B5EF4-FFF2-40B4-BE49-F238E27FC236}">
                <a16:creationId xmlns:a16="http://schemas.microsoft.com/office/drawing/2014/main" id="{8A1D2690-E06E-4C7F-9504-71A58DFE5AC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4457700"/>
            <a:ext cx="12191999" cy="2400300"/>
          </a:xfrm>
          <a:custGeom>
            <a:avLst/>
            <a:gdLst>
              <a:gd name="connsiteX0" fmla="*/ 0 w 12191999"/>
              <a:gd name="connsiteY0" fmla="*/ 0 h 2400300"/>
              <a:gd name="connsiteX1" fmla="*/ 12191999 w 12191999"/>
              <a:gd name="connsiteY1" fmla="*/ 0 h 2400300"/>
              <a:gd name="connsiteX2" fmla="*/ 12191999 w 12191999"/>
              <a:gd name="connsiteY2" fmla="*/ 2400300 h 2400300"/>
              <a:gd name="connsiteX3" fmla="*/ 0 w 12191999"/>
              <a:gd name="connsiteY3" fmla="*/ 2400300 h 2400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2400300">
                <a:moveTo>
                  <a:pt x="0" y="0"/>
                </a:moveTo>
                <a:lnTo>
                  <a:pt x="12191999" y="0"/>
                </a:lnTo>
                <a:lnTo>
                  <a:pt x="12191999" y="2400300"/>
                </a:lnTo>
                <a:lnTo>
                  <a:pt x="0" y="2400300"/>
                </a:lnTo>
                <a:close/>
              </a:path>
            </a:pathLst>
          </a:custGeom>
        </p:spPr>
      </p:pic>
      <p:sp>
        <p:nvSpPr>
          <p:cNvPr id="34" name="矩形 33">
            <a:extLst>
              <a:ext uri="{FF2B5EF4-FFF2-40B4-BE49-F238E27FC236}">
                <a16:creationId xmlns:a16="http://schemas.microsoft.com/office/drawing/2014/main" id="{4179B34C-6749-49F1-B7C4-90A903DE95DE}"/>
              </a:ext>
            </a:extLst>
          </p:cNvPr>
          <p:cNvSpPr/>
          <p:nvPr/>
        </p:nvSpPr>
        <p:spPr>
          <a:xfrm>
            <a:off x="0" y="4457700"/>
            <a:ext cx="12192000" cy="2400300"/>
          </a:xfrm>
          <a:prstGeom prst="rect">
            <a:avLst/>
          </a:prstGeom>
          <a:solidFill>
            <a:schemeClr val="accent1">
              <a:alpha val="80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67210FE9-E52A-42A9-A379-B86687BE53D3}"/>
              </a:ext>
            </a:extLst>
          </p:cNvPr>
          <p:cNvSpPr txBox="1"/>
          <p:nvPr/>
        </p:nvSpPr>
        <p:spPr>
          <a:xfrm>
            <a:off x="590550" y="481713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/>
              <a:t>展览时间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EBFA12FC-A9AF-48D6-8A39-20C8FD46592C}"/>
              </a:ext>
            </a:extLst>
          </p:cNvPr>
          <p:cNvSpPr txBox="1"/>
          <p:nvPr/>
        </p:nvSpPr>
        <p:spPr>
          <a:xfrm>
            <a:off x="590550" y="5073650"/>
            <a:ext cx="14671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11/24-/12/24</a:t>
            </a:r>
            <a:endParaRPr lang="zh-CN" altLang="en-US" dirty="0"/>
          </a:p>
        </p:txBody>
      </p: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968B36D8-8FC1-411F-9E81-661B06CE9C2A}"/>
              </a:ext>
            </a:extLst>
          </p:cNvPr>
          <p:cNvCxnSpPr/>
          <p:nvPr/>
        </p:nvCxnSpPr>
        <p:spPr>
          <a:xfrm>
            <a:off x="660400" y="5600700"/>
            <a:ext cx="901700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>
            <a:extLst>
              <a:ext uri="{FF2B5EF4-FFF2-40B4-BE49-F238E27FC236}">
                <a16:creationId xmlns:a16="http://schemas.microsoft.com/office/drawing/2014/main" id="{1134D0AD-93B4-4387-94A9-4E84C4E5640A}"/>
              </a:ext>
            </a:extLst>
          </p:cNvPr>
          <p:cNvSpPr txBox="1"/>
          <p:nvPr/>
        </p:nvSpPr>
        <p:spPr>
          <a:xfrm>
            <a:off x="590550" y="5805527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rgbClr val="642210"/>
                </a:solidFill>
              </a:rPr>
              <a:t>参展人员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CE5DF67C-CF12-48CE-9BDA-24AD2A0F2FF0}"/>
              </a:ext>
            </a:extLst>
          </p:cNvPr>
          <p:cNvSpPr txBox="1"/>
          <p:nvPr/>
        </p:nvSpPr>
        <p:spPr>
          <a:xfrm>
            <a:off x="590550" y="6026309"/>
            <a:ext cx="9637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642210"/>
                </a:solidFill>
              </a:rPr>
              <a:t>Microsoft</a:t>
            </a:r>
            <a:endParaRPr lang="zh-CN" altLang="en-US" sz="1400" dirty="0">
              <a:solidFill>
                <a:srgbClr val="642210"/>
              </a:solidFill>
            </a:endParaRPr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8255A1FA-C82E-45F0-BAC0-9CF6A8EB7A48}"/>
              </a:ext>
            </a:extLst>
          </p:cNvPr>
          <p:cNvCxnSpPr/>
          <p:nvPr/>
        </p:nvCxnSpPr>
        <p:spPr>
          <a:xfrm>
            <a:off x="2794000" y="5600700"/>
            <a:ext cx="901700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>
            <a:extLst>
              <a:ext uri="{FF2B5EF4-FFF2-40B4-BE49-F238E27FC236}">
                <a16:creationId xmlns:a16="http://schemas.microsoft.com/office/drawing/2014/main" id="{738C83E9-A338-4926-8E39-8DDC71F93F43}"/>
              </a:ext>
            </a:extLst>
          </p:cNvPr>
          <p:cNvSpPr txBox="1"/>
          <p:nvPr/>
        </p:nvSpPr>
        <p:spPr>
          <a:xfrm>
            <a:off x="2724150" y="5805527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rgbClr val="642210"/>
                </a:solidFill>
              </a:rPr>
              <a:t>展览城市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AF8E3B5D-27C2-46FA-8A6C-254BFFC200E9}"/>
              </a:ext>
            </a:extLst>
          </p:cNvPr>
          <p:cNvSpPr txBox="1"/>
          <p:nvPr/>
        </p:nvSpPr>
        <p:spPr>
          <a:xfrm>
            <a:off x="2724150" y="6026309"/>
            <a:ext cx="9637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642210"/>
                </a:solidFill>
              </a:rPr>
              <a:t>Microsoft</a:t>
            </a:r>
            <a:endParaRPr lang="zh-CN" altLang="en-US" sz="1400" dirty="0">
              <a:solidFill>
                <a:srgbClr val="642210"/>
              </a:solidFill>
            </a:endParaRPr>
          </a:p>
        </p:txBody>
      </p: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id="{FD2CD95F-F480-46CE-BFD3-8DA61BC41483}"/>
              </a:ext>
            </a:extLst>
          </p:cNvPr>
          <p:cNvCxnSpPr/>
          <p:nvPr/>
        </p:nvCxnSpPr>
        <p:spPr>
          <a:xfrm>
            <a:off x="4927600" y="5600700"/>
            <a:ext cx="901700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文本框 43">
            <a:extLst>
              <a:ext uri="{FF2B5EF4-FFF2-40B4-BE49-F238E27FC236}">
                <a16:creationId xmlns:a16="http://schemas.microsoft.com/office/drawing/2014/main" id="{FF867507-370D-4202-B0DB-42974DE96E3B}"/>
              </a:ext>
            </a:extLst>
          </p:cNvPr>
          <p:cNvSpPr txBox="1"/>
          <p:nvPr/>
        </p:nvSpPr>
        <p:spPr>
          <a:xfrm>
            <a:off x="4857750" y="5805527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rgbClr val="642210"/>
                </a:solidFill>
              </a:rPr>
              <a:t>展览地点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0D32BE4F-43DE-44F7-AC81-A0438E40B9DC}"/>
              </a:ext>
            </a:extLst>
          </p:cNvPr>
          <p:cNvSpPr txBox="1"/>
          <p:nvPr/>
        </p:nvSpPr>
        <p:spPr>
          <a:xfrm>
            <a:off x="4857750" y="6026309"/>
            <a:ext cx="15023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642210"/>
                </a:solidFill>
              </a:rPr>
              <a:t>Microsoft</a:t>
            </a:r>
            <a:r>
              <a:rPr lang="zh-CN" altLang="en-US" sz="1400" dirty="0">
                <a:solidFill>
                  <a:srgbClr val="642210"/>
                </a:solidFill>
              </a:rPr>
              <a:t>美术馆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CCF33911-EC92-4AD1-B3D1-86BCD04407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2746" y="1179552"/>
            <a:ext cx="5570756" cy="1015663"/>
          </a:xfrm>
        </p:spPr>
        <p:txBody>
          <a:bodyPr/>
          <a:lstStyle/>
          <a:p>
            <a:r>
              <a:rPr lang="zh-CN" altLang="en-US"/>
              <a:t>悲剧深处的热情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E849679-E42E-40BC-B149-44405CAEF0D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74495" y="2093952"/>
            <a:ext cx="5451655" cy="348557"/>
          </a:xfrm>
        </p:spPr>
        <p:txBody>
          <a:bodyPr/>
          <a:lstStyle/>
          <a:p>
            <a:pPr algn="dist"/>
            <a:r>
              <a:rPr lang="en-US" altLang="zh-CN" dirty="0"/>
              <a:t>Passion In The Depths Of Tragedy</a:t>
            </a:r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0F7C696-8A96-4BE5-BE11-4A710615814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60388" y="2471738"/>
            <a:ext cx="5484812" cy="701731"/>
          </a:xfrm>
        </p:spPr>
        <p:txBody>
          <a:bodyPr/>
          <a:lstStyle/>
          <a:p>
            <a:pPr algn="dist"/>
            <a:r>
              <a:rPr lang="zh-CN" altLang="en-US" dirty="0"/>
              <a:t>梵高油画作品展</a:t>
            </a:r>
          </a:p>
        </p:txBody>
      </p:sp>
      <p:pic>
        <p:nvPicPr>
          <p:cNvPr id="7" name="图片占位符 6">
            <a:extLst>
              <a:ext uri="{FF2B5EF4-FFF2-40B4-BE49-F238E27FC236}">
                <a16:creationId xmlns:a16="http://schemas.microsoft.com/office/drawing/2014/main" id="{A22E26D1-EF4E-42B1-9663-9F0872C69C1A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44938" y="1324611"/>
            <a:ext cx="3407424" cy="4162736"/>
          </a:xfrm>
        </p:spPr>
      </p:pic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37C0C178-A8DE-4B16-91ED-0F4BED18318C}"/>
              </a:ext>
            </a:extLst>
          </p:cNvPr>
          <p:cNvCxnSpPr>
            <a:cxnSpLocks/>
          </p:cNvCxnSpPr>
          <p:nvPr/>
        </p:nvCxnSpPr>
        <p:spPr>
          <a:xfrm>
            <a:off x="660400" y="3362960"/>
            <a:ext cx="5283200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>
            <a:extLst>
              <a:ext uri="{FF2B5EF4-FFF2-40B4-BE49-F238E27FC236}">
                <a16:creationId xmlns:a16="http://schemas.microsoft.com/office/drawing/2014/main" id="{C5968B92-EABD-473B-BE07-EC37CBFF0B5C}"/>
              </a:ext>
            </a:extLst>
          </p:cNvPr>
          <p:cNvSpPr/>
          <p:nvPr/>
        </p:nvSpPr>
        <p:spPr>
          <a:xfrm>
            <a:off x="660400" y="3263899"/>
            <a:ext cx="640080" cy="9906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7" name="图片 46">
            <a:extLst>
              <a:ext uri="{FF2B5EF4-FFF2-40B4-BE49-F238E27FC236}">
                <a16:creationId xmlns:a16="http://schemas.microsoft.com/office/drawing/2014/main" id="{30DCAE9C-CFF6-48F9-8E77-6E0A80C00C5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724198" y="641350"/>
            <a:ext cx="4703209" cy="5562600"/>
          </a:xfrm>
          <a:custGeom>
            <a:avLst/>
            <a:gdLst>
              <a:gd name="connsiteX0" fmla="*/ 822776 w 4703209"/>
              <a:gd name="connsiteY0" fmla="*/ 695325 h 5562600"/>
              <a:gd name="connsiteX1" fmla="*/ 822776 w 4703209"/>
              <a:gd name="connsiteY1" fmla="*/ 4784725 h 5562600"/>
              <a:gd name="connsiteX2" fmla="*/ 4039051 w 4703209"/>
              <a:gd name="connsiteY2" fmla="*/ 4784725 h 5562600"/>
              <a:gd name="connsiteX3" fmla="*/ 4039051 w 4703209"/>
              <a:gd name="connsiteY3" fmla="*/ 695325 h 5562600"/>
              <a:gd name="connsiteX4" fmla="*/ 0 w 4703209"/>
              <a:gd name="connsiteY4" fmla="*/ 0 h 5562600"/>
              <a:gd name="connsiteX5" fmla="*/ 4703209 w 4703209"/>
              <a:gd name="connsiteY5" fmla="*/ 0 h 5562600"/>
              <a:gd name="connsiteX6" fmla="*/ 4703209 w 4703209"/>
              <a:gd name="connsiteY6" fmla="*/ 5562600 h 5562600"/>
              <a:gd name="connsiteX7" fmla="*/ 0 w 4703209"/>
              <a:gd name="connsiteY7" fmla="*/ 5562600 h 5562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703209" h="5562600">
                <a:moveTo>
                  <a:pt x="822776" y="695325"/>
                </a:moveTo>
                <a:lnTo>
                  <a:pt x="822776" y="4784725"/>
                </a:lnTo>
                <a:lnTo>
                  <a:pt x="4039051" y="4784725"/>
                </a:lnTo>
                <a:lnTo>
                  <a:pt x="4039051" y="695325"/>
                </a:lnTo>
                <a:close/>
                <a:moveTo>
                  <a:pt x="0" y="0"/>
                </a:moveTo>
                <a:lnTo>
                  <a:pt x="4703209" y="0"/>
                </a:lnTo>
                <a:lnTo>
                  <a:pt x="4703209" y="5562600"/>
                </a:lnTo>
                <a:lnTo>
                  <a:pt x="0" y="5562600"/>
                </a:lnTo>
                <a:close/>
              </a:path>
            </a:pathLst>
          </a:custGeom>
        </p:spPr>
      </p:pic>
      <p:pic>
        <p:nvPicPr>
          <p:cNvPr id="66" name="图片 65">
            <a:extLst>
              <a:ext uri="{FF2B5EF4-FFF2-40B4-BE49-F238E27FC236}">
                <a16:creationId xmlns:a16="http://schemas.microsoft.com/office/drawing/2014/main" id="{5286A1BD-DDB0-4D77-AE07-0D4EA88C223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4719" y="5886380"/>
            <a:ext cx="2004633" cy="900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984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a14="http://schemas.microsoft.com/office/drawing/2010/main" xmlns:a16="http://schemas.microsoft.com/office/drawing/2014/main" xmlns=""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>
            <a:extLst>
              <a:ext uri="{FF2B5EF4-FFF2-40B4-BE49-F238E27FC236}">
                <a16:creationId xmlns:a16="http://schemas.microsoft.com/office/drawing/2014/main" id="{F266FDE4-5A0A-4514-8FA3-52270C138E1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176EA99-3F0E-4BC2-985B-58BD572A05A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386213" y="3236954"/>
            <a:ext cx="1415772" cy="424732"/>
          </a:xfrm>
        </p:spPr>
        <p:txBody>
          <a:bodyPr/>
          <a:lstStyle/>
          <a:p>
            <a:r>
              <a:rPr lang="zh-CN" altLang="en-US" dirty="0"/>
              <a:t>个人介绍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2CD56F6F-68A1-43BA-A5DD-BAF561F4D1A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386213" y="3777560"/>
            <a:ext cx="3607296" cy="232860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600" dirty="0"/>
              <a:t>国籍：荷兰，</a:t>
            </a:r>
            <a:r>
              <a:rPr lang="en-US" altLang="zh-CN" sz="1600" dirty="0"/>
              <a:t>1853</a:t>
            </a:r>
            <a:r>
              <a:rPr lang="zh-CN" altLang="en-US" sz="1600" dirty="0"/>
              <a:t>年</a:t>
            </a:r>
            <a:r>
              <a:rPr lang="en-US" altLang="zh-CN" sz="1600" dirty="0"/>
              <a:t>3</a:t>
            </a:r>
            <a:r>
              <a:rPr lang="zh-CN" altLang="en-US" sz="1600" dirty="0"/>
              <a:t>月</a:t>
            </a:r>
            <a:r>
              <a:rPr lang="en-US" altLang="zh-CN" sz="1600" dirty="0"/>
              <a:t>30</a:t>
            </a:r>
            <a:r>
              <a:rPr lang="zh-CN" altLang="en-US" sz="1600" dirty="0"/>
              <a:t>日－</a:t>
            </a:r>
            <a:r>
              <a:rPr lang="en-US" altLang="zh-CN" sz="1600" dirty="0"/>
              <a:t>1890</a:t>
            </a:r>
            <a:r>
              <a:rPr lang="zh-CN" altLang="en-US" sz="1600" dirty="0"/>
              <a:t>年</a:t>
            </a:r>
            <a:r>
              <a:rPr lang="en-US" altLang="zh-CN" sz="1600" dirty="0"/>
              <a:t>7</a:t>
            </a:r>
            <a:r>
              <a:rPr lang="zh-CN" altLang="en-US" sz="1600" dirty="0"/>
              <a:t>月</a:t>
            </a:r>
            <a:r>
              <a:rPr lang="en-US" altLang="zh-CN" sz="1600" dirty="0"/>
              <a:t>29</a:t>
            </a:r>
            <a:r>
              <a:rPr lang="zh-CN" altLang="en-US" sz="1600" dirty="0"/>
              <a:t>日，主要成就：世界上最著名画家之一 对西方</a:t>
            </a:r>
            <a:r>
              <a:rPr lang="en-US" altLang="zh-CN" sz="1600" dirty="0"/>
              <a:t>20</a:t>
            </a:r>
            <a:r>
              <a:rPr lang="zh-CN" altLang="en-US" sz="1600" dirty="0"/>
              <a:t>世纪的艺术影响深远，代表作品：自画像系列、星空、向日葵系列、吃土豆的人等。荷兰后印象派画家。</a:t>
            </a:r>
          </a:p>
        </p:txBody>
      </p:sp>
      <p:sp>
        <p:nvSpPr>
          <p:cNvPr id="9" name="标题 8">
            <a:extLst>
              <a:ext uri="{FF2B5EF4-FFF2-40B4-BE49-F238E27FC236}">
                <a16:creationId xmlns:a16="http://schemas.microsoft.com/office/drawing/2014/main" id="{2BFC3AB6-8709-4FF5-95BC-D6EA005B85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351" y="491934"/>
            <a:ext cx="2031325" cy="590931"/>
          </a:xfrm>
        </p:spPr>
        <p:txBody>
          <a:bodyPr/>
          <a:lstStyle/>
          <a:p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作者简介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262C055E-C2E0-40BD-921E-E08E721795A6}"/>
              </a:ext>
            </a:extLst>
          </p:cNvPr>
          <p:cNvSpPr/>
          <p:nvPr/>
        </p:nvSpPr>
        <p:spPr>
          <a:xfrm>
            <a:off x="5586990" y="1155700"/>
            <a:ext cx="2629910" cy="13716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>
            <a:outerShdw blurRad="381000" dist="127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22EA8FA-90FB-454A-A835-B88C0DBD18A7}"/>
              </a:ext>
            </a:extLst>
          </p:cNvPr>
          <p:cNvSpPr txBox="1"/>
          <p:nvPr/>
        </p:nvSpPr>
        <p:spPr>
          <a:xfrm>
            <a:off x="5923151" y="1457870"/>
            <a:ext cx="1957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zh-CN" sz="1800" dirty="0">
                <a:solidFill>
                  <a:schemeClr val="bg1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文森特·威廉·梵高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F9F3086-8048-425B-87C2-BA49EC0309BA}"/>
              </a:ext>
            </a:extLst>
          </p:cNvPr>
          <p:cNvSpPr txBox="1"/>
          <p:nvPr/>
        </p:nvSpPr>
        <p:spPr>
          <a:xfrm>
            <a:off x="5574498" y="1819820"/>
            <a:ext cx="26548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800" dirty="0">
                <a:solidFill>
                  <a:schemeClr val="bg1"/>
                </a:solidFill>
                <a:effectLst/>
                <a:latin typeface="+mj-lt"/>
                <a:ea typeface="+mj-ea"/>
                <a:cs typeface="Times New Roman" panose="02020603050405020304" pitchFamily="18" charset="0"/>
              </a:rPr>
              <a:t>Vincent Willem van Gogh</a:t>
            </a:r>
            <a:endParaRPr lang="zh-CN" altLang="en-US" dirty="0">
              <a:solidFill>
                <a:schemeClr val="bg1"/>
              </a:solidFill>
              <a:latin typeface="+mj-lt"/>
              <a:ea typeface="+mj-ea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0E6D5B2-464F-4AAD-A5A5-11B99C43FB58}"/>
              </a:ext>
            </a:extLst>
          </p:cNvPr>
          <p:cNvSpPr txBox="1"/>
          <p:nvPr/>
        </p:nvSpPr>
        <p:spPr>
          <a:xfrm>
            <a:off x="598344" y="5835650"/>
            <a:ext cx="902811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Vincent</a:t>
            </a:r>
            <a:endParaRPr lang="zh-CN" altLang="en-US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64068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a14="http://schemas.microsoft.com/office/drawing/2010/main" xmlns:a16="http://schemas.microsoft.com/office/drawing/2014/main" xmlns=""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2589DF2-F5EE-4521-A84D-3E4226A061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350" y="491934"/>
            <a:ext cx="2031325" cy="590931"/>
          </a:xfrm>
        </p:spPr>
        <p:txBody>
          <a:bodyPr/>
          <a:lstStyle/>
          <a:p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个人经历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222CF01-E6CC-460B-B63C-6ABA9789FD7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600" dirty="0"/>
              <a:t>生于荷兰南部布拉邦特的津德尔特市集中心的牧师公馆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E6C682E-DC1C-44CD-BC0E-DD4D8FC5DCB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600" dirty="0"/>
              <a:t>跟表姐夫安东尼</a:t>
            </a:r>
            <a:r>
              <a:rPr lang="en-US" altLang="zh-CN" sz="1600" dirty="0"/>
              <a:t>·</a:t>
            </a:r>
            <a:r>
              <a:rPr lang="zh-CN" altLang="en-US" sz="1600" dirty="0"/>
              <a:t>莫夫学油画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CE71A604-70D9-428F-A70A-C46293F1E69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600" dirty="0"/>
              <a:t>与西恩赴荷兰北部德伦特作画，开始画油画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379F4CDC-F14E-4B41-85D2-BE4ACA1729F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600" dirty="0"/>
              <a:t>在安特卫普美术学院学画</a:t>
            </a: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3070CE70-57EA-42A2-ABBC-CD8FBE2A6F3D}"/>
              </a:ext>
            </a:extLst>
          </p:cNvPr>
          <p:cNvSpPr/>
          <p:nvPr/>
        </p:nvSpPr>
        <p:spPr>
          <a:xfrm>
            <a:off x="1260655" y="5346542"/>
            <a:ext cx="212545" cy="212545"/>
          </a:xfrm>
          <a:prstGeom prst="ellipse">
            <a:avLst/>
          </a:prstGeom>
          <a:ln w="25400">
            <a:solidFill>
              <a:schemeClr val="accent1">
                <a:lumMod val="20000"/>
                <a:lumOff val="80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C55A3B6A-F9A4-4983-8A9B-F7933ECDAF6D}"/>
              </a:ext>
            </a:extLst>
          </p:cNvPr>
          <p:cNvCxnSpPr>
            <a:cxnSpLocks/>
          </p:cNvCxnSpPr>
          <p:nvPr/>
        </p:nvCxnSpPr>
        <p:spPr>
          <a:xfrm>
            <a:off x="1371600" y="3219450"/>
            <a:ext cx="0" cy="2127092"/>
          </a:xfrm>
          <a:prstGeom prst="line">
            <a:avLst/>
          </a:prstGeom>
          <a:ln w="25400" cap="rnd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直角三角形 8">
            <a:extLst>
              <a:ext uri="{FF2B5EF4-FFF2-40B4-BE49-F238E27FC236}">
                <a16:creationId xmlns:a16="http://schemas.microsoft.com/office/drawing/2014/main" id="{F2EF2ECF-443C-47AC-93F7-5ACA34648A08}"/>
              </a:ext>
            </a:extLst>
          </p:cNvPr>
          <p:cNvSpPr/>
          <p:nvPr/>
        </p:nvSpPr>
        <p:spPr>
          <a:xfrm>
            <a:off x="1325214" y="3119849"/>
            <a:ext cx="99601" cy="99601"/>
          </a:xfrm>
          <a:prstGeom prst="rtTriangle">
            <a:avLst/>
          </a:prstGeom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1017DB4-FBD3-4B7F-9474-99CCE2FBB9B2}"/>
              </a:ext>
            </a:extLst>
          </p:cNvPr>
          <p:cNvCxnSpPr>
            <a:cxnSpLocks/>
          </p:cNvCxnSpPr>
          <p:nvPr/>
        </p:nvCxnSpPr>
        <p:spPr>
          <a:xfrm>
            <a:off x="1424516" y="3219450"/>
            <a:ext cx="9570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: 剪去对角 10">
            <a:extLst>
              <a:ext uri="{FF2B5EF4-FFF2-40B4-BE49-F238E27FC236}">
                <a16:creationId xmlns:a16="http://schemas.microsoft.com/office/drawing/2014/main" id="{22F9F80E-23EC-402C-AF0D-D47979D86FD9}"/>
              </a:ext>
            </a:extLst>
          </p:cNvPr>
          <p:cNvSpPr/>
          <p:nvPr/>
        </p:nvSpPr>
        <p:spPr>
          <a:xfrm>
            <a:off x="1325214" y="2905107"/>
            <a:ext cx="1056316" cy="276992"/>
          </a:xfrm>
          <a:prstGeom prst="snip2DiagRect">
            <a:avLst>
              <a:gd name="adj1" fmla="val 0"/>
              <a:gd name="adj2" fmla="val 37063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1200"/>
              <a:t>1853</a:t>
            </a:r>
            <a:r>
              <a:rPr lang="zh-CN" altLang="en-US" sz="1200"/>
              <a:t>年</a:t>
            </a:r>
            <a:r>
              <a:rPr lang="en-US" altLang="zh-CN" sz="1200"/>
              <a:t>3</a:t>
            </a:r>
            <a:r>
              <a:rPr lang="zh-CN" altLang="en-US" sz="1200"/>
              <a:t>月</a:t>
            </a: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3704375B-DEE1-4559-8561-46595DF184FC}"/>
              </a:ext>
            </a:extLst>
          </p:cNvPr>
          <p:cNvSpPr/>
          <p:nvPr/>
        </p:nvSpPr>
        <p:spPr>
          <a:xfrm>
            <a:off x="4020788" y="4533742"/>
            <a:ext cx="212545" cy="212545"/>
          </a:xfrm>
          <a:prstGeom prst="ellipse">
            <a:avLst/>
          </a:prstGeom>
          <a:ln w="25400">
            <a:solidFill>
              <a:schemeClr val="accent1">
                <a:lumMod val="20000"/>
                <a:lumOff val="80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F12C4733-2720-4651-AB5A-C9A983F59AF6}"/>
              </a:ext>
            </a:extLst>
          </p:cNvPr>
          <p:cNvCxnSpPr>
            <a:cxnSpLocks/>
          </p:cNvCxnSpPr>
          <p:nvPr/>
        </p:nvCxnSpPr>
        <p:spPr>
          <a:xfrm>
            <a:off x="4131733" y="2406650"/>
            <a:ext cx="0" cy="2127092"/>
          </a:xfrm>
          <a:prstGeom prst="line">
            <a:avLst/>
          </a:prstGeom>
          <a:ln w="25400" cap="rnd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直角三角形 13">
            <a:extLst>
              <a:ext uri="{FF2B5EF4-FFF2-40B4-BE49-F238E27FC236}">
                <a16:creationId xmlns:a16="http://schemas.microsoft.com/office/drawing/2014/main" id="{E6B6A7D1-49F5-4503-AEFC-68C623AFECAE}"/>
              </a:ext>
            </a:extLst>
          </p:cNvPr>
          <p:cNvSpPr/>
          <p:nvPr/>
        </p:nvSpPr>
        <p:spPr>
          <a:xfrm>
            <a:off x="4085347" y="2307049"/>
            <a:ext cx="99601" cy="99601"/>
          </a:xfrm>
          <a:prstGeom prst="rtTriangle">
            <a:avLst/>
          </a:prstGeom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441A08FF-C53C-4362-BF75-FB2BE1D6EE4D}"/>
              </a:ext>
            </a:extLst>
          </p:cNvPr>
          <p:cNvCxnSpPr>
            <a:cxnSpLocks/>
          </p:cNvCxnSpPr>
          <p:nvPr/>
        </p:nvCxnSpPr>
        <p:spPr>
          <a:xfrm>
            <a:off x="4184649" y="2406650"/>
            <a:ext cx="9570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: 剪去对角 15">
            <a:extLst>
              <a:ext uri="{FF2B5EF4-FFF2-40B4-BE49-F238E27FC236}">
                <a16:creationId xmlns:a16="http://schemas.microsoft.com/office/drawing/2014/main" id="{FE6780B7-2C20-457B-8B75-23AD5F9D83D5}"/>
              </a:ext>
            </a:extLst>
          </p:cNvPr>
          <p:cNvSpPr/>
          <p:nvPr/>
        </p:nvSpPr>
        <p:spPr>
          <a:xfrm>
            <a:off x="4085347" y="2092307"/>
            <a:ext cx="1056316" cy="276992"/>
          </a:xfrm>
          <a:prstGeom prst="snip2DiagRect">
            <a:avLst>
              <a:gd name="adj1" fmla="val 0"/>
              <a:gd name="adj2" fmla="val 37063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1200" dirty="0"/>
              <a:t>1882</a:t>
            </a:r>
            <a:r>
              <a:rPr lang="zh-CN" altLang="en-US" sz="1200" dirty="0"/>
              <a:t>年</a:t>
            </a: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34284952-7FB1-42FF-9CB5-F2812FD9E677}"/>
              </a:ext>
            </a:extLst>
          </p:cNvPr>
          <p:cNvSpPr/>
          <p:nvPr/>
        </p:nvSpPr>
        <p:spPr>
          <a:xfrm>
            <a:off x="6722533" y="3127235"/>
            <a:ext cx="212545" cy="212545"/>
          </a:xfrm>
          <a:prstGeom prst="ellipse">
            <a:avLst/>
          </a:prstGeom>
          <a:ln w="25400">
            <a:solidFill>
              <a:schemeClr val="accent1">
                <a:lumMod val="20000"/>
                <a:lumOff val="80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606B15D0-1AEE-4346-BB41-725EC51ECB86}"/>
              </a:ext>
            </a:extLst>
          </p:cNvPr>
          <p:cNvCxnSpPr>
            <a:cxnSpLocks/>
            <a:stCxn id="19" idx="3"/>
          </p:cNvCxnSpPr>
          <p:nvPr/>
        </p:nvCxnSpPr>
        <p:spPr>
          <a:xfrm flipH="1">
            <a:off x="6833479" y="1558943"/>
            <a:ext cx="3414" cy="1568292"/>
          </a:xfrm>
          <a:prstGeom prst="line">
            <a:avLst/>
          </a:prstGeom>
          <a:ln w="25400" cap="rnd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直角三角形 18">
            <a:extLst>
              <a:ext uri="{FF2B5EF4-FFF2-40B4-BE49-F238E27FC236}">
                <a16:creationId xmlns:a16="http://schemas.microsoft.com/office/drawing/2014/main" id="{625EAB33-8897-4C05-BAEB-B699A9E43350}"/>
              </a:ext>
            </a:extLst>
          </p:cNvPr>
          <p:cNvSpPr/>
          <p:nvPr/>
        </p:nvSpPr>
        <p:spPr>
          <a:xfrm>
            <a:off x="6787092" y="1459342"/>
            <a:ext cx="99601" cy="99601"/>
          </a:xfrm>
          <a:prstGeom prst="rtTriangle">
            <a:avLst/>
          </a:prstGeom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1BAB7234-CF46-4A4C-BD5F-36A8408BCB83}"/>
              </a:ext>
            </a:extLst>
          </p:cNvPr>
          <p:cNvCxnSpPr>
            <a:cxnSpLocks/>
          </p:cNvCxnSpPr>
          <p:nvPr/>
        </p:nvCxnSpPr>
        <p:spPr>
          <a:xfrm>
            <a:off x="6886394" y="1558943"/>
            <a:ext cx="9570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: 剪去对角 20">
            <a:extLst>
              <a:ext uri="{FF2B5EF4-FFF2-40B4-BE49-F238E27FC236}">
                <a16:creationId xmlns:a16="http://schemas.microsoft.com/office/drawing/2014/main" id="{589DEF76-7A24-4565-A9BF-B951AFA0FACF}"/>
              </a:ext>
            </a:extLst>
          </p:cNvPr>
          <p:cNvSpPr/>
          <p:nvPr/>
        </p:nvSpPr>
        <p:spPr>
          <a:xfrm>
            <a:off x="6787092" y="1244600"/>
            <a:ext cx="1056316" cy="276992"/>
          </a:xfrm>
          <a:prstGeom prst="snip2DiagRect">
            <a:avLst>
              <a:gd name="adj1" fmla="val 0"/>
              <a:gd name="adj2" fmla="val 37063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1200" dirty="0"/>
              <a:t>1883</a:t>
            </a:r>
            <a:r>
              <a:rPr lang="zh-CN" altLang="en-US" sz="1200" dirty="0"/>
              <a:t>年</a:t>
            </a:r>
            <a:r>
              <a:rPr lang="en-US" altLang="zh-CN" sz="1200" dirty="0"/>
              <a:t>9</a:t>
            </a:r>
            <a:r>
              <a:rPr lang="zh-CN" altLang="en-US" sz="1200" dirty="0"/>
              <a:t>月</a:t>
            </a: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90894B2F-E54A-4612-BD02-7E3DCBE033AD}"/>
              </a:ext>
            </a:extLst>
          </p:cNvPr>
          <p:cNvSpPr/>
          <p:nvPr/>
        </p:nvSpPr>
        <p:spPr>
          <a:xfrm>
            <a:off x="9623825" y="1916484"/>
            <a:ext cx="212545" cy="212545"/>
          </a:xfrm>
          <a:prstGeom prst="ellipse">
            <a:avLst/>
          </a:prstGeom>
          <a:ln w="25400">
            <a:solidFill>
              <a:schemeClr val="accent1">
                <a:lumMod val="20000"/>
                <a:lumOff val="80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49F37DEE-81F9-479C-A822-CDE6457D7002}"/>
              </a:ext>
            </a:extLst>
          </p:cNvPr>
          <p:cNvCxnSpPr>
            <a:cxnSpLocks/>
          </p:cNvCxnSpPr>
          <p:nvPr/>
        </p:nvCxnSpPr>
        <p:spPr>
          <a:xfrm flipV="1">
            <a:off x="9734771" y="2092307"/>
            <a:ext cx="0" cy="612686"/>
          </a:xfrm>
          <a:prstGeom prst="line">
            <a:avLst/>
          </a:prstGeom>
          <a:ln w="25400" cap="rnd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B27B825D-B7D9-4FC2-8847-56ABFC78576B}"/>
              </a:ext>
            </a:extLst>
          </p:cNvPr>
          <p:cNvGrpSpPr/>
          <p:nvPr/>
        </p:nvGrpSpPr>
        <p:grpSpPr>
          <a:xfrm flipV="1">
            <a:off x="9688384" y="2707010"/>
            <a:ext cx="1056318" cy="99601"/>
            <a:chOff x="9688384" y="2919735"/>
            <a:chExt cx="1056318" cy="99601"/>
          </a:xfrm>
        </p:grpSpPr>
        <p:sp>
          <p:nvSpPr>
            <p:cNvPr id="25" name="直角三角形 24">
              <a:extLst>
                <a:ext uri="{FF2B5EF4-FFF2-40B4-BE49-F238E27FC236}">
                  <a16:creationId xmlns:a16="http://schemas.microsoft.com/office/drawing/2014/main" id="{054068AA-AF1F-4893-9ED4-F6C1E86E8F74}"/>
                </a:ext>
              </a:extLst>
            </p:cNvPr>
            <p:cNvSpPr/>
            <p:nvPr/>
          </p:nvSpPr>
          <p:spPr>
            <a:xfrm>
              <a:off x="9688384" y="2919735"/>
              <a:ext cx="99601" cy="99601"/>
            </a:xfrm>
            <a:prstGeom prst="rtTriangle">
              <a:avLst/>
            </a:prstGeom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CF282DA9-AE73-4EED-BC74-3BD331427BC2}"/>
                </a:ext>
              </a:extLst>
            </p:cNvPr>
            <p:cNvCxnSpPr>
              <a:cxnSpLocks/>
            </p:cNvCxnSpPr>
            <p:nvPr/>
          </p:nvCxnSpPr>
          <p:spPr>
            <a:xfrm>
              <a:off x="9787686" y="3019336"/>
              <a:ext cx="957016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: 剪去对角 26">
            <a:extLst>
              <a:ext uri="{FF2B5EF4-FFF2-40B4-BE49-F238E27FC236}">
                <a16:creationId xmlns:a16="http://schemas.microsoft.com/office/drawing/2014/main" id="{9777E582-67FE-489B-9B2E-AAF8784709A1}"/>
              </a:ext>
            </a:extLst>
          </p:cNvPr>
          <p:cNvSpPr/>
          <p:nvPr/>
        </p:nvSpPr>
        <p:spPr>
          <a:xfrm flipH="1">
            <a:off x="9688384" y="2738884"/>
            <a:ext cx="1056316" cy="276992"/>
          </a:xfrm>
          <a:prstGeom prst="snip2DiagRect">
            <a:avLst>
              <a:gd name="adj1" fmla="val 0"/>
              <a:gd name="adj2" fmla="val 37063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1200" dirty="0"/>
              <a:t>1886</a:t>
            </a:r>
            <a:r>
              <a:rPr lang="zh-CN" altLang="en-US" sz="1200" dirty="0"/>
              <a:t>年</a:t>
            </a:r>
            <a:r>
              <a:rPr lang="en-US" altLang="zh-CN" sz="1200" dirty="0"/>
              <a:t>1</a:t>
            </a:r>
            <a:r>
              <a:rPr lang="zh-CN" altLang="en-US" sz="1200" dirty="0"/>
              <a:t>月</a:t>
            </a:r>
          </a:p>
        </p:txBody>
      </p:sp>
      <p:sp>
        <p:nvSpPr>
          <p:cNvPr id="28" name="标题 1">
            <a:extLst>
              <a:ext uri="{FF2B5EF4-FFF2-40B4-BE49-F238E27FC236}">
                <a16:creationId xmlns:a16="http://schemas.microsoft.com/office/drawing/2014/main" id="{94D813F9-7C4B-499C-B778-E34006F820E8}"/>
              </a:ext>
            </a:extLst>
          </p:cNvPr>
          <p:cNvSpPr txBox="1">
            <a:spLocks/>
          </p:cNvSpPr>
          <p:nvPr/>
        </p:nvSpPr>
        <p:spPr>
          <a:xfrm rot="5400000">
            <a:off x="10253007" y="4734008"/>
            <a:ext cx="3877985" cy="1089529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n-cs"/>
              </a:defRPr>
            </a:lvl1pPr>
          </a:lstStyle>
          <a:p>
            <a:r>
              <a:rPr lang="zh-CN" altLang="en-US" sz="7200" dirty="0">
                <a:solidFill>
                  <a:schemeClr val="bg1">
                    <a:alpha val="66000"/>
                  </a:schemeClr>
                </a:solidFill>
              </a:rPr>
              <a:t>个人经历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BC43FAAB-C7AA-4EA4-92CF-F3FBC86E3D69}"/>
              </a:ext>
            </a:extLst>
          </p:cNvPr>
          <p:cNvSpPr txBox="1"/>
          <p:nvPr/>
        </p:nvSpPr>
        <p:spPr>
          <a:xfrm>
            <a:off x="-245535" y="6064108"/>
            <a:ext cx="7633821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7200" dirty="0">
                <a:solidFill>
                  <a:schemeClr val="accent2"/>
                </a:solidFill>
                <a:latin typeface="+mj-lt"/>
              </a:rPr>
              <a:t>Personal Experience</a:t>
            </a:r>
            <a:endParaRPr lang="zh-CN" altLang="en-US" sz="7200" dirty="0">
              <a:solidFill>
                <a:schemeClr val="accent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25295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a16="http://schemas.microsoft.com/office/drawing/2014/main" xmlns=""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79C077B-F48F-4E5A-BC4C-11FDEC2F35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350" y="491934"/>
            <a:ext cx="2031325" cy="590931"/>
          </a:xfrm>
        </p:spPr>
        <p:txBody>
          <a:bodyPr/>
          <a:lstStyle/>
          <a:p>
            <a:r>
              <a:rPr lang="zh-CN" altLang="en-US" dirty="0"/>
              <a:t>个人经历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B29A049-CCD6-439D-8BDF-5667142967B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600" dirty="0"/>
              <a:t>赴普罗旺斯阿尔勒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E238784-BB96-4359-A11C-67E65E1B849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600" dirty="0"/>
              <a:t>割下了一小块耳朵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ADE3D8C5-57DD-4AE7-A16B-F9B14B89FDE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600" dirty="0"/>
              <a:t>入住圣雷米疗养院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0A70FF13-AEB2-4B02-8505-26065EF5D33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600" dirty="0"/>
              <a:t>梵高朝自己的胸口开了一枪，并于</a:t>
            </a:r>
            <a:r>
              <a:rPr lang="en-US" altLang="zh-CN" sz="1600" dirty="0"/>
              <a:t>7</a:t>
            </a:r>
            <a:r>
              <a:rPr lang="zh-CN" altLang="en-US" sz="1600" dirty="0"/>
              <a:t>月</a:t>
            </a:r>
            <a:r>
              <a:rPr lang="en-US" altLang="zh-CN" sz="1600" dirty="0"/>
              <a:t>29</a:t>
            </a:r>
            <a:r>
              <a:rPr lang="zh-CN" altLang="en-US" sz="1600" dirty="0"/>
              <a:t>日在提奥的怀中去世</a:t>
            </a: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D7715B8B-17B2-4623-864B-273501ACB3F5}"/>
              </a:ext>
            </a:extLst>
          </p:cNvPr>
          <p:cNvSpPr/>
          <p:nvPr/>
        </p:nvSpPr>
        <p:spPr>
          <a:xfrm>
            <a:off x="1326848" y="1983861"/>
            <a:ext cx="212545" cy="212545"/>
          </a:xfrm>
          <a:prstGeom prst="ellipse">
            <a:avLst/>
          </a:prstGeom>
          <a:ln w="25400">
            <a:solidFill>
              <a:schemeClr val="accent1">
                <a:lumMod val="20000"/>
                <a:lumOff val="80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AA7599BA-38EF-43C6-8304-5BE30DE192EC}"/>
              </a:ext>
            </a:extLst>
          </p:cNvPr>
          <p:cNvCxnSpPr>
            <a:cxnSpLocks/>
          </p:cNvCxnSpPr>
          <p:nvPr/>
        </p:nvCxnSpPr>
        <p:spPr>
          <a:xfrm flipV="1">
            <a:off x="1437794" y="2159684"/>
            <a:ext cx="0" cy="612686"/>
          </a:xfrm>
          <a:prstGeom prst="line">
            <a:avLst/>
          </a:prstGeom>
          <a:ln w="25400" cap="rnd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>
            <a:extLst>
              <a:ext uri="{FF2B5EF4-FFF2-40B4-BE49-F238E27FC236}">
                <a16:creationId xmlns:a16="http://schemas.microsoft.com/office/drawing/2014/main" id="{6D0015A1-ED6E-4CA6-9C1C-6DF254B1F02F}"/>
              </a:ext>
            </a:extLst>
          </p:cNvPr>
          <p:cNvGrpSpPr/>
          <p:nvPr/>
        </p:nvGrpSpPr>
        <p:grpSpPr>
          <a:xfrm flipV="1">
            <a:off x="1391407" y="2774387"/>
            <a:ext cx="1056318" cy="99601"/>
            <a:chOff x="9688384" y="2919735"/>
            <a:chExt cx="1056318" cy="99601"/>
          </a:xfrm>
        </p:grpSpPr>
        <p:sp>
          <p:nvSpPr>
            <p:cNvPr id="10" name="直角三角形 9">
              <a:extLst>
                <a:ext uri="{FF2B5EF4-FFF2-40B4-BE49-F238E27FC236}">
                  <a16:creationId xmlns:a16="http://schemas.microsoft.com/office/drawing/2014/main" id="{E00D8CD6-6305-4CC5-BD21-8F2B032F263C}"/>
                </a:ext>
              </a:extLst>
            </p:cNvPr>
            <p:cNvSpPr/>
            <p:nvPr/>
          </p:nvSpPr>
          <p:spPr>
            <a:xfrm>
              <a:off x="9688384" y="2919735"/>
              <a:ext cx="99601" cy="99601"/>
            </a:xfrm>
            <a:prstGeom prst="rtTriangle">
              <a:avLst/>
            </a:prstGeom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085ABBF4-3410-4674-A73E-75537F9CD32A}"/>
                </a:ext>
              </a:extLst>
            </p:cNvPr>
            <p:cNvCxnSpPr>
              <a:cxnSpLocks/>
            </p:cNvCxnSpPr>
            <p:nvPr/>
          </p:nvCxnSpPr>
          <p:spPr>
            <a:xfrm>
              <a:off x="9787686" y="3019336"/>
              <a:ext cx="957016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矩形: 剪去对角 11">
            <a:extLst>
              <a:ext uri="{FF2B5EF4-FFF2-40B4-BE49-F238E27FC236}">
                <a16:creationId xmlns:a16="http://schemas.microsoft.com/office/drawing/2014/main" id="{D7DAD810-5935-4A88-A90F-E8F9D0CC2D4C}"/>
              </a:ext>
            </a:extLst>
          </p:cNvPr>
          <p:cNvSpPr/>
          <p:nvPr/>
        </p:nvSpPr>
        <p:spPr>
          <a:xfrm flipH="1">
            <a:off x="1391407" y="2806261"/>
            <a:ext cx="1056316" cy="276992"/>
          </a:xfrm>
          <a:prstGeom prst="snip2DiagRect">
            <a:avLst>
              <a:gd name="adj1" fmla="val 0"/>
              <a:gd name="adj2" fmla="val 37063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1200" dirty="0"/>
              <a:t>1888</a:t>
            </a:r>
            <a:r>
              <a:rPr lang="zh-CN" altLang="en-US" sz="1200" dirty="0"/>
              <a:t>年</a:t>
            </a:r>
            <a:r>
              <a:rPr lang="en-US" altLang="zh-CN" sz="1200" dirty="0"/>
              <a:t>2</a:t>
            </a:r>
            <a:r>
              <a:rPr lang="zh-CN" altLang="en-US" sz="1200" dirty="0"/>
              <a:t>月</a:t>
            </a: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9693E10B-A8F7-4262-842E-3240DDC142F3}"/>
              </a:ext>
            </a:extLst>
          </p:cNvPr>
          <p:cNvSpPr/>
          <p:nvPr/>
        </p:nvSpPr>
        <p:spPr>
          <a:xfrm>
            <a:off x="3865033" y="3285985"/>
            <a:ext cx="212545" cy="212545"/>
          </a:xfrm>
          <a:prstGeom prst="ellipse">
            <a:avLst/>
          </a:prstGeom>
          <a:ln w="25400">
            <a:solidFill>
              <a:schemeClr val="accent1">
                <a:lumMod val="20000"/>
                <a:lumOff val="80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CEF664FC-678B-4177-8B1A-2920E5A7EBCA}"/>
              </a:ext>
            </a:extLst>
          </p:cNvPr>
          <p:cNvCxnSpPr>
            <a:cxnSpLocks/>
            <a:stCxn id="15" idx="3"/>
          </p:cNvCxnSpPr>
          <p:nvPr/>
        </p:nvCxnSpPr>
        <p:spPr>
          <a:xfrm>
            <a:off x="3979393" y="2181243"/>
            <a:ext cx="0" cy="1210886"/>
          </a:xfrm>
          <a:prstGeom prst="line">
            <a:avLst/>
          </a:prstGeom>
          <a:ln w="25400" cap="rnd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直角三角形 14">
            <a:extLst>
              <a:ext uri="{FF2B5EF4-FFF2-40B4-BE49-F238E27FC236}">
                <a16:creationId xmlns:a16="http://schemas.microsoft.com/office/drawing/2014/main" id="{A2DB27B9-0C4E-437F-B32E-276DCD7F7715}"/>
              </a:ext>
            </a:extLst>
          </p:cNvPr>
          <p:cNvSpPr/>
          <p:nvPr/>
        </p:nvSpPr>
        <p:spPr>
          <a:xfrm>
            <a:off x="3929592" y="2081642"/>
            <a:ext cx="99601" cy="99601"/>
          </a:xfrm>
          <a:prstGeom prst="rtTriangle">
            <a:avLst/>
          </a:prstGeom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B1C1C3C2-0F0D-41F2-8291-2EEAE04D7606}"/>
              </a:ext>
            </a:extLst>
          </p:cNvPr>
          <p:cNvCxnSpPr>
            <a:cxnSpLocks/>
          </p:cNvCxnSpPr>
          <p:nvPr/>
        </p:nvCxnSpPr>
        <p:spPr>
          <a:xfrm>
            <a:off x="4028894" y="2181243"/>
            <a:ext cx="9570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: 剪去对角 16">
            <a:extLst>
              <a:ext uri="{FF2B5EF4-FFF2-40B4-BE49-F238E27FC236}">
                <a16:creationId xmlns:a16="http://schemas.microsoft.com/office/drawing/2014/main" id="{CFF7235A-EE7F-4913-9815-0C75EA34296B}"/>
              </a:ext>
            </a:extLst>
          </p:cNvPr>
          <p:cNvSpPr/>
          <p:nvPr/>
        </p:nvSpPr>
        <p:spPr>
          <a:xfrm>
            <a:off x="3929592" y="1866900"/>
            <a:ext cx="1056316" cy="276992"/>
          </a:xfrm>
          <a:prstGeom prst="snip2DiagRect">
            <a:avLst>
              <a:gd name="adj1" fmla="val 0"/>
              <a:gd name="adj2" fmla="val 37063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1200" dirty="0"/>
              <a:t>1888</a:t>
            </a:r>
            <a:r>
              <a:rPr lang="zh-CN" altLang="en-US" sz="1200" dirty="0"/>
              <a:t>年</a:t>
            </a:r>
            <a:r>
              <a:rPr lang="en-US" altLang="zh-CN" sz="1200" dirty="0"/>
              <a:t>12</a:t>
            </a:r>
            <a:r>
              <a:rPr lang="zh-CN" altLang="en-US" sz="1200" dirty="0"/>
              <a:t>月</a:t>
            </a: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3845183E-050D-4881-A0DA-F841A6211A5D}"/>
              </a:ext>
            </a:extLst>
          </p:cNvPr>
          <p:cNvSpPr/>
          <p:nvPr/>
        </p:nvSpPr>
        <p:spPr>
          <a:xfrm>
            <a:off x="5921505" y="4397235"/>
            <a:ext cx="212545" cy="212545"/>
          </a:xfrm>
          <a:prstGeom prst="ellipse">
            <a:avLst/>
          </a:prstGeom>
          <a:ln w="25400">
            <a:solidFill>
              <a:schemeClr val="accent1">
                <a:lumMod val="20000"/>
                <a:lumOff val="80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1B78A7C1-99A9-4B34-860A-A733DE2E3FFD}"/>
              </a:ext>
            </a:extLst>
          </p:cNvPr>
          <p:cNvCxnSpPr>
            <a:cxnSpLocks/>
            <a:stCxn id="20" idx="3"/>
          </p:cNvCxnSpPr>
          <p:nvPr/>
        </p:nvCxnSpPr>
        <p:spPr>
          <a:xfrm flipH="1">
            <a:off x="6032451" y="3127393"/>
            <a:ext cx="3414" cy="1568292"/>
          </a:xfrm>
          <a:prstGeom prst="line">
            <a:avLst/>
          </a:prstGeom>
          <a:ln w="25400" cap="rnd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直角三角形 19">
            <a:extLst>
              <a:ext uri="{FF2B5EF4-FFF2-40B4-BE49-F238E27FC236}">
                <a16:creationId xmlns:a16="http://schemas.microsoft.com/office/drawing/2014/main" id="{0151EE72-F292-42B0-BC5F-145D7F9B9609}"/>
              </a:ext>
            </a:extLst>
          </p:cNvPr>
          <p:cNvSpPr/>
          <p:nvPr/>
        </p:nvSpPr>
        <p:spPr>
          <a:xfrm>
            <a:off x="5986064" y="3027792"/>
            <a:ext cx="99601" cy="99601"/>
          </a:xfrm>
          <a:prstGeom prst="rtTriangle">
            <a:avLst/>
          </a:prstGeom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F6C19B95-197C-479D-A454-1E2272C6527F}"/>
              </a:ext>
            </a:extLst>
          </p:cNvPr>
          <p:cNvCxnSpPr>
            <a:cxnSpLocks/>
          </p:cNvCxnSpPr>
          <p:nvPr/>
        </p:nvCxnSpPr>
        <p:spPr>
          <a:xfrm>
            <a:off x="6085366" y="3127393"/>
            <a:ext cx="9570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: 剪去对角 21">
            <a:extLst>
              <a:ext uri="{FF2B5EF4-FFF2-40B4-BE49-F238E27FC236}">
                <a16:creationId xmlns:a16="http://schemas.microsoft.com/office/drawing/2014/main" id="{A51AE220-20F3-4035-8E6E-B5ED2A7E0894}"/>
              </a:ext>
            </a:extLst>
          </p:cNvPr>
          <p:cNvSpPr/>
          <p:nvPr/>
        </p:nvSpPr>
        <p:spPr>
          <a:xfrm>
            <a:off x="5986064" y="2813050"/>
            <a:ext cx="1056316" cy="276992"/>
          </a:xfrm>
          <a:prstGeom prst="snip2DiagRect">
            <a:avLst>
              <a:gd name="adj1" fmla="val 0"/>
              <a:gd name="adj2" fmla="val 37063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1200" dirty="0"/>
              <a:t>1889</a:t>
            </a:r>
            <a:r>
              <a:rPr lang="zh-CN" altLang="en-US" sz="1200" dirty="0"/>
              <a:t>年</a:t>
            </a:r>
            <a:r>
              <a:rPr lang="en-US" altLang="zh-CN" sz="1200" dirty="0"/>
              <a:t>5</a:t>
            </a:r>
            <a:r>
              <a:rPr lang="zh-CN" altLang="en-US" sz="1200" dirty="0"/>
              <a:t>月</a:t>
            </a: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FF281DAF-B97A-4190-B878-AF3668E481D7}"/>
              </a:ext>
            </a:extLst>
          </p:cNvPr>
          <p:cNvSpPr/>
          <p:nvPr/>
        </p:nvSpPr>
        <p:spPr>
          <a:xfrm>
            <a:off x="8499605" y="4936985"/>
            <a:ext cx="212545" cy="212545"/>
          </a:xfrm>
          <a:prstGeom prst="ellipse">
            <a:avLst/>
          </a:prstGeom>
          <a:ln w="25400">
            <a:solidFill>
              <a:schemeClr val="accent1">
                <a:lumMod val="20000"/>
                <a:lumOff val="80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01066EE2-68EF-4D1E-8EBD-6ECFFCF2A632}"/>
              </a:ext>
            </a:extLst>
          </p:cNvPr>
          <p:cNvCxnSpPr>
            <a:cxnSpLocks/>
            <a:stCxn id="25" idx="3"/>
          </p:cNvCxnSpPr>
          <p:nvPr/>
        </p:nvCxnSpPr>
        <p:spPr>
          <a:xfrm flipH="1">
            <a:off x="8610551" y="3667143"/>
            <a:ext cx="3414" cy="1568292"/>
          </a:xfrm>
          <a:prstGeom prst="line">
            <a:avLst/>
          </a:prstGeom>
          <a:ln w="25400" cap="rnd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直角三角形 24">
            <a:extLst>
              <a:ext uri="{FF2B5EF4-FFF2-40B4-BE49-F238E27FC236}">
                <a16:creationId xmlns:a16="http://schemas.microsoft.com/office/drawing/2014/main" id="{4C41C7EC-0385-49CC-9562-53C1BDD771CA}"/>
              </a:ext>
            </a:extLst>
          </p:cNvPr>
          <p:cNvSpPr/>
          <p:nvPr/>
        </p:nvSpPr>
        <p:spPr>
          <a:xfrm>
            <a:off x="8564164" y="3567542"/>
            <a:ext cx="99601" cy="99601"/>
          </a:xfrm>
          <a:prstGeom prst="rtTriangle">
            <a:avLst/>
          </a:prstGeom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257F42FD-C39B-4CD0-A53D-5789D6677545}"/>
              </a:ext>
            </a:extLst>
          </p:cNvPr>
          <p:cNvCxnSpPr>
            <a:cxnSpLocks/>
          </p:cNvCxnSpPr>
          <p:nvPr/>
        </p:nvCxnSpPr>
        <p:spPr>
          <a:xfrm>
            <a:off x="8663466" y="3667143"/>
            <a:ext cx="9570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: 剪去对角 26">
            <a:extLst>
              <a:ext uri="{FF2B5EF4-FFF2-40B4-BE49-F238E27FC236}">
                <a16:creationId xmlns:a16="http://schemas.microsoft.com/office/drawing/2014/main" id="{35925FAF-6B20-42ED-84DE-A7EE331EBD15}"/>
              </a:ext>
            </a:extLst>
          </p:cNvPr>
          <p:cNvSpPr/>
          <p:nvPr/>
        </p:nvSpPr>
        <p:spPr>
          <a:xfrm>
            <a:off x="8564164" y="3352800"/>
            <a:ext cx="1056316" cy="276992"/>
          </a:xfrm>
          <a:prstGeom prst="snip2DiagRect">
            <a:avLst>
              <a:gd name="adj1" fmla="val 0"/>
              <a:gd name="adj2" fmla="val 37063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1200" dirty="0"/>
              <a:t>1890</a:t>
            </a:r>
            <a:r>
              <a:rPr lang="zh-CN" altLang="en-US" sz="1200" dirty="0"/>
              <a:t>年</a:t>
            </a:r>
            <a:r>
              <a:rPr lang="en-US" altLang="zh-CN" sz="1200" dirty="0"/>
              <a:t>7</a:t>
            </a:r>
            <a:r>
              <a:rPr lang="zh-CN" altLang="en-US" sz="1200" dirty="0"/>
              <a:t>月</a:t>
            </a:r>
          </a:p>
        </p:txBody>
      </p:sp>
      <p:sp>
        <p:nvSpPr>
          <p:cNvPr id="28" name="标题 1">
            <a:extLst>
              <a:ext uri="{FF2B5EF4-FFF2-40B4-BE49-F238E27FC236}">
                <a16:creationId xmlns:a16="http://schemas.microsoft.com/office/drawing/2014/main" id="{5A1D3EEC-3FCD-4B77-8B9B-8DC2667A6710}"/>
              </a:ext>
            </a:extLst>
          </p:cNvPr>
          <p:cNvSpPr txBox="1">
            <a:spLocks/>
          </p:cNvSpPr>
          <p:nvPr/>
        </p:nvSpPr>
        <p:spPr>
          <a:xfrm rot="5400000">
            <a:off x="-1932782" y="4734008"/>
            <a:ext cx="3877985" cy="1089529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n-cs"/>
              </a:defRPr>
            </a:lvl1pPr>
          </a:lstStyle>
          <a:p>
            <a:r>
              <a:rPr lang="zh-CN" altLang="en-US" sz="7200" dirty="0">
                <a:solidFill>
                  <a:schemeClr val="bg1">
                    <a:alpha val="66000"/>
                  </a:schemeClr>
                </a:solidFill>
              </a:rPr>
              <a:t>个人经历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E0F791BF-CFF4-4666-BB9B-AE0BBDAB21FE}"/>
              </a:ext>
            </a:extLst>
          </p:cNvPr>
          <p:cNvSpPr txBox="1"/>
          <p:nvPr/>
        </p:nvSpPr>
        <p:spPr>
          <a:xfrm rot="5400000">
            <a:off x="10301560" y="3117734"/>
            <a:ext cx="3366627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72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j-lt"/>
              </a:rPr>
              <a:t>Personal</a:t>
            </a:r>
            <a:endParaRPr lang="zh-CN" altLang="en-US" sz="7200" dirty="0"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  <a:tileRect/>
              </a:gradFill>
              <a:latin typeface="+mj-lt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DDE78385-2B02-4FFC-AF2E-A6A6BD0CC080}"/>
              </a:ext>
            </a:extLst>
          </p:cNvPr>
          <p:cNvSpPr txBox="1"/>
          <p:nvPr/>
        </p:nvSpPr>
        <p:spPr>
          <a:xfrm rot="5400000">
            <a:off x="9272013" y="1009534"/>
            <a:ext cx="4145687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kumimoji="0" lang="en-US" altLang="zh-CN" sz="72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ZCOOL Addict Italic 02"/>
                <a:ea typeface="思源宋体 CN Medium"/>
                <a:cs typeface="+mn-cs"/>
              </a:rPr>
              <a:t>Experience</a:t>
            </a:r>
            <a:endParaRPr lang="zh-CN" altLang="en-US" sz="7200" dirty="0"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  <a:tileRect/>
              </a:gra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41901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:a16="http://schemas.microsoft.com/office/drawing/2014/main"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881C387-1A1B-4D6B-A22D-8E6F87EE59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350" y="491934"/>
            <a:ext cx="2031325" cy="590931"/>
          </a:xfrm>
        </p:spPr>
        <p:txBody>
          <a:bodyPr/>
          <a:lstStyle/>
          <a:p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个人生活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091AC10-EC67-4712-94DB-BF64FDDE6BF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03274" y="1825126"/>
            <a:ext cx="4257676" cy="2264081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dirty="0"/>
              <a:t>文森特</a:t>
            </a:r>
            <a:r>
              <a:rPr lang="en-US" altLang="zh-CN" dirty="0"/>
              <a:t>·</a:t>
            </a:r>
            <a:r>
              <a:rPr lang="zh-CN" altLang="en-US" dirty="0"/>
              <a:t>梵高在家中是老大，他还有三个妹妹和两个弟弟。</a:t>
            </a:r>
            <a:endParaRPr lang="en-US" altLang="zh-CN" dirty="0"/>
          </a:p>
          <a:p>
            <a:pPr>
              <a:lnSpc>
                <a:spcPct val="150000"/>
              </a:lnSpc>
            </a:pP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en-US" dirty="0"/>
              <a:t>在文森特一生中，他只与弟弟提奥和三妹威廉明娜保持了亲密的关系，而提奥也是文森特这一生中最大的支持者和崇拜者。从</a:t>
            </a:r>
            <a:r>
              <a:rPr lang="en-US" altLang="zh-CN" dirty="0"/>
              <a:t>1880</a:t>
            </a:r>
            <a:r>
              <a:rPr lang="zh-CN" altLang="en-US" dirty="0"/>
              <a:t>年开始，提奥给予文森特经济支持。</a:t>
            </a:r>
          </a:p>
          <a:p>
            <a:pPr>
              <a:lnSpc>
                <a:spcPct val="150000"/>
              </a:lnSpc>
            </a:pPr>
            <a:endParaRPr lang="zh-CN" altLang="en-US" dirty="0"/>
          </a:p>
        </p:txBody>
      </p:sp>
      <p:pic>
        <p:nvPicPr>
          <p:cNvPr id="9" name="图片占位符 8">
            <a:extLst>
              <a:ext uri="{FF2B5EF4-FFF2-40B4-BE49-F238E27FC236}">
                <a16:creationId xmlns:a16="http://schemas.microsoft.com/office/drawing/2014/main" id="{1920C0D2-0349-4F2A-9FBA-1DE3B47D6402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00904" y="787400"/>
            <a:ext cx="2645732" cy="3764997"/>
          </a:xfrm>
        </p:spPr>
      </p:pic>
      <p:pic>
        <p:nvPicPr>
          <p:cNvPr id="7" name="图片占位符 6">
            <a:extLst>
              <a:ext uri="{FF2B5EF4-FFF2-40B4-BE49-F238E27FC236}">
                <a16:creationId xmlns:a16="http://schemas.microsoft.com/office/drawing/2014/main" id="{74A17DE2-31A1-4651-9843-083F15FBE901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94136" y="2430898"/>
            <a:ext cx="2602308" cy="3703202"/>
          </a:xfr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45F09C01-2E9D-42AE-8ED7-41FBE448E69E}"/>
              </a:ext>
            </a:extLst>
          </p:cNvPr>
          <p:cNvSpPr txBox="1"/>
          <p:nvPr/>
        </p:nvSpPr>
        <p:spPr>
          <a:xfrm>
            <a:off x="8288031" y="1196829"/>
            <a:ext cx="1141659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400" dirty="0"/>
              <a:t>文森特</a:t>
            </a:r>
            <a:r>
              <a:rPr lang="en-US" altLang="zh-CN" sz="1400" dirty="0"/>
              <a:t>·</a:t>
            </a:r>
            <a:r>
              <a:rPr lang="zh-CN" altLang="en-US" sz="1400" dirty="0"/>
              <a:t>梵高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7D9AC07-B833-411E-9E97-C4DB14286145}"/>
              </a:ext>
            </a:extLst>
          </p:cNvPr>
          <p:cNvSpPr txBox="1"/>
          <p:nvPr/>
        </p:nvSpPr>
        <p:spPr>
          <a:xfrm>
            <a:off x="9909797" y="5743257"/>
            <a:ext cx="962123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400" dirty="0"/>
              <a:t>提奥</a:t>
            </a:r>
            <a:r>
              <a:rPr lang="en-US" altLang="zh-CN" sz="1400" dirty="0"/>
              <a:t>·</a:t>
            </a:r>
            <a:r>
              <a:rPr lang="zh-CN" altLang="en-US" sz="1400" dirty="0"/>
              <a:t>梵高</a:t>
            </a:r>
          </a:p>
        </p:txBody>
      </p:sp>
    </p:spTree>
    <p:extLst>
      <p:ext uri="{BB962C8B-B14F-4D97-AF65-F5344CB8AC3E}">
        <p14:creationId xmlns:p14="http://schemas.microsoft.com/office/powerpoint/2010/main" val="1860551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a14="http://schemas.microsoft.com/office/drawing/2010/main" xmlns:a16="http://schemas.microsoft.com/office/drawing/2014/main" xmlns=""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F48B151-A615-46D6-B5F9-4E850F5A59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350" y="464234"/>
            <a:ext cx="5724644" cy="646331"/>
          </a:xfrm>
        </p:spPr>
        <p:txBody>
          <a:bodyPr/>
          <a:lstStyle/>
          <a:p>
            <a:r>
              <a:rPr lang="zh-CN" altLang="en-US" dirty="0"/>
              <a:t>感情生活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BDC3072-48D6-4749-B76E-F490351F88E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01700" y="2630488"/>
            <a:ext cx="3082925" cy="1182687"/>
          </a:xfrm>
        </p:spPr>
        <p:txBody>
          <a:bodyPr/>
          <a:lstStyle/>
          <a:p>
            <a:r>
              <a:rPr lang="en-US" altLang="zh-CN" dirty="0"/>
              <a:t>1869</a:t>
            </a:r>
            <a:r>
              <a:rPr lang="zh-CN" altLang="en-US" dirty="0"/>
              <a:t>年秋，</a:t>
            </a:r>
            <a:r>
              <a:rPr lang="en-US" altLang="zh-CN" dirty="0"/>
              <a:t>16</a:t>
            </a:r>
            <a:r>
              <a:rPr lang="zh-CN" altLang="en-US" dirty="0"/>
              <a:t>岁的梵高在伦敦爱上房东的女儿尤金妮亚，三番五次向尤金妮亚表白，但对方讨厌梵高发出的猛烈攻势，并在一次梵高表白后告诉他自己已定婚。</a:t>
            </a:r>
          </a:p>
          <a:p>
            <a:endParaRPr lang="zh-CN" altLang="en-US" dirty="0"/>
          </a:p>
        </p:txBody>
      </p:sp>
      <p:sp>
        <p:nvSpPr>
          <p:cNvPr id="24" name="文本占位符 23">
            <a:extLst>
              <a:ext uri="{FF2B5EF4-FFF2-40B4-BE49-F238E27FC236}">
                <a16:creationId xmlns:a16="http://schemas.microsoft.com/office/drawing/2014/main" id="{B2992413-7A78-4C8C-8A4A-2B3477AC61E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1200" dirty="0"/>
              <a:t>1881</a:t>
            </a:r>
            <a:r>
              <a:rPr lang="zh-CN" altLang="en-US" sz="1200" dirty="0"/>
              <a:t>年，梵高向寡妇表姐凯</a:t>
            </a:r>
            <a:r>
              <a:rPr lang="en-US" altLang="zh-CN" sz="1200" dirty="0"/>
              <a:t>·</a:t>
            </a:r>
            <a:r>
              <a:rPr lang="zh-CN" altLang="en-US" sz="1200" dirty="0"/>
              <a:t>沃斯</a:t>
            </a:r>
            <a:r>
              <a:rPr lang="en-US" altLang="zh-CN" sz="1200" dirty="0"/>
              <a:t>·</a:t>
            </a:r>
            <a:r>
              <a:rPr lang="zh-CN" altLang="en-US" sz="1200" dirty="0"/>
              <a:t>斯特里克表白，被表姐愤怒地拒绝。</a:t>
            </a:r>
          </a:p>
        </p:txBody>
      </p:sp>
      <p:sp>
        <p:nvSpPr>
          <p:cNvPr id="25" name="文本占位符 24">
            <a:extLst>
              <a:ext uri="{FF2B5EF4-FFF2-40B4-BE49-F238E27FC236}">
                <a16:creationId xmlns:a16="http://schemas.microsoft.com/office/drawing/2014/main" id="{164DC388-8EC4-4E16-B758-EBD1A727A54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1200" dirty="0"/>
              <a:t>1882</a:t>
            </a:r>
            <a:r>
              <a:rPr lang="zh-CN" altLang="en-US" sz="1200" dirty="0"/>
              <a:t>年，与曾做过妓女的克里斯蒂娜同居，常因经济问题吵架，梵高发现克里斯蒂娜重操旧业后，离开了她。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5EE1CB8B-A2D4-43C7-A05A-C58847DF92B3}"/>
              </a:ext>
            </a:extLst>
          </p:cNvPr>
          <p:cNvSpPr/>
          <p:nvPr/>
        </p:nvSpPr>
        <p:spPr>
          <a:xfrm>
            <a:off x="1144905" y="1914658"/>
            <a:ext cx="482600" cy="482600"/>
          </a:xfrm>
          <a:prstGeom prst="ellipse">
            <a:avLst/>
          </a:prstGeom>
          <a:pattFill prst="wdUpDiag">
            <a:fgClr>
              <a:schemeClr val="accent1"/>
            </a:fgClr>
            <a:bgClr>
              <a:schemeClr val="bg1"/>
            </a:bgClr>
          </a:pattFill>
          <a:ln>
            <a:noFill/>
          </a:ln>
          <a:effectLst>
            <a:outerShdw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3001648-958E-4B28-833C-95EF2FB7DD32}"/>
              </a:ext>
            </a:extLst>
          </p:cNvPr>
          <p:cNvSpPr txBox="1"/>
          <p:nvPr/>
        </p:nvSpPr>
        <p:spPr>
          <a:xfrm>
            <a:off x="836548" y="1556756"/>
            <a:ext cx="76655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01</a:t>
            </a:r>
            <a:endParaRPr lang="zh-CN" altLang="en-US" sz="6600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B30E718-D5C4-4C2E-867B-98B089D5E245}"/>
              </a:ext>
            </a:extLst>
          </p:cNvPr>
          <p:cNvSpPr txBox="1"/>
          <p:nvPr/>
        </p:nvSpPr>
        <p:spPr>
          <a:xfrm>
            <a:off x="1633400" y="2018871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第一段恋情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02064756-A448-4943-A1E4-A1A2F264A458}"/>
              </a:ext>
            </a:extLst>
          </p:cNvPr>
          <p:cNvCxnSpPr>
            <a:cxnSpLocks/>
          </p:cNvCxnSpPr>
          <p:nvPr/>
        </p:nvCxnSpPr>
        <p:spPr>
          <a:xfrm>
            <a:off x="957125" y="2513923"/>
            <a:ext cx="2059125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>
            <a:extLst>
              <a:ext uri="{FF2B5EF4-FFF2-40B4-BE49-F238E27FC236}">
                <a16:creationId xmlns:a16="http://schemas.microsoft.com/office/drawing/2014/main" id="{20981A07-C82A-4C74-B335-65DA73BB407F}"/>
              </a:ext>
            </a:extLst>
          </p:cNvPr>
          <p:cNvSpPr/>
          <p:nvPr/>
        </p:nvSpPr>
        <p:spPr>
          <a:xfrm>
            <a:off x="4935855" y="1377551"/>
            <a:ext cx="482600" cy="482600"/>
          </a:xfrm>
          <a:prstGeom prst="ellipse">
            <a:avLst/>
          </a:prstGeom>
          <a:pattFill prst="wdUpDiag">
            <a:fgClr>
              <a:schemeClr val="accent1"/>
            </a:fgClr>
            <a:bgClr>
              <a:schemeClr val="bg1"/>
            </a:bgClr>
          </a:pattFill>
          <a:ln>
            <a:noFill/>
          </a:ln>
          <a:effectLst>
            <a:outerShdw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A5A3C9F-7301-4B65-9784-EC8FFCB52F4C}"/>
              </a:ext>
            </a:extLst>
          </p:cNvPr>
          <p:cNvSpPr txBox="1"/>
          <p:nvPr/>
        </p:nvSpPr>
        <p:spPr>
          <a:xfrm>
            <a:off x="5424350" y="1481764"/>
            <a:ext cx="1326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第二段恋情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945F275F-0031-4E94-8001-0AABB6A4524C}"/>
              </a:ext>
            </a:extLst>
          </p:cNvPr>
          <p:cNvCxnSpPr>
            <a:cxnSpLocks/>
          </p:cNvCxnSpPr>
          <p:nvPr/>
        </p:nvCxnSpPr>
        <p:spPr>
          <a:xfrm>
            <a:off x="4748075" y="1976816"/>
            <a:ext cx="2059125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椭圆 12">
            <a:extLst>
              <a:ext uri="{FF2B5EF4-FFF2-40B4-BE49-F238E27FC236}">
                <a16:creationId xmlns:a16="http://schemas.microsoft.com/office/drawing/2014/main" id="{3F0511CD-27B2-49F9-B832-79BD87EA521B}"/>
              </a:ext>
            </a:extLst>
          </p:cNvPr>
          <p:cNvSpPr/>
          <p:nvPr/>
        </p:nvSpPr>
        <p:spPr>
          <a:xfrm>
            <a:off x="8791282" y="2459718"/>
            <a:ext cx="482600" cy="482600"/>
          </a:xfrm>
          <a:prstGeom prst="ellipse">
            <a:avLst/>
          </a:prstGeom>
          <a:pattFill prst="wdUpDiag">
            <a:fgClr>
              <a:schemeClr val="accent1"/>
            </a:fgClr>
            <a:bgClr>
              <a:schemeClr val="bg1"/>
            </a:bgClr>
          </a:pattFill>
          <a:ln>
            <a:noFill/>
          </a:ln>
          <a:effectLst>
            <a:outerShdw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65643A9-1C11-4A8E-BBE2-39F56A498E7A}"/>
              </a:ext>
            </a:extLst>
          </p:cNvPr>
          <p:cNvSpPr txBox="1"/>
          <p:nvPr/>
        </p:nvSpPr>
        <p:spPr>
          <a:xfrm>
            <a:off x="8482925" y="2101816"/>
            <a:ext cx="86273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03</a:t>
            </a:r>
            <a:endParaRPr lang="zh-CN" altLang="en-US" sz="6600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D7D7702A-C27F-4B18-8732-34D8081B23B0}"/>
              </a:ext>
            </a:extLst>
          </p:cNvPr>
          <p:cNvCxnSpPr>
            <a:cxnSpLocks/>
          </p:cNvCxnSpPr>
          <p:nvPr/>
        </p:nvCxnSpPr>
        <p:spPr>
          <a:xfrm>
            <a:off x="8603502" y="3058983"/>
            <a:ext cx="2059125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>
            <a:extLst>
              <a:ext uri="{FF2B5EF4-FFF2-40B4-BE49-F238E27FC236}">
                <a16:creationId xmlns:a16="http://schemas.microsoft.com/office/drawing/2014/main" id="{135085CC-6246-4FD5-BA69-C5658FA40914}"/>
              </a:ext>
            </a:extLst>
          </p:cNvPr>
          <p:cNvSpPr txBox="1"/>
          <p:nvPr/>
        </p:nvSpPr>
        <p:spPr>
          <a:xfrm>
            <a:off x="4627498" y="1019649"/>
            <a:ext cx="92204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02</a:t>
            </a:r>
            <a:endParaRPr lang="zh-CN" altLang="en-US" sz="6600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20358201-D132-4925-A877-E1B08B9618DE}"/>
              </a:ext>
            </a:extLst>
          </p:cNvPr>
          <p:cNvSpPr txBox="1"/>
          <p:nvPr/>
        </p:nvSpPr>
        <p:spPr>
          <a:xfrm>
            <a:off x="9279777" y="2563931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第三段恋情</a:t>
            </a: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B5F2C9F2-C066-455D-AC84-912B70B0FE65}"/>
              </a:ext>
            </a:extLst>
          </p:cNvPr>
          <p:cNvSpPr/>
          <p:nvPr/>
        </p:nvSpPr>
        <p:spPr>
          <a:xfrm>
            <a:off x="3826328" y="2198403"/>
            <a:ext cx="636815" cy="281318"/>
          </a:xfrm>
          <a:custGeom>
            <a:avLst/>
            <a:gdLst>
              <a:gd name="connsiteX0" fmla="*/ 0 w 963386"/>
              <a:gd name="connsiteY0" fmla="*/ 513389 h 513389"/>
              <a:gd name="connsiteX1" fmla="*/ 457200 w 963386"/>
              <a:gd name="connsiteY1" fmla="*/ 56189 h 513389"/>
              <a:gd name="connsiteX2" fmla="*/ 963386 w 963386"/>
              <a:gd name="connsiteY2" fmla="*/ 23531 h 513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63386" h="513389">
                <a:moveTo>
                  <a:pt x="0" y="513389"/>
                </a:moveTo>
                <a:cubicBezTo>
                  <a:pt x="148318" y="325610"/>
                  <a:pt x="296636" y="137832"/>
                  <a:pt x="457200" y="56189"/>
                </a:cubicBezTo>
                <a:cubicBezTo>
                  <a:pt x="617764" y="-25454"/>
                  <a:pt x="790575" y="-962"/>
                  <a:pt x="963386" y="23531"/>
                </a:cubicBezTo>
              </a:path>
            </a:pathLst>
          </a:custGeom>
          <a:noFill/>
          <a:ln>
            <a:solidFill>
              <a:schemeClr val="accent1">
                <a:lumMod val="75000"/>
              </a:schemeClr>
            </a:solidFill>
            <a:prstDash val="dash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2A0489F1-4B0A-4B2C-8DE1-665F1B0EC590}"/>
              </a:ext>
            </a:extLst>
          </p:cNvPr>
          <p:cNvSpPr/>
          <p:nvPr/>
        </p:nvSpPr>
        <p:spPr>
          <a:xfrm>
            <a:off x="7908471" y="2596243"/>
            <a:ext cx="489858" cy="925286"/>
          </a:xfrm>
          <a:custGeom>
            <a:avLst/>
            <a:gdLst>
              <a:gd name="connsiteX0" fmla="*/ 0 w 489858"/>
              <a:gd name="connsiteY0" fmla="*/ 0 h 925286"/>
              <a:gd name="connsiteX1" fmla="*/ 239486 w 489858"/>
              <a:gd name="connsiteY1" fmla="*/ 244928 h 925286"/>
              <a:gd name="connsiteX2" fmla="*/ 234043 w 489858"/>
              <a:gd name="connsiteY2" fmla="*/ 794657 h 925286"/>
              <a:gd name="connsiteX3" fmla="*/ 489858 w 489858"/>
              <a:gd name="connsiteY3" fmla="*/ 925286 h 925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9858" h="925286">
                <a:moveTo>
                  <a:pt x="0" y="0"/>
                </a:moveTo>
                <a:cubicBezTo>
                  <a:pt x="100239" y="56242"/>
                  <a:pt x="200479" y="112485"/>
                  <a:pt x="239486" y="244928"/>
                </a:cubicBezTo>
                <a:cubicBezTo>
                  <a:pt x="278493" y="377371"/>
                  <a:pt x="192314" y="681264"/>
                  <a:pt x="234043" y="794657"/>
                </a:cubicBezTo>
                <a:cubicBezTo>
                  <a:pt x="275772" y="908050"/>
                  <a:pt x="382815" y="916668"/>
                  <a:pt x="489858" y="925286"/>
                </a:cubicBezTo>
              </a:path>
            </a:pathLst>
          </a:custGeom>
          <a:noFill/>
          <a:ln>
            <a:solidFill>
              <a:schemeClr val="accent1">
                <a:lumMod val="75000"/>
              </a:schemeClr>
            </a:solidFill>
            <a:prstDash val="dash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0F6A4CA1-4A9D-4CA4-AADB-80102067BB9F}"/>
              </a:ext>
            </a:extLst>
          </p:cNvPr>
          <p:cNvSpPr txBox="1"/>
          <p:nvPr/>
        </p:nvSpPr>
        <p:spPr>
          <a:xfrm>
            <a:off x="9024721" y="5692792"/>
            <a:ext cx="2783134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kumimoji="0" sz="7200" b="0" i="0" u="none" strike="noStrike" cap="none" spc="0" normalizeH="0" baseline="0">
                <a:ln>
                  <a:noFill/>
                </a:ln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ZCOOL Addict Italic 02"/>
                <a:ea typeface="思源宋体 CN Medium"/>
              </a:defRPr>
            </a:lvl1pPr>
          </a:lstStyle>
          <a:p>
            <a:r>
              <a:rPr lang="en-US" altLang="zh-CN" sz="5400" dirty="0"/>
              <a:t>Love life</a:t>
            </a:r>
            <a:endParaRPr lang="zh-CN" altLang="en-US" sz="5400" dirty="0"/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3F986641-098D-41A6-8C2E-85321B70E4A6}"/>
              </a:ext>
            </a:extLst>
          </p:cNvPr>
          <p:cNvSpPr/>
          <p:nvPr/>
        </p:nvSpPr>
        <p:spPr>
          <a:xfrm>
            <a:off x="3040247" y="2009519"/>
            <a:ext cx="370840" cy="37084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图形 10">
            <a:extLst>
              <a:ext uri="{FF2B5EF4-FFF2-40B4-BE49-F238E27FC236}">
                <a16:creationId xmlns:a16="http://schemas.microsoft.com/office/drawing/2014/main" id="{575A2103-68DC-4419-9D9B-7E9E2FAE2492}"/>
              </a:ext>
            </a:extLst>
          </p:cNvPr>
          <p:cNvSpPr/>
          <p:nvPr/>
        </p:nvSpPr>
        <p:spPr>
          <a:xfrm>
            <a:off x="3100840" y="2096343"/>
            <a:ext cx="253162" cy="198409"/>
          </a:xfrm>
          <a:custGeom>
            <a:avLst/>
            <a:gdLst>
              <a:gd name="T0" fmla="*/ 619 w 623"/>
              <a:gd name="T1" fmla="*/ 155 h 489"/>
              <a:gd name="T2" fmla="*/ 464 w 623"/>
              <a:gd name="T3" fmla="*/ 0 h 489"/>
              <a:gd name="T4" fmla="*/ 311 w 623"/>
              <a:gd name="T5" fmla="*/ 128 h 489"/>
              <a:gd name="T6" fmla="*/ 159 w 623"/>
              <a:gd name="T7" fmla="*/ 0 h 489"/>
              <a:gd name="T8" fmla="*/ 4 w 623"/>
              <a:gd name="T9" fmla="*/ 155 h 489"/>
              <a:gd name="T10" fmla="*/ 310 w 623"/>
              <a:gd name="T11" fmla="*/ 489 h 489"/>
              <a:gd name="T12" fmla="*/ 313 w 623"/>
              <a:gd name="T13" fmla="*/ 489 h 489"/>
              <a:gd name="T14" fmla="*/ 619 w 623"/>
              <a:gd name="T15" fmla="*/ 155 h 489"/>
              <a:gd name="T16" fmla="*/ 47 w 623"/>
              <a:gd name="T17" fmla="*/ 139 h 489"/>
              <a:gd name="T18" fmla="*/ 79 w 623"/>
              <a:gd name="T19" fmla="*/ 108 h 489"/>
              <a:gd name="T20" fmla="*/ 110 w 623"/>
              <a:gd name="T21" fmla="*/ 139 h 489"/>
              <a:gd name="T22" fmla="*/ 79 w 623"/>
              <a:gd name="T23" fmla="*/ 171 h 489"/>
              <a:gd name="T24" fmla="*/ 47 w 623"/>
              <a:gd name="T25" fmla="*/ 139 h 489"/>
              <a:gd name="T26" fmla="*/ 289 w 623"/>
              <a:gd name="T27" fmla="*/ 413 h 489"/>
              <a:gd name="T28" fmla="*/ 265 w 623"/>
              <a:gd name="T29" fmla="*/ 427 h 489"/>
              <a:gd name="T30" fmla="*/ 251 w 623"/>
              <a:gd name="T31" fmla="*/ 423 h 489"/>
              <a:gd name="T32" fmla="*/ 76 w 623"/>
              <a:gd name="T33" fmla="*/ 221 h 489"/>
              <a:gd name="T34" fmla="*/ 90 w 623"/>
              <a:gd name="T35" fmla="*/ 185 h 489"/>
              <a:gd name="T36" fmla="*/ 126 w 623"/>
              <a:gd name="T37" fmla="*/ 199 h 489"/>
              <a:gd name="T38" fmla="*/ 279 w 623"/>
              <a:gd name="T39" fmla="*/ 376 h 489"/>
              <a:gd name="T40" fmla="*/ 289 w 623"/>
              <a:gd name="T41" fmla="*/ 413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23" h="489">
                <a:moveTo>
                  <a:pt x="619" y="155"/>
                </a:moveTo>
                <a:cubicBezTo>
                  <a:pt x="619" y="69"/>
                  <a:pt x="550" y="0"/>
                  <a:pt x="464" y="0"/>
                </a:cubicBezTo>
                <a:cubicBezTo>
                  <a:pt x="388" y="0"/>
                  <a:pt x="324" y="55"/>
                  <a:pt x="311" y="128"/>
                </a:cubicBezTo>
                <a:cubicBezTo>
                  <a:pt x="299" y="55"/>
                  <a:pt x="235" y="0"/>
                  <a:pt x="159" y="0"/>
                </a:cubicBezTo>
                <a:cubicBezTo>
                  <a:pt x="73" y="0"/>
                  <a:pt x="4" y="69"/>
                  <a:pt x="4" y="155"/>
                </a:cubicBezTo>
                <a:cubicBezTo>
                  <a:pt x="0" y="280"/>
                  <a:pt x="198" y="489"/>
                  <a:pt x="310" y="489"/>
                </a:cubicBezTo>
                <a:lnTo>
                  <a:pt x="313" y="489"/>
                </a:lnTo>
                <a:cubicBezTo>
                  <a:pt x="425" y="489"/>
                  <a:pt x="623" y="280"/>
                  <a:pt x="619" y="155"/>
                </a:cubicBezTo>
                <a:close/>
                <a:moveTo>
                  <a:pt x="47" y="139"/>
                </a:moveTo>
                <a:cubicBezTo>
                  <a:pt x="47" y="122"/>
                  <a:pt x="61" y="108"/>
                  <a:pt x="79" y="108"/>
                </a:cubicBezTo>
                <a:cubicBezTo>
                  <a:pt x="96" y="108"/>
                  <a:pt x="110" y="122"/>
                  <a:pt x="110" y="139"/>
                </a:cubicBezTo>
                <a:cubicBezTo>
                  <a:pt x="110" y="157"/>
                  <a:pt x="96" y="171"/>
                  <a:pt x="79" y="171"/>
                </a:cubicBezTo>
                <a:cubicBezTo>
                  <a:pt x="61" y="171"/>
                  <a:pt x="47" y="157"/>
                  <a:pt x="47" y="139"/>
                </a:cubicBezTo>
                <a:close/>
                <a:moveTo>
                  <a:pt x="289" y="413"/>
                </a:moveTo>
                <a:cubicBezTo>
                  <a:pt x="283" y="422"/>
                  <a:pt x="274" y="427"/>
                  <a:pt x="265" y="427"/>
                </a:cubicBezTo>
                <a:cubicBezTo>
                  <a:pt x="260" y="427"/>
                  <a:pt x="256" y="425"/>
                  <a:pt x="251" y="423"/>
                </a:cubicBezTo>
                <a:cubicBezTo>
                  <a:pt x="247" y="420"/>
                  <a:pt x="137" y="354"/>
                  <a:pt x="76" y="221"/>
                </a:cubicBezTo>
                <a:cubicBezTo>
                  <a:pt x="70" y="208"/>
                  <a:pt x="76" y="192"/>
                  <a:pt x="90" y="185"/>
                </a:cubicBezTo>
                <a:cubicBezTo>
                  <a:pt x="103" y="179"/>
                  <a:pt x="119" y="185"/>
                  <a:pt x="126" y="199"/>
                </a:cubicBezTo>
                <a:cubicBezTo>
                  <a:pt x="179" y="315"/>
                  <a:pt x="278" y="375"/>
                  <a:pt x="279" y="376"/>
                </a:cubicBezTo>
                <a:cubicBezTo>
                  <a:pt x="292" y="384"/>
                  <a:pt x="296" y="400"/>
                  <a:pt x="289" y="413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344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8A3230E7-C157-4415-AD2F-66BD1DAD0540}"/>
              </a:ext>
            </a:extLst>
          </p:cNvPr>
          <p:cNvSpPr/>
          <p:nvPr/>
        </p:nvSpPr>
        <p:spPr>
          <a:xfrm>
            <a:off x="6813303" y="1469900"/>
            <a:ext cx="370840" cy="37084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图形 10">
            <a:extLst>
              <a:ext uri="{FF2B5EF4-FFF2-40B4-BE49-F238E27FC236}">
                <a16:creationId xmlns:a16="http://schemas.microsoft.com/office/drawing/2014/main" id="{935E5083-3F83-4AB2-8179-D64F91154691}"/>
              </a:ext>
            </a:extLst>
          </p:cNvPr>
          <p:cNvSpPr/>
          <p:nvPr/>
        </p:nvSpPr>
        <p:spPr>
          <a:xfrm>
            <a:off x="6873897" y="1546727"/>
            <a:ext cx="253162" cy="218403"/>
          </a:xfrm>
          <a:custGeom>
            <a:avLst/>
            <a:gdLst>
              <a:gd name="T0" fmla="*/ 5837 w 5837"/>
              <a:gd name="T1" fmla="*/ 1614 h 5043"/>
              <a:gd name="T2" fmla="*/ 2918 w 5837"/>
              <a:gd name="T3" fmla="*/ 5043 h 5043"/>
              <a:gd name="T4" fmla="*/ 0 w 5837"/>
              <a:gd name="T5" fmla="*/ 1614 h 5043"/>
              <a:gd name="T6" fmla="*/ 1614 w 5837"/>
              <a:gd name="T7" fmla="*/ 0 h 5043"/>
              <a:gd name="T8" fmla="*/ 2687 w 5837"/>
              <a:gd name="T9" fmla="*/ 411 h 5043"/>
              <a:gd name="T10" fmla="*/ 1943 w 5837"/>
              <a:gd name="T11" fmla="*/ 1490 h 5043"/>
              <a:gd name="T12" fmla="*/ 1925 w 5837"/>
              <a:gd name="T13" fmla="*/ 1582 h 5043"/>
              <a:gd name="T14" fmla="*/ 1978 w 5837"/>
              <a:gd name="T15" fmla="*/ 1660 h 5043"/>
              <a:gd name="T16" fmla="*/ 3084 w 5837"/>
              <a:gd name="T17" fmla="*/ 2371 h 5043"/>
              <a:gd name="T18" fmla="*/ 2575 w 5837"/>
              <a:gd name="T19" fmla="*/ 2985 h 5043"/>
              <a:gd name="T20" fmla="*/ 2552 w 5837"/>
              <a:gd name="T21" fmla="*/ 3096 h 5043"/>
              <a:gd name="T22" fmla="*/ 2837 w 5837"/>
              <a:gd name="T23" fmla="*/ 4079 h 5043"/>
              <a:gd name="T24" fmla="*/ 2953 w 5837"/>
              <a:gd name="T25" fmla="*/ 4166 h 5043"/>
              <a:gd name="T26" fmla="*/ 2981 w 5837"/>
              <a:gd name="T27" fmla="*/ 4163 h 5043"/>
              <a:gd name="T28" fmla="*/ 3072 w 5837"/>
              <a:gd name="T29" fmla="*/ 4022 h 5043"/>
              <a:gd name="T30" fmla="*/ 2899 w 5837"/>
              <a:gd name="T31" fmla="*/ 3128 h 5043"/>
              <a:gd name="T32" fmla="*/ 3625 w 5837"/>
              <a:gd name="T33" fmla="*/ 2398 h 5043"/>
              <a:gd name="T34" fmla="*/ 3660 w 5837"/>
              <a:gd name="T35" fmla="*/ 2306 h 5043"/>
              <a:gd name="T36" fmla="*/ 3613 w 5837"/>
              <a:gd name="T37" fmla="*/ 2218 h 5043"/>
              <a:gd name="T38" fmla="*/ 2657 w 5837"/>
              <a:gd name="T39" fmla="*/ 1472 h 5043"/>
              <a:gd name="T40" fmla="*/ 3697 w 5837"/>
              <a:gd name="T41" fmla="*/ 224 h 5043"/>
              <a:gd name="T42" fmla="*/ 3724 w 5837"/>
              <a:gd name="T43" fmla="*/ 132 h 5043"/>
              <a:gd name="T44" fmla="*/ 3708 w 5837"/>
              <a:gd name="T45" fmla="*/ 85 h 5043"/>
              <a:gd name="T46" fmla="*/ 4223 w 5837"/>
              <a:gd name="T47" fmla="*/ 0 h 5043"/>
              <a:gd name="T48" fmla="*/ 5837 w 5837"/>
              <a:gd name="T49" fmla="*/ 1614 h 5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837" h="5043">
                <a:moveTo>
                  <a:pt x="5837" y="1614"/>
                </a:moveTo>
                <a:cubicBezTo>
                  <a:pt x="5837" y="3087"/>
                  <a:pt x="2918" y="5043"/>
                  <a:pt x="2918" y="5043"/>
                </a:cubicBezTo>
                <a:cubicBezTo>
                  <a:pt x="2918" y="5043"/>
                  <a:pt x="0" y="3157"/>
                  <a:pt x="0" y="1614"/>
                </a:cubicBezTo>
                <a:cubicBezTo>
                  <a:pt x="0" y="504"/>
                  <a:pt x="723" y="0"/>
                  <a:pt x="1614" y="0"/>
                </a:cubicBezTo>
                <a:cubicBezTo>
                  <a:pt x="2026" y="0"/>
                  <a:pt x="2402" y="156"/>
                  <a:pt x="2687" y="411"/>
                </a:cubicBezTo>
                <a:lnTo>
                  <a:pt x="1943" y="1490"/>
                </a:lnTo>
                <a:cubicBezTo>
                  <a:pt x="1925" y="1517"/>
                  <a:pt x="1918" y="1550"/>
                  <a:pt x="1925" y="1582"/>
                </a:cubicBezTo>
                <a:cubicBezTo>
                  <a:pt x="1931" y="1614"/>
                  <a:pt x="1950" y="1642"/>
                  <a:pt x="1978" y="1660"/>
                </a:cubicBezTo>
                <a:lnTo>
                  <a:pt x="3084" y="2371"/>
                </a:lnTo>
                <a:lnTo>
                  <a:pt x="2575" y="2985"/>
                </a:lnTo>
                <a:cubicBezTo>
                  <a:pt x="2549" y="3016"/>
                  <a:pt x="2541" y="3058"/>
                  <a:pt x="2552" y="3096"/>
                </a:cubicBezTo>
                <a:lnTo>
                  <a:pt x="2837" y="4079"/>
                </a:lnTo>
                <a:cubicBezTo>
                  <a:pt x="2852" y="4131"/>
                  <a:pt x="2900" y="4166"/>
                  <a:pt x="2953" y="4166"/>
                </a:cubicBezTo>
                <a:cubicBezTo>
                  <a:pt x="2962" y="4166"/>
                  <a:pt x="2972" y="4165"/>
                  <a:pt x="2981" y="4163"/>
                </a:cubicBezTo>
                <a:cubicBezTo>
                  <a:pt x="3044" y="4147"/>
                  <a:pt x="3084" y="4085"/>
                  <a:pt x="3072" y="4022"/>
                </a:cubicBezTo>
                <a:lnTo>
                  <a:pt x="2899" y="3128"/>
                </a:lnTo>
                <a:lnTo>
                  <a:pt x="3625" y="2398"/>
                </a:lnTo>
                <a:cubicBezTo>
                  <a:pt x="3649" y="2374"/>
                  <a:pt x="3662" y="2340"/>
                  <a:pt x="3660" y="2306"/>
                </a:cubicBezTo>
                <a:cubicBezTo>
                  <a:pt x="3658" y="2271"/>
                  <a:pt x="3641" y="2239"/>
                  <a:pt x="3613" y="2218"/>
                </a:cubicBezTo>
                <a:lnTo>
                  <a:pt x="2657" y="1472"/>
                </a:lnTo>
                <a:lnTo>
                  <a:pt x="3697" y="224"/>
                </a:lnTo>
                <a:cubicBezTo>
                  <a:pt x="3718" y="198"/>
                  <a:pt x="3727" y="165"/>
                  <a:pt x="3724" y="132"/>
                </a:cubicBezTo>
                <a:cubicBezTo>
                  <a:pt x="3722" y="115"/>
                  <a:pt x="3716" y="99"/>
                  <a:pt x="3708" y="85"/>
                </a:cubicBezTo>
                <a:cubicBezTo>
                  <a:pt x="3869" y="30"/>
                  <a:pt x="4042" y="0"/>
                  <a:pt x="4223" y="0"/>
                </a:cubicBezTo>
                <a:cubicBezTo>
                  <a:pt x="5114" y="0"/>
                  <a:pt x="5837" y="722"/>
                  <a:pt x="5837" y="1614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344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CB41C4C2-A504-451D-8C2A-1BD212D63057}"/>
              </a:ext>
            </a:extLst>
          </p:cNvPr>
          <p:cNvSpPr/>
          <p:nvPr/>
        </p:nvSpPr>
        <p:spPr>
          <a:xfrm>
            <a:off x="10677732" y="2563914"/>
            <a:ext cx="370840" cy="37084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图形 10">
            <a:extLst>
              <a:ext uri="{FF2B5EF4-FFF2-40B4-BE49-F238E27FC236}">
                <a16:creationId xmlns:a16="http://schemas.microsoft.com/office/drawing/2014/main" id="{7FB4A1A2-C5C4-4870-AFB2-9FC548FDA08A}"/>
              </a:ext>
            </a:extLst>
          </p:cNvPr>
          <p:cNvSpPr/>
          <p:nvPr/>
        </p:nvSpPr>
        <p:spPr>
          <a:xfrm>
            <a:off x="10738325" y="2642251"/>
            <a:ext cx="253162" cy="215382"/>
          </a:xfrm>
          <a:custGeom>
            <a:avLst/>
            <a:gdLst>
              <a:gd name="connsiteX0" fmla="*/ 449134 w 607639"/>
              <a:gd name="connsiteY0" fmla="*/ 0 h 516962"/>
              <a:gd name="connsiteX1" fmla="*/ 607639 w 607639"/>
              <a:gd name="connsiteY1" fmla="*/ 168499 h 516962"/>
              <a:gd name="connsiteX2" fmla="*/ 323647 w 607639"/>
              <a:gd name="connsiteY2" fmla="*/ 516962 h 516962"/>
              <a:gd name="connsiteX3" fmla="*/ 323647 w 607639"/>
              <a:gd name="connsiteY3" fmla="*/ 402319 h 516962"/>
              <a:gd name="connsiteX4" fmla="*/ 343494 w 607639"/>
              <a:gd name="connsiteY4" fmla="*/ 382500 h 516962"/>
              <a:gd name="connsiteX5" fmla="*/ 402855 w 607639"/>
              <a:gd name="connsiteY5" fmla="*/ 323135 h 516962"/>
              <a:gd name="connsiteX6" fmla="*/ 343494 w 607639"/>
              <a:gd name="connsiteY6" fmla="*/ 263769 h 516962"/>
              <a:gd name="connsiteX7" fmla="*/ 264197 w 607639"/>
              <a:gd name="connsiteY7" fmla="*/ 263769 h 516962"/>
              <a:gd name="connsiteX8" fmla="*/ 244439 w 607639"/>
              <a:gd name="connsiteY8" fmla="*/ 244040 h 516962"/>
              <a:gd name="connsiteX9" fmla="*/ 264197 w 607639"/>
              <a:gd name="connsiteY9" fmla="*/ 224221 h 516962"/>
              <a:gd name="connsiteX10" fmla="*/ 323647 w 607639"/>
              <a:gd name="connsiteY10" fmla="*/ 164856 h 516962"/>
              <a:gd name="connsiteX11" fmla="*/ 323647 w 607639"/>
              <a:gd name="connsiteY11" fmla="*/ 63898 h 516962"/>
              <a:gd name="connsiteX12" fmla="*/ 449134 w 607639"/>
              <a:gd name="connsiteY12" fmla="*/ 0 h 516962"/>
              <a:gd name="connsiteX13" fmla="*/ 158505 w 607639"/>
              <a:gd name="connsiteY13" fmla="*/ 0 h 516962"/>
              <a:gd name="connsiteX14" fmla="*/ 283992 w 607639"/>
              <a:gd name="connsiteY14" fmla="*/ 63898 h 516962"/>
              <a:gd name="connsiteX15" fmla="*/ 283992 w 607639"/>
              <a:gd name="connsiteY15" fmla="*/ 164856 h 516962"/>
              <a:gd name="connsiteX16" fmla="*/ 264145 w 607639"/>
              <a:gd name="connsiteY16" fmla="*/ 184674 h 516962"/>
              <a:gd name="connsiteX17" fmla="*/ 204695 w 607639"/>
              <a:gd name="connsiteY17" fmla="*/ 244040 h 516962"/>
              <a:gd name="connsiteX18" fmla="*/ 264145 w 607639"/>
              <a:gd name="connsiteY18" fmla="*/ 303317 h 516962"/>
              <a:gd name="connsiteX19" fmla="*/ 343443 w 607639"/>
              <a:gd name="connsiteY19" fmla="*/ 303317 h 516962"/>
              <a:gd name="connsiteX20" fmla="*/ 363200 w 607639"/>
              <a:gd name="connsiteY20" fmla="*/ 323135 h 516962"/>
              <a:gd name="connsiteX21" fmla="*/ 343443 w 607639"/>
              <a:gd name="connsiteY21" fmla="*/ 342953 h 516962"/>
              <a:gd name="connsiteX22" fmla="*/ 283992 w 607639"/>
              <a:gd name="connsiteY22" fmla="*/ 402319 h 516962"/>
              <a:gd name="connsiteX23" fmla="*/ 283992 w 607639"/>
              <a:gd name="connsiteY23" fmla="*/ 516962 h 516962"/>
              <a:gd name="connsiteX24" fmla="*/ 0 w 607639"/>
              <a:gd name="connsiteY24" fmla="*/ 168499 h 516962"/>
              <a:gd name="connsiteX25" fmla="*/ 158505 w 607639"/>
              <a:gd name="connsiteY25" fmla="*/ 0 h 516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607639" h="516962">
                <a:moveTo>
                  <a:pt x="449134" y="0"/>
                </a:moveTo>
                <a:cubicBezTo>
                  <a:pt x="539467" y="0"/>
                  <a:pt x="607639" y="72430"/>
                  <a:pt x="607639" y="168499"/>
                </a:cubicBezTo>
                <a:cubicBezTo>
                  <a:pt x="607639" y="288208"/>
                  <a:pt x="485712" y="378679"/>
                  <a:pt x="323647" y="516962"/>
                </a:cubicBezTo>
                <a:lnTo>
                  <a:pt x="323647" y="402319"/>
                </a:lnTo>
                <a:cubicBezTo>
                  <a:pt x="323647" y="391388"/>
                  <a:pt x="332547" y="382500"/>
                  <a:pt x="343494" y="382500"/>
                </a:cubicBezTo>
                <a:cubicBezTo>
                  <a:pt x="376245" y="382500"/>
                  <a:pt x="402855" y="355839"/>
                  <a:pt x="402855" y="323135"/>
                </a:cubicBezTo>
                <a:cubicBezTo>
                  <a:pt x="402855" y="290430"/>
                  <a:pt x="376245" y="263769"/>
                  <a:pt x="343494" y="263769"/>
                </a:cubicBezTo>
                <a:lnTo>
                  <a:pt x="264197" y="263769"/>
                </a:lnTo>
                <a:cubicBezTo>
                  <a:pt x="253250" y="263769"/>
                  <a:pt x="244439" y="254882"/>
                  <a:pt x="244439" y="244040"/>
                </a:cubicBezTo>
                <a:cubicBezTo>
                  <a:pt x="244439" y="233108"/>
                  <a:pt x="253250" y="224221"/>
                  <a:pt x="264197" y="224221"/>
                </a:cubicBezTo>
                <a:cubicBezTo>
                  <a:pt x="296948" y="224221"/>
                  <a:pt x="323647" y="197560"/>
                  <a:pt x="323647" y="164856"/>
                </a:cubicBezTo>
                <a:lnTo>
                  <a:pt x="323647" y="63898"/>
                </a:lnTo>
                <a:cubicBezTo>
                  <a:pt x="349634" y="31549"/>
                  <a:pt x="390128" y="0"/>
                  <a:pt x="449134" y="0"/>
                </a:cubicBezTo>
                <a:close/>
                <a:moveTo>
                  <a:pt x="158505" y="0"/>
                </a:moveTo>
                <a:cubicBezTo>
                  <a:pt x="217511" y="0"/>
                  <a:pt x="257916" y="31549"/>
                  <a:pt x="283992" y="63898"/>
                </a:cubicBezTo>
                <a:lnTo>
                  <a:pt x="283992" y="164856"/>
                </a:lnTo>
                <a:cubicBezTo>
                  <a:pt x="283992" y="175787"/>
                  <a:pt x="275092" y="184674"/>
                  <a:pt x="264145" y="184674"/>
                </a:cubicBezTo>
                <a:cubicBezTo>
                  <a:pt x="231394" y="184674"/>
                  <a:pt x="204695" y="211246"/>
                  <a:pt x="204695" y="244040"/>
                </a:cubicBezTo>
                <a:cubicBezTo>
                  <a:pt x="204695" y="276744"/>
                  <a:pt x="231394" y="303317"/>
                  <a:pt x="264145" y="303317"/>
                </a:cubicBezTo>
                <a:lnTo>
                  <a:pt x="343443" y="303317"/>
                </a:lnTo>
                <a:cubicBezTo>
                  <a:pt x="354300" y="303317"/>
                  <a:pt x="363200" y="312204"/>
                  <a:pt x="363200" y="323135"/>
                </a:cubicBezTo>
                <a:cubicBezTo>
                  <a:pt x="363200" y="334066"/>
                  <a:pt x="354300" y="342953"/>
                  <a:pt x="343443" y="342953"/>
                </a:cubicBezTo>
                <a:cubicBezTo>
                  <a:pt x="310602" y="342953"/>
                  <a:pt x="283992" y="369525"/>
                  <a:pt x="283992" y="402319"/>
                </a:cubicBezTo>
                <a:lnTo>
                  <a:pt x="283992" y="516962"/>
                </a:lnTo>
                <a:cubicBezTo>
                  <a:pt x="121927" y="378679"/>
                  <a:pt x="0" y="288208"/>
                  <a:pt x="0" y="168499"/>
                </a:cubicBezTo>
                <a:cubicBezTo>
                  <a:pt x="0" y="72430"/>
                  <a:pt x="68172" y="0"/>
                  <a:pt x="158505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344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06908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a16="http://schemas.microsoft.com/office/drawing/2014/main" xmlns=""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75414D4-1514-4100-91F0-46D213CC70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350" y="491934"/>
            <a:ext cx="2031325" cy="590931"/>
          </a:xfrm>
        </p:spPr>
        <p:txBody>
          <a:bodyPr/>
          <a:lstStyle/>
          <a:p>
            <a:r>
              <a:rPr lang="zh-CN" altLang="en-US" dirty="0"/>
              <a:t>人物评价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2AD029F-115F-4770-9B20-0A20ED29A60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zh-CN" altLang="en-US" dirty="0"/>
              <a:t>他是他时代中最热情和</a:t>
            </a:r>
            <a:r>
              <a:rPr lang="en-US" altLang="zh-CN" dirty="0"/>
              <a:t>.</a:t>
            </a:r>
            <a:r>
              <a:rPr lang="zh-CN" altLang="en-US" dirty="0"/>
              <a:t>最抒情的画家。对他来说，一切事物都具有表情、迫切性和吸引力。一切形式、一切面容都具有一种惊人的诗意。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2DF9281-86AB-4393-BC09-C34EA3F2424E}"/>
              </a:ext>
            </a:extLst>
          </p:cNvPr>
          <p:cNvSpPr txBox="1"/>
          <p:nvPr/>
        </p:nvSpPr>
        <p:spPr>
          <a:xfrm>
            <a:off x="3567636" y="5050015"/>
            <a:ext cx="1500732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1400" dirty="0"/>
              <a:t>——</a:t>
            </a:r>
            <a:r>
              <a:rPr lang="zh-CN" altLang="en-US" sz="1400" dirty="0"/>
              <a:t>亨利</a:t>
            </a:r>
            <a:r>
              <a:rPr lang="en-US" altLang="zh-CN" sz="1400" dirty="0"/>
              <a:t>·</a:t>
            </a:r>
            <a:r>
              <a:rPr lang="zh-CN" altLang="en-US" sz="1400" dirty="0"/>
              <a:t>福西隆</a:t>
            </a:r>
          </a:p>
        </p:txBody>
      </p:sp>
      <p:pic>
        <p:nvPicPr>
          <p:cNvPr id="11" name="图片占位符 10">
            <a:extLst>
              <a:ext uri="{FF2B5EF4-FFF2-40B4-BE49-F238E27FC236}">
                <a16:creationId xmlns:a16="http://schemas.microsoft.com/office/drawing/2014/main" id="{D2AD9636-E8C8-4A86-A3FB-8601C34A96A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56153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a14="http://schemas.microsoft.com/office/drawing/2010/main" xmlns:a16="http://schemas.microsoft.com/office/drawing/2014/main" xmlns=""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B5A6B38-CD56-4BED-BB96-3BC377A9D3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350" y="491934"/>
            <a:ext cx="2031325" cy="590931"/>
          </a:xfrm>
        </p:spPr>
        <p:txBody>
          <a:bodyPr/>
          <a:lstStyle/>
          <a:p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人物评价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29C8983-FBE2-43C6-893F-DF319C6477B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indent="450850">
              <a:lnSpc>
                <a:spcPct val="150000"/>
              </a:lnSpc>
            </a:pPr>
            <a:r>
              <a:rPr lang="zh-CN" altLang="en-US" dirty="0"/>
              <a:t>梵高对后来的野兽派和表现派都有极大影响，他的艺术成就比马奈和塞尚对后继者有更大的作用。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08E6EF6-C116-42A9-A26E-F2AC94F94367}"/>
              </a:ext>
            </a:extLst>
          </p:cNvPr>
          <p:cNvSpPr txBox="1"/>
          <p:nvPr/>
        </p:nvSpPr>
        <p:spPr>
          <a:xfrm>
            <a:off x="8130649" y="5012463"/>
            <a:ext cx="2877711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lang="en-US" altLang="zh-CN" sz="1400" dirty="0"/>
              <a:t>——</a:t>
            </a:r>
            <a:r>
              <a:rPr lang="zh-CN" altLang="en-US" sz="1400" dirty="0"/>
              <a:t>意大利艺术评论家小文杜里评</a:t>
            </a:r>
          </a:p>
        </p:txBody>
      </p:sp>
      <p:pic>
        <p:nvPicPr>
          <p:cNvPr id="15" name="图片占位符 14">
            <a:extLst>
              <a:ext uri="{FF2B5EF4-FFF2-40B4-BE49-F238E27FC236}">
                <a16:creationId xmlns:a16="http://schemas.microsoft.com/office/drawing/2014/main" id="{C99B5C5D-D27E-40F6-ACC1-9D7EFA86467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89347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a14="http://schemas.microsoft.com/office/drawing/2010/main" xmlns:a16="http://schemas.microsoft.com/office/drawing/2014/main" xmlns=""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6E0C076-966C-400E-9318-20BD1EEA4D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350" y="491934"/>
            <a:ext cx="2031325" cy="590931"/>
          </a:xfrm>
        </p:spPr>
        <p:txBody>
          <a:bodyPr/>
          <a:lstStyle/>
          <a:p>
            <a:r>
              <a:rPr lang="zh-CN" altLang="en-US" dirty="0"/>
              <a:t>人物评价</a:t>
            </a:r>
          </a:p>
        </p:txBody>
      </p:sp>
      <p:pic>
        <p:nvPicPr>
          <p:cNvPr id="6" name="图片占位符 5">
            <a:extLst>
              <a:ext uri="{FF2B5EF4-FFF2-40B4-BE49-F238E27FC236}">
                <a16:creationId xmlns:a16="http://schemas.microsoft.com/office/drawing/2014/main" id="{B5431090-6F42-4AB6-A28A-0706FD4E65A8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C968994-56E3-4A98-B376-D78E003F4CF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indent="450850">
              <a:lnSpc>
                <a:spcPct val="150000"/>
              </a:lnSpc>
            </a:pPr>
            <a:r>
              <a:rPr lang="zh-CN" altLang="en-US" dirty="0"/>
              <a:t>梵高的全生涯没入在艺术中。他的各时代的作品完全就是个时代的生活的记录。在以艺术为生活的艺术家中，可说是一个极端的例。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BD1FF88-D5D2-4CA7-9EF4-4DEB7E86D14D}"/>
              </a:ext>
            </a:extLst>
          </p:cNvPr>
          <p:cNvSpPr txBox="1"/>
          <p:nvPr/>
        </p:nvSpPr>
        <p:spPr>
          <a:xfrm>
            <a:off x="7105492" y="5124223"/>
            <a:ext cx="1980029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lang="en-US" altLang="zh-CN" sz="1400" dirty="0"/>
              <a:t>——</a:t>
            </a:r>
            <a:r>
              <a:rPr lang="zh-CN" altLang="en-US" sz="1400" dirty="0"/>
              <a:t>中国画家丰子恺评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CF05582-198D-443A-887B-4CA3923EDF2D}"/>
              </a:ext>
            </a:extLst>
          </p:cNvPr>
          <p:cNvSpPr txBox="1"/>
          <p:nvPr/>
        </p:nvSpPr>
        <p:spPr>
          <a:xfrm>
            <a:off x="422005" y="4958835"/>
            <a:ext cx="3679212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kumimoji="0" sz="5400" b="0" i="0" u="none" strike="noStrike" cap="none" spc="0" normalizeH="0" baseline="0">
                <a:ln>
                  <a:noFill/>
                </a:ln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ZCOOL Addict Italic 02"/>
                <a:ea typeface="思源宋体 CN Medium"/>
              </a:defRPr>
            </a:lvl1pPr>
          </a:lstStyle>
          <a:p>
            <a:r>
              <a:rPr lang="en-US" altLang="zh-CN" sz="3200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</a:rPr>
              <a:t>Character Evaluation</a:t>
            </a:r>
            <a:endParaRPr lang="zh-CN" altLang="en-US" sz="3200" dirty="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530957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a14="http://schemas.microsoft.com/office/drawing/2010/main" xmlns:a16="http://schemas.microsoft.com/office/drawing/2014/main" xmlns=""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id="{1867EA09-E437-4AB8-A7B6-3E0EA7154B01}"/>
              </a:ext>
            </a:extLst>
          </p:cNvPr>
          <p:cNvSpPr txBox="1"/>
          <p:nvPr/>
        </p:nvSpPr>
        <p:spPr>
          <a:xfrm>
            <a:off x="146462" y="131802"/>
            <a:ext cx="1031051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6600" dirty="0">
                <a:solidFill>
                  <a:schemeClr val="accent2"/>
                </a:solidFill>
                <a:latin typeface="+mj-ea"/>
                <a:ea typeface="+mj-ea"/>
              </a:rPr>
              <a:t>展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DDF4904-20BD-4BD5-A407-4E9F8F90120E}"/>
              </a:ext>
            </a:extLst>
          </p:cNvPr>
          <p:cNvSpPr txBox="1"/>
          <p:nvPr/>
        </p:nvSpPr>
        <p:spPr>
          <a:xfrm>
            <a:off x="11003374" y="131802"/>
            <a:ext cx="1031052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6600" dirty="0">
                <a:solidFill>
                  <a:schemeClr val="accent2"/>
                </a:solidFill>
                <a:latin typeface="+mj-ea"/>
                <a:ea typeface="+mj-ea"/>
              </a:rPr>
              <a:t>出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C60B9FD-7A67-479F-B37B-A09C7108BFB1}"/>
              </a:ext>
            </a:extLst>
          </p:cNvPr>
          <p:cNvSpPr txBox="1"/>
          <p:nvPr/>
        </p:nvSpPr>
        <p:spPr>
          <a:xfrm>
            <a:off x="146462" y="5582503"/>
            <a:ext cx="1031052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作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D9FF2F26-AE25-4E7A-8204-0BC17B81B40F}"/>
              </a:ext>
            </a:extLst>
          </p:cNvPr>
          <p:cNvSpPr txBox="1"/>
          <p:nvPr/>
        </p:nvSpPr>
        <p:spPr>
          <a:xfrm>
            <a:off x="11003374" y="5582503"/>
            <a:ext cx="1031052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品</a:t>
            </a:r>
          </a:p>
        </p:txBody>
      </p:sp>
      <p:sp>
        <p:nvSpPr>
          <p:cNvPr id="16" name="PA-文本框 15">
            <a:extLst>
              <a:ext uri="{FF2B5EF4-FFF2-40B4-BE49-F238E27FC236}">
                <a16:creationId xmlns:a16="http://schemas.microsoft.com/office/drawing/2014/main" id="{123BD352-3BA7-4617-9A9E-2C4C919F18B8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615350" y="2089085"/>
            <a:ext cx="4216175" cy="3205214"/>
          </a:xfrm>
          <a:custGeom>
            <a:avLst/>
            <a:gdLst/>
            <a:ahLst/>
            <a:cxnLst/>
            <a:rect l="l" t="t" r="r" b="b"/>
            <a:pathLst>
              <a:path w="4216175" h="3205214">
                <a:moveTo>
                  <a:pt x="3144388" y="24345"/>
                </a:moveTo>
                <a:cubicBezTo>
                  <a:pt x="3231518" y="24345"/>
                  <a:pt x="3323773" y="29897"/>
                  <a:pt x="3421153" y="41002"/>
                </a:cubicBezTo>
                <a:cubicBezTo>
                  <a:pt x="3518533" y="52107"/>
                  <a:pt x="3618048" y="61076"/>
                  <a:pt x="3719700" y="67910"/>
                </a:cubicBezTo>
                <a:cubicBezTo>
                  <a:pt x="3821351" y="74744"/>
                  <a:pt x="3923429" y="76452"/>
                  <a:pt x="4025935" y="73035"/>
                </a:cubicBezTo>
                <a:cubicBezTo>
                  <a:pt x="4077188" y="71327"/>
                  <a:pt x="4128013" y="66415"/>
                  <a:pt x="4178411" y="58300"/>
                </a:cubicBezTo>
                <a:lnTo>
                  <a:pt x="4216175" y="49747"/>
                </a:lnTo>
                <a:lnTo>
                  <a:pt x="4216175" y="132568"/>
                </a:lnTo>
                <a:lnTo>
                  <a:pt x="3999027" y="342112"/>
                </a:lnTo>
                <a:cubicBezTo>
                  <a:pt x="3890542" y="442909"/>
                  <a:pt x="3786328" y="539007"/>
                  <a:pt x="3686386" y="630408"/>
                </a:cubicBezTo>
                <a:cubicBezTo>
                  <a:pt x="3586443" y="721809"/>
                  <a:pt x="3492479" y="808084"/>
                  <a:pt x="3404496" y="889234"/>
                </a:cubicBezTo>
                <a:cubicBezTo>
                  <a:pt x="3316512" y="970384"/>
                  <a:pt x="3237497" y="1045128"/>
                  <a:pt x="3167452" y="1113464"/>
                </a:cubicBezTo>
                <a:cubicBezTo>
                  <a:pt x="3367338" y="1142508"/>
                  <a:pt x="3523231" y="1192479"/>
                  <a:pt x="3635133" y="1263378"/>
                </a:cubicBezTo>
                <a:cubicBezTo>
                  <a:pt x="3747034" y="1334278"/>
                  <a:pt x="3822205" y="1417991"/>
                  <a:pt x="3860645" y="1514517"/>
                </a:cubicBezTo>
                <a:cubicBezTo>
                  <a:pt x="3899084" y="1611043"/>
                  <a:pt x="3905063" y="1716965"/>
                  <a:pt x="3878583" y="1832283"/>
                </a:cubicBezTo>
                <a:cubicBezTo>
                  <a:pt x="3852102" y="1947602"/>
                  <a:pt x="3800423" y="2064629"/>
                  <a:pt x="3723544" y="2183364"/>
                </a:cubicBezTo>
                <a:cubicBezTo>
                  <a:pt x="3646665" y="2302100"/>
                  <a:pt x="3548857" y="2417845"/>
                  <a:pt x="3430122" y="2530601"/>
                </a:cubicBezTo>
                <a:cubicBezTo>
                  <a:pt x="3311387" y="2643357"/>
                  <a:pt x="3178557" y="2745863"/>
                  <a:pt x="3031633" y="2838117"/>
                </a:cubicBezTo>
                <a:cubicBezTo>
                  <a:pt x="2884708" y="2930372"/>
                  <a:pt x="2727960" y="3008533"/>
                  <a:pt x="2561389" y="3072598"/>
                </a:cubicBezTo>
                <a:cubicBezTo>
                  <a:pt x="2394818" y="3136664"/>
                  <a:pt x="2226111" y="3178948"/>
                  <a:pt x="2055269" y="3199449"/>
                </a:cubicBezTo>
                <a:cubicBezTo>
                  <a:pt x="2010850" y="3204574"/>
                  <a:pt x="1977963" y="3206283"/>
                  <a:pt x="1956607" y="3204574"/>
                </a:cubicBezTo>
                <a:cubicBezTo>
                  <a:pt x="1935252" y="3202866"/>
                  <a:pt x="1921585" y="3198167"/>
                  <a:pt x="1915605" y="3190480"/>
                </a:cubicBezTo>
                <a:cubicBezTo>
                  <a:pt x="1909626" y="3182792"/>
                  <a:pt x="1910053" y="3173396"/>
                  <a:pt x="1916887" y="3162291"/>
                </a:cubicBezTo>
                <a:cubicBezTo>
                  <a:pt x="1923720" y="3151186"/>
                  <a:pt x="1933971" y="3138800"/>
                  <a:pt x="1947638" y="3125132"/>
                </a:cubicBezTo>
                <a:cubicBezTo>
                  <a:pt x="1978390" y="3094381"/>
                  <a:pt x="2029643" y="3057650"/>
                  <a:pt x="2101396" y="3014939"/>
                </a:cubicBezTo>
                <a:cubicBezTo>
                  <a:pt x="2306407" y="3001272"/>
                  <a:pt x="2489635" y="2966676"/>
                  <a:pt x="2651081" y="2911152"/>
                </a:cubicBezTo>
                <a:cubicBezTo>
                  <a:pt x="2812527" y="2855629"/>
                  <a:pt x="2951337" y="2786865"/>
                  <a:pt x="3067509" y="2704860"/>
                </a:cubicBezTo>
                <a:cubicBezTo>
                  <a:pt x="3183682" y="2622856"/>
                  <a:pt x="3276791" y="2532310"/>
                  <a:pt x="3346837" y="2433221"/>
                </a:cubicBezTo>
                <a:cubicBezTo>
                  <a:pt x="3416882" y="2334133"/>
                  <a:pt x="3463436" y="2233763"/>
                  <a:pt x="3486500" y="2132112"/>
                </a:cubicBezTo>
                <a:cubicBezTo>
                  <a:pt x="3509564" y="2030460"/>
                  <a:pt x="3509137" y="1930945"/>
                  <a:pt x="3485219" y="1833565"/>
                </a:cubicBezTo>
                <a:cubicBezTo>
                  <a:pt x="3461301" y="1736185"/>
                  <a:pt x="3413038" y="1649055"/>
                  <a:pt x="3340430" y="1572176"/>
                </a:cubicBezTo>
                <a:cubicBezTo>
                  <a:pt x="3267822" y="1495297"/>
                  <a:pt x="3170869" y="1432086"/>
                  <a:pt x="3049571" y="1382541"/>
                </a:cubicBezTo>
                <a:cubicBezTo>
                  <a:pt x="2928273" y="1332997"/>
                  <a:pt x="2782203" y="1305662"/>
                  <a:pt x="2611360" y="1300537"/>
                </a:cubicBezTo>
                <a:cubicBezTo>
                  <a:pt x="2628445" y="1291995"/>
                  <a:pt x="2657915" y="1271921"/>
                  <a:pt x="2699771" y="1240315"/>
                </a:cubicBezTo>
                <a:cubicBezTo>
                  <a:pt x="2741628" y="1208709"/>
                  <a:pt x="2790745" y="1170697"/>
                  <a:pt x="2847123" y="1126278"/>
                </a:cubicBezTo>
                <a:cubicBezTo>
                  <a:pt x="2903501" y="1081859"/>
                  <a:pt x="2965004" y="1032314"/>
                  <a:pt x="3031633" y="977645"/>
                </a:cubicBezTo>
                <a:cubicBezTo>
                  <a:pt x="3098261" y="922975"/>
                  <a:pt x="3164889" y="867451"/>
                  <a:pt x="3231518" y="811074"/>
                </a:cubicBezTo>
                <a:cubicBezTo>
                  <a:pt x="3388693" y="679525"/>
                  <a:pt x="3560389" y="533455"/>
                  <a:pt x="3746607" y="372863"/>
                </a:cubicBezTo>
                <a:cubicBezTo>
                  <a:pt x="3729523" y="376280"/>
                  <a:pt x="3697063" y="378843"/>
                  <a:pt x="3649227" y="380551"/>
                </a:cubicBezTo>
                <a:cubicBezTo>
                  <a:pt x="3608225" y="382260"/>
                  <a:pt x="3549712" y="383114"/>
                  <a:pt x="3473687" y="383114"/>
                </a:cubicBezTo>
                <a:cubicBezTo>
                  <a:pt x="3397662" y="383114"/>
                  <a:pt x="3295584" y="379697"/>
                  <a:pt x="3167452" y="372863"/>
                </a:cubicBezTo>
                <a:cubicBezTo>
                  <a:pt x="3046154" y="367738"/>
                  <a:pt x="2945357" y="368592"/>
                  <a:pt x="2865061" y="375426"/>
                </a:cubicBezTo>
                <a:cubicBezTo>
                  <a:pt x="2784765" y="382260"/>
                  <a:pt x="2716428" y="397208"/>
                  <a:pt x="2660051" y="420272"/>
                </a:cubicBezTo>
                <a:cubicBezTo>
                  <a:pt x="2603673" y="443336"/>
                  <a:pt x="2554555" y="475369"/>
                  <a:pt x="2512699" y="516371"/>
                </a:cubicBezTo>
                <a:cubicBezTo>
                  <a:pt x="2470843" y="557373"/>
                  <a:pt x="2426851" y="609480"/>
                  <a:pt x="2380723" y="672691"/>
                </a:cubicBezTo>
                <a:cubicBezTo>
                  <a:pt x="2384140" y="629981"/>
                  <a:pt x="2397381" y="584708"/>
                  <a:pt x="2420444" y="536872"/>
                </a:cubicBezTo>
                <a:cubicBezTo>
                  <a:pt x="2443508" y="489036"/>
                  <a:pt x="2473833" y="440773"/>
                  <a:pt x="2511418" y="392083"/>
                </a:cubicBezTo>
                <a:cubicBezTo>
                  <a:pt x="2549003" y="343393"/>
                  <a:pt x="2592141" y="296838"/>
                  <a:pt x="2640831" y="252419"/>
                </a:cubicBezTo>
                <a:cubicBezTo>
                  <a:pt x="2689521" y="208001"/>
                  <a:pt x="2741628" y="169134"/>
                  <a:pt x="2797151" y="135820"/>
                </a:cubicBezTo>
                <a:cubicBezTo>
                  <a:pt x="2852675" y="102505"/>
                  <a:pt x="2909907" y="75598"/>
                  <a:pt x="2968848" y="55097"/>
                </a:cubicBezTo>
                <a:cubicBezTo>
                  <a:pt x="3027789" y="34596"/>
                  <a:pt x="3086302" y="24345"/>
                  <a:pt x="3144388" y="24345"/>
                </a:cubicBezTo>
                <a:close/>
                <a:moveTo>
                  <a:pt x="1584876" y="0"/>
                </a:moveTo>
                <a:cubicBezTo>
                  <a:pt x="1606872" y="0"/>
                  <a:pt x="1627694" y="2990"/>
                  <a:pt x="1647340" y="8969"/>
                </a:cubicBezTo>
                <a:cubicBezTo>
                  <a:pt x="1789139" y="55097"/>
                  <a:pt x="1898051" y="125996"/>
                  <a:pt x="1974076" y="221668"/>
                </a:cubicBezTo>
                <a:cubicBezTo>
                  <a:pt x="2050101" y="317339"/>
                  <a:pt x="2099645" y="427960"/>
                  <a:pt x="2122709" y="553529"/>
                </a:cubicBezTo>
                <a:cubicBezTo>
                  <a:pt x="2145773" y="679098"/>
                  <a:pt x="2144919" y="815772"/>
                  <a:pt x="2120146" y="963550"/>
                </a:cubicBezTo>
                <a:cubicBezTo>
                  <a:pt x="2095374" y="1111329"/>
                  <a:pt x="2053945" y="1260816"/>
                  <a:pt x="1995859" y="1412012"/>
                </a:cubicBezTo>
                <a:cubicBezTo>
                  <a:pt x="1937772" y="1563207"/>
                  <a:pt x="1865164" y="1712267"/>
                  <a:pt x="1778035" y="1859191"/>
                </a:cubicBezTo>
                <a:cubicBezTo>
                  <a:pt x="1690905" y="2006115"/>
                  <a:pt x="1595660" y="2141081"/>
                  <a:pt x="1492301" y="2264087"/>
                </a:cubicBezTo>
                <a:cubicBezTo>
                  <a:pt x="1388942" y="2387094"/>
                  <a:pt x="1281311" y="2494724"/>
                  <a:pt x="1169409" y="2586979"/>
                </a:cubicBezTo>
                <a:cubicBezTo>
                  <a:pt x="1057507" y="2679234"/>
                  <a:pt x="946460" y="2746290"/>
                  <a:pt x="836267" y="2788146"/>
                </a:cubicBezTo>
                <a:cubicBezTo>
                  <a:pt x="726073" y="2830002"/>
                  <a:pt x="620578" y="2842389"/>
                  <a:pt x="519781" y="2825304"/>
                </a:cubicBezTo>
                <a:cubicBezTo>
                  <a:pt x="418984" y="2808220"/>
                  <a:pt x="329292" y="2753550"/>
                  <a:pt x="250705" y="2661296"/>
                </a:cubicBezTo>
                <a:cubicBezTo>
                  <a:pt x="149908" y="2541706"/>
                  <a:pt x="80289" y="2400334"/>
                  <a:pt x="41850" y="2237180"/>
                </a:cubicBezTo>
                <a:cubicBezTo>
                  <a:pt x="3410" y="2074025"/>
                  <a:pt x="-8549" y="1903610"/>
                  <a:pt x="5973" y="1725934"/>
                </a:cubicBezTo>
                <a:cubicBezTo>
                  <a:pt x="20495" y="1548258"/>
                  <a:pt x="59361" y="1368874"/>
                  <a:pt x="122573" y="1187781"/>
                </a:cubicBezTo>
                <a:cubicBezTo>
                  <a:pt x="185785" y="1006688"/>
                  <a:pt x="268643" y="837981"/>
                  <a:pt x="371148" y="681661"/>
                </a:cubicBezTo>
                <a:cubicBezTo>
                  <a:pt x="473654" y="525340"/>
                  <a:pt x="593671" y="387812"/>
                  <a:pt x="731199" y="269077"/>
                </a:cubicBezTo>
                <a:cubicBezTo>
                  <a:pt x="868727" y="150341"/>
                  <a:pt x="1018641" y="63639"/>
                  <a:pt x="1180941" y="8969"/>
                </a:cubicBezTo>
                <a:cubicBezTo>
                  <a:pt x="1049392" y="94390"/>
                  <a:pt x="932365" y="198604"/>
                  <a:pt x="829860" y="321611"/>
                </a:cubicBezTo>
                <a:cubicBezTo>
                  <a:pt x="727355" y="444617"/>
                  <a:pt x="640652" y="578728"/>
                  <a:pt x="569753" y="723944"/>
                </a:cubicBezTo>
                <a:cubicBezTo>
                  <a:pt x="498853" y="869160"/>
                  <a:pt x="445038" y="1020356"/>
                  <a:pt x="408307" y="1177530"/>
                </a:cubicBezTo>
                <a:cubicBezTo>
                  <a:pt x="371575" y="1334705"/>
                  <a:pt x="352783" y="1489745"/>
                  <a:pt x="351929" y="1642648"/>
                </a:cubicBezTo>
                <a:cubicBezTo>
                  <a:pt x="351075" y="1795552"/>
                  <a:pt x="369013" y="1941623"/>
                  <a:pt x="405744" y="2080859"/>
                </a:cubicBezTo>
                <a:cubicBezTo>
                  <a:pt x="442475" y="2220095"/>
                  <a:pt x="499280" y="2344383"/>
                  <a:pt x="576159" y="2453722"/>
                </a:cubicBezTo>
                <a:cubicBezTo>
                  <a:pt x="646205" y="2549394"/>
                  <a:pt x="721375" y="2604064"/>
                  <a:pt x="801671" y="2617731"/>
                </a:cubicBezTo>
                <a:cubicBezTo>
                  <a:pt x="881967" y="2631398"/>
                  <a:pt x="962690" y="2614741"/>
                  <a:pt x="1043840" y="2567759"/>
                </a:cubicBezTo>
                <a:cubicBezTo>
                  <a:pt x="1124990" y="2520778"/>
                  <a:pt x="1204432" y="2449451"/>
                  <a:pt x="1282165" y="2353779"/>
                </a:cubicBezTo>
                <a:cubicBezTo>
                  <a:pt x="1359898" y="2258108"/>
                  <a:pt x="1431225" y="2148342"/>
                  <a:pt x="1496145" y="2024481"/>
                </a:cubicBezTo>
                <a:cubicBezTo>
                  <a:pt x="1561065" y="1900620"/>
                  <a:pt x="1617016" y="1768217"/>
                  <a:pt x="1663997" y="1627273"/>
                </a:cubicBezTo>
                <a:cubicBezTo>
                  <a:pt x="1710979" y="1486328"/>
                  <a:pt x="1743866" y="1347091"/>
                  <a:pt x="1762659" y="1209563"/>
                </a:cubicBezTo>
                <a:cubicBezTo>
                  <a:pt x="1781451" y="1072035"/>
                  <a:pt x="1784014" y="942195"/>
                  <a:pt x="1770347" y="820043"/>
                </a:cubicBezTo>
                <a:cubicBezTo>
                  <a:pt x="1756679" y="697891"/>
                  <a:pt x="1722511" y="594104"/>
                  <a:pt x="1667841" y="508683"/>
                </a:cubicBezTo>
                <a:cubicBezTo>
                  <a:pt x="1613172" y="423262"/>
                  <a:pt x="1535012" y="361331"/>
                  <a:pt x="1433361" y="322892"/>
                </a:cubicBezTo>
                <a:cubicBezTo>
                  <a:pt x="1331709" y="284452"/>
                  <a:pt x="1201442" y="280608"/>
                  <a:pt x="1042559" y="311360"/>
                </a:cubicBezTo>
                <a:cubicBezTo>
                  <a:pt x="1027183" y="314777"/>
                  <a:pt x="1025902" y="308370"/>
                  <a:pt x="1038715" y="292140"/>
                </a:cubicBezTo>
                <a:cubicBezTo>
                  <a:pt x="1051528" y="275910"/>
                  <a:pt x="1074165" y="254555"/>
                  <a:pt x="1106624" y="228074"/>
                </a:cubicBezTo>
                <a:cubicBezTo>
                  <a:pt x="1139084" y="201594"/>
                  <a:pt x="1177951" y="172978"/>
                  <a:pt x="1223224" y="142226"/>
                </a:cubicBezTo>
                <a:cubicBezTo>
                  <a:pt x="1268498" y="111475"/>
                  <a:pt x="1316333" y="84567"/>
                  <a:pt x="1366732" y="61503"/>
                </a:cubicBezTo>
                <a:cubicBezTo>
                  <a:pt x="1417130" y="38440"/>
                  <a:pt x="1466675" y="20928"/>
                  <a:pt x="1515365" y="8969"/>
                </a:cubicBezTo>
                <a:cubicBezTo>
                  <a:pt x="1539710" y="2990"/>
                  <a:pt x="1562880" y="0"/>
                  <a:pt x="1584876" y="0"/>
                </a:cubicBezTo>
                <a:close/>
              </a:path>
            </a:pathLst>
          </a:cu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ctr"/>
          </a:blipFill>
          <a:ln>
            <a:noFill/>
          </a:ln>
          <a:effectLst>
            <a:outerShdw dist="88900" dir="2700000" algn="tl" rotWithShape="0">
              <a:schemeClr val="accent1">
                <a:lumMod val="5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41300">
                <a:blipFill dpi="0" rotWithShape="1">
                  <a:blip r:embed="rId4"/>
                  <a:srcRect/>
                  <a:tile tx="0" ty="0" sx="100000" sy="100000" flip="none" algn="ctr"/>
                </a:blipFill>
                <a:effectLst>
                  <a:outerShdw dist="38100" dir="2700000" algn="tl" rotWithShape="0">
                    <a:schemeClr val="accent1">
                      <a:lumMod val="50000"/>
                    </a:schemeClr>
                  </a:outerShdw>
                </a:effectLst>
                <a:latin typeface="+mj-lt"/>
              </a:defRPr>
            </a:lvl1pPr>
          </a:lstStyle>
          <a:p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91C96AE-9B19-4027-9F78-40B298CF0EAC}"/>
              </a:ext>
            </a:extLst>
          </p:cNvPr>
          <p:cNvSpPr txBox="1"/>
          <p:nvPr/>
        </p:nvSpPr>
        <p:spPr>
          <a:xfrm>
            <a:off x="2043724" y="3050629"/>
            <a:ext cx="127951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Part</a:t>
            </a: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A5C32B59-BC47-4B5D-B9FA-E01284E3AD2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907297" y="2771795"/>
            <a:ext cx="954107" cy="923330"/>
          </a:xfrm>
        </p:spPr>
        <p:txBody>
          <a:bodyPr/>
          <a:lstStyle/>
          <a:p>
            <a:r>
              <a:rPr lang="zh-CN" altLang="en-US" dirty="0"/>
              <a:t>展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52D3149-EE42-4F06-AD5F-271F901BDB3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74656" y="2771795"/>
            <a:ext cx="954107" cy="923330"/>
          </a:xfrm>
        </p:spPr>
        <p:txBody>
          <a:bodyPr/>
          <a:lstStyle/>
          <a:p>
            <a:r>
              <a:rPr lang="zh-CN" altLang="en-US" dirty="0"/>
              <a:t>出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BC716C6-8435-40B9-888E-D2B076AD266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841952" y="2771795"/>
            <a:ext cx="954107" cy="923330"/>
          </a:xfrm>
        </p:spPr>
        <p:txBody>
          <a:bodyPr/>
          <a:lstStyle/>
          <a:p>
            <a:r>
              <a:rPr lang="zh-CN" altLang="en-US" dirty="0"/>
              <a:t>作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4BCC3DBF-B99E-4B9D-A51D-C68461D1B98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809247" y="2771795"/>
            <a:ext cx="954107" cy="923330"/>
          </a:xfrm>
        </p:spPr>
        <p:txBody>
          <a:bodyPr/>
          <a:lstStyle/>
          <a:p>
            <a:r>
              <a:rPr lang="zh-CN" altLang="en-US" dirty="0"/>
              <a:t>品</a:t>
            </a: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D6A67992-680E-4B31-9939-5BD849FAB90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948680" y="3747652"/>
            <a:ext cx="3071546" cy="313932"/>
          </a:xfrm>
        </p:spPr>
        <p:txBody>
          <a:bodyPr/>
          <a:lstStyle/>
          <a:p>
            <a:r>
              <a:rPr lang="en-US" altLang="zh-CN" sz="1600" spc="600" dirty="0">
                <a:solidFill>
                  <a:schemeClr val="accent1">
                    <a:lumMod val="75000"/>
                  </a:schemeClr>
                </a:solidFill>
              </a:rPr>
              <a:t>Exhibition Works</a:t>
            </a:r>
          </a:p>
        </p:txBody>
      </p:sp>
    </p:spTree>
    <p:extLst>
      <p:ext uri="{BB962C8B-B14F-4D97-AF65-F5344CB8AC3E}">
        <p14:creationId xmlns:p14="http://schemas.microsoft.com/office/powerpoint/2010/main" val="1992419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a16="http://schemas.microsoft.com/office/drawing/2014/main" xmlns="">
      <p:transition spd="slow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305D2E2-F762-41B0-97CE-FDA2A3B581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350" y="491934"/>
            <a:ext cx="2954655" cy="590931"/>
          </a:xfrm>
        </p:spPr>
        <p:txBody>
          <a:bodyPr/>
          <a:lstStyle/>
          <a:p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安特卫普时期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1DB64D9-0BA9-492B-84F4-773797FD5C0D}"/>
              </a:ext>
            </a:extLst>
          </p:cNvPr>
          <p:cNvSpPr>
            <a:spLocks noGrp="1"/>
          </p:cNvSpPr>
          <p:nvPr>
            <p:ph type="body" orient="vert" sz="quarter" idx="13"/>
          </p:nvPr>
        </p:nvSpPr>
        <p:spPr>
          <a:xfrm>
            <a:off x="120143" y="332654"/>
            <a:ext cx="440890" cy="2862322"/>
          </a:xfrm>
        </p:spPr>
        <p:txBody>
          <a:bodyPr/>
          <a:lstStyle/>
          <a:p>
            <a:r>
              <a:rPr lang="zh-CN" altLang="en-US" dirty="0">
                <a:solidFill>
                  <a:schemeClr val="accent1">
                    <a:lumMod val="50000"/>
                  </a:schemeClr>
                </a:solidFill>
              </a:rPr>
              <a:t>展出作品</a:t>
            </a:r>
          </a:p>
        </p:txBody>
      </p:sp>
      <p:pic>
        <p:nvPicPr>
          <p:cNvPr id="8" name="图片占位符 7">
            <a:extLst>
              <a:ext uri="{FF2B5EF4-FFF2-40B4-BE49-F238E27FC236}">
                <a16:creationId xmlns:a16="http://schemas.microsoft.com/office/drawing/2014/main" id="{807D8325-A209-4BD1-B100-C5D6147CBA16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C87E6CB-E58C-4A04-A042-DEED02435EA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81827" y="2362764"/>
            <a:ext cx="1980029" cy="369332"/>
          </a:xfrm>
        </p:spPr>
        <p:txBody>
          <a:bodyPr/>
          <a:lstStyle/>
          <a:p>
            <a:pPr algn="ctr"/>
            <a:r>
              <a:rPr lang="en-US" altLang="zh-CN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+mj-ea"/>
                <a:ea typeface="+mj-ea"/>
              </a:rPr>
              <a:t>《</a:t>
            </a:r>
            <a:r>
              <a:rPr lang="zh-CN" altLang="en-US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+mj-ea"/>
                <a:ea typeface="+mj-ea"/>
              </a:rPr>
              <a:t>吃土豆的人</a:t>
            </a:r>
            <a:r>
              <a:rPr lang="en-US" altLang="zh-CN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+mj-ea"/>
                <a:ea typeface="+mj-ea"/>
              </a:rPr>
              <a:t>》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28BD2670-49D2-46DF-B174-89805BC0D87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作品中描绘了农民一家人在有着昏暗灯光的房间里吃土豆的情景。该作尝试着描绘农民在家里所得到的片刻休息，他们的卑微，他们的自然，是梵高努力描绘“真正在画农民”的关键。该作充分地表现出大地上勤奋的劳动者们的“力量”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9395BD7-E776-4AFE-9B22-7BB89F41B7A2}"/>
              </a:ext>
            </a:extLst>
          </p:cNvPr>
          <p:cNvSpPr txBox="1"/>
          <p:nvPr/>
        </p:nvSpPr>
        <p:spPr>
          <a:xfrm>
            <a:off x="804473" y="1091515"/>
            <a:ext cx="310617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</a:rPr>
              <a:t>1885</a:t>
            </a: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</a:rPr>
              <a:t>年</a:t>
            </a:r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</a:rPr>
              <a:t>11</a:t>
            </a: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</a:rPr>
              <a:t>月</a:t>
            </a:r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</a:rPr>
              <a:t>28</a:t>
            </a: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</a:rPr>
              <a:t>日</a:t>
            </a:r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</a:rPr>
              <a:t>—1886</a:t>
            </a: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</a:rPr>
              <a:t>年</a:t>
            </a:r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</a:rPr>
              <a:t>2</a:t>
            </a: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</a:rPr>
              <a:t>月</a:t>
            </a:r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</a:rPr>
              <a:t>28</a:t>
            </a: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</a:rPr>
              <a:t>日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A04737D-0202-4B36-A981-4A57B2E48BA8}"/>
              </a:ext>
            </a:extLst>
          </p:cNvPr>
          <p:cNvSpPr txBox="1"/>
          <p:nvPr/>
        </p:nvSpPr>
        <p:spPr>
          <a:xfrm>
            <a:off x="986043" y="2969603"/>
            <a:ext cx="697627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000" dirty="0"/>
              <a:t>创作时间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CCD3B3A-EDC6-4A5C-93CC-8FF7446325BD}"/>
              </a:ext>
            </a:extLst>
          </p:cNvPr>
          <p:cNvSpPr txBox="1"/>
          <p:nvPr/>
        </p:nvSpPr>
        <p:spPr>
          <a:xfrm>
            <a:off x="2211124" y="2969603"/>
            <a:ext cx="595035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1000" dirty="0"/>
              <a:t>1885</a:t>
            </a:r>
            <a:r>
              <a:rPr lang="zh-CN" altLang="en-US" sz="1000" dirty="0"/>
              <a:t>年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7D195DAD-69AE-4516-8362-477E24598583}"/>
              </a:ext>
            </a:extLst>
          </p:cNvPr>
          <p:cNvCxnSpPr>
            <a:cxnSpLocks/>
          </p:cNvCxnSpPr>
          <p:nvPr/>
        </p:nvCxnSpPr>
        <p:spPr>
          <a:xfrm>
            <a:off x="1876574" y="3005697"/>
            <a:ext cx="0" cy="174033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4362DDC7-6218-42A5-9836-4A61B83A8251}"/>
              </a:ext>
            </a:extLst>
          </p:cNvPr>
          <p:cNvCxnSpPr>
            <a:cxnSpLocks/>
          </p:cNvCxnSpPr>
          <p:nvPr/>
        </p:nvCxnSpPr>
        <p:spPr>
          <a:xfrm>
            <a:off x="3140708" y="3005697"/>
            <a:ext cx="0" cy="174033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8CEDDAF7-01BE-4FB7-82B9-24E616314245}"/>
              </a:ext>
            </a:extLst>
          </p:cNvPr>
          <p:cNvCxnSpPr>
            <a:cxnSpLocks/>
          </p:cNvCxnSpPr>
          <p:nvPr/>
        </p:nvCxnSpPr>
        <p:spPr>
          <a:xfrm>
            <a:off x="793139" y="3005697"/>
            <a:ext cx="0" cy="174033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图片 17">
            <a:extLst>
              <a:ext uri="{FF2B5EF4-FFF2-40B4-BE49-F238E27FC236}">
                <a16:creationId xmlns:a16="http://schemas.microsoft.com/office/drawing/2014/main" id="{AE35DA7F-2703-474E-8650-1C3795955B1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400000">
            <a:off x="6230076" y="104171"/>
            <a:ext cx="5302253" cy="7125901"/>
          </a:xfrm>
          <a:custGeom>
            <a:avLst/>
            <a:gdLst>
              <a:gd name="connsiteX0" fmla="*/ 984255 w 5302253"/>
              <a:gd name="connsiteY0" fmla="*/ 6183052 h 7125901"/>
              <a:gd name="connsiteX1" fmla="*/ 4410080 w 5302253"/>
              <a:gd name="connsiteY1" fmla="*/ 6183052 h 7125901"/>
              <a:gd name="connsiteX2" fmla="*/ 4410081 w 5302253"/>
              <a:gd name="connsiteY2" fmla="*/ 925252 h 7125901"/>
              <a:gd name="connsiteX3" fmla="*/ 984255 w 5302253"/>
              <a:gd name="connsiteY3" fmla="*/ 925252 h 7125901"/>
              <a:gd name="connsiteX4" fmla="*/ 0 w 5302253"/>
              <a:gd name="connsiteY4" fmla="*/ 7125901 h 7125901"/>
              <a:gd name="connsiteX5" fmla="*/ 0 w 5302253"/>
              <a:gd name="connsiteY5" fmla="*/ 0 h 7125901"/>
              <a:gd name="connsiteX6" fmla="*/ 5302253 w 5302253"/>
              <a:gd name="connsiteY6" fmla="*/ 0 h 7125901"/>
              <a:gd name="connsiteX7" fmla="*/ 5302253 w 5302253"/>
              <a:gd name="connsiteY7" fmla="*/ 7125901 h 7125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302253" h="7125901">
                <a:moveTo>
                  <a:pt x="984255" y="6183052"/>
                </a:moveTo>
                <a:lnTo>
                  <a:pt x="4410080" y="6183052"/>
                </a:lnTo>
                <a:lnTo>
                  <a:pt x="4410081" y="925252"/>
                </a:lnTo>
                <a:lnTo>
                  <a:pt x="984255" y="925252"/>
                </a:lnTo>
                <a:close/>
                <a:moveTo>
                  <a:pt x="0" y="7125901"/>
                </a:moveTo>
                <a:lnTo>
                  <a:pt x="0" y="0"/>
                </a:lnTo>
                <a:lnTo>
                  <a:pt x="5302253" y="0"/>
                </a:lnTo>
                <a:lnTo>
                  <a:pt x="5302253" y="7125901"/>
                </a:lnTo>
                <a:close/>
              </a:path>
            </a:pathLst>
          </a:cu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581ABF69-5C10-49FB-8F37-F12EE19F604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82794" y="-76200"/>
            <a:ext cx="3200142" cy="3200142"/>
          </a:xfrm>
          <a:prstGeom prst="rect">
            <a:avLst/>
          </a:prstGeom>
          <a:effectLst>
            <a:outerShdw blurRad="2540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6997CCB4-F056-4EC6-A9C8-7E70EAB6D78F}"/>
              </a:ext>
            </a:extLst>
          </p:cNvPr>
          <p:cNvSpPr txBox="1"/>
          <p:nvPr/>
        </p:nvSpPr>
        <p:spPr>
          <a:xfrm>
            <a:off x="4157999" y="5975111"/>
            <a:ext cx="3275256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kumimoji="0" sz="3200" b="0" i="0" u="none" strike="noStrike" cap="none" spc="0" normalizeH="0" baseline="0">
                <a:ln>
                  <a:noFill/>
                </a:ln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ZCOOL Addict Italic 02"/>
                <a:ea typeface="思源宋体 CN Medium"/>
              </a:defRPr>
            </a:lvl1pPr>
          </a:lstStyle>
          <a:p>
            <a:r>
              <a:rPr lang="en-US" altLang="zh-CN" dirty="0"/>
              <a:t>The Potato Eaters</a:t>
            </a:r>
            <a:endParaRPr lang="zh-CN" altLang="en-US" dirty="0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7DC7FFC8-EBA8-4618-8C52-49E494483D2D}"/>
              </a:ext>
            </a:extLst>
          </p:cNvPr>
          <p:cNvSpPr/>
          <p:nvPr/>
        </p:nvSpPr>
        <p:spPr>
          <a:xfrm>
            <a:off x="4771075" y="5373204"/>
            <a:ext cx="370840" cy="37084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图形 94">
            <a:extLst>
              <a:ext uri="{FF2B5EF4-FFF2-40B4-BE49-F238E27FC236}">
                <a16:creationId xmlns:a16="http://schemas.microsoft.com/office/drawing/2014/main" id="{25CFF07E-5C65-4AB9-9F7D-830696C303E4}"/>
              </a:ext>
            </a:extLst>
          </p:cNvPr>
          <p:cNvSpPr/>
          <p:nvPr/>
        </p:nvSpPr>
        <p:spPr>
          <a:xfrm>
            <a:off x="4859044" y="5460028"/>
            <a:ext cx="198409" cy="198409"/>
          </a:xfrm>
          <a:custGeom>
            <a:avLst/>
            <a:gdLst>
              <a:gd name="connsiteX0" fmla="*/ 275606 w 314978"/>
              <a:gd name="connsiteY0" fmla="*/ 0 h 314978"/>
              <a:gd name="connsiteX1" fmla="*/ 39372 w 314978"/>
              <a:gd name="connsiteY1" fmla="*/ 0 h 314978"/>
              <a:gd name="connsiteX2" fmla="*/ 0 w 314978"/>
              <a:gd name="connsiteY2" fmla="*/ 39372 h 314978"/>
              <a:gd name="connsiteX3" fmla="*/ 0 w 314978"/>
              <a:gd name="connsiteY3" fmla="*/ 275606 h 314978"/>
              <a:gd name="connsiteX4" fmla="*/ 39372 w 314978"/>
              <a:gd name="connsiteY4" fmla="*/ 314978 h 314978"/>
              <a:gd name="connsiteX5" fmla="*/ 275606 w 314978"/>
              <a:gd name="connsiteY5" fmla="*/ 314978 h 314978"/>
              <a:gd name="connsiteX6" fmla="*/ 314978 w 314978"/>
              <a:gd name="connsiteY6" fmla="*/ 275606 h 314978"/>
              <a:gd name="connsiteX7" fmla="*/ 314978 w 314978"/>
              <a:gd name="connsiteY7" fmla="*/ 39372 h 314978"/>
              <a:gd name="connsiteX8" fmla="*/ 275606 w 314978"/>
              <a:gd name="connsiteY8" fmla="*/ 0 h 314978"/>
              <a:gd name="connsiteX9" fmla="*/ 295292 w 314978"/>
              <a:gd name="connsiteY9" fmla="*/ 275606 h 314978"/>
              <a:gd name="connsiteX10" fmla="*/ 275606 w 314978"/>
              <a:gd name="connsiteY10" fmla="*/ 295292 h 314978"/>
              <a:gd name="connsiteX11" fmla="*/ 39372 w 314978"/>
              <a:gd name="connsiteY11" fmla="*/ 295292 h 314978"/>
              <a:gd name="connsiteX12" fmla="*/ 19686 w 314978"/>
              <a:gd name="connsiteY12" fmla="*/ 275606 h 314978"/>
              <a:gd name="connsiteX13" fmla="*/ 19686 w 314978"/>
              <a:gd name="connsiteY13" fmla="*/ 39372 h 314978"/>
              <a:gd name="connsiteX14" fmla="*/ 39372 w 314978"/>
              <a:gd name="connsiteY14" fmla="*/ 19686 h 314978"/>
              <a:gd name="connsiteX15" fmla="*/ 275606 w 314978"/>
              <a:gd name="connsiteY15" fmla="*/ 19686 h 314978"/>
              <a:gd name="connsiteX16" fmla="*/ 295292 w 314978"/>
              <a:gd name="connsiteY16" fmla="*/ 39372 h 314978"/>
              <a:gd name="connsiteX17" fmla="*/ 295292 w 314978"/>
              <a:gd name="connsiteY17" fmla="*/ 275606 h 314978"/>
              <a:gd name="connsiteX18" fmla="*/ 271223 w 314978"/>
              <a:gd name="connsiteY18" fmla="*/ 168985 h 314978"/>
              <a:gd name="connsiteX19" fmla="*/ 241694 w 314978"/>
              <a:gd name="connsiteY19" fmla="*/ 149299 h 314978"/>
              <a:gd name="connsiteX20" fmla="*/ 230169 w 314978"/>
              <a:gd name="connsiteY20" fmla="*/ 149905 h 314978"/>
              <a:gd name="connsiteX21" fmla="*/ 230082 w 314978"/>
              <a:gd name="connsiteY21" fmla="*/ 149799 h 314978"/>
              <a:gd name="connsiteX22" fmla="*/ 183260 w 314978"/>
              <a:gd name="connsiteY22" fmla="*/ 187259 h 314978"/>
              <a:gd name="connsiteX23" fmla="*/ 113849 w 314978"/>
              <a:gd name="connsiteY23" fmla="*/ 139533 h 314978"/>
              <a:gd name="connsiteX24" fmla="*/ 113772 w 314978"/>
              <a:gd name="connsiteY24" fmla="*/ 139495 h 314978"/>
              <a:gd name="connsiteX25" fmla="*/ 111129 w 314978"/>
              <a:gd name="connsiteY25" fmla="*/ 138370 h 314978"/>
              <a:gd name="connsiteX26" fmla="*/ 110225 w 314978"/>
              <a:gd name="connsiteY26" fmla="*/ 138005 h 314978"/>
              <a:gd name="connsiteX27" fmla="*/ 107668 w 314978"/>
              <a:gd name="connsiteY27" fmla="*/ 137976 h 314978"/>
              <a:gd name="connsiteX28" fmla="*/ 106486 w 314978"/>
              <a:gd name="connsiteY28" fmla="*/ 137976 h 314978"/>
              <a:gd name="connsiteX29" fmla="*/ 105236 w 314978"/>
              <a:gd name="connsiteY29" fmla="*/ 138466 h 314978"/>
              <a:gd name="connsiteX30" fmla="*/ 102910 w 314978"/>
              <a:gd name="connsiteY30" fmla="*/ 139418 h 314978"/>
              <a:gd name="connsiteX31" fmla="*/ 102814 w 314978"/>
              <a:gd name="connsiteY31" fmla="*/ 139456 h 314978"/>
              <a:gd name="connsiteX32" fmla="*/ 43755 w 314978"/>
              <a:gd name="connsiteY32" fmla="*/ 178829 h 314978"/>
              <a:gd name="connsiteX33" fmla="*/ 41026 w 314978"/>
              <a:gd name="connsiteY33" fmla="*/ 192478 h 314978"/>
              <a:gd name="connsiteX34" fmla="*/ 49225 w 314978"/>
              <a:gd name="connsiteY34" fmla="*/ 196862 h 314978"/>
              <a:gd name="connsiteX35" fmla="*/ 54675 w 314978"/>
              <a:gd name="connsiteY35" fmla="*/ 195208 h 314978"/>
              <a:gd name="connsiteX36" fmla="*/ 108188 w 314978"/>
              <a:gd name="connsiteY36" fmla="*/ 159536 h 314978"/>
              <a:gd name="connsiteX37" fmla="*/ 260188 w 314978"/>
              <a:gd name="connsiteY37" fmla="*/ 264032 h 314978"/>
              <a:gd name="connsiteX38" fmla="*/ 265753 w 314978"/>
              <a:gd name="connsiteY38" fmla="*/ 265763 h 314978"/>
              <a:gd name="connsiteX39" fmla="*/ 273876 w 314978"/>
              <a:gd name="connsiteY39" fmla="*/ 261495 h 314978"/>
              <a:gd name="connsiteX40" fmla="*/ 271338 w 314978"/>
              <a:gd name="connsiteY40" fmla="*/ 247807 h 314978"/>
              <a:gd name="connsiteX41" fmla="*/ 200216 w 314978"/>
              <a:gd name="connsiteY41" fmla="*/ 198909 h 314978"/>
              <a:gd name="connsiteX42" fmla="*/ 236763 w 314978"/>
              <a:gd name="connsiteY42" fmla="*/ 169678 h 314978"/>
              <a:gd name="connsiteX43" fmla="*/ 260304 w 314978"/>
              <a:gd name="connsiteY43" fmla="*/ 185365 h 314978"/>
              <a:gd name="connsiteX44" fmla="*/ 265754 w 314978"/>
              <a:gd name="connsiteY44" fmla="*/ 187018 h 314978"/>
              <a:gd name="connsiteX45" fmla="*/ 273953 w 314978"/>
              <a:gd name="connsiteY45" fmla="*/ 182635 h 314978"/>
              <a:gd name="connsiteX46" fmla="*/ 271223 w 314978"/>
              <a:gd name="connsiteY46" fmla="*/ 168985 h 314978"/>
              <a:gd name="connsiteX47" fmla="*/ 182097 w 314978"/>
              <a:gd name="connsiteY47" fmla="*/ 127960 h 314978"/>
              <a:gd name="connsiteX48" fmla="*/ 226391 w 314978"/>
              <a:gd name="connsiteY48" fmla="*/ 83666 h 314978"/>
              <a:gd name="connsiteX49" fmla="*/ 182097 w 314978"/>
              <a:gd name="connsiteY49" fmla="*/ 39372 h 314978"/>
              <a:gd name="connsiteX50" fmla="*/ 137803 w 314978"/>
              <a:gd name="connsiteY50" fmla="*/ 83666 h 314978"/>
              <a:gd name="connsiteX51" fmla="*/ 182097 w 314978"/>
              <a:gd name="connsiteY51" fmla="*/ 127960 h 314978"/>
              <a:gd name="connsiteX52" fmla="*/ 182097 w 314978"/>
              <a:gd name="connsiteY52" fmla="*/ 59059 h 314978"/>
              <a:gd name="connsiteX53" fmla="*/ 206704 w 314978"/>
              <a:gd name="connsiteY53" fmla="*/ 83666 h 314978"/>
              <a:gd name="connsiteX54" fmla="*/ 182097 w 314978"/>
              <a:gd name="connsiteY54" fmla="*/ 108274 h 314978"/>
              <a:gd name="connsiteX55" fmla="*/ 157489 w 314978"/>
              <a:gd name="connsiteY55" fmla="*/ 83666 h 314978"/>
              <a:gd name="connsiteX56" fmla="*/ 182097 w 314978"/>
              <a:gd name="connsiteY56" fmla="*/ 59059 h 314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314978" h="314978">
                <a:moveTo>
                  <a:pt x="275606" y="0"/>
                </a:moveTo>
                <a:lnTo>
                  <a:pt x="39372" y="0"/>
                </a:lnTo>
                <a:cubicBezTo>
                  <a:pt x="17658" y="0"/>
                  <a:pt x="0" y="17658"/>
                  <a:pt x="0" y="39372"/>
                </a:cubicBezTo>
                <a:lnTo>
                  <a:pt x="0" y="275606"/>
                </a:lnTo>
                <a:cubicBezTo>
                  <a:pt x="0" y="297320"/>
                  <a:pt x="17658" y="314978"/>
                  <a:pt x="39372" y="314978"/>
                </a:cubicBezTo>
                <a:lnTo>
                  <a:pt x="275606" y="314978"/>
                </a:lnTo>
                <a:cubicBezTo>
                  <a:pt x="297321" y="314978"/>
                  <a:pt x="314978" y="297320"/>
                  <a:pt x="314978" y="275606"/>
                </a:cubicBezTo>
                <a:lnTo>
                  <a:pt x="314978" y="39372"/>
                </a:lnTo>
                <a:cubicBezTo>
                  <a:pt x="314978" y="17658"/>
                  <a:pt x="297321" y="0"/>
                  <a:pt x="275606" y="0"/>
                </a:cubicBezTo>
                <a:close/>
                <a:moveTo>
                  <a:pt x="295292" y="275606"/>
                </a:moveTo>
                <a:cubicBezTo>
                  <a:pt x="295292" y="286459"/>
                  <a:pt x="286459" y="295292"/>
                  <a:pt x="275606" y="295292"/>
                </a:cubicBezTo>
                <a:lnTo>
                  <a:pt x="39372" y="295292"/>
                </a:lnTo>
                <a:cubicBezTo>
                  <a:pt x="28520" y="295292"/>
                  <a:pt x="19686" y="286459"/>
                  <a:pt x="19686" y="275606"/>
                </a:cubicBezTo>
                <a:lnTo>
                  <a:pt x="19686" y="39372"/>
                </a:lnTo>
                <a:cubicBezTo>
                  <a:pt x="19686" y="28520"/>
                  <a:pt x="28520" y="19686"/>
                  <a:pt x="39372" y="19686"/>
                </a:cubicBezTo>
                <a:lnTo>
                  <a:pt x="275606" y="19686"/>
                </a:lnTo>
                <a:cubicBezTo>
                  <a:pt x="286459" y="19686"/>
                  <a:pt x="295292" y="28520"/>
                  <a:pt x="295292" y="39372"/>
                </a:cubicBezTo>
                <a:lnTo>
                  <a:pt x="295292" y="275606"/>
                </a:lnTo>
                <a:close/>
                <a:moveTo>
                  <a:pt x="271223" y="168985"/>
                </a:moveTo>
                <a:lnTo>
                  <a:pt x="241694" y="149299"/>
                </a:lnTo>
                <a:cubicBezTo>
                  <a:pt x="238022" y="146858"/>
                  <a:pt x="233417" y="147300"/>
                  <a:pt x="230169" y="149905"/>
                </a:cubicBezTo>
                <a:lnTo>
                  <a:pt x="230082" y="149799"/>
                </a:lnTo>
                <a:lnTo>
                  <a:pt x="183260" y="187259"/>
                </a:lnTo>
                <a:lnTo>
                  <a:pt x="113849" y="139533"/>
                </a:lnTo>
                <a:cubicBezTo>
                  <a:pt x="113820" y="139514"/>
                  <a:pt x="113791" y="139514"/>
                  <a:pt x="113772" y="139495"/>
                </a:cubicBezTo>
                <a:cubicBezTo>
                  <a:pt x="112965" y="138956"/>
                  <a:pt x="112051" y="138658"/>
                  <a:pt x="111129" y="138370"/>
                </a:cubicBezTo>
                <a:cubicBezTo>
                  <a:pt x="110821" y="138274"/>
                  <a:pt x="110543" y="138063"/>
                  <a:pt x="110225" y="138005"/>
                </a:cubicBezTo>
                <a:cubicBezTo>
                  <a:pt x="109389" y="137831"/>
                  <a:pt x="108534" y="137928"/>
                  <a:pt x="107668" y="137976"/>
                </a:cubicBezTo>
                <a:cubicBezTo>
                  <a:pt x="107274" y="138005"/>
                  <a:pt x="106870" y="137899"/>
                  <a:pt x="106486" y="137976"/>
                </a:cubicBezTo>
                <a:cubicBezTo>
                  <a:pt x="106053" y="138052"/>
                  <a:pt x="105659" y="138322"/>
                  <a:pt x="105236" y="138466"/>
                </a:cubicBezTo>
                <a:cubicBezTo>
                  <a:pt x="104439" y="138726"/>
                  <a:pt x="103631" y="138947"/>
                  <a:pt x="102910" y="139418"/>
                </a:cubicBezTo>
                <a:cubicBezTo>
                  <a:pt x="102881" y="139437"/>
                  <a:pt x="102843" y="139437"/>
                  <a:pt x="102814" y="139456"/>
                </a:cubicBezTo>
                <a:lnTo>
                  <a:pt x="43755" y="178829"/>
                </a:lnTo>
                <a:cubicBezTo>
                  <a:pt x="39228" y="181847"/>
                  <a:pt x="38007" y="187950"/>
                  <a:pt x="41026" y="192478"/>
                </a:cubicBezTo>
                <a:cubicBezTo>
                  <a:pt x="42919" y="195323"/>
                  <a:pt x="46043" y="196862"/>
                  <a:pt x="49225" y="196862"/>
                </a:cubicBezTo>
                <a:cubicBezTo>
                  <a:pt x="51100" y="196862"/>
                  <a:pt x="52993" y="196323"/>
                  <a:pt x="54675" y="195208"/>
                </a:cubicBezTo>
                <a:lnTo>
                  <a:pt x="108188" y="159536"/>
                </a:lnTo>
                <a:lnTo>
                  <a:pt x="260188" y="264032"/>
                </a:lnTo>
                <a:cubicBezTo>
                  <a:pt x="261890" y="265206"/>
                  <a:pt x="263831" y="265763"/>
                  <a:pt x="265753" y="265763"/>
                </a:cubicBezTo>
                <a:cubicBezTo>
                  <a:pt x="268887" y="265763"/>
                  <a:pt x="271963" y="264273"/>
                  <a:pt x="273876" y="261495"/>
                </a:cubicBezTo>
                <a:cubicBezTo>
                  <a:pt x="276952" y="257016"/>
                  <a:pt x="275818" y="250894"/>
                  <a:pt x="271338" y="247807"/>
                </a:cubicBezTo>
                <a:lnTo>
                  <a:pt x="200216" y="198909"/>
                </a:lnTo>
                <a:lnTo>
                  <a:pt x="236763" y="169678"/>
                </a:lnTo>
                <a:lnTo>
                  <a:pt x="260304" y="185365"/>
                </a:lnTo>
                <a:cubicBezTo>
                  <a:pt x="261986" y="186480"/>
                  <a:pt x="263879" y="187018"/>
                  <a:pt x="265754" y="187018"/>
                </a:cubicBezTo>
                <a:cubicBezTo>
                  <a:pt x="268935" y="187018"/>
                  <a:pt x="272060" y="185481"/>
                  <a:pt x="273953" y="182635"/>
                </a:cubicBezTo>
                <a:cubicBezTo>
                  <a:pt x="276971" y="178108"/>
                  <a:pt x="275750" y="172004"/>
                  <a:pt x="271223" y="168985"/>
                </a:cubicBezTo>
                <a:close/>
                <a:moveTo>
                  <a:pt x="182097" y="127960"/>
                </a:moveTo>
                <a:cubicBezTo>
                  <a:pt x="206522" y="127960"/>
                  <a:pt x="226391" y="108091"/>
                  <a:pt x="226391" y="83666"/>
                </a:cubicBezTo>
                <a:cubicBezTo>
                  <a:pt x="226391" y="59241"/>
                  <a:pt x="206522" y="39372"/>
                  <a:pt x="182097" y="39372"/>
                </a:cubicBezTo>
                <a:cubicBezTo>
                  <a:pt x="157672" y="39372"/>
                  <a:pt x="137803" y="59241"/>
                  <a:pt x="137803" y="83666"/>
                </a:cubicBezTo>
                <a:cubicBezTo>
                  <a:pt x="137803" y="108091"/>
                  <a:pt x="157672" y="127960"/>
                  <a:pt x="182097" y="127960"/>
                </a:cubicBezTo>
                <a:close/>
                <a:moveTo>
                  <a:pt x="182097" y="59059"/>
                </a:moveTo>
                <a:cubicBezTo>
                  <a:pt x="195669" y="59059"/>
                  <a:pt x="206704" y="70093"/>
                  <a:pt x="206704" y="83666"/>
                </a:cubicBezTo>
                <a:cubicBezTo>
                  <a:pt x="206704" y="97239"/>
                  <a:pt x="195669" y="108274"/>
                  <a:pt x="182097" y="108274"/>
                </a:cubicBezTo>
                <a:cubicBezTo>
                  <a:pt x="168524" y="108274"/>
                  <a:pt x="157489" y="97239"/>
                  <a:pt x="157489" y="83666"/>
                </a:cubicBezTo>
                <a:cubicBezTo>
                  <a:pt x="157489" y="70093"/>
                  <a:pt x="168524" y="59059"/>
                  <a:pt x="182097" y="59059"/>
                </a:cubicBezTo>
                <a:close/>
              </a:path>
            </a:pathLst>
          </a:custGeom>
          <a:solidFill>
            <a:schemeClr val="accent1"/>
          </a:solidFill>
          <a:ln w="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0249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a14="http://schemas.microsoft.com/office/drawing/2010/main" xmlns:a16="http://schemas.microsoft.com/office/drawing/2014/main" xmlns=""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图片占位符 59">
            <a:extLst>
              <a:ext uri="{FF2B5EF4-FFF2-40B4-BE49-F238E27FC236}">
                <a16:creationId xmlns:a16="http://schemas.microsoft.com/office/drawing/2014/main" id="{CB303C9F-C2E2-4E77-BC76-A07B9730535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1999" cy="6858000"/>
          </a:xfrm>
        </p:spPr>
      </p:pic>
      <p:sp>
        <p:nvSpPr>
          <p:cNvPr id="42" name="文本框 41">
            <a:extLst>
              <a:ext uri="{FF2B5EF4-FFF2-40B4-BE49-F238E27FC236}">
                <a16:creationId xmlns:a16="http://schemas.microsoft.com/office/drawing/2014/main" id="{2FD077D5-6532-49B9-BAE4-516B0E95DDC9}"/>
              </a:ext>
            </a:extLst>
          </p:cNvPr>
          <p:cNvSpPr txBox="1"/>
          <p:nvPr/>
        </p:nvSpPr>
        <p:spPr>
          <a:xfrm>
            <a:off x="1283890" y="2331473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kumimoji="0" lang="zh-CN" altLang="en-US" sz="9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60000">
                      <a:schemeClr val="accent1">
                        <a:lumMod val="5000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/>
                <a:uLnTx/>
                <a:uFillTx/>
                <a:latin typeface="思源宋体 CN Heavy"/>
                <a:ea typeface="思源宋体 CN Heavy"/>
                <a:cs typeface="+mn-cs"/>
              </a:rPr>
              <a:t>目</a:t>
            </a:r>
            <a:endParaRPr lang="zh-CN" altLang="en-US" sz="9600" dirty="0">
              <a:gradFill>
                <a:gsLst>
                  <a:gs pos="60000">
                    <a:schemeClr val="accent1">
                      <a:lumMod val="5000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pic>
        <p:nvPicPr>
          <p:cNvPr id="43" name="图片 42">
            <a:extLst>
              <a:ext uri="{FF2B5EF4-FFF2-40B4-BE49-F238E27FC236}">
                <a16:creationId xmlns:a16="http://schemas.microsoft.com/office/drawing/2014/main" id="{A43071B8-1A37-4432-B1D5-58B339EAC9A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60401" y="3600452"/>
            <a:ext cx="10858499" cy="2533651"/>
          </a:xfrm>
          <a:custGeom>
            <a:avLst/>
            <a:gdLst>
              <a:gd name="connsiteX0" fmla="*/ 0 w 10858499"/>
              <a:gd name="connsiteY0" fmla="*/ 0 h 2533651"/>
              <a:gd name="connsiteX1" fmla="*/ 10858499 w 10858499"/>
              <a:gd name="connsiteY1" fmla="*/ 0 h 2533651"/>
              <a:gd name="connsiteX2" fmla="*/ 10858499 w 10858499"/>
              <a:gd name="connsiteY2" fmla="*/ 2533651 h 2533651"/>
              <a:gd name="connsiteX3" fmla="*/ 0 w 10858499"/>
              <a:gd name="connsiteY3" fmla="*/ 2533651 h 2533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58499" h="2533651">
                <a:moveTo>
                  <a:pt x="0" y="0"/>
                </a:moveTo>
                <a:lnTo>
                  <a:pt x="10858499" y="0"/>
                </a:lnTo>
                <a:lnTo>
                  <a:pt x="10858499" y="2533651"/>
                </a:lnTo>
                <a:lnTo>
                  <a:pt x="0" y="2533651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0"/>
                </a:schemeClr>
              </a:gs>
              <a:gs pos="100000">
                <a:schemeClr val="accent1"/>
              </a:gs>
            </a:gsLst>
            <a:lin ang="2700000" scaled="1"/>
            <a:tileRect/>
          </a:gradFill>
          <a:ln w="0">
            <a:noFill/>
          </a:ln>
        </p:spPr>
      </p:pic>
      <p:sp>
        <p:nvSpPr>
          <p:cNvPr id="44" name="文本框 43">
            <a:extLst>
              <a:ext uri="{FF2B5EF4-FFF2-40B4-BE49-F238E27FC236}">
                <a16:creationId xmlns:a16="http://schemas.microsoft.com/office/drawing/2014/main" id="{88B7F203-A4E7-40F2-86DE-E86A2E0BC074}"/>
              </a:ext>
            </a:extLst>
          </p:cNvPr>
          <p:cNvSpPr txBox="1"/>
          <p:nvPr/>
        </p:nvSpPr>
        <p:spPr>
          <a:xfrm>
            <a:off x="660400" y="787400"/>
            <a:ext cx="1526380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CONTENTS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CA5546D3-7A8F-4592-9C34-E35B27BA5099}"/>
              </a:ext>
            </a:extLst>
          </p:cNvPr>
          <p:cNvSpPr txBox="1"/>
          <p:nvPr/>
        </p:nvSpPr>
        <p:spPr>
          <a:xfrm>
            <a:off x="1534884" y="4503129"/>
            <a:ext cx="8130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4400" dirty="0">
                <a:solidFill>
                  <a:schemeClr val="accent1">
                    <a:lumMod val="50000"/>
                  </a:schemeClr>
                </a:solidFill>
              </a:rPr>
              <a:t>01</a:t>
            </a:r>
            <a:endParaRPr lang="zh-CN" altLang="en-US" sz="4400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id="{60B7574A-F6F2-4A7B-A299-9BD34280BE1C}"/>
              </a:ext>
            </a:extLst>
          </p:cNvPr>
          <p:cNvCxnSpPr>
            <a:cxnSpLocks/>
          </p:cNvCxnSpPr>
          <p:nvPr/>
        </p:nvCxnSpPr>
        <p:spPr>
          <a:xfrm>
            <a:off x="1655512" y="4251724"/>
            <a:ext cx="1620838" cy="0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>
            <a:extLst>
              <a:ext uri="{FF2B5EF4-FFF2-40B4-BE49-F238E27FC236}">
                <a16:creationId xmlns:a16="http://schemas.microsoft.com/office/drawing/2014/main" id="{B9D39849-7502-4FFB-910E-F4ABA73FD9F1}"/>
              </a:ext>
            </a:extLst>
          </p:cNvPr>
          <p:cNvSpPr txBox="1"/>
          <p:nvPr/>
        </p:nvSpPr>
        <p:spPr>
          <a:xfrm>
            <a:off x="1602631" y="4364647"/>
            <a:ext cx="6062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accent1">
                    <a:lumMod val="50000"/>
                  </a:schemeClr>
                </a:solidFill>
              </a:rPr>
              <a:t>Part</a:t>
            </a:r>
            <a:endParaRPr lang="zh-CN" altLang="en-US" sz="16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F789FD64-573A-4670-9AB2-DC2E7F9029CA}"/>
              </a:ext>
            </a:extLst>
          </p:cNvPr>
          <p:cNvSpPr txBox="1"/>
          <p:nvPr/>
        </p:nvSpPr>
        <p:spPr>
          <a:xfrm>
            <a:off x="3960786" y="4503129"/>
            <a:ext cx="81304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4400" dirty="0">
                <a:solidFill>
                  <a:schemeClr val="accent1">
                    <a:lumMod val="50000"/>
                  </a:schemeClr>
                </a:solidFill>
              </a:rPr>
              <a:t>02</a:t>
            </a:r>
            <a:endParaRPr lang="zh-CN" altLang="en-US" sz="4400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id="{7B51413D-C9AC-4A16-9435-239F83F5C395}"/>
              </a:ext>
            </a:extLst>
          </p:cNvPr>
          <p:cNvCxnSpPr>
            <a:cxnSpLocks/>
          </p:cNvCxnSpPr>
          <p:nvPr/>
        </p:nvCxnSpPr>
        <p:spPr>
          <a:xfrm>
            <a:off x="4081415" y="4251724"/>
            <a:ext cx="1620838" cy="0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文本框 49">
            <a:extLst>
              <a:ext uri="{FF2B5EF4-FFF2-40B4-BE49-F238E27FC236}">
                <a16:creationId xmlns:a16="http://schemas.microsoft.com/office/drawing/2014/main" id="{DDB116FD-B720-4D0B-86BF-79F3623D4496}"/>
              </a:ext>
            </a:extLst>
          </p:cNvPr>
          <p:cNvSpPr txBox="1"/>
          <p:nvPr/>
        </p:nvSpPr>
        <p:spPr>
          <a:xfrm>
            <a:off x="4028534" y="4364647"/>
            <a:ext cx="6062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accent1">
                    <a:lumMod val="50000"/>
                  </a:schemeClr>
                </a:solidFill>
              </a:rPr>
              <a:t>Part</a:t>
            </a:r>
            <a:endParaRPr lang="zh-CN" altLang="en-US" sz="16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9AD1CB02-5337-41F4-B5B1-89BC30C1889D}"/>
              </a:ext>
            </a:extLst>
          </p:cNvPr>
          <p:cNvSpPr txBox="1"/>
          <p:nvPr/>
        </p:nvSpPr>
        <p:spPr>
          <a:xfrm>
            <a:off x="6386689" y="4503129"/>
            <a:ext cx="81304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4400" dirty="0">
                <a:solidFill>
                  <a:schemeClr val="accent1">
                    <a:lumMod val="50000"/>
                  </a:schemeClr>
                </a:solidFill>
              </a:rPr>
              <a:t>03</a:t>
            </a:r>
            <a:endParaRPr lang="zh-CN" altLang="en-US" sz="4400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9C34BE91-B2C2-4868-A9D3-BE9B4A00CE5E}"/>
              </a:ext>
            </a:extLst>
          </p:cNvPr>
          <p:cNvCxnSpPr>
            <a:cxnSpLocks/>
          </p:cNvCxnSpPr>
          <p:nvPr/>
        </p:nvCxnSpPr>
        <p:spPr>
          <a:xfrm>
            <a:off x="6507318" y="4251724"/>
            <a:ext cx="1620838" cy="0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文本框 52">
            <a:extLst>
              <a:ext uri="{FF2B5EF4-FFF2-40B4-BE49-F238E27FC236}">
                <a16:creationId xmlns:a16="http://schemas.microsoft.com/office/drawing/2014/main" id="{B3ECBB9C-0753-416A-8119-2F56A815D7E6}"/>
              </a:ext>
            </a:extLst>
          </p:cNvPr>
          <p:cNvSpPr txBox="1"/>
          <p:nvPr/>
        </p:nvSpPr>
        <p:spPr>
          <a:xfrm>
            <a:off x="6454437" y="4364647"/>
            <a:ext cx="6062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accent1">
                    <a:lumMod val="50000"/>
                  </a:schemeClr>
                </a:solidFill>
              </a:rPr>
              <a:t>Part</a:t>
            </a:r>
            <a:endParaRPr lang="zh-CN" altLang="en-US" sz="16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8E230F97-DFA8-4DD1-B843-D8D6F3B8A9C7}"/>
              </a:ext>
            </a:extLst>
          </p:cNvPr>
          <p:cNvSpPr txBox="1"/>
          <p:nvPr/>
        </p:nvSpPr>
        <p:spPr>
          <a:xfrm>
            <a:off x="8812592" y="4503129"/>
            <a:ext cx="81304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4400" dirty="0">
                <a:solidFill>
                  <a:schemeClr val="accent1">
                    <a:lumMod val="50000"/>
                  </a:schemeClr>
                </a:solidFill>
              </a:rPr>
              <a:t>04</a:t>
            </a:r>
            <a:endParaRPr lang="zh-CN" altLang="en-US" sz="4400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id="{ABCC6821-ABA7-4AD3-995E-AF71719918E2}"/>
              </a:ext>
            </a:extLst>
          </p:cNvPr>
          <p:cNvCxnSpPr>
            <a:cxnSpLocks/>
          </p:cNvCxnSpPr>
          <p:nvPr/>
        </p:nvCxnSpPr>
        <p:spPr>
          <a:xfrm>
            <a:off x="8933221" y="4251724"/>
            <a:ext cx="1620838" cy="0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文本框 55">
            <a:extLst>
              <a:ext uri="{FF2B5EF4-FFF2-40B4-BE49-F238E27FC236}">
                <a16:creationId xmlns:a16="http://schemas.microsoft.com/office/drawing/2014/main" id="{9A2FB5CA-0991-4EAD-9C98-4F47251B4333}"/>
              </a:ext>
            </a:extLst>
          </p:cNvPr>
          <p:cNvSpPr txBox="1"/>
          <p:nvPr/>
        </p:nvSpPr>
        <p:spPr>
          <a:xfrm>
            <a:off x="8880340" y="4364647"/>
            <a:ext cx="6062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accent1">
                    <a:lumMod val="50000"/>
                  </a:schemeClr>
                </a:solidFill>
              </a:rPr>
              <a:t>Part</a:t>
            </a:r>
            <a:endParaRPr lang="zh-CN" altLang="en-US" sz="16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431991F1-E1C3-48CE-BE71-D814353190A0}"/>
              </a:ext>
            </a:extLst>
          </p:cNvPr>
          <p:cNvSpPr txBox="1"/>
          <p:nvPr/>
        </p:nvSpPr>
        <p:spPr>
          <a:xfrm>
            <a:off x="2395140" y="2572773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kumimoji="0" lang="zh-CN" altLang="en-US" sz="9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60000">
                      <a:schemeClr val="accent1">
                        <a:lumMod val="5000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/>
                <a:uLnTx/>
                <a:uFillTx/>
                <a:latin typeface="思源宋体 CN Heavy"/>
                <a:ea typeface="思源宋体 CN Heavy"/>
                <a:cs typeface="+mn-cs"/>
              </a:rPr>
              <a:t>录</a:t>
            </a:r>
            <a:endParaRPr lang="zh-CN" altLang="en-US" sz="9600" dirty="0">
              <a:gradFill>
                <a:gsLst>
                  <a:gs pos="60000">
                    <a:schemeClr val="accent1">
                      <a:lumMod val="5000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pic>
        <p:nvPicPr>
          <p:cNvPr id="58" name="图片 57">
            <a:extLst>
              <a:ext uri="{FF2B5EF4-FFF2-40B4-BE49-F238E27FC236}">
                <a16:creationId xmlns:a16="http://schemas.microsoft.com/office/drawing/2014/main" id="{74099A4B-5719-4AAB-8313-011C501B819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89025" y="882650"/>
            <a:ext cx="6003023" cy="5975350"/>
          </a:xfrm>
          <a:prstGeom prst="rect">
            <a:avLst/>
          </a:prstGeom>
        </p:spPr>
      </p:pic>
      <p:sp>
        <p:nvSpPr>
          <p:cNvPr id="62" name="文本占位符 61">
            <a:extLst>
              <a:ext uri="{FF2B5EF4-FFF2-40B4-BE49-F238E27FC236}">
                <a16:creationId xmlns:a16="http://schemas.microsoft.com/office/drawing/2014/main" id="{5A431492-A3DF-42A6-B76F-C843576B9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579188" y="4380948"/>
            <a:ext cx="800219" cy="885371"/>
          </a:xfrm>
        </p:spPr>
        <p:txBody>
          <a:bodyPr/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展览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简介</a:t>
            </a:r>
          </a:p>
        </p:txBody>
      </p:sp>
      <p:sp>
        <p:nvSpPr>
          <p:cNvPr id="63" name="文本占位符 62">
            <a:extLst>
              <a:ext uri="{FF2B5EF4-FFF2-40B4-BE49-F238E27FC236}">
                <a16:creationId xmlns:a16="http://schemas.microsoft.com/office/drawing/2014/main" id="{847A91E5-F359-40C8-9733-12BE65ABEB0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552271" y="5221217"/>
            <a:ext cx="1812979" cy="230832"/>
          </a:xfrm>
        </p:spPr>
        <p:txBody>
          <a:bodyPr/>
          <a:lstStyle/>
          <a:p>
            <a:pPr algn="dist"/>
            <a:r>
              <a:rPr lang="en-US" altLang="zh-CN" sz="1000" dirty="0">
                <a:solidFill>
                  <a:schemeClr val="accent1">
                    <a:lumMod val="50000"/>
                  </a:schemeClr>
                </a:solidFill>
              </a:rPr>
              <a:t>Exhibition Introduction</a:t>
            </a:r>
            <a:endParaRPr lang="zh-CN" altLang="en-US" sz="10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4" name="文本占位符 63">
            <a:extLst>
              <a:ext uri="{FF2B5EF4-FFF2-40B4-BE49-F238E27FC236}">
                <a16:creationId xmlns:a16="http://schemas.microsoft.com/office/drawing/2014/main" id="{4EDB2920-CF6F-4A45-8BC4-9B4CB5103F2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005091" y="4380948"/>
            <a:ext cx="800219" cy="830997"/>
          </a:xfrm>
        </p:spPr>
        <p:txBody>
          <a:bodyPr/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作者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简介</a:t>
            </a:r>
          </a:p>
        </p:txBody>
      </p:sp>
      <p:sp>
        <p:nvSpPr>
          <p:cNvPr id="65" name="文本占位符 64">
            <a:extLst>
              <a:ext uri="{FF2B5EF4-FFF2-40B4-BE49-F238E27FC236}">
                <a16:creationId xmlns:a16="http://schemas.microsoft.com/office/drawing/2014/main" id="{0C04D6B0-65FF-406A-A718-2DC09C2B5DD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978174" y="5221217"/>
            <a:ext cx="1812979" cy="230832"/>
          </a:xfrm>
        </p:spPr>
        <p:txBody>
          <a:bodyPr/>
          <a:lstStyle/>
          <a:p>
            <a:r>
              <a:rPr lang="en-US" altLang="zh-CN" sz="1000" dirty="0">
                <a:solidFill>
                  <a:schemeClr val="accent1">
                    <a:lumMod val="50000"/>
                  </a:schemeClr>
                </a:solidFill>
              </a:rPr>
              <a:t>Introduction to The Author</a:t>
            </a:r>
          </a:p>
        </p:txBody>
      </p:sp>
      <p:sp>
        <p:nvSpPr>
          <p:cNvPr id="66" name="文本占位符 65">
            <a:extLst>
              <a:ext uri="{FF2B5EF4-FFF2-40B4-BE49-F238E27FC236}">
                <a16:creationId xmlns:a16="http://schemas.microsoft.com/office/drawing/2014/main" id="{60D4BC92-7EC7-457C-91C6-23CCD7766E8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430994" y="4380948"/>
            <a:ext cx="800219" cy="830997"/>
          </a:xfrm>
        </p:spPr>
        <p:txBody>
          <a:bodyPr/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展出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作品</a:t>
            </a:r>
          </a:p>
        </p:txBody>
      </p:sp>
      <p:sp>
        <p:nvSpPr>
          <p:cNvPr id="67" name="文本占位符 66">
            <a:extLst>
              <a:ext uri="{FF2B5EF4-FFF2-40B4-BE49-F238E27FC236}">
                <a16:creationId xmlns:a16="http://schemas.microsoft.com/office/drawing/2014/main" id="{5DB09B56-02C5-4B6B-8C83-20633BB3666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404077" y="5221217"/>
            <a:ext cx="1812979" cy="230832"/>
          </a:xfrm>
        </p:spPr>
        <p:txBody>
          <a:bodyPr/>
          <a:lstStyle/>
          <a:p>
            <a:pPr algn="dist"/>
            <a:r>
              <a:rPr lang="en-US" altLang="zh-CN" sz="1000" dirty="0">
                <a:solidFill>
                  <a:schemeClr val="accent1">
                    <a:lumMod val="50000"/>
                  </a:schemeClr>
                </a:solidFill>
              </a:rPr>
              <a:t>Exhibition Works</a:t>
            </a:r>
          </a:p>
        </p:txBody>
      </p:sp>
      <p:sp>
        <p:nvSpPr>
          <p:cNvPr id="68" name="文本占位符 67">
            <a:extLst>
              <a:ext uri="{FF2B5EF4-FFF2-40B4-BE49-F238E27FC236}">
                <a16:creationId xmlns:a16="http://schemas.microsoft.com/office/drawing/2014/main" id="{BFBACA33-CCA9-4406-8DD9-1A64B3BA246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856897" y="4380948"/>
            <a:ext cx="800219" cy="830997"/>
          </a:xfrm>
        </p:spPr>
        <p:txBody>
          <a:bodyPr/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参展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须知</a:t>
            </a:r>
          </a:p>
        </p:txBody>
      </p:sp>
      <p:sp>
        <p:nvSpPr>
          <p:cNvPr id="69" name="文本占位符 68">
            <a:extLst>
              <a:ext uri="{FF2B5EF4-FFF2-40B4-BE49-F238E27FC236}">
                <a16:creationId xmlns:a16="http://schemas.microsoft.com/office/drawing/2014/main" id="{B98946E4-3AD2-47DF-92D9-3516D66BF3A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829980" y="5221217"/>
            <a:ext cx="1812979" cy="230832"/>
          </a:xfrm>
        </p:spPr>
        <p:txBody>
          <a:bodyPr/>
          <a:lstStyle/>
          <a:p>
            <a:pPr algn="dist"/>
            <a:r>
              <a:rPr lang="en-US" altLang="zh-CN" sz="1000" dirty="0">
                <a:solidFill>
                  <a:schemeClr val="accent1">
                    <a:lumMod val="50000"/>
                  </a:schemeClr>
                </a:solidFill>
              </a:rPr>
              <a:t>Instructions for Exhibitors</a:t>
            </a:r>
          </a:p>
        </p:txBody>
      </p:sp>
    </p:spTree>
    <p:extLst>
      <p:ext uri="{BB962C8B-B14F-4D97-AF65-F5344CB8AC3E}">
        <p14:creationId xmlns:p14="http://schemas.microsoft.com/office/powerpoint/2010/main" val="3910545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a14="http://schemas.microsoft.com/office/drawing/2010/main" xmlns:a16="http://schemas.microsoft.com/office/drawing/2014/main" xmlns="">
      <p:transition spd="slow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2EFA5B0-3F4F-42DE-A46E-79C761F63B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350" y="491934"/>
            <a:ext cx="2954655" cy="590931"/>
          </a:xfrm>
        </p:spPr>
        <p:txBody>
          <a:bodyPr/>
          <a:lstStyle/>
          <a:p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安特卫普时期</a:t>
            </a:r>
          </a:p>
        </p:txBody>
      </p:sp>
      <p:pic>
        <p:nvPicPr>
          <p:cNvPr id="7" name="图片占位符 6">
            <a:extLst>
              <a:ext uri="{FF2B5EF4-FFF2-40B4-BE49-F238E27FC236}">
                <a16:creationId xmlns:a16="http://schemas.microsoft.com/office/drawing/2014/main" id="{ED765BD6-B544-4EA7-B072-6B0DD393BB73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E61B9B9-7DAF-4F00-874E-0B53B786F85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algn="ctr"/>
            <a:r>
              <a:rPr lang="zh-CN" altLang="en-US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+mj-ea"/>
                <a:ea typeface="+mj-ea"/>
              </a:rPr>
              <a:t>草帽与烟斗的静物画</a:t>
            </a:r>
            <a:endParaRPr lang="en-US" altLang="zh-CN" sz="2000" dirty="0">
              <a:solidFill>
                <a:schemeClr val="accent1">
                  <a:lumMod val="40000"/>
                  <a:lumOff val="6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C0A0C27E-AD56-4692-B84E-19ADB930C48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dirty="0"/>
              <a:t>《</a:t>
            </a:r>
            <a:r>
              <a:rPr lang="zh-CN" altLang="en-US" dirty="0"/>
              <a:t>草帽与烟斗的静物画</a:t>
            </a:r>
            <a:r>
              <a:rPr lang="en-US" altLang="zh-CN" dirty="0"/>
              <a:t>》</a:t>
            </a:r>
            <a:r>
              <a:rPr lang="zh-CN" altLang="en-US" dirty="0"/>
              <a:t>，以及另一幅同时期的画作</a:t>
            </a:r>
            <a:r>
              <a:rPr lang="en-US" altLang="zh-CN" dirty="0"/>
              <a:t>《</a:t>
            </a:r>
            <a:r>
              <a:rPr lang="zh-CN" altLang="en-US" dirty="0"/>
              <a:t>砂锅与木屐的静物画</a:t>
            </a:r>
            <a:r>
              <a:rPr lang="en-US" altLang="zh-CN" dirty="0"/>
              <a:t>》</a:t>
            </a:r>
            <a:r>
              <a:rPr lang="zh-CN" altLang="en-US" dirty="0"/>
              <a:t>，都充分表现了梵高画技的熟练。</a:t>
            </a:r>
            <a:endParaRPr lang="en-US" altLang="zh-CN" dirty="0"/>
          </a:p>
          <a:p>
            <a:pPr>
              <a:lnSpc>
                <a:spcPct val="150000"/>
              </a:lnSpc>
            </a:pP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en-US" dirty="0"/>
              <a:t>二幅画皆展露了平稳、严密的笔触与色彩细致变化的特色。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483B7E9-4A4F-4D34-A0BE-082937774A73}"/>
              </a:ext>
            </a:extLst>
          </p:cNvPr>
          <p:cNvSpPr txBox="1"/>
          <p:nvPr/>
        </p:nvSpPr>
        <p:spPr>
          <a:xfrm>
            <a:off x="804473" y="1091515"/>
            <a:ext cx="310617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</a:rPr>
              <a:t>1885</a:t>
            </a: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</a:rPr>
              <a:t>年</a:t>
            </a:r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</a:rPr>
              <a:t>11</a:t>
            </a: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</a:rPr>
              <a:t>月</a:t>
            </a:r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</a:rPr>
              <a:t>28</a:t>
            </a: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</a:rPr>
              <a:t>日</a:t>
            </a:r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</a:rPr>
              <a:t>—1886</a:t>
            </a: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</a:rPr>
              <a:t>年</a:t>
            </a:r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</a:rPr>
              <a:t>2</a:t>
            </a: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</a:rPr>
              <a:t>月</a:t>
            </a:r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</a:rPr>
              <a:t>28</a:t>
            </a: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</a:rPr>
              <a:t>日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2490410-4472-41B9-9FA8-0CEE46145D47}"/>
              </a:ext>
            </a:extLst>
          </p:cNvPr>
          <p:cNvSpPr txBox="1"/>
          <p:nvPr/>
        </p:nvSpPr>
        <p:spPr>
          <a:xfrm>
            <a:off x="7491672" y="-656818"/>
            <a:ext cx="5109091" cy="15696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96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展出作品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18160D1-8309-431C-8D56-EF6A98B533A9}"/>
              </a:ext>
            </a:extLst>
          </p:cNvPr>
          <p:cNvSpPr txBox="1"/>
          <p:nvPr/>
        </p:nvSpPr>
        <p:spPr>
          <a:xfrm>
            <a:off x="8467552" y="2103820"/>
            <a:ext cx="697627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000" dirty="0"/>
              <a:t>创作时间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3E7ACF0-79C6-4392-8355-0C3252557FFE}"/>
              </a:ext>
            </a:extLst>
          </p:cNvPr>
          <p:cNvSpPr txBox="1"/>
          <p:nvPr/>
        </p:nvSpPr>
        <p:spPr>
          <a:xfrm>
            <a:off x="10337635" y="2103820"/>
            <a:ext cx="595035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1000" dirty="0"/>
              <a:t>1885</a:t>
            </a:r>
            <a:r>
              <a:rPr lang="zh-CN" altLang="en-US" sz="1000" dirty="0"/>
              <a:t>年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69B38D93-F72B-4E6F-AB42-A9094B05B59C}"/>
              </a:ext>
            </a:extLst>
          </p:cNvPr>
          <p:cNvCxnSpPr>
            <a:cxnSpLocks/>
          </p:cNvCxnSpPr>
          <p:nvPr/>
        </p:nvCxnSpPr>
        <p:spPr>
          <a:xfrm>
            <a:off x="9751407" y="2139914"/>
            <a:ext cx="0" cy="174033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0041F06D-438C-47D4-99FD-6C853AD25007}"/>
              </a:ext>
            </a:extLst>
          </p:cNvPr>
          <p:cNvCxnSpPr>
            <a:cxnSpLocks/>
          </p:cNvCxnSpPr>
          <p:nvPr/>
        </p:nvCxnSpPr>
        <p:spPr>
          <a:xfrm>
            <a:off x="11518899" y="2139914"/>
            <a:ext cx="0" cy="174033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74DEF954-B4DB-4215-8731-1E454DA7959C}"/>
              </a:ext>
            </a:extLst>
          </p:cNvPr>
          <p:cNvCxnSpPr>
            <a:cxnSpLocks/>
          </p:cNvCxnSpPr>
          <p:nvPr/>
        </p:nvCxnSpPr>
        <p:spPr>
          <a:xfrm>
            <a:off x="7881324" y="2139914"/>
            <a:ext cx="0" cy="174033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>
            <a:extLst>
              <a:ext uri="{FF2B5EF4-FFF2-40B4-BE49-F238E27FC236}">
                <a16:creationId xmlns:a16="http://schemas.microsoft.com/office/drawing/2014/main" id="{A796D1C6-36C8-40B3-923C-FB364C07F058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99558" y="1530236"/>
            <a:ext cx="6422169" cy="4749914"/>
          </a:xfrm>
          <a:custGeom>
            <a:avLst/>
            <a:gdLst>
              <a:gd name="connsiteX0" fmla="*/ 605367 w 6422169"/>
              <a:gd name="connsiteY0" fmla="*/ 660514 h 4749914"/>
              <a:gd name="connsiteX1" fmla="*/ 605367 w 6422169"/>
              <a:gd name="connsiteY1" fmla="*/ 4108564 h 4749914"/>
              <a:gd name="connsiteX2" fmla="*/ 5802842 w 6422169"/>
              <a:gd name="connsiteY2" fmla="*/ 4108564 h 4749914"/>
              <a:gd name="connsiteX3" fmla="*/ 5802842 w 6422169"/>
              <a:gd name="connsiteY3" fmla="*/ 660514 h 4749914"/>
              <a:gd name="connsiteX4" fmla="*/ 0 w 6422169"/>
              <a:gd name="connsiteY4" fmla="*/ 0 h 4749914"/>
              <a:gd name="connsiteX5" fmla="*/ 6422169 w 6422169"/>
              <a:gd name="connsiteY5" fmla="*/ 0 h 4749914"/>
              <a:gd name="connsiteX6" fmla="*/ 6422169 w 6422169"/>
              <a:gd name="connsiteY6" fmla="*/ 4749914 h 4749914"/>
              <a:gd name="connsiteX7" fmla="*/ 0 w 6422169"/>
              <a:gd name="connsiteY7" fmla="*/ 4749914 h 4749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422169" h="4749914">
                <a:moveTo>
                  <a:pt x="605367" y="660514"/>
                </a:moveTo>
                <a:lnTo>
                  <a:pt x="605367" y="4108564"/>
                </a:lnTo>
                <a:lnTo>
                  <a:pt x="5802842" y="4108564"/>
                </a:lnTo>
                <a:lnTo>
                  <a:pt x="5802842" y="660514"/>
                </a:lnTo>
                <a:close/>
                <a:moveTo>
                  <a:pt x="0" y="0"/>
                </a:moveTo>
                <a:lnTo>
                  <a:pt x="6422169" y="0"/>
                </a:lnTo>
                <a:lnTo>
                  <a:pt x="6422169" y="4749914"/>
                </a:lnTo>
                <a:lnTo>
                  <a:pt x="0" y="4749914"/>
                </a:lnTo>
                <a:close/>
              </a:path>
            </a:pathLst>
          </a:custGeom>
        </p:spPr>
      </p:pic>
      <p:sp>
        <p:nvSpPr>
          <p:cNvPr id="17" name="椭圆 16">
            <a:extLst>
              <a:ext uri="{FF2B5EF4-FFF2-40B4-BE49-F238E27FC236}">
                <a16:creationId xmlns:a16="http://schemas.microsoft.com/office/drawing/2014/main" id="{2D23E285-CC64-4F34-9219-CB14C51747CC}"/>
              </a:ext>
            </a:extLst>
          </p:cNvPr>
          <p:cNvSpPr/>
          <p:nvPr/>
        </p:nvSpPr>
        <p:spPr>
          <a:xfrm>
            <a:off x="7562289" y="5872295"/>
            <a:ext cx="370840" cy="37084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图形 94">
            <a:extLst>
              <a:ext uri="{FF2B5EF4-FFF2-40B4-BE49-F238E27FC236}">
                <a16:creationId xmlns:a16="http://schemas.microsoft.com/office/drawing/2014/main" id="{2BCC8E22-2B9E-4303-A24F-B8BCBD650897}"/>
              </a:ext>
            </a:extLst>
          </p:cNvPr>
          <p:cNvSpPr/>
          <p:nvPr/>
        </p:nvSpPr>
        <p:spPr>
          <a:xfrm>
            <a:off x="7650258" y="5959119"/>
            <a:ext cx="198409" cy="198409"/>
          </a:xfrm>
          <a:custGeom>
            <a:avLst/>
            <a:gdLst>
              <a:gd name="connsiteX0" fmla="*/ 275606 w 314978"/>
              <a:gd name="connsiteY0" fmla="*/ 0 h 314978"/>
              <a:gd name="connsiteX1" fmla="*/ 39372 w 314978"/>
              <a:gd name="connsiteY1" fmla="*/ 0 h 314978"/>
              <a:gd name="connsiteX2" fmla="*/ 0 w 314978"/>
              <a:gd name="connsiteY2" fmla="*/ 39372 h 314978"/>
              <a:gd name="connsiteX3" fmla="*/ 0 w 314978"/>
              <a:gd name="connsiteY3" fmla="*/ 275606 h 314978"/>
              <a:gd name="connsiteX4" fmla="*/ 39372 w 314978"/>
              <a:gd name="connsiteY4" fmla="*/ 314978 h 314978"/>
              <a:gd name="connsiteX5" fmla="*/ 275606 w 314978"/>
              <a:gd name="connsiteY5" fmla="*/ 314978 h 314978"/>
              <a:gd name="connsiteX6" fmla="*/ 314978 w 314978"/>
              <a:gd name="connsiteY6" fmla="*/ 275606 h 314978"/>
              <a:gd name="connsiteX7" fmla="*/ 314978 w 314978"/>
              <a:gd name="connsiteY7" fmla="*/ 39372 h 314978"/>
              <a:gd name="connsiteX8" fmla="*/ 275606 w 314978"/>
              <a:gd name="connsiteY8" fmla="*/ 0 h 314978"/>
              <a:gd name="connsiteX9" fmla="*/ 295292 w 314978"/>
              <a:gd name="connsiteY9" fmla="*/ 275606 h 314978"/>
              <a:gd name="connsiteX10" fmla="*/ 275606 w 314978"/>
              <a:gd name="connsiteY10" fmla="*/ 295292 h 314978"/>
              <a:gd name="connsiteX11" fmla="*/ 39372 w 314978"/>
              <a:gd name="connsiteY11" fmla="*/ 295292 h 314978"/>
              <a:gd name="connsiteX12" fmla="*/ 19686 w 314978"/>
              <a:gd name="connsiteY12" fmla="*/ 275606 h 314978"/>
              <a:gd name="connsiteX13" fmla="*/ 19686 w 314978"/>
              <a:gd name="connsiteY13" fmla="*/ 39372 h 314978"/>
              <a:gd name="connsiteX14" fmla="*/ 39372 w 314978"/>
              <a:gd name="connsiteY14" fmla="*/ 19686 h 314978"/>
              <a:gd name="connsiteX15" fmla="*/ 275606 w 314978"/>
              <a:gd name="connsiteY15" fmla="*/ 19686 h 314978"/>
              <a:gd name="connsiteX16" fmla="*/ 295292 w 314978"/>
              <a:gd name="connsiteY16" fmla="*/ 39372 h 314978"/>
              <a:gd name="connsiteX17" fmla="*/ 295292 w 314978"/>
              <a:gd name="connsiteY17" fmla="*/ 275606 h 314978"/>
              <a:gd name="connsiteX18" fmla="*/ 271223 w 314978"/>
              <a:gd name="connsiteY18" fmla="*/ 168985 h 314978"/>
              <a:gd name="connsiteX19" fmla="*/ 241694 w 314978"/>
              <a:gd name="connsiteY19" fmla="*/ 149299 h 314978"/>
              <a:gd name="connsiteX20" fmla="*/ 230169 w 314978"/>
              <a:gd name="connsiteY20" fmla="*/ 149905 h 314978"/>
              <a:gd name="connsiteX21" fmla="*/ 230082 w 314978"/>
              <a:gd name="connsiteY21" fmla="*/ 149799 h 314978"/>
              <a:gd name="connsiteX22" fmla="*/ 183260 w 314978"/>
              <a:gd name="connsiteY22" fmla="*/ 187259 h 314978"/>
              <a:gd name="connsiteX23" fmla="*/ 113849 w 314978"/>
              <a:gd name="connsiteY23" fmla="*/ 139533 h 314978"/>
              <a:gd name="connsiteX24" fmla="*/ 113772 w 314978"/>
              <a:gd name="connsiteY24" fmla="*/ 139495 h 314978"/>
              <a:gd name="connsiteX25" fmla="*/ 111129 w 314978"/>
              <a:gd name="connsiteY25" fmla="*/ 138370 h 314978"/>
              <a:gd name="connsiteX26" fmla="*/ 110225 w 314978"/>
              <a:gd name="connsiteY26" fmla="*/ 138005 h 314978"/>
              <a:gd name="connsiteX27" fmla="*/ 107668 w 314978"/>
              <a:gd name="connsiteY27" fmla="*/ 137976 h 314978"/>
              <a:gd name="connsiteX28" fmla="*/ 106486 w 314978"/>
              <a:gd name="connsiteY28" fmla="*/ 137976 h 314978"/>
              <a:gd name="connsiteX29" fmla="*/ 105236 w 314978"/>
              <a:gd name="connsiteY29" fmla="*/ 138466 h 314978"/>
              <a:gd name="connsiteX30" fmla="*/ 102910 w 314978"/>
              <a:gd name="connsiteY30" fmla="*/ 139418 h 314978"/>
              <a:gd name="connsiteX31" fmla="*/ 102814 w 314978"/>
              <a:gd name="connsiteY31" fmla="*/ 139456 h 314978"/>
              <a:gd name="connsiteX32" fmla="*/ 43755 w 314978"/>
              <a:gd name="connsiteY32" fmla="*/ 178829 h 314978"/>
              <a:gd name="connsiteX33" fmla="*/ 41026 w 314978"/>
              <a:gd name="connsiteY33" fmla="*/ 192478 h 314978"/>
              <a:gd name="connsiteX34" fmla="*/ 49225 w 314978"/>
              <a:gd name="connsiteY34" fmla="*/ 196862 h 314978"/>
              <a:gd name="connsiteX35" fmla="*/ 54675 w 314978"/>
              <a:gd name="connsiteY35" fmla="*/ 195208 h 314978"/>
              <a:gd name="connsiteX36" fmla="*/ 108188 w 314978"/>
              <a:gd name="connsiteY36" fmla="*/ 159536 h 314978"/>
              <a:gd name="connsiteX37" fmla="*/ 260188 w 314978"/>
              <a:gd name="connsiteY37" fmla="*/ 264032 h 314978"/>
              <a:gd name="connsiteX38" fmla="*/ 265753 w 314978"/>
              <a:gd name="connsiteY38" fmla="*/ 265763 h 314978"/>
              <a:gd name="connsiteX39" fmla="*/ 273876 w 314978"/>
              <a:gd name="connsiteY39" fmla="*/ 261495 h 314978"/>
              <a:gd name="connsiteX40" fmla="*/ 271338 w 314978"/>
              <a:gd name="connsiteY40" fmla="*/ 247807 h 314978"/>
              <a:gd name="connsiteX41" fmla="*/ 200216 w 314978"/>
              <a:gd name="connsiteY41" fmla="*/ 198909 h 314978"/>
              <a:gd name="connsiteX42" fmla="*/ 236763 w 314978"/>
              <a:gd name="connsiteY42" fmla="*/ 169678 h 314978"/>
              <a:gd name="connsiteX43" fmla="*/ 260304 w 314978"/>
              <a:gd name="connsiteY43" fmla="*/ 185365 h 314978"/>
              <a:gd name="connsiteX44" fmla="*/ 265754 w 314978"/>
              <a:gd name="connsiteY44" fmla="*/ 187018 h 314978"/>
              <a:gd name="connsiteX45" fmla="*/ 273953 w 314978"/>
              <a:gd name="connsiteY45" fmla="*/ 182635 h 314978"/>
              <a:gd name="connsiteX46" fmla="*/ 271223 w 314978"/>
              <a:gd name="connsiteY46" fmla="*/ 168985 h 314978"/>
              <a:gd name="connsiteX47" fmla="*/ 182097 w 314978"/>
              <a:gd name="connsiteY47" fmla="*/ 127960 h 314978"/>
              <a:gd name="connsiteX48" fmla="*/ 226391 w 314978"/>
              <a:gd name="connsiteY48" fmla="*/ 83666 h 314978"/>
              <a:gd name="connsiteX49" fmla="*/ 182097 w 314978"/>
              <a:gd name="connsiteY49" fmla="*/ 39372 h 314978"/>
              <a:gd name="connsiteX50" fmla="*/ 137803 w 314978"/>
              <a:gd name="connsiteY50" fmla="*/ 83666 h 314978"/>
              <a:gd name="connsiteX51" fmla="*/ 182097 w 314978"/>
              <a:gd name="connsiteY51" fmla="*/ 127960 h 314978"/>
              <a:gd name="connsiteX52" fmla="*/ 182097 w 314978"/>
              <a:gd name="connsiteY52" fmla="*/ 59059 h 314978"/>
              <a:gd name="connsiteX53" fmla="*/ 206704 w 314978"/>
              <a:gd name="connsiteY53" fmla="*/ 83666 h 314978"/>
              <a:gd name="connsiteX54" fmla="*/ 182097 w 314978"/>
              <a:gd name="connsiteY54" fmla="*/ 108274 h 314978"/>
              <a:gd name="connsiteX55" fmla="*/ 157489 w 314978"/>
              <a:gd name="connsiteY55" fmla="*/ 83666 h 314978"/>
              <a:gd name="connsiteX56" fmla="*/ 182097 w 314978"/>
              <a:gd name="connsiteY56" fmla="*/ 59059 h 314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314978" h="314978">
                <a:moveTo>
                  <a:pt x="275606" y="0"/>
                </a:moveTo>
                <a:lnTo>
                  <a:pt x="39372" y="0"/>
                </a:lnTo>
                <a:cubicBezTo>
                  <a:pt x="17658" y="0"/>
                  <a:pt x="0" y="17658"/>
                  <a:pt x="0" y="39372"/>
                </a:cubicBezTo>
                <a:lnTo>
                  <a:pt x="0" y="275606"/>
                </a:lnTo>
                <a:cubicBezTo>
                  <a:pt x="0" y="297320"/>
                  <a:pt x="17658" y="314978"/>
                  <a:pt x="39372" y="314978"/>
                </a:cubicBezTo>
                <a:lnTo>
                  <a:pt x="275606" y="314978"/>
                </a:lnTo>
                <a:cubicBezTo>
                  <a:pt x="297321" y="314978"/>
                  <a:pt x="314978" y="297320"/>
                  <a:pt x="314978" y="275606"/>
                </a:cubicBezTo>
                <a:lnTo>
                  <a:pt x="314978" y="39372"/>
                </a:lnTo>
                <a:cubicBezTo>
                  <a:pt x="314978" y="17658"/>
                  <a:pt x="297321" y="0"/>
                  <a:pt x="275606" y="0"/>
                </a:cubicBezTo>
                <a:close/>
                <a:moveTo>
                  <a:pt x="295292" y="275606"/>
                </a:moveTo>
                <a:cubicBezTo>
                  <a:pt x="295292" y="286459"/>
                  <a:pt x="286459" y="295292"/>
                  <a:pt x="275606" y="295292"/>
                </a:cubicBezTo>
                <a:lnTo>
                  <a:pt x="39372" y="295292"/>
                </a:lnTo>
                <a:cubicBezTo>
                  <a:pt x="28520" y="295292"/>
                  <a:pt x="19686" y="286459"/>
                  <a:pt x="19686" y="275606"/>
                </a:cubicBezTo>
                <a:lnTo>
                  <a:pt x="19686" y="39372"/>
                </a:lnTo>
                <a:cubicBezTo>
                  <a:pt x="19686" y="28520"/>
                  <a:pt x="28520" y="19686"/>
                  <a:pt x="39372" y="19686"/>
                </a:cubicBezTo>
                <a:lnTo>
                  <a:pt x="275606" y="19686"/>
                </a:lnTo>
                <a:cubicBezTo>
                  <a:pt x="286459" y="19686"/>
                  <a:pt x="295292" y="28520"/>
                  <a:pt x="295292" y="39372"/>
                </a:cubicBezTo>
                <a:lnTo>
                  <a:pt x="295292" y="275606"/>
                </a:lnTo>
                <a:close/>
                <a:moveTo>
                  <a:pt x="271223" y="168985"/>
                </a:moveTo>
                <a:lnTo>
                  <a:pt x="241694" y="149299"/>
                </a:lnTo>
                <a:cubicBezTo>
                  <a:pt x="238022" y="146858"/>
                  <a:pt x="233417" y="147300"/>
                  <a:pt x="230169" y="149905"/>
                </a:cubicBezTo>
                <a:lnTo>
                  <a:pt x="230082" y="149799"/>
                </a:lnTo>
                <a:lnTo>
                  <a:pt x="183260" y="187259"/>
                </a:lnTo>
                <a:lnTo>
                  <a:pt x="113849" y="139533"/>
                </a:lnTo>
                <a:cubicBezTo>
                  <a:pt x="113820" y="139514"/>
                  <a:pt x="113791" y="139514"/>
                  <a:pt x="113772" y="139495"/>
                </a:cubicBezTo>
                <a:cubicBezTo>
                  <a:pt x="112965" y="138956"/>
                  <a:pt x="112051" y="138658"/>
                  <a:pt x="111129" y="138370"/>
                </a:cubicBezTo>
                <a:cubicBezTo>
                  <a:pt x="110821" y="138274"/>
                  <a:pt x="110543" y="138063"/>
                  <a:pt x="110225" y="138005"/>
                </a:cubicBezTo>
                <a:cubicBezTo>
                  <a:pt x="109389" y="137831"/>
                  <a:pt x="108534" y="137928"/>
                  <a:pt x="107668" y="137976"/>
                </a:cubicBezTo>
                <a:cubicBezTo>
                  <a:pt x="107274" y="138005"/>
                  <a:pt x="106870" y="137899"/>
                  <a:pt x="106486" y="137976"/>
                </a:cubicBezTo>
                <a:cubicBezTo>
                  <a:pt x="106053" y="138052"/>
                  <a:pt x="105659" y="138322"/>
                  <a:pt x="105236" y="138466"/>
                </a:cubicBezTo>
                <a:cubicBezTo>
                  <a:pt x="104439" y="138726"/>
                  <a:pt x="103631" y="138947"/>
                  <a:pt x="102910" y="139418"/>
                </a:cubicBezTo>
                <a:cubicBezTo>
                  <a:pt x="102881" y="139437"/>
                  <a:pt x="102843" y="139437"/>
                  <a:pt x="102814" y="139456"/>
                </a:cubicBezTo>
                <a:lnTo>
                  <a:pt x="43755" y="178829"/>
                </a:lnTo>
                <a:cubicBezTo>
                  <a:pt x="39228" y="181847"/>
                  <a:pt x="38007" y="187950"/>
                  <a:pt x="41026" y="192478"/>
                </a:cubicBezTo>
                <a:cubicBezTo>
                  <a:pt x="42919" y="195323"/>
                  <a:pt x="46043" y="196862"/>
                  <a:pt x="49225" y="196862"/>
                </a:cubicBezTo>
                <a:cubicBezTo>
                  <a:pt x="51100" y="196862"/>
                  <a:pt x="52993" y="196323"/>
                  <a:pt x="54675" y="195208"/>
                </a:cubicBezTo>
                <a:lnTo>
                  <a:pt x="108188" y="159536"/>
                </a:lnTo>
                <a:lnTo>
                  <a:pt x="260188" y="264032"/>
                </a:lnTo>
                <a:cubicBezTo>
                  <a:pt x="261890" y="265206"/>
                  <a:pt x="263831" y="265763"/>
                  <a:pt x="265753" y="265763"/>
                </a:cubicBezTo>
                <a:cubicBezTo>
                  <a:pt x="268887" y="265763"/>
                  <a:pt x="271963" y="264273"/>
                  <a:pt x="273876" y="261495"/>
                </a:cubicBezTo>
                <a:cubicBezTo>
                  <a:pt x="276952" y="257016"/>
                  <a:pt x="275818" y="250894"/>
                  <a:pt x="271338" y="247807"/>
                </a:cubicBezTo>
                <a:lnTo>
                  <a:pt x="200216" y="198909"/>
                </a:lnTo>
                <a:lnTo>
                  <a:pt x="236763" y="169678"/>
                </a:lnTo>
                <a:lnTo>
                  <a:pt x="260304" y="185365"/>
                </a:lnTo>
                <a:cubicBezTo>
                  <a:pt x="261986" y="186480"/>
                  <a:pt x="263879" y="187018"/>
                  <a:pt x="265754" y="187018"/>
                </a:cubicBezTo>
                <a:cubicBezTo>
                  <a:pt x="268935" y="187018"/>
                  <a:pt x="272060" y="185481"/>
                  <a:pt x="273953" y="182635"/>
                </a:cubicBezTo>
                <a:cubicBezTo>
                  <a:pt x="276971" y="178108"/>
                  <a:pt x="275750" y="172004"/>
                  <a:pt x="271223" y="168985"/>
                </a:cubicBezTo>
                <a:close/>
                <a:moveTo>
                  <a:pt x="182097" y="127960"/>
                </a:moveTo>
                <a:cubicBezTo>
                  <a:pt x="206522" y="127960"/>
                  <a:pt x="226391" y="108091"/>
                  <a:pt x="226391" y="83666"/>
                </a:cubicBezTo>
                <a:cubicBezTo>
                  <a:pt x="226391" y="59241"/>
                  <a:pt x="206522" y="39372"/>
                  <a:pt x="182097" y="39372"/>
                </a:cubicBezTo>
                <a:cubicBezTo>
                  <a:pt x="157672" y="39372"/>
                  <a:pt x="137803" y="59241"/>
                  <a:pt x="137803" y="83666"/>
                </a:cubicBezTo>
                <a:cubicBezTo>
                  <a:pt x="137803" y="108091"/>
                  <a:pt x="157672" y="127960"/>
                  <a:pt x="182097" y="127960"/>
                </a:cubicBezTo>
                <a:close/>
                <a:moveTo>
                  <a:pt x="182097" y="59059"/>
                </a:moveTo>
                <a:cubicBezTo>
                  <a:pt x="195669" y="59059"/>
                  <a:pt x="206704" y="70093"/>
                  <a:pt x="206704" y="83666"/>
                </a:cubicBezTo>
                <a:cubicBezTo>
                  <a:pt x="206704" y="97239"/>
                  <a:pt x="195669" y="108274"/>
                  <a:pt x="182097" y="108274"/>
                </a:cubicBezTo>
                <a:cubicBezTo>
                  <a:pt x="168524" y="108274"/>
                  <a:pt x="157489" y="97239"/>
                  <a:pt x="157489" y="83666"/>
                </a:cubicBezTo>
                <a:cubicBezTo>
                  <a:pt x="157489" y="70093"/>
                  <a:pt x="168524" y="59059"/>
                  <a:pt x="182097" y="59059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284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a14="http://schemas.microsoft.com/office/drawing/2010/main" xmlns:a16="http://schemas.microsoft.com/office/drawing/2014/main" xmlns="">
      <p:transition spd="slow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A9F73BEF-C905-46FC-B3C5-7C548613D72A}"/>
              </a:ext>
            </a:extLst>
          </p:cNvPr>
          <p:cNvSpPr txBox="1"/>
          <p:nvPr/>
        </p:nvSpPr>
        <p:spPr>
          <a:xfrm>
            <a:off x="196612" y="1878645"/>
            <a:ext cx="3576620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/>
                </a:solidFill>
              </a:defRPr>
            </a:lvl1pPr>
          </a:lstStyle>
          <a:p>
            <a:r>
              <a:rPr lang="en-US" altLang="zh-CN" sz="28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The Parsonage Garden </a:t>
            </a:r>
            <a:endParaRPr lang="zh-CN" altLang="en-US" sz="2800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A04581E8-66D9-4329-85E1-398E90A06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350" y="491934"/>
            <a:ext cx="2954655" cy="590931"/>
          </a:xfrm>
        </p:spPr>
        <p:txBody>
          <a:bodyPr/>
          <a:lstStyle/>
          <a:p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安特卫普时期</a:t>
            </a:r>
          </a:p>
        </p:txBody>
      </p:sp>
      <p:pic>
        <p:nvPicPr>
          <p:cNvPr id="7" name="图片占位符 6">
            <a:extLst>
              <a:ext uri="{FF2B5EF4-FFF2-40B4-BE49-F238E27FC236}">
                <a16:creationId xmlns:a16="http://schemas.microsoft.com/office/drawing/2014/main" id="{7CFF07E7-70F6-45C8-9189-8D0B21AD22E7}"/>
              </a:ext>
            </a:extLst>
          </p:cNvPr>
          <p:cNvPicPr>
            <a:picLocks noGrp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52500" y="2190750"/>
            <a:ext cx="10287000" cy="4667250"/>
          </a:xfr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5B72F7CC-A09D-4D17-855B-F1A6160A1679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52500" y="2190750"/>
            <a:ext cx="10287000" cy="4667250"/>
          </a:xfrm>
          <a:custGeom>
            <a:avLst/>
            <a:gdLst>
              <a:gd name="connsiteX0" fmla="*/ 276860 w 10287000"/>
              <a:gd name="connsiteY0" fmla="*/ 277283 h 4667250"/>
              <a:gd name="connsiteX1" fmla="*/ 276860 w 10287000"/>
              <a:gd name="connsiteY1" fmla="*/ 4367530 h 4667250"/>
              <a:gd name="connsiteX2" fmla="*/ 10055860 w 10287000"/>
              <a:gd name="connsiteY2" fmla="*/ 4367530 h 4667250"/>
              <a:gd name="connsiteX3" fmla="*/ 10055860 w 10287000"/>
              <a:gd name="connsiteY3" fmla="*/ 277283 h 4667250"/>
              <a:gd name="connsiteX4" fmla="*/ 0 w 10287000"/>
              <a:gd name="connsiteY4" fmla="*/ 0 h 4667250"/>
              <a:gd name="connsiteX5" fmla="*/ 10287000 w 10287000"/>
              <a:gd name="connsiteY5" fmla="*/ 0 h 4667250"/>
              <a:gd name="connsiteX6" fmla="*/ 10287000 w 10287000"/>
              <a:gd name="connsiteY6" fmla="*/ 4667250 h 4667250"/>
              <a:gd name="connsiteX7" fmla="*/ 0 w 10287000"/>
              <a:gd name="connsiteY7" fmla="*/ 4667250 h 4667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87000" h="4667250">
                <a:moveTo>
                  <a:pt x="276860" y="277283"/>
                </a:moveTo>
                <a:lnTo>
                  <a:pt x="276860" y="4367530"/>
                </a:lnTo>
                <a:lnTo>
                  <a:pt x="10055860" y="4367530"/>
                </a:lnTo>
                <a:lnTo>
                  <a:pt x="10055860" y="277283"/>
                </a:lnTo>
                <a:close/>
                <a:moveTo>
                  <a:pt x="0" y="0"/>
                </a:moveTo>
                <a:lnTo>
                  <a:pt x="10287000" y="0"/>
                </a:lnTo>
                <a:lnTo>
                  <a:pt x="10287000" y="4667250"/>
                </a:lnTo>
                <a:lnTo>
                  <a:pt x="0" y="4667250"/>
                </a:lnTo>
                <a:close/>
              </a:path>
            </a:pathLst>
          </a:custGeom>
        </p:spPr>
      </p:pic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2A2276D-33BC-49C9-8F6E-0C12498F755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199624" y="1241730"/>
            <a:ext cx="3005952" cy="369332"/>
          </a:xfrm>
        </p:spPr>
        <p:txBody>
          <a:bodyPr/>
          <a:lstStyle/>
          <a:p>
            <a:pPr algn="ctr"/>
            <a:r>
              <a:rPr lang="zh-CN" altLang="en-US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+mj-ea"/>
                <a:ea typeface="+mj-ea"/>
              </a:rPr>
              <a:t>纽恩南春天里的牧师花园</a:t>
            </a:r>
            <a:endParaRPr lang="en-US" altLang="zh-CN" sz="2000" dirty="0">
              <a:solidFill>
                <a:schemeClr val="accent1">
                  <a:lumMod val="40000"/>
                  <a:lumOff val="6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7B6A933-5616-43C3-8B45-18F0CED3212A}"/>
              </a:ext>
            </a:extLst>
          </p:cNvPr>
          <p:cNvSpPr txBox="1"/>
          <p:nvPr/>
        </p:nvSpPr>
        <p:spPr>
          <a:xfrm>
            <a:off x="804473" y="1091515"/>
            <a:ext cx="310617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</a:rPr>
              <a:t>1885</a:t>
            </a: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</a:rPr>
              <a:t>年</a:t>
            </a:r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</a:rPr>
              <a:t>11</a:t>
            </a: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</a:rPr>
              <a:t>月</a:t>
            </a:r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</a:rPr>
              <a:t>28</a:t>
            </a: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</a:rPr>
              <a:t>日</a:t>
            </a:r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</a:rPr>
              <a:t>—1886</a:t>
            </a: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</a:rPr>
              <a:t>年</a:t>
            </a:r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</a:rPr>
              <a:t>2</a:t>
            </a: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</a:rPr>
              <a:t>月</a:t>
            </a:r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</a:rPr>
              <a:t>28</a:t>
            </a: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</a:rPr>
              <a:t>日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FC265E7-C72E-4A9F-B84A-73E74C8AB03F}"/>
              </a:ext>
            </a:extLst>
          </p:cNvPr>
          <p:cNvSpPr txBox="1"/>
          <p:nvPr/>
        </p:nvSpPr>
        <p:spPr>
          <a:xfrm>
            <a:off x="8376912" y="1822494"/>
            <a:ext cx="697627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000" dirty="0"/>
              <a:t>创作时间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7650FDC-F4AA-48CF-8343-9AB4E7E37B53}"/>
              </a:ext>
            </a:extLst>
          </p:cNvPr>
          <p:cNvSpPr txBox="1"/>
          <p:nvPr/>
        </p:nvSpPr>
        <p:spPr>
          <a:xfrm>
            <a:off x="9955955" y="1822494"/>
            <a:ext cx="595035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1000" dirty="0"/>
              <a:t>1885</a:t>
            </a:r>
            <a:r>
              <a:rPr lang="zh-CN" altLang="en-US" sz="1000" dirty="0"/>
              <a:t>年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BE43A164-1852-44EF-8524-A57795F88CF4}"/>
              </a:ext>
            </a:extLst>
          </p:cNvPr>
          <p:cNvCxnSpPr>
            <a:cxnSpLocks/>
          </p:cNvCxnSpPr>
          <p:nvPr/>
        </p:nvCxnSpPr>
        <p:spPr>
          <a:xfrm>
            <a:off x="9267443" y="1858588"/>
            <a:ext cx="0" cy="174033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4C2C8937-9767-4311-84F6-104852C50E3D}"/>
              </a:ext>
            </a:extLst>
          </p:cNvPr>
          <p:cNvCxnSpPr>
            <a:cxnSpLocks/>
          </p:cNvCxnSpPr>
          <p:nvPr/>
        </p:nvCxnSpPr>
        <p:spPr>
          <a:xfrm>
            <a:off x="11239500" y="1858588"/>
            <a:ext cx="0" cy="174033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E13CA151-3599-40E0-8FFE-0695DD6FE49D}"/>
              </a:ext>
            </a:extLst>
          </p:cNvPr>
          <p:cNvCxnSpPr>
            <a:cxnSpLocks/>
          </p:cNvCxnSpPr>
          <p:nvPr/>
        </p:nvCxnSpPr>
        <p:spPr>
          <a:xfrm>
            <a:off x="8184008" y="1858588"/>
            <a:ext cx="0" cy="174033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id="{38D48174-728D-4C0D-B3EA-F503018021CA}"/>
              </a:ext>
            </a:extLst>
          </p:cNvPr>
          <p:cNvSpPr/>
          <p:nvPr/>
        </p:nvSpPr>
        <p:spPr>
          <a:xfrm>
            <a:off x="336550" y="4267200"/>
            <a:ext cx="5283200" cy="1871067"/>
          </a:xfrm>
          <a:prstGeom prst="rect">
            <a:avLst/>
          </a:prstGeom>
          <a:solidFill>
            <a:schemeClr val="accent1"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395001A3-BDF3-42A1-979C-F7792ED8DF15}"/>
              </a:ext>
            </a:extLst>
          </p:cNvPr>
          <p:cNvSpPr txBox="1"/>
          <p:nvPr/>
        </p:nvSpPr>
        <p:spPr>
          <a:xfrm rot="5400000">
            <a:off x="9919265" y="3383881"/>
            <a:ext cx="3820277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/>
                </a:solidFill>
              </a:defRPr>
            </a:lvl1pPr>
          </a:lstStyle>
          <a:p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思源宋体 CN Medium"/>
                <a:cs typeface="+mn-cs"/>
              </a:rPr>
              <a:t>At </a:t>
            </a:r>
            <a:r>
              <a:rPr kumimoji="0" lang="en-US" altLang="zh-CN" sz="32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思源宋体 CN Medium"/>
                <a:cs typeface="+mn-cs"/>
              </a:rPr>
              <a:t>Nuenen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思源宋体 CN Medium"/>
                <a:cs typeface="+mn-cs"/>
              </a:rPr>
              <a:t> In Spring</a:t>
            </a:r>
            <a:endParaRPr lang="zh-CN" altLang="en-US" sz="3200" dirty="0">
              <a:latin typeface="+mj-lt"/>
            </a:endParaRP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5A712AFB-42EE-4079-BA0D-FA6EAD7587A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</a:rPr>
              <a:t>该画原收藏于格罗宁格博物馆，</a:t>
            </a:r>
            <a:r>
              <a:rPr lang="en-US" altLang="zh-CN" dirty="0">
                <a:solidFill>
                  <a:schemeClr val="bg1"/>
                </a:solidFill>
              </a:rPr>
              <a:t>2020</a:t>
            </a:r>
            <a:r>
              <a:rPr lang="zh-CN" altLang="en-US" dirty="0">
                <a:solidFill>
                  <a:schemeClr val="bg1"/>
                </a:solidFill>
              </a:rPr>
              <a:t>年租借给荷兰拉伦市的辛格博物馆。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</a:rPr>
              <a:t>2020</a:t>
            </a:r>
            <a:r>
              <a:rPr lang="zh-CN" altLang="en-US" dirty="0">
                <a:solidFill>
                  <a:schemeClr val="bg1"/>
                </a:solidFill>
              </a:rPr>
              <a:t>年</a:t>
            </a:r>
            <a:r>
              <a:rPr lang="en-US" altLang="zh-CN" dirty="0">
                <a:solidFill>
                  <a:schemeClr val="bg1"/>
                </a:solidFill>
              </a:rPr>
              <a:t>3</a:t>
            </a:r>
            <a:r>
              <a:rPr lang="zh-CN" altLang="en-US" dirty="0">
                <a:solidFill>
                  <a:schemeClr val="bg1"/>
                </a:solidFill>
              </a:rPr>
              <a:t>月</a:t>
            </a:r>
            <a:r>
              <a:rPr lang="en-US" altLang="zh-CN" dirty="0">
                <a:solidFill>
                  <a:schemeClr val="bg1"/>
                </a:solidFill>
              </a:rPr>
              <a:t>30</a:t>
            </a:r>
            <a:r>
              <a:rPr lang="zh-CN" altLang="en-US" dirty="0">
                <a:solidFill>
                  <a:schemeClr val="bg1"/>
                </a:solidFill>
              </a:rPr>
              <a:t>日，辛格博物馆宣布，荷兰画家梵高</a:t>
            </a:r>
            <a:r>
              <a:rPr lang="en-US" altLang="zh-CN" dirty="0">
                <a:solidFill>
                  <a:schemeClr val="bg1"/>
                </a:solidFill>
              </a:rPr>
              <a:t>1884</a:t>
            </a:r>
            <a:r>
              <a:rPr lang="zh-CN" altLang="en-US" dirty="0">
                <a:solidFill>
                  <a:schemeClr val="bg1"/>
                </a:solidFill>
              </a:rPr>
              <a:t>年画作</a:t>
            </a:r>
            <a:r>
              <a:rPr lang="en-US" altLang="zh-CN" dirty="0">
                <a:solidFill>
                  <a:schemeClr val="bg1"/>
                </a:solidFill>
              </a:rPr>
              <a:t>《</a:t>
            </a:r>
            <a:r>
              <a:rPr lang="zh-CN" altLang="en-US" dirty="0">
                <a:solidFill>
                  <a:schemeClr val="bg1"/>
                </a:solidFill>
              </a:rPr>
              <a:t>纽恩南春天里的牧师花园</a:t>
            </a:r>
            <a:r>
              <a:rPr lang="en-US" altLang="zh-CN" dirty="0">
                <a:solidFill>
                  <a:schemeClr val="bg1"/>
                </a:solidFill>
              </a:rPr>
              <a:t>》30</a:t>
            </a:r>
            <a:r>
              <a:rPr lang="zh-CN" altLang="en-US" dirty="0">
                <a:solidFill>
                  <a:schemeClr val="bg1"/>
                </a:solidFill>
              </a:rPr>
              <a:t>日凌晨被盗。失窃日系梵高</a:t>
            </a:r>
            <a:r>
              <a:rPr lang="en-US" altLang="zh-CN" dirty="0">
                <a:solidFill>
                  <a:schemeClr val="bg1"/>
                </a:solidFill>
              </a:rPr>
              <a:t>167</a:t>
            </a:r>
            <a:r>
              <a:rPr lang="zh-CN" altLang="en-US" dirty="0">
                <a:solidFill>
                  <a:schemeClr val="bg1"/>
                </a:solidFill>
              </a:rPr>
              <a:t>周年诞辰。</a:t>
            </a:r>
          </a:p>
        </p:txBody>
      </p:sp>
    </p:spTree>
    <p:extLst>
      <p:ext uri="{BB962C8B-B14F-4D97-AF65-F5344CB8AC3E}">
        <p14:creationId xmlns:p14="http://schemas.microsoft.com/office/powerpoint/2010/main" val="1043438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a14="http://schemas.microsoft.com/office/drawing/2010/main" xmlns:a16="http://schemas.microsoft.com/office/drawing/2014/main" xmlns="">
      <p:transition spd="slow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FDA9B0B-716B-4BE9-B6D6-83C6B3F290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350" y="491934"/>
            <a:ext cx="2031325" cy="590931"/>
          </a:xfrm>
        </p:spPr>
        <p:txBody>
          <a:bodyPr/>
          <a:lstStyle/>
          <a:p>
            <a:r>
              <a:rPr lang="zh-CN" altLang="en-US" sz="3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巴黎时期</a:t>
            </a:r>
            <a:endParaRPr lang="zh-CN" altLang="en-US" sz="36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D767D812-1BAB-4F3A-81E9-AD25DB878B07}"/>
              </a:ext>
            </a:extLst>
          </p:cNvPr>
          <p:cNvSpPr>
            <a:spLocks noGrp="1"/>
          </p:cNvSpPr>
          <p:nvPr>
            <p:ph type="body" orient="vert" sz="quarter" idx="13"/>
          </p:nvPr>
        </p:nvSpPr>
        <p:spPr>
          <a:xfrm>
            <a:off x="120143" y="332654"/>
            <a:ext cx="440890" cy="2862322"/>
          </a:xfrm>
        </p:spPr>
        <p:txBody>
          <a:bodyPr/>
          <a:lstStyle/>
          <a:p>
            <a:r>
              <a:rPr lang="zh-CN" altLang="en-US">
                <a:solidFill>
                  <a:schemeClr val="accent4">
                    <a:lumMod val="20000"/>
                    <a:lumOff val="80000"/>
                  </a:schemeClr>
                </a:solidFill>
              </a:rPr>
              <a:t>展出作品</a:t>
            </a:r>
            <a:endParaRPr lang="zh-CN" altLang="en-US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4" name="图片占位符 13">
            <a:extLst>
              <a:ext uri="{FF2B5EF4-FFF2-40B4-BE49-F238E27FC236}">
                <a16:creationId xmlns:a16="http://schemas.microsoft.com/office/drawing/2014/main" id="{0F11EE4A-F5AC-4C7E-A4B4-AF8E25AE8086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文本占位符 4">
            <a:extLst>
              <a:ext uri="{FF2B5EF4-FFF2-40B4-BE49-F238E27FC236}">
                <a16:creationId xmlns:a16="http://schemas.microsoft.com/office/drawing/2014/main" id="{AAA50E0B-8B3D-4381-AD1A-BF2846C1892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323731" y="3535426"/>
            <a:ext cx="2337732" cy="369332"/>
          </a:xfrm>
        </p:spPr>
        <p:txBody>
          <a:bodyPr/>
          <a:lstStyle/>
          <a:p>
            <a:pPr algn="ctr"/>
            <a:r>
              <a:rPr lang="zh-CN" altLang="en-US" dirty="0"/>
              <a:t>风车磨坊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8908EF52-C510-4641-B42C-7C34140A19A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dirty="0"/>
              <a:t>《</a:t>
            </a:r>
            <a:r>
              <a:rPr lang="zh-CN" altLang="en-US" dirty="0"/>
              <a:t>风车磨坊</a:t>
            </a:r>
            <a:r>
              <a:rPr lang="en-US" altLang="zh-CN" dirty="0"/>
              <a:t>》</a:t>
            </a:r>
            <a:r>
              <a:rPr lang="zh-CN" altLang="en-US" dirty="0"/>
              <a:t>是荷兰画家梵高创作的一幅油画。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en-US" dirty="0"/>
              <a:t>收藏于荷兰沃兹勒市立博物馆。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F2C4F59-6C7B-4243-B2C6-C760B06DF914}"/>
              </a:ext>
            </a:extLst>
          </p:cNvPr>
          <p:cNvSpPr txBox="1"/>
          <p:nvPr/>
        </p:nvSpPr>
        <p:spPr>
          <a:xfrm>
            <a:off x="804473" y="1091515"/>
            <a:ext cx="310617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</a:rPr>
              <a:t>1886</a:t>
            </a: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</a:rPr>
              <a:t>年</a:t>
            </a:r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</a:rPr>
              <a:t>3</a:t>
            </a: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</a:rPr>
              <a:t>月</a:t>
            </a:r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</a:rPr>
              <a:t>—1888</a:t>
            </a: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</a:rPr>
              <a:t>年</a:t>
            </a:r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</a:rPr>
              <a:t>2</a:t>
            </a: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</a:rPr>
              <a:t>月</a:t>
            </a:r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</a:rPr>
              <a:t>20</a:t>
            </a: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</a:rPr>
              <a:t>日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D39534C-4BC2-4E81-8F52-22807AE9284A}"/>
              </a:ext>
            </a:extLst>
          </p:cNvPr>
          <p:cNvSpPr txBox="1"/>
          <p:nvPr/>
        </p:nvSpPr>
        <p:spPr>
          <a:xfrm>
            <a:off x="1484454" y="4124824"/>
            <a:ext cx="697627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000" dirty="0"/>
              <a:t>创作时间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943F7A8-704E-4C16-AAEB-42659F3577C2}"/>
              </a:ext>
            </a:extLst>
          </p:cNvPr>
          <p:cNvSpPr txBox="1"/>
          <p:nvPr/>
        </p:nvSpPr>
        <p:spPr>
          <a:xfrm>
            <a:off x="2709535" y="4124824"/>
            <a:ext cx="595035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1000" dirty="0"/>
              <a:t>1886</a:t>
            </a:r>
            <a:r>
              <a:rPr lang="zh-CN" altLang="en-US" sz="1000" dirty="0"/>
              <a:t>年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36566C79-BA8A-494D-9241-93DA61E3880C}"/>
              </a:ext>
            </a:extLst>
          </p:cNvPr>
          <p:cNvCxnSpPr>
            <a:cxnSpLocks/>
          </p:cNvCxnSpPr>
          <p:nvPr/>
        </p:nvCxnSpPr>
        <p:spPr>
          <a:xfrm>
            <a:off x="2374985" y="4160918"/>
            <a:ext cx="0" cy="174033"/>
          </a:xfrm>
          <a:prstGeom prst="line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8FDDEECB-CE83-4BC8-9645-CD842713F915}"/>
              </a:ext>
            </a:extLst>
          </p:cNvPr>
          <p:cNvCxnSpPr>
            <a:cxnSpLocks/>
          </p:cNvCxnSpPr>
          <p:nvPr/>
        </p:nvCxnSpPr>
        <p:spPr>
          <a:xfrm>
            <a:off x="3639119" y="4160918"/>
            <a:ext cx="0" cy="174033"/>
          </a:xfrm>
          <a:prstGeom prst="line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01B18F5F-41F5-4BBA-8FA5-848CAD06CBAD}"/>
              </a:ext>
            </a:extLst>
          </p:cNvPr>
          <p:cNvCxnSpPr>
            <a:cxnSpLocks/>
          </p:cNvCxnSpPr>
          <p:nvPr/>
        </p:nvCxnSpPr>
        <p:spPr>
          <a:xfrm>
            <a:off x="1291550" y="4160918"/>
            <a:ext cx="0" cy="174033"/>
          </a:xfrm>
          <a:prstGeom prst="line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椭圆 12">
            <a:extLst>
              <a:ext uri="{FF2B5EF4-FFF2-40B4-BE49-F238E27FC236}">
                <a16:creationId xmlns:a16="http://schemas.microsoft.com/office/drawing/2014/main" id="{64CDB44C-796D-467D-8E10-38DA78378EE8}"/>
              </a:ext>
            </a:extLst>
          </p:cNvPr>
          <p:cNvSpPr/>
          <p:nvPr/>
        </p:nvSpPr>
        <p:spPr>
          <a:xfrm>
            <a:off x="4628589" y="5763260"/>
            <a:ext cx="370840" cy="3708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图形 94">
            <a:extLst>
              <a:ext uri="{FF2B5EF4-FFF2-40B4-BE49-F238E27FC236}">
                <a16:creationId xmlns:a16="http://schemas.microsoft.com/office/drawing/2014/main" id="{77D14D10-E555-4930-AA48-9035D51E5C19}"/>
              </a:ext>
            </a:extLst>
          </p:cNvPr>
          <p:cNvSpPr/>
          <p:nvPr/>
        </p:nvSpPr>
        <p:spPr>
          <a:xfrm>
            <a:off x="4716558" y="5850084"/>
            <a:ext cx="198409" cy="198409"/>
          </a:xfrm>
          <a:custGeom>
            <a:avLst/>
            <a:gdLst>
              <a:gd name="connsiteX0" fmla="*/ 275606 w 314978"/>
              <a:gd name="connsiteY0" fmla="*/ 0 h 314978"/>
              <a:gd name="connsiteX1" fmla="*/ 39372 w 314978"/>
              <a:gd name="connsiteY1" fmla="*/ 0 h 314978"/>
              <a:gd name="connsiteX2" fmla="*/ 0 w 314978"/>
              <a:gd name="connsiteY2" fmla="*/ 39372 h 314978"/>
              <a:gd name="connsiteX3" fmla="*/ 0 w 314978"/>
              <a:gd name="connsiteY3" fmla="*/ 275606 h 314978"/>
              <a:gd name="connsiteX4" fmla="*/ 39372 w 314978"/>
              <a:gd name="connsiteY4" fmla="*/ 314978 h 314978"/>
              <a:gd name="connsiteX5" fmla="*/ 275606 w 314978"/>
              <a:gd name="connsiteY5" fmla="*/ 314978 h 314978"/>
              <a:gd name="connsiteX6" fmla="*/ 314978 w 314978"/>
              <a:gd name="connsiteY6" fmla="*/ 275606 h 314978"/>
              <a:gd name="connsiteX7" fmla="*/ 314978 w 314978"/>
              <a:gd name="connsiteY7" fmla="*/ 39372 h 314978"/>
              <a:gd name="connsiteX8" fmla="*/ 275606 w 314978"/>
              <a:gd name="connsiteY8" fmla="*/ 0 h 314978"/>
              <a:gd name="connsiteX9" fmla="*/ 295292 w 314978"/>
              <a:gd name="connsiteY9" fmla="*/ 275606 h 314978"/>
              <a:gd name="connsiteX10" fmla="*/ 275606 w 314978"/>
              <a:gd name="connsiteY10" fmla="*/ 295292 h 314978"/>
              <a:gd name="connsiteX11" fmla="*/ 39372 w 314978"/>
              <a:gd name="connsiteY11" fmla="*/ 295292 h 314978"/>
              <a:gd name="connsiteX12" fmla="*/ 19686 w 314978"/>
              <a:gd name="connsiteY12" fmla="*/ 275606 h 314978"/>
              <a:gd name="connsiteX13" fmla="*/ 19686 w 314978"/>
              <a:gd name="connsiteY13" fmla="*/ 39372 h 314978"/>
              <a:gd name="connsiteX14" fmla="*/ 39372 w 314978"/>
              <a:gd name="connsiteY14" fmla="*/ 19686 h 314978"/>
              <a:gd name="connsiteX15" fmla="*/ 275606 w 314978"/>
              <a:gd name="connsiteY15" fmla="*/ 19686 h 314978"/>
              <a:gd name="connsiteX16" fmla="*/ 295292 w 314978"/>
              <a:gd name="connsiteY16" fmla="*/ 39372 h 314978"/>
              <a:gd name="connsiteX17" fmla="*/ 295292 w 314978"/>
              <a:gd name="connsiteY17" fmla="*/ 275606 h 314978"/>
              <a:gd name="connsiteX18" fmla="*/ 271223 w 314978"/>
              <a:gd name="connsiteY18" fmla="*/ 168985 h 314978"/>
              <a:gd name="connsiteX19" fmla="*/ 241694 w 314978"/>
              <a:gd name="connsiteY19" fmla="*/ 149299 h 314978"/>
              <a:gd name="connsiteX20" fmla="*/ 230169 w 314978"/>
              <a:gd name="connsiteY20" fmla="*/ 149905 h 314978"/>
              <a:gd name="connsiteX21" fmla="*/ 230082 w 314978"/>
              <a:gd name="connsiteY21" fmla="*/ 149799 h 314978"/>
              <a:gd name="connsiteX22" fmla="*/ 183260 w 314978"/>
              <a:gd name="connsiteY22" fmla="*/ 187259 h 314978"/>
              <a:gd name="connsiteX23" fmla="*/ 113849 w 314978"/>
              <a:gd name="connsiteY23" fmla="*/ 139533 h 314978"/>
              <a:gd name="connsiteX24" fmla="*/ 113772 w 314978"/>
              <a:gd name="connsiteY24" fmla="*/ 139495 h 314978"/>
              <a:gd name="connsiteX25" fmla="*/ 111129 w 314978"/>
              <a:gd name="connsiteY25" fmla="*/ 138370 h 314978"/>
              <a:gd name="connsiteX26" fmla="*/ 110225 w 314978"/>
              <a:gd name="connsiteY26" fmla="*/ 138005 h 314978"/>
              <a:gd name="connsiteX27" fmla="*/ 107668 w 314978"/>
              <a:gd name="connsiteY27" fmla="*/ 137976 h 314978"/>
              <a:gd name="connsiteX28" fmla="*/ 106486 w 314978"/>
              <a:gd name="connsiteY28" fmla="*/ 137976 h 314978"/>
              <a:gd name="connsiteX29" fmla="*/ 105236 w 314978"/>
              <a:gd name="connsiteY29" fmla="*/ 138466 h 314978"/>
              <a:gd name="connsiteX30" fmla="*/ 102910 w 314978"/>
              <a:gd name="connsiteY30" fmla="*/ 139418 h 314978"/>
              <a:gd name="connsiteX31" fmla="*/ 102814 w 314978"/>
              <a:gd name="connsiteY31" fmla="*/ 139456 h 314978"/>
              <a:gd name="connsiteX32" fmla="*/ 43755 w 314978"/>
              <a:gd name="connsiteY32" fmla="*/ 178829 h 314978"/>
              <a:gd name="connsiteX33" fmla="*/ 41026 w 314978"/>
              <a:gd name="connsiteY33" fmla="*/ 192478 h 314978"/>
              <a:gd name="connsiteX34" fmla="*/ 49225 w 314978"/>
              <a:gd name="connsiteY34" fmla="*/ 196862 h 314978"/>
              <a:gd name="connsiteX35" fmla="*/ 54675 w 314978"/>
              <a:gd name="connsiteY35" fmla="*/ 195208 h 314978"/>
              <a:gd name="connsiteX36" fmla="*/ 108188 w 314978"/>
              <a:gd name="connsiteY36" fmla="*/ 159536 h 314978"/>
              <a:gd name="connsiteX37" fmla="*/ 260188 w 314978"/>
              <a:gd name="connsiteY37" fmla="*/ 264032 h 314978"/>
              <a:gd name="connsiteX38" fmla="*/ 265753 w 314978"/>
              <a:gd name="connsiteY38" fmla="*/ 265763 h 314978"/>
              <a:gd name="connsiteX39" fmla="*/ 273876 w 314978"/>
              <a:gd name="connsiteY39" fmla="*/ 261495 h 314978"/>
              <a:gd name="connsiteX40" fmla="*/ 271338 w 314978"/>
              <a:gd name="connsiteY40" fmla="*/ 247807 h 314978"/>
              <a:gd name="connsiteX41" fmla="*/ 200216 w 314978"/>
              <a:gd name="connsiteY41" fmla="*/ 198909 h 314978"/>
              <a:gd name="connsiteX42" fmla="*/ 236763 w 314978"/>
              <a:gd name="connsiteY42" fmla="*/ 169678 h 314978"/>
              <a:gd name="connsiteX43" fmla="*/ 260304 w 314978"/>
              <a:gd name="connsiteY43" fmla="*/ 185365 h 314978"/>
              <a:gd name="connsiteX44" fmla="*/ 265754 w 314978"/>
              <a:gd name="connsiteY44" fmla="*/ 187018 h 314978"/>
              <a:gd name="connsiteX45" fmla="*/ 273953 w 314978"/>
              <a:gd name="connsiteY45" fmla="*/ 182635 h 314978"/>
              <a:gd name="connsiteX46" fmla="*/ 271223 w 314978"/>
              <a:gd name="connsiteY46" fmla="*/ 168985 h 314978"/>
              <a:gd name="connsiteX47" fmla="*/ 182097 w 314978"/>
              <a:gd name="connsiteY47" fmla="*/ 127960 h 314978"/>
              <a:gd name="connsiteX48" fmla="*/ 226391 w 314978"/>
              <a:gd name="connsiteY48" fmla="*/ 83666 h 314978"/>
              <a:gd name="connsiteX49" fmla="*/ 182097 w 314978"/>
              <a:gd name="connsiteY49" fmla="*/ 39372 h 314978"/>
              <a:gd name="connsiteX50" fmla="*/ 137803 w 314978"/>
              <a:gd name="connsiteY50" fmla="*/ 83666 h 314978"/>
              <a:gd name="connsiteX51" fmla="*/ 182097 w 314978"/>
              <a:gd name="connsiteY51" fmla="*/ 127960 h 314978"/>
              <a:gd name="connsiteX52" fmla="*/ 182097 w 314978"/>
              <a:gd name="connsiteY52" fmla="*/ 59059 h 314978"/>
              <a:gd name="connsiteX53" fmla="*/ 206704 w 314978"/>
              <a:gd name="connsiteY53" fmla="*/ 83666 h 314978"/>
              <a:gd name="connsiteX54" fmla="*/ 182097 w 314978"/>
              <a:gd name="connsiteY54" fmla="*/ 108274 h 314978"/>
              <a:gd name="connsiteX55" fmla="*/ 157489 w 314978"/>
              <a:gd name="connsiteY55" fmla="*/ 83666 h 314978"/>
              <a:gd name="connsiteX56" fmla="*/ 182097 w 314978"/>
              <a:gd name="connsiteY56" fmla="*/ 59059 h 314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314978" h="314978">
                <a:moveTo>
                  <a:pt x="275606" y="0"/>
                </a:moveTo>
                <a:lnTo>
                  <a:pt x="39372" y="0"/>
                </a:lnTo>
                <a:cubicBezTo>
                  <a:pt x="17658" y="0"/>
                  <a:pt x="0" y="17658"/>
                  <a:pt x="0" y="39372"/>
                </a:cubicBezTo>
                <a:lnTo>
                  <a:pt x="0" y="275606"/>
                </a:lnTo>
                <a:cubicBezTo>
                  <a:pt x="0" y="297320"/>
                  <a:pt x="17658" y="314978"/>
                  <a:pt x="39372" y="314978"/>
                </a:cubicBezTo>
                <a:lnTo>
                  <a:pt x="275606" y="314978"/>
                </a:lnTo>
                <a:cubicBezTo>
                  <a:pt x="297321" y="314978"/>
                  <a:pt x="314978" y="297320"/>
                  <a:pt x="314978" y="275606"/>
                </a:cubicBezTo>
                <a:lnTo>
                  <a:pt x="314978" y="39372"/>
                </a:lnTo>
                <a:cubicBezTo>
                  <a:pt x="314978" y="17658"/>
                  <a:pt x="297321" y="0"/>
                  <a:pt x="275606" y="0"/>
                </a:cubicBezTo>
                <a:close/>
                <a:moveTo>
                  <a:pt x="295292" y="275606"/>
                </a:moveTo>
                <a:cubicBezTo>
                  <a:pt x="295292" y="286459"/>
                  <a:pt x="286459" y="295292"/>
                  <a:pt x="275606" y="295292"/>
                </a:cubicBezTo>
                <a:lnTo>
                  <a:pt x="39372" y="295292"/>
                </a:lnTo>
                <a:cubicBezTo>
                  <a:pt x="28520" y="295292"/>
                  <a:pt x="19686" y="286459"/>
                  <a:pt x="19686" y="275606"/>
                </a:cubicBezTo>
                <a:lnTo>
                  <a:pt x="19686" y="39372"/>
                </a:lnTo>
                <a:cubicBezTo>
                  <a:pt x="19686" y="28520"/>
                  <a:pt x="28520" y="19686"/>
                  <a:pt x="39372" y="19686"/>
                </a:cubicBezTo>
                <a:lnTo>
                  <a:pt x="275606" y="19686"/>
                </a:lnTo>
                <a:cubicBezTo>
                  <a:pt x="286459" y="19686"/>
                  <a:pt x="295292" y="28520"/>
                  <a:pt x="295292" y="39372"/>
                </a:cubicBezTo>
                <a:lnTo>
                  <a:pt x="295292" y="275606"/>
                </a:lnTo>
                <a:close/>
                <a:moveTo>
                  <a:pt x="271223" y="168985"/>
                </a:moveTo>
                <a:lnTo>
                  <a:pt x="241694" y="149299"/>
                </a:lnTo>
                <a:cubicBezTo>
                  <a:pt x="238022" y="146858"/>
                  <a:pt x="233417" y="147300"/>
                  <a:pt x="230169" y="149905"/>
                </a:cubicBezTo>
                <a:lnTo>
                  <a:pt x="230082" y="149799"/>
                </a:lnTo>
                <a:lnTo>
                  <a:pt x="183260" y="187259"/>
                </a:lnTo>
                <a:lnTo>
                  <a:pt x="113849" y="139533"/>
                </a:lnTo>
                <a:cubicBezTo>
                  <a:pt x="113820" y="139514"/>
                  <a:pt x="113791" y="139514"/>
                  <a:pt x="113772" y="139495"/>
                </a:cubicBezTo>
                <a:cubicBezTo>
                  <a:pt x="112965" y="138956"/>
                  <a:pt x="112051" y="138658"/>
                  <a:pt x="111129" y="138370"/>
                </a:cubicBezTo>
                <a:cubicBezTo>
                  <a:pt x="110821" y="138274"/>
                  <a:pt x="110543" y="138063"/>
                  <a:pt x="110225" y="138005"/>
                </a:cubicBezTo>
                <a:cubicBezTo>
                  <a:pt x="109389" y="137831"/>
                  <a:pt x="108534" y="137928"/>
                  <a:pt x="107668" y="137976"/>
                </a:cubicBezTo>
                <a:cubicBezTo>
                  <a:pt x="107274" y="138005"/>
                  <a:pt x="106870" y="137899"/>
                  <a:pt x="106486" y="137976"/>
                </a:cubicBezTo>
                <a:cubicBezTo>
                  <a:pt x="106053" y="138052"/>
                  <a:pt x="105659" y="138322"/>
                  <a:pt x="105236" y="138466"/>
                </a:cubicBezTo>
                <a:cubicBezTo>
                  <a:pt x="104439" y="138726"/>
                  <a:pt x="103631" y="138947"/>
                  <a:pt x="102910" y="139418"/>
                </a:cubicBezTo>
                <a:cubicBezTo>
                  <a:pt x="102881" y="139437"/>
                  <a:pt x="102843" y="139437"/>
                  <a:pt x="102814" y="139456"/>
                </a:cubicBezTo>
                <a:lnTo>
                  <a:pt x="43755" y="178829"/>
                </a:lnTo>
                <a:cubicBezTo>
                  <a:pt x="39228" y="181847"/>
                  <a:pt x="38007" y="187950"/>
                  <a:pt x="41026" y="192478"/>
                </a:cubicBezTo>
                <a:cubicBezTo>
                  <a:pt x="42919" y="195323"/>
                  <a:pt x="46043" y="196862"/>
                  <a:pt x="49225" y="196862"/>
                </a:cubicBezTo>
                <a:cubicBezTo>
                  <a:pt x="51100" y="196862"/>
                  <a:pt x="52993" y="196323"/>
                  <a:pt x="54675" y="195208"/>
                </a:cubicBezTo>
                <a:lnTo>
                  <a:pt x="108188" y="159536"/>
                </a:lnTo>
                <a:lnTo>
                  <a:pt x="260188" y="264032"/>
                </a:lnTo>
                <a:cubicBezTo>
                  <a:pt x="261890" y="265206"/>
                  <a:pt x="263831" y="265763"/>
                  <a:pt x="265753" y="265763"/>
                </a:cubicBezTo>
                <a:cubicBezTo>
                  <a:pt x="268887" y="265763"/>
                  <a:pt x="271963" y="264273"/>
                  <a:pt x="273876" y="261495"/>
                </a:cubicBezTo>
                <a:cubicBezTo>
                  <a:pt x="276952" y="257016"/>
                  <a:pt x="275818" y="250894"/>
                  <a:pt x="271338" y="247807"/>
                </a:cubicBezTo>
                <a:lnTo>
                  <a:pt x="200216" y="198909"/>
                </a:lnTo>
                <a:lnTo>
                  <a:pt x="236763" y="169678"/>
                </a:lnTo>
                <a:lnTo>
                  <a:pt x="260304" y="185365"/>
                </a:lnTo>
                <a:cubicBezTo>
                  <a:pt x="261986" y="186480"/>
                  <a:pt x="263879" y="187018"/>
                  <a:pt x="265754" y="187018"/>
                </a:cubicBezTo>
                <a:cubicBezTo>
                  <a:pt x="268935" y="187018"/>
                  <a:pt x="272060" y="185481"/>
                  <a:pt x="273953" y="182635"/>
                </a:cubicBezTo>
                <a:cubicBezTo>
                  <a:pt x="276971" y="178108"/>
                  <a:pt x="275750" y="172004"/>
                  <a:pt x="271223" y="168985"/>
                </a:cubicBezTo>
                <a:close/>
                <a:moveTo>
                  <a:pt x="182097" y="127960"/>
                </a:moveTo>
                <a:cubicBezTo>
                  <a:pt x="206522" y="127960"/>
                  <a:pt x="226391" y="108091"/>
                  <a:pt x="226391" y="83666"/>
                </a:cubicBezTo>
                <a:cubicBezTo>
                  <a:pt x="226391" y="59241"/>
                  <a:pt x="206522" y="39372"/>
                  <a:pt x="182097" y="39372"/>
                </a:cubicBezTo>
                <a:cubicBezTo>
                  <a:pt x="157672" y="39372"/>
                  <a:pt x="137803" y="59241"/>
                  <a:pt x="137803" y="83666"/>
                </a:cubicBezTo>
                <a:cubicBezTo>
                  <a:pt x="137803" y="108091"/>
                  <a:pt x="157672" y="127960"/>
                  <a:pt x="182097" y="127960"/>
                </a:cubicBezTo>
                <a:close/>
                <a:moveTo>
                  <a:pt x="182097" y="59059"/>
                </a:moveTo>
                <a:cubicBezTo>
                  <a:pt x="195669" y="59059"/>
                  <a:pt x="206704" y="70093"/>
                  <a:pt x="206704" y="83666"/>
                </a:cubicBezTo>
                <a:cubicBezTo>
                  <a:pt x="206704" y="97239"/>
                  <a:pt x="195669" y="108274"/>
                  <a:pt x="182097" y="108274"/>
                </a:cubicBezTo>
                <a:cubicBezTo>
                  <a:pt x="168524" y="108274"/>
                  <a:pt x="157489" y="97239"/>
                  <a:pt x="157489" y="83666"/>
                </a:cubicBezTo>
                <a:cubicBezTo>
                  <a:pt x="157489" y="70093"/>
                  <a:pt x="168524" y="59059"/>
                  <a:pt x="182097" y="59059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3563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a14="http://schemas.microsoft.com/office/drawing/2010/main" xmlns:a16="http://schemas.microsoft.com/office/drawing/2014/main" xmlns="">
      <p:transition spd="slow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占位符 16">
            <a:extLst>
              <a:ext uri="{FF2B5EF4-FFF2-40B4-BE49-F238E27FC236}">
                <a16:creationId xmlns:a16="http://schemas.microsoft.com/office/drawing/2014/main" id="{D8C07FE0-F4D4-42BC-A105-76DA186523E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6593" y="1490054"/>
            <a:ext cx="6899872" cy="5367947"/>
          </a:xfrm>
        </p:spPr>
      </p:pic>
      <p:sp>
        <p:nvSpPr>
          <p:cNvPr id="8" name="文本占位符 7">
            <a:extLst>
              <a:ext uri="{FF2B5EF4-FFF2-40B4-BE49-F238E27FC236}">
                <a16:creationId xmlns:a16="http://schemas.microsoft.com/office/drawing/2014/main" id="{95F59A1B-96C6-4C87-8AA0-1F556D69B67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182729" y="2618974"/>
            <a:ext cx="2337732" cy="369332"/>
          </a:xfrm>
        </p:spPr>
        <p:txBody>
          <a:bodyPr/>
          <a:lstStyle/>
          <a:p>
            <a:r>
              <a:rPr lang="zh-CN" altLang="en-US" dirty="0"/>
              <a:t>戴草帽的自画像</a:t>
            </a:r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63261A05-AA68-4D61-BAB3-CCC656076E5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dirty="0"/>
              <a:t>《</a:t>
            </a:r>
            <a:r>
              <a:rPr lang="zh-CN" altLang="en-US" dirty="0"/>
              <a:t>戴草帽的自画像</a:t>
            </a:r>
            <a:r>
              <a:rPr lang="en-US" altLang="zh-CN" dirty="0"/>
              <a:t>》</a:t>
            </a:r>
            <a:r>
              <a:rPr lang="zh-CN" altLang="en-US" dirty="0"/>
              <a:t>是著名画家文森特</a:t>
            </a:r>
            <a:r>
              <a:rPr lang="en-US" altLang="zh-CN" dirty="0"/>
              <a:t>·</a:t>
            </a:r>
            <a:r>
              <a:rPr lang="zh-CN" altLang="en-US" dirty="0"/>
              <a:t>威廉</a:t>
            </a:r>
            <a:r>
              <a:rPr lang="en-US" altLang="zh-CN" dirty="0"/>
              <a:t>·</a:t>
            </a:r>
            <a:r>
              <a:rPr lang="zh-CN" altLang="en-US" dirty="0"/>
              <a:t>梵高所创作的一幅名画，是文森特</a:t>
            </a:r>
            <a:r>
              <a:rPr lang="en-US" altLang="zh-CN" dirty="0"/>
              <a:t>·</a:t>
            </a:r>
            <a:r>
              <a:rPr lang="zh-CN" altLang="en-US" dirty="0"/>
              <a:t>威廉</a:t>
            </a:r>
            <a:r>
              <a:rPr lang="en-US" altLang="zh-CN" dirty="0"/>
              <a:t>·</a:t>
            </a:r>
            <a:r>
              <a:rPr lang="zh-CN" altLang="en-US" dirty="0"/>
              <a:t>梵高的代表作之一，戴草帽的自画像是世界级艺术珍宝。</a:t>
            </a:r>
          </a:p>
          <a:p>
            <a:pPr>
              <a:lnSpc>
                <a:spcPct val="150000"/>
              </a:lnSpc>
            </a:pPr>
            <a:endParaRPr lang="zh-CN" altLang="en-US" dirty="0"/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id="{81F144A0-CB51-409A-92BE-0DA5122944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350" y="491934"/>
            <a:ext cx="2031325" cy="590931"/>
          </a:xfrm>
        </p:spPr>
        <p:txBody>
          <a:bodyPr/>
          <a:lstStyle/>
          <a:p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巴黎时期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37F7FD8-D9C8-43BB-B94B-000DEF596265}"/>
              </a:ext>
            </a:extLst>
          </p:cNvPr>
          <p:cNvSpPr txBox="1"/>
          <p:nvPr/>
        </p:nvSpPr>
        <p:spPr>
          <a:xfrm>
            <a:off x="804473" y="1091515"/>
            <a:ext cx="310617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1886</a:t>
            </a:r>
            <a:r>
              <a:rPr lang="zh-CN" altLang="en-US" sz="12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年</a:t>
            </a:r>
            <a:r>
              <a:rPr lang="en-US" altLang="zh-CN" sz="12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</a:t>
            </a:r>
            <a:r>
              <a:rPr lang="zh-CN" altLang="en-US" sz="12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月</a:t>
            </a:r>
            <a:r>
              <a:rPr lang="en-US" altLang="zh-CN" sz="12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—1888</a:t>
            </a:r>
            <a:r>
              <a:rPr lang="zh-CN" altLang="en-US" sz="12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年</a:t>
            </a:r>
            <a:r>
              <a:rPr lang="en-US" altLang="zh-CN" sz="12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r>
              <a:rPr lang="zh-CN" altLang="en-US" sz="12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月</a:t>
            </a:r>
            <a:r>
              <a:rPr lang="en-US" altLang="zh-CN" sz="12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20</a:t>
            </a:r>
            <a:r>
              <a:rPr lang="zh-CN" altLang="en-US" sz="12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日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B973128-6F2E-438F-964E-9DA8E8EBEF8D}"/>
              </a:ext>
            </a:extLst>
          </p:cNvPr>
          <p:cNvSpPr txBox="1"/>
          <p:nvPr/>
        </p:nvSpPr>
        <p:spPr>
          <a:xfrm>
            <a:off x="8365796" y="3210424"/>
            <a:ext cx="697627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000" dirty="0"/>
              <a:t>创作时间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41FDEEE-E8E5-4EF7-B0E4-4C5E174361DB}"/>
              </a:ext>
            </a:extLst>
          </p:cNvPr>
          <p:cNvSpPr txBox="1"/>
          <p:nvPr/>
        </p:nvSpPr>
        <p:spPr>
          <a:xfrm>
            <a:off x="9590877" y="3210424"/>
            <a:ext cx="595035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1000" dirty="0"/>
              <a:t>1887</a:t>
            </a:r>
            <a:r>
              <a:rPr lang="zh-CN" altLang="en-US" sz="1000" dirty="0"/>
              <a:t>年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4D7685A3-858F-41AA-9A6E-25BB95EE7DD1}"/>
              </a:ext>
            </a:extLst>
          </p:cNvPr>
          <p:cNvCxnSpPr>
            <a:cxnSpLocks/>
          </p:cNvCxnSpPr>
          <p:nvPr/>
        </p:nvCxnSpPr>
        <p:spPr>
          <a:xfrm>
            <a:off x="9256327" y="3246518"/>
            <a:ext cx="0" cy="174033"/>
          </a:xfrm>
          <a:prstGeom prst="line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D813F0A5-0B5C-4CF1-B433-3F46C851C29D}"/>
              </a:ext>
            </a:extLst>
          </p:cNvPr>
          <p:cNvCxnSpPr>
            <a:cxnSpLocks/>
          </p:cNvCxnSpPr>
          <p:nvPr/>
        </p:nvCxnSpPr>
        <p:spPr>
          <a:xfrm>
            <a:off x="10520461" y="3246518"/>
            <a:ext cx="0" cy="174033"/>
          </a:xfrm>
          <a:prstGeom prst="line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E4FA9085-3673-4123-8284-0337B7150C13}"/>
              </a:ext>
            </a:extLst>
          </p:cNvPr>
          <p:cNvCxnSpPr>
            <a:cxnSpLocks/>
          </p:cNvCxnSpPr>
          <p:nvPr/>
        </p:nvCxnSpPr>
        <p:spPr>
          <a:xfrm>
            <a:off x="8172892" y="3246518"/>
            <a:ext cx="0" cy="174033"/>
          </a:xfrm>
          <a:prstGeom prst="line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>
            <a:extLst>
              <a:ext uri="{FF2B5EF4-FFF2-40B4-BE49-F238E27FC236}">
                <a16:creationId xmlns:a16="http://schemas.microsoft.com/office/drawing/2014/main" id="{9086CE98-E310-4204-A416-5F9BA4BF4A0F}"/>
              </a:ext>
            </a:extLst>
          </p:cNvPr>
          <p:cNvSpPr/>
          <p:nvPr/>
        </p:nvSpPr>
        <p:spPr>
          <a:xfrm>
            <a:off x="10697374" y="5730931"/>
            <a:ext cx="370840" cy="3708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图形 94">
            <a:extLst>
              <a:ext uri="{FF2B5EF4-FFF2-40B4-BE49-F238E27FC236}">
                <a16:creationId xmlns:a16="http://schemas.microsoft.com/office/drawing/2014/main" id="{4DFEF10A-3AB5-4474-8842-196D5C88D76E}"/>
              </a:ext>
            </a:extLst>
          </p:cNvPr>
          <p:cNvSpPr/>
          <p:nvPr/>
        </p:nvSpPr>
        <p:spPr>
          <a:xfrm>
            <a:off x="10785343" y="5817755"/>
            <a:ext cx="198409" cy="198409"/>
          </a:xfrm>
          <a:custGeom>
            <a:avLst/>
            <a:gdLst>
              <a:gd name="connsiteX0" fmla="*/ 275606 w 314978"/>
              <a:gd name="connsiteY0" fmla="*/ 0 h 314978"/>
              <a:gd name="connsiteX1" fmla="*/ 39372 w 314978"/>
              <a:gd name="connsiteY1" fmla="*/ 0 h 314978"/>
              <a:gd name="connsiteX2" fmla="*/ 0 w 314978"/>
              <a:gd name="connsiteY2" fmla="*/ 39372 h 314978"/>
              <a:gd name="connsiteX3" fmla="*/ 0 w 314978"/>
              <a:gd name="connsiteY3" fmla="*/ 275606 h 314978"/>
              <a:gd name="connsiteX4" fmla="*/ 39372 w 314978"/>
              <a:gd name="connsiteY4" fmla="*/ 314978 h 314978"/>
              <a:gd name="connsiteX5" fmla="*/ 275606 w 314978"/>
              <a:gd name="connsiteY5" fmla="*/ 314978 h 314978"/>
              <a:gd name="connsiteX6" fmla="*/ 314978 w 314978"/>
              <a:gd name="connsiteY6" fmla="*/ 275606 h 314978"/>
              <a:gd name="connsiteX7" fmla="*/ 314978 w 314978"/>
              <a:gd name="connsiteY7" fmla="*/ 39372 h 314978"/>
              <a:gd name="connsiteX8" fmla="*/ 275606 w 314978"/>
              <a:gd name="connsiteY8" fmla="*/ 0 h 314978"/>
              <a:gd name="connsiteX9" fmla="*/ 295292 w 314978"/>
              <a:gd name="connsiteY9" fmla="*/ 275606 h 314978"/>
              <a:gd name="connsiteX10" fmla="*/ 275606 w 314978"/>
              <a:gd name="connsiteY10" fmla="*/ 295292 h 314978"/>
              <a:gd name="connsiteX11" fmla="*/ 39372 w 314978"/>
              <a:gd name="connsiteY11" fmla="*/ 295292 h 314978"/>
              <a:gd name="connsiteX12" fmla="*/ 19686 w 314978"/>
              <a:gd name="connsiteY12" fmla="*/ 275606 h 314978"/>
              <a:gd name="connsiteX13" fmla="*/ 19686 w 314978"/>
              <a:gd name="connsiteY13" fmla="*/ 39372 h 314978"/>
              <a:gd name="connsiteX14" fmla="*/ 39372 w 314978"/>
              <a:gd name="connsiteY14" fmla="*/ 19686 h 314978"/>
              <a:gd name="connsiteX15" fmla="*/ 275606 w 314978"/>
              <a:gd name="connsiteY15" fmla="*/ 19686 h 314978"/>
              <a:gd name="connsiteX16" fmla="*/ 295292 w 314978"/>
              <a:gd name="connsiteY16" fmla="*/ 39372 h 314978"/>
              <a:gd name="connsiteX17" fmla="*/ 295292 w 314978"/>
              <a:gd name="connsiteY17" fmla="*/ 275606 h 314978"/>
              <a:gd name="connsiteX18" fmla="*/ 271223 w 314978"/>
              <a:gd name="connsiteY18" fmla="*/ 168985 h 314978"/>
              <a:gd name="connsiteX19" fmla="*/ 241694 w 314978"/>
              <a:gd name="connsiteY19" fmla="*/ 149299 h 314978"/>
              <a:gd name="connsiteX20" fmla="*/ 230169 w 314978"/>
              <a:gd name="connsiteY20" fmla="*/ 149905 h 314978"/>
              <a:gd name="connsiteX21" fmla="*/ 230082 w 314978"/>
              <a:gd name="connsiteY21" fmla="*/ 149799 h 314978"/>
              <a:gd name="connsiteX22" fmla="*/ 183260 w 314978"/>
              <a:gd name="connsiteY22" fmla="*/ 187259 h 314978"/>
              <a:gd name="connsiteX23" fmla="*/ 113849 w 314978"/>
              <a:gd name="connsiteY23" fmla="*/ 139533 h 314978"/>
              <a:gd name="connsiteX24" fmla="*/ 113772 w 314978"/>
              <a:gd name="connsiteY24" fmla="*/ 139495 h 314978"/>
              <a:gd name="connsiteX25" fmla="*/ 111129 w 314978"/>
              <a:gd name="connsiteY25" fmla="*/ 138370 h 314978"/>
              <a:gd name="connsiteX26" fmla="*/ 110225 w 314978"/>
              <a:gd name="connsiteY26" fmla="*/ 138005 h 314978"/>
              <a:gd name="connsiteX27" fmla="*/ 107668 w 314978"/>
              <a:gd name="connsiteY27" fmla="*/ 137976 h 314978"/>
              <a:gd name="connsiteX28" fmla="*/ 106486 w 314978"/>
              <a:gd name="connsiteY28" fmla="*/ 137976 h 314978"/>
              <a:gd name="connsiteX29" fmla="*/ 105236 w 314978"/>
              <a:gd name="connsiteY29" fmla="*/ 138466 h 314978"/>
              <a:gd name="connsiteX30" fmla="*/ 102910 w 314978"/>
              <a:gd name="connsiteY30" fmla="*/ 139418 h 314978"/>
              <a:gd name="connsiteX31" fmla="*/ 102814 w 314978"/>
              <a:gd name="connsiteY31" fmla="*/ 139456 h 314978"/>
              <a:gd name="connsiteX32" fmla="*/ 43755 w 314978"/>
              <a:gd name="connsiteY32" fmla="*/ 178829 h 314978"/>
              <a:gd name="connsiteX33" fmla="*/ 41026 w 314978"/>
              <a:gd name="connsiteY33" fmla="*/ 192478 h 314978"/>
              <a:gd name="connsiteX34" fmla="*/ 49225 w 314978"/>
              <a:gd name="connsiteY34" fmla="*/ 196862 h 314978"/>
              <a:gd name="connsiteX35" fmla="*/ 54675 w 314978"/>
              <a:gd name="connsiteY35" fmla="*/ 195208 h 314978"/>
              <a:gd name="connsiteX36" fmla="*/ 108188 w 314978"/>
              <a:gd name="connsiteY36" fmla="*/ 159536 h 314978"/>
              <a:gd name="connsiteX37" fmla="*/ 260188 w 314978"/>
              <a:gd name="connsiteY37" fmla="*/ 264032 h 314978"/>
              <a:gd name="connsiteX38" fmla="*/ 265753 w 314978"/>
              <a:gd name="connsiteY38" fmla="*/ 265763 h 314978"/>
              <a:gd name="connsiteX39" fmla="*/ 273876 w 314978"/>
              <a:gd name="connsiteY39" fmla="*/ 261495 h 314978"/>
              <a:gd name="connsiteX40" fmla="*/ 271338 w 314978"/>
              <a:gd name="connsiteY40" fmla="*/ 247807 h 314978"/>
              <a:gd name="connsiteX41" fmla="*/ 200216 w 314978"/>
              <a:gd name="connsiteY41" fmla="*/ 198909 h 314978"/>
              <a:gd name="connsiteX42" fmla="*/ 236763 w 314978"/>
              <a:gd name="connsiteY42" fmla="*/ 169678 h 314978"/>
              <a:gd name="connsiteX43" fmla="*/ 260304 w 314978"/>
              <a:gd name="connsiteY43" fmla="*/ 185365 h 314978"/>
              <a:gd name="connsiteX44" fmla="*/ 265754 w 314978"/>
              <a:gd name="connsiteY44" fmla="*/ 187018 h 314978"/>
              <a:gd name="connsiteX45" fmla="*/ 273953 w 314978"/>
              <a:gd name="connsiteY45" fmla="*/ 182635 h 314978"/>
              <a:gd name="connsiteX46" fmla="*/ 271223 w 314978"/>
              <a:gd name="connsiteY46" fmla="*/ 168985 h 314978"/>
              <a:gd name="connsiteX47" fmla="*/ 182097 w 314978"/>
              <a:gd name="connsiteY47" fmla="*/ 127960 h 314978"/>
              <a:gd name="connsiteX48" fmla="*/ 226391 w 314978"/>
              <a:gd name="connsiteY48" fmla="*/ 83666 h 314978"/>
              <a:gd name="connsiteX49" fmla="*/ 182097 w 314978"/>
              <a:gd name="connsiteY49" fmla="*/ 39372 h 314978"/>
              <a:gd name="connsiteX50" fmla="*/ 137803 w 314978"/>
              <a:gd name="connsiteY50" fmla="*/ 83666 h 314978"/>
              <a:gd name="connsiteX51" fmla="*/ 182097 w 314978"/>
              <a:gd name="connsiteY51" fmla="*/ 127960 h 314978"/>
              <a:gd name="connsiteX52" fmla="*/ 182097 w 314978"/>
              <a:gd name="connsiteY52" fmla="*/ 59059 h 314978"/>
              <a:gd name="connsiteX53" fmla="*/ 206704 w 314978"/>
              <a:gd name="connsiteY53" fmla="*/ 83666 h 314978"/>
              <a:gd name="connsiteX54" fmla="*/ 182097 w 314978"/>
              <a:gd name="connsiteY54" fmla="*/ 108274 h 314978"/>
              <a:gd name="connsiteX55" fmla="*/ 157489 w 314978"/>
              <a:gd name="connsiteY55" fmla="*/ 83666 h 314978"/>
              <a:gd name="connsiteX56" fmla="*/ 182097 w 314978"/>
              <a:gd name="connsiteY56" fmla="*/ 59059 h 314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314978" h="314978">
                <a:moveTo>
                  <a:pt x="275606" y="0"/>
                </a:moveTo>
                <a:lnTo>
                  <a:pt x="39372" y="0"/>
                </a:lnTo>
                <a:cubicBezTo>
                  <a:pt x="17658" y="0"/>
                  <a:pt x="0" y="17658"/>
                  <a:pt x="0" y="39372"/>
                </a:cubicBezTo>
                <a:lnTo>
                  <a:pt x="0" y="275606"/>
                </a:lnTo>
                <a:cubicBezTo>
                  <a:pt x="0" y="297320"/>
                  <a:pt x="17658" y="314978"/>
                  <a:pt x="39372" y="314978"/>
                </a:cubicBezTo>
                <a:lnTo>
                  <a:pt x="275606" y="314978"/>
                </a:lnTo>
                <a:cubicBezTo>
                  <a:pt x="297321" y="314978"/>
                  <a:pt x="314978" y="297320"/>
                  <a:pt x="314978" y="275606"/>
                </a:cubicBezTo>
                <a:lnTo>
                  <a:pt x="314978" y="39372"/>
                </a:lnTo>
                <a:cubicBezTo>
                  <a:pt x="314978" y="17658"/>
                  <a:pt x="297321" y="0"/>
                  <a:pt x="275606" y="0"/>
                </a:cubicBezTo>
                <a:close/>
                <a:moveTo>
                  <a:pt x="295292" y="275606"/>
                </a:moveTo>
                <a:cubicBezTo>
                  <a:pt x="295292" y="286459"/>
                  <a:pt x="286459" y="295292"/>
                  <a:pt x="275606" y="295292"/>
                </a:cubicBezTo>
                <a:lnTo>
                  <a:pt x="39372" y="295292"/>
                </a:lnTo>
                <a:cubicBezTo>
                  <a:pt x="28520" y="295292"/>
                  <a:pt x="19686" y="286459"/>
                  <a:pt x="19686" y="275606"/>
                </a:cubicBezTo>
                <a:lnTo>
                  <a:pt x="19686" y="39372"/>
                </a:lnTo>
                <a:cubicBezTo>
                  <a:pt x="19686" y="28520"/>
                  <a:pt x="28520" y="19686"/>
                  <a:pt x="39372" y="19686"/>
                </a:cubicBezTo>
                <a:lnTo>
                  <a:pt x="275606" y="19686"/>
                </a:lnTo>
                <a:cubicBezTo>
                  <a:pt x="286459" y="19686"/>
                  <a:pt x="295292" y="28520"/>
                  <a:pt x="295292" y="39372"/>
                </a:cubicBezTo>
                <a:lnTo>
                  <a:pt x="295292" y="275606"/>
                </a:lnTo>
                <a:close/>
                <a:moveTo>
                  <a:pt x="271223" y="168985"/>
                </a:moveTo>
                <a:lnTo>
                  <a:pt x="241694" y="149299"/>
                </a:lnTo>
                <a:cubicBezTo>
                  <a:pt x="238022" y="146858"/>
                  <a:pt x="233417" y="147300"/>
                  <a:pt x="230169" y="149905"/>
                </a:cubicBezTo>
                <a:lnTo>
                  <a:pt x="230082" y="149799"/>
                </a:lnTo>
                <a:lnTo>
                  <a:pt x="183260" y="187259"/>
                </a:lnTo>
                <a:lnTo>
                  <a:pt x="113849" y="139533"/>
                </a:lnTo>
                <a:cubicBezTo>
                  <a:pt x="113820" y="139514"/>
                  <a:pt x="113791" y="139514"/>
                  <a:pt x="113772" y="139495"/>
                </a:cubicBezTo>
                <a:cubicBezTo>
                  <a:pt x="112965" y="138956"/>
                  <a:pt x="112051" y="138658"/>
                  <a:pt x="111129" y="138370"/>
                </a:cubicBezTo>
                <a:cubicBezTo>
                  <a:pt x="110821" y="138274"/>
                  <a:pt x="110543" y="138063"/>
                  <a:pt x="110225" y="138005"/>
                </a:cubicBezTo>
                <a:cubicBezTo>
                  <a:pt x="109389" y="137831"/>
                  <a:pt x="108534" y="137928"/>
                  <a:pt x="107668" y="137976"/>
                </a:cubicBezTo>
                <a:cubicBezTo>
                  <a:pt x="107274" y="138005"/>
                  <a:pt x="106870" y="137899"/>
                  <a:pt x="106486" y="137976"/>
                </a:cubicBezTo>
                <a:cubicBezTo>
                  <a:pt x="106053" y="138052"/>
                  <a:pt x="105659" y="138322"/>
                  <a:pt x="105236" y="138466"/>
                </a:cubicBezTo>
                <a:cubicBezTo>
                  <a:pt x="104439" y="138726"/>
                  <a:pt x="103631" y="138947"/>
                  <a:pt x="102910" y="139418"/>
                </a:cubicBezTo>
                <a:cubicBezTo>
                  <a:pt x="102881" y="139437"/>
                  <a:pt x="102843" y="139437"/>
                  <a:pt x="102814" y="139456"/>
                </a:cubicBezTo>
                <a:lnTo>
                  <a:pt x="43755" y="178829"/>
                </a:lnTo>
                <a:cubicBezTo>
                  <a:pt x="39228" y="181847"/>
                  <a:pt x="38007" y="187950"/>
                  <a:pt x="41026" y="192478"/>
                </a:cubicBezTo>
                <a:cubicBezTo>
                  <a:pt x="42919" y="195323"/>
                  <a:pt x="46043" y="196862"/>
                  <a:pt x="49225" y="196862"/>
                </a:cubicBezTo>
                <a:cubicBezTo>
                  <a:pt x="51100" y="196862"/>
                  <a:pt x="52993" y="196323"/>
                  <a:pt x="54675" y="195208"/>
                </a:cubicBezTo>
                <a:lnTo>
                  <a:pt x="108188" y="159536"/>
                </a:lnTo>
                <a:lnTo>
                  <a:pt x="260188" y="264032"/>
                </a:lnTo>
                <a:cubicBezTo>
                  <a:pt x="261890" y="265206"/>
                  <a:pt x="263831" y="265763"/>
                  <a:pt x="265753" y="265763"/>
                </a:cubicBezTo>
                <a:cubicBezTo>
                  <a:pt x="268887" y="265763"/>
                  <a:pt x="271963" y="264273"/>
                  <a:pt x="273876" y="261495"/>
                </a:cubicBezTo>
                <a:cubicBezTo>
                  <a:pt x="276952" y="257016"/>
                  <a:pt x="275818" y="250894"/>
                  <a:pt x="271338" y="247807"/>
                </a:cubicBezTo>
                <a:lnTo>
                  <a:pt x="200216" y="198909"/>
                </a:lnTo>
                <a:lnTo>
                  <a:pt x="236763" y="169678"/>
                </a:lnTo>
                <a:lnTo>
                  <a:pt x="260304" y="185365"/>
                </a:lnTo>
                <a:cubicBezTo>
                  <a:pt x="261986" y="186480"/>
                  <a:pt x="263879" y="187018"/>
                  <a:pt x="265754" y="187018"/>
                </a:cubicBezTo>
                <a:cubicBezTo>
                  <a:pt x="268935" y="187018"/>
                  <a:pt x="272060" y="185481"/>
                  <a:pt x="273953" y="182635"/>
                </a:cubicBezTo>
                <a:cubicBezTo>
                  <a:pt x="276971" y="178108"/>
                  <a:pt x="275750" y="172004"/>
                  <a:pt x="271223" y="168985"/>
                </a:cubicBezTo>
                <a:close/>
                <a:moveTo>
                  <a:pt x="182097" y="127960"/>
                </a:moveTo>
                <a:cubicBezTo>
                  <a:pt x="206522" y="127960"/>
                  <a:pt x="226391" y="108091"/>
                  <a:pt x="226391" y="83666"/>
                </a:cubicBezTo>
                <a:cubicBezTo>
                  <a:pt x="226391" y="59241"/>
                  <a:pt x="206522" y="39372"/>
                  <a:pt x="182097" y="39372"/>
                </a:cubicBezTo>
                <a:cubicBezTo>
                  <a:pt x="157672" y="39372"/>
                  <a:pt x="137803" y="59241"/>
                  <a:pt x="137803" y="83666"/>
                </a:cubicBezTo>
                <a:cubicBezTo>
                  <a:pt x="137803" y="108091"/>
                  <a:pt x="157672" y="127960"/>
                  <a:pt x="182097" y="127960"/>
                </a:cubicBezTo>
                <a:close/>
                <a:moveTo>
                  <a:pt x="182097" y="59059"/>
                </a:moveTo>
                <a:cubicBezTo>
                  <a:pt x="195669" y="59059"/>
                  <a:pt x="206704" y="70093"/>
                  <a:pt x="206704" y="83666"/>
                </a:cubicBezTo>
                <a:cubicBezTo>
                  <a:pt x="206704" y="97239"/>
                  <a:pt x="195669" y="108274"/>
                  <a:pt x="182097" y="108274"/>
                </a:cubicBezTo>
                <a:cubicBezTo>
                  <a:pt x="168524" y="108274"/>
                  <a:pt x="157489" y="97239"/>
                  <a:pt x="157489" y="83666"/>
                </a:cubicBezTo>
                <a:cubicBezTo>
                  <a:pt x="157489" y="70093"/>
                  <a:pt x="168524" y="59059"/>
                  <a:pt x="182097" y="59059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7687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a14="http://schemas.microsoft.com/office/drawing/2010/main" xmlns:a16="http://schemas.microsoft.com/office/drawing/2014/main" xmlns="">
      <p:transition spd="slow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>
            <a:extLst>
              <a:ext uri="{FF2B5EF4-FFF2-40B4-BE49-F238E27FC236}">
                <a16:creationId xmlns:a16="http://schemas.microsoft.com/office/drawing/2014/main" id="{5685F558-1D3E-489C-A53A-5E8F464AE671}"/>
              </a:ext>
            </a:extLst>
          </p:cNvPr>
          <p:cNvSpPr txBox="1"/>
          <p:nvPr/>
        </p:nvSpPr>
        <p:spPr>
          <a:xfrm>
            <a:off x="1839067" y="5997947"/>
            <a:ext cx="413286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j-lt"/>
              </a:defRPr>
            </a:lvl1pPr>
          </a:lstStyle>
          <a:p>
            <a:r>
              <a:rPr lang="en-US" altLang="zh-CN" sz="2400" dirty="0"/>
              <a:t>Vincent's Bedroom in Arles</a:t>
            </a:r>
            <a:endParaRPr lang="zh-CN" altLang="en-US" sz="2400" dirty="0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72F60429-8996-419D-A14B-8781566B1052}"/>
              </a:ext>
            </a:extLst>
          </p:cNvPr>
          <p:cNvSpPr txBox="1"/>
          <p:nvPr/>
        </p:nvSpPr>
        <p:spPr>
          <a:xfrm>
            <a:off x="8026403" y="169757"/>
            <a:ext cx="464184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j-lt"/>
              </a:rPr>
              <a:t>Langlois Bridge </a:t>
            </a:r>
          </a:p>
          <a:p>
            <a:pPr algn="r"/>
            <a:r>
              <a:rPr lang="en-US" altLang="zh-CN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j-lt"/>
              </a:rPr>
              <a:t>at Arles with Women</a:t>
            </a:r>
            <a:endParaRPr lang="zh-CN" altLang="en-US" sz="28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  <a:latin typeface="+mj-lt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777B9DD4-3084-4EA8-9E6E-6E22713BAE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350" y="491934"/>
            <a:ext cx="2031325" cy="590931"/>
          </a:xfrm>
        </p:spPr>
        <p:txBody>
          <a:bodyPr/>
          <a:lstStyle/>
          <a:p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阿尔时期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34AE7DD-D5AD-4DB3-85F6-BB8C23623DF1}"/>
              </a:ext>
            </a:extLst>
          </p:cNvPr>
          <p:cNvSpPr>
            <a:spLocks noGrp="1"/>
          </p:cNvSpPr>
          <p:nvPr>
            <p:ph type="body" orient="vert" sz="quarter" idx="13"/>
          </p:nvPr>
        </p:nvSpPr>
        <p:spPr>
          <a:xfrm>
            <a:off x="120143" y="332654"/>
            <a:ext cx="440890" cy="2862322"/>
          </a:xfrm>
        </p:spPr>
        <p:txBody>
          <a:bodyPr/>
          <a:lstStyle/>
          <a:p>
            <a:r>
              <a:rPr lang="zh-CN" altLang="en-US" dirty="0">
                <a:solidFill>
                  <a:schemeClr val="accent1">
                    <a:lumMod val="50000"/>
                  </a:schemeClr>
                </a:solidFill>
              </a:rPr>
              <a:t>展出作品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9894E0B-33F5-48F2-8ADC-E0FEF5C6915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446734" y="1628252"/>
            <a:ext cx="2773466" cy="369332"/>
          </a:xfrm>
        </p:spPr>
        <p:txBody>
          <a:bodyPr/>
          <a:lstStyle/>
          <a:p>
            <a:pPr algn="ctr"/>
            <a:r>
              <a:rPr lang="zh-CN" altLang="en-US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+mj-ea"/>
                <a:ea typeface="+mj-ea"/>
              </a:rPr>
              <a:t>阿尔的吊桥</a:t>
            </a:r>
            <a:endParaRPr lang="en-US" altLang="zh-CN" sz="2000" dirty="0">
              <a:solidFill>
                <a:schemeClr val="accent1">
                  <a:lumMod val="40000"/>
                  <a:lumOff val="6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23E0560-6743-479F-8609-D7C71072419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dirty="0"/>
              <a:t>是梵高在晚年（相对于他只有三十几岁的寿命而言）住在阿尔这个小镇上的时候，画了这幅画来表达他自己对家乡的热爱。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13C8549B-B87F-47F4-B2C7-C5EF2F5E06A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dirty="0"/>
              <a:t>是荷兰画家文森特</a:t>
            </a:r>
            <a:r>
              <a:rPr lang="en-US" altLang="zh-CN" dirty="0"/>
              <a:t>·</a:t>
            </a:r>
            <a:r>
              <a:rPr lang="zh-CN" altLang="en-US" dirty="0"/>
              <a:t>梵高于</a:t>
            </a:r>
            <a:r>
              <a:rPr lang="en-US" altLang="zh-CN" dirty="0"/>
              <a:t>1888</a:t>
            </a:r>
            <a:r>
              <a:rPr lang="zh-CN" altLang="en-US" dirty="0"/>
              <a:t>至</a:t>
            </a:r>
            <a:r>
              <a:rPr lang="en-US" altLang="zh-CN" dirty="0"/>
              <a:t>1889</a:t>
            </a:r>
            <a:r>
              <a:rPr lang="zh-CN" altLang="en-US" dirty="0"/>
              <a:t>年间在法国普罗旺斯的阿尔勒所绘制的一组作品，共</a:t>
            </a:r>
            <a:r>
              <a:rPr lang="en-US" altLang="zh-CN" dirty="0"/>
              <a:t>5</a:t>
            </a:r>
            <a:r>
              <a:rPr lang="zh-CN" altLang="en-US" dirty="0"/>
              <a:t>个版本，包括</a:t>
            </a:r>
            <a:r>
              <a:rPr lang="en-US" altLang="zh-CN" dirty="0"/>
              <a:t>3</a:t>
            </a:r>
            <a:r>
              <a:rPr lang="zh-CN" altLang="en-US" dirty="0"/>
              <a:t>个油画版本和</a:t>
            </a:r>
            <a:r>
              <a:rPr lang="en-US" altLang="zh-CN" dirty="0"/>
              <a:t>2</a:t>
            </a:r>
            <a:r>
              <a:rPr lang="zh-CN" altLang="en-US" dirty="0"/>
              <a:t>个素描版本。</a:t>
            </a: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C13B7202-C216-4099-BEC2-660080E8BF2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977084" y="3785695"/>
            <a:ext cx="2773466" cy="369332"/>
          </a:xfrm>
        </p:spPr>
        <p:txBody>
          <a:bodyPr/>
          <a:lstStyle/>
          <a:p>
            <a:pPr algn="ctr"/>
            <a:r>
              <a:rPr lang="zh-CN" altLang="en-US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+mj-ea"/>
                <a:ea typeface="+mj-ea"/>
              </a:rPr>
              <a:t>梵高在阿尔勒的卧室</a:t>
            </a:r>
            <a:endParaRPr lang="en-US" altLang="zh-CN" sz="2000" dirty="0">
              <a:solidFill>
                <a:schemeClr val="accent1">
                  <a:lumMod val="40000"/>
                  <a:lumOff val="60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24" name="图片占位符 23">
            <a:extLst>
              <a:ext uri="{FF2B5EF4-FFF2-40B4-BE49-F238E27FC236}">
                <a16:creationId xmlns:a16="http://schemas.microsoft.com/office/drawing/2014/main" id="{006174CA-2458-48F1-8E5D-DCD802575DFD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6" name="图片占位符 25">
            <a:extLst>
              <a:ext uri="{FF2B5EF4-FFF2-40B4-BE49-F238E27FC236}">
                <a16:creationId xmlns:a16="http://schemas.microsoft.com/office/drawing/2014/main" id="{1AE6F604-4DED-4C17-8E94-5C8DA108B9A2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F8931386-7BCD-4B81-9CDC-061945D0F4C8}"/>
              </a:ext>
            </a:extLst>
          </p:cNvPr>
          <p:cNvSpPr txBox="1"/>
          <p:nvPr/>
        </p:nvSpPr>
        <p:spPr>
          <a:xfrm>
            <a:off x="804473" y="1091515"/>
            <a:ext cx="310617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</a:rPr>
              <a:t>1888</a:t>
            </a: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</a:rPr>
              <a:t>年</a:t>
            </a:r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</a:rPr>
              <a:t>2</a:t>
            </a: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</a:rPr>
              <a:t>月</a:t>
            </a:r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</a:rPr>
              <a:t>21</a:t>
            </a: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</a:rPr>
              <a:t>日</a:t>
            </a:r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</a:rPr>
              <a:t>—1889</a:t>
            </a: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</a:rPr>
              <a:t>年</a:t>
            </a:r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</a:rPr>
              <a:t>5</a:t>
            </a: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</a:rPr>
              <a:t>月</a:t>
            </a:r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</a:rPr>
              <a:t>3</a:t>
            </a: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</a:rPr>
              <a:t>日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7A0F5EB-EAA8-4183-ACEE-66A0D47EE7C6}"/>
              </a:ext>
            </a:extLst>
          </p:cNvPr>
          <p:cNvSpPr txBox="1"/>
          <p:nvPr/>
        </p:nvSpPr>
        <p:spPr>
          <a:xfrm>
            <a:off x="6810914" y="2260149"/>
            <a:ext cx="697627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000" dirty="0"/>
              <a:t>创作时间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01A8B9B-9329-4E20-BFA9-4AFF34A0F22C}"/>
              </a:ext>
            </a:extLst>
          </p:cNvPr>
          <p:cNvSpPr txBox="1"/>
          <p:nvPr/>
        </p:nvSpPr>
        <p:spPr>
          <a:xfrm>
            <a:off x="8255857" y="2260149"/>
            <a:ext cx="595035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1000" dirty="0"/>
              <a:t>1888</a:t>
            </a:r>
            <a:r>
              <a:rPr lang="zh-CN" altLang="en-US" sz="1000" dirty="0"/>
              <a:t>年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9A5937DF-C217-4F84-B1B1-8FB209EA90CD}"/>
              </a:ext>
            </a:extLst>
          </p:cNvPr>
          <p:cNvCxnSpPr>
            <a:cxnSpLocks/>
          </p:cNvCxnSpPr>
          <p:nvPr/>
        </p:nvCxnSpPr>
        <p:spPr>
          <a:xfrm>
            <a:off x="7882199" y="2296243"/>
            <a:ext cx="0" cy="174033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730BC99C-B3DC-4842-9F28-D1FC942416BE}"/>
              </a:ext>
            </a:extLst>
          </p:cNvPr>
          <p:cNvCxnSpPr>
            <a:cxnSpLocks/>
          </p:cNvCxnSpPr>
          <p:nvPr/>
        </p:nvCxnSpPr>
        <p:spPr>
          <a:xfrm>
            <a:off x="9224549" y="2296243"/>
            <a:ext cx="0" cy="174033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DF5EFB1A-C3D8-4758-950F-ED24170B07A7}"/>
              </a:ext>
            </a:extLst>
          </p:cNvPr>
          <p:cNvCxnSpPr>
            <a:cxnSpLocks/>
          </p:cNvCxnSpPr>
          <p:nvPr/>
        </p:nvCxnSpPr>
        <p:spPr>
          <a:xfrm>
            <a:off x="6437256" y="2296243"/>
            <a:ext cx="0" cy="174033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>
            <a:extLst>
              <a:ext uri="{FF2B5EF4-FFF2-40B4-BE49-F238E27FC236}">
                <a16:creationId xmlns:a16="http://schemas.microsoft.com/office/drawing/2014/main" id="{D08F635B-9637-4458-BFDF-9DEFA52CD09D}"/>
              </a:ext>
            </a:extLst>
          </p:cNvPr>
          <p:cNvSpPr txBox="1"/>
          <p:nvPr/>
        </p:nvSpPr>
        <p:spPr>
          <a:xfrm>
            <a:off x="8341264" y="4417592"/>
            <a:ext cx="697627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000" dirty="0"/>
              <a:t>创作时间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2645A2D-7AB4-47BF-80CA-E54C58FB86CF}"/>
              </a:ext>
            </a:extLst>
          </p:cNvPr>
          <p:cNvSpPr txBox="1"/>
          <p:nvPr/>
        </p:nvSpPr>
        <p:spPr>
          <a:xfrm>
            <a:off x="9786207" y="4417592"/>
            <a:ext cx="595035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1000" dirty="0"/>
              <a:t>1889</a:t>
            </a:r>
            <a:r>
              <a:rPr lang="zh-CN" altLang="en-US" sz="1000" dirty="0"/>
              <a:t>年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4A53E332-226A-4E11-9623-414D46B619C0}"/>
              </a:ext>
            </a:extLst>
          </p:cNvPr>
          <p:cNvCxnSpPr>
            <a:cxnSpLocks/>
          </p:cNvCxnSpPr>
          <p:nvPr/>
        </p:nvCxnSpPr>
        <p:spPr>
          <a:xfrm>
            <a:off x="9412549" y="4453686"/>
            <a:ext cx="0" cy="174033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4FC88F1C-0EEB-424F-B6DA-287C120E53C6}"/>
              </a:ext>
            </a:extLst>
          </p:cNvPr>
          <p:cNvCxnSpPr>
            <a:cxnSpLocks/>
          </p:cNvCxnSpPr>
          <p:nvPr/>
        </p:nvCxnSpPr>
        <p:spPr>
          <a:xfrm>
            <a:off x="10754899" y="4453686"/>
            <a:ext cx="0" cy="174033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52ADE912-C320-42AF-8F85-5162419D3432}"/>
              </a:ext>
            </a:extLst>
          </p:cNvPr>
          <p:cNvCxnSpPr>
            <a:cxnSpLocks/>
          </p:cNvCxnSpPr>
          <p:nvPr/>
        </p:nvCxnSpPr>
        <p:spPr>
          <a:xfrm>
            <a:off x="7967606" y="4453686"/>
            <a:ext cx="0" cy="174033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2720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a14="http://schemas.microsoft.com/office/drawing/2010/main" xmlns:a16="http://schemas.microsoft.com/office/drawing/2014/main" xmlns="">
      <p:transition spd="slow">
        <p:random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C687BF9-633B-4C8E-809B-5EC7ADF0EB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350" y="491934"/>
            <a:ext cx="2031325" cy="590931"/>
          </a:xfrm>
        </p:spPr>
        <p:txBody>
          <a:bodyPr/>
          <a:lstStyle/>
          <a:p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阿尔时期</a:t>
            </a:r>
          </a:p>
        </p:txBody>
      </p:sp>
      <p:pic>
        <p:nvPicPr>
          <p:cNvPr id="13" name="图片占位符 12">
            <a:extLst>
              <a:ext uri="{FF2B5EF4-FFF2-40B4-BE49-F238E27FC236}">
                <a16:creationId xmlns:a16="http://schemas.microsoft.com/office/drawing/2014/main" id="{6444B6C4-73A9-4EB9-BBDF-69364E79A75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46766" y="0"/>
            <a:ext cx="8245234" cy="6858000"/>
          </a:xfrm>
        </p:spPr>
      </p:pic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703A255-3490-4D1E-ABEA-F94AE1F72BC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75854" y="3521882"/>
            <a:ext cx="2769046" cy="369332"/>
          </a:xfrm>
        </p:spPr>
        <p:txBody>
          <a:bodyPr/>
          <a:lstStyle/>
          <a:p>
            <a:pPr algn="ctr"/>
            <a:r>
              <a:rPr lang="zh-CN" altLang="en-US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+mj-ea"/>
                <a:ea typeface="+mj-ea"/>
              </a:rPr>
              <a:t>麦田里的丝柏</a:t>
            </a:r>
            <a:endParaRPr lang="en-US" altLang="zh-CN" sz="2000" dirty="0">
              <a:solidFill>
                <a:schemeClr val="accent1">
                  <a:lumMod val="40000"/>
                  <a:lumOff val="6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4E3CC79-B641-4C95-846E-AAE8434FBB5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dirty="0"/>
              <a:t>当梵高因癫痫发作进了圣雷米的疗养院后，他的画作开始出现漩涡纹及火焰般向上燃烧的线条，新月、繁星与丝柏，而这些全是梵高想像中的虚构，是他受到高更影响“用想像力创作”的集大成之作。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67B28A4-24B8-426B-A879-D278C548A53B}"/>
              </a:ext>
            </a:extLst>
          </p:cNvPr>
          <p:cNvSpPr txBox="1"/>
          <p:nvPr/>
        </p:nvSpPr>
        <p:spPr>
          <a:xfrm>
            <a:off x="804473" y="1091515"/>
            <a:ext cx="310617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</a:rPr>
              <a:t>1888</a:t>
            </a: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</a:rPr>
              <a:t>年</a:t>
            </a:r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</a:rPr>
              <a:t>2</a:t>
            </a: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</a:rPr>
              <a:t>月</a:t>
            </a:r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</a:rPr>
              <a:t>21</a:t>
            </a: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</a:rPr>
              <a:t>日</a:t>
            </a:r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</a:rPr>
              <a:t>—1889</a:t>
            </a: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</a:rPr>
              <a:t>年</a:t>
            </a:r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</a:rPr>
              <a:t>5</a:t>
            </a: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</a:rPr>
              <a:t>月</a:t>
            </a:r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</a:rPr>
              <a:t>3</a:t>
            </a: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</a:rPr>
              <a:t>日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C759FA4-757B-4F89-945A-03A243264D3A}"/>
              </a:ext>
            </a:extLst>
          </p:cNvPr>
          <p:cNvSpPr txBox="1"/>
          <p:nvPr/>
        </p:nvSpPr>
        <p:spPr>
          <a:xfrm>
            <a:off x="1242172" y="4138390"/>
            <a:ext cx="697627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000" dirty="0"/>
              <a:t>创作时间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7A05EE6-FE00-4A97-AAEC-5829183DAC12}"/>
              </a:ext>
            </a:extLst>
          </p:cNvPr>
          <p:cNvSpPr txBox="1"/>
          <p:nvPr/>
        </p:nvSpPr>
        <p:spPr>
          <a:xfrm>
            <a:off x="2687115" y="4138390"/>
            <a:ext cx="595035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1000" dirty="0"/>
              <a:t>1888</a:t>
            </a:r>
            <a:r>
              <a:rPr lang="zh-CN" altLang="en-US" sz="1000" dirty="0"/>
              <a:t>年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2DD0FBC3-8D21-456C-A62A-1B9267555ECC}"/>
              </a:ext>
            </a:extLst>
          </p:cNvPr>
          <p:cNvCxnSpPr>
            <a:cxnSpLocks/>
          </p:cNvCxnSpPr>
          <p:nvPr/>
        </p:nvCxnSpPr>
        <p:spPr>
          <a:xfrm>
            <a:off x="2313457" y="4174484"/>
            <a:ext cx="0" cy="174033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129365B8-E02A-4552-9646-DD726E6D2FF4}"/>
              </a:ext>
            </a:extLst>
          </p:cNvPr>
          <p:cNvCxnSpPr>
            <a:cxnSpLocks/>
          </p:cNvCxnSpPr>
          <p:nvPr/>
        </p:nvCxnSpPr>
        <p:spPr>
          <a:xfrm>
            <a:off x="3655807" y="4174484"/>
            <a:ext cx="0" cy="174033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3260FDB8-81E6-4759-971C-7F42CB58D02C}"/>
              </a:ext>
            </a:extLst>
          </p:cNvPr>
          <p:cNvCxnSpPr>
            <a:cxnSpLocks/>
          </p:cNvCxnSpPr>
          <p:nvPr/>
        </p:nvCxnSpPr>
        <p:spPr>
          <a:xfrm>
            <a:off x="868514" y="4174484"/>
            <a:ext cx="0" cy="174033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758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a14="http://schemas.microsoft.com/office/drawing/2010/main" xmlns:a16="http://schemas.microsoft.com/office/drawing/2014/main" xmlns="">
      <p:transition spd="slow">
        <p:random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786BE90-85E5-410D-B1F4-9F04EF9C03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350" y="491934"/>
            <a:ext cx="2031325" cy="590931"/>
          </a:xfrm>
        </p:spPr>
        <p:txBody>
          <a:bodyPr/>
          <a:lstStyle/>
          <a:p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阿尔时期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14F50E3-89E7-4301-887C-81FE037B1A9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algn="ctr"/>
            <a:r>
              <a:rPr lang="zh-CN" altLang="en-US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+mj-ea"/>
                <a:ea typeface="+mj-ea"/>
              </a:rPr>
              <a:t>向日葵</a:t>
            </a:r>
            <a:endParaRPr lang="en-US" altLang="zh-CN" sz="2000" dirty="0">
              <a:solidFill>
                <a:schemeClr val="accent1">
                  <a:lumMod val="40000"/>
                  <a:lumOff val="6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1CCF71B-6412-44CC-BFEC-62DA8C57ADD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dirty="0"/>
              <a:t>是</a:t>
            </a:r>
            <a:r>
              <a:rPr lang="en-US" altLang="zh-CN" dirty="0"/>
              <a:t>1888</a:t>
            </a:r>
            <a:r>
              <a:rPr lang="zh-CN" altLang="en-US" dirty="0"/>
              <a:t>年</a:t>
            </a:r>
            <a:r>
              <a:rPr lang="en-US" altLang="zh-CN" dirty="0"/>
              <a:t>8</a:t>
            </a:r>
            <a:r>
              <a:rPr lang="zh-CN" altLang="en-US" dirty="0"/>
              <a:t>月</a:t>
            </a:r>
            <a:r>
              <a:rPr lang="en-US" altLang="zh-CN" dirty="0"/>
              <a:t>-1889</a:t>
            </a:r>
            <a:r>
              <a:rPr lang="zh-CN" altLang="en-US" dirty="0"/>
              <a:t>年</a:t>
            </a:r>
            <a:r>
              <a:rPr lang="en-US" altLang="zh-CN" dirty="0"/>
              <a:t>1</a:t>
            </a:r>
            <a:r>
              <a:rPr lang="zh-CN" altLang="en-US" dirty="0"/>
              <a:t>月期间荷兰画家文森特</a:t>
            </a:r>
            <a:r>
              <a:rPr lang="en-US" altLang="zh-CN" dirty="0"/>
              <a:t>·</a:t>
            </a:r>
            <a:r>
              <a:rPr lang="zh-CN" altLang="en-US" dirty="0"/>
              <a:t>梵高所绘制的以插在瓶中的向日葵为主要内容的一系列油画作品，作品分别绘制了插在花瓶中的</a:t>
            </a:r>
            <a:r>
              <a:rPr lang="en-US" altLang="zh-CN" dirty="0"/>
              <a:t>3</a:t>
            </a:r>
            <a:r>
              <a:rPr lang="zh-CN" altLang="en-US" dirty="0"/>
              <a:t>朵，</a:t>
            </a:r>
            <a:r>
              <a:rPr lang="en-US" altLang="zh-CN" dirty="0"/>
              <a:t>5</a:t>
            </a:r>
            <a:r>
              <a:rPr lang="zh-CN" altLang="en-US" dirty="0"/>
              <a:t>朵，</a:t>
            </a:r>
            <a:r>
              <a:rPr lang="en-US" altLang="zh-CN" dirty="0"/>
              <a:t>12</a:t>
            </a:r>
            <a:r>
              <a:rPr lang="zh-CN" altLang="en-US" dirty="0"/>
              <a:t>朵，以及</a:t>
            </a:r>
            <a:r>
              <a:rPr lang="en-US" altLang="zh-CN" dirty="0"/>
              <a:t>15</a:t>
            </a:r>
            <a:r>
              <a:rPr lang="zh-CN" altLang="en-US" dirty="0"/>
              <a:t>朵向日葵。</a:t>
            </a:r>
          </a:p>
        </p:txBody>
      </p:sp>
      <p:pic>
        <p:nvPicPr>
          <p:cNvPr id="17" name="图片占位符 16">
            <a:extLst>
              <a:ext uri="{FF2B5EF4-FFF2-40B4-BE49-F238E27FC236}">
                <a16:creationId xmlns:a16="http://schemas.microsoft.com/office/drawing/2014/main" id="{5BDB9BD9-6108-42F5-8410-F9A24A62D39A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9" name="图片占位符 18">
            <a:extLst>
              <a:ext uri="{FF2B5EF4-FFF2-40B4-BE49-F238E27FC236}">
                <a16:creationId xmlns:a16="http://schemas.microsoft.com/office/drawing/2014/main" id="{386DBBA7-890F-480B-A662-5C47312C594D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1" name="图片占位符 20">
            <a:extLst>
              <a:ext uri="{FF2B5EF4-FFF2-40B4-BE49-F238E27FC236}">
                <a16:creationId xmlns:a16="http://schemas.microsoft.com/office/drawing/2014/main" id="{21C41214-5B60-4006-B111-7738CF95C871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C9266B14-97F7-4AA6-BBB5-6A8D7E52EC5C}"/>
              </a:ext>
            </a:extLst>
          </p:cNvPr>
          <p:cNvSpPr txBox="1"/>
          <p:nvPr/>
        </p:nvSpPr>
        <p:spPr>
          <a:xfrm>
            <a:off x="804473" y="1091515"/>
            <a:ext cx="310617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</a:rPr>
              <a:t>1888</a:t>
            </a: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</a:rPr>
              <a:t>年</a:t>
            </a:r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</a:rPr>
              <a:t>2</a:t>
            </a: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</a:rPr>
              <a:t>月</a:t>
            </a:r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</a:rPr>
              <a:t>21</a:t>
            </a: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</a:rPr>
              <a:t>日</a:t>
            </a:r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</a:rPr>
              <a:t>—1889</a:t>
            </a: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</a:rPr>
              <a:t>年</a:t>
            </a:r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</a:rPr>
              <a:t>5</a:t>
            </a: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</a:rPr>
              <a:t>月</a:t>
            </a:r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</a:rPr>
              <a:t>3</a:t>
            </a: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</a:rPr>
              <a:t>日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B3C7EF8-8B7D-41B7-B9A2-47DC68F386A8}"/>
              </a:ext>
            </a:extLst>
          </p:cNvPr>
          <p:cNvSpPr txBox="1"/>
          <p:nvPr/>
        </p:nvSpPr>
        <p:spPr>
          <a:xfrm>
            <a:off x="1242172" y="3182779"/>
            <a:ext cx="697627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000" dirty="0"/>
              <a:t>创作时间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6196BBA-C2A5-4C36-A637-DD312FF49BD7}"/>
              </a:ext>
            </a:extLst>
          </p:cNvPr>
          <p:cNvSpPr txBox="1"/>
          <p:nvPr/>
        </p:nvSpPr>
        <p:spPr>
          <a:xfrm>
            <a:off x="2687115" y="3182779"/>
            <a:ext cx="595035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1000" dirty="0"/>
              <a:t>1888</a:t>
            </a:r>
            <a:r>
              <a:rPr lang="zh-CN" altLang="en-US" sz="1000" dirty="0"/>
              <a:t>年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A682E043-C83E-4C0D-BBEC-D3B31959320F}"/>
              </a:ext>
            </a:extLst>
          </p:cNvPr>
          <p:cNvCxnSpPr>
            <a:cxnSpLocks/>
          </p:cNvCxnSpPr>
          <p:nvPr/>
        </p:nvCxnSpPr>
        <p:spPr>
          <a:xfrm>
            <a:off x="2313457" y="3218873"/>
            <a:ext cx="0" cy="174033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8C94470A-F766-4A1E-BED5-33FA43013B4D}"/>
              </a:ext>
            </a:extLst>
          </p:cNvPr>
          <p:cNvCxnSpPr>
            <a:cxnSpLocks/>
          </p:cNvCxnSpPr>
          <p:nvPr/>
        </p:nvCxnSpPr>
        <p:spPr>
          <a:xfrm>
            <a:off x="3655807" y="3218873"/>
            <a:ext cx="0" cy="174033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4ED9542E-C17A-4047-9C12-DD1B753EBE93}"/>
              </a:ext>
            </a:extLst>
          </p:cNvPr>
          <p:cNvCxnSpPr>
            <a:cxnSpLocks/>
          </p:cNvCxnSpPr>
          <p:nvPr/>
        </p:nvCxnSpPr>
        <p:spPr>
          <a:xfrm>
            <a:off x="868514" y="3218873"/>
            <a:ext cx="0" cy="174033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>
            <a:extLst>
              <a:ext uri="{FF2B5EF4-FFF2-40B4-BE49-F238E27FC236}">
                <a16:creationId xmlns:a16="http://schemas.microsoft.com/office/drawing/2014/main" id="{A4DDB94F-411C-41AB-AC8A-D70330EFB603}"/>
              </a:ext>
            </a:extLst>
          </p:cNvPr>
          <p:cNvSpPr txBox="1"/>
          <p:nvPr/>
        </p:nvSpPr>
        <p:spPr>
          <a:xfrm rot="16200000">
            <a:off x="8705220" y="2807499"/>
            <a:ext cx="5327099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5400" dirty="0">
                <a:solidFill>
                  <a:schemeClr val="bg1">
                    <a:alpha val="54000"/>
                  </a:schemeClr>
                </a:solidFill>
              </a:rPr>
              <a:t>SUNFLOWERS</a:t>
            </a:r>
            <a:endParaRPr lang="zh-CN" altLang="en-US" sz="5400" dirty="0">
              <a:solidFill>
                <a:schemeClr val="bg1">
                  <a:alpha val="54000"/>
                </a:schemeClr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6D5A7A2-4BAE-4FE9-8853-760F670A56F5}"/>
              </a:ext>
            </a:extLst>
          </p:cNvPr>
          <p:cNvSpPr txBox="1"/>
          <p:nvPr/>
        </p:nvSpPr>
        <p:spPr>
          <a:xfrm>
            <a:off x="10539145" y="6235700"/>
            <a:ext cx="979755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+mj-lt"/>
              </a:rPr>
              <a:t>Vincent </a:t>
            </a:r>
            <a:endParaRPr lang="zh-CN" altLang="en-US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75929784-03BE-4AC9-A7C6-E9E8E4EBFE84}"/>
              </a:ext>
            </a:extLst>
          </p:cNvPr>
          <p:cNvSpPr/>
          <p:nvPr/>
        </p:nvSpPr>
        <p:spPr>
          <a:xfrm>
            <a:off x="8893764" y="3150432"/>
            <a:ext cx="1952035" cy="246817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  <a:alpha val="35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/>
              <a:t>花瓶裡的十二朵向日葵</a:t>
            </a:r>
            <a:endParaRPr lang="zh-CN" altLang="en-US" sz="1200" dirty="0"/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553CCD4A-A853-4382-B08D-F0420EA6E4FB}"/>
              </a:ext>
            </a:extLst>
          </p:cNvPr>
          <p:cNvCxnSpPr>
            <a:cxnSpLocks/>
            <a:stCxn id="22" idx="1"/>
          </p:cNvCxnSpPr>
          <p:nvPr/>
        </p:nvCxnSpPr>
        <p:spPr>
          <a:xfrm flipH="1" flipV="1">
            <a:off x="8383272" y="3267273"/>
            <a:ext cx="510492" cy="6568"/>
          </a:xfrm>
          <a:prstGeom prst="line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34547448-DF04-4075-876C-5B8CA9B30952}"/>
              </a:ext>
            </a:extLst>
          </p:cNvPr>
          <p:cNvSpPr/>
          <p:nvPr/>
        </p:nvSpPr>
        <p:spPr>
          <a:xfrm>
            <a:off x="8042864" y="4944003"/>
            <a:ext cx="1952035" cy="246817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  <a:alpha val="35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/>
              <a:t>花瓶裡的十五朵向日葵</a:t>
            </a:r>
            <a:endParaRPr lang="zh-CN" altLang="en-US" sz="1200" dirty="0"/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E15AD723-AEAD-4A98-B833-F4896A27B9E9}"/>
              </a:ext>
            </a:extLst>
          </p:cNvPr>
          <p:cNvCxnSpPr>
            <a:cxnSpLocks/>
            <a:stCxn id="24" idx="1"/>
          </p:cNvCxnSpPr>
          <p:nvPr/>
        </p:nvCxnSpPr>
        <p:spPr>
          <a:xfrm flipH="1" flipV="1">
            <a:off x="7532372" y="5060844"/>
            <a:ext cx="510492" cy="6568"/>
          </a:xfrm>
          <a:prstGeom prst="line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3C411692-7252-4E9F-ABC3-554AB29B78F2}"/>
              </a:ext>
            </a:extLst>
          </p:cNvPr>
          <p:cNvSpPr/>
          <p:nvPr/>
        </p:nvSpPr>
        <p:spPr>
          <a:xfrm>
            <a:off x="7066847" y="1130389"/>
            <a:ext cx="1952035" cy="246817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  <a:alpha val="35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/>
              <a:t>花瓶裡的</a:t>
            </a:r>
            <a:r>
              <a:rPr lang="zh-CN" altLang="en-US" sz="1200" dirty="0"/>
              <a:t>三</a:t>
            </a:r>
            <a:r>
              <a:rPr lang="zh-TW" altLang="en-US" sz="1200" dirty="0"/>
              <a:t>朵向日葵</a:t>
            </a: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A16E095B-C4C0-49F9-BBA2-8293D656245C}"/>
              </a:ext>
            </a:extLst>
          </p:cNvPr>
          <p:cNvCxnSpPr>
            <a:cxnSpLocks/>
            <a:stCxn id="26" idx="1"/>
          </p:cNvCxnSpPr>
          <p:nvPr/>
        </p:nvCxnSpPr>
        <p:spPr>
          <a:xfrm flipH="1" flipV="1">
            <a:off x="6556355" y="1247230"/>
            <a:ext cx="510492" cy="6568"/>
          </a:xfrm>
          <a:prstGeom prst="line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>
            <a:extLst>
              <a:ext uri="{FF2B5EF4-FFF2-40B4-BE49-F238E27FC236}">
                <a16:creationId xmlns:a16="http://schemas.microsoft.com/office/drawing/2014/main" id="{610CB6E4-DF84-4F0E-824C-224AB3A13543}"/>
              </a:ext>
            </a:extLst>
          </p:cNvPr>
          <p:cNvSpPr txBox="1"/>
          <p:nvPr/>
        </p:nvSpPr>
        <p:spPr>
          <a:xfrm>
            <a:off x="4368558" y="4204124"/>
            <a:ext cx="1215397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</a:rPr>
              <a:t>Sunflowers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FA8135FB-6D28-433A-8DC8-1C1D4317F195}"/>
              </a:ext>
            </a:extLst>
          </p:cNvPr>
          <p:cNvSpPr/>
          <p:nvPr/>
        </p:nvSpPr>
        <p:spPr>
          <a:xfrm>
            <a:off x="3822674" y="5457892"/>
            <a:ext cx="370840" cy="37084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图形 114">
            <a:extLst>
              <a:ext uri="{FF2B5EF4-FFF2-40B4-BE49-F238E27FC236}">
                <a16:creationId xmlns:a16="http://schemas.microsoft.com/office/drawing/2014/main" id="{0F4F7C88-5E11-43E2-A5B0-F24D35D90325}"/>
              </a:ext>
            </a:extLst>
          </p:cNvPr>
          <p:cNvSpPr/>
          <p:nvPr/>
        </p:nvSpPr>
        <p:spPr>
          <a:xfrm>
            <a:off x="3908890" y="5544164"/>
            <a:ext cx="198409" cy="198296"/>
          </a:xfrm>
          <a:custGeom>
            <a:avLst/>
            <a:gdLst>
              <a:gd name="connsiteX0" fmla="*/ 293865 w 313721"/>
              <a:gd name="connsiteY0" fmla="*/ 147405 h 313543"/>
              <a:gd name="connsiteX1" fmla="*/ 171701 w 313721"/>
              <a:gd name="connsiteY1" fmla="*/ 303283 h 313543"/>
              <a:gd name="connsiteX2" fmla="*/ 141753 w 313721"/>
              <a:gd name="connsiteY2" fmla="*/ 303283 h 313543"/>
              <a:gd name="connsiteX3" fmla="*/ 19856 w 313721"/>
              <a:gd name="connsiteY3" fmla="*/ 147405 h 313543"/>
              <a:gd name="connsiteX4" fmla="*/ 0 w 313721"/>
              <a:gd name="connsiteY4" fmla="*/ 88230 h 313543"/>
              <a:gd name="connsiteX5" fmla="*/ 78430 w 313721"/>
              <a:gd name="connsiteY5" fmla="*/ 0 h 313543"/>
              <a:gd name="connsiteX6" fmla="*/ 156554 w 313721"/>
              <a:gd name="connsiteY6" fmla="*/ 44288 h 313543"/>
              <a:gd name="connsiteX7" fmla="*/ 235291 w 313721"/>
              <a:gd name="connsiteY7" fmla="*/ 0 h 313543"/>
              <a:gd name="connsiteX8" fmla="*/ 313722 w 313721"/>
              <a:gd name="connsiteY8" fmla="*/ 88230 h 313543"/>
              <a:gd name="connsiteX9" fmla="*/ 293865 w 313721"/>
              <a:gd name="connsiteY9" fmla="*/ 147405 h 313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3721" h="313543">
                <a:moveTo>
                  <a:pt x="293865" y="147405"/>
                </a:moveTo>
                <a:lnTo>
                  <a:pt x="171701" y="303283"/>
                </a:lnTo>
                <a:cubicBezTo>
                  <a:pt x="158010" y="316964"/>
                  <a:pt x="155434" y="316964"/>
                  <a:pt x="141753" y="303283"/>
                </a:cubicBezTo>
                <a:lnTo>
                  <a:pt x="19856" y="147405"/>
                </a:lnTo>
                <a:cubicBezTo>
                  <a:pt x="9478" y="130699"/>
                  <a:pt x="0" y="112921"/>
                  <a:pt x="0" y="88230"/>
                </a:cubicBezTo>
                <a:cubicBezTo>
                  <a:pt x="0" y="42210"/>
                  <a:pt x="32408" y="0"/>
                  <a:pt x="78430" y="0"/>
                </a:cubicBezTo>
                <a:cubicBezTo>
                  <a:pt x="111097" y="0"/>
                  <a:pt x="137378" y="18401"/>
                  <a:pt x="156554" y="44288"/>
                </a:cubicBezTo>
                <a:cubicBezTo>
                  <a:pt x="176296" y="19262"/>
                  <a:pt x="202625" y="0"/>
                  <a:pt x="235291" y="0"/>
                </a:cubicBezTo>
                <a:cubicBezTo>
                  <a:pt x="281314" y="0"/>
                  <a:pt x="313722" y="42210"/>
                  <a:pt x="313722" y="88230"/>
                </a:cubicBezTo>
                <a:cubicBezTo>
                  <a:pt x="313722" y="112921"/>
                  <a:pt x="306082" y="130709"/>
                  <a:pt x="293865" y="147405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8602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a14="http://schemas.microsoft.com/office/drawing/2010/main" xmlns:a16="http://schemas.microsoft.com/office/drawing/2014/main" xmlns="">
      <p:transition spd="slow">
        <p:random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040C0F5-91D8-48D7-81E5-076628D790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350" y="491934"/>
            <a:ext cx="2492990" cy="590931"/>
          </a:xfrm>
        </p:spPr>
        <p:txBody>
          <a:bodyPr/>
          <a:lstStyle/>
          <a:p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圣雷米时期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29DE044-DD50-454A-A2D7-EB5ACABBFDC1}"/>
              </a:ext>
            </a:extLst>
          </p:cNvPr>
          <p:cNvSpPr>
            <a:spLocks noGrp="1"/>
          </p:cNvSpPr>
          <p:nvPr>
            <p:ph type="body" orient="vert" sz="quarter" idx="13"/>
          </p:nvPr>
        </p:nvSpPr>
        <p:spPr>
          <a:xfrm>
            <a:off x="120143" y="332654"/>
            <a:ext cx="440890" cy="2862322"/>
          </a:xfrm>
        </p:spPr>
        <p:txBody>
          <a:bodyPr/>
          <a:lstStyle/>
          <a:p>
            <a:r>
              <a:rPr lang="zh-CN" altLang="en-US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展出作品</a:t>
            </a:r>
          </a:p>
        </p:txBody>
      </p:sp>
      <p:pic>
        <p:nvPicPr>
          <p:cNvPr id="17" name="图片占位符 16">
            <a:extLst>
              <a:ext uri="{FF2B5EF4-FFF2-40B4-BE49-F238E27FC236}">
                <a16:creationId xmlns:a16="http://schemas.microsoft.com/office/drawing/2014/main" id="{90A7C99B-1201-4E0D-81EA-A49DC9084C11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6" name="文本占位符 5">
            <a:extLst>
              <a:ext uri="{FF2B5EF4-FFF2-40B4-BE49-F238E27FC236}">
                <a16:creationId xmlns:a16="http://schemas.microsoft.com/office/drawing/2014/main" id="{9CE1FD5C-6154-4509-A65D-2E4EB41432B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323731" y="3535426"/>
            <a:ext cx="2337732" cy="369332"/>
          </a:xfrm>
        </p:spPr>
        <p:txBody>
          <a:bodyPr/>
          <a:lstStyle/>
          <a:p>
            <a:r>
              <a:rPr lang="zh-CN" altLang="en-US" dirty="0"/>
              <a:t>缠绷带的自画像</a:t>
            </a: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F2677B06-3AD5-481D-819E-10AF9F69B13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dirty="0"/>
              <a:t>1888</a:t>
            </a:r>
            <a:r>
              <a:rPr lang="zh-CN" altLang="en-US" dirty="0"/>
              <a:t>年梵</a:t>
            </a:r>
            <a:r>
              <a:rPr lang="en-US" altLang="zh-CN" dirty="0"/>
              <a:t>•</a:t>
            </a:r>
            <a:r>
              <a:rPr lang="zh-CN" altLang="en-US" dirty="0"/>
              <a:t>高邀请高更来阿尔同住，起初他们相处愉快，但随着梵高病情反复，两个的艺术家却是不断的争吵。在一场剧烈争执后，高更大怒而去，梵</a:t>
            </a:r>
            <a:r>
              <a:rPr lang="en-US" altLang="zh-CN" dirty="0"/>
              <a:t>•</a:t>
            </a:r>
            <a:r>
              <a:rPr lang="zh-CN" altLang="en-US" dirty="0"/>
              <a:t>高无法阻止，亦无法抑制自己的激动，竟割下自己的右耳。他据此画的这幅自画像，成为他最具代表性的作品之一。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BA7CDB8-8DE1-4822-BC35-956C0BE5F9C9}"/>
              </a:ext>
            </a:extLst>
          </p:cNvPr>
          <p:cNvSpPr txBox="1"/>
          <p:nvPr/>
        </p:nvSpPr>
        <p:spPr>
          <a:xfrm>
            <a:off x="804473" y="1091515"/>
            <a:ext cx="310617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</a:rPr>
              <a:t>1889</a:t>
            </a: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</a:rPr>
              <a:t>年</a:t>
            </a:r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</a:rPr>
              <a:t>5</a:t>
            </a: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</a:rPr>
              <a:t>月</a:t>
            </a:r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</a:rPr>
              <a:t>3</a:t>
            </a: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</a:rPr>
              <a:t>日</a:t>
            </a:r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</a:rPr>
              <a:t>-1890</a:t>
            </a: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</a:rPr>
              <a:t>年</a:t>
            </a:r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</a:rPr>
              <a:t>5</a:t>
            </a: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</a:rPr>
              <a:t>月</a:t>
            </a:r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</a:rPr>
              <a:t>16</a:t>
            </a: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</a:rPr>
              <a:t>日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1207873-4F9E-44C3-892C-E2CF6C647C1C}"/>
              </a:ext>
            </a:extLst>
          </p:cNvPr>
          <p:cNvSpPr txBox="1"/>
          <p:nvPr/>
        </p:nvSpPr>
        <p:spPr>
          <a:xfrm>
            <a:off x="1484454" y="4124824"/>
            <a:ext cx="697627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000" dirty="0"/>
              <a:t>创作时间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94619AC-5655-4209-92BD-2224A1BABECB}"/>
              </a:ext>
            </a:extLst>
          </p:cNvPr>
          <p:cNvSpPr txBox="1"/>
          <p:nvPr/>
        </p:nvSpPr>
        <p:spPr>
          <a:xfrm>
            <a:off x="2709535" y="4124824"/>
            <a:ext cx="595035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1000" dirty="0"/>
              <a:t>1889</a:t>
            </a:r>
            <a:r>
              <a:rPr lang="zh-CN" altLang="en-US" sz="1000" dirty="0"/>
              <a:t>年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2D8EC5E2-0CC9-4967-8F31-5819C00C36D3}"/>
              </a:ext>
            </a:extLst>
          </p:cNvPr>
          <p:cNvCxnSpPr>
            <a:cxnSpLocks/>
          </p:cNvCxnSpPr>
          <p:nvPr/>
        </p:nvCxnSpPr>
        <p:spPr>
          <a:xfrm>
            <a:off x="2374985" y="4160918"/>
            <a:ext cx="0" cy="174033"/>
          </a:xfrm>
          <a:prstGeom prst="line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C5EE369B-9910-4C72-9C8F-77F01F2EF8A0}"/>
              </a:ext>
            </a:extLst>
          </p:cNvPr>
          <p:cNvCxnSpPr>
            <a:cxnSpLocks/>
          </p:cNvCxnSpPr>
          <p:nvPr/>
        </p:nvCxnSpPr>
        <p:spPr>
          <a:xfrm>
            <a:off x="3639119" y="4160918"/>
            <a:ext cx="0" cy="174033"/>
          </a:xfrm>
          <a:prstGeom prst="line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F9D71925-24D5-418A-8823-8E0C508952C7}"/>
              </a:ext>
            </a:extLst>
          </p:cNvPr>
          <p:cNvCxnSpPr>
            <a:cxnSpLocks/>
          </p:cNvCxnSpPr>
          <p:nvPr/>
        </p:nvCxnSpPr>
        <p:spPr>
          <a:xfrm>
            <a:off x="1291550" y="4160918"/>
            <a:ext cx="0" cy="174033"/>
          </a:xfrm>
          <a:prstGeom prst="line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占位符 14">
            <a:extLst>
              <a:ext uri="{FF2B5EF4-FFF2-40B4-BE49-F238E27FC236}">
                <a16:creationId xmlns:a16="http://schemas.microsoft.com/office/drawing/2014/main" id="{C1852506-0C26-412C-A13A-2494CA0E1E23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A9EF23D2-D931-4C08-8CDD-9ECBA0AC195E}"/>
              </a:ext>
            </a:extLst>
          </p:cNvPr>
          <p:cNvSpPr/>
          <p:nvPr/>
        </p:nvSpPr>
        <p:spPr>
          <a:xfrm>
            <a:off x="8470444" y="593896"/>
            <a:ext cx="1952035" cy="246817"/>
          </a:xfrm>
          <a:prstGeom prst="roundRect">
            <a:avLst>
              <a:gd name="adj" fmla="val 50000"/>
            </a:avLst>
          </a:prstGeom>
          <a:solidFill>
            <a:schemeClr val="accent4">
              <a:lumMod val="50000"/>
              <a:alpha val="35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包扎耳朵的自画像 </a:t>
            </a:r>
            <a:endParaRPr lang="zh-TW" altLang="en-US" sz="1200" dirty="0"/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05CB59C8-3A76-4914-BA0D-13C60B908566}"/>
              </a:ext>
            </a:extLst>
          </p:cNvPr>
          <p:cNvCxnSpPr>
            <a:cxnSpLocks/>
            <a:stCxn id="18" idx="1"/>
          </p:cNvCxnSpPr>
          <p:nvPr/>
        </p:nvCxnSpPr>
        <p:spPr>
          <a:xfrm flipH="1" flipV="1">
            <a:off x="7959952" y="710737"/>
            <a:ext cx="510492" cy="6568"/>
          </a:xfrm>
          <a:prstGeom prst="line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63B193D8-BC91-4450-8AE8-E1EF6AF969B2}"/>
              </a:ext>
            </a:extLst>
          </p:cNvPr>
          <p:cNvSpPr/>
          <p:nvPr/>
        </p:nvSpPr>
        <p:spPr>
          <a:xfrm>
            <a:off x="9794420" y="1101500"/>
            <a:ext cx="1759406" cy="246817"/>
          </a:xfrm>
          <a:prstGeom prst="roundRect">
            <a:avLst>
              <a:gd name="adj" fmla="val 50000"/>
            </a:avLst>
          </a:prstGeom>
          <a:solidFill>
            <a:schemeClr val="accent4">
              <a:lumMod val="50000"/>
              <a:alpha val="35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缠绷带的自画像</a:t>
            </a:r>
            <a:endParaRPr lang="zh-TW" altLang="en-US" sz="1200" dirty="0"/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F68A6E05-CCDC-4966-92C0-0CE410EECABD}"/>
              </a:ext>
            </a:extLst>
          </p:cNvPr>
          <p:cNvCxnSpPr>
            <a:stCxn id="20" idx="2"/>
          </p:cNvCxnSpPr>
          <p:nvPr/>
        </p:nvCxnSpPr>
        <p:spPr>
          <a:xfrm>
            <a:off x="10674123" y="1348317"/>
            <a:ext cx="8165" cy="418571"/>
          </a:xfrm>
          <a:prstGeom prst="line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2680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a14="http://schemas.microsoft.com/office/drawing/2010/main" xmlns:a16="http://schemas.microsoft.com/office/drawing/2014/main" xmlns="">
      <p:transition spd="slow">
        <p:random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:a16="http://schemas.microsoft.com/office/drawing/2014/main" id="{18D17DD5-0FDF-4224-AB20-3A689C825124}"/>
              </a:ext>
            </a:extLst>
          </p:cNvPr>
          <p:cNvSpPr txBox="1"/>
          <p:nvPr/>
        </p:nvSpPr>
        <p:spPr>
          <a:xfrm>
            <a:off x="2838323" y="5623567"/>
            <a:ext cx="3531736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altLang="zh-CN" sz="3600" dirty="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rPr>
              <a:t>The Starry Night</a:t>
            </a:r>
            <a:endParaRPr lang="zh-CN" altLang="en-US" sz="3600" dirty="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BEA64361-4767-4988-A928-F34ED5058C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350" y="491934"/>
            <a:ext cx="2492990" cy="590931"/>
          </a:xfrm>
        </p:spPr>
        <p:txBody>
          <a:bodyPr/>
          <a:lstStyle/>
          <a:p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圣雷米时期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DA6F986-2F6D-412C-B1C7-0490104813F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14393" y="2591329"/>
            <a:ext cx="2346946" cy="369332"/>
          </a:xfrm>
        </p:spPr>
        <p:txBody>
          <a:bodyPr/>
          <a:lstStyle/>
          <a:p>
            <a:r>
              <a:rPr lang="zh-CN" altLang="en-US" dirty="0"/>
              <a:t>星月空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D48D03F-5D38-4D08-B4C5-B2731C6EFF1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dirty="0"/>
              <a:t>在这幅画中，梵高用夸张的手法，生动地描绘了充满运动和变化的星空。整个画面被一股汹涌、动荡的蓝绿色激流所吞噬，旋转、躁动、卷曲的星云使夜空变得异常活跃，脱离现实的景象反映出梵</a:t>
            </a:r>
            <a:r>
              <a:rPr lang="en-US" altLang="zh-CN" dirty="0"/>
              <a:t>·</a:t>
            </a:r>
            <a:r>
              <a:rPr lang="zh-CN" altLang="en-US" dirty="0"/>
              <a:t>高躁动不安的情感和疯狂的幻觉世界。</a:t>
            </a:r>
          </a:p>
          <a:p>
            <a:pPr>
              <a:lnSpc>
                <a:spcPct val="150000"/>
              </a:lnSpc>
            </a:pPr>
            <a:endParaRPr lang="zh-CN" altLang="en-US" dirty="0"/>
          </a:p>
        </p:txBody>
      </p:sp>
      <p:pic>
        <p:nvPicPr>
          <p:cNvPr id="7" name="图片占位符 6">
            <a:extLst>
              <a:ext uri="{FF2B5EF4-FFF2-40B4-BE49-F238E27FC236}">
                <a16:creationId xmlns:a16="http://schemas.microsoft.com/office/drawing/2014/main" id="{0372F251-8BC2-4144-8373-5AC65026FC82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BE56A630-9B06-4175-99D4-A86460C904C8}"/>
              </a:ext>
            </a:extLst>
          </p:cNvPr>
          <p:cNvSpPr txBox="1"/>
          <p:nvPr/>
        </p:nvSpPr>
        <p:spPr>
          <a:xfrm>
            <a:off x="804473" y="1091515"/>
            <a:ext cx="310617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</a:rPr>
              <a:t>1889</a:t>
            </a: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</a:rPr>
              <a:t>年</a:t>
            </a:r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</a:rPr>
              <a:t>5</a:t>
            </a: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</a:rPr>
              <a:t>月</a:t>
            </a:r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</a:rPr>
              <a:t>3</a:t>
            </a: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</a:rPr>
              <a:t>日</a:t>
            </a:r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</a:rPr>
              <a:t>-1890</a:t>
            </a: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</a:rPr>
              <a:t>年</a:t>
            </a:r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</a:rPr>
              <a:t>5</a:t>
            </a: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</a:rPr>
              <a:t>月</a:t>
            </a:r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</a:rPr>
              <a:t>16</a:t>
            </a: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</a:rPr>
              <a:t>日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5C87D5C-49C9-414F-92CE-C98FE2EFCA26}"/>
              </a:ext>
            </a:extLst>
          </p:cNvPr>
          <p:cNvSpPr txBox="1"/>
          <p:nvPr/>
        </p:nvSpPr>
        <p:spPr>
          <a:xfrm>
            <a:off x="1106675" y="3182779"/>
            <a:ext cx="697627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000" dirty="0"/>
              <a:t>创作时间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31D992B-0A62-4FB6-BAEE-53082D342D4F}"/>
              </a:ext>
            </a:extLst>
          </p:cNvPr>
          <p:cNvSpPr txBox="1"/>
          <p:nvPr/>
        </p:nvSpPr>
        <p:spPr>
          <a:xfrm>
            <a:off x="2331756" y="3182779"/>
            <a:ext cx="595035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1000" dirty="0"/>
              <a:t>1889</a:t>
            </a:r>
            <a:r>
              <a:rPr lang="zh-CN" altLang="en-US" sz="1000" dirty="0"/>
              <a:t>年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D50E7CEB-5B86-4FE3-AEBA-1099A4218AE7}"/>
              </a:ext>
            </a:extLst>
          </p:cNvPr>
          <p:cNvCxnSpPr>
            <a:cxnSpLocks/>
          </p:cNvCxnSpPr>
          <p:nvPr/>
        </p:nvCxnSpPr>
        <p:spPr>
          <a:xfrm>
            <a:off x="1997206" y="3218873"/>
            <a:ext cx="0" cy="174033"/>
          </a:xfrm>
          <a:prstGeom prst="line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1A42D06D-A1E3-445A-A4B3-979073F56E78}"/>
              </a:ext>
            </a:extLst>
          </p:cNvPr>
          <p:cNvCxnSpPr>
            <a:cxnSpLocks/>
          </p:cNvCxnSpPr>
          <p:nvPr/>
        </p:nvCxnSpPr>
        <p:spPr>
          <a:xfrm>
            <a:off x="3261340" y="3218873"/>
            <a:ext cx="0" cy="174033"/>
          </a:xfrm>
          <a:prstGeom prst="line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01AA6237-2F35-4FA4-B32D-F7F2A8F46161}"/>
              </a:ext>
            </a:extLst>
          </p:cNvPr>
          <p:cNvCxnSpPr>
            <a:cxnSpLocks/>
          </p:cNvCxnSpPr>
          <p:nvPr/>
        </p:nvCxnSpPr>
        <p:spPr>
          <a:xfrm>
            <a:off x="913771" y="3218873"/>
            <a:ext cx="0" cy="174033"/>
          </a:xfrm>
          <a:prstGeom prst="line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5603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a14="http://schemas.microsoft.com/office/drawing/2010/main" xmlns:a16="http://schemas.microsoft.com/office/drawing/2014/main" xmlns="">
      <p:transition spd="slow">
        <p:random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CFB6B49-4772-4148-AB0D-6D101D1418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350" y="491934"/>
            <a:ext cx="2031325" cy="590931"/>
          </a:xfrm>
        </p:spPr>
        <p:txBody>
          <a:bodyPr/>
          <a:lstStyle/>
          <a:p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奥弗时期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9105301-7CC7-4658-920B-61611794DAE3}"/>
              </a:ext>
            </a:extLst>
          </p:cNvPr>
          <p:cNvSpPr>
            <a:spLocks noGrp="1"/>
          </p:cNvSpPr>
          <p:nvPr>
            <p:ph type="body" orient="vert" sz="quarter" idx="13"/>
          </p:nvPr>
        </p:nvSpPr>
        <p:spPr>
          <a:xfrm>
            <a:off x="120143" y="332654"/>
            <a:ext cx="440890" cy="2862322"/>
          </a:xfrm>
        </p:spPr>
        <p:txBody>
          <a:bodyPr/>
          <a:lstStyle/>
          <a:p>
            <a:r>
              <a:rPr lang="zh-CN" altLang="en-US" dirty="0">
                <a:solidFill>
                  <a:schemeClr val="accent1">
                    <a:lumMod val="50000"/>
                  </a:schemeClr>
                </a:solidFill>
              </a:rPr>
              <a:t>展出作品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3051566-07D8-48DC-B461-F12BD7B8072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493067" y="2185319"/>
            <a:ext cx="2167994" cy="369332"/>
          </a:xfrm>
        </p:spPr>
        <p:txBody>
          <a:bodyPr/>
          <a:lstStyle/>
          <a:p>
            <a:pPr algn="ctr"/>
            <a:r>
              <a:rPr lang="zh-CN" altLang="en-US" dirty="0"/>
              <a:t>加歇医生像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2DB2E0F-D547-424F-9589-795813BD65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350907" y="4844267"/>
            <a:ext cx="2167992" cy="369332"/>
          </a:xfrm>
        </p:spPr>
        <p:txBody>
          <a:bodyPr/>
          <a:lstStyle/>
          <a:p>
            <a:pPr algn="ctr"/>
            <a:r>
              <a:rPr lang="zh-CN" altLang="en-US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+mj-ea"/>
                <a:ea typeface="+mj-ea"/>
              </a:rPr>
              <a:t>两棵丝柏树</a:t>
            </a:r>
            <a:endParaRPr lang="en-US" altLang="zh-CN" sz="2000" dirty="0">
              <a:solidFill>
                <a:schemeClr val="accent1">
                  <a:lumMod val="40000"/>
                  <a:lumOff val="6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64EA9E7E-2A06-44CF-8BAC-CCA36C82D0D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dirty="0"/>
              <a:t>梵高</a:t>
            </a:r>
            <a:r>
              <a:rPr lang="en-US" altLang="zh-CN" dirty="0"/>
              <a:t>1890</a:t>
            </a:r>
            <a:r>
              <a:rPr lang="zh-CN" altLang="en-US" dirty="0"/>
              <a:t>年</a:t>
            </a:r>
            <a:r>
              <a:rPr lang="en-US" altLang="zh-CN" dirty="0"/>
              <a:t>6</a:t>
            </a:r>
            <a:r>
              <a:rPr lang="zh-CN" altLang="en-US" dirty="0"/>
              <a:t>月，也就是在自杀前一个月，为精心照顾他的加歇医生画了这幅肖像。</a:t>
            </a: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AD468E66-A4E9-486E-B9B2-19AF1994FA1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dirty="0"/>
              <a:t>几乎梵高在阿尔经历了几次戏剧性事件</a:t>
            </a:r>
            <a:r>
              <a:rPr lang="en-US" altLang="zh-CN" dirty="0"/>
              <a:t>﹝</a:t>
            </a:r>
            <a:r>
              <a:rPr lang="zh-CN" altLang="en-US" dirty="0"/>
              <a:t>与高更闹翻、割耳</a:t>
            </a:r>
            <a:r>
              <a:rPr lang="en-US" altLang="zh-CN" dirty="0"/>
              <a:t>﹞</a:t>
            </a:r>
            <a:r>
              <a:rPr lang="zh-CN" altLang="en-US" dirty="0"/>
              <a:t>之后，他自愿住进离家不远的圣雷米精神病院，趁着幻觉和精神错乱发作的间歇期拼命工作。</a:t>
            </a:r>
          </a:p>
        </p:txBody>
      </p:sp>
      <p:pic>
        <p:nvPicPr>
          <p:cNvPr id="24" name="图片占位符 23">
            <a:extLst>
              <a:ext uri="{FF2B5EF4-FFF2-40B4-BE49-F238E27FC236}">
                <a16:creationId xmlns:a16="http://schemas.microsoft.com/office/drawing/2014/main" id="{9224FBB1-EC21-4B4E-84F4-1DB413171251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6" name="图片占位符 25">
            <a:extLst>
              <a:ext uri="{FF2B5EF4-FFF2-40B4-BE49-F238E27FC236}">
                <a16:creationId xmlns:a16="http://schemas.microsoft.com/office/drawing/2014/main" id="{DB777EC0-E211-4BBD-870C-5499AE624FF5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920EC118-B843-4DD9-9EDD-4F0FBB12B407}"/>
              </a:ext>
            </a:extLst>
          </p:cNvPr>
          <p:cNvSpPr txBox="1"/>
          <p:nvPr/>
        </p:nvSpPr>
        <p:spPr>
          <a:xfrm>
            <a:off x="804473" y="1091515"/>
            <a:ext cx="310617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</a:rPr>
              <a:t>1890</a:t>
            </a: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</a:rPr>
              <a:t>年</a:t>
            </a:r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</a:rPr>
              <a:t>5</a:t>
            </a: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</a:rPr>
              <a:t>月</a:t>
            </a:r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</a:rPr>
              <a:t>21</a:t>
            </a: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</a:rPr>
              <a:t>日</a:t>
            </a:r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</a:rPr>
              <a:t>—1890</a:t>
            </a: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</a:rPr>
              <a:t>年</a:t>
            </a:r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</a:rPr>
              <a:t>7</a:t>
            </a: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</a:rPr>
              <a:t>月</a:t>
            </a:r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</a:rPr>
              <a:t>29</a:t>
            </a: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</a:rPr>
              <a:t>日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0C843F9-E1BF-4B1E-A3AC-CE68FF6390C0}"/>
              </a:ext>
            </a:extLst>
          </p:cNvPr>
          <p:cNvSpPr txBox="1"/>
          <p:nvPr/>
        </p:nvSpPr>
        <p:spPr>
          <a:xfrm>
            <a:off x="4662207" y="2774431"/>
            <a:ext cx="697627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000" dirty="0"/>
              <a:t>创作时间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094BC2C-34C6-4712-B94A-3A7F95B8D1D7}"/>
              </a:ext>
            </a:extLst>
          </p:cNvPr>
          <p:cNvSpPr txBox="1"/>
          <p:nvPr/>
        </p:nvSpPr>
        <p:spPr>
          <a:xfrm>
            <a:off x="5698114" y="2774431"/>
            <a:ext cx="793807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1000" dirty="0"/>
              <a:t>1890</a:t>
            </a:r>
            <a:r>
              <a:rPr lang="zh-CN" altLang="en-US" sz="1000" dirty="0"/>
              <a:t>年</a:t>
            </a:r>
            <a:r>
              <a:rPr lang="en-US" altLang="zh-CN" sz="1000" dirty="0"/>
              <a:t>6</a:t>
            </a:r>
            <a:r>
              <a:rPr lang="zh-CN" altLang="en-US" sz="1000" dirty="0"/>
              <a:t>月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752060F7-E851-4B0A-9C5F-845C8FEF15EA}"/>
              </a:ext>
            </a:extLst>
          </p:cNvPr>
          <p:cNvCxnSpPr>
            <a:cxnSpLocks/>
          </p:cNvCxnSpPr>
          <p:nvPr/>
        </p:nvCxnSpPr>
        <p:spPr>
          <a:xfrm>
            <a:off x="5528974" y="2810525"/>
            <a:ext cx="0" cy="174033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54D93AF5-8F0D-48EC-9447-AF4DE4FFE36E}"/>
              </a:ext>
            </a:extLst>
          </p:cNvPr>
          <p:cNvCxnSpPr>
            <a:cxnSpLocks/>
          </p:cNvCxnSpPr>
          <p:nvPr/>
        </p:nvCxnSpPr>
        <p:spPr>
          <a:xfrm>
            <a:off x="6661060" y="2810525"/>
            <a:ext cx="0" cy="174033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4EE02CF3-0B6C-4C01-860A-35243C4D6950}"/>
              </a:ext>
            </a:extLst>
          </p:cNvPr>
          <p:cNvCxnSpPr>
            <a:cxnSpLocks/>
          </p:cNvCxnSpPr>
          <p:nvPr/>
        </p:nvCxnSpPr>
        <p:spPr>
          <a:xfrm>
            <a:off x="4493067" y="2810525"/>
            <a:ext cx="0" cy="174033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>
            <a:extLst>
              <a:ext uri="{FF2B5EF4-FFF2-40B4-BE49-F238E27FC236}">
                <a16:creationId xmlns:a16="http://schemas.microsoft.com/office/drawing/2014/main" id="{5F35CD30-A0EA-40DF-BC45-2D15F7DCBD4E}"/>
              </a:ext>
            </a:extLst>
          </p:cNvPr>
          <p:cNvSpPr txBox="1"/>
          <p:nvPr/>
        </p:nvSpPr>
        <p:spPr>
          <a:xfrm>
            <a:off x="1743331" y="5953857"/>
            <a:ext cx="4033476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altLang="zh-CN" sz="2800" dirty="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rPr>
              <a:t>Portrait of Doctor </a:t>
            </a:r>
            <a:r>
              <a:rPr lang="en-US" altLang="zh-CN" sz="2800" dirty="0" err="1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rPr>
              <a:t>Gachet</a:t>
            </a:r>
            <a:endParaRPr lang="zh-CN" altLang="en-US" sz="2800" dirty="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A367602-0EC0-46DE-A2AC-049420EABE3F}"/>
              </a:ext>
            </a:extLst>
          </p:cNvPr>
          <p:cNvSpPr txBox="1"/>
          <p:nvPr/>
        </p:nvSpPr>
        <p:spPr>
          <a:xfrm>
            <a:off x="9520047" y="5409681"/>
            <a:ext cx="697627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000" dirty="0"/>
              <a:t>创作时间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82D803ED-9357-477F-BAFA-DB13DAA7A94A}"/>
              </a:ext>
            </a:extLst>
          </p:cNvPr>
          <p:cNvSpPr txBox="1"/>
          <p:nvPr/>
        </p:nvSpPr>
        <p:spPr>
          <a:xfrm>
            <a:off x="10555954" y="5409681"/>
            <a:ext cx="793807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1000" dirty="0"/>
              <a:t>1889</a:t>
            </a:r>
            <a:r>
              <a:rPr lang="zh-CN" altLang="en-US" sz="1000" dirty="0"/>
              <a:t>年</a:t>
            </a:r>
            <a:r>
              <a:rPr lang="en-US" altLang="zh-CN" sz="1000" dirty="0"/>
              <a:t>6</a:t>
            </a:r>
            <a:r>
              <a:rPr lang="zh-CN" altLang="en-US" sz="1000" dirty="0"/>
              <a:t>月</a:t>
            </a: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EB7308CF-0392-451E-AE2F-66AFBEB7A34C}"/>
              </a:ext>
            </a:extLst>
          </p:cNvPr>
          <p:cNvCxnSpPr>
            <a:cxnSpLocks/>
          </p:cNvCxnSpPr>
          <p:nvPr/>
        </p:nvCxnSpPr>
        <p:spPr>
          <a:xfrm>
            <a:off x="10386814" y="5445775"/>
            <a:ext cx="0" cy="174033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85343381-4764-4E3C-8F74-8C0BAB716CA7}"/>
              </a:ext>
            </a:extLst>
          </p:cNvPr>
          <p:cNvCxnSpPr>
            <a:cxnSpLocks/>
          </p:cNvCxnSpPr>
          <p:nvPr/>
        </p:nvCxnSpPr>
        <p:spPr>
          <a:xfrm>
            <a:off x="11518900" y="5445775"/>
            <a:ext cx="0" cy="174033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1E3B0FEA-5DAC-42E7-928F-9656A76C8E15}"/>
              </a:ext>
            </a:extLst>
          </p:cNvPr>
          <p:cNvCxnSpPr>
            <a:cxnSpLocks/>
          </p:cNvCxnSpPr>
          <p:nvPr/>
        </p:nvCxnSpPr>
        <p:spPr>
          <a:xfrm>
            <a:off x="9350907" y="5445775"/>
            <a:ext cx="0" cy="174033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>
            <a:extLst>
              <a:ext uri="{FF2B5EF4-FFF2-40B4-BE49-F238E27FC236}">
                <a16:creationId xmlns:a16="http://schemas.microsoft.com/office/drawing/2014/main" id="{96874A36-E0D4-4C41-91BA-3380CA300069}"/>
              </a:ext>
            </a:extLst>
          </p:cNvPr>
          <p:cNvSpPr txBox="1"/>
          <p:nvPr/>
        </p:nvSpPr>
        <p:spPr>
          <a:xfrm>
            <a:off x="7366977" y="497377"/>
            <a:ext cx="1972015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altLang="zh-CN" sz="4000" dirty="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rPr>
              <a:t>Cypresses</a:t>
            </a:r>
            <a:endParaRPr lang="zh-CN" altLang="en-US" sz="4000" dirty="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365021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a14="http://schemas.microsoft.com/office/drawing/2010/main" xmlns:a16="http://schemas.microsoft.com/office/drawing/2014/main"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id="{1867EA09-E437-4AB8-A7B6-3E0EA7154B01}"/>
              </a:ext>
            </a:extLst>
          </p:cNvPr>
          <p:cNvSpPr txBox="1"/>
          <p:nvPr/>
        </p:nvSpPr>
        <p:spPr>
          <a:xfrm>
            <a:off x="146462" y="131802"/>
            <a:ext cx="1031052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展</a:t>
            </a:r>
            <a:endParaRPr lang="zh-CN" altLang="en-US" sz="66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DDF4904-20BD-4BD5-A407-4E9F8F90120E}"/>
              </a:ext>
            </a:extLst>
          </p:cNvPr>
          <p:cNvSpPr txBox="1"/>
          <p:nvPr/>
        </p:nvSpPr>
        <p:spPr>
          <a:xfrm>
            <a:off x="11003374" y="131802"/>
            <a:ext cx="1031052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览</a:t>
            </a:r>
            <a:endParaRPr lang="zh-CN" altLang="en-US" sz="66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C60B9FD-7A67-479F-B37B-A09C7108BFB1}"/>
              </a:ext>
            </a:extLst>
          </p:cNvPr>
          <p:cNvSpPr txBox="1"/>
          <p:nvPr/>
        </p:nvSpPr>
        <p:spPr>
          <a:xfrm>
            <a:off x="146462" y="5582503"/>
            <a:ext cx="1031052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简</a:t>
            </a:r>
            <a:endParaRPr lang="zh-CN" altLang="en-US" sz="66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D9FF2F26-AE25-4E7A-8204-0BC17B81B40F}"/>
              </a:ext>
            </a:extLst>
          </p:cNvPr>
          <p:cNvSpPr txBox="1"/>
          <p:nvPr/>
        </p:nvSpPr>
        <p:spPr>
          <a:xfrm>
            <a:off x="11003374" y="5582503"/>
            <a:ext cx="1031052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介</a:t>
            </a:r>
            <a:endParaRPr lang="zh-CN" altLang="en-US" sz="66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19" name="PA-文本框 18">
            <a:extLst>
              <a:ext uri="{FF2B5EF4-FFF2-40B4-BE49-F238E27FC236}">
                <a16:creationId xmlns:a16="http://schemas.microsoft.com/office/drawing/2014/main" id="{20782BF1-E99A-4479-86A6-A5198C10C60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914625" y="2039114"/>
            <a:ext cx="3457030" cy="2882703"/>
          </a:xfrm>
          <a:custGeom>
            <a:avLst/>
            <a:gdLst/>
            <a:ahLst/>
            <a:cxnLst/>
            <a:rect l="l" t="t" r="r" b="b"/>
            <a:pathLst>
              <a:path w="3457030" h="2882703">
                <a:moveTo>
                  <a:pt x="1584876" y="49971"/>
                </a:moveTo>
                <a:cubicBezTo>
                  <a:pt x="1606872" y="49971"/>
                  <a:pt x="1627694" y="52961"/>
                  <a:pt x="1647340" y="58940"/>
                </a:cubicBezTo>
                <a:cubicBezTo>
                  <a:pt x="1789139" y="105068"/>
                  <a:pt x="1898051" y="175967"/>
                  <a:pt x="1974076" y="271639"/>
                </a:cubicBezTo>
                <a:cubicBezTo>
                  <a:pt x="2050101" y="367310"/>
                  <a:pt x="2099645" y="477931"/>
                  <a:pt x="2122709" y="603500"/>
                </a:cubicBezTo>
                <a:cubicBezTo>
                  <a:pt x="2145773" y="729069"/>
                  <a:pt x="2144918" y="865743"/>
                  <a:pt x="2120146" y="1013521"/>
                </a:cubicBezTo>
                <a:cubicBezTo>
                  <a:pt x="2095374" y="1161300"/>
                  <a:pt x="2053945" y="1310787"/>
                  <a:pt x="1995859" y="1461983"/>
                </a:cubicBezTo>
                <a:cubicBezTo>
                  <a:pt x="1937772" y="1613178"/>
                  <a:pt x="1865164" y="1762238"/>
                  <a:pt x="1778035" y="1909162"/>
                </a:cubicBezTo>
                <a:cubicBezTo>
                  <a:pt x="1690905" y="2056086"/>
                  <a:pt x="1595660" y="2191052"/>
                  <a:pt x="1492301" y="2314058"/>
                </a:cubicBezTo>
                <a:cubicBezTo>
                  <a:pt x="1388942" y="2437065"/>
                  <a:pt x="1281311" y="2544695"/>
                  <a:pt x="1169409" y="2636950"/>
                </a:cubicBezTo>
                <a:cubicBezTo>
                  <a:pt x="1057507" y="2729205"/>
                  <a:pt x="946460" y="2796261"/>
                  <a:pt x="836267" y="2838117"/>
                </a:cubicBezTo>
                <a:cubicBezTo>
                  <a:pt x="726073" y="2879973"/>
                  <a:pt x="620578" y="2892360"/>
                  <a:pt x="519781" y="2875275"/>
                </a:cubicBezTo>
                <a:cubicBezTo>
                  <a:pt x="418984" y="2858191"/>
                  <a:pt x="329292" y="2803521"/>
                  <a:pt x="250705" y="2711267"/>
                </a:cubicBezTo>
                <a:cubicBezTo>
                  <a:pt x="149908" y="2591677"/>
                  <a:pt x="80289" y="2450305"/>
                  <a:pt x="41850" y="2287151"/>
                </a:cubicBezTo>
                <a:cubicBezTo>
                  <a:pt x="3410" y="2123996"/>
                  <a:pt x="-8549" y="1953581"/>
                  <a:pt x="5973" y="1775905"/>
                </a:cubicBezTo>
                <a:cubicBezTo>
                  <a:pt x="20495" y="1598229"/>
                  <a:pt x="59361" y="1418845"/>
                  <a:pt x="122573" y="1237752"/>
                </a:cubicBezTo>
                <a:cubicBezTo>
                  <a:pt x="185784" y="1056659"/>
                  <a:pt x="268643" y="887952"/>
                  <a:pt x="371148" y="731632"/>
                </a:cubicBezTo>
                <a:cubicBezTo>
                  <a:pt x="473654" y="575311"/>
                  <a:pt x="593670" y="437783"/>
                  <a:pt x="731198" y="319048"/>
                </a:cubicBezTo>
                <a:cubicBezTo>
                  <a:pt x="868726" y="200312"/>
                  <a:pt x="1018641" y="113610"/>
                  <a:pt x="1180941" y="58940"/>
                </a:cubicBezTo>
                <a:cubicBezTo>
                  <a:pt x="1049392" y="144361"/>
                  <a:pt x="932365" y="248575"/>
                  <a:pt x="829860" y="371582"/>
                </a:cubicBezTo>
                <a:cubicBezTo>
                  <a:pt x="727354" y="494588"/>
                  <a:pt x="640652" y="628699"/>
                  <a:pt x="569753" y="773915"/>
                </a:cubicBezTo>
                <a:cubicBezTo>
                  <a:pt x="498853" y="919131"/>
                  <a:pt x="445038" y="1070327"/>
                  <a:pt x="408307" y="1227501"/>
                </a:cubicBezTo>
                <a:cubicBezTo>
                  <a:pt x="371576" y="1384676"/>
                  <a:pt x="352783" y="1539716"/>
                  <a:pt x="351929" y="1692619"/>
                </a:cubicBezTo>
                <a:cubicBezTo>
                  <a:pt x="351074" y="1845523"/>
                  <a:pt x="369013" y="1991594"/>
                  <a:pt x="405744" y="2130830"/>
                </a:cubicBezTo>
                <a:cubicBezTo>
                  <a:pt x="442475" y="2270066"/>
                  <a:pt x="499280" y="2394354"/>
                  <a:pt x="576159" y="2503693"/>
                </a:cubicBezTo>
                <a:cubicBezTo>
                  <a:pt x="646205" y="2599365"/>
                  <a:pt x="721375" y="2654035"/>
                  <a:pt x="801671" y="2667702"/>
                </a:cubicBezTo>
                <a:cubicBezTo>
                  <a:pt x="881967" y="2681369"/>
                  <a:pt x="962690" y="2664712"/>
                  <a:pt x="1043840" y="2617730"/>
                </a:cubicBezTo>
                <a:cubicBezTo>
                  <a:pt x="1124990" y="2570749"/>
                  <a:pt x="1204432" y="2499422"/>
                  <a:pt x="1282165" y="2403750"/>
                </a:cubicBezTo>
                <a:cubicBezTo>
                  <a:pt x="1359898" y="2308079"/>
                  <a:pt x="1431225" y="2198313"/>
                  <a:pt x="1496145" y="2074452"/>
                </a:cubicBezTo>
                <a:cubicBezTo>
                  <a:pt x="1561065" y="1950591"/>
                  <a:pt x="1617016" y="1818188"/>
                  <a:pt x="1663998" y="1677244"/>
                </a:cubicBezTo>
                <a:cubicBezTo>
                  <a:pt x="1710979" y="1536299"/>
                  <a:pt x="1743866" y="1397062"/>
                  <a:pt x="1762659" y="1259534"/>
                </a:cubicBezTo>
                <a:cubicBezTo>
                  <a:pt x="1781451" y="1122006"/>
                  <a:pt x="1784014" y="992166"/>
                  <a:pt x="1770347" y="870014"/>
                </a:cubicBezTo>
                <a:cubicBezTo>
                  <a:pt x="1756679" y="747862"/>
                  <a:pt x="1722511" y="644075"/>
                  <a:pt x="1667841" y="558654"/>
                </a:cubicBezTo>
                <a:cubicBezTo>
                  <a:pt x="1613172" y="473233"/>
                  <a:pt x="1535012" y="411302"/>
                  <a:pt x="1433360" y="372863"/>
                </a:cubicBezTo>
                <a:cubicBezTo>
                  <a:pt x="1331709" y="334423"/>
                  <a:pt x="1201442" y="330579"/>
                  <a:pt x="1042559" y="361331"/>
                </a:cubicBezTo>
                <a:cubicBezTo>
                  <a:pt x="1027183" y="364748"/>
                  <a:pt x="1025901" y="358341"/>
                  <a:pt x="1038715" y="342111"/>
                </a:cubicBezTo>
                <a:cubicBezTo>
                  <a:pt x="1051528" y="325881"/>
                  <a:pt x="1074165" y="304526"/>
                  <a:pt x="1106624" y="278045"/>
                </a:cubicBezTo>
                <a:cubicBezTo>
                  <a:pt x="1139084" y="251565"/>
                  <a:pt x="1177951" y="222949"/>
                  <a:pt x="1223224" y="192197"/>
                </a:cubicBezTo>
                <a:cubicBezTo>
                  <a:pt x="1268498" y="161446"/>
                  <a:pt x="1316333" y="134538"/>
                  <a:pt x="1366732" y="111474"/>
                </a:cubicBezTo>
                <a:cubicBezTo>
                  <a:pt x="1417130" y="88411"/>
                  <a:pt x="1466675" y="70899"/>
                  <a:pt x="1515365" y="58940"/>
                </a:cubicBezTo>
                <a:cubicBezTo>
                  <a:pt x="1539710" y="52961"/>
                  <a:pt x="1562880" y="49971"/>
                  <a:pt x="1584876" y="49971"/>
                </a:cubicBezTo>
                <a:close/>
                <a:moveTo>
                  <a:pt x="3457030" y="0"/>
                </a:moveTo>
                <a:cubicBezTo>
                  <a:pt x="3421153" y="211844"/>
                  <a:pt x="3385276" y="415146"/>
                  <a:pt x="3349399" y="609907"/>
                </a:cubicBezTo>
                <a:cubicBezTo>
                  <a:pt x="3334023" y="691911"/>
                  <a:pt x="3317793" y="776478"/>
                  <a:pt x="3300709" y="863607"/>
                </a:cubicBezTo>
                <a:cubicBezTo>
                  <a:pt x="3283625" y="950737"/>
                  <a:pt x="3266541" y="1034450"/>
                  <a:pt x="3249456" y="1114745"/>
                </a:cubicBezTo>
                <a:cubicBezTo>
                  <a:pt x="3232372" y="1195041"/>
                  <a:pt x="3215715" y="1270212"/>
                  <a:pt x="3199485" y="1340257"/>
                </a:cubicBezTo>
                <a:cubicBezTo>
                  <a:pt x="3183255" y="1410303"/>
                  <a:pt x="3167452" y="1470097"/>
                  <a:pt x="3152076" y="1519642"/>
                </a:cubicBezTo>
                <a:cubicBezTo>
                  <a:pt x="3136700" y="1589687"/>
                  <a:pt x="3117053" y="1662295"/>
                  <a:pt x="3093136" y="1737465"/>
                </a:cubicBezTo>
                <a:cubicBezTo>
                  <a:pt x="3069218" y="1812636"/>
                  <a:pt x="3043591" y="1886953"/>
                  <a:pt x="3016257" y="1960415"/>
                </a:cubicBezTo>
                <a:cubicBezTo>
                  <a:pt x="2988922" y="2033877"/>
                  <a:pt x="2960306" y="2103922"/>
                  <a:pt x="2930408" y="2170551"/>
                </a:cubicBezTo>
                <a:cubicBezTo>
                  <a:pt x="2900511" y="2237179"/>
                  <a:pt x="2871895" y="2297828"/>
                  <a:pt x="2844560" y="2352498"/>
                </a:cubicBezTo>
                <a:cubicBezTo>
                  <a:pt x="2817225" y="2407167"/>
                  <a:pt x="2791599" y="2453722"/>
                  <a:pt x="2767681" y="2492161"/>
                </a:cubicBezTo>
                <a:cubicBezTo>
                  <a:pt x="2743763" y="2530601"/>
                  <a:pt x="2724116" y="2557509"/>
                  <a:pt x="2708741" y="2572884"/>
                </a:cubicBezTo>
                <a:cubicBezTo>
                  <a:pt x="2713866" y="2572884"/>
                  <a:pt x="2737357" y="2575020"/>
                  <a:pt x="2779213" y="2579291"/>
                </a:cubicBezTo>
                <a:cubicBezTo>
                  <a:pt x="2821069" y="2583562"/>
                  <a:pt x="2868905" y="2587406"/>
                  <a:pt x="2922721" y="2590823"/>
                </a:cubicBezTo>
                <a:cubicBezTo>
                  <a:pt x="2976536" y="2594240"/>
                  <a:pt x="3031205" y="2595094"/>
                  <a:pt x="3086729" y="2593385"/>
                </a:cubicBezTo>
                <a:cubicBezTo>
                  <a:pt x="3142253" y="2591677"/>
                  <a:pt x="3187953" y="2584844"/>
                  <a:pt x="3223830" y="2572884"/>
                </a:cubicBezTo>
                <a:cubicBezTo>
                  <a:pt x="3182828" y="2601928"/>
                  <a:pt x="3141398" y="2634388"/>
                  <a:pt x="3099542" y="2670264"/>
                </a:cubicBezTo>
                <a:cubicBezTo>
                  <a:pt x="3057686" y="2706141"/>
                  <a:pt x="3013267" y="2739456"/>
                  <a:pt x="2966285" y="2770207"/>
                </a:cubicBezTo>
                <a:cubicBezTo>
                  <a:pt x="2919304" y="2800959"/>
                  <a:pt x="2868905" y="2826585"/>
                  <a:pt x="2815090" y="2847086"/>
                </a:cubicBezTo>
                <a:cubicBezTo>
                  <a:pt x="2761275" y="2867587"/>
                  <a:pt x="2702761" y="2877838"/>
                  <a:pt x="2639549" y="2877838"/>
                </a:cubicBezTo>
                <a:lnTo>
                  <a:pt x="2265405" y="2877838"/>
                </a:lnTo>
                <a:cubicBezTo>
                  <a:pt x="2314949" y="2816335"/>
                  <a:pt x="2364493" y="2739456"/>
                  <a:pt x="2414038" y="2647201"/>
                </a:cubicBezTo>
                <a:cubicBezTo>
                  <a:pt x="2456748" y="2570322"/>
                  <a:pt x="2502449" y="2473369"/>
                  <a:pt x="2551139" y="2356342"/>
                </a:cubicBezTo>
                <a:cubicBezTo>
                  <a:pt x="2599829" y="2239315"/>
                  <a:pt x="2644675" y="2101360"/>
                  <a:pt x="2685677" y="1942476"/>
                </a:cubicBezTo>
                <a:cubicBezTo>
                  <a:pt x="2697636" y="1896349"/>
                  <a:pt x="2710022" y="1839971"/>
                  <a:pt x="2722835" y="1773342"/>
                </a:cubicBezTo>
                <a:cubicBezTo>
                  <a:pt x="2735648" y="1706714"/>
                  <a:pt x="2749315" y="1635814"/>
                  <a:pt x="2763837" y="1560644"/>
                </a:cubicBezTo>
                <a:cubicBezTo>
                  <a:pt x="2778359" y="1485473"/>
                  <a:pt x="2792453" y="1406886"/>
                  <a:pt x="2806121" y="1324881"/>
                </a:cubicBezTo>
                <a:cubicBezTo>
                  <a:pt x="2819788" y="1242877"/>
                  <a:pt x="2833455" y="1163435"/>
                  <a:pt x="2847123" y="1086556"/>
                </a:cubicBezTo>
                <a:cubicBezTo>
                  <a:pt x="2877874" y="905464"/>
                  <a:pt x="2909480" y="714974"/>
                  <a:pt x="2941940" y="515089"/>
                </a:cubicBezTo>
                <a:lnTo>
                  <a:pt x="2685677" y="397208"/>
                </a:lnTo>
                <a:close/>
              </a:path>
            </a:pathLst>
          </a:cu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ctr"/>
          </a:blipFill>
          <a:ln>
            <a:noFill/>
          </a:ln>
          <a:effectLst>
            <a:outerShdw dist="88900" dir="2700000" algn="tl" rotWithShape="0">
              <a:schemeClr val="accent1">
                <a:lumMod val="5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1300" dirty="0">
              <a:blipFill dpi="0" rotWithShape="1">
                <a:blip r:embed="rId4"/>
                <a:srcRect/>
                <a:tile tx="0" ty="0" sx="100000" sy="100000" flip="none" algn="ctr"/>
              </a:blipFill>
              <a:effectLst>
                <a:outerShdw dist="38100" dir="2700000" algn="tl" rotWithShape="0">
                  <a:schemeClr val="accent1">
                    <a:lumMod val="50000"/>
                  </a:schemeClr>
                </a:outerShdw>
              </a:effectLst>
              <a:latin typeface="+mj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91C96AE-9B19-4027-9F78-40B298CF0EAC}"/>
              </a:ext>
            </a:extLst>
          </p:cNvPr>
          <p:cNvSpPr txBox="1"/>
          <p:nvPr/>
        </p:nvSpPr>
        <p:spPr>
          <a:xfrm>
            <a:off x="2323843" y="3050629"/>
            <a:ext cx="127951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Part</a:t>
            </a:r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FCDE60BA-1B6A-4608-A5F1-BF03A3D4D82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907297" y="2771795"/>
            <a:ext cx="954107" cy="923330"/>
          </a:xfrm>
        </p:spPr>
        <p:txBody>
          <a:bodyPr/>
          <a:lstStyle/>
          <a:p>
            <a:r>
              <a:rPr lang="zh-CN" altLang="en-US" dirty="0"/>
              <a:t>展</a:t>
            </a:r>
          </a:p>
        </p:txBody>
      </p:sp>
      <p:sp>
        <p:nvSpPr>
          <p:cNvPr id="16" name="文本占位符 15">
            <a:extLst>
              <a:ext uri="{FF2B5EF4-FFF2-40B4-BE49-F238E27FC236}">
                <a16:creationId xmlns:a16="http://schemas.microsoft.com/office/drawing/2014/main" id="{ABBABE95-63BD-45D4-A862-72C1C12D073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74656" y="2771795"/>
            <a:ext cx="954107" cy="923330"/>
          </a:xfrm>
        </p:spPr>
        <p:txBody>
          <a:bodyPr/>
          <a:lstStyle/>
          <a:p>
            <a:r>
              <a:rPr lang="zh-CN" altLang="en-US" dirty="0"/>
              <a:t>览</a:t>
            </a:r>
          </a:p>
        </p:txBody>
      </p:sp>
      <p:sp>
        <p:nvSpPr>
          <p:cNvPr id="18" name="文本占位符 17">
            <a:extLst>
              <a:ext uri="{FF2B5EF4-FFF2-40B4-BE49-F238E27FC236}">
                <a16:creationId xmlns:a16="http://schemas.microsoft.com/office/drawing/2014/main" id="{C85875B7-A353-46A1-9532-71848E70669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841952" y="2771795"/>
            <a:ext cx="954107" cy="923330"/>
          </a:xfrm>
        </p:spPr>
        <p:txBody>
          <a:bodyPr/>
          <a:lstStyle/>
          <a:p>
            <a:r>
              <a:rPr lang="zh-CN" altLang="en-US" dirty="0"/>
              <a:t>简</a:t>
            </a:r>
          </a:p>
        </p:txBody>
      </p:sp>
      <p:sp>
        <p:nvSpPr>
          <p:cNvPr id="20" name="文本占位符 19">
            <a:extLst>
              <a:ext uri="{FF2B5EF4-FFF2-40B4-BE49-F238E27FC236}">
                <a16:creationId xmlns:a16="http://schemas.microsoft.com/office/drawing/2014/main" id="{ED5F5B3A-46FC-40B1-949E-CE4029B2635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809247" y="2771795"/>
            <a:ext cx="954107" cy="923330"/>
          </a:xfrm>
        </p:spPr>
        <p:txBody>
          <a:bodyPr/>
          <a:lstStyle/>
          <a:p>
            <a:r>
              <a:rPr lang="zh-CN" altLang="en-US" dirty="0"/>
              <a:t>介</a:t>
            </a:r>
          </a:p>
        </p:txBody>
      </p:sp>
      <p:sp>
        <p:nvSpPr>
          <p:cNvPr id="26" name="文本占位符 25">
            <a:extLst>
              <a:ext uri="{FF2B5EF4-FFF2-40B4-BE49-F238E27FC236}">
                <a16:creationId xmlns:a16="http://schemas.microsoft.com/office/drawing/2014/main" id="{57D2E124-F9E7-43DA-AA33-F6EDA9DF2EC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948680" y="3747652"/>
            <a:ext cx="4198585" cy="313932"/>
          </a:xfrm>
        </p:spPr>
        <p:txBody>
          <a:bodyPr/>
          <a:lstStyle/>
          <a:p>
            <a:r>
              <a:rPr lang="en-US" altLang="zh-CN" sz="1600" spc="600" dirty="0">
                <a:solidFill>
                  <a:schemeClr val="accent1">
                    <a:lumMod val="75000"/>
                  </a:schemeClr>
                </a:solidFill>
              </a:rPr>
              <a:t>Exhibition Introduction</a:t>
            </a:r>
            <a:endParaRPr lang="zh-CN" altLang="en-US" sz="1600" spc="6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5024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a16="http://schemas.microsoft.com/office/drawing/2014/main" xmlns="">
      <p:transition spd="slow">
        <p:random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49400D7D-73E8-4EE4-8CD1-3EE6C87233FA}"/>
              </a:ext>
            </a:extLst>
          </p:cNvPr>
          <p:cNvSpPr txBox="1"/>
          <p:nvPr/>
        </p:nvSpPr>
        <p:spPr>
          <a:xfrm>
            <a:off x="8670340" y="1221636"/>
            <a:ext cx="2531462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5400">
                <a:solidFill>
                  <a:schemeClr val="bg1">
                    <a:alpha val="54000"/>
                  </a:schemeClr>
                </a:solidFill>
              </a:defRPr>
            </a:lvl1pPr>
          </a:lstStyle>
          <a:p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lt"/>
                <a:ea typeface="思源宋体 CN Medium"/>
                <a:cs typeface="+mn-cs"/>
              </a:rPr>
              <a:t>With Crows</a:t>
            </a:r>
            <a:endParaRPr lang="zh-CN" altLang="en-US" sz="3600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  <p:pic>
        <p:nvPicPr>
          <p:cNvPr id="6" name="图片占位符 5">
            <a:extLst>
              <a:ext uri="{FF2B5EF4-FFF2-40B4-BE49-F238E27FC236}">
                <a16:creationId xmlns:a16="http://schemas.microsoft.com/office/drawing/2014/main" id="{C1B462DD-E05C-4180-843B-D8F84A83A24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2689" y="1599874"/>
            <a:ext cx="10706211" cy="5258127"/>
          </a:xfr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D875FEB9-8B73-491F-9EAF-9CD4B3DACB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350" y="491934"/>
            <a:ext cx="2031325" cy="590931"/>
          </a:xfrm>
        </p:spPr>
        <p:txBody>
          <a:bodyPr/>
          <a:lstStyle/>
          <a:p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奥弗时期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6A07E48-40F4-4DD9-8395-4C73C97BB522}"/>
              </a:ext>
            </a:extLst>
          </p:cNvPr>
          <p:cNvSpPr txBox="1"/>
          <p:nvPr/>
        </p:nvSpPr>
        <p:spPr>
          <a:xfrm>
            <a:off x="804473" y="1091515"/>
            <a:ext cx="310617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</a:rPr>
              <a:t>1890</a:t>
            </a: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</a:rPr>
              <a:t>年</a:t>
            </a:r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</a:rPr>
              <a:t>5</a:t>
            </a: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</a:rPr>
              <a:t>月</a:t>
            </a:r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</a:rPr>
              <a:t>21</a:t>
            </a: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</a:rPr>
              <a:t>日</a:t>
            </a:r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</a:rPr>
              <a:t>—1890</a:t>
            </a: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</a:rPr>
              <a:t>年</a:t>
            </a:r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</a:rPr>
              <a:t>7</a:t>
            </a: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</a:rPr>
              <a:t>月</a:t>
            </a:r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</a:rPr>
              <a:t>29</a:t>
            </a: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</a:rPr>
              <a:t>日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056212F-869E-4898-8043-EA58517D5CB5}"/>
              </a:ext>
            </a:extLst>
          </p:cNvPr>
          <p:cNvSpPr txBox="1"/>
          <p:nvPr/>
        </p:nvSpPr>
        <p:spPr>
          <a:xfrm>
            <a:off x="6250516" y="1279047"/>
            <a:ext cx="3217547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5400">
                <a:solidFill>
                  <a:schemeClr val="bg1">
                    <a:alpha val="54000"/>
                  </a:schemeClr>
                </a:solidFill>
              </a:defRPr>
            </a:lvl1pPr>
          </a:lstStyle>
          <a:p>
            <a:r>
              <a:rPr lang="en-US" altLang="zh-CN" sz="4400" dirty="0">
                <a:latin typeface="+mj-lt"/>
              </a:rPr>
              <a:t>Wheat Field </a:t>
            </a:r>
            <a:endParaRPr lang="zh-CN" altLang="en-US" sz="4400" dirty="0">
              <a:latin typeface="+mj-lt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BFC53994-A016-4C59-AF18-54C0700B79A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6350" y="591286"/>
            <a:ext cx="1208350" cy="1088257"/>
          </a:xfrm>
          <a:prstGeom prst="rect">
            <a:avLst/>
          </a:prstGeom>
          <a:effectLst>
            <a:outerShdw blurRad="254000" dist="63500" dir="2700000" sx="84000" sy="84000" algn="tl" rotWithShape="0">
              <a:prstClr val="black">
                <a:alpha val="97000"/>
              </a:prstClr>
            </a:outerShdw>
          </a:effectLst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5D90A3E7-21FE-4669-BC89-9166645879E8}"/>
              </a:ext>
            </a:extLst>
          </p:cNvPr>
          <p:cNvSpPr/>
          <p:nvPr/>
        </p:nvSpPr>
        <p:spPr>
          <a:xfrm>
            <a:off x="0" y="4341826"/>
            <a:ext cx="12192000" cy="1893874"/>
          </a:xfrm>
          <a:prstGeom prst="rect">
            <a:avLst/>
          </a:prstGeom>
          <a:solidFill>
            <a:schemeClr val="accent1">
              <a:alpha val="90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: 剪去左右顶角 16">
            <a:extLst>
              <a:ext uri="{FF2B5EF4-FFF2-40B4-BE49-F238E27FC236}">
                <a16:creationId xmlns:a16="http://schemas.microsoft.com/office/drawing/2014/main" id="{B0196272-0702-4C97-B929-9B0930409AE0}"/>
              </a:ext>
            </a:extLst>
          </p:cNvPr>
          <p:cNvSpPr/>
          <p:nvPr/>
        </p:nvSpPr>
        <p:spPr>
          <a:xfrm>
            <a:off x="879657" y="3982686"/>
            <a:ext cx="2167993" cy="555096"/>
          </a:xfrm>
          <a:prstGeom prst="snip2SameRect">
            <a:avLst>
              <a:gd name="adj1" fmla="val 0"/>
              <a:gd name="adj2" fmla="val 38561"/>
            </a:avLst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直角三角形 17">
            <a:extLst>
              <a:ext uri="{FF2B5EF4-FFF2-40B4-BE49-F238E27FC236}">
                <a16:creationId xmlns:a16="http://schemas.microsoft.com/office/drawing/2014/main" id="{ED60C5E3-B7E6-4FD3-BE80-186AAD77B74D}"/>
              </a:ext>
            </a:extLst>
          </p:cNvPr>
          <p:cNvSpPr/>
          <p:nvPr/>
        </p:nvSpPr>
        <p:spPr>
          <a:xfrm rot="16200000">
            <a:off x="2904080" y="4394212"/>
            <a:ext cx="143570" cy="143570"/>
          </a:xfrm>
          <a:prstGeom prst="rtTriangl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A40F67F5-8C5D-4BCF-80E0-69D0DBF59C2A}"/>
              </a:ext>
            </a:extLst>
          </p:cNvPr>
          <p:cNvSpPr txBox="1"/>
          <p:nvPr/>
        </p:nvSpPr>
        <p:spPr>
          <a:xfrm>
            <a:off x="1101879" y="4083877"/>
            <a:ext cx="1723549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+mj-ea"/>
                <a:ea typeface="+mj-ea"/>
              </a:rPr>
              <a:t>麦田上的鸦群</a:t>
            </a:r>
          </a:p>
        </p:txBody>
      </p:sp>
      <p:sp>
        <p:nvSpPr>
          <p:cNvPr id="20" name="直角三角形 19">
            <a:extLst>
              <a:ext uri="{FF2B5EF4-FFF2-40B4-BE49-F238E27FC236}">
                <a16:creationId xmlns:a16="http://schemas.microsoft.com/office/drawing/2014/main" id="{BBE0A0B0-E369-43BE-A8DB-1894D2B83E66}"/>
              </a:ext>
            </a:extLst>
          </p:cNvPr>
          <p:cNvSpPr/>
          <p:nvPr/>
        </p:nvSpPr>
        <p:spPr>
          <a:xfrm>
            <a:off x="879657" y="4394212"/>
            <a:ext cx="143570" cy="143570"/>
          </a:xfrm>
          <a:prstGeom prst="rtTriangl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FA6315C-90B9-4113-84DE-4B23FA2978A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dirty="0"/>
              <a:t>文森特</a:t>
            </a:r>
            <a:r>
              <a:rPr lang="en-US" altLang="zh-CN" dirty="0"/>
              <a:t>·</a:t>
            </a:r>
            <a:r>
              <a:rPr lang="zh-CN" altLang="en-US" dirty="0"/>
              <a:t>梵高在</a:t>
            </a:r>
            <a:r>
              <a:rPr lang="en-US" altLang="zh-CN" dirty="0"/>
              <a:t>1890</a:t>
            </a:r>
            <a:r>
              <a:rPr lang="zh-CN" altLang="en-US" dirty="0"/>
              <a:t>年</a:t>
            </a:r>
            <a:r>
              <a:rPr lang="en-US" altLang="zh-CN" dirty="0"/>
              <a:t>7</a:t>
            </a:r>
            <a:r>
              <a:rPr lang="zh-CN" altLang="en-US" dirty="0"/>
              <a:t>月创作的油画作品。</a:t>
            </a:r>
            <a:r>
              <a:rPr lang="en-US" altLang="zh-CN" dirty="0"/>
              <a:t>《</a:t>
            </a:r>
            <a:r>
              <a:rPr lang="zh-CN" altLang="en-US" dirty="0"/>
              <a:t>麦田上的鸦群</a:t>
            </a:r>
            <a:r>
              <a:rPr lang="en-US" altLang="zh-CN" dirty="0"/>
              <a:t>》</a:t>
            </a:r>
            <a:r>
              <a:rPr lang="zh-CN" altLang="en-US" dirty="0"/>
              <a:t>作为梵高最强大，最具激烈争论的画作之一，在其作品中脱颖而出。画面极度骚动，绿色的小路在黄色麦田中深入远方，这更增添了不安和激奋情绪，这种画面处处流露出紧张和不祥的预兆，好像是一幅色彩和线条组成的无言绝命书。</a:t>
            </a:r>
          </a:p>
          <a:p>
            <a:pPr>
              <a:lnSpc>
                <a:spcPct val="150000"/>
              </a:lnSpc>
            </a:pPr>
            <a:endParaRPr lang="zh-CN" altLang="en-US" dirty="0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2047FC0E-F70F-4D1E-9506-8C18CCDF09BA}"/>
              </a:ext>
            </a:extLst>
          </p:cNvPr>
          <p:cNvSpPr txBox="1"/>
          <p:nvPr/>
        </p:nvSpPr>
        <p:spPr>
          <a:xfrm>
            <a:off x="1048797" y="4649291"/>
            <a:ext cx="697627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000" dirty="0"/>
              <a:t>创作时间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533285BE-A03C-4D2A-818E-B41ED77518E6}"/>
              </a:ext>
            </a:extLst>
          </p:cNvPr>
          <p:cNvSpPr txBox="1"/>
          <p:nvPr/>
        </p:nvSpPr>
        <p:spPr>
          <a:xfrm>
            <a:off x="2084704" y="4649291"/>
            <a:ext cx="793807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1000" dirty="0"/>
              <a:t>1890</a:t>
            </a:r>
            <a:r>
              <a:rPr lang="zh-CN" altLang="en-US" sz="1000" dirty="0"/>
              <a:t>年</a:t>
            </a:r>
            <a:r>
              <a:rPr lang="en-US" altLang="zh-CN" sz="1000" dirty="0"/>
              <a:t>6</a:t>
            </a:r>
            <a:r>
              <a:rPr lang="zh-CN" altLang="en-US" sz="1000" dirty="0"/>
              <a:t>月</a:t>
            </a: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89A1998E-AE85-4CCC-B046-5ABC664FAF3F}"/>
              </a:ext>
            </a:extLst>
          </p:cNvPr>
          <p:cNvCxnSpPr>
            <a:cxnSpLocks/>
          </p:cNvCxnSpPr>
          <p:nvPr/>
        </p:nvCxnSpPr>
        <p:spPr>
          <a:xfrm>
            <a:off x="1915564" y="4685385"/>
            <a:ext cx="0" cy="174033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A94335BE-383E-4864-8E57-5EAB8209096E}"/>
              </a:ext>
            </a:extLst>
          </p:cNvPr>
          <p:cNvCxnSpPr>
            <a:cxnSpLocks/>
          </p:cNvCxnSpPr>
          <p:nvPr/>
        </p:nvCxnSpPr>
        <p:spPr>
          <a:xfrm>
            <a:off x="3047650" y="4685385"/>
            <a:ext cx="0" cy="174033"/>
          </a:xfrm>
          <a:prstGeom prst="line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6D5D1112-5649-47B4-BEA4-B78A9AB220DB}"/>
              </a:ext>
            </a:extLst>
          </p:cNvPr>
          <p:cNvCxnSpPr>
            <a:cxnSpLocks/>
          </p:cNvCxnSpPr>
          <p:nvPr/>
        </p:nvCxnSpPr>
        <p:spPr>
          <a:xfrm>
            <a:off x="879657" y="4685385"/>
            <a:ext cx="0" cy="174033"/>
          </a:xfrm>
          <a:prstGeom prst="line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7632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a14="http://schemas.microsoft.com/office/drawing/2010/main" xmlns:a16="http://schemas.microsoft.com/office/drawing/2014/main" xmlns="">
      <p:transition spd="slow">
        <p:random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id="{1867EA09-E437-4AB8-A7B6-3E0EA7154B01}"/>
              </a:ext>
            </a:extLst>
          </p:cNvPr>
          <p:cNvSpPr txBox="1"/>
          <p:nvPr/>
        </p:nvSpPr>
        <p:spPr>
          <a:xfrm>
            <a:off x="146462" y="131802"/>
            <a:ext cx="1031051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6600" dirty="0">
                <a:solidFill>
                  <a:schemeClr val="accent2"/>
                </a:solidFill>
                <a:latin typeface="+mj-ea"/>
                <a:ea typeface="+mj-ea"/>
              </a:rPr>
              <a:t>参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DDF4904-20BD-4BD5-A407-4E9F8F90120E}"/>
              </a:ext>
            </a:extLst>
          </p:cNvPr>
          <p:cNvSpPr txBox="1"/>
          <p:nvPr/>
        </p:nvSpPr>
        <p:spPr>
          <a:xfrm>
            <a:off x="11003374" y="131802"/>
            <a:ext cx="1031052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6600" dirty="0">
                <a:solidFill>
                  <a:schemeClr val="accent2"/>
                </a:solidFill>
                <a:latin typeface="+mj-ea"/>
                <a:ea typeface="+mj-ea"/>
              </a:rPr>
              <a:t>展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C60B9FD-7A67-479F-B37B-A09C7108BFB1}"/>
              </a:ext>
            </a:extLst>
          </p:cNvPr>
          <p:cNvSpPr txBox="1"/>
          <p:nvPr/>
        </p:nvSpPr>
        <p:spPr>
          <a:xfrm>
            <a:off x="146462" y="5582503"/>
            <a:ext cx="1031052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须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D9FF2F26-AE25-4E7A-8204-0BC17B81B40F}"/>
              </a:ext>
            </a:extLst>
          </p:cNvPr>
          <p:cNvSpPr txBox="1"/>
          <p:nvPr/>
        </p:nvSpPr>
        <p:spPr>
          <a:xfrm>
            <a:off x="11003374" y="5582503"/>
            <a:ext cx="1031052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品</a:t>
            </a:r>
          </a:p>
        </p:txBody>
      </p:sp>
      <p:sp>
        <p:nvSpPr>
          <p:cNvPr id="16" name="PA-文本框 15">
            <a:extLst>
              <a:ext uri="{FF2B5EF4-FFF2-40B4-BE49-F238E27FC236}">
                <a16:creationId xmlns:a16="http://schemas.microsoft.com/office/drawing/2014/main" id="{2D9707DF-8CD2-46A9-BF37-AD4DC9CCCA3E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80274" y="1928920"/>
            <a:ext cx="4744189" cy="3059786"/>
          </a:xfrm>
          <a:custGeom>
            <a:avLst/>
            <a:gdLst/>
            <a:ahLst/>
            <a:cxnLst/>
            <a:rect l="l" t="t" r="r" b="b"/>
            <a:pathLst>
              <a:path w="4744189" h="3059786">
                <a:moveTo>
                  <a:pt x="1584877" y="160165"/>
                </a:moveTo>
                <a:cubicBezTo>
                  <a:pt x="1606873" y="160165"/>
                  <a:pt x="1627694" y="163155"/>
                  <a:pt x="1647341" y="169134"/>
                </a:cubicBezTo>
                <a:cubicBezTo>
                  <a:pt x="1789140" y="215262"/>
                  <a:pt x="1898052" y="286161"/>
                  <a:pt x="1974077" y="381833"/>
                </a:cubicBezTo>
                <a:cubicBezTo>
                  <a:pt x="2050102" y="477504"/>
                  <a:pt x="2099646" y="588125"/>
                  <a:pt x="2122710" y="713694"/>
                </a:cubicBezTo>
                <a:cubicBezTo>
                  <a:pt x="2145773" y="839263"/>
                  <a:pt x="2144919" y="975937"/>
                  <a:pt x="2120147" y="1123715"/>
                </a:cubicBezTo>
                <a:cubicBezTo>
                  <a:pt x="2095375" y="1271494"/>
                  <a:pt x="2053946" y="1420981"/>
                  <a:pt x="1995859" y="1572177"/>
                </a:cubicBezTo>
                <a:cubicBezTo>
                  <a:pt x="1937773" y="1723372"/>
                  <a:pt x="1865165" y="1872432"/>
                  <a:pt x="1778035" y="2019356"/>
                </a:cubicBezTo>
                <a:cubicBezTo>
                  <a:pt x="1690906" y="2166280"/>
                  <a:pt x="1595661" y="2301246"/>
                  <a:pt x="1492302" y="2424252"/>
                </a:cubicBezTo>
                <a:cubicBezTo>
                  <a:pt x="1388942" y="2547259"/>
                  <a:pt x="1281311" y="2654889"/>
                  <a:pt x="1169410" y="2747144"/>
                </a:cubicBezTo>
                <a:cubicBezTo>
                  <a:pt x="1057508" y="2839399"/>
                  <a:pt x="946460" y="2906455"/>
                  <a:pt x="836267" y="2948311"/>
                </a:cubicBezTo>
                <a:cubicBezTo>
                  <a:pt x="726074" y="2990167"/>
                  <a:pt x="620579" y="3002554"/>
                  <a:pt x="519782" y="2985469"/>
                </a:cubicBezTo>
                <a:cubicBezTo>
                  <a:pt x="418985" y="2968385"/>
                  <a:pt x="329293" y="2913715"/>
                  <a:pt x="250705" y="2821461"/>
                </a:cubicBezTo>
                <a:cubicBezTo>
                  <a:pt x="149908" y="2701871"/>
                  <a:pt x="80290" y="2560499"/>
                  <a:pt x="41850" y="2397345"/>
                </a:cubicBezTo>
                <a:cubicBezTo>
                  <a:pt x="3411" y="2234190"/>
                  <a:pt x="-8548" y="2063775"/>
                  <a:pt x="5973" y="1886099"/>
                </a:cubicBezTo>
                <a:cubicBezTo>
                  <a:pt x="20495" y="1708423"/>
                  <a:pt x="59362" y="1529039"/>
                  <a:pt x="122573" y="1347946"/>
                </a:cubicBezTo>
                <a:cubicBezTo>
                  <a:pt x="185785" y="1166853"/>
                  <a:pt x="268644" y="998146"/>
                  <a:pt x="371149" y="841826"/>
                </a:cubicBezTo>
                <a:cubicBezTo>
                  <a:pt x="473654" y="685505"/>
                  <a:pt x="593671" y="547977"/>
                  <a:pt x="731199" y="429242"/>
                </a:cubicBezTo>
                <a:cubicBezTo>
                  <a:pt x="868727" y="310506"/>
                  <a:pt x="1018641" y="223804"/>
                  <a:pt x="1180942" y="169134"/>
                </a:cubicBezTo>
                <a:cubicBezTo>
                  <a:pt x="1049393" y="254555"/>
                  <a:pt x="932366" y="358769"/>
                  <a:pt x="829861" y="481776"/>
                </a:cubicBezTo>
                <a:cubicBezTo>
                  <a:pt x="727355" y="604782"/>
                  <a:pt x="640653" y="738893"/>
                  <a:pt x="569753" y="884109"/>
                </a:cubicBezTo>
                <a:cubicBezTo>
                  <a:pt x="498854" y="1029325"/>
                  <a:pt x="445038" y="1180521"/>
                  <a:pt x="408307" y="1337695"/>
                </a:cubicBezTo>
                <a:cubicBezTo>
                  <a:pt x="371576" y="1494870"/>
                  <a:pt x="352783" y="1649910"/>
                  <a:pt x="351929" y="1802813"/>
                </a:cubicBezTo>
                <a:cubicBezTo>
                  <a:pt x="351075" y="1955717"/>
                  <a:pt x="369013" y="2101788"/>
                  <a:pt x="405745" y="2241024"/>
                </a:cubicBezTo>
                <a:cubicBezTo>
                  <a:pt x="442476" y="2380260"/>
                  <a:pt x="499281" y="2504548"/>
                  <a:pt x="576160" y="2613887"/>
                </a:cubicBezTo>
                <a:cubicBezTo>
                  <a:pt x="646205" y="2709559"/>
                  <a:pt x="721376" y="2764229"/>
                  <a:pt x="801672" y="2777896"/>
                </a:cubicBezTo>
                <a:cubicBezTo>
                  <a:pt x="881967" y="2791563"/>
                  <a:pt x="962690" y="2774906"/>
                  <a:pt x="1043840" y="2727924"/>
                </a:cubicBezTo>
                <a:cubicBezTo>
                  <a:pt x="1124991" y="2680943"/>
                  <a:pt x="1204432" y="2609616"/>
                  <a:pt x="1282166" y="2513944"/>
                </a:cubicBezTo>
                <a:cubicBezTo>
                  <a:pt x="1359899" y="2418273"/>
                  <a:pt x="1431225" y="2308507"/>
                  <a:pt x="1496145" y="2184646"/>
                </a:cubicBezTo>
                <a:cubicBezTo>
                  <a:pt x="1561065" y="2060785"/>
                  <a:pt x="1617016" y="1928382"/>
                  <a:pt x="1663998" y="1787438"/>
                </a:cubicBezTo>
                <a:cubicBezTo>
                  <a:pt x="1710980" y="1646493"/>
                  <a:pt x="1743867" y="1507256"/>
                  <a:pt x="1762659" y="1369728"/>
                </a:cubicBezTo>
                <a:cubicBezTo>
                  <a:pt x="1781452" y="1232200"/>
                  <a:pt x="1784015" y="1102360"/>
                  <a:pt x="1770347" y="980208"/>
                </a:cubicBezTo>
                <a:cubicBezTo>
                  <a:pt x="1756680" y="858056"/>
                  <a:pt x="1722511" y="754269"/>
                  <a:pt x="1667842" y="668848"/>
                </a:cubicBezTo>
                <a:cubicBezTo>
                  <a:pt x="1613173" y="583427"/>
                  <a:pt x="1535012" y="521496"/>
                  <a:pt x="1433361" y="483057"/>
                </a:cubicBezTo>
                <a:cubicBezTo>
                  <a:pt x="1331710" y="444617"/>
                  <a:pt x="1201442" y="440773"/>
                  <a:pt x="1042559" y="471525"/>
                </a:cubicBezTo>
                <a:cubicBezTo>
                  <a:pt x="1027183" y="474942"/>
                  <a:pt x="1025902" y="468535"/>
                  <a:pt x="1038715" y="452305"/>
                </a:cubicBezTo>
                <a:cubicBezTo>
                  <a:pt x="1051528" y="436075"/>
                  <a:pt x="1074165" y="414720"/>
                  <a:pt x="1106625" y="388239"/>
                </a:cubicBezTo>
                <a:cubicBezTo>
                  <a:pt x="1139085" y="361759"/>
                  <a:pt x="1177952" y="333143"/>
                  <a:pt x="1223225" y="302391"/>
                </a:cubicBezTo>
                <a:cubicBezTo>
                  <a:pt x="1268498" y="271640"/>
                  <a:pt x="1316334" y="244732"/>
                  <a:pt x="1366732" y="221668"/>
                </a:cubicBezTo>
                <a:cubicBezTo>
                  <a:pt x="1417131" y="198605"/>
                  <a:pt x="1466675" y="181093"/>
                  <a:pt x="1515365" y="169134"/>
                </a:cubicBezTo>
                <a:cubicBezTo>
                  <a:pt x="1539710" y="163155"/>
                  <a:pt x="1562881" y="160165"/>
                  <a:pt x="1584877" y="160165"/>
                </a:cubicBezTo>
                <a:close/>
                <a:moveTo>
                  <a:pt x="3849113" y="0"/>
                </a:moveTo>
                <a:cubicBezTo>
                  <a:pt x="3843988" y="37639"/>
                  <a:pt x="3822633" y="88538"/>
                  <a:pt x="3785047" y="152697"/>
                </a:cubicBezTo>
                <a:cubicBezTo>
                  <a:pt x="3747462" y="216857"/>
                  <a:pt x="3699626" y="289571"/>
                  <a:pt x="3641540" y="370842"/>
                </a:cubicBezTo>
                <a:cubicBezTo>
                  <a:pt x="3583453" y="452112"/>
                  <a:pt x="3518533" y="539361"/>
                  <a:pt x="3446780" y="632591"/>
                </a:cubicBezTo>
                <a:cubicBezTo>
                  <a:pt x="3375026" y="725820"/>
                  <a:pt x="3301136" y="819916"/>
                  <a:pt x="3225112" y="914881"/>
                </a:cubicBezTo>
                <a:cubicBezTo>
                  <a:pt x="3149087" y="1009845"/>
                  <a:pt x="3073916" y="1103514"/>
                  <a:pt x="2999600" y="1195890"/>
                </a:cubicBezTo>
                <a:cubicBezTo>
                  <a:pt x="2925284" y="1288265"/>
                  <a:pt x="2857801" y="1373806"/>
                  <a:pt x="2797152" y="1452513"/>
                </a:cubicBezTo>
                <a:cubicBezTo>
                  <a:pt x="2736503" y="1531221"/>
                  <a:pt x="2685677" y="1600512"/>
                  <a:pt x="2644675" y="1660387"/>
                </a:cubicBezTo>
                <a:cubicBezTo>
                  <a:pt x="2603673" y="1720262"/>
                  <a:pt x="2577192" y="1766456"/>
                  <a:pt x="2565233" y="1798969"/>
                </a:cubicBezTo>
                <a:cubicBezTo>
                  <a:pt x="2587443" y="1798969"/>
                  <a:pt x="2626737" y="1800251"/>
                  <a:pt x="2683115" y="1802813"/>
                </a:cubicBezTo>
                <a:cubicBezTo>
                  <a:pt x="2739493" y="1805376"/>
                  <a:pt x="2807829" y="1807085"/>
                  <a:pt x="2888125" y="1807939"/>
                </a:cubicBezTo>
                <a:cubicBezTo>
                  <a:pt x="2968421" y="1808793"/>
                  <a:pt x="3058968" y="1808793"/>
                  <a:pt x="3159765" y="1807939"/>
                </a:cubicBezTo>
                <a:cubicBezTo>
                  <a:pt x="3260561" y="1807085"/>
                  <a:pt x="3366484" y="1804095"/>
                  <a:pt x="3477531" y="1798969"/>
                </a:cubicBezTo>
                <a:cubicBezTo>
                  <a:pt x="3489490" y="1704846"/>
                  <a:pt x="3502303" y="1606879"/>
                  <a:pt x="3515971" y="1505067"/>
                </a:cubicBezTo>
                <a:cubicBezTo>
                  <a:pt x="3529638" y="1403256"/>
                  <a:pt x="3542878" y="1304434"/>
                  <a:pt x="3555692" y="1208603"/>
                </a:cubicBezTo>
                <a:cubicBezTo>
                  <a:pt x="3568505" y="1112771"/>
                  <a:pt x="3580464" y="1022505"/>
                  <a:pt x="3591568" y="937804"/>
                </a:cubicBezTo>
                <a:cubicBezTo>
                  <a:pt x="3602673" y="853104"/>
                  <a:pt x="3610788" y="781657"/>
                  <a:pt x="3615913" y="723464"/>
                </a:cubicBezTo>
                <a:cubicBezTo>
                  <a:pt x="3621039" y="665297"/>
                  <a:pt x="3648373" y="607118"/>
                  <a:pt x="3697918" y="548925"/>
                </a:cubicBezTo>
                <a:cubicBezTo>
                  <a:pt x="3747462" y="490731"/>
                  <a:pt x="3800423" y="437677"/>
                  <a:pt x="3856801" y="389761"/>
                </a:cubicBezTo>
                <a:cubicBezTo>
                  <a:pt x="3923430" y="333303"/>
                  <a:pt x="3998600" y="280262"/>
                  <a:pt x="4082313" y="230638"/>
                </a:cubicBezTo>
                <a:cubicBezTo>
                  <a:pt x="4043019" y="393205"/>
                  <a:pt x="4005434" y="558347"/>
                  <a:pt x="3969557" y="726067"/>
                </a:cubicBezTo>
                <a:cubicBezTo>
                  <a:pt x="3954181" y="797927"/>
                  <a:pt x="3938378" y="873218"/>
                  <a:pt x="3922148" y="951939"/>
                </a:cubicBezTo>
                <a:cubicBezTo>
                  <a:pt x="3905918" y="1030660"/>
                  <a:pt x="3890542" y="1110235"/>
                  <a:pt x="3876021" y="1190664"/>
                </a:cubicBezTo>
                <a:cubicBezTo>
                  <a:pt x="3861499" y="1271094"/>
                  <a:pt x="3847832" y="1351096"/>
                  <a:pt x="3835019" y="1430671"/>
                </a:cubicBezTo>
                <a:cubicBezTo>
                  <a:pt x="3822206" y="1510246"/>
                  <a:pt x="3811528" y="1586818"/>
                  <a:pt x="3802986" y="1660387"/>
                </a:cubicBezTo>
                <a:cubicBezTo>
                  <a:pt x="3789318" y="1672373"/>
                  <a:pt x="3781630" y="1688636"/>
                  <a:pt x="3779922" y="1709177"/>
                </a:cubicBezTo>
                <a:cubicBezTo>
                  <a:pt x="3778213" y="1729718"/>
                  <a:pt x="3777359" y="1751961"/>
                  <a:pt x="3777359" y="1775906"/>
                </a:cubicBezTo>
                <a:cubicBezTo>
                  <a:pt x="3888407" y="1763867"/>
                  <a:pt x="3998173" y="1748818"/>
                  <a:pt x="4106658" y="1730759"/>
                </a:cubicBezTo>
                <a:cubicBezTo>
                  <a:pt x="4215143" y="1712701"/>
                  <a:pt x="4315940" y="1688616"/>
                  <a:pt x="4409049" y="1658505"/>
                </a:cubicBezTo>
                <a:cubicBezTo>
                  <a:pt x="4502158" y="1628394"/>
                  <a:pt x="4585443" y="1592271"/>
                  <a:pt x="4658906" y="1550134"/>
                </a:cubicBezTo>
                <a:lnTo>
                  <a:pt x="4744189" y="1489807"/>
                </a:lnTo>
                <a:lnTo>
                  <a:pt x="4744189" y="1576192"/>
                </a:lnTo>
                <a:lnTo>
                  <a:pt x="4685814" y="1655462"/>
                </a:lnTo>
                <a:cubicBezTo>
                  <a:pt x="4618331" y="1727216"/>
                  <a:pt x="4537181" y="1787011"/>
                  <a:pt x="4442363" y="1834846"/>
                </a:cubicBezTo>
                <a:cubicBezTo>
                  <a:pt x="4347546" y="1882682"/>
                  <a:pt x="4241623" y="1920268"/>
                  <a:pt x="4124596" y="1947602"/>
                </a:cubicBezTo>
                <a:cubicBezTo>
                  <a:pt x="4007569" y="1974937"/>
                  <a:pt x="3884990" y="1994584"/>
                  <a:pt x="3756858" y="2006543"/>
                </a:cubicBezTo>
                <a:cubicBezTo>
                  <a:pt x="3738066" y="2134675"/>
                  <a:pt x="3721835" y="2254264"/>
                  <a:pt x="3708168" y="2365312"/>
                </a:cubicBezTo>
                <a:cubicBezTo>
                  <a:pt x="3694501" y="2476359"/>
                  <a:pt x="3682542" y="2572885"/>
                  <a:pt x="3672291" y="2654889"/>
                </a:cubicBezTo>
                <a:cubicBezTo>
                  <a:pt x="3660332" y="2750561"/>
                  <a:pt x="3649228" y="2838545"/>
                  <a:pt x="3638977" y="2918841"/>
                </a:cubicBezTo>
                <a:lnTo>
                  <a:pt x="3218705" y="3059786"/>
                </a:lnTo>
                <a:cubicBezTo>
                  <a:pt x="3244331" y="2979490"/>
                  <a:pt x="3269958" y="2888943"/>
                  <a:pt x="3295584" y="2788146"/>
                </a:cubicBezTo>
                <a:cubicBezTo>
                  <a:pt x="3317794" y="2701017"/>
                  <a:pt x="3340857" y="2597657"/>
                  <a:pt x="3364775" y="2478067"/>
                </a:cubicBezTo>
                <a:cubicBezTo>
                  <a:pt x="3388693" y="2358478"/>
                  <a:pt x="3410048" y="2225221"/>
                  <a:pt x="3428841" y="2078297"/>
                </a:cubicBezTo>
                <a:cubicBezTo>
                  <a:pt x="3439092" y="2078297"/>
                  <a:pt x="3445925" y="2074026"/>
                  <a:pt x="3449342" y="2065483"/>
                </a:cubicBezTo>
                <a:cubicBezTo>
                  <a:pt x="3451051" y="2062067"/>
                  <a:pt x="3451905" y="2057795"/>
                  <a:pt x="3451905" y="2052670"/>
                </a:cubicBezTo>
                <a:cubicBezTo>
                  <a:pt x="3323773" y="2059504"/>
                  <a:pt x="3196495" y="2063348"/>
                  <a:pt x="3070072" y="2064202"/>
                </a:cubicBezTo>
                <a:cubicBezTo>
                  <a:pt x="2943649" y="2065056"/>
                  <a:pt x="2823632" y="2066338"/>
                  <a:pt x="2710022" y="2068046"/>
                </a:cubicBezTo>
                <a:cubicBezTo>
                  <a:pt x="2596412" y="2069755"/>
                  <a:pt x="2491344" y="2072317"/>
                  <a:pt x="2394818" y="2075734"/>
                </a:cubicBezTo>
                <a:cubicBezTo>
                  <a:pt x="2298292" y="2079151"/>
                  <a:pt x="2215007" y="2086839"/>
                  <a:pt x="2144962" y="2098798"/>
                </a:cubicBezTo>
                <a:cubicBezTo>
                  <a:pt x="2185964" y="2044128"/>
                  <a:pt x="2238925" y="1974937"/>
                  <a:pt x="2303845" y="1891224"/>
                </a:cubicBezTo>
                <a:cubicBezTo>
                  <a:pt x="2368765" y="1807512"/>
                  <a:pt x="2441373" y="1715257"/>
                  <a:pt x="2521669" y="1614460"/>
                </a:cubicBezTo>
                <a:cubicBezTo>
                  <a:pt x="2601964" y="1513663"/>
                  <a:pt x="2687386" y="1407741"/>
                  <a:pt x="2777932" y="1296693"/>
                </a:cubicBezTo>
                <a:cubicBezTo>
                  <a:pt x="2868478" y="1185646"/>
                  <a:pt x="2959025" y="1074598"/>
                  <a:pt x="3049571" y="963551"/>
                </a:cubicBezTo>
                <a:cubicBezTo>
                  <a:pt x="3140117" y="852503"/>
                  <a:pt x="3228101" y="744873"/>
                  <a:pt x="3313523" y="640659"/>
                </a:cubicBezTo>
                <a:cubicBezTo>
                  <a:pt x="3398944" y="536445"/>
                  <a:pt x="3477531" y="441201"/>
                  <a:pt x="3549285" y="354925"/>
                </a:cubicBezTo>
                <a:cubicBezTo>
                  <a:pt x="3621039" y="268650"/>
                  <a:pt x="3682969" y="194334"/>
                  <a:pt x="3735076" y="131976"/>
                </a:cubicBezTo>
                <a:cubicBezTo>
                  <a:pt x="3787183" y="69618"/>
                  <a:pt x="3825195" y="25627"/>
                  <a:pt x="3849113" y="0"/>
                </a:cubicBezTo>
                <a:close/>
              </a:path>
            </a:pathLst>
          </a:cu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ctr"/>
          </a:blipFill>
          <a:ln>
            <a:noFill/>
          </a:ln>
          <a:effectLst>
            <a:outerShdw dist="88900" dir="2700000" algn="tl" rotWithShape="0">
              <a:schemeClr val="accent1">
                <a:lumMod val="5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41300">
                <a:blipFill dpi="0" rotWithShape="1">
                  <a:blip r:embed="rId4"/>
                  <a:srcRect/>
                  <a:tile tx="0" ty="0" sx="100000" sy="100000" flip="none" algn="ctr"/>
                </a:blipFill>
                <a:effectLst>
                  <a:outerShdw dist="38100" dir="2700000" algn="tl" rotWithShape="0">
                    <a:schemeClr val="accent1">
                      <a:lumMod val="50000"/>
                    </a:schemeClr>
                  </a:outerShdw>
                </a:effectLst>
                <a:latin typeface="+mj-lt"/>
              </a:defRPr>
            </a:lvl1pPr>
          </a:lstStyle>
          <a:p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91C96AE-9B19-4027-9F78-40B298CF0EAC}"/>
              </a:ext>
            </a:extLst>
          </p:cNvPr>
          <p:cNvSpPr txBox="1"/>
          <p:nvPr/>
        </p:nvSpPr>
        <p:spPr>
          <a:xfrm>
            <a:off x="1687217" y="3050629"/>
            <a:ext cx="127951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Part</a:t>
            </a: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A5C32B59-BC47-4B5D-B9FA-E01284E3AD2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907297" y="2771795"/>
            <a:ext cx="954107" cy="923330"/>
          </a:xfrm>
        </p:spPr>
        <p:txBody>
          <a:bodyPr/>
          <a:lstStyle/>
          <a:p>
            <a:r>
              <a:rPr lang="zh-CN" altLang="en-US" dirty="0"/>
              <a:t>参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52D3149-EE42-4F06-AD5F-271F901BDB3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74656" y="2771795"/>
            <a:ext cx="954107" cy="923330"/>
          </a:xfrm>
        </p:spPr>
        <p:txBody>
          <a:bodyPr/>
          <a:lstStyle/>
          <a:p>
            <a:r>
              <a:rPr lang="zh-CN" altLang="en-US" dirty="0"/>
              <a:t>展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BC716C6-8435-40B9-888E-D2B076AD266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841952" y="2771795"/>
            <a:ext cx="954107" cy="923330"/>
          </a:xfrm>
        </p:spPr>
        <p:txBody>
          <a:bodyPr/>
          <a:lstStyle/>
          <a:p>
            <a:r>
              <a:rPr lang="zh-CN" altLang="en-US" dirty="0"/>
              <a:t>须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4BCC3DBF-B99E-4B9D-A51D-C68461D1B98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809247" y="2771795"/>
            <a:ext cx="954107" cy="923330"/>
          </a:xfrm>
        </p:spPr>
        <p:txBody>
          <a:bodyPr/>
          <a:lstStyle/>
          <a:p>
            <a:r>
              <a:rPr lang="zh-CN" altLang="en-US" dirty="0"/>
              <a:t>知</a:t>
            </a: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D6A67992-680E-4B31-9939-5BD849FAB90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948680" y="3747652"/>
            <a:ext cx="4791696" cy="313932"/>
          </a:xfrm>
        </p:spPr>
        <p:txBody>
          <a:bodyPr/>
          <a:lstStyle/>
          <a:p>
            <a:r>
              <a:rPr lang="en-US" altLang="zh-CN" sz="1600" spc="600" dirty="0">
                <a:solidFill>
                  <a:schemeClr val="accent1">
                    <a:lumMod val="75000"/>
                  </a:schemeClr>
                </a:solidFill>
              </a:rPr>
              <a:t>Instructions for Exhibitors</a:t>
            </a:r>
          </a:p>
        </p:txBody>
      </p:sp>
    </p:spTree>
    <p:extLst>
      <p:ext uri="{BB962C8B-B14F-4D97-AF65-F5344CB8AC3E}">
        <p14:creationId xmlns:p14="http://schemas.microsoft.com/office/powerpoint/2010/main" val="4088330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a16="http://schemas.microsoft.com/office/drawing/2014/main" xmlns="">
      <p:transition spd="slow">
        <p:random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5944026A-9BF7-42A7-AEB6-33D1681CA42B}"/>
              </a:ext>
            </a:extLst>
          </p:cNvPr>
          <p:cNvSpPr/>
          <p:nvPr/>
        </p:nvSpPr>
        <p:spPr>
          <a:xfrm>
            <a:off x="0" y="1746250"/>
            <a:ext cx="12192000" cy="4178300"/>
          </a:xfrm>
          <a:custGeom>
            <a:avLst/>
            <a:gdLst>
              <a:gd name="connsiteX0" fmla="*/ 0 w 12192000"/>
              <a:gd name="connsiteY0" fmla="*/ 0 h 4178300"/>
              <a:gd name="connsiteX1" fmla="*/ 943277 w 12192000"/>
              <a:gd name="connsiteY1" fmla="*/ 0 h 4178300"/>
              <a:gd name="connsiteX2" fmla="*/ 1024089 w 12192000"/>
              <a:gd name="connsiteY2" fmla="*/ 265756 h 4178300"/>
              <a:gd name="connsiteX3" fmla="*/ 1104901 w 12192000"/>
              <a:gd name="connsiteY3" fmla="*/ 0 h 4178300"/>
              <a:gd name="connsiteX4" fmla="*/ 12192000 w 12192000"/>
              <a:gd name="connsiteY4" fmla="*/ 0 h 4178300"/>
              <a:gd name="connsiteX5" fmla="*/ 12192000 w 12192000"/>
              <a:gd name="connsiteY5" fmla="*/ 4178300 h 4178300"/>
              <a:gd name="connsiteX6" fmla="*/ 1104901 w 12192000"/>
              <a:gd name="connsiteY6" fmla="*/ 4178300 h 4178300"/>
              <a:gd name="connsiteX7" fmla="*/ 1024089 w 12192000"/>
              <a:gd name="connsiteY7" fmla="*/ 3912544 h 4178300"/>
              <a:gd name="connsiteX8" fmla="*/ 943277 w 12192000"/>
              <a:gd name="connsiteY8" fmla="*/ 4178300 h 4178300"/>
              <a:gd name="connsiteX9" fmla="*/ 0 w 12192000"/>
              <a:gd name="connsiteY9" fmla="*/ 4178300 h 417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4178300">
                <a:moveTo>
                  <a:pt x="0" y="0"/>
                </a:moveTo>
                <a:lnTo>
                  <a:pt x="943277" y="0"/>
                </a:lnTo>
                <a:lnTo>
                  <a:pt x="1024089" y="265756"/>
                </a:lnTo>
                <a:lnTo>
                  <a:pt x="1104901" y="0"/>
                </a:lnTo>
                <a:lnTo>
                  <a:pt x="12192000" y="0"/>
                </a:lnTo>
                <a:lnTo>
                  <a:pt x="12192000" y="4178300"/>
                </a:lnTo>
                <a:lnTo>
                  <a:pt x="1104901" y="4178300"/>
                </a:lnTo>
                <a:lnTo>
                  <a:pt x="1024089" y="3912544"/>
                </a:lnTo>
                <a:lnTo>
                  <a:pt x="943277" y="4178300"/>
                </a:lnTo>
                <a:lnTo>
                  <a:pt x="0" y="4178300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0">
            <a:noFill/>
          </a:ln>
          <a:effectLst>
            <a:outerShdw blurRad="381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838E1275-E349-4C60-B1F7-B504381B455C}"/>
              </a:ext>
            </a:extLst>
          </p:cNvPr>
          <p:cNvSpPr/>
          <p:nvPr/>
        </p:nvSpPr>
        <p:spPr>
          <a:xfrm>
            <a:off x="2053360" y="2514132"/>
            <a:ext cx="1338828" cy="1338828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327684FB-58C9-4141-BC1C-C682C9136B94}"/>
              </a:ext>
            </a:extLst>
          </p:cNvPr>
          <p:cNvSpPr/>
          <p:nvPr/>
        </p:nvSpPr>
        <p:spPr>
          <a:xfrm>
            <a:off x="4364760" y="2291882"/>
            <a:ext cx="1338828" cy="1338828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50264CE0-FE66-4711-997A-87B91AE4F438}"/>
              </a:ext>
            </a:extLst>
          </p:cNvPr>
          <p:cNvSpPr/>
          <p:nvPr/>
        </p:nvSpPr>
        <p:spPr>
          <a:xfrm>
            <a:off x="6479310" y="2526832"/>
            <a:ext cx="1338828" cy="1338828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70D0B6A0-8163-4195-9C9E-9B5C7985FB20}"/>
              </a:ext>
            </a:extLst>
          </p:cNvPr>
          <p:cNvSpPr/>
          <p:nvPr/>
        </p:nvSpPr>
        <p:spPr>
          <a:xfrm>
            <a:off x="8778010" y="2323632"/>
            <a:ext cx="1338828" cy="1338828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DEE9254D-2397-4624-B417-4BA72B77591C}"/>
              </a:ext>
            </a:extLst>
          </p:cNvPr>
          <p:cNvGrpSpPr/>
          <p:nvPr/>
        </p:nvGrpSpPr>
        <p:grpSpPr>
          <a:xfrm>
            <a:off x="1902005" y="387464"/>
            <a:ext cx="2261141" cy="638355"/>
            <a:chOff x="1247955" y="971909"/>
            <a:chExt cx="2261141" cy="638355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3ADC9F9C-029A-428F-A58A-C9C84BA5EA75}"/>
                </a:ext>
              </a:extLst>
            </p:cNvPr>
            <p:cNvSpPr/>
            <p:nvPr/>
          </p:nvSpPr>
          <p:spPr>
            <a:xfrm>
              <a:off x="1247955" y="971909"/>
              <a:ext cx="2053087" cy="638355"/>
            </a:xfrm>
            <a:custGeom>
              <a:avLst/>
              <a:gdLst>
                <a:gd name="connsiteX0" fmla="*/ 0 w 2053087"/>
                <a:gd name="connsiteY0" fmla="*/ 57510 h 638355"/>
                <a:gd name="connsiteX1" fmla="*/ 2053087 w 2053087"/>
                <a:gd name="connsiteY1" fmla="*/ 0 h 638355"/>
                <a:gd name="connsiteX2" fmla="*/ 1897811 w 2053087"/>
                <a:gd name="connsiteY2" fmla="*/ 638355 h 638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53087" h="638355">
                  <a:moveTo>
                    <a:pt x="0" y="57510"/>
                  </a:moveTo>
                  <a:lnTo>
                    <a:pt x="2053087" y="0"/>
                  </a:lnTo>
                  <a:lnTo>
                    <a:pt x="1897811" y="638355"/>
                  </a:ln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1"/>
                  </a:gs>
                  <a:gs pos="48000">
                    <a:schemeClr val="accent1">
                      <a:lumMod val="50000"/>
                      <a:alpha val="0"/>
                    </a:schemeClr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E19F7572-F0A7-46A7-90A4-FC39467C0D9E}"/>
                </a:ext>
              </a:extLst>
            </p:cNvPr>
            <p:cNvSpPr/>
            <p:nvPr/>
          </p:nvSpPr>
          <p:spPr>
            <a:xfrm>
              <a:off x="3244850" y="1301750"/>
              <a:ext cx="264246" cy="306408"/>
            </a:xfrm>
            <a:custGeom>
              <a:avLst/>
              <a:gdLst>
                <a:gd name="connsiteX0" fmla="*/ 0 w 2053087"/>
                <a:gd name="connsiteY0" fmla="*/ 57510 h 638355"/>
                <a:gd name="connsiteX1" fmla="*/ 2053087 w 2053087"/>
                <a:gd name="connsiteY1" fmla="*/ 0 h 638355"/>
                <a:gd name="connsiteX2" fmla="*/ 1897811 w 2053087"/>
                <a:gd name="connsiteY2" fmla="*/ 638355 h 638355"/>
                <a:gd name="connsiteX0" fmla="*/ 0 w 2053087"/>
                <a:gd name="connsiteY0" fmla="*/ 57510 h 638355"/>
                <a:gd name="connsiteX1" fmla="*/ 1502570 w 2053087"/>
                <a:gd name="connsiteY1" fmla="*/ 22048 h 638355"/>
                <a:gd name="connsiteX2" fmla="*/ 2053087 w 2053087"/>
                <a:gd name="connsiteY2" fmla="*/ 0 h 638355"/>
                <a:gd name="connsiteX3" fmla="*/ 1897811 w 2053087"/>
                <a:gd name="connsiteY3" fmla="*/ 638355 h 638355"/>
                <a:gd name="connsiteX0" fmla="*/ 0 w 550517"/>
                <a:gd name="connsiteY0" fmla="*/ 22048 h 638355"/>
                <a:gd name="connsiteX1" fmla="*/ 550517 w 550517"/>
                <a:gd name="connsiteY1" fmla="*/ 0 h 638355"/>
                <a:gd name="connsiteX2" fmla="*/ 395241 w 550517"/>
                <a:gd name="connsiteY2" fmla="*/ 638355 h 638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0517" h="638355">
                  <a:moveTo>
                    <a:pt x="0" y="22048"/>
                  </a:moveTo>
                  <a:lnTo>
                    <a:pt x="550517" y="0"/>
                  </a:lnTo>
                  <a:lnTo>
                    <a:pt x="395241" y="638355"/>
                  </a:ln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1"/>
                  </a:gs>
                  <a:gs pos="53000">
                    <a:schemeClr val="accent1">
                      <a:lumMod val="50000"/>
                      <a:alpha val="0"/>
                    </a:schemeClr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E556336F-0C1C-4975-8663-F49D8226355F}"/>
              </a:ext>
            </a:extLst>
          </p:cNvPr>
          <p:cNvSpPr txBox="1"/>
          <p:nvPr/>
        </p:nvSpPr>
        <p:spPr>
          <a:xfrm>
            <a:off x="2351494" y="4135250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官网</a:t>
            </a:r>
            <a:endParaRPr lang="zh-CN" altLang="en-US" sz="1400" dirty="0">
              <a:solidFill>
                <a:schemeClr val="accent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566CCD2-FE2B-4902-BF9E-8B1E166ECDB8}"/>
              </a:ext>
            </a:extLst>
          </p:cNvPr>
          <p:cNvSpPr txBox="1"/>
          <p:nvPr/>
        </p:nvSpPr>
        <p:spPr>
          <a:xfrm>
            <a:off x="4397280" y="4135250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微信公众号</a:t>
            </a:r>
            <a:endParaRPr lang="zh-CN" altLang="en-US" sz="1400" dirty="0">
              <a:solidFill>
                <a:schemeClr val="accent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AC950DC-A9A7-4DB7-B73F-A71C79310D32}"/>
              </a:ext>
            </a:extLst>
          </p:cNvPr>
          <p:cNvSpPr txBox="1"/>
          <p:nvPr/>
        </p:nvSpPr>
        <p:spPr>
          <a:xfrm>
            <a:off x="6981676" y="4135250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电话</a:t>
            </a:r>
            <a:endParaRPr lang="zh-CN" altLang="en-US" sz="1400" dirty="0">
              <a:solidFill>
                <a:schemeClr val="accent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81AF49C-390F-4E38-BC42-2A9747C46C4F}"/>
              </a:ext>
            </a:extLst>
          </p:cNvPr>
          <p:cNvSpPr txBox="1"/>
          <p:nvPr/>
        </p:nvSpPr>
        <p:spPr>
          <a:xfrm>
            <a:off x="9122232" y="4135250"/>
            <a:ext cx="8928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团购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app</a:t>
            </a:r>
            <a:endParaRPr lang="zh-CN" altLang="en-US" sz="1400" dirty="0">
              <a:solidFill>
                <a:schemeClr val="accent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93B044F3-0132-4FA6-B5E8-4D7E138450D5}"/>
              </a:ext>
            </a:extLst>
          </p:cNvPr>
          <p:cNvSpPr/>
          <p:nvPr/>
        </p:nvSpPr>
        <p:spPr>
          <a:xfrm>
            <a:off x="1953949" y="2410336"/>
            <a:ext cx="1338828" cy="1338828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44A195C0-FE58-49F0-8979-E47A8D0234F8}"/>
              </a:ext>
            </a:extLst>
          </p:cNvPr>
          <p:cNvSpPr/>
          <p:nvPr/>
        </p:nvSpPr>
        <p:spPr>
          <a:xfrm>
            <a:off x="4269040" y="2410336"/>
            <a:ext cx="1338828" cy="1338828"/>
          </a:xfrm>
          <a:prstGeom prst="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CC783C2D-4296-48C6-9A6A-2EF35F41B7F6}"/>
              </a:ext>
            </a:extLst>
          </p:cNvPr>
          <p:cNvSpPr/>
          <p:nvPr/>
        </p:nvSpPr>
        <p:spPr>
          <a:xfrm>
            <a:off x="6584131" y="2410336"/>
            <a:ext cx="1338828" cy="1338828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5A8FCEAB-7316-451C-B0DC-103F38FA9690}"/>
              </a:ext>
            </a:extLst>
          </p:cNvPr>
          <p:cNvSpPr/>
          <p:nvPr/>
        </p:nvSpPr>
        <p:spPr>
          <a:xfrm>
            <a:off x="8899223" y="2410336"/>
            <a:ext cx="1338828" cy="1338828"/>
          </a:xfrm>
          <a:prstGeom prst="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图形 20">
            <a:extLst>
              <a:ext uri="{FF2B5EF4-FFF2-40B4-BE49-F238E27FC236}">
                <a16:creationId xmlns:a16="http://schemas.microsoft.com/office/drawing/2014/main" id="{D5224C9F-6003-43C2-BCB0-DB1387BE9626}"/>
              </a:ext>
            </a:extLst>
          </p:cNvPr>
          <p:cNvSpPr/>
          <p:nvPr/>
        </p:nvSpPr>
        <p:spPr>
          <a:xfrm>
            <a:off x="9288860" y="2824702"/>
            <a:ext cx="559554" cy="510097"/>
          </a:xfrm>
          <a:custGeom>
            <a:avLst/>
            <a:gdLst>
              <a:gd name="connsiteX0" fmla="*/ 331035 w 608110"/>
              <a:gd name="connsiteY0" fmla="*/ 474200 h 554362"/>
              <a:gd name="connsiteX1" fmla="*/ 368823 w 608110"/>
              <a:gd name="connsiteY1" fmla="*/ 514281 h 554362"/>
              <a:gd name="connsiteX2" fmla="*/ 331035 w 608110"/>
              <a:gd name="connsiteY2" fmla="*/ 554362 h 554362"/>
              <a:gd name="connsiteX3" fmla="*/ 293247 w 608110"/>
              <a:gd name="connsiteY3" fmla="*/ 514281 h 554362"/>
              <a:gd name="connsiteX4" fmla="*/ 331035 w 608110"/>
              <a:gd name="connsiteY4" fmla="*/ 474200 h 554362"/>
              <a:gd name="connsiteX5" fmla="*/ 149965 w 608110"/>
              <a:gd name="connsiteY5" fmla="*/ 474200 h 554362"/>
              <a:gd name="connsiteX6" fmla="*/ 187753 w 608110"/>
              <a:gd name="connsiteY6" fmla="*/ 514281 h 554362"/>
              <a:gd name="connsiteX7" fmla="*/ 149965 w 608110"/>
              <a:gd name="connsiteY7" fmla="*/ 554362 h 554362"/>
              <a:gd name="connsiteX8" fmla="*/ 112177 w 608110"/>
              <a:gd name="connsiteY8" fmla="*/ 514281 h 554362"/>
              <a:gd name="connsiteX9" fmla="*/ 149965 w 608110"/>
              <a:gd name="connsiteY9" fmla="*/ 474200 h 554362"/>
              <a:gd name="connsiteX10" fmla="*/ 493635 w 608110"/>
              <a:gd name="connsiteY10" fmla="*/ 174791 h 554362"/>
              <a:gd name="connsiteX11" fmla="*/ 583087 w 608110"/>
              <a:gd name="connsiteY11" fmla="*/ 174791 h 554362"/>
              <a:gd name="connsiteX12" fmla="*/ 608110 w 608110"/>
              <a:gd name="connsiteY12" fmla="*/ 201348 h 554362"/>
              <a:gd name="connsiteX13" fmla="*/ 583087 w 608110"/>
              <a:gd name="connsiteY13" fmla="*/ 227905 h 554362"/>
              <a:gd name="connsiteX14" fmla="*/ 524077 w 608110"/>
              <a:gd name="connsiteY14" fmla="*/ 227019 h 554362"/>
              <a:gd name="connsiteX15" fmla="*/ 503881 w 608110"/>
              <a:gd name="connsiteY15" fmla="*/ 237445 h 554362"/>
              <a:gd name="connsiteX16" fmla="*/ 404972 w 608110"/>
              <a:gd name="connsiteY16" fmla="*/ 442718 h 554362"/>
              <a:gd name="connsiteX17" fmla="*/ 383003 w 608110"/>
              <a:gd name="connsiteY17" fmla="*/ 456488 h 554362"/>
              <a:gd name="connsiteX18" fmla="*/ 85782 w 608110"/>
              <a:gd name="connsiteY18" fmla="*/ 456488 h 554362"/>
              <a:gd name="connsiteX19" fmla="*/ 80068 w 608110"/>
              <a:gd name="connsiteY19" fmla="*/ 455210 h 554362"/>
              <a:gd name="connsiteX20" fmla="*/ 66473 w 608110"/>
              <a:gd name="connsiteY20" fmla="*/ 442521 h 554362"/>
              <a:gd name="connsiteX21" fmla="*/ 1157 w 608110"/>
              <a:gd name="connsiteY21" fmla="*/ 257117 h 554362"/>
              <a:gd name="connsiteX22" fmla="*/ 3718 w 608110"/>
              <a:gd name="connsiteY22" fmla="*/ 238724 h 554362"/>
              <a:gd name="connsiteX23" fmla="*/ 20171 w 608110"/>
              <a:gd name="connsiteY23" fmla="*/ 230265 h 554362"/>
              <a:gd name="connsiteX24" fmla="*/ 442506 w 608110"/>
              <a:gd name="connsiteY24" fmla="*/ 230265 h 554362"/>
              <a:gd name="connsiteX25" fmla="*/ 457973 w 608110"/>
              <a:gd name="connsiteY25" fmla="*/ 216987 h 554362"/>
              <a:gd name="connsiteX26" fmla="*/ 471667 w 608110"/>
              <a:gd name="connsiteY26" fmla="*/ 188561 h 554362"/>
              <a:gd name="connsiteX27" fmla="*/ 493635 w 608110"/>
              <a:gd name="connsiteY27" fmla="*/ 174791 h 554362"/>
              <a:gd name="connsiteX28" fmla="*/ 201424 w 608110"/>
              <a:gd name="connsiteY28" fmla="*/ 0 h 554362"/>
              <a:gd name="connsiteX29" fmla="*/ 247824 w 608110"/>
              <a:gd name="connsiteY29" fmla="*/ 18887 h 554362"/>
              <a:gd name="connsiteX30" fmla="*/ 294323 w 608110"/>
              <a:gd name="connsiteY30" fmla="*/ 0 h 554362"/>
              <a:gd name="connsiteX31" fmla="*/ 360919 w 608110"/>
              <a:gd name="connsiteY31" fmla="*/ 66498 h 554362"/>
              <a:gd name="connsiteX32" fmla="*/ 348703 w 608110"/>
              <a:gd name="connsiteY32" fmla="*/ 104763 h 554362"/>
              <a:gd name="connsiteX33" fmla="*/ 337867 w 608110"/>
              <a:gd name="connsiteY33" fmla="*/ 117650 h 554362"/>
              <a:gd name="connsiteX34" fmla="*/ 268808 w 608110"/>
              <a:gd name="connsiteY34" fmla="*/ 186705 h 554362"/>
              <a:gd name="connsiteX35" fmla="*/ 248022 w 608110"/>
              <a:gd name="connsiteY35" fmla="*/ 200476 h 554362"/>
              <a:gd name="connsiteX36" fmla="*/ 247824 w 608110"/>
              <a:gd name="connsiteY36" fmla="*/ 200476 h 554362"/>
              <a:gd name="connsiteX37" fmla="*/ 247627 w 608110"/>
              <a:gd name="connsiteY37" fmla="*/ 200476 h 554362"/>
              <a:gd name="connsiteX38" fmla="*/ 226939 w 608110"/>
              <a:gd name="connsiteY38" fmla="*/ 186705 h 554362"/>
              <a:gd name="connsiteX39" fmla="*/ 157881 w 608110"/>
              <a:gd name="connsiteY39" fmla="*/ 117650 h 554362"/>
              <a:gd name="connsiteX40" fmla="*/ 146946 w 608110"/>
              <a:gd name="connsiteY40" fmla="*/ 104763 h 554362"/>
              <a:gd name="connsiteX41" fmla="*/ 134828 w 608110"/>
              <a:gd name="connsiteY41" fmla="*/ 66498 h 554362"/>
              <a:gd name="connsiteX42" fmla="*/ 201424 w 608110"/>
              <a:gd name="connsiteY42" fmla="*/ 0 h 554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608110" h="554362">
                <a:moveTo>
                  <a:pt x="331035" y="474200"/>
                </a:moveTo>
                <a:cubicBezTo>
                  <a:pt x="351905" y="474200"/>
                  <a:pt x="368823" y="492145"/>
                  <a:pt x="368823" y="514281"/>
                </a:cubicBezTo>
                <a:cubicBezTo>
                  <a:pt x="368823" y="536417"/>
                  <a:pt x="351905" y="554362"/>
                  <a:pt x="331035" y="554362"/>
                </a:cubicBezTo>
                <a:cubicBezTo>
                  <a:pt x="310165" y="554362"/>
                  <a:pt x="293247" y="536417"/>
                  <a:pt x="293247" y="514281"/>
                </a:cubicBezTo>
                <a:cubicBezTo>
                  <a:pt x="293247" y="492145"/>
                  <a:pt x="310165" y="474200"/>
                  <a:pt x="331035" y="474200"/>
                </a:cubicBezTo>
                <a:close/>
                <a:moveTo>
                  <a:pt x="149965" y="474200"/>
                </a:moveTo>
                <a:cubicBezTo>
                  <a:pt x="170835" y="474200"/>
                  <a:pt x="187753" y="492145"/>
                  <a:pt x="187753" y="514281"/>
                </a:cubicBezTo>
                <a:cubicBezTo>
                  <a:pt x="187753" y="536417"/>
                  <a:pt x="170835" y="554362"/>
                  <a:pt x="149965" y="554362"/>
                </a:cubicBezTo>
                <a:cubicBezTo>
                  <a:pt x="129095" y="554362"/>
                  <a:pt x="112177" y="536417"/>
                  <a:pt x="112177" y="514281"/>
                </a:cubicBezTo>
                <a:cubicBezTo>
                  <a:pt x="112177" y="492145"/>
                  <a:pt x="129095" y="474200"/>
                  <a:pt x="149965" y="474200"/>
                </a:cubicBezTo>
                <a:close/>
                <a:moveTo>
                  <a:pt x="493635" y="174791"/>
                </a:moveTo>
                <a:lnTo>
                  <a:pt x="583087" y="174791"/>
                </a:lnTo>
                <a:cubicBezTo>
                  <a:pt x="596879" y="174791"/>
                  <a:pt x="608110" y="186693"/>
                  <a:pt x="608110" y="201348"/>
                </a:cubicBezTo>
                <a:cubicBezTo>
                  <a:pt x="608110" y="216003"/>
                  <a:pt x="596879" y="227905"/>
                  <a:pt x="583087" y="227905"/>
                </a:cubicBezTo>
                <a:cubicBezTo>
                  <a:pt x="583087" y="227905"/>
                  <a:pt x="531465" y="227019"/>
                  <a:pt x="524077" y="227019"/>
                </a:cubicBezTo>
                <a:cubicBezTo>
                  <a:pt x="516590" y="227019"/>
                  <a:pt x="508807" y="227511"/>
                  <a:pt x="503881" y="237445"/>
                </a:cubicBezTo>
                <a:cubicBezTo>
                  <a:pt x="498955" y="247478"/>
                  <a:pt x="404972" y="442718"/>
                  <a:pt x="404972" y="442718"/>
                </a:cubicBezTo>
                <a:cubicBezTo>
                  <a:pt x="400637" y="451177"/>
                  <a:pt x="392165" y="456488"/>
                  <a:pt x="383003" y="456488"/>
                </a:cubicBezTo>
                <a:lnTo>
                  <a:pt x="85782" y="456488"/>
                </a:lnTo>
                <a:cubicBezTo>
                  <a:pt x="83910" y="456488"/>
                  <a:pt x="82038" y="455996"/>
                  <a:pt x="80068" y="455210"/>
                </a:cubicBezTo>
                <a:cubicBezTo>
                  <a:pt x="73960" y="453537"/>
                  <a:pt x="68739" y="448915"/>
                  <a:pt x="66473" y="442521"/>
                </a:cubicBezTo>
                <a:lnTo>
                  <a:pt x="1157" y="257117"/>
                </a:lnTo>
                <a:cubicBezTo>
                  <a:pt x="-1010" y="251019"/>
                  <a:pt x="-124" y="244134"/>
                  <a:pt x="3718" y="238724"/>
                </a:cubicBezTo>
                <a:cubicBezTo>
                  <a:pt x="7462" y="233413"/>
                  <a:pt x="13669" y="230265"/>
                  <a:pt x="20171" y="230265"/>
                </a:cubicBezTo>
                <a:lnTo>
                  <a:pt x="442506" y="230265"/>
                </a:lnTo>
                <a:cubicBezTo>
                  <a:pt x="451372" y="230265"/>
                  <a:pt x="452752" y="227905"/>
                  <a:pt x="457973" y="216987"/>
                </a:cubicBezTo>
                <a:cubicBezTo>
                  <a:pt x="463194" y="205971"/>
                  <a:pt x="471667" y="188561"/>
                  <a:pt x="471667" y="188561"/>
                </a:cubicBezTo>
                <a:cubicBezTo>
                  <a:pt x="476100" y="180004"/>
                  <a:pt x="484474" y="174791"/>
                  <a:pt x="493635" y="174791"/>
                </a:cubicBezTo>
                <a:close/>
                <a:moveTo>
                  <a:pt x="201424" y="0"/>
                </a:moveTo>
                <a:cubicBezTo>
                  <a:pt x="219452" y="0"/>
                  <a:pt x="235806" y="7181"/>
                  <a:pt x="247824" y="18887"/>
                </a:cubicBezTo>
                <a:cubicBezTo>
                  <a:pt x="259843" y="7181"/>
                  <a:pt x="276197" y="0"/>
                  <a:pt x="294323" y="0"/>
                </a:cubicBezTo>
                <a:cubicBezTo>
                  <a:pt x="331069" y="0"/>
                  <a:pt x="360919" y="29708"/>
                  <a:pt x="360919" y="66498"/>
                </a:cubicBezTo>
                <a:cubicBezTo>
                  <a:pt x="360919" y="80761"/>
                  <a:pt x="356388" y="93943"/>
                  <a:pt x="348703" y="104763"/>
                </a:cubicBezTo>
                <a:cubicBezTo>
                  <a:pt x="345649" y="109485"/>
                  <a:pt x="342004" y="113813"/>
                  <a:pt x="337867" y="117650"/>
                </a:cubicBezTo>
                <a:lnTo>
                  <a:pt x="268808" y="186705"/>
                </a:lnTo>
                <a:cubicBezTo>
                  <a:pt x="261814" y="193590"/>
                  <a:pt x="254918" y="200476"/>
                  <a:pt x="248022" y="200476"/>
                </a:cubicBezTo>
                <a:cubicBezTo>
                  <a:pt x="247923" y="200476"/>
                  <a:pt x="247923" y="200476"/>
                  <a:pt x="247824" y="200476"/>
                </a:cubicBezTo>
                <a:cubicBezTo>
                  <a:pt x="247824" y="200476"/>
                  <a:pt x="247726" y="200476"/>
                  <a:pt x="247627" y="200476"/>
                </a:cubicBezTo>
                <a:cubicBezTo>
                  <a:pt x="240731" y="200476"/>
                  <a:pt x="233835" y="193590"/>
                  <a:pt x="226939" y="186705"/>
                </a:cubicBezTo>
                <a:lnTo>
                  <a:pt x="157881" y="117650"/>
                </a:lnTo>
                <a:cubicBezTo>
                  <a:pt x="153645" y="113813"/>
                  <a:pt x="149999" y="109485"/>
                  <a:pt x="146946" y="104763"/>
                </a:cubicBezTo>
                <a:cubicBezTo>
                  <a:pt x="139360" y="93943"/>
                  <a:pt x="134828" y="80761"/>
                  <a:pt x="134828" y="66498"/>
                </a:cubicBezTo>
                <a:cubicBezTo>
                  <a:pt x="134828" y="29708"/>
                  <a:pt x="164580" y="0"/>
                  <a:pt x="201424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344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" name="图形 28">
            <a:extLst>
              <a:ext uri="{FF2B5EF4-FFF2-40B4-BE49-F238E27FC236}">
                <a16:creationId xmlns:a16="http://schemas.microsoft.com/office/drawing/2014/main" id="{A203E550-BB43-48C0-A6E2-2672B1A34BB8}"/>
              </a:ext>
            </a:extLst>
          </p:cNvPr>
          <p:cNvSpPr/>
          <p:nvPr/>
        </p:nvSpPr>
        <p:spPr>
          <a:xfrm>
            <a:off x="6973781" y="2834911"/>
            <a:ext cx="559529" cy="489679"/>
          </a:xfrm>
          <a:custGeom>
            <a:avLst/>
            <a:gdLst>
              <a:gd name="connsiteX0" fmla="*/ 296635 w 313634"/>
              <a:gd name="connsiteY0" fmla="*/ 33114 h 274481"/>
              <a:gd name="connsiteX1" fmla="*/ 274157 w 313634"/>
              <a:gd name="connsiteY1" fmla="*/ 20812 h 274481"/>
              <a:gd name="connsiteX2" fmla="*/ 157493 w 313634"/>
              <a:gd name="connsiteY2" fmla="*/ 0 h 274481"/>
              <a:gd name="connsiteX3" fmla="*/ 155129 w 313634"/>
              <a:gd name="connsiteY3" fmla="*/ 0 h 274481"/>
              <a:gd name="connsiteX4" fmla="*/ 39471 w 313634"/>
              <a:gd name="connsiteY4" fmla="*/ 20812 h 274481"/>
              <a:gd name="connsiteX5" fmla="*/ 16993 w 313634"/>
              <a:gd name="connsiteY5" fmla="*/ 33114 h 274481"/>
              <a:gd name="connsiteX6" fmla="*/ 3772 w 313634"/>
              <a:gd name="connsiteY6" fmla="*/ 72526 h 274481"/>
              <a:gd name="connsiteX7" fmla="*/ 16940 w 313634"/>
              <a:gd name="connsiteY7" fmla="*/ 99522 h 274481"/>
              <a:gd name="connsiteX8" fmla="*/ 93777 w 313634"/>
              <a:gd name="connsiteY8" fmla="*/ 59880 h 274481"/>
              <a:gd name="connsiteX9" fmla="*/ 84606 w 313634"/>
              <a:gd name="connsiteY9" fmla="*/ 42055 h 274481"/>
              <a:gd name="connsiteX10" fmla="*/ 85563 w 313634"/>
              <a:gd name="connsiteY10" fmla="*/ 37470 h 274481"/>
              <a:gd name="connsiteX11" fmla="*/ 155129 w 313634"/>
              <a:gd name="connsiteY11" fmla="*/ 21654 h 274481"/>
              <a:gd name="connsiteX12" fmla="*/ 160193 w 313634"/>
              <a:gd name="connsiteY12" fmla="*/ 21654 h 274481"/>
              <a:gd name="connsiteX13" fmla="*/ 230099 w 313634"/>
              <a:gd name="connsiteY13" fmla="*/ 39863 h 274481"/>
              <a:gd name="connsiteX14" fmla="*/ 231768 w 313634"/>
              <a:gd name="connsiteY14" fmla="*/ 40509 h 274481"/>
              <a:gd name="connsiteX15" fmla="*/ 231768 w 313634"/>
              <a:gd name="connsiteY15" fmla="*/ 40509 h 274481"/>
              <a:gd name="connsiteX16" fmla="*/ 230617 w 313634"/>
              <a:gd name="connsiteY16" fmla="*/ 42696 h 274481"/>
              <a:gd name="connsiteX17" fmla="*/ 221541 w 313634"/>
              <a:gd name="connsiteY17" fmla="*/ 59880 h 274481"/>
              <a:gd name="connsiteX18" fmla="*/ 295793 w 313634"/>
              <a:gd name="connsiteY18" fmla="*/ 99522 h 274481"/>
              <a:gd name="connsiteX19" fmla="*/ 309866 w 313634"/>
              <a:gd name="connsiteY19" fmla="*/ 72526 h 274481"/>
              <a:gd name="connsiteX20" fmla="*/ 296635 w 313634"/>
              <a:gd name="connsiteY20" fmla="*/ 33114 h 274481"/>
              <a:gd name="connsiteX21" fmla="*/ 91728 w 313634"/>
              <a:gd name="connsiteY21" fmla="*/ 98996 h 274481"/>
              <a:gd name="connsiteX22" fmla="*/ 70370 w 313634"/>
              <a:gd name="connsiteY22" fmla="*/ 120736 h 274481"/>
              <a:gd name="connsiteX23" fmla="*/ 91728 w 313634"/>
              <a:gd name="connsiteY23" fmla="*/ 142477 h 274481"/>
              <a:gd name="connsiteX24" fmla="*/ 113092 w 313634"/>
              <a:gd name="connsiteY24" fmla="*/ 120736 h 274481"/>
              <a:gd name="connsiteX25" fmla="*/ 91728 w 313634"/>
              <a:gd name="connsiteY25" fmla="*/ 98996 h 274481"/>
              <a:gd name="connsiteX26" fmla="*/ 156565 w 313634"/>
              <a:gd name="connsiteY26" fmla="*/ 98996 h 274481"/>
              <a:gd name="connsiteX27" fmla="*/ 135206 w 313634"/>
              <a:gd name="connsiteY27" fmla="*/ 120736 h 274481"/>
              <a:gd name="connsiteX28" fmla="*/ 156565 w 313634"/>
              <a:gd name="connsiteY28" fmla="*/ 142477 h 274481"/>
              <a:gd name="connsiteX29" fmla="*/ 177923 w 313634"/>
              <a:gd name="connsiteY29" fmla="*/ 120736 h 274481"/>
              <a:gd name="connsiteX30" fmla="*/ 156565 w 313634"/>
              <a:gd name="connsiteY30" fmla="*/ 98996 h 274481"/>
              <a:gd name="connsiteX31" fmla="*/ 221397 w 313634"/>
              <a:gd name="connsiteY31" fmla="*/ 98996 h 274481"/>
              <a:gd name="connsiteX32" fmla="*/ 200038 w 313634"/>
              <a:gd name="connsiteY32" fmla="*/ 120736 h 274481"/>
              <a:gd name="connsiteX33" fmla="*/ 221397 w 313634"/>
              <a:gd name="connsiteY33" fmla="*/ 142477 h 274481"/>
              <a:gd name="connsiteX34" fmla="*/ 242755 w 313634"/>
              <a:gd name="connsiteY34" fmla="*/ 120736 h 274481"/>
              <a:gd name="connsiteX35" fmla="*/ 221397 w 313634"/>
              <a:gd name="connsiteY35" fmla="*/ 98996 h 274481"/>
              <a:gd name="connsiteX36" fmla="*/ 91728 w 313634"/>
              <a:gd name="connsiteY36" fmla="*/ 165003 h 274481"/>
              <a:gd name="connsiteX37" fmla="*/ 70370 w 313634"/>
              <a:gd name="connsiteY37" fmla="*/ 186734 h 274481"/>
              <a:gd name="connsiteX38" fmla="*/ 91728 w 313634"/>
              <a:gd name="connsiteY38" fmla="*/ 208484 h 274481"/>
              <a:gd name="connsiteX39" fmla="*/ 113092 w 313634"/>
              <a:gd name="connsiteY39" fmla="*/ 186734 h 274481"/>
              <a:gd name="connsiteX40" fmla="*/ 91728 w 313634"/>
              <a:gd name="connsiteY40" fmla="*/ 165003 h 274481"/>
              <a:gd name="connsiteX41" fmla="*/ 156565 w 313634"/>
              <a:gd name="connsiteY41" fmla="*/ 165003 h 274481"/>
              <a:gd name="connsiteX42" fmla="*/ 135206 w 313634"/>
              <a:gd name="connsiteY42" fmla="*/ 186734 h 274481"/>
              <a:gd name="connsiteX43" fmla="*/ 156565 w 313634"/>
              <a:gd name="connsiteY43" fmla="*/ 208484 h 274481"/>
              <a:gd name="connsiteX44" fmla="*/ 177923 w 313634"/>
              <a:gd name="connsiteY44" fmla="*/ 186734 h 274481"/>
              <a:gd name="connsiteX45" fmla="*/ 156565 w 313634"/>
              <a:gd name="connsiteY45" fmla="*/ 165003 h 274481"/>
              <a:gd name="connsiteX46" fmla="*/ 221397 w 313634"/>
              <a:gd name="connsiteY46" fmla="*/ 165003 h 274481"/>
              <a:gd name="connsiteX47" fmla="*/ 200038 w 313634"/>
              <a:gd name="connsiteY47" fmla="*/ 186734 h 274481"/>
              <a:gd name="connsiteX48" fmla="*/ 221397 w 313634"/>
              <a:gd name="connsiteY48" fmla="*/ 208484 h 274481"/>
              <a:gd name="connsiteX49" fmla="*/ 242755 w 313634"/>
              <a:gd name="connsiteY49" fmla="*/ 186734 h 274481"/>
              <a:gd name="connsiteX50" fmla="*/ 221397 w 313634"/>
              <a:gd name="connsiteY50" fmla="*/ 165003 h 274481"/>
              <a:gd name="connsiteX51" fmla="*/ 91728 w 313634"/>
              <a:gd name="connsiteY51" fmla="*/ 231000 h 274481"/>
              <a:gd name="connsiteX52" fmla="*/ 70370 w 313634"/>
              <a:gd name="connsiteY52" fmla="*/ 252741 h 274481"/>
              <a:gd name="connsiteX53" fmla="*/ 91728 w 313634"/>
              <a:gd name="connsiteY53" fmla="*/ 274481 h 274481"/>
              <a:gd name="connsiteX54" fmla="*/ 113092 w 313634"/>
              <a:gd name="connsiteY54" fmla="*/ 252741 h 274481"/>
              <a:gd name="connsiteX55" fmla="*/ 91728 w 313634"/>
              <a:gd name="connsiteY55" fmla="*/ 231000 h 274481"/>
              <a:gd name="connsiteX56" fmla="*/ 156565 w 313634"/>
              <a:gd name="connsiteY56" fmla="*/ 231000 h 274481"/>
              <a:gd name="connsiteX57" fmla="*/ 135206 w 313634"/>
              <a:gd name="connsiteY57" fmla="*/ 252741 h 274481"/>
              <a:gd name="connsiteX58" fmla="*/ 156565 w 313634"/>
              <a:gd name="connsiteY58" fmla="*/ 274481 h 274481"/>
              <a:gd name="connsiteX59" fmla="*/ 177923 w 313634"/>
              <a:gd name="connsiteY59" fmla="*/ 252741 h 274481"/>
              <a:gd name="connsiteX60" fmla="*/ 156565 w 313634"/>
              <a:gd name="connsiteY60" fmla="*/ 231000 h 274481"/>
              <a:gd name="connsiteX61" fmla="*/ 221397 w 313634"/>
              <a:gd name="connsiteY61" fmla="*/ 231000 h 274481"/>
              <a:gd name="connsiteX62" fmla="*/ 200038 w 313634"/>
              <a:gd name="connsiteY62" fmla="*/ 252741 h 274481"/>
              <a:gd name="connsiteX63" fmla="*/ 221397 w 313634"/>
              <a:gd name="connsiteY63" fmla="*/ 274481 h 274481"/>
              <a:gd name="connsiteX64" fmla="*/ 242755 w 313634"/>
              <a:gd name="connsiteY64" fmla="*/ 252741 h 274481"/>
              <a:gd name="connsiteX65" fmla="*/ 221397 w 313634"/>
              <a:gd name="connsiteY65" fmla="*/ 231000 h 274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313634" h="274481">
                <a:moveTo>
                  <a:pt x="296635" y="33114"/>
                </a:moveTo>
                <a:lnTo>
                  <a:pt x="274157" y="20812"/>
                </a:lnTo>
                <a:cubicBezTo>
                  <a:pt x="274157" y="20812"/>
                  <a:pt x="245283" y="0"/>
                  <a:pt x="157493" y="0"/>
                </a:cubicBezTo>
                <a:lnTo>
                  <a:pt x="155129" y="0"/>
                </a:lnTo>
                <a:cubicBezTo>
                  <a:pt x="85903" y="0"/>
                  <a:pt x="39471" y="20812"/>
                  <a:pt x="39471" y="20812"/>
                </a:cubicBezTo>
                <a:lnTo>
                  <a:pt x="16993" y="33114"/>
                </a:lnTo>
                <a:cubicBezTo>
                  <a:pt x="-10680" y="47798"/>
                  <a:pt x="3772" y="72526"/>
                  <a:pt x="3772" y="72526"/>
                </a:cubicBezTo>
                <a:lnTo>
                  <a:pt x="16940" y="99522"/>
                </a:lnTo>
                <a:lnTo>
                  <a:pt x="93777" y="59880"/>
                </a:lnTo>
                <a:cubicBezTo>
                  <a:pt x="93777" y="59880"/>
                  <a:pt x="86855" y="47684"/>
                  <a:pt x="84606" y="42055"/>
                </a:cubicBezTo>
                <a:cubicBezTo>
                  <a:pt x="82155" y="37508"/>
                  <a:pt x="83878" y="38503"/>
                  <a:pt x="85563" y="37470"/>
                </a:cubicBezTo>
                <a:cubicBezTo>
                  <a:pt x="85563" y="37470"/>
                  <a:pt x="121363" y="21654"/>
                  <a:pt x="155129" y="21654"/>
                </a:cubicBezTo>
                <a:lnTo>
                  <a:pt x="160193" y="21654"/>
                </a:lnTo>
                <a:cubicBezTo>
                  <a:pt x="160193" y="21654"/>
                  <a:pt x="209421" y="21932"/>
                  <a:pt x="230099" y="39863"/>
                </a:cubicBezTo>
                <a:cubicBezTo>
                  <a:pt x="231042" y="40680"/>
                  <a:pt x="231578" y="40599"/>
                  <a:pt x="231768" y="40509"/>
                </a:cubicBezTo>
                <a:cubicBezTo>
                  <a:pt x="231871" y="40406"/>
                  <a:pt x="231875" y="40457"/>
                  <a:pt x="231768" y="40509"/>
                </a:cubicBezTo>
                <a:cubicBezTo>
                  <a:pt x="231609" y="40667"/>
                  <a:pt x="231213" y="41199"/>
                  <a:pt x="230617" y="42696"/>
                </a:cubicBezTo>
                <a:cubicBezTo>
                  <a:pt x="227074" y="51561"/>
                  <a:pt x="221541" y="59880"/>
                  <a:pt x="221541" y="59880"/>
                </a:cubicBezTo>
                <a:lnTo>
                  <a:pt x="295793" y="99522"/>
                </a:lnTo>
                <a:lnTo>
                  <a:pt x="309866" y="72526"/>
                </a:lnTo>
                <a:cubicBezTo>
                  <a:pt x="309866" y="72526"/>
                  <a:pt x="324312" y="47799"/>
                  <a:pt x="296635" y="33114"/>
                </a:cubicBezTo>
                <a:close/>
                <a:moveTo>
                  <a:pt x="91728" y="98996"/>
                </a:moveTo>
                <a:cubicBezTo>
                  <a:pt x="79934" y="98996"/>
                  <a:pt x="70370" y="108732"/>
                  <a:pt x="70370" y="120736"/>
                </a:cubicBezTo>
                <a:cubicBezTo>
                  <a:pt x="70370" y="132751"/>
                  <a:pt x="79934" y="142477"/>
                  <a:pt x="91728" y="142477"/>
                </a:cubicBezTo>
                <a:cubicBezTo>
                  <a:pt x="103518" y="142477"/>
                  <a:pt x="113092" y="132751"/>
                  <a:pt x="113092" y="120736"/>
                </a:cubicBezTo>
                <a:cubicBezTo>
                  <a:pt x="113092" y="108732"/>
                  <a:pt x="103518" y="98996"/>
                  <a:pt x="91728" y="98996"/>
                </a:cubicBezTo>
                <a:close/>
                <a:moveTo>
                  <a:pt x="156565" y="98996"/>
                </a:moveTo>
                <a:cubicBezTo>
                  <a:pt x="144761" y="98996"/>
                  <a:pt x="135206" y="108732"/>
                  <a:pt x="135206" y="120736"/>
                </a:cubicBezTo>
                <a:cubicBezTo>
                  <a:pt x="135206" y="132751"/>
                  <a:pt x="144761" y="142477"/>
                  <a:pt x="156565" y="142477"/>
                </a:cubicBezTo>
                <a:cubicBezTo>
                  <a:pt x="168359" y="142477"/>
                  <a:pt x="177923" y="132751"/>
                  <a:pt x="177923" y="120736"/>
                </a:cubicBezTo>
                <a:cubicBezTo>
                  <a:pt x="177924" y="108732"/>
                  <a:pt x="168360" y="98996"/>
                  <a:pt x="156565" y="98996"/>
                </a:cubicBezTo>
                <a:close/>
                <a:moveTo>
                  <a:pt x="221397" y="98996"/>
                </a:moveTo>
                <a:cubicBezTo>
                  <a:pt x="209602" y="98996"/>
                  <a:pt x="200038" y="108732"/>
                  <a:pt x="200038" y="120736"/>
                </a:cubicBezTo>
                <a:cubicBezTo>
                  <a:pt x="200038" y="132751"/>
                  <a:pt x="209602" y="142477"/>
                  <a:pt x="221397" y="142477"/>
                </a:cubicBezTo>
                <a:cubicBezTo>
                  <a:pt x="233191" y="142477"/>
                  <a:pt x="242755" y="132751"/>
                  <a:pt x="242755" y="120736"/>
                </a:cubicBezTo>
                <a:cubicBezTo>
                  <a:pt x="242756" y="108732"/>
                  <a:pt x="233192" y="98996"/>
                  <a:pt x="221397" y="98996"/>
                </a:cubicBezTo>
                <a:close/>
                <a:moveTo>
                  <a:pt x="91728" y="165003"/>
                </a:moveTo>
                <a:cubicBezTo>
                  <a:pt x="79934" y="165003"/>
                  <a:pt x="70370" y="174729"/>
                  <a:pt x="70370" y="186734"/>
                </a:cubicBezTo>
                <a:cubicBezTo>
                  <a:pt x="70370" y="198748"/>
                  <a:pt x="79934" y="208484"/>
                  <a:pt x="91728" y="208484"/>
                </a:cubicBezTo>
                <a:cubicBezTo>
                  <a:pt x="103518" y="208484"/>
                  <a:pt x="113092" y="198748"/>
                  <a:pt x="113092" y="186734"/>
                </a:cubicBezTo>
                <a:cubicBezTo>
                  <a:pt x="113092" y="174729"/>
                  <a:pt x="103518" y="165003"/>
                  <a:pt x="91728" y="165003"/>
                </a:cubicBezTo>
                <a:close/>
                <a:moveTo>
                  <a:pt x="156565" y="165003"/>
                </a:moveTo>
                <a:cubicBezTo>
                  <a:pt x="144761" y="165003"/>
                  <a:pt x="135206" y="174729"/>
                  <a:pt x="135206" y="186734"/>
                </a:cubicBezTo>
                <a:cubicBezTo>
                  <a:pt x="135206" y="198748"/>
                  <a:pt x="144761" y="208484"/>
                  <a:pt x="156565" y="208484"/>
                </a:cubicBezTo>
                <a:cubicBezTo>
                  <a:pt x="168359" y="208484"/>
                  <a:pt x="177923" y="198748"/>
                  <a:pt x="177923" y="186734"/>
                </a:cubicBezTo>
                <a:cubicBezTo>
                  <a:pt x="177924" y="174729"/>
                  <a:pt x="168360" y="165003"/>
                  <a:pt x="156565" y="165003"/>
                </a:cubicBezTo>
                <a:close/>
                <a:moveTo>
                  <a:pt x="221397" y="165003"/>
                </a:moveTo>
                <a:cubicBezTo>
                  <a:pt x="209602" y="165003"/>
                  <a:pt x="200038" y="174729"/>
                  <a:pt x="200038" y="186734"/>
                </a:cubicBezTo>
                <a:cubicBezTo>
                  <a:pt x="200038" y="198748"/>
                  <a:pt x="209602" y="208484"/>
                  <a:pt x="221397" y="208484"/>
                </a:cubicBezTo>
                <a:cubicBezTo>
                  <a:pt x="233191" y="208484"/>
                  <a:pt x="242755" y="198748"/>
                  <a:pt x="242755" y="186734"/>
                </a:cubicBezTo>
                <a:cubicBezTo>
                  <a:pt x="242756" y="174729"/>
                  <a:pt x="233192" y="165003"/>
                  <a:pt x="221397" y="165003"/>
                </a:cubicBezTo>
                <a:close/>
                <a:moveTo>
                  <a:pt x="91728" y="231000"/>
                </a:moveTo>
                <a:cubicBezTo>
                  <a:pt x="79934" y="231000"/>
                  <a:pt x="70370" y="240726"/>
                  <a:pt x="70370" y="252741"/>
                </a:cubicBezTo>
                <a:cubicBezTo>
                  <a:pt x="70370" y="264746"/>
                  <a:pt x="79934" y="274481"/>
                  <a:pt x="91728" y="274481"/>
                </a:cubicBezTo>
                <a:cubicBezTo>
                  <a:pt x="103518" y="274481"/>
                  <a:pt x="113092" y="264746"/>
                  <a:pt x="113092" y="252741"/>
                </a:cubicBezTo>
                <a:cubicBezTo>
                  <a:pt x="113092" y="240726"/>
                  <a:pt x="103518" y="231000"/>
                  <a:pt x="91728" y="231000"/>
                </a:cubicBezTo>
                <a:close/>
                <a:moveTo>
                  <a:pt x="156565" y="231000"/>
                </a:moveTo>
                <a:cubicBezTo>
                  <a:pt x="144761" y="231000"/>
                  <a:pt x="135206" y="240726"/>
                  <a:pt x="135206" y="252741"/>
                </a:cubicBezTo>
                <a:cubicBezTo>
                  <a:pt x="135206" y="264746"/>
                  <a:pt x="144761" y="274481"/>
                  <a:pt x="156565" y="274481"/>
                </a:cubicBezTo>
                <a:cubicBezTo>
                  <a:pt x="168359" y="274481"/>
                  <a:pt x="177923" y="264746"/>
                  <a:pt x="177923" y="252741"/>
                </a:cubicBezTo>
                <a:cubicBezTo>
                  <a:pt x="177924" y="240726"/>
                  <a:pt x="168360" y="231000"/>
                  <a:pt x="156565" y="231000"/>
                </a:cubicBezTo>
                <a:close/>
                <a:moveTo>
                  <a:pt x="221397" y="231000"/>
                </a:moveTo>
                <a:cubicBezTo>
                  <a:pt x="209602" y="231000"/>
                  <a:pt x="200038" y="240726"/>
                  <a:pt x="200038" y="252741"/>
                </a:cubicBezTo>
                <a:cubicBezTo>
                  <a:pt x="200038" y="264746"/>
                  <a:pt x="209602" y="274481"/>
                  <a:pt x="221397" y="274481"/>
                </a:cubicBezTo>
                <a:cubicBezTo>
                  <a:pt x="233191" y="274481"/>
                  <a:pt x="242755" y="264746"/>
                  <a:pt x="242755" y="252741"/>
                </a:cubicBezTo>
                <a:cubicBezTo>
                  <a:pt x="242756" y="240726"/>
                  <a:pt x="233192" y="231000"/>
                  <a:pt x="221397" y="23100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2" name="图形 66">
            <a:extLst>
              <a:ext uri="{FF2B5EF4-FFF2-40B4-BE49-F238E27FC236}">
                <a16:creationId xmlns:a16="http://schemas.microsoft.com/office/drawing/2014/main" id="{95C166B9-E37F-4DBC-9B98-EB11DB069CE1}"/>
              </a:ext>
            </a:extLst>
          </p:cNvPr>
          <p:cNvSpPr/>
          <p:nvPr/>
        </p:nvSpPr>
        <p:spPr>
          <a:xfrm>
            <a:off x="4656702" y="2798009"/>
            <a:ext cx="563505" cy="563482"/>
          </a:xfrm>
          <a:custGeom>
            <a:avLst/>
            <a:gdLst>
              <a:gd name="connsiteX0" fmla="*/ 157931 w 315863"/>
              <a:gd name="connsiteY0" fmla="*/ 276369 h 315850"/>
              <a:gd name="connsiteX1" fmla="*/ 128411 w 315863"/>
              <a:gd name="connsiteY1" fmla="*/ 273873 h 315850"/>
              <a:gd name="connsiteX2" fmla="*/ 59225 w 315863"/>
              <a:gd name="connsiteY2" fmla="*/ 315850 h 315850"/>
              <a:gd name="connsiteX3" fmla="*/ 59225 w 315863"/>
              <a:gd name="connsiteY3" fmla="*/ 245967 h 315850"/>
              <a:gd name="connsiteX4" fmla="*/ 0 w 315863"/>
              <a:gd name="connsiteY4" fmla="*/ 138185 h 315850"/>
              <a:gd name="connsiteX5" fmla="*/ 157932 w 315863"/>
              <a:gd name="connsiteY5" fmla="*/ 0 h 315850"/>
              <a:gd name="connsiteX6" fmla="*/ 315864 w 315863"/>
              <a:gd name="connsiteY6" fmla="*/ 138185 h 315850"/>
              <a:gd name="connsiteX7" fmla="*/ 157931 w 315863"/>
              <a:gd name="connsiteY7" fmla="*/ 276369 h 315850"/>
              <a:gd name="connsiteX8" fmla="*/ 157931 w 315863"/>
              <a:gd name="connsiteY8" fmla="*/ 19740 h 315850"/>
              <a:gd name="connsiteX9" fmla="*/ 19741 w 315863"/>
              <a:gd name="connsiteY9" fmla="*/ 138184 h 315850"/>
              <a:gd name="connsiteX10" fmla="*/ 78720 w 315863"/>
              <a:gd name="connsiteY10" fmla="*/ 235152 h 315850"/>
              <a:gd name="connsiteX11" fmla="*/ 78098 w 315863"/>
              <a:gd name="connsiteY11" fmla="*/ 280938 h 315850"/>
              <a:gd name="connsiteX12" fmla="*/ 124565 w 315863"/>
              <a:gd name="connsiteY12" fmla="*/ 253004 h 315850"/>
              <a:gd name="connsiteX13" fmla="*/ 157932 w 315863"/>
              <a:gd name="connsiteY13" fmla="*/ 256628 h 315850"/>
              <a:gd name="connsiteX14" fmla="*/ 296122 w 315863"/>
              <a:gd name="connsiteY14" fmla="*/ 138185 h 315850"/>
              <a:gd name="connsiteX15" fmla="*/ 157931 w 315863"/>
              <a:gd name="connsiteY15" fmla="*/ 19740 h 315850"/>
              <a:gd name="connsiteX16" fmla="*/ 236898 w 315863"/>
              <a:gd name="connsiteY16" fmla="*/ 157925 h 315850"/>
              <a:gd name="connsiteX17" fmla="*/ 217156 w 315863"/>
              <a:gd name="connsiteY17" fmla="*/ 138185 h 315850"/>
              <a:gd name="connsiteX18" fmla="*/ 236898 w 315863"/>
              <a:gd name="connsiteY18" fmla="*/ 118444 h 315850"/>
              <a:gd name="connsiteX19" fmla="*/ 256639 w 315863"/>
              <a:gd name="connsiteY19" fmla="*/ 138185 h 315850"/>
              <a:gd name="connsiteX20" fmla="*/ 236898 w 315863"/>
              <a:gd name="connsiteY20" fmla="*/ 157925 h 315850"/>
              <a:gd name="connsiteX21" fmla="*/ 157931 w 315863"/>
              <a:gd name="connsiteY21" fmla="*/ 157925 h 315850"/>
              <a:gd name="connsiteX22" fmla="*/ 138190 w 315863"/>
              <a:gd name="connsiteY22" fmla="*/ 138185 h 315850"/>
              <a:gd name="connsiteX23" fmla="*/ 157931 w 315863"/>
              <a:gd name="connsiteY23" fmla="*/ 118444 h 315850"/>
              <a:gd name="connsiteX24" fmla="*/ 177673 w 315863"/>
              <a:gd name="connsiteY24" fmla="*/ 138185 h 315850"/>
              <a:gd name="connsiteX25" fmla="*/ 157931 w 315863"/>
              <a:gd name="connsiteY25" fmla="*/ 157925 h 315850"/>
              <a:gd name="connsiteX26" fmla="*/ 78966 w 315863"/>
              <a:gd name="connsiteY26" fmla="*/ 157925 h 315850"/>
              <a:gd name="connsiteX27" fmla="*/ 59225 w 315863"/>
              <a:gd name="connsiteY27" fmla="*/ 138185 h 315850"/>
              <a:gd name="connsiteX28" fmla="*/ 78966 w 315863"/>
              <a:gd name="connsiteY28" fmla="*/ 118444 h 315850"/>
              <a:gd name="connsiteX29" fmla="*/ 98707 w 315863"/>
              <a:gd name="connsiteY29" fmla="*/ 138185 h 315850"/>
              <a:gd name="connsiteX30" fmla="*/ 78966 w 315863"/>
              <a:gd name="connsiteY30" fmla="*/ 157925 h 315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15863" h="315850">
                <a:moveTo>
                  <a:pt x="157931" y="276369"/>
                </a:moveTo>
                <a:cubicBezTo>
                  <a:pt x="147830" y="276369"/>
                  <a:pt x="137988" y="275453"/>
                  <a:pt x="128411" y="273873"/>
                </a:cubicBezTo>
                <a:lnTo>
                  <a:pt x="59225" y="315850"/>
                </a:lnTo>
                <a:lnTo>
                  <a:pt x="59225" y="245967"/>
                </a:lnTo>
                <a:cubicBezTo>
                  <a:pt x="23149" y="220636"/>
                  <a:pt x="0" y="181800"/>
                  <a:pt x="0" y="138185"/>
                </a:cubicBezTo>
                <a:cubicBezTo>
                  <a:pt x="0" y="61868"/>
                  <a:pt x="70710" y="0"/>
                  <a:pt x="157932" y="0"/>
                </a:cubicBezTo>
                <a:cubicBezTo>
                  <a:pt x="245149" y="0"/>
                  <a:pt x="315864" y="61868"/>
                  <a:pt x="315864" y="138185"/>
                </a:cubicBezTo>
                <a:cubicBezTo>
                  <a:pt x="315863" y="214506"/>
                  <a:pt x="245149" y="276369"/>
                  <a:pt x="157931" y="276369"/>
                </a:cubicBezTo>
                <a:close/>
                <a:moveTo>
                  <a:pt x="157931" y="19740"/>
                </a:moveTo>
                <a:cubicBezTo>
                  <a:pt x="81612" y="19740"/>
                  <a:pt x="19741" y="72774"/>
                  <a:pt x="19741" y="138184"/>
                </a:cubicBezTo>
                <a:cubicBezTo>
                  <a:pt x="19741" y="178321"/>
                  <a:pt x="43093" y="213734"/>
                  <a:pt x="78720" y="235152"/>
                </a:cubicBezTo>
                <a:lnTo>
                  <a:pt x="78098" y="280938"/>
                </a:lnTo>
                <a:lnTo>
                  <a:pt x="124565" y="253004"/>
                </a:lnTo>
                <a:cubicBezTo>
                  <a:pt x="135270" y="255289"/>
                  <a:pt x="146403" y="256628"/>
                  <a:pt x="157932" y="256628"/>
                </a:cubicBezTo>
                <a:cubicBezTo>
                  <a:pt x="234257" y="256628"/>
                  <a:pt x="296122" y="203604"/>
                  <a:pt x="296122" y="138185"/>
                </a:cubicBezTo>
                <a:cubicBezTo>
                  <a:pt x="296122" y="72774"/>
                  <a:pt x="234257" y="19740"/>
                  <a:pt x="157931" y="19740"/>
                </a:cubicBezTo>
                <a:close/>
                <a:moveTo>
                  <a:pt x="236898" y="157925"/>
                </a:moveTo>
                <a:cubicBezTo>
                  <a:pt x="225995" y="157925"/>
                  <a:pt x="217156" y="149091"/>
                  <a:pt x="217156" y="138185"/>
                </a:cubicBezTo>
                <a:cubicBezTo>
                  <a:pt x="217156" y="127283"/>
                  <a:pt x="225995" y="118444"/>
                  <a:pt x="236898" y="118444"/>
                </a:cubicBezTo>
                <a:cubicBezTo>
                  <a:pt x="247800" y="118444"/>
                  <a:pt x="256639" y="127283"/>
                  <a:pt x="256639" y="138185"/>
                </a:cubicBezTo>
                <a:cubicBezTo>
                  <a:pt x="256639" y="149091"/>
                  <a:pt x="247800" y="157925"/>
                  <a:pt x="236898" y="157925"/>
                </a:cubicBezTo>
                <a:close/>
                <a:moveTo>
                  <a:pt x="157931" y="157925"/>
                </a:moveTo>
                <a:cubicBezTo>
                  <a:pt x="147029" y="157925"/>
                  <a:pt x="138190" y="149091"/>
                  <a:pt x="138190" y="138185"/>
                </a:cubicBezTo>
                <a:cubicBezTo>
                  <a:pt x="138190" y="127283"/>
                  <a:pt x="147029" y="118444"/>
                  <a:pt x="157931" y="118444"/>
                </a:cubicBezTo>
                <a:cubicBezTo>
                  <a:pt x="168834" y="118444"/>
                  <a:pt x="177673" y="127283"/>
                  <a:pt x="177673" y="138185"/>
                </a:cubicBezTo>
                <a:cubicBezTo>
                  <a:pt x="177673" y="149091"/>
                  <a:pt x="168834" y="157925"/>
                  <a:pt x="157931" y="157925"/>
                </a:cubicBezTo>
                <a:close/>
                <a:moveTo>
                  <a:pt x="78966" y="157925"/>
                </a:moveTo>
                <a:cubicBezTo>
                  <a:pt x="68063" y="157925"/>
                  <a:pt x="59225" y="149091"/>
                  <a:pt x="59225" y="138185"/>
                </a:cubicBezTo>
                <a:cubicBezTo>
                  <a:pt x="59225" y="127283"/>
                  <a:pt x="68063" y="118444"/>
                  <a:pt x="78966" y="118444"/>
                </a:cubicBezTo>
                <a:cubicBezTo>
                  <a:pt x="89868" y="118444"/>
                  <a:pt x="98707" y="127283"/>
                  <a:pt x="98707" y="138185"/>
                </a:cubicBezTo>
                <a:cubicBezTo>
                  <a:pt x="98707" y="149091"/>
                  <a:pt x="89868" y="157925"/>
                  <a:pt x="78966" y="157925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4" name="图形 100">
            <a:extLst>
              <a:ext uri="{FF2B5EF4-FFF2-40B4-BE49-F238E27FC236}">
                <a16:creationId xmlns:a16="http://schemas.microsoft.com/office/drawing/2014/main" id="{E7DF5B40-6288-4E98-9942-92CA1F0BC00E}"/>
              </a:ext>
            </a:extLst>
          </p:cNvPr>
          <p:cNvSpPr/>
          <p:nvPr/>
        </p:nvSpPr>
        <p:spPr>
          <a:xfrm>
            <a:off x="2352958" y="2783306"/>
            <a:ext cx="540811" cy="592889"/>
          </a:xfrm>
          <a:custGeom>
            <a:avLst/>
            <a:gdLst>
              <a:gd name="T0" fmla="*/ 121763 h 600884"/>
              <a:gd name="T1" fmla="*/ 121763 h 600884"/>
              <a:gd name="T2" fmla="*/ 121763 h 600884"/>
              <a:gd name="T3" fmla="*/ 121763 h 600884"/>
              <a:gd name="T4" fmla="*/ 121763 h 600884"/>
              <a:gd name="T5" fmla="*/ 121763 h 600884"/>
              <a:gd name="T6" fmla="*/ 121763 h 600884"/>
              <a:gd name="T7" fmla="*/ 121763 h 600884"/>
              <a:gd name="T8" fmla="*/ 121763 h 600884"/>
              <a:gd name="T9" fmla="*/ 121763 h 600884"/>
              <a:gd name="T10" fmla="*/ 121763 h 600884"/>
              <a:gd name="T11" fmla="*/ 121763 h 600884"/>
              <a:gd name="T12" fmla="*/ 121763 h 600884"/>
              <a:gd name="T13" fmla="*/ 121763 h 600884"/>
              <a:gd name="T14" fmla="*/ 121763 h 600884"/>
              <a:gd name="T15" fmla="*/ 121763 h 600884"/>
              <a:gd name="T16" fmla="*/ 121763 h 600884"/>
              <a:gd name="T17" fmla="*/ 121763 h 600884"/>
              <a:gd name="T18" fmla="*/ 121763 h 600884"/>
              <a:gd name="T19" fmla="*/ 121763 h 600884"/>
              <a:gd name="T20" fmla="*/ 121763 h 600884"/>
              <a:gd name="T21" fmla="*/ 121763 h 600884"/>
              <a:gd name="T22" fmla="*/ 121763 h 600884"/>
              <a:gd name="T23" fmla="*/ 121763 h 600884"/>
              <a:gd name="T24" fmla="*/ 121763 h 600884"/>
              <a:gd name="T25" fmla="*/ 121763 h 600884"/>
              <a:gd name="T26" fmla="*/ 121763 h 600884"/>
              <a:gd name="T27" fmla="*/ 121763 h 600884"/>
              <a:gd name="T28" fmla="*/ 121763 h 600884"/>
              <a:gd name="T29" fmla="*/ 121763 h 600884"/>
              <a:gd name="T30" fmla="*/ 121763 h 600884"/>
              <a:gd name="T31" fmla="*/ 121763 h 600884"/>
              <a:gd name="T32" fmla="*/ 121763 h 600884"/>
              <a:gd name="T33" fmla="*/ 121763 h 600884"/>
              <a:gd name="T34" fmla="*/ 121763 h 600884"/>
              <a:gd name="T35" fmla="*/ 121763 h 600884"/>
              <a:gd name="T36" fmla="*/ 121763 h 600884"/>
              <a:gd name="T37" fmla="*/ 121763 h 600884"/>
              <a:gd name="T38" fmla="*/ 121763 h 600884"/>
              <a:gd name="T39" fmla="*/ 121763 h 600884"/>
              <a:gd name="T40" fmla="*/ 121763 h 600884"/>
              <a:gd name="T41" fmla="*/ 121763 h 600884"/>
              <a:gd name="T42" fmla="*/ 121763 h 600884"/>
              <a:gd name="T43" fmla="*/ 121763 h 600884"/>
              <a:gd name="T44" fmla="*/ 121763 h 600884"/>
              <a:gd name="T45" fmla="*/ 121763 h 600884"/>
              <a:gd name="T46" fmla="*/ 121763 h 600884"/>
              <a:gd name="T47" fmla="*/ 121763 h 600884"/>
              <a:gd name="T48" fmla="*/ 121763 h 600884"/>
              <a:gd name="T49" fmla="*/ 121763 h 600884"/>
              <a:gd name="T50" fmla="*/ 121763 h 600884"/>
              <a:gd name="T51" fmla="*/ 121763 h 600884"/>
              <a:gd name="T52" fmla="*/ 121763 h 600884"/>
              <a:gd name="T53" fmla="*/ 121763 h 600884"/>
              <a:gd name="T54" fmla="*/ 121763 h 600884"/>
              <a:gd name="T55" fmla="*/ 121763 h 600884"/>
              <a:gd name="T56" fmla="*/ 121763 h 600884"/>
              <a:gd name="T57" fmla="*/ 121763 h 6008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72" h="190">
                <a:moveTo>
                  <a:pt x="156" y="6"/>
                </a:moveTo>
                <a:lnTo>
                  <a:pt x="149" y="6"/>
                </a:lnTo>
                <a:cubicBezTo>
                  <a:pt x="142" y="7"/>
                  <a:pt x="132" y="10"/>
                  <a:pt x="124" y="14"/>
                </a:cubicBezTo>
                <a:cubicBezTo>
                  <a:pt x="117" y="17"/>
                  <a:pt x="110" y="24"/>
                  <a:pt x="104" y="25"/>
                </a:cubicBezTo>
                <a:cubicBezTo>
                  <a:pt x="100" y="26"/>
                  <a:pt x="96" y="24"/>
                  <a:pt x="93" y="23"/>
                </a:cubicBezTo>
                <a:cubicBezTo>
                  <a:pt x="44" y="20"/>
                  <a:pt x="13" y="54"/>
                  <a:pt x="9" y="102"/>
                </a:cubicBezTo>
                <a:cubicBezTo>
                  <a:pt x="25" y="82"/>
                  <a:pt x="49" y="51"/>
                  <a:pt x="75" y="41"/>
                </a:cubicBezTo>
                <a:cubicBezTo>
                  <a:pt x="37" y="69"/>
                  <a:pt x="2" y="116"/>
                  <a:pt x="0" y="157"/>
                </a:cubicBezTo>
                <a:lnTo>
                  <a:pt x="0" y="164"/>
                </a:lnTo>
                <a:cubicBezTo>
                  <a:pt x="2" y="177"/>
                  <a:pt x="8" y="187"/>
                  <a:pt x="21" y="188"/>
                </a:cubicBezTo>
                <a:lnTo>
                  <a:pt x="28" y="188"/>
                </a:lnTo>
                <a:cubicBezTo>
                  <a:pt x="47" y="186"/>
                  <a:pt x="60" y="177"/>
                  <a:pt x="74" y="169"/>
                </a:cubicBezTo>
                <a:cubicBezTo>
                  <a:pt x="123" y="176"/>
                  <a:pt x="154" y="153"/>
                  <a:pt x="166" y="117"/>
                </a:cubicBezTo>
                <a:lnTo>
                  <a:pt x="114" y="117"/>
                </a:lnTo>
                <a:cubicBezTo>
                  <a:pt x="108" y="144"/>
                  <a:pt x="59" y="137"/>
                  <a:pt x="66" y="107"/>
                </a:cubicBezTo>
                <a:lnTo>
                  <a:pt x="167" y="107"/>
                </a:lnTo>
                <a:cubicBezTo>
                  <a:pt x="169" y="59"/>
                  <a:pt x="146" y="37"/>
                  <a:pt x="111" y="26"/>
                </a:cubicBezTo>
                <a:cubicBezTo>
                  <a:pt x="122" y="19"/>
                  <a:pt x="154" y="0"/>
                  <a:pt x="167" y="16"/>
                </a:cubicBezTo>
                <a:cubicBezTo>
                  <a:pt x="172" y="23"/>
                  <a:pt x="169" y="38"/>
                  <a:pt x="168" y="46"/>
                </a:cubicBezTo>
                <a:cubicBezTo>
                  <a:pt x="170" y="41"/>
                  <a:pt x="171" y="35"/>
                  <a:pt x="172" y="29"/>
                </a:cubicBezTo>
                <a:lnTo>
                  <a:pt x="172" y="22"/>
                </a:lnTo>
                <a:cubicBezTo>
                  <a:pt x="171" y="13"/>
                  <a:pt x="165" y="8"/>
                  <a:pt x="156" y="6"/>
                </a:cubicBezTo>
                <a:close/>
                <a:moveTo>
                  <a:pt x="70" y="167"/>
                </a:moveTo>
                <a:cubicBezTo>
                  <a:pt x="60" y="174"/>
                  <a:pt x="27" y="190"/>
                  <a:pt x="16" y="175"/>
                </a:cubicBezTo>
                <a:cubicBezTo>
                  <a:pt x="8" y="164"/>
                  <a:pt x="17" y="147"/>
                  <a:pt x="21" y="137"/>
                </a:cubicBezTo>
                <a:cubicBezTo>
                  <a:pt x="33" y="152"/>
                  <a:pt x="48" y="163"/>
                  <a:pt x="70" y="167"/>
                </a:cubicBezTo>
                <a:close/>
                <a:moveTo>
                  <a:pt x="115" y="80"/>
                </a:moveTo>
                <a:lnTo>
                  <a:pt x="66" y="80"/>
                </a:lnTo>
                <a:cubicBezTo>
                  <a:pt x="64" y="50"/>
                  <a:pt x="118" y="47"/>
                  <a:pt x="115" y="8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344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C7E36F81-18C7-46F4-B1A8-0CAECE8D7FA2}"/>
              </a:ext>
            </a:extLst>
          </p:cNvPr>
          <p:cNvSpPr txBox="1"/>
          <p:nvPr/>
        </p:nvSpPr>
        <p:spPr>
          <a:xfrm>
            <a:off x="2872690" y="3390900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>
                    <a:lumMod val="85000"/>
                  </a:schemeClr>
                </a:solidFill>
              </a:rPr>
              <a:t>01</a:t>
            </a:r>
            <a:endParaRPr lang="zh-CN" altLang="en-US" dirty="0">
              <a:solidFill>
                <a:schemeClr val="bg1">
                  <a:lumMod val="85000"/>
                </a:schemeClr>
              </a:solidFill>
            </a:endParaRPr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EC0C6F6C-7879-48DE-88FB-9EC2365E5A33}"/>
              </a:ext>
            </a:extLst>
          </p:cNvPr>
          <p:cNvCxnSpPr>
            <a:cxnSpLocks/>
          </p:cNvCxnSpPr>
          <p:nvPr/>
        </p:nvCxnSpPr>
        <p:spPr>
          <a:xfrm>
            <a:off x="2255140" y="4552950"/>
            <a:ext cx="736446" cy="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>
            <a:extLst>
              <a:ext uri="{FF2B5EF4-FFF2-40B4-BE49-F238E27FC236}">
                <a16:creationId xmlns:a16="http://schemas.microsoft.com/office/drawing/2014/main" id="{4E9A67ED-1419-49F8-90E1-8C2C3A1E7650}"/>
              </a:ext>
            </a:extLst>
          </p:cNvPr>
          <p:cNvSpPr txBox="1"/>
          <p:nvPr/>
        </p:nvSpPr>
        <p:spPr>
          <a:xfrm>
            <a:off x="1870594" y="4628335"/>
            <a:ext cx="1505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/>
              <a:t>officeplus.cn</a:t>
            </a:r>
            <a:endParaRPr lang="zh-CN" altLang="en-US" dirty="0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42B0B526-38DB-4B95-AAD4-FC6691EC4FD5}"/>
              </a:ext>
            </a:extLst>
          </p:cNvPr>
          <p:cNvSpPr txBox="1"/>
          <p:nvPr/>
        </p:nvSpPr>
        <p:spPr>
          <a:xfrm>
            <a:off x="5187781" y="3390900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>
                    <a:lumMod val="85000"/>
                  </a:schemeClr>
                </a:solidFill>
              </a:rPr>
              <a:t>02</a:t>
            </a:r>
            <a:endParaRPr lang="zh-CN" altLang="en-US" dirty="0">
              <a:solidFill>
                <a:schemeClr val="bg1">
                  <a:lumMod val="85000"/>
                </a:schemeClr>
              </a:solidFill>
            </a:endParaRPr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5A2E2DCA-8B76-4351-9513-04E768EBDCD8}"/>
              </a:ext>
            </a:extLst>
          </p:cNvPr>
          <p:cNvCxnSpPr>
            <a:cxnSpLocks/>
          </p:cNvCxnSpPr>
          <p:nvPr/>
        </p:nvCxnSpPr>
        <p:spPr>
          <a:xfrm>
            <a:off x="4570231" y="4552950"/>
            <a:ext cx="736446" cy="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>
            <a:extLst>
              <a:ext uri="{FF2B5EF4-FFF2-40B4-BE49-F238E27FC236}">
                <a16:creationId xmlns:a16="http://schemas.microsoft.com/office/drawing/2014/main" id="{F9BD8273-84DF-4779-AD57-65D14BE2E742}"/>
              </a:ext>
            </a:extLst>
          </p:cNvPr>
          <p:cNvSpPr txBox="1"/>
          <p:nvPr/>
        </p:nvSpPr>
        <p:spPr>
          <a:xfrm>
            <a:off x="7502872" y="3390900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>
                    <a:lumMod val="85000"/>
                  </a:schemeClr>
                </a:solidFill>
              </a:rPr>
              <a:t>03</a:t>
            </a:r>
            <a:endParaRPr lang="zh-CN" altLang="en-US" dirty="0">
              <a:solidFill>
                <a:schemeClr val="bg1">
                  <a:lumMod val="85000"/>
                </a:schemeClr>
              </a:solidFill>
            </a:endParaRPr>
          </a:p>
        </p:txBody>
      </p: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1ED747FC-5869-450C-B4D6-CCBD8E0E5B7E}"/>
              </a:ext>
            </a:extLst>
          </p:cNvPr>
          <p:cNvCxnSpPr>
            <a:cxnSpLocks/>
          </p:cNvCxnSpPr>
          <p:nvPr/>
        </p:nvCxnSpPr>
        <p:spPr>
          <a:xfrm>
            <a:off x="6885322" y="4552950"/>
            <a:ext cx="736446" cy="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>
            <a:extLst>
              <a:ext uri="{FF2B5EF4-FFF2-40B4-BE49-F238E27FC236}">
                <a16:creationId xmlns:a16="http://schemas.microsoft.com/office/drawing/2014/main" id="{3AF75D89-4D8F-4F65-BF40-7B62406AA4CF}"/>
              </a:ext>
            </a:extLst>
          </p:cNvPr>
          <p:cNvSpPr txBox="1"/>
          <p:nvPr/>
        </p:nvSpPr>
        <p:spPr>
          <a:xfrm>
            <a:off x="9817964" y="3390900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>
                    <a:lumMod val="85000"/>
                  </a:schemeClr>
                </a:solidFill>
              </a:rPr>
              <a:t>04</a:t>
            </a:r>
            <a:endParaRPr lang="zh-CN" altLang="en-US" dirty="0">
              <a:solidFill>
                <a:schemeClr val="bg1">
                  <a:lumMod val="85000"/>
                </a:schemeClr>
              </a:solidFill>
            </a:endParaRP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84C03C4D-4359-4BAE-98A1-3D5CF5FBE35B}"/>
              </a:ext>
            </a:extLst>
          </p:cNvPr>
          <p:cNvCxnSpPr>
            <a:cxnSpLocks/>
          </p:cNvCxnSpPr>
          <p:nvPr/>
        </p:nvCxnSpPr>
        <p:spPr>
          <a:xfrm>
            <a:off x="9200414" y="4552950"/>
            <a:ext cx="736446" cy="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>
            <a:extLst>
              <a:ext uri="{FF2B5EF4-FFF2-40B4-BE49-F238E27FC236}">
                <a16:creationId xmlns:a16="http://schemas.microsoft.com/office/drawing/2014/main" id="{A18245E5-5487-4B62-81B8-2DFDB3FCAC2C}"/>
              </a:ext>
            </a:extLst>
          </p:cNvPr>
          <p:cNvSpPr txBox="1"/>
          <p:nvPr/>
        </p:nvSpPr>
        <p:spPr>
          <a:xfrm>
            <a:off x="4339572" y="4636881"/>
            <a:ext cx="1197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0" lang="en-US" altLang="zh-CN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"/>
                <a:ea typeface="思源宋体 CN Medium"/>
                <a:cs typeface="+mn-cs"/>
              </a:rPr>
              <a:t>officeplus</a:t>
            </a:r>
            <a:endParaRPr lang="zh-CN" altLang="en-US" dirty="0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8CA4C9D3-8C07-4D1E-BC27-9D4349071BCD}"/>
              </a:ext>
            </a:extLst>
          </p:cNvPr>
          <p:cNvSpPr txBox="1"/>
          <p:nvPr/>
        </p:nvSpPr>
        <p:spPr>
          <a:xfrm>
            <a:off x="6648251" y="4636881"/>
            <a:ext cx="12105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"/>
                <a:ea typeface="思源宋体 CN Medium"/>
                <a:cs typeface="+mn-cs"/>
              </a:rPr>
              <a:t>88888888</a:t>
            </a:r>
            <a:endParaRPr lang="zh-CN" altLang="en-US" dirty="0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66CF816E-2ED6-44A7-BCBC-39ADD883AC87}"/>
              </a:ext>
            </a:extLst>
          </p:cNvPr>
          <p:cNvSpPr txBox="1"/>
          <p:nvPr/>
        </p:nvSpPr>
        <p:spPr>
          <a:xfrm>
            <a:off x="8976166" y="4636881"/>
            <a:ext cx="11849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/>
              <a:t>Microsoft</a:t>
            </a:r>
            <a:endParaRPr lang="zh-CN" altLang="en-US" dirty="0"/>
          </a:p>
        </p:txBody>
      </p: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id="{B8F96DFE-E340-47FF-8F8D-E241D9CC5655}"/>
              </a:ext>
            </a:extLst>
          </p:cNvPr>
          <p:cNvCxnSpPr>
            <a:cxnSpLocks/>
          </p:cNvCxnSpPr>
          <p:nvPr/>
        </p:nvCxnSpPr>
        <p:spPr>
          <a:xfrm>
            <a:off x="1024089" y="2057400"/>
            <a:ext cx="0" cy="3536144"/>
          </a:xfrm>
          <a:prstGeom prst="line">
            <a:avLst/>
          </a:prstGeom>
          <a:ln w="12700">
            <a:solidFill>
              <a:schemeClr val="accent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标题 48">
            <a:extLst>
              <a:ext uri="{FF2B5EF4-FFF2-40B4-BE49-F238E27FC236}">
                <a16:creationId xmlns:a16="http://schemas.microsoft.com/office/drawing/2014/main" id="{3357072B-9B74-4E99-9D04-F3B05C6934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350" y="491934"/>
            <a:ext cx="2954655" cy="590931"/>
          </a:xfrm>
        </p:spPr>
        <p:txBody>
          <a:bodyPr/>
          <a:lstStyle/>
          <a:p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门票购买渠道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28118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a16="http://schemas.microsoft.com/office/drawing/2014/main" xmlns="">
      <p:transition spd="slow">
        <p:random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:a16="http://schemas.microsoft.com/office/drawing/2014/main" id="{53FC56B6-4CFA-4B1C-8176-5C1B4CF78FC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996364" y="0"/>
            <a:ext cx="3195637" cy="6858000"/>
          </a:xfrm>
          <a:custGeom>
            <a:avLst/>
            <a:gdLst>
              <a:gd name="connsiteX0" fmla="*/ 0 w 3195637"/>
              <a:gd name="connsiteY0" fmla="*/ 0 h 6858000"/>
              <a:gd name="connsiteX1" fmla="*/ 3195637 w 3195637"/>
              <a:gd name="connsiteY1" fmla="*/ 0 h 6858000"/>
              <a:gd name="connsiteX2" fmla="*/ 3195637 w 3195637"/>
              <a:gd name="connsiteY2" fmla="*/ 6858000 h 6858000"/>
              <a:gd name="connsiteX3" fmla="*/ 0 w 3195637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95637" h="6858000">
                <a:moveTo>
                  <a:pt x="0" y="0"/>
                </a:moveTo>
                <a:lnTo>
                  <a:pt x="3195637" y="0"/>
                </a:lnTo>
                <a:lnTo>
                  <a:pt x="3195637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E7901FCC-8948-4B9F-B9D8-C32B4E43BA87}"/>
              </a:ext>
            </a:extLst>
          </p:cNvPr>
          <p:cNvSpPr/>
          <p:nvPr/>
        </p:nvSpPr>
        <p:spPr>
          <a:xfrm>
            <a:off x="8556858" y="2592232"/>
            <a:ext cx="3635141" cy="4265768"/>
          </a:xfrm>
          <a:prstGeom prst="rect">
            <a:avLst/>
          </a:prstGeom>
          <a:solidFill>
            <a:schemeClr val="accent1">
              <a:lumMod val="60000"/>
              <a:lumOff val="4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6F96E1A1-8C17-4D27-972B-970B6F9F309B}"/>
              </a:ext>
            </a:extLst>
          </p:cNvPr>
          <p:cNvGrpSpPr/>
          <p:nvPr/>
        </p:nvGrpSpPr>
        <p:grpSpPr>
          <a:xfrm>
            <a:off x="2841475" y="387464"/>
            <a:ext cx="2261141" cy="638355"/>
            <a:chOff x="1247955" y="971909"/>
            <a:chExt cx="2261141" cy="638355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FDDA9D18-3046-4891-8104-30A153D9B53D}"/>
                </a:ext>
              </a:extLst>
            </p:cNvPr>
            <p:cNvSpPr/>
            <p:nvPr/>
          </p:nvSpPr>
          <p:spPr>
            <a:xfrm>
              <a:off x="1247955" y="971909"/>
              <a:ext cx="2053087" cy="638355"/>
            </a:xfrm>
            <a:custGeom>
              <a:avLst/>
              <a:gdLst>
                <a:gd name="connsiteX0" fmla="*/ 0 w 2053087"/>
                <a:gd name="connsiteY0" fmla="*/ 57510 h 638355"/>
                <a:gd name="connsiteX1" fmla="*/ 2053087 w 2053087"/>
                <a:gd name="connsiteY1" fmla="*/ 0 h 638355"/>
                <a:gd name="connsiteX2" fmla="*/ 1897811 w 2053087"/>
                <a:gd name="connsiteY2" fmla="*/ 638355 h 638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53087" h="638355">
                  <a:moveTo>
                    <a:pt x="0" y="57510"/>
                  </a:moveTo>
                  <a:lnTo>
                    <a:pt x="2053087" y="0"/>
                  </a:lnTo>
                  <a:lnTo>
                    <a:pt x="1897811" y="638355"/>
                  </a:ln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1"/>
                  </a:gs>
                  <a:gs pos="48000">
                    <a:schemeClr val="accent1">
                      <a:lumMod val="50000"/>
                      <a:alpha val="0"/>
                    </a:schemeClr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D6BAFFC0-0B9F-425C-85E7-4BD1BAAFABF9}"/>
                </a:ext>
              </a:extLst>
            </p:cNvPr>
            <p:cNvSpPr/>
            <p:nvPr/>
          </p:nvSpPr>
          <p:spPr>
            <a:xfrm>
              <a:off x="3244850" y="1301750"/>
              <a:ext cx="264246" cy="306408"/>
            </a:xfrm>
            <a:custGeom>
              <a:avLst/>
              <a:gdLst>
                <a:gd name="connsiteX0" fmla="*/ 0 w 2053087"/>
                <a:gd name="connsiteY0" fmla="*/ 57510 h 638355"/>
                <a:gd name="connsiteX1" fmla="*/ 2053087 w 2053087"/>
                <a:gd name="connsiteY1" fmla="*/ 0 h 638355"/>
                <a:gd name="connsiteX2" fmla="*/ 1897811 w 2053087"/>
                <a:gd name="connsiteY2" fmla="*/ 638355 h 638355"/>
                <a:gd name="connsiteX0" fmla="*/ 0 w 2053087"/>
                <a:gd name="connsiteY0" fmla="*/ 57510 h 638355"/>
                <a:gd name="connsiteX1" fmla="*/ 1502570 w 2053087"/>
                <a:gd name="connsiteY1" fmla="*/ 22048 h 638355"/>
                <a:gd name="connsiteX2" fmla="*/ 2053087 w 2053087"/>
                <a:gd name="connsiteY2" fmla="*/ 0 h 638355"/>
                <a:gd name="connsiteX3" fmla="*/ 1897811 w 2053087"/>
                <a:gd name="connsiteY3" fmla="*/ 638355 h 638355"/>
                <a:gd name="connsiteX0" fmla="*/ 0 w 550517"/>
                <a:gd name="connsiteY0" fmla="*/ 22048 h 638355"/>
                <a:gd name="connsiteX1" fmla="*/ 550517 w 550517"/>
                <a:gd name="connsiteY1" fmla="*/ 0 h 638355"/>
                <a:gd name="connsiteX2" fmla="*/ 395241 w 550517"/>
                <a:gd name="connsiteY2" fmla="*/ 638355 h 638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0517" h="638355">
                  <a:moveTo>
                    <a:pt x="0" y="22048"/>
                  </a:moveTo>
                  <a:lnTo>
                    <a:pt x="550517" y="0"/>
                  </a:lnTo>
                  <a:lnTo>
                    <a:pt x="395241" y="638355"/>
                  </a:ln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1"/>
                  </a:gs>
                  <a:gs pos="53000">
                    <a:schemeClr val="accent1">
                      <a:lumMod val="50000"/>
                      <a:alpha val="0"/>
                    </a:schemeClr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5B079D3A-A6FB-486E-AFE5-92F44943F1C5}"/>
              </a:ext>
            </a:extLst>
          </p:cNvPr>
          <p:cNvSpPr/>
          <p:nvPr/>
        </p:nvSpPr>
        <p:spPr>
          <a:xfrm>
            <a:off x="819150" y="3429000"/>
            <a:ext cx="10541000" cy="27051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DD0D728-BFD9-43B9-BF4E-FE56FD45584C}"/>
              </a:ext>
            </a:extLst>
          </p:cNvPr>
          <p:cNvSpPr txBox="1"/>
          <p:nvPr/>
        </p:nvSpPr>
        <p:spPr>
          <a:xfrm>
            <a:off x="809625" y="1574629"/>
            <a:ext cx="1431802" cy="276999"/>
          </a:xfrm>
          <a:prstGeom prst="rect">
            <a:avLst/>
          </a:prstGeom>
          <a:solidFill>
            <a:schemeClr val="accent1">
              <a:alpha val="33000"/>
            </a:schemeClr>
          </a:solidFill>
        </p:spPr>
        <p:txBody>
          <a:bodyPr wrap="none">
            <a:spAutoFit/>
          </a:bodyPr>
          <a:lstStyle/>
          <a:p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entury"/>
                <a:ea typeface="思源宋体 CN Medium"/>
                <a:cs typeface="+mn-cs"/>
              </a:rPr>
              <a:t>12</a:t>
            </a:r>
            <a:r>
              <a:rPr lang="zh-CN" altLang="en-US" sz="1200" dirty="0">
                <a:solidFill>
                  <a:schemeClr val="accent1">
                    <a:lumMod val="50000"/>
                  </a:schemeClr>
                </a:solidFill>
              </a:rPr>
              <a:t>岁及以上的游客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5AE6605-C057-4EFE-B2F9-0C5B6ED4E5D9}"/>
              </a:ext>
            </a:extLst>
          </p:cNvPr>
          <p:cNvSpPr txBox="1"/>
          <p:nvPr/>
        </p:nvSpPr>
        <p:spPr>
          <a:xfrm>
            <a:off x="1092200" y="1863328"/>
            <a:ext cx="5293437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必须出示证据证明至少接种了一剂 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COVID-19</a:t>
            </a:r>
            <a:r>
              <a:rPr lang="zh-CN" altLang="en-US" dirty="0">
                <a:latin typeface="+mn-ea"/>
              </a:rPr>
              <a:t>疫苗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A0C95FD-3B6E-494A-AA91-FEB1CF02BFCB}"/>
              </a:ext>
            </a:extLst>
          </p:cNvPr>
          <p:cNvSpPr txBox="1"/>
          <p:nvPr/>
        </p:nvSpPr>
        <p:spPr>
          <a:xfrm>
            <a:off x="809625" y="2524151"/>
            <a:ext cx="1431802" cy="276999"/>
          </a:xfrm>
          <a:prstGeom prst="rect">
            <a:avLst/>
          </a:prstGeom>
          <a:solidFill>
            <a:schemeClr val="accent1">
              <a:alpha val="33000"/>
            </a:schemeClr>
          </a:solidFill>
        </p:spPr>
        <p:txBody>
          <a:bodyPr wrap="none">
            <a:spAutoFit/>
          </a:bodyPr>
          <a:lstStyle/>
          <a:p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entury"/>
                <a:ea typeface="思源宋体 CN Medium"/>
                <a:cs typeface="+mn-cs"/>
              </a:rPr>
              <a:t>18</a:t>
            </a:r>
            <a:r>
              <a:rPr lang="zh-CN" altLang="en-US" sz="1200">
                <a:solidFill>
                  <a:schemeClr val="accent1">
                    <a:lumMod val="50000"/>
                  </a:schemeClr>
                </a:solidFill>
              </a:rPr>
              <a:t>岁及以上的访客</a:t>
            </a:r>
            <a:endParaRPr lang="zh-CN" altLang="en-US" sz="12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C6151E1-D5F1-476C-81A7-C5AF89EF898A}"/>
              </a:ext>
            </a:extLst>
          </p:cNvPr>
          <p:cNvSpPr txBox="1"/>
          <p:nvPr/>
        </p:nvSpPr>
        <p:spPr>
          <a:xfrm>
            <a:off x="1092200" y="2825988"/>
            <a:ext cx="341632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必须出示带照片的有效身份证件</a:t>
            </a:r>
            <a:endParaRPr lang="zh-CN" altLang="en-US" dirty="0">
              <a:latin typeface="+mn-ea"/>
            </a:endParaRPr>
          </a:p>
        </p:txBody>
      </p:sp>
      <p:sp>
        <p:nvSpPr>
          <p:cNvPr id="14" name="等腰三角形 13">
            <a:extLst>
              <a:ext uri="{FF2B5EF4-FFF2-40B4-BE49-F238E27FC236}">
                <a16:creationId xmlns:a16="http://schemas.microsoft.com/office/drawing/2014/main" id="{AAC445D4-AFA7-466D-A931-AACDDA98051B}"/>
              </a:ext>
            </a:extLst>
          </p:cNvPr>
          <p:cNvSpPr/>
          <p:nvPr/>
        </p:nvSpPr>
        <p:spPr>
          <a:xfrm rot="5400000">
            <a:off x="2275418" y="1656563"/>
            <a:ext cx="131234" cy="113133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>
            <a:extLst>
              <a:ext uri="{FF2B5EF4-FFF2-40B4-BE49-F238E27FC236}">
                <a16:creationId xmlns:a16="http://schemas.microsoft.com/office/drawing/2014/main" id="{69895E58-0DD1-4F81-8A88-142EC947D891}"/>
              </a:ext>
            </a:extLst>
          </p:cNvPr>
          <p:cNvSpPr/>
          <p:nvPr/>
        </p:nvSpPr>
        <p:spPr>
          <a:xfrm rot="5400000">
            <a:off x="2275418" y="2601283"/>
            <a:ext cx="131234" cy="113133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DFFA31A8-F220-4308-A532-4DCB631684FB}"/>
              </a:ext>
            </a:extLst>
          </p:cNvPr>
          <p:cNvSpPr txBox="1"/>
          <p:nvPr/>
        </p:nvSpPr>
        <p:spPr>
          <a:xfrm>
            <a:off x="1163322" y="5243070"/>
            <a:ext cx="1338828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dirty="0"/>
              <a:t>必须戴口罩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C554D950-2959-479A-AF21-F43B94B0E7E4}"/>
              </a:ext>
            </a:extLst>
          </p:cNvPr>
          <p:cNvSpPr txBox="1"/>
          <p:nvPr/>
        </p:nvSpPr>
        <p:spPr>
          <a:xfrm>
            <a:off x="2827195" y="5237865"/>
            <a:ext cx="1467068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"/>
                <a:ea typeface="思源宋体 CN Medium"/>
                <a:cs typeface="+mn-cs"/>
              </a:rPr>
              <a:t>保持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"/>
                <a:ea typeface="思源宋体 CN Medium"/>
                <a:cs typeface="+mn-cs"/>
              </a:rPr>
              <a:t>1</a:t>
            </a:r>
            <a:r>
              <a:rPr lang="zh-CN" altLang="en-US" dirty="0"/>
              <a:t>米距离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8B345DB1-E25F-4C1D-A75D-2E1B1B207DDA}"/>
              </a:ext>
            </a:extLst>
          </p:cNvPr>
          <p:cNvSpPr txBox="1"/>
          <p:nvPr/>
        </p:nvSpPr>
        <p:spPr>
          <a:xfrm>
            <a:off x="4456666" y="5237865"/>
            <a:ext cx="156966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dirty="0"/>
              <a:t>报告疾病症状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AA31924A-C21A-445F-B72D-CE792CC99F52}"/>
              </a:ext>
            </a:extLst>
          </p:cNvPr>
          <p:cNvSpPr txBox="1"/>
          <p:nvPr/>
        </p:nvSpPr>
        <p:spPr>
          <a:xfrm>
            <a:off x="6371004" y="5243070"/>
            <a:ext cx="11079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dirty="0"/>
              <a:t>定期洗手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D9AA6D24-4BB1-439B-8731-AEBFDA354804}"/>
              </a:ext>
            </a:extLst>
          </p:cNvPr>
          <p:cNvSpPr txBox="1"/>
          <p:nvPr/>
        </p:nvSpPr>
        <p:spPr>
          <a:xfrm>
            <a:off x="7849284" y="5243070"/>
            <a:ext cx="156966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dirty="0"/>
              <a:t>提供免费茶点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C2930FD9-67D3-4110-A1B3-C5A2F78AD45D}"/>
              </a:ext>
            </a:extLst>
          </p:cNvPr>
          <p:cNvSpPr txBox="1"/>
          <p:nvPr/>
        </p:nvSpPr>
        <p:spPr>
          <a:xfrm>
            <a:off x="9418944" y="5243070"/>
            <a:ext cx="1800493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"/>
                <a:ea typeface="思源宋体 CN Medium"/>
                <a:cs typeface="+mn-cs"/>
              </a:rPr>
              <a:t>不要触摸艺术品</a:t>
            </a:r>
            <a:endParaRPr lang="zh-CN" altLang="en-US" dirty="0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3393330A-D2C9-4B01-918E-9731C000414E}"/>
              </a:ext>
            </a:extLst>
          </p:cNvPr>
          <p:cNvSpPr/>
          <p:nvPr/>
        </p:nvSpPr>
        <p:spPr>
          <a:xfrm>
            <a:off x="1328178" y="4009461"/>
            <a:ext cx="1041400" cy="1041400"/>
          </a:xfrm>
          <a:prstGeom prst="ellipse">
            <a:avLst/>
          </a:prstGeom>
          <a:noFill/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28874398-2BDA-473D-AD3E-661E3F2E5BF6}"/>
              </a:ext>
            </a:extLst>
          </p:cNvPr>
          <p:cNvSpPr/>
          <p:nvPr/>
        </p:nvSpPr>
        <p:spPr>
          <a:xfrm>
            <a:off x="3024487" y="4009461"/>
            <a:ext cx="1041400" cy="1041400"/>
          </a:xfrm>
          <a:prstGeom prst="ellipse">
            <a:avLst/>
          </a:prstGeom>
          <a:noFill/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3E0D6BC2-9956-4E29-9BA2-F3DA35C9676D}"/>
              </a:ext>
            </a:extLst>
          </p:cNvPr>
          <p:cNvSpPr/>
          <p:nvPr/>
        </p:nvSpPr>
        <p:spPr>
          <a:xfrm>
            <a:off x="4720796" y="4009461"/>
            <a:ext cx="1041400" cy="1041400"/>
          </a:xfrm>
          <a:prstGeom prst="ellipse">
            <a:avLst/>
          </a:prstGeom>
          <a:noFill/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DD72A882-9942-46BA-BCF6-A5BEF3AB291F}"/>
              </a:ext>
            </a:extLst>
          </p:cNvPr>
          <p:cNvSpPr/>
          <p:nvPr/>
        </p:nvSpPr>
        <p:spPr>
          <a:xfrm>
            <a:off x="6404302" y="4009461"/>
            <a:ext cx="1041400" cy="1041400"/>
          </a:xfrm>
          <a:prstGeom prst="ellipse">
            <a:avLst/>
          </a:prstGeom>
          <a:noFill/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0A6C514E-E699-4605-9444-C3B23034FD20}"/>
              </a:ext>
            </a:extLst>
          </p:cNvPr>
          <p:cNvSpPr/>
          <p:nvPr/>
        </p:nvSpPr>
        <p:spPr>
          <a:xfrm>
            <a:off x="8113414" y="4009461"/>
            <a:ext cx="1041400" cy="1041400"/>
          </a:xfrm>
          <a:prstGeom prst="ellipse">
            <a:avLst/>
          </a:prstGeom>
          <a:noFill/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7798B448-70B5-4F6A-B3B7-540E6CF3662D}"/>
              </a:ext>
            </a:extLst>
          </p:cNvPr>
          <p:cNvSpPr/>
          <p:nvPr/>
        </p:nvSpPr>
        <p:spPr>
          <a:xfrm>
            <a:off x="9809723" y="4009461"/>
            <a:ext cx="1041400" cy="1041400"/>
          </a:xfrm>
          <a:prstGeom prst="ellipse">
            <a:avLst/>
          </a:prstGeom>
          <a:noFill/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users_32384">
            <a:extLst>
              <a:ext uri="{FF2B5EF4-FFF2-40B4-BE49-F238E27FC236}">
                <a16:creationId xmlns:a16="http://schemas.microsoft.com/office/drawing/2014/main" id="{750233A7-72F2-4474-968F-7F28A3ADBD46}"/>
              </a:ext>
            </a:extLst>
          </p:cNvPr>
          <p:cNvSpPr/>
          <p:nvPr/>
        </p:nvSpPr>
        <p:spPr>
          <a:xfrm>
            <a:off x="3303581" y="4210787"/>
            <a:ext cx="503985" cy="609684"/>
          </a:xfrm>
          <a:custGeom>
            <a:avLst/>
            <a:gdLst>
              <a:gd name="T0" fmla="*/ 834 w 6052"/>
              <a:gd name="T1" fmla="*/ 2946 h 7332"/>
              <a:gd name="T2" fmla="*/ 2017 w 6052"/>
              <a:gd name="T3" fmla="*/ 1763 h 7332"/>
              <a:gd name="T4" fmla="*/ 3201 w 6052"/>
              <a:gd name="T5" fmla="*/ 2946 h 7332"/>
              <a:gd name="T6" fmla="*/ 2017 w 6052"/>
              <a:gd name="T7" fmla="*/ 4130 h 7332"/>
              <a:gd name="T8" fmla="*/ 834 w 6052"/>
              <a:gd name="T9" fmla="*/ 2946 h 7332"/>
              <a:gd name="T10" fmla="*/ 2520 w 6052"/>
              <a:gd name="T11" fmla="*/ 4210 h 7332"/>
              <a:gd name="T12" fmla="*/ 1515 w 6052"/>
              <a:gd name="T13" fmla="*/ 4210 h 7332"/>
              <a:gd name="T14" fmla="*/ 0 w 6052"/>
              <a:gd name="T15" fmla="*/ 5726 h 7332"/>
              <a:gd name="T16" fmla="*/ 0 w 6052"/>
              <a:gd name="T17" fmla="*/ 6954 h 7332"/>
              <a:gd name="T18" fmla="*/ 3 w 6052"/>
              <a:gd name="T19" fmla="*/ 6973 h 7332"/>
              <a:gd name="T20" fmla="*/ 88 w 6052"/>
              <a:gd name="T21" fmla="*/ 7000 h 7332"/>
              <a:gd name="T22" fmla="*/ 2148 w 6052"/>
              <a:gd name="T23" fmla="*/ 7332 h 7332"/>
              <a:gd name="T24" fmla="*/ 3947 w 6052"/>
              <a:gd name="T25" fmla="*/ 6994 h 7332"/>
              <a:gd name="T26" fmla="*/ 4027 w 6052"/>
              <a:gd name="T27" fmla="*/ 6954 h 7332"/>
              <a:gd name="T28" fmla="*/ 4035 w 6052"/>
              <a:gd name="T29" fmla="*/ 6954 h 7332"/>
              <a:gd name="T30" fmla="*/ 4035 w 6052"/>
              <a:gd name="T31" fmla="*/ 5726 h 7332"/>
              <a:gd name="T32" fmla="*/ 2520 w 6052"/>
              <a:gd name="T33" fmla="*/ 4210 h 7332"/>
              <a:gd name="T34" fmla="*/ 4035 w 6052"/>
              <a:gd name="T35" fmla="*/ 2367 h 7332"/>
              <a:gd name="T36" fmla="*/ 5218 w 6052"/>
              <a:gd name="T37" fmla="*/ 1184 h 7332"/>
              <a:gd name="T38" fmla="*/ 4035 w 6052"/>
              <a:gd name="T39" fmla="*/ 0 h 7332"/>
              <a:gd name="T40" fmla="*/ 2851 w 6052"/>
              <a:gd name="T41" fmla="*/ 1184 h 7332"/>
              <a:gd name="T42" fmla="*/ 4035 w 6052"/>
              <a:gd name="T43" fmla="*/ 2367 h 7332"/>
              <a:gd name="T44" fmla="*/ 4537 w 6052"/>
              <a:gd name="T45" fmla="*/ 2448 h 7332"/>
              <a:gd name="T46" fmla="*/ 3533 w 6052"/>
              <a:gd name="T47" fmla="*/ 2448 h 7332"/>
              <a:gd name="T48" fmla="*/ 3462 w 6052"/>
              <a:gd name="T49" fmla="*/ 2451 h 7332"/>
              <a:gd name="T50" fmla="*/ 3605 w 6052"/>
              <a:gd name="T51" fmla="*/ 3079 h 7332"/>
              <a:gd name="T52" fmla="*/ 3153 w 6052"/>
              <a:gd name="T53" fmla="*/ 4136 h 7332"/>
              <a:gd name="T54" fmla="*/ 4415 w 6052"/>
              <a:gd name="T55" fmla="*/ 5564 h 7332"/>
              <a:gd name="T56" fmla="*/ 5965 w 6052"/>
              <a:gd name="T57" fmla="*/ 5232 h 7332"/>
              <a:gd name="T58" fmla="*/ 6044 w 6052"/>
              <a:gd name="T59" fmla="*/ 5192 h 7332"/>
              <a:gd name="T60" fmla="*/ 6052 w 6052"/>
              <a:gd name="T61" fmla="*/ 5192 h 7332"/>
              <a:gd name="T62" fmla="*/ 6052 w 6052"/>
              <a:gd name="T63" fmla="*/ 3963 h 7332"/>
              <a:gd name="T64" fmla="*/ 4537 w 6052"/>
              <a:gd name="T65" fmla="*/ 2448 h 7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052" h="7332">
                <a:moveTo>
                  <a:pt x="834" y="2946"/>
                </a:moveTo>
                <a:cubicBezTo>
                  <a:pt x="834" y="2292"/>
                  <a:pt x="1364" y="1763"/>
                  <a:pt x="2017" y="1763"/>
                </a:cubicBezTo>
                <a:cubicBezTo>
                  <a:pt x="2671" y="1763"/>
                  <a:pt x="3201" y="2292"/>
                  <a:pt x="3201" y="2946"/>
                </a:cubicBezTo>
                <a:cubicBezTo>
                  <a:pt x="3201" y="3600"/>
                  <a:pt x="2671" y="4130"/>
                  <a:pt x="2017" y="4130"/>
                </a:cubicBezTo>
                <a:cubicBezTo>
                  <a:pt x="1364" y="4130"/>
                  <a:pt x="834" y="3600"/>
                  <a:pt x="834" y="2946"/>
                </a:cubicBezTo>
                <a:close/>
                <a:moveTo>
                  <a:pt x="2520" y="4210"/>
                </a:moveTo>
                <a:lnTo>
                  <a:pt x="1515" y="4210"/>
                </a:lnTo>
                <a:cubicBezTo>
                  <a:pt x="680" y="4210"/>
                  <a:pt x="0" y="4890"/>
                  <a:pt x="0" y="5726"/>
                </a:cubicBezTo>
                <a:lnTo>
                  <a:pt x="0" y="6954"/>
                </a:lnTo>
                <a:lnTo>
                  <a:pt x="3" y="6973"/>
                </a:lnTo>
                <a:lnTo>
                  <a:pt x="88" y="7000"/>
                </a:lnTo>
                <a:cubicBezTo>
                  <a:pt x="885" y="7249"/>
                  <a:pt x="1578" y="7332"/>
                  <a:pt x="2148" y="7332"/>
                </a:cubicBezTo>
                <a:cubicBezTo>
                  <a:pt x="3262" y="7332"/>
                  <a:pt x="3907" y="7015"/>
                  <a:pt x="3947" y="6994"/>
                </a:cubicBezTo>
                <a:lnTo>
                  <a:pt x="4027" y="6954"/>
                </a:lnTo>
                <a:lnTo>
                  <a:pt x="4035" y="6954"/>
                </a:lnTo>
                <a:lnTo>
                  <a:pt x="4035" y="5726"/>
                </a:lnTo>
                <a:cubicBezTo>
                  <a:pt x="4035" y="4890"/>
                  <a:pt x="3355" y="4210"/>
                  <a:pt x="2520" y="4210"/>
                </a:cubicBezTo>
                <a:close/>
                <a:moveTo>
                  <a:pt x="4035" y="2367"/>
                </a:moveTo>
                <a:cubicBezTo>
                  <a:pt x="4689" y="2367"/>
                  <a:pt x="5218" y="1837"/>
                  <a:pt x="5218" y="1184"/>
                </a:cubicBezTo>
                <a:cubicBezTo>
                  <a:pt x="5218" y="530"/>
                  <a:pt x="4689" y="0"/>
                  <a:pt x="4035" y="0"/>
                </a:cubicBezTo>
                <a:cubicBezTo>
                  <a:pt x="3381" y="0"/>
                  <a:pt x="2851" y="530"/>
                  <a:pt x="2851" y="1184"/>
                </a:cubicBezTo>
                <a:cubicBezTo>
                  <a:pt x="2851" y="1837"/>
                  <a:pt x="3381" y="2367"/>
                  <a:pt x="4035" y="2367"/>
                </a:cubicBezTo>
                <a:close/>
                <a:moveTo>
                  <a:pt x="4537" y="2448"/>
                </a:moveTo>
                <a:lnTo>
                  <a:pt x="3533" y="2448"/>
                </a:lnTo>
                <a:cubicBezTo>
                  <a:pt x="3509" y="2448"/>
                  <a:pt x="3485" y="2450"/>
                  <a:pt x="3462" y="2451"/>
                </a:cubicBezTo>
                <a:cubicBezTo>
                  <a:pt x="3553" y="2642"/>
                  <a:pt x="3605" y="2854"/>
                  <a:pt x="3605" y="3079"/>
                </a:cubicBezTo>
                <a:cubicBezTo>
                  <a:pt x="3605" y="3494"/>
                  <a:pt x="3431" y="3869"/>
                  <a:pt x="3153" y="4136"/>
                </a:cubicBezTo>
                <a:cubicBezTo>
                  <a:pt x="3804" y="4329"/>
                  <a:pt x="4301" y="4882"/>
                  <a:pt x="4415" y="5564"/>
                </a:cubicBezTo>
                <a:cubicBezTo>
                  <a:pt x="5375" y="5522"/>
                  <a:pt x="5928" y="5250"/>
                  <a:pt x="5965" y="5232"/>
                </a:cubicBezTo>
                <a:lnTo>
                  <a:pt x="6044" y="5192"/>
                </a:lnTo>
                <a:lnTo>
                  <a:pt x="6052" y="5192"/>
                </a:lnTo>
                <a:lnTo>
                  <a:pt x="6052" y="3963"/>
                </a:lnTo>
                <a:cubicBezTo>
                  <a:pt x="6052" y="3128"/>
                  <a:pt x="5373" y="2448"/>
                  <a:pt x="4537" y="2448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users_32384">
            <a:extLst>
              <a:ext uri="{FF2B5EF4-FFF2-40B4-BE49-F238E27FC236}">
                <a16:creationId xmlns:a16="http://schemas.microsoft.com/office/drawing/2014/main" id="{40D90A8F-5924-4D04-A0CA-C652557F95A7}"/>
              </a:ext>
            </a:extLst>
          </p:cNvPr>
          <p:cNvSpPr/>
          <p:nvPr/>
        </p:nvSpPr>
        <p:spPr>
          <a:xfrm>
            <a:off x="4898853" y="4210787"/>
            <a:ext cx="609460" cy="609684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605765" h="605987">
                <a:moveTo>
                  <a:pt x="25902" y="478577"/>
                </a:moveTo>
                <a:cubicBezTo>
                  <a:pt x="32673" y="476076"/>
                  <a:pt x="39351" y="479410"/>
                  <a:pt x="41763" y="486264"/>
                </a:cubicBezTo>
                <a:cubicBezTo>
                  <a:pt x="44174" y="492933"/>
                  <a:pt x="40742" y="499694"/>
                  <a:pt x="34528" y="502009"/>
                </a:cubicBezTo>
                <a:lnTo>
                  <a:pt x="16256" y="508214"/>
                </a:lnTo>
                <a:cubicBezTo>
                  <a:pt x="8373" y="510159"/>
                  <a:pt x="2900" y="505899"/>
                  <a:pt x="953" y="500527"/>
                </a:cubicBezTo>
                <a:cubicBezTo>
                  <a:pt x="-1552" y="493859"/>
                  <a:pt x="1880" y="487098"/>
                  <a:pt x="8094" y="484782"/>
                </a:cubicBezTo>
                <a:close/>
                <a:moveTo>
                  <a:pt x="122099" y="443964"/>
                </a:moveTo>
                <a:cubicBezTo>
                  <a:pt x="128879" y="441923"/>
                  <a:pt x="135567" y="445447"/>
                  <a:pt x="137424" y="451569"/>
                </a:cubicBezTo>
                <a:cubicBezTo>
                  <a:pt x="139932" y="458246"/>
                  <a:pt x="136496" y="465109"/>
                  <a:pt x="130273" y="467428"/>
                </a:cubicBezTo>
                <a:lnTo>
                  <a:pt x="111975" y="473641"/>
                </a:lnTo>
                <a:cubicBezTo>
                  <a:pt x="108353" y="474940"/>
                  <a:pt x="105752" y="474105"/>
                  <a:pt x="104730" y="473641"/>
                </a:cubicBezTo>
                <a:cubicBezTo>
                  <a:pt x="103244" y="475589"/>
                  <a:pt x="101294" y="476980"/>
                  <a:pt x="98972" y="477907"/>
                </a:cubicBezTo>
                <a:lnTo>
                  <a:pt x="59961" y="491912"/>
                </a:lnTo>
                <a:cubicBezTo>
                  <a:pt x="51788" y="493859"/>
                  <a:pt x="46587" y="489593"/>
                  <a:pt x="44543" y="484214"/>
                </a:cubicBezTo>
                <a:cubicBezTo>
                  <a:pt x="42128" y="477537"/>
                  <a:pt x="45565" y="470766"/>
                  <a:pt x="51788" y="468448"/>
                </a:cubicBezTo>
                <a:lnTo>
                  <a:pt x="90798" y="454444"/>
                </a:lnTo>
                <a:cubicBezTo>
                  <a:pt x="93120" y="453980"/>
                  <a:pt x="95628" y="453980"/>
                  <a:pt x="97950" y="454444"/>
                </a:cubicBezTo>
                <a:cubicBezTo>
                  <a:pt x="99436" y="452496"/>
                  <a:pt x="101387" y="451105"/>
                  <a:pt x="103801" y="450085"/>
                </a:cubicBezTo>
                <a:close/>
                <a:moveTo>
                  <a:pt x="107245" y="400218"/>
                </a:moveTo>
                <a:lnTo>
                  <a:pt x="126470" y="400218"/>
                </a:lnTo>
                <a:cubicBezTo>
                  <a:pt x="133249" y="400218"/>
                  <a:pt x="138450" y="405497"/>
                  <a:pt x="138450" y="412627"/>
                </a:cubicBezTo>
                <a:cubicBezTo>
                  <a:pt x="138450" y="419850"/>
                  <a:pt x="133156" y="425128"/>
                  <a:pt x="126470" y="425128"/>
                </a:cubicBezTo>
                <a:lnTo>
                  <a:pt x="107245" y="425128"/>
                </a:lnTo>
                <a:cubicBezTo>
                  <a:pt x="100558" y="425128"/>
                  <a:pt x="95264" y="419294"/>
                  <a:pt x="95264" y="412627"/>
                </a:cubicBezTo>
                <a:cubicBezTo>
                  <a:pt x="95264" y="405497"/>
                  <a:pt x="100558" y="400218"/>
                  <a:pt x="107245" y="400218"/>
                </a:cubicBezTo>
                <a:close/>
                <a:moveTo>
                  <a:pt x="12071" y="399866"/>
                </a:moveTo>
                <a:lnTo>
                  <a:pt x="31384" y="399866"/>
                </a:lnTo>
                <a:cubicBezTo>
                  <a:pt x="33706" y="399866"/>
                  <a:pt x="35563" y="400792"/>
                  <a:pt x="37513" y="401811"/>
                </a:cubicBezTo>
                <a:cubicBezTo>
                  <a:pt x="39370" y="400329"/>
                  <a:pt x="41412" y="399866"/>
                  <a:pt x="43734" y="399866"/>
                </a:cubicBezTo>
                <a:lnTo>
                  <a:pt x="81710" y="399866"/>
                </a:lnTo>
                <a:cubicBezTo>
                  <a:pt x="88396" y="399866"/>
                  <a:pt x="93781" y="405608"/>
                  <a:pt x="93781" y="412275"/>
                </a:cubicBezTo>
                <a:cubicBezTo>
                  <a:pt x="93781" y="418942"/>
                  <a:pt x="88396" y="424776"/>
                  <a:pt x="81618" y="424776"/>
                </a:cubicBezTo>
                <a:lnTo>
                  <a:pt x="43641" y="424776"/>
                </a:lnTo>
                <a:cubicBezTo>
                  <a:pt x="41227" y="424776"/>
                  <a:pt x="39370" y="423758"/>
                  <a:pt x="37420" y="422832"/>
                </a:cubicBezTo>
                <a:cubicBezTo>
                  <a:pt x="35563" y="424313"/>
                  <a:pt x="33613" y="424776"/>
                  <a:pt x="31199" y="424776"/>
                </a:cubicBezTo>
                <a:lnTo>
                  <a:pt x="12071" y="424776"/>
                </a:lnTo>
                <a:cubicBezTo>
                  <a:pt x="5386" y="424776"/>
                  <a:pt x="0" y="418942"/>
                  <a:pt x="0" y="412275"/>
                </a:cubicBezTo>
                <a:cubicBezTo>
                  <a:pt x="0" y="405145"/>
                  <a:pt x="5386" y="399866"/>
                  <a:pt x="12071" y="399866"/>
                </a:cubicBezTo>
                <a:close/>
                <a:moveTo>
                  <a:pt x="59961" y="331976"/>
                </a:moveTo>
                <a:lnTo>
                  <a:pt x="98972" y="345894"/>
                </a:lnTo>
                <a:cubicBezTo>
                  <a:pt x="101294" y="346914"/>
                  <a:pt x="103244" y="348306"/>
                  <a:pt x="104730" y="350254"/>
                </a:cubicBezTo>
                <a:cubicBezTo>
                  <a:pt x="105752" y="349790"/>
                  <a:pt x="108353" y="348863"/>
                  <a:pt x="111975" y="350254"/>
                </a:cubicBezTo>
                <a:lnTo>
                  <a:pt x="130273" y="356471"/>
                </a:lnTo>
                <a:cubicBezTo>
                  <a:pt x="136496" y="358790"/>
                  <a:pt x="139932" y="365564"/>
                  <a:pt x="137424" y="372244"/>
                </a:cubicBezTo>
                <a:cubicBezTo>
                  <a:pt x="135567" y="378461"/>
                  <a:pt x="128879" y="381801"/>
                  <a:pt x="122099" y="379945"/>
                </a:cubicBezTo>
                <a:lnTo>
                  <a:pt x="103801" y="373729"/>
                </a:lnTo>
                <a:cubicBezTo>
                  <a:pt x="101387" y="372801"/>
                  <a:pt x="99436" y="371409"/>
                  <a:pt x="97950" y="369461"/>
                </a:cubicBezTo>
                <a:cubicBezTo>
                  <a:pt x="95628" y="369924"/>
                  <a:pt x="93120" y="369924"/>
                  <a:pt x="90798" y="369461"/>
                </a:cubicBezTo>
                <a:lnTo>
                  <a:pt x="51788" y="355450"/>
                </a:lnTo>
                <a:cubicBezTo>
                  <a:pt x="45565" y="353131"/>
                  <a:pt x="42128" y="346265"/>
                  <a:pt x="44543" y="339584"/>
                </a:cubicBezTo>
                <a:cubicBezTo>
                  <a:pt x="46587" y="334296"/>
                  <a:pt x="51788" y="329935"/>
                  <a:pt x="59961" y="331976"/>
                </a:cubicBezTo>
                <a:close/>
                <a:moveTo>
                  <a:pt x="16346" y="316499"/>
                </a:moveTo>
                <a:lnTo>
                  <a:pt x="34730" y="322713"/>
                </a:lnTo>
                <a:cubicBezTo>
                  <a:pt x="40858" y="325031"/>
                  <a:pt x="44386" y="331801"/>
                  <a:pt x="41879" y="338478"/>
                </a:cubicBezTo>
                <a:cubicBezTo>
                  <a:pt x="39372" y="345155"/>
                  <a:pt x="32687" y="348494"/>
                  <a:pt x="25909" y="346175"/>
                </a:cubicBezTo>
                <a:lnTo>
                  <a:pt x="8175" y="339962"/>
                </a:lnTo>
                <a:cubicBezTo>
                  <a:pt x="2047" y="337643"/>
                  <a:pt x="-1481" y="330874"/>
                  <a:pt x="1026" y="324196"/>
                </a:cubicBezTo>
                <a:cubicBezTo>
                  <a:pt x="2976" y="318818"/>
                  <a:pt x="8454" y="314552"/>
                  <a:pt x="16346" y="316499"/>
                </a:cubicBezTo>
                <a:close/>
                <a:moveTo>
                  <a:pt x="417160" y="8"/>
                </a:moveTo>
                <a:cubicBezTo>
                  <a:pt x="438630" y="-166"/>
                  <a:pt x="459938" y="2384"/>
                  <a:pt x="480364" y="9382"/>
                </a:cubicBezTo>
                <a:cubicBezTo>
                  <a:pt x="544334" y="30981"/>
                  <a:pt x="591870" y="96240"/>
                  <a:pt x="603012" y="168267"/>
                </a:cubicBezTo>
                <a:cubicBezTo>
                  <a:pt x="614060" y="239829"/>
                  <a:pt x="591035" y="315286"/>
                  <a:pt x="548698" y="372110"/>
                </a:cubicBezTo>
                <a:cubicBezTo>
                  <a:pt x="538020" y="385551"/>
                  <a:pt x="526043" y="398065"/>
                  <a:pt x="518802" y="413917"/>
                </a:cubicBezTo>
                <a:cubicBezTo>
                  <a:pt x="499676" y="477879"/>
                  <a:pt x="500140" y="562326"/>
                  <a:pt x="507846" y="605987"/>
                </a:cubicBezTo>
                <a:lnTo>
                  <a:pt x="308230" y="605987"/>
                </a:lnTo>
                <a:cubicBezTo>
                  <a:pt x="310644" y="579012"/>
                  <a:pt x="309158" y="551666"/>
                  <a:pt x="302938" y="525711"/>
                </a:cubicBezTo>
                <a:cubicBezTo>
                  <a:pt x="299967" y="512733"/>
                  <a:pt x="295232" y="498828"/>
                  <a:pt x="285112" y="491134"/>
                </a:cubicBezTo>
                <a:cubicBezTo>
                  <a:pt x="269235" y="478620"/>
                  <a:pt x="247602" y="485943"/>
                  <a:pt x="228383" y="488817"/>
                </a:cubicBezTo>
                <a:cubicBezTo>
                  <a:pt x="209257" y="491598"/>
                  <a:pt x="183261" y="483440"/>
                  <a:pt x="182704" y="462305"/>
                </a:cubicBezTo>
                <a:cubicBezTo>
                  <a:pt x="181868" y="445527"/>
                  <a:pt x="198209" y="427265"/>
                  <a:pt x="188089" y="414751"/>
                </a:cubicBezTo>
                <a:cubicBezTo>
                  <a:pt x="184746" y="410394"/>
                  <a:pt x="178433" y="408540"/>
                  <a:pt x="176019" y="403257"/>
                </a:cubicBezTo>
                <a:cubicBezTo>
                  <a:pt x="170727" y="392132"/>
                  <a:pt x="185211" y="381658"/>
                  <a:pt x="187532" y="369143"/>
                </a:cubicBezTo>
                <a:cubicBezTo>
                  <a:pt x="192267" y="341241"/>
                  <a:pt x="139438" y="337348"/>
                  <a:pt x="139902" y="309538"/>
                </a:cubicBezTo>
                <a:cubicBezTo>
                  <a:pt x="139902" y="282285"/>
                  <a:pt x="199045" y="285344"/>
                  <a:pt x="199045" y="191441"/>
                </a:cubicBezTo>
                <a:cubicBezTo>
                  <a:pt x="201087" y="159275"/>
                  <a:pt x="200066" y="125626"/>
                  <a:pt x="212043" y="95869"/>
                </a:cubicBezTo>
                <a:cubicBezTo>
                  <a:pt x="235068" y="39602"/>
                  <a:pt x="297089" y="16613"/>
                  <a:pt x="352981" y="6972"/>
                </a:cubicBezTo>
                <a:cubicBezTo>
                  <a:pt x="374057" y="3079"/>
                  <a:pt x="395689" y="182"/>
                  <a:pt x="417160" y="8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42" name="users_32384">
            <a:extLst>
              <a:ext uri="{FF2B5EF4-FFF2-40B4-BE49-F238E27FC236}">
                <a16:creationId xmlns:a16="http://schemas.microsoft.com/office/drawing/2014/main" id="{E8FC8CF8-FDEA-46BF-A518-501C902DE5FB}"/>
              </a:ext>
            </a:extLst>
          </p:cNvPr>
          <p:cNvSpPr/>
          <p:nvPr/>
        </p:nvSpPr>
        <p:spPr>
          <a:xfrm>
            <a:off x="6619357" y="4246566"/>
            <a:ext cx="609684" cy="538126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607532" h="536227">
                <a:moveTo>
                  <a:pt x="413649" y="329611"/>
                </a:moveTo>
                <a:cubicBezTo>
                  <a:pt x="437695" y="329611"/>
                  <a:pt x="472221" y="333246"/>
                  <a:pt x="500570" y="350207"/>
                </a:cubicBezTo>
                <a:cubicBezTo>
                  <a:pt x="533331" y="369811"/>
                  <a:pt x="563224" y="379063"/>
                  <a:pt x="588043" y="385561"/>
                </a:cubicBezTo>
                <a:cubicBezTo>
                  <a:pt x="609001" y="390957"/>
                  <a:pt x="609332" y="424218"/>
                  <a:pt x="605913" y="451202"/>
                </a:cubicBezTo>
                <a:cubicBezTo>
                  <a:pt x="603486" y="470035"/>
                  <a:pt x="598632" y="490080"/>
                  <a:pt x="592565" y="506160"/>
                </a:cubicBezTo>
                <a:cubicBezTo>
                  <a:pt x="582417" y="533033"/>
                  <a:pt x="573703" y="536227"/>
                  <a:pt x="568077" y="536227"/>
                </a:cubicBezTo>
                <a:cubicBezTo>
                  <a:pt x="566202" y="536227"/>
                  <a:pt x="564437" y="535787"/>
                  <a:pt x="562783" y="534906"/>
                </a:cubicBezTo>
                <a:cubicBezTo>
                  <a:pt x="544141" y="525654"/>
                  <a:pt x="496158" y="511667"/>
                  <a:pt x="459977" y="507041"/>
                </a:cubicBezTo>
                <a:cubicBezTo>
                  <a:pt x="457220" y="506711"/>
                  <a:pt x="454241" y="506490"/>
                  <a:pt x="450932" y="506490"/>
                </a:cubicBezTo>
                <a:cubicBezTo>
                  <a:pt x="424017" y="506490"/>
                  <a:pt x="387285" y="518495"/>
                  <a:pt x="363018" y="526425"/>
                </a:cubicBezTo>
                <a:cubicBezTo>
                  <a:pt x="354635" y="529179"/>
                  <a:pt x="348016" y="531381"/>
                  <a:pt x="343384" y="532483"/>
                </a:cubicBezTo>
                <a:cubicBezTo>
                  <a:pt x="337096" y="534025"/>
                  <a:pt x="328602" y="534906"/>
                  <a:pt x="318234" y="534906"/>
                </a:cubicBezTo>
                <a:cubicBezTo>
                  <a:pt x="295400" y="534906"/>
                  <a:pt x="265838" y="531161"/>
                  <a:pt x="236828" y="524553"/>
                </a:cubicBezTo>
                <a:cubicBezTo>
                  <a:pt x="211237" y="518826"/>
                  <a:pt x="175939" y="516072"/>
                  <a:pt x="141854" y="513319"/>
                </a:cubicBezTo>
                <a:cubicBezTo>
                  <a:pt x="68941" y="507482"/>
                  <a:pt x="27797" y="503186"/>
                  <a:pt x="27797" y="481159"/>
                </a:cubicBezTo>
                <a:cubicBezTo>
                  <a:pt x="27797" y="471137"/>
                  <a:pt x="31327" y="465079"/>
                  <a:pt x="35850" y="461334"/>
                </a:cubicBezTo>
                <a:cubicBezTo>
                  <a:pt x="19745" y="459903"/>
                  <a:pt x="0" y="454947"/>
                  <a:pt x="0" y="433140"/>
                </a:cubicBezTo>
                <a:cubicBezTo>
                  <a:pt x="0" y="405275"/>
                  <a:pt x="40482" y="405275"/>
                  <a:pt x="53719" y="405275"/>
                </a:cubicBezTo>
                <a:cubicBezTo>
                  <a:pt x="82730" y="405275"/>
                  <a:pt x="121006" y="410672"/>
                  <a:pt x="158069" y="415958"/>
                </a:cubicBezTo>
                <a:cubicBezTo>
                  <a:pt x="189065" y="420474"/>
                  <a:pt x="218406" y="424659"/>
                  <a:pt x="241240" y="425540"/>
                </a:cubicBezTo>
                <a:cubicBezTo>
                  <a:pt x="241791" y="425540"/>
                  <a:pt x="242453" y="425650"/>
                  <a:pt x="243005" y="425650"/>
                </a:cubicBezTo>
                <a:cubicBezTo>
                  <a:pt x="260323" y="425650"/>
                  <a:pt x="286135" y="416179"/>
                  <a:pt x="300033" y="409791"/>
                </a:cubicBezTo>
                <a:cubicBezTo>
                  <a:pt x="291209" y="408799"/>
                  <a:pt x="277751" y="408689"/>
                  <a:pt x="266941" y="408579"/>
                </a:cubicBezTo>
                <a:cubicBezTo>
                  <a:pt x="223701" y="408249"/>
                  <a:pt x="194911" y="406707"/>
                  <a:pt x="187631" y="390517"/>
                </a:cubicBezTo>
                <a:cubicBezTo>
                  <a:pt x="185756" y="386442"/>
                  <a:pt x="185976" y="382036"/>
                  <a:pt x="188072" y="378181"/>
                </a:cubicBezTo>
                <a:cubicBezTo>
                  <a:pt x="196897" y="361991"/>
                  <a:pt x="242564" y="353951"/>
                  <a:pt x="311284" y="343599"/>
                </a:cubicBezTo>
                <a:cubicBezTo>
                  <a:pt x="330919" y="340625"/>
                  <a:pt x="349561" y="337761"/>
                  <a:pt x="362577" y="335008"/>
                </a:cubicBezTo>
                <a:cubicBezTo>
                  <a:pt x="379012" y="331484"/>
                  <a:pt x="396661" y="329611"/>
                  <a:pt x="413649" y="329611"/>
                </a:cubicBezTo>
                <a:close/>
                <a:moveTo>
                  <a:pt x="383488" y="241052"/>
                </a:moveTo>
                <a:cubicBezTo>
                  <a:pt x="399175" y="241052"/>
                  <a:pt x="411891" y="253721"/>
                  <a:pt x="411891" y="269349"/>
                </a:cubicBezTo>
                <a:cubicBezTo>
                  <a:pt x="411891" y="284977"/>
                  <a:pt x="399175" y="297646"/>
                  <a:pt x="383488" y="297646"/>
                </a:cubicBezTo>
                <a:cubicBezTo>
                  <a:pt x="367801" y="297646"/>
                  <a:pt x="355085" y="284977"/>
                  <a:pt x="355085" y="269349"/>
                </a:cubicBezTo>
                <a:cubicBezTo>
                  <a:pt x="355085" y="253721"/>
                  <a:pt x="367801" y="241052"/>
                  <a:pt x="383488" y="241052"/>
                </a:cubicBezTo>
                <a:close/>
                <a:moveTo>
                  <a:pt x="258341" y="241052"/>
                </a:moveTo>
                <a:cubicBezTo>
                  <a:pt x="274008" y="241052"/>
                  <a:pt x="286709" y="253721"/>
                  <a:pt x="286709" y="269349"/>
                </a:cubicBezTo>
                <a:cubicBezTo>
                  <a:pt x="286709" y="284977"/>
                  <a:pt x="274008" y="297646"/>
                  <a:pt x="258341" y="297646"/>
                </a:cubicBezTo>
                <a:cubicBezTo>
                  <a:pt x="242674" y="297646"/>
                  <a:pt x="229973" y="284977"/>
                  <a:pt x="229973" y="269349"/>
                </a:cubicBezTo>
                <a:cubicBezTo>
                  <a:pt x="229973" y="253721"/>
                  <a:pt x="242674" y="241052"/>
                  <a:pt x="258341" y="241052"/>
                </a:cubicBezTo>
                <a:close/>
                <a:moveTo>
                  <a:pt x="133122" y="241052"/>
                </a:moveTo>
                <a:cubicBezTo>
                  <a:pt x="148769" y="241052"/>
                  <a:pt x="161454" y="253721"/>
                  <a:pt x="161454" y="269349"/>
                </a:cubicBezTo>
                <a:cubicBezTo>
                  <a:pt x="161454" y="284977"/>
                  <a:pt x="148769" y="297646"/>
                  <a:pt x="133122" y="297646"/>
                </a:cubicBezTo>
                <a:cubicBezTo>
                  <a:pt x="117475" y="297646"/>
                  <a:pt x="104790" y="284977"/>
                  <a:pt x="104790" y="269349"/>
                </a:cubicBezTo>
                <a:cubicBezTo>
                  <a:pt x="104790" y="253721"/>
                  <a:pt x="117475" y="241052"/>
                  <a:pt x="133122" y="241052"/>
                </a:cubicBezTo>
                <a:close/>
                <a:moveTo>
                  <a:pt x="328835" y="155032"/>
                </a:moveTo>
                <a:cubicBezTo>
                  <a:pt x="344502" y="155032"/>
                  <a:pt x="357203" y="167701"/>
                  <a:pt x="357203" y="183329"/>
                </a:cubicBezTo>
                <a:cubicBezTo>
                  <a:pt x="357203" y="198957"/>
                  <a:pt x="344502" y="211626"/>
                  <a:pt x="328835" y="211626"/>
                </a:cubicBezTo>
                <a:cubicBezTo>
                  <a:pt x="313168" y="211626"/>
                  <a:pt x="300467" y="198957"/>
                  <a:pt x="300467" y="183329"/>
                </a:cubicBezTo>
                <a:cubicBezTo>
                  <a:pt x="300467" y="167701"/>
                  <a:pt x="313168" y="155032"/>
                  <a:pt x="328835" y="155032"/>
                </a:cubicBezTo>
                <a:close/>
                <a:moveTo>
                  <a:pt x="187739" y="155032"/>
                </a:moveTo>
                <a:cubicBezTo>
                  <a:pt x="203386" y="155032"/>
                  <a:pt x="216071" y="167701"/>
                  <a:pt x="216071" y="183329"/>
                </a:cubicBezTo>
                <a:cubicBezTo>
                  <a:pt x="216071" y="198957"/>
                  <a:pt x="203386" y="211626"/>
                  <a:pt x="187739" y="211626"/>
                </a:cubicBezTo>
                <a:cubicBezTo>
                  <a:pt x="172092" y="211626"/>
                  <a:pt x="159407" y="198957"/>
                  <a:pt x="159407" y="183329"/>
                </a:cubicBezTo>
                <a:cubicBezTo>
                  <a:pt x="159407" y="167701"/>
                  <a:pt x="172092" y="155032"/>
                  <a:pt x="187739" y="155032"/>
                </a:cubicBezTo>
                <a:close/>
                <a:moveTo>
                  <a:pt x="168906" y="0"/>
                </a:moveTo>
                <a:lnTo>
                  <a:pt x="347704" y="0"/>
                </a:lnTo>
                <a:cubicBezTo>
                  <a:pt x="358513" y="0"/>
                  <a:pt x="370757" y="7491"/>
                  <a:pt x="375720" y="17075"/>
                </a:cubicBezTo>
                <a:lnTo>
                  <a:pt x="421826" y="107849"/>
                </a:lnTo>
                <a:cubicBezTo>
                  <a:pt x="424804" y="113577"/>
                  <a:pt x="424804" y="119526"/>
                  <a:pt x="421936" y="124263"/>
                </a:cubicBezTo>
                <a:cubicBezTo>
                  <a:pt x="419068" y="128890"/>
                  <a:pt x="413774" y="131534"/>
                  <a:pt x="407266" y="131534"/>
                </a:cubicBezTo>
                <a:lnTo>
                  <a:pt x="109344" y="131534"/>
                </a:lnTo>
                <a:cubicBezTo>
                  <a:pt x="102946" y="131534"/>
                  <a:pt x="97542" y="128890"/>
                  <a:pt x="94674" y="124263"/>
                </a:cubicBezTo>
                <a:cubicBezTo>
                  <a:pt x="91806" y="119526"/>
                  <a:pt x="91806" y="113577"/>
                  <a:pt x="94784" y="107849"/>
                </a:cubicBezTo>
                <a:lnTo>
                  <a:pt x="141000" y="17075"/>
                </a:lnTo>
                <a:cubicBezTo>
                  <a:pt x="145853" y="7491"/>
                  <a:pt x="158097" y="0"/>
                  <a:pt x="168906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44" name="users_32384">
            <a:extLst>
              <a:ext uri="{FF2B5EF4-FFF2-40B4-BE49-F238E27FC236}">
                <a16:creationId xmlns:a16="http://schemas.microsoft.com/office/drawing/2014/main" id="{4A53118B-F3CA-4979-A366-B9CB5CAD8035}"/>
              </a:ext>
            </a:extLst>
          </p:cNvPr>
          <p:cNvSpPr/>
          <p:nvPr/>
        </p:nvSpPr>
        <p:spPr>
          <a:xfrm>
            <a:off x="8329272" y="4325046"/>
            <a:ext cx="609684" cy="410231"/>
          </a:xfrm>
          <a:custGeom>
            <a:avLst/>
            <a:gdLst>
              <a:gd name="connsiteX0" fmla="*/ 0 w 607639"/>
              <a:gd name="connsiteY0" fmla="*/ 329682 h 408856"/>
              <a:gd name="connsiteX1" fmla="*/ 607639 w 607639"/>
              <a:gd name="connsiteY1" fmla="*/ 329682 h 408856"/>
              <a:gd name="connsiteX2" fmla="*/ 607639 w 607639"/>
              <a:gd name="connsiteY2" fmla="*/ 369225 h 408856"/>
              <a:gd name="connsiteX3" fmla="*/ 541686 w 607639"/>
              <a:gd name="connsiteY3" fmla="*/ 369225 h 408856"/>
              <a:gd name="connsiteX4" fmla="*/ 528513 w 607639"/>
              <a:gd name="connsiteY4" fmla="*/ 408856 h 408856"/>
              <a:gd name="connsiteX5" fmla="*/ 79660 w 607639"/>
              <a:gd name="connsiteY5" fmla="*/ 408856 h 408856"/>
              <a:gd name="connsiteX6" fmla="*/ 66220 w 607639"/>
              <a:gd name="connsiteY6" fmla="*/ 369225 h 408856"/>
              <a:gd name="connsiteX7" fmla="*/ 0 w 607639"/>
              <a:gd name="connsiteY7" fmla="*/ 369225 h 408856"/>
              <a:gd name="connsiteX8" fmla="*/ 118893 w 607639"/>
              <a:gd name="connsiteY8" fmla="*/ 39548 h 408856"/>
              <a:gd name="connsiteX9" fmla="*/ 59437 w 607639"/>
              <a:gd name="connsiteY9" fmla="*/ 98914 h 408856"/>
              <a:gd name="connsiteX10" fmla="*/ 118893 w 607639"/>
              <a:gd name="connsiteY10" fmla="*/ 158280 h 408856"/>
              <a:gd name="connsiteX11" fmla="*/ 169805 w 607639"/>
              <a:gd name="connsiteY11" fmla="*/ 158280 h 408856"/>
              <a:gd name="connsiteX12" fmla="*/ 135003 w 607639"/>
              <a:gd name="connsiteY12" fmla="*/ 39548 h 408856"/>
              <a:gd name="connsiteX13" fmla="*/ 118893 w 607639"/>
              <a:gd name="connsiteY13" fmla="*/ 0 h 408856"/>
              <a:gd name="connsiteX14" fmla="*/ 475541 w 607639"/>
              <a:gd name="connsiteY14" fmla="*/ 0 h 408856"/>
              <a:gd name="connsiteX15" fmla="*/ 409498 w 607639"/>
              <a:gd name="connsiteY15" fmla="*/ 290165 h 408856"/>
              <a:gd name="connsiteX16" fmla="*/ 198109 w 607639"/>
              <a:gd name="connsiteY16" fmla="*/ 290165 h 408856"/>
              <a:gd name="connsiteX17" fmla="*/ 182978 w 607639"/>
              <a:gd name="connsiteY17" fmla="*/ 197828 h 408856"/>
              <a:gd name="connsiteX18" fmla="*/ 118893 w 607639"/>
              <a:gd name="connsiteY18" fmla="*/ 197828 h 408856"/>
              <a:gd name="connsiteX19" fmla="*/ 19829 w 607639"/>
              <a:gd name="connsiteY19" fmla="*/ 98914 h 408856"/>
              <a:gd name="connsiteX20" fmla="*/ 118893 w 607639"/>
              <a:gd name="connsiteY20" fmla="*/ 0 h 408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607639" h="408856">
                <a:moveTo>
                  <a:pt x="0" y="329682"/>
                </a:moveTo>
                <a:lnTo>
                  <a:pt x="607639" y="329682"/>
                </a:lnTo>
                <a:lnTo>
                  <a:pt x="607639" y="369225"/>
                </a:lnTo>
                <a:lnTo>
                  <a:pt x="541686" y="369225"/>
                </a:lnTo>
                <a:lnTo>
                  <a:pt x="528513" y="408856"/>
                </a:lnTo>
                <a:lnTo>
                  <a:pt x="79660" y="408856"/>
                </a:lnTo>
                <a:lnTo>
                  <a:pt x="66220" y="369225"/>
                </a:lnTo>
                <a:lnTo>
                  <a:pt x="0" y="369225"/>
                </a:lnTo>
                <a:close/>
                <a:moveTo>
                  <a:pt x="118893" y="39548"/>
                </a:moveTo>
                <a:cubicBezTo>
                  <a:pt x="86050" y="39548"/>
                  <a:pt x="59437" y="66209"/>
                  <a:pt x="59437" y="98914"/>
                </a:cubicBezTo>
                <a:cubicBezTo>
                  <a:pt x="59437" y="131618"/>
                  <a:pt x="86050" y="158280"/>
                  <a:pt x="118893" y="158280"/>
                </a:cubicBezTo>
                <a:lnTo>
                  <a:pt x="169805" y="158280"/>
                </a:lnTo>
                <a:cubicBezTo>
                  <a:pt x="156098" y="119710"/>
                  <a:pt x="141234" y="81584"/>
                  <a:pt x="135003" y="39548"/>
                </a:cubicBezTo>
                <a:close/>
                <a:moveTo>
                  <a:pt x="118893" y="0"/>
                </a:moveTo>
                <a:lnTo>
                  <a:pt x="475541" y="0"/>
                </a:lnTo>
                <a:cubicBezTo>
                  <a:pt x="475541" y="106646"/>
                  <a:pt x="409498" y="183519"/>
                  <a:pt x="409498" y="290165"/>
                </a:cubicBezTo>
                <a:lnTo>
                  <a:pt x="198109" y="290165"/>
                </a:lnTo>
                <a:cubicBezTo>
                  <a:pt x="198109" y="257105"/>
                  <a:pt x="191789" y="226977"/>
                  <a:pt x="182978" y="197828"/>
                </a:cubicBezTo>
                <a:lnTo>
                  <a:pt x="118893" y="197828"/>
                </a:lnTo>
                <a:cubicBezTo>
                  <a:pt x="64243" y="197828"/>
                  <a:pt x="19829" y="153481"/>
                  <a:pt x="19829" y="98914"/>
                </a:cubicBezTo>
                <a:cubicBezTo>
                  <a:pt x="19829" y="44347"/>
                  <a:pt x="64243" y="0"/>
                  <a:pt x="118893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46" name="users_32384">
            <a:extLst>
              <a:ext uri="{FF2B5EF4-FFF2-40B4-BE49-F238E27FC236}">
                <a16:creationId xmlns:a16="http://schemas.microsoft.com/office/drawing/2014/main" id="{D17947DF-6E52-42CF-9116-4B60439101AC}"/>
              </a:ext>
            </a:extLst>
          </p:cNvPr>
          <p:cNvSpPr/>
          <p:nvPr/>
        </p:nvSpPr>
        <p:spPr>
          <a:xfrm>
            <a:off x="10025581" y="4225746"/>
            <a:ext cx="609684" cy="608830"/>
          </a:xfrm>
          <a:custGeom>
            <a:avLst/>
            <a:gdLst>
              <a:gd name="connsiteX0" fmla="*/ 181141 w 604887"/>
              <a:gd name="connsiteY0" fmla="*/ 243945 h 604040"/>
              <a:gd name="connsiteX1" fmla="*/ 224716 w 604887"/>
              <a:gd name="connsiteY1" fmla="*/ 287609 h 604040"/>
              <a:gd name="connsiteX2" fmla="*/ 401446 w 604887"/>
              <a:gd name="connsiteY2" fmla="*/ 464086 h 604040"/>
              <a:gd name="connsiteX3" fmla="*/ 312474 w 604887"/>
              <a:gd name="connsiteY3" fmla="*/ 522608 h 604040"/>
              <a:gd name="connsiteX4" fmla="*/ 278008 w 604887"/>
              <a:gd name="connsiteY4" fmla="*/ 522608 h 604040"/>
              <a:gd name="connsiteX5" fmla="*/ 181141 w 604887"/>
              <a:gd name="connsiteY5" fmla="*/ 425728 h 604040"/>
              <a:gd name="connsiteX6" fmla="*/ 181141 w 604887"/>
              <a:gd name="connsiteY6" fmla="*/ 287609 h 604040"/>
              <a:gd name="connsiteX7" fmla="*/ 106280 w 604887"/>
              <a:gd name="connsiteY7" fmla="*/ 137516 h 604040"/>
              <a:gd name="connsiteX8" fmla="*/ 46156 w 604887"/>
              <a:gd name="connsiteY8" fmla="*/ 302020 h 604040"/>
              <a:gd name="connsiteX9" fmla="*/ 302444 w 604887"/>
              <a:gd name="connsiteY9" fmla="*/ 557949 h 604040"/>
              <a:gd name="connsiteX10" fmla="*/ 467178 w 604887"/>
              <a:gd name="connsiteY10" fmla="*/ 497908 h 604040"/>
              <a:gd name="connsiteX11" fmla="*/ 205906 w 604887"/>
              <a:gd name="connsiteY11" fmla="*/ 130828 h 604040"/>
              <a:gd name="connsiteX12" fmla="*/ 230820 w 604887"/>
              <a:gd name="connsiteY12" fmla="*/ 155722 h 604040"/>
              <a:gd name="connsiteX13" fmla="*/ 230820 w 604887"/>
              <a:gd name="connsiteY13" fmla="*/ 164982 h 604040"/>
              <a:gd name="connsiteX14" fmla="*/ 198007 w 604887"/>
              <a:gd name="connsiteY14" fmla="*/ 132194 h 604040"/>
              <a:gd name="connsiteX15" fmla="*/ 205906 w 604887"/>
              <a:gd name="connsiteY15" fmla="*/ 130828 h 604040"/>
              <a:gd name="connsiteX16" fmla="*/ 384895 w 604887"/>
              <a:gd name="connsiteY16" fmla="*/ 104437 h 604040"/>
              <a:gd name="connsiteX17" fmla="*/ 409806 w 604887"/>
              <a:gd name="connsiteY17" fmla="*/ 129154 h 604040"/>
              <a:gd name="connsiteX18" fmla="*/ 409806 w 604887"/>
              <a:gd name="connsiteY18" fmla="*/ 293836 h 604040"/>
              <a:gd name="connsiteX19" fmla="*/ 423933 w 604887"/>
              <a:gd name="connsiteY19" fmla="*/ 261082 h 604040"/>
              <a:gd name="connsiteX20" fmla="*/ 464187 w 604887"/>
              <a:gd name="connsiteY20" fmla="*/ 245008 h 604040"/>
              <a:gd name="connsiteX21" fmla="*/ 480288 w 604887"/>
              <a:gd name="connsiteY21" fmla="*/ 285193 h 604040"/>
              <a:gd name="connsiteX22" fmla="*/ 441402 w 604887"/>
              <a:gd name="connsiteY22" fmla="*/ 375267 h 604040"/>
              <a:gd name="connsiteX23" fmla="*/ 409351 w 604887"/>
              <a:gd name="connsiteY23" fmla="*/ 343271 h 604040"/>
              <a:gd name="connsiteX24" fmla="*/ 353603 w 604887"/>
              <a:gd name="connsiteY24" fmla="*/ 287619 h 604040"/>
              <a:gd name="connsiteX25" fmla="*/ 359983 w 604887"/>
              <a:gd name="connsiteY25" fmla="*/ 287619 h 604040"/>
              <a:gd name="connsiteX26" fmla="*/ 359983 w 604887"/>
              <a:gd name="connsiteY26" fmla="*/ 129154 h 604040"/>
              <a:gd name="connsiteX27" fmla="*/ 384895 w 604887"/>
              <a:gd name="connsiteY27" fmla="*/ 104437 h 604040"/>
              <a:gd name="connsiteX28" fmla="*/ 265538 w 604887"/>
              <a:gd name="connsiteY28" fmla="*/ 84608 h 604040"/>
              <a:gd name="connsiteX29" fmla="*/ 290447 w 604887"/>
              <a:gd name="connsiteY29" fmla="*/ 109320 h 604040"/>
              <a:gd name="connsiteX30" fmla="*/ 290447 w 604887"/>
              <a:gd name="connsiteY30" fmla="*/ 224539 h 604040"/>
              <a:gd name="connsiteX31" fmla="*/ 240628 w 604887"/>
              <a:gd name="connsiteY31" fmla="*/ 174813 h 604040"/>
              <a:gd name="connsiteX32" fmla="*/ 240628 w 604887"/>
              <a:gd name="connsiteY32" fmla="*/ 109320 h 604040"/>
              <a:gd name="connsiteX33" fmla="*/ 265538 w 604887"/>
              <a:gd name="connsiteY33" fmla="*/ 84608 h 604040"/>
              <a:gd name="connsiteX34" fmla="*/ 325236 w 604887"/>
              <a:gd name="connsiteY34" fmla="*/ 66402 h 604040"/>
              <a:gd name="connsiteX35" fmla="*/ 350146 w 604887"/>
              <a:gd name="connsiteY35" fmla="*/ 91112 h 604040"/>
              <a:gd name="connsiteX36" fmla="*/ 350146 w 604887"/>
              <a:gd name="connsiteY36" fmla="*/ 284096 h 604040"/>
              <a:gd name="connsiteX37" fmla="*/ 300327 w 604887"/>
              <a:gd name="connsiteY37" fmla="*/ 234372 h 604040"/>
              <a:gd name="connsiteX38" fmla="*/ 300327 w 604887"/>
              <a:gd name="connsiteY38" fmla="*/ 91112 h 604040"/>
              <a:gd name="connsiteX39" fmla="*/ 325236 w 604887"/>
              <a:gd name="connsiteY39" fmla="*/ 66402 h 604040"/>
              <a:gd name="connsiteX40" fmla="*/ 302444 w 604887"/>
              <a:gd name="connsiteY40" fmla="*/ 46091 h 604040"/>
              <a:gd name="connsiteX41" fmla="*/ 139075 w 604887"/>
              <a:gd name="connsiteY41" fmla="*/ 105070 h 604040"/>
              <a:gd name="connsiteX42" fmla="*/ 499669 w 604887"/>
              <a:gd name="connsiteY42" fmla="*/ 465159 h 604040"/>
              <a:gd name="connsiteX43" fmla="*/ 558731 w 604887"/>
              <a:gd name="connsiteY43" fmla="*/ 302020 h 604040"/>
              <a:gd name="connsiteX44" fmla="*/ 302444 w 604887"/>
              <a:gd name="connsiteY44" fmla="*/ 46091 h 604040"/>
              <a:gd name="connsiteX45" fmla="*/ 302444 w 604887"/>
              <a:gd name="connsiteY45" fmla="*/ 0 h 604040"/>
              <a:gd name="connsiteX46" fmla="*/ 604887 w 604887"/>
              <a:gd name="connsiteY46" fmla="*/ 302020 h 604040"/>
              <a:gd name="connsiteX47" fmla="*/ 302444 w 604887"/>
              <a:gd name="connsiteY47" fmla="*/ 604040 h 604040"/>
              <a:gd name="connsiteX48" fmla="*/ 0 w 604887"/>
              <a:gd name="connsiteY48" fmla="*/ 302020 h 604040"/>
              <a:gd name="connsiteX49" fmla="*/ 302444 w 604887"/>
              <a:gd name="connsiteY49" fmla="*/ 0 h 604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604887" h="604040">
                <a:moveTo>
                  <a:pt x="181141" y="243945"/>
                </a:moveTo>
                <a:lnTo>
                  <a:pt x="224716" y="287609"/>
                </a:lnTo>
                <a:lnTo>
                  <a:pt x="401446" y="464086"/>
                </a:lnTo>
                <a:cubicBezTo>
                  <a:pt x="386567" y="498502"/>
                  <a:pt x="352405" y="522608"/>
                  <a:pt x="312474" y="522608"/>
                </a:cubicBezTo>
                <a:lnTo>
                  <a:pt x="278008" y="522608"/>
                </a:lnTo>
                <a:cubicBezTo>
                  <a:pt x="224412" y="522608"/>
                  <a:pt x="181141" y="479247"/>
                  <a:pt x="181141" y="425728"/>
                </a:cubicBezTo>
                <a:lnTo>
                  <a:pt x="181141" y="287609"/>
                </a:lnTo>
                <a:close/>
                <a:moveTo>
                  <a:pt x="106280" y="137516"/>
                </a:moveTo>
                <a:cubicBezTo>
                  <a:pt x="67716" y="183304"/>
                  <a:pt x="46156" y="241070"/>
                  <a:pt x="46156" y="302020"/>
                </a:cubicBezTo>
                <a:cubicBezTo>
                  <a:pt x="46156" y="443175"/>
                  <a:pt x="161091" y="557949"/>
                  <a:pt x="302444" y="557949"/>
                </a:cubicBezTo>
                <a:cubicBezTo>
                  <a:pt x="363327" y="557949"/>
                  <a:pt x="421174" y="536571"/>
                  <a:pt x="467178" y="497908"/>
                </a:cubicBezTo>
                <a:close/>
                <a:moveTo>
                  <a:pt x="205906" y="130828"/>
                </a:moveTo>
                <a:cubicBezTo>
                  <a:pt x="219730" y="130828"/>
                  <a:pt x="230820" y="142061"/>
                  <a:pt x="230820" y="155722"/>
                </a:cubicBezTo>
                <a:lnTo>
                  <a:pt x="230820" y="164982"/>
                </a:lnTo>
                <a:lnTo>
                  <a:pt x="198007" y="132194"/>
                </a:lnTo>
                <a:cubicBezTo>
                  <a:pt x="200438" y="131283"/>
                  <a:pt x="203172" y="130828"/>
                  <a:pt x="205906" y="130828"/>
                </a:cubicBezTo>
                <a:close/>
                <a:moveTo>
                  <a:pt x="384895" y="104437"/>
                </a:moveTo>
                <a:cubicBezTo>
                  <a:pt x="398566" y="104437"/>
                  <a:pt x="409806" y="115507"/>
                  <a:pt x="409806" y="129154"/>
                </a:cubicBezTo>
                <a:lnTo>
                  <a:pt x="409806" y="293836"/>
                </a:lnTo>
                <a:lnTo>
                  <a:pt x="423933" y="261082"/>
                </a:lnTo>
                <a:cubicBezTo>
                  <a:pt x="430617" y="245463"/>
                  <a:pt x="448541" y="238336"/>
                  <a:pt x="464187" y="245008"/>
                </a:cubicBezTo>
                <a:cubicBezTo>
                  <a:pt x="479681" y="251680"/>
                  <a:pt x="486972" y="269725"/>
                  <a:pt x="480288" y="285193"/>
                </a:cubicBezTo>
                <a:lnTo>
                  <a:pt x="441402" y="375267"/>
                </a:lnTo>
                <a:lnTo>
                  <a:pt x="409351" y="343271"/>
                </a:lnTo>
                <a:lnTo>
                  <a:pt x="353603" y="287619"/>
                </a:lnTo>
                <a:lnTo>
                  <a:pt x="359983" y="287619"/>
                </a:lnTo>
                <a:lnTo>
                  <a:pt x="359983" y="129154"/>
                </a:lnTo>
                <a:cubicBezTo>
                  <a:pt x="359983" y="115507"/>
                  <a:pt x="371224" y="104437"/>
                  <a:pt x="384895" y="104437"/>
                </a:cubicBezTo>
                <a:close/>
                <a:moveTo>
                  <a:pt x="265538" y="84608"/>
                </a:moveTo>
                <a:cubicBezTo>
                  <a:pt x="279359" y="84608"/>
                  <a:pt x="290447" y="95675"/>
                  <a:pt x="290447" y="109320"/>
                </a:cubicBezTo>
                <a:lnTo>
                  <a:pt x="290447" y="224539"/>
                </a:lnTo>
                <a:lnTo>
                  <a:pt x="240628" y="174813"/>
                </a:lnTo>
                <a:lnTo>
                  <a:pt x="240628" y="109320"/>
                </a:lnTo>
                <a:cubicBezTo>
                  <a:pt x="240628" y="95675"/>
                  <a:pt x="251868" y="84608"/>
                  <a:pt x="265538" y="84608"/>
                </a:cubicBezTo>
                <a:close/>
                <a:moveTo>
                  <a:pt x="325236" y="66402"/>
                </a:moveTo>
                <a:cubicBezTo>
                  <a:pt x="339058" y="66402"/>
                  <a:pt x="350146" y="77469"/>
                  <a:pt x="350146" y="91112"/>
                </a:cubicBezTo>
                <a:lnTo>
                  <a:pt x="350146" y="284096"/>
                </a:lnTo>
                <a:lnTo>
                  <a:pt x="300327" y="234372"/>
                </a:lnTo>
                <a:lnTo>
                  <a:pt x="300327" y="91112"/>
                </a:lnTo>
                <a:cubicBezTo>
                  <a:pt x="300327" y="77469"/>
                  <a:pt x="311567" y="66402"/>
                  <a:pt x="325236" y="66402"/>
                </a:cubicBezTo>
                <a:close/>
                <a:moveTo>
                  <a:pt x="302444" y="46091"/>
                </a:moveTo>
                <a:cubicBezTo>
                  <a:pt x="240345" y="46091"/>
                  <a:pt x="183410" y="68227"/>
                  <a:pt x="139075" y="105070"/>
                </a:cubicBezTo>
                <a:lnTo>
                  <a:pt x="499669" y="465159"/>
                </a:lnTo>
                <a:cubicBezTo>
                  <a:pt x="536716" y="420736"/>
                  <a:pt x="558731" y="363728"/>
                  <a:pt x="558731" y="302020"/>
                </a:cubicBezTo>
                <a:cubicBezTo>
                  <a:pt x="558731" y="160865"/>
                  <a:pt x="443796" y="46091"/>
                  <a:pt x="302444" y="46091"/>
                </a:cubicBezTo>
                <a:close/>
                <a:moveTo>
                  <a:pt x="302444" y="0"/>
                </a:moveTo>
                <a:cubicBezTo>
                  <a:pt x="469152" y="0"/>
                  <a:pt x="604887" y="135545"/>
                  <a:pt x="604887" y="302020"/>
                </a:cubicBezTo>
                <a:cubicBezTo>
                  <a:pt x="604887" y="468647"/>
                  <a:pt x="469000" y="604040"/>
                  <a:pt x="302444" y="604040"/>
                </a:cubicBezTo>
                <a:cubicBezTo>
                  <a:pt x="135735" y="604040"/>
                  <a:pt x="0" y="468495"/>
                  <a:pt x="0" y="302020"/>
                </a:cubicBezTo>
                <a:cubicBezTo>
                  <a:pt x="0" y="135848"/>
                  <a:pt x="135432" y="0"/>
                  <a:pt x="302444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47" name="标题 46">
            <a:extLst>
              <a:ext uri="{FF2B5EF4-FFF2-40B4-BE49-F238E27FC236}">
                <a16:creationId xmlns:a16="http://schemas.microsoft.com/office/drawing/2014/main" id="{2E86A55D-EF6D-403C-A9DC-999F8F185B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350" y="491934"/>
            <a:ext cx="3877985" cy="590931"/>
          </a:xfrm>
        </p:spPr>
        <p:txBody>
          <a:bodyPr/>
          <a:lstStyle/>
          <a:p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访客需遵守的规则</a:t>
            </a:r>
          </a:p>
        </p:txBody>
      </p:sp>
      <p:pic>
        <p:nvPicPr>
          <p:cNvPr id="8" name="图形 7">
            <a:extLst>
              <a:ext uri="{FF2B5EF4-FFF2-40B4-BE49-F238E27FC236}">
                <a16:creationId xmlns:a16="http://schemas.microsoft.com/office/drawing/2014/main" id="{E8C25C1B-1033-49AA-AF58-0FAA603C57E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473306" y="4175759"/>
            <a:ext cx="767789" cy="76778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64759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asvg="http://schemas.microsoft.com/office/drawing/2016/SVG/main" xmlns:a14="http://schemas.microsoft.com/office/drawing/2010/main" xmlns:a16="http://schemas.microsoft.com/office/drawing/2014/main" xmlns="">
      <p:transition spd="slow">
        <p:random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1A4CF97D-759C-4830-8C67-B1A135A452B7}"/>
              </a:ext>
            </a:extLst>
          </p:cNvPr>
          <p:cNvGrpSpPr/>
          <p:nvPr/>
        </p:nvGrpSpPr>
        <p:grpSpPr>
          <a:xfrm>
            <a:off x="1902005" y="387464"/>
            <a:ext cx="2261141" cy="638355"/>
            <a:chOff x="1247955" y="971909"/>
            <a:chExt cx="2261141" cy="638355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FD5A598C-1898-4BE1-8225-5F41697E1D9C}"/>
                </a:ext>
              </a:extLst>
            </p:cNvPr>
            <p:cNvSpPr/>
            <p:nvPr/>
          </p:nvSpPr>
          <p:spPr>
            <a:xfrm>
              <a:off x="1247955" y="971909"/>
              <a:ext cx="2053087" cy="638355"/>
            </a:xfrm>
            <a:custGeom>
              <a:avLst/>
              <a:gdLst>
                <a:gd name="connsiteX0" fmla="*/ 0 w 2053087"/>
                <a:gd name="connsiteY0" fmla="*/ 57510 h 638355"/>
                <a:gd name="connsiteX1" fmla="*/ 2053087 w 2053087"/>
                <a:gd name="connsiteY1" fmla="*/ 0 h 638355"/>
                <a:gd name="connsiteX2" fmla="*/ 1897811 w 2053087"/>
                <a:gd name="connsiteY2" fmla="*/ 638355 h 638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53087" h="638355">
                  <a:moveTo>
                    <a:pt x="0" y="57510"/>
                  </a:moveTo>
                  <a:lnTo>
                    <a:pt x="2053087" y="0"/>
                  </a:lnTo>
                  <a:lnTo>
                    <a:pt x="1897811" y="638355"/>
                  </a:ln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1"/>
                  </a:gs>
                  <a:gs pos="48000">
                    <a:schemeClr val="accent1">
                      <a:lumMod val="50000"/>
                      <a:alpha val="0"/>
                    </a:schemeClr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B539F33D-FB0B-4626-B7B7-3868FF1D490C}"/>
                </a:ext>
              </a:extLst>
            </p:cNvPr>
            <p:cNvSpPr/>
            <p:nvPr/>
          </p:nvSpPr>
          <p:spPr>
            <a:xfrm>
              <a:off x="3244850" y="1301750"/>
              <a:ext cx="264246" cy="306408"/>
            </a:xfrm>
            <a:custGeom>
              <a:avLst/>
              <a:gdLst>
                <a:gd name="connsiteX0" fmla="*/ 0 w 2053087"/>
                <a:gd name="connsiteY0" fmla="*/ 57510 h 638355"/>
                <a:gd name="connsiteX1" fmla="*/ 2053087 w 2053087"/>
                <a:gd name="connsiteY1" fmla="*/ 0 h 638355"/>
                <a:gd name="connsiteX2" fmla="*/ 1897811 w 2053087"/>
                <a:gd name="connsiteY2" fmla="*/ 638355 h 638355"/>
                <a:gd name="connsiteX0" fmla="*/ 0 w 2053087"/>
                <a:gd name="connsiteY0" fmla="*/ 57510 h 638355"/>
                <a:gd name="connsiteX1" fmla="*/ 1502570 w 2053087"/>
                <a:gd name="connsiteY1" fmla="*/ 22048 h 638355"/>
                <a:gd name="connsiteX2" fmla="*/ 2053087 w 2053087"/>
                <a:gd name="connsiteY2" fmla="*/ 0 h 638355"/>
                <a:gd name="connsiteX3" fmla="*/ 1897811 w 2053087"/>
                <a:gd name="connsiteY3" fmla="*/ 638355 h 638355"/>
                <a:gd name="connsiteX0" fmla="*/ 0 w 550517"/>
                <a:gd name="connsiteY0" fmla="*/ 22048 h 638355"/>
                <a:gd name="connsiteX1" fmla="*/ 550517 w 550517"/>
                <a:gd name="connsiteY1" fmla="*/ 0 h 638355"/>
                <a:gd name="connsiteX2" fmla="*/ 395241 w 550517"/>
                <a:gd name="connsiteY2" fmla="*/ 638355 h 638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0517" h="638355">
                  <a:moveTo>
                    <a:pt x="0" y="22048"/>
                  </a:moveTo>
                  <a:lnTo>
                    <a:pt x="550517" y="0"/>
                  </a:lnTo>
                  <a:lnTo>
                    <a:pt x="395241" y="638355"/>
                  </a:ln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1"/>
                  </a:gs>
                  <a:gs pos="53000">
                    <a:schemeClr val="accent1">
                      <a:lumMod val="50000"/>
                      <a:alpha val="0"/>
                    </a:schemeClr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B941433D-B4C5-440A-9042-0522150B9CB9}"/>
              </a:ext>
            </a:extLst>
          </p:cNvPr>
          <p:cNvSpPr txBox="1"/>
          <p:nvPr/>
        </p:nvSpPr>
        <p:spPr>
          <a:xfrm>
            <a:off x="3515201" y="1973041"/>
            <a:ext cx="1723549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什么是允许的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CECA636-32E0-44A2-8F38-4A98C228A37A}"/>
              </a:ext>
            </a:extLst>
          </p:cNvPr>
          <p:cNvSpPr txBox="1"/>
          <p:nvPr/>
        </p:nvSpPr>
        <p:spPr>
          <a:xfrm>
            <a:off x="1204055" y="2724630"/>
            <a:ext cx="4034695" cy="2275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/>
              <a:t>摄影只允许用于私人、非商业用途。不得以任何方式出版、出售、复制、转让、分发或以其他方式商业利用照片。</a:t>
            </a:r>
          </a:p>
          <a:p>
            <a:pPr algn="r">
              <a:lnSpc>
                <a:spcPct val="150000"/>
              </a:lnSpc>
            </a:pPr>
            <a:endParaRPr lang="zh-CN" altLang="en-US" sz="1200" dirty="0"/>
          </a:p>
          <a:p>
            <a:pPr algn="r">
              <a:lnSpc>
                <a:spcPct val="150000"/>
              </a:lnSpc>
            </a:pPr>
            <a:r>
              <a:rPr lang="zh-CN" altLang="en-US" sz="1200" dirty="0"/>
              <a:t>除非另有指定，否则可以使用手持式相机在没有闪光灯的情况下拍摄画廊。</a:t>
            </a:r>
          </a:p>
          <a:p>
            <a:pPr algn="r">
              <a:lnSpc>
                <a:spcPct val="150000"/>
              </a:lnSpc>
            </a:pPr>
            <a:endParaRPr lang="zh-CN" altLang="en-US" sz="1200" dirty="0"/>
          </a:p>
          <a:p>
            <a:pPr algn="r">
              <a:lnSpc>
                <a:spcPct val="150000"/>
              </a:lnSpc>
            </a:pPr>
            <a:r>
              <a:rPr lang="zh-CN" altLang="en-US" sz="1200" dirty="0"/>
              <a:t>除非另有指定，否则展馆人员可自行决定使用三脚架相机拍摄画廊。请将三脚架与艺术品保持安全距离。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8C551AD-2947-4A93-97EB-D17F120B3A62}"/>
              </a:ext>
            </a:extLst>
          </p:cNvPr>
          <p:cNvSpPr txBox="1"/>
          <p:nvPr/>
        </p:nvSpPr>
        <p:spPr>
          <a:xfrm>
            <a:off x="6881405" y="1973041"/>
            <a:ext cx="1980030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什么是不允许的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098DD25-2558-499E-B930-2A887ADD395A}"/>
              </a:ext>
            </a:extLst>
          </p:cNvPr>
          <p:cNvSpPr txBox="1"/>
          <p:nvPr/>
        </p:nvSpPr>
        <p:spPr>
          <a:xfrm>
            <a:off x="6881405" y="2724630"/>
            <a:ext cx="3778250" cy="28291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指定为禁止摄影的画廊不允许拍照。</a:t>
            </a:r>
            <a:endParaRPr lang="en-US" altLang="zh-CN" sz="1200" dirty="0"/>
          </a:p>
          <a:p>
            <a:pPr>
              <a:lnSpc>
                <a:spcPct val="150000"/>
              </a:lnSpc>
            </a:pPr>
            <a:endParaRPr lang="en-US" altLang="zh-CN" sz="1200" dirty="0"/>
          </a:p>
          <a:p>
            <a:pPr>
              <a:lnSpc>
                <a:spcPct val="150000"/>
              </a:lnSpc>
            </a:pPr>
            <a:r>
              <a:rPr lang="zh-CN" altLang="en-US" sz="1200" dirty="0"/>
              <a:t>不允许使用闪光灯。</a:t>
            </a:r>
          </a:p>
          <a:p>
            <a:pPr>
              <a:lnSpc>
                <a:spcPct val="150000"/>
              </a:lnSpc>
            </a:pPr>
            <a:endParaRPr lang="zh-CN" altLang="en-US" sz="1200" dirty="0"/>
          </a:p>
          <a:p>
            <a:pPr>
              <a:lnSpc>
                <a:spcPct val="150000"/>
              </a:lnSpc>
            </a:pPr>
            <a:r>
              <a:rPr lang="zh-CN" altLang="en-US" sz="1200" dirty="0"/>
              <a:t>禁止使用自拍杆。</a:t>
            </a:r>
          </a:p>
          <a:p>
            <a:pPr>
              <a:lnSpc>
                <a:spcPct val="150000"/>
              </a:lnSpc>
            </a:pPr>
            <a:endParaRPr lang="zh-CN" altLang="en-US" sz="1200" dirty="0"/>
          </a:p>
          <a:p>
            <a:pPr>
              <a:lnSpc>
                <a:spcPct val="150000"/>
              </a:lnSpc>
            </a:pPr>
            <a:r>
              <a:rPr lang="zh-CN" altLang="en-US" sz="1200" dirty="0"/>
              <a:t>禁止使用电影或摄像机，包括在个人移动设备上拍摄。</a:t>
            </a:r>
            <a:endParaRPr lang="en-US" altLang="zh-CN" sz="1200" dirty="0"/>
          </a:p>
          <a:p>
            <a:pPr>
              <a:lnSpc>
                <a:spcPct val="150000"/>
              </a:lnSpc>
            </a:pPr>
            <a:endParaRPr lang="en-US" altLang="zh-CN" sz="1200" dirty="0"/>
          </a:p>
          <a:p>
            <a:pPr>
              <a:lnSpc>
                <a:spcPct val="150000"/>
              </a:lnSpc>
            </a:pPr>
            <a:r>
              <a:rPr lang="zh-CN" altLang="en-US" sz="1200" dirty="0"/>
              <a:t>展馆保留自行决定拒绝和</a:t>
            </a:r>
            <a:r>
              <a:rPr lang="en-US" altLang="zh-CN" sz="1200" dirty="0"/>
              <a:t>/</a:t>
            </a:r>
            <a:r>
              <a:rPr lang="zh-CN" altLang="en-US" sz="1200" dirty="0"/>
              <a:t>或撤销在其场所拍照或复制其收藏品照片的权利。</a:t>
            </a:r>
          </a:p>
        </p:txBody>
      </p:sp>
      <p:sp>
        <p:nvSpPr>
          <p:cNvPr id="16" name="圆: 空心 15">
            <a:extLst>
              <a:ext uri="{FF2B5EF4-FFF2-40B4-BE49-F238E27FC236}">
                <a16:creationId xmlns:a16="http://schemas.microsoft.com/office/drawing/2014/main" id="{564A79E3-84A6-43E7-A51C-B722BE0C621C}"/>
              </a:ext>
            </a:extLst>
          </p:cNvPr>
          <p:cNvSpPr/>
          <p:nvPr/>
        </p:nvSpPr>
        <p:spPr>
          <a:xfrm>
            <a:off x="2362674" y="1834616"/>
            <a:ext cx="676960" cy="676960"/>
          </a:xfrm>
          <a:prstGeom prst="donut">
            <a:avLst>
              <a:gd name="adj" fmla="val 17439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禁止符 16">
            <a:extLst>
              <a:ext uri="{FF2B5EF4-FFF2-40B4-BE49-F238E27FC236}">
                <a16:creationId xmlns:a16="http://schemas.microsoft.com/office/drawing/2014/main" id="{AC932FC5-CD68-4F4F-AE65-BF2DAD17EC7E}"/>
              </a:ext>
            </a:extLst>
          </p:cNvPr>
          <p:cNvSpPr/>
          <p:nvPr/>
        </p:nvSpPr>
        <p:spPr>
          <a:xfrm>
            <a:off x="9152366" y="1834616"/>
            <a:ext cx="676960" cy="676960"/>
          </a:xfrm>
          <a:prstGeom prst="noSmoking">
            <a:avLst>
              <a:gd name="adj" fmla="val 1287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36113E34-E8BD-44F8-BCBE-0CBB6E8F8E3C}"/>
              </a:ext>
            </a:extLst>
          </p:cNvPr>
          <p:cNvCxnSpPr/>
          <p:nvPr/>
        </p:nvCxnSpPr>
        <p:spPr>
          <a:xfrm>
            <a:off x="3191881" y="1961682"/>
            <a:ext cx="1993505" cy="0"/>
          </a:xfrm>
          <a:prstGeom prst="line">
            <a:avLst/>
          </a:prstGeom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C7642AE0-1AB8-4D20-B443-64C69A9D0556}"/>
              </a:ext>
            </a:extLst>
          </p:cNvPr>
          <p:cNvCxnSpPr/>
          <p:nvPr/>
        </p:nvCxnSpPr>
        <p:spPr>
          <a:xfrm>
            <a:off x="3191881" y="2373151"/>
            <a:ext cx="1993505" cy="0"/>
          </a:xfrm>
          <a:prstGeom prst="line">
            <a:avLst/>
          </a:prstGeom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78B15E2B-AE0A-4E39-AC4B-E606C73AB856}"/>
              </a:ext>
            </a:extLst>
          </p:cNvPr>
          <p:cNvCxnSpPr/>
          <p:nvPr/>
        </p:nvCxnSpPr>
        <p:spPr>
          <a:xfrm>
            <a:off x="7002828" y="1961682"/>
            <a:ext cx="1993505" cy="0"/>
          </a:xfrm>
          <a:prstGeom prst="line">
            <a:avLst/>
          </a:prstGeom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EAFE2DD2-3A0F-4A5A-B1D6-E9D64A598A15}"/>
              </a:ext>
            </a:extLst>
          </p:cNvPr>
          <p:cNvCxnSpPr/>
          <p:nvPr/>
        </p:nvCxnSpPr>
        <p:spPr>
          <a:xfrm>
            <a:off x="7002828" y="2373151"/>
            <a:ext cx="1993505" cy="0"/>
          </a:xfrm>
          <a:prstGeom prst="line">
            <a:avLst/>
          </a:prstGeom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标题 22">
            <a:extLst>
              <a:ext uri="{FF2B5EF4-FFF2-40B4-BE49-F238E27FC236}">
                <a16:creationId xmlns:a16="http://schemas.microsoft.com/office/drawing/2014/main" id="{2007CD82-E5E2-4AD9-AF37-02CA2D0334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展览摄影政策</a:t>
            </a:r>
          </a:p>
        </p:txBody>
      </p:sp>
    </p:spTree>
    <p:extLst>
      <p:ext uri="{BB962C8B-B14F-4D97-AF65-F5344CB8AC3E}">
        <p14:creationId xmlns:p14="http://schemas.microsoft.com/office/powerpoint/2010/main" val="2102359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a16="http://schemas.microsoft.com/office/drawing/2014/main" xmlns="">
      <p:transition spd="slow">
        <p:random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31CACACE-5346-4CDF-895F-C6800CC259D5}"/>
              </a:ext>
            </a:extLst>
          </p:cNvPr>
          <p:cNvGrpSpPr/>
          <p:nvPr/>
        </p:nvGrpSpPr>
        <p:grpSpPr>
          <a:xfrm>
            <a:off x="1902005" y="387464"/>
            <a:ext cx="2261141" cy="638355"/>
            <a:chOff x="1247955" y="971909"/>
            <a:chExt cx="2261141" cy="638355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60817628-12D2-41A9-8AAF-37C7459C04E3}"/>
                </a:ext>
              </a:extLst>
            </p:cNvPr>
            <p:cNvSpPr/>
            <p:nvPr/>
          </p:nvSpPr>
          <p:spPr>
            <a:xfrm>
              <a:off x="1247955" y="971909"/>
              <a:ext cx="2053087" cy="638355"/>
            </a:xfrm>
            <a:custGeom>
              <a:avLst/>
              <a:gdLst>
                <a:gd name="connsiteX0" fmla="*/ 0 w 2053087"/>
                <a:gd name="connsiteY0" fmla="*/ 57510 h 638355"/>
                <a:gd name="connsiteX1" fmla="*/ 2053087 w 2053087"/>
                <a:gd name="connsiteY1" fmla="*/ 0 h 638355"/>
                <a:gd name="connsiteX2" fmla="*/ 1897811 w 2053087"/>
                <a:gd name="connsiteY2" fmla="*/ 638355 h 638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53087" h="638355">
                  <a:moveTo>
                    <a:pt x="0" y="57510"/>
                  </a:moveTo>
                  <a:lnTo>
                    <a:pt x="2053087" y="0"/>
                  </a:lnTo>
                  <a:lnTo>
                    <a:pt x="1897811" y="638355"/>
                  </a:ln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1"/>
                  </a:gs>
                  <a:gs pos="48000">
                    <a:schemeClr val="accent1">
                      <a:lumMod val="50000"/>
                      <a:alpha val="0"/>
                    </a:schemeClr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6EF1716F-47C5-4043-AA5D-EAF3A76787E1}"/>
                </a:ext>
              </a:extLst>
            </p:cNvPr>
            <p:cNvSpPr/>
            <p:nvPr/>
          </p:nvSpPr>
          <p:spPr>
            <a:xfrm>
              <a:off x="3244850" y="1301750"/>
              <a:ext cx="264246" cy="306408"/>
            </a:xfrm>
            <a:custGeom>
              <a:avLst/>
              <a:gdLst>
                <a:gd name="connsiteX0" fmla="*/ 0 w 2053087"/>
                <a:gd name="connsiteY0" fmla="*/ 57510 h 638355"/>
                <a:gd name="connsiteX1" fmla="*/ 2053087 w 2053087"/>
                <a:gd name="connsiteY1" fmla="*/ 0 h 638355"/>
                <a:gd name="connsiteX2" fmla="*/ 1897811 w 2053087"/>
                <a:gd name="connsiteY2" fmla="*/ 638355 h 638355"/>
                <a:gd name="connsiteX0" fmla="*/ 0 w 2053087"/>
                <a:gd name="connsiteY0" fmla="*/ 57510 h 638355"/>
                <a:gd name="connsiteX1" fmla="*/ 1502570 w 2053087"/>
                <a:gd name="connsiteY1" fmla="*/ 22048 h 638355"/>
                <a:gd name="connsiteX2" fmla="*/ 2053087 w 2053087"/>
                <a:gd name="connsiteY2" fmla="*/ 0 h 638355"/>
                <a:gd name="connsiteX3" fmla="*/ 1897811 w 2053087"/>
                <a:gd name="connsiteY3" fmla="*/ 638355 h 638355"/>
                <a:gd name="connsiteX0" fmla="*/ 0 w 550517"/>
                <a:gd name="connsiteY0" fmla="*/ 22048 h 638355"/>
                <a:gd name="connsiteX1" fmla="*/ 550517 w 550517"/>
                <a:gd name="connsiteY1" fmla="*/ 0 h 638355"/>
                <a:gd name="connsiteX2" fmla="*/ 395241 w 550517"/>
                <a:gd name="connsiteY2" fmla="*/ 638355 h 638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0517" h="638355">
                  <a:moveTo>
                    <a:pt x="0" y="22048"/>
                  </a:moveTo>
                  <a:lnTo>
                    <a:pt x="550517" y="0"/>
                  </a:lnTo>
                  <a:lnTo>
                    <a:pt x="395241" y="638355"/>
                  </a:ln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1"/>
                  </a:gs>
                  <a:gs pos="53000">
                    <a:schemeClr val="accent1">
                      <a:lumMod val="50000"/>
                      <a:alpha val="0"/>
                    </a:schemeClr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id="{5CC73E97-4D78-42B5-91A9-1EB13D817B2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64278859"/>
              </p:ext>
            </p:extLst>
          </p:nvPr>
        </p:nvGraphicFramePr>
        <p:xfrm>
          <a:off x="1039349" y="1584581"/>
          <a:ext cx="10479551" cy="45537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标题 8">
            <a:extLst>
              <a:ext uri="{FF2B5EF4-FFF2-40B4-BE49-F238E27FC236}">
                <a16:creationId xmlns:a16="http://schemas.microsoft.com/office/drawing/2014/main" id="{5FDA27D9-AAE0-4C7E-B1F6-5DA79F9D11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350" y="491934"/>
            <a:ext cx="2954655" cy="590931"/>
          </a:xfrm>
        </p:spPr>
        <p:txBody>
          <a:bodyPr/>
          <a:lstStyle/>
          <a:p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接待限流安排</a:t>
            </a:r>
          </a:p>
        </p:txBody>
      </p:sp>
    </p:spTree>
    <p:extLst>
      <p:ext uri="{BB962C8B-B14F-4D97-AF65-F5344CB8AC3E}">
        <p14:creationId xmlns:p14="http://schemas.microsoft.com/office/powerpoint/2010/main" val="1217454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c="http://schemas.openxmlformats.org/drawingml/2006/chart" xmlns:a16="http://schemas.microsoft.com/office/drawing/2014/main" xmlns="">
      <p:transition spd="slow">
        <p:random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BD530A9-69D3-49CC-95C9-2EFE4E793F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虚拟参展</a:t>
            </a:r>
          </a:p>
        </p:txBody>
      </p:sp>
      <p:sp>
        <p:nvSpPr>
          <p:cNvPr id="23" name="媒体占位符 22">
            <a:extLst>
              <a:ext uri="{FF2B5EF4-FFF2-40B4-BE49-F238E27FC236}">
                <a16:creationId xmlns:a16="http://schemas.microsoft.com/office/drawing/2014/main" id="{5D31D28D-5597-42DA-B806-91E6A128D7CD}"/>
              </a:ext>
            </a:extLst>
          </p:cNvPr>
          <p:cNvSpPr>
            <a:spLocks noGrp="1"/>
          </p:cNvSpPr>
          <p:nvPr>
            <p:ph type="media" sz="quarter" idx="13"/>
          </p:nvPr>
        </p:nvSpPr>
        <p:spPr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2F23D5A5-1ACA-432C-85D1-3F9434AC78E9}"/>
              </a:ext>
            </a:extLst>
          </p:cNvPr>
          <p:cNvGrpSpPr/>
          <p:nvPr/>
        </p:nvGrpSpPr>
        <p:grpSpPr>
          <a:xfrm>
            <a:off x="1051105" y="387464"/>
            <a:ext cx="2261141" cy="638355"/>
            <a:chOff x="1247955" y="971909"/>
            <a:chExt cx="2261141" cy="638355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324389BE-449D-4EFA-B2FB-08C296AFA77B}"/>
                </a:ext>
              </a:extLst>
            </p:cNvPr>
            <p:cNvSpPr/>
            <p:nvPr/>
          </p:nvSpPr>
          <p:spPr>
            <a:xfrm>
              <a:off x="1247955" y="971909"/>
              <a:ext cx="2053087" cy="638355"/>
            </a:xfrm>
            <a:custGeom>
              <a:avLst/>
              <a:gdLst>
                <a:gd name="connsiteX0" fmla="*/ 0 w 2053087"/>
                <a:gd name="connsiteY0" fmla="*/ 57510 h 638355"/>
                <a:gd name="connsiteX1" fmla="*/ 2053087 w 2053087"/>
                <a:gd name="connsiteY1" fmla="*/ 0 h 638355"/>
                <a:gd name="connsiteX2" fmla="*/ 1897811 w 2053087"/>
                <a:gd name="connsiteY2" fmla="*/ 638355 h 638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53087" h="638355">
                  <a:moveTo>
                    <a:pt x="0" y="57510"/>
                  </a:moveTo>
                  <a:lnTo>
                    <a:pt x="2053087" y="0"/>
                  </a:lnTo>
                  <a:lnTo>
                    <a:pt x="1897811" y="638355"/>
                  </a:ln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1"/>
                  </a:gs>
                  <a:gs pos="48000">
                    <a:schemeClr val="accent1">
                      <a:lumMod val="50000"/>
                      <a:alpha val="0"/>
                    </a:schemeClr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B34F734C-67A6-4D1D-AC75-B1007B4C7150}"/>
                </a:ext>
              </a:extLst>
            </p:cNvPr>
            <p:cNvSpPr/>
            <p:nvPr/>
          </p:nvSpPr>
          <p:spPr>
            <a:xfrm>
              <a:off x="3244850" y="1301750"/>
              <a:ext cx="264246" cy="306408"/>
            </a:xfrm>
            <a:custGeom>
              <a:avLst/>
              <a:gdLst>
                <a:gd name="connsiteX0" fmla="*/ 0 w 2053087"/>
                <a:gd name="connsiteY0" fmla="*/ 57510 h 638355"/>
                <a:gd name="connsiteX1" fmla="*/ 2053087 w 2053087"/>
                <a:gd name="connsiteY1" fmla="*/ 0 h 638355"/>
                <a:gd name="connsiteX2" fmla="*/ 1897811 w 2053087"/>
                <a:gd name="connsiteY2" fmla="*/ 638355 h 638355"/>
                <a:gd name="connsiteX0" fmla="*/ 0 w 2053087"/>
                <a:gd name="connsiteY0" fmla="*/ 57510 h 638355"/>
                <a:gd name="connsiteX1" fmla="*/ 1502570 w 2053087"/>
                <a:gd name="connsiteY1" fmla="*/ 22048 h 638355"/>
                <a:gd name="connsiteX2" fmla="*/ 2053087 w 2053087"/>
                <a:gd name="connsiteY2" fmla="*/ 0 h 638355"/>
                <a:gd name="connsiteX3" fmla="*/ 1897811 w 2053087"/>
                <a:gd name="connsiteY3" fmla="*/ 638355 h 638355"/>
                <a:gd name="connsiteX0" fmla="*/ 0 w 550517"/>
                <a:gd name="connsiteY0" fmla="*/ 22048 h 638355"/>
                <a:gd name="connsiteX1" fmla="*/ 550517 w 550517"/>
                <a:gd name="connsiteY1" fmla="*/ 0 h 638355"/>
                <a:gd name="connsiteX2" fmla="*/ 395241 w 550517"/>
                <a:gd name="connsiteY2" fmla="*/ 638355 h 638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0517" h="638355">
                  <a:moveTo>
                    <a:pt x="0" y="22048"/>
                  </a:moveTo>
                  <a:lnTo>
                    <a:pt x="550517" y="0"/>
                  </a:lnTo>
                  <a:lnTo>
                    <a:pt x="395241" y="638355"/>
                  </a:ln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1"/>
                  </a:gs>
                  <a:gs pos="53000">
                    <a:schemeClr val="accent1">
                      <a:lumMod val="50000"/>
                      <a:alpha val="0"/>
                    </a:schemeClr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5" name="图片 24">
            <a:extLst>
              <a:ext uri="{FF2B5EF4-FFF2-40B4-BE49-F238E27FC236}">
                <a16:creationId xmlns:a16="http://schemas.microsoft.com/office/drawing/2014/main" id="{0388C79E-9F2C-44D3-89FC-9CFF1ECCDD1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221735" y="915353"/>
            <a:ext cx="7748531" cy="5653741"/>
          </a:xfrm>
          <a:custGeom>
            <a:avLst/>
            <a:gdLst>
              <a:gd name="connsiteX0" fmla="*/ 762765 w 7748531"/>
              <a:gd name="connsiteY0" fmla="*/ 792797 h 5653741"/>
              <a:gd name="connsiteX1" fmla="*/ 762765 w 7748531"/>
              <a:gd name="connsiteY1" fmla="*/ 4774247 h 5653741"/>
              <a:gd name="connsiteX2" fmla="*/ 6917185 w 7748531"/>
              <a:gd name="connsiteY2" fmla="*/ 4774247 h 5653741"/>
              <a:gd name="connsiteX3" fmla="*/ 6917185 w 7748531"/>
              <a:gd name="connsiteY3" fmla="*/ 792797 h 5653741"/>
              <a:gd name="connsiteX4" fmla="*/ 0 w 7748531"/>
              <a:gd name="connsiteY4" fmla="*/ 0 h 5653741"/>
              <a:gd name="connsiteX5" fmla="*/ 7748531 w 7748531"/>
              <a:gd name="connsiteY5" fmla="*/ 0 h 5653741"/>
              <a:gd name="connsiteX6" fmla="*/ 7748531 w 7748531"/>
              <a:gd name="connsiteY6" fmla="*/ 5653741 h 5653741"/>
              <a:gd name="connsiteX7" fmla="*/ 0 w 7748531"/>
              <a:gd name="connsiteY7" fmla="*/ 5653741 h 5653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748531" h="5653741">
                <a:moveTo>
                  <a:pt x="762765" y="792797"/>
                </a:moveTo>
                <a:lnTo>
                  <a:pt x="762765" y="4774247"/>
                </a:lnTo>
                <a:lnTo>
                  <a:pt x="6917185" y="4774247"/>
                </a:lnTo>
                <a:lnTo>
                  <a:pt x="6917185" y="792797"/>
                </a:lnTo>
                <a:close/>
                <a:moveTo>
                  <a:pt x="0" y="0"/>
                </a:moveTo>
                <a:lnTo>
                  <a:pt x="7748531" y="0"/>
                </a:lnTo>
                <a:lnTo>
                  <a:pt x="7748531" y="5653741"/>
                </a:lnTo>
                <a:lnTo>
                  <a:pt x="0" y="5653741"/>
                </a:lnTo>
                <a:close/>
              </a:path>
            </a:pathLst>
          </a:custGeom>
          <a:effectLst>
            <a:outerShdw blurRad="2540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967566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a14="http://schemas.microsoft.com/office/drawing/2010/main" xmlns:a16="http://schemas.microsoft.com/office/drawing/2014/main" xmlns="">
      <p:transition spd="slow">
        <p:random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21B105D3-A40E-4DAF-B528-7807D276C12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2" y="0"/>
            <a:ext cx="12192005" cy="685800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0146B8ED-35E1-4467-AB84-6F92649ADEFF}"/>
              </a:ext>
            </a:extLst>
          </p:cNvPr>
          <p:cNvSpPr/>
          <p:nvPr/>
        </p:nvSpPr>
        <p:spPr>
          <a:xfrm>
            <a:off x="4685605" y="181317"/>
            <a:ext cx="3126695" cy="8422933"/>
          </a:xfrm>
          <a:prstGeom prst="rect">
            <a:avLst/>
          </a:prstGeom>
          <a:blipFill dpi="0" rotWithShape="1">
            <a:blip r:embed="rId3">
              <a:alphaModFix amt="47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421E2F58-CD43-47A8-81D0-35632D70591E}"/>
              </a:ext>
            </a:extLst>
          </p:cNvPr>
          <p:cNvSpPr/>
          <p:nvPr/>
        </p:nvSpPr>
        <p:spPr>
          <a:xfrm>
            <a:off x="2349500" y="1499389"/>
            <a:ext cx="7493000" cy="3237317"/>
          </a:xfrm>
          <a:prstGeom prst="rect">
            <a:avLst/>
          </a:prstGeom>
          <a:ln>
            <a:noFill/>
          </a:ln>
          <a:effectLst>
            <a:outerShdw blurRad="1905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43FB724-E148-4A08-843E-B152AF51801B}"/>
              </a:ext>
            </a:extLst>
          </p:cNvPr>
          <p:cNvSpPr txBox="1"/>
          <p:nvPr/>
        </p:nvSpPr>
        <p:spPr>
          <a:xfrm>
            <a:off x="3008244" y="2084985"/>
            <a:ext cx="617551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dirty="0">
                <a:solidFill>
                  <a:schemeClr val="bg1"/>
                </a:solidFill>
                <a:effectLst>
                  <a:outerShdw blurRad="190500" dist="25400" dir="2700000" algn="tl" rotWithShape="0">
                    <a:prstClr val="black">
                      <a:alpha val="70000"/>
                    </a:prstClr>
                  </a:outerShdw>
                </a:effectLst>
                <a:latin typeface="+mj-ea"/>
                <a:ea typeface="+mj-ea"/>
              </a:rPr>
              <a:t>谢谢观看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2FA2B82-74DC-4942-8C09-05FA5631E521}"/>
              </a:ext>
            </a:extLst>
          </p:cNvPr>
          <p:cNvSpPr txBox="1"/>
          <p:nvPr/>
        </p:nvSpPr>
        <p:spPr>
          <a:xfrm>
            <a:off x="3008244" y="3856991"/>
            <a:ext cx="61755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accent1">
                    <a:lumMod val="40000"/>
                    <a:lumOff val="60000"/>
                  </a:schemeClr>
                </a:solidFill>
                <a:latin typeface="+mj-lt"/>
                <a:ea typeface="+mj-ea"/>
              </a:rPr>
              <a:t>Thanks for watching</a:t>
            </a:r>
            <a:endParaRPr lang="zh-CN" altLang="en-US" sz="3600" dirty="0">
              <a:solidFill>
                <a:schemeClr val="accent1">
                  <a:lumMod val="40000"/>
                  <a:lumOff val="60000"/>
                </a:schemeClr>
              </a:solidFill>
              <a:latin typeface="+mj-lt"/>
              <a:ea typeface="+mj-ea"/>
            </a:endParaRPr>
          </a:p>
        </p:txBody>
      </p:sp>
      <p:pic>
        <p:nvPicPr>
          <p:cNvPr id="12" name="图片 11">
            <a:hlinkClick r:id="rId4"/>
            <a:extLst>
              <a:ext uri="{FF2B5EF4-FFF2-40B4-BE49-F238E27FC236}">
                <a16:creationId xmlns:a16="http://schemas.microsoft.com/office/drawing/2014/main" id="{8E90A353-45CB-453D-9935-A43CEE391B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1600" y="1774869"/>
            <a:ext cx="1828800" cy="243840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0510C20B-F78E-4A48-B8E7-ABC91ACEE4C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572608" y="212200"/>
            <a:ext cx="3046784" cy="1320266"/>
          </a:xfrm>
          <a:custGeom>
            <a:avLst/>
            <a:gdLst>
              <a:gd name="connsiteX0" fmla="*/ 0 w 3046784"/>
              <a:gd name="connsiteY0" fmla="*/ 0 h 1320266"/>
              <a:gd name="connsiteX1" fmla="*/ 3046784 w 3046784"/>
              <a:gd name="connsiteY1" fmla="*/ 0 h 1320266"/>
              <a:gd name="connsiteX2" fmla="*/ 3046784 w 3046784"/>
              <a:gd name="connsiteY2" fmla="*/ 1287722 h 1320266"/>
              <a:gd name="connsiteX3" fmla="*/ 2137226 w 3046784"/>
              <a:gd name="connsiteY3" fmla="*/ 1286400 h 1320266"/>
              <a:gd name="connsiteX4" fmla="*/ 786792 w 3046784"/>
              <a:gd name="connsiteY4" fmla="*/ 1320266 h 1320266"/>
              <a:gd name="connsiteX5" fmla="*/ 0 w 3046784"/>
              <a:gd name="connsiteY5" fmla="*/ 1310200 h 1320266"/>
              <a:gd name="connsiteX6" fmla="*/ 0 w 3046784"/>
              <a:gd name="connsiteY6" fmla="*/ 0 h 1320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46784" h="1320266">
                <a:moveTo>
                  <a:pt x="0" y="0"/>
                </a:moveTo>
                <a:lnTo>
                  <a:pt x="3046784" y="0"/>
                </a:lnTo>
                <a:lnTo>
                  <a:pt x="3046784" y="1287722"/>
                </a:lnTo>
                <a:lnTo>
                  <a:pt x="2137226" y="1286400"/>
                </a:lnTo>
                <a:cubicBezTo>
                  <a:pt x="1898748" y="1289930"/>
                  <a:pt x="1052786" y="1304037"/>
                  <a:pt x="786792" y="1320266"/>
                </a:cubicBezTo>
                <a:lnTo>
                  <a:pt x="0" y="1310200"/>
                </a:lnTo>
                <a:lnTo>
                  <a:pt x="0" y="0"/>
                </a:lnTo>
                <a:close/>
              </a:path>
            </a:pathLst>
          </a:custGeom>
          <a:effectLst/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385687B4-2F05-476C-B492-539A590A8E6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572608" y="4720314"/>
            <a:ext cx="3046784" cy="3680499"/>
          </a:xfrm>
          <a:custGeom>
            <a:avLst/>
            <a:gdLst>
              <a:gd name="connsiteX0" fmla="*/ 3046784 w 3046784"/>
              <a:gd name="connsiteY0" fmla="*/ 0 h 3680499"/>
              <a:gd name="connsiteX1" fmla="*/ 3046784 w 3046784"/>
              <a:gd name="connsiteY1" fmla="*/ 3680499 h 3680499"/>
              <a:gd name="connsiteX2" fmla="*/ 0 w 3046784"/>
              <a:gd name="connsiteY2" fmla="*/ 3680499 h 3680499"/>
              <a:gd name="connsiteX3" fmla="*/ 0 w 3046784"/>
              <a:gd name="connsiteY3" fmla="*/ 12328 h 3680499"/>
              <a:gd name="connsiteX4" fmla="*/ 3041042 w 3046784"/>
              <a:gd name="connsiteY4" fmla="*/ 4086 h 3680499"/>
              <a:gd name="connsiteX5" fmla="*/ 3046784 w 3046784"/>
              <a:gd name="connsiteY5" fmla="*/ 0 h 3680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46784" h="3680499">
                <a:moveTo>
                  <a:pt x="3046784" y="0"/>
                </a:moveTo>
                <a:lnTo>
                  <a:pt x="3046784" y="3680499"/>
                </a:lnTo>
                <a:lnTo>
                  <a:pt x="0" y="3680499"/>
                </a:lnTo>
                <a:lnTo>
                  <a:pt x="0" y="12328"/>
                </a:lnTo>
                <a:lnTo>
                  <a:pt x="3041042" y="4086"/>
                </a:lnTo>
                <a:lnTo>
                  <a:pt x="3046784" y="0"/>
                </a:lnTo>
                <a:close/>
              </a:path>
            </a:pathLst>
          </a:custGeom>
          <a:effectLst/>
        </p:spPr>
      </p:pic>
      <p:sp>
        <p:nvSpPr>
          <p:cNvPr id="29" name="矩形 28">
            <a:extLst>
              <a:ext uri="{FF2B5EF4-FFF2-40B4-BE49-F238E27FC236}">
                <a16:creationId xmlns:a16="http://schemas.microsoft.com/office/drawing/2014/main" id="{B1B053C3-6DE3-471F-B24E-3C6BAC8CBD8B}"/>
              </a:ext>
            </a:extLst>
          </p:cNvPr>
          <p:cNvSpPr/>
          <p:nvPr/>
        </p:nvSpPr>
        <p:spPr>
          <a:xfrm>
            <a:off x="7826885" y="834630"/>
            <a:ext cx="4365115" cy="6023370"/>
          </a:xfrm>
          <a:prstGeom prst="rect">
            <a:avLst/>
          </a:prstGeom>
          <a:blipFill dpi="0" rotWithShape="1">
            <a:blip r:embed="rId8">
              <a:alphaModFix amt="7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1076FE7B-B150-4C84-BC50-DEEB92BBA09E}"/>
              </a:ext>
            </a:extLst>
          </p:cNvPr>
          <p:cNvSpPr/>
          <p:nvPr/>
        </p:nvSpPr>
        <p:spPr>
          <a:xfrm>
            <a:off x="0" y="0"/>
            <a:ext cx="4692107" cy="4089400"/>
          </a:xfrm>
          <a:prstGeom prst="rect">
            <a:avLst/>
          </a:prstGeom>
          <a:blipFill dpi="0" rotWithShape="1">
            <a:blip r:embed="rId9">
              <a:alphaModFix amt="51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8452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a14="http://schemas.microsoft.com/office/drawing/2010/main" xmlns:a16="http://schemas.microsoft.com/office/drawing/2014/main" xmlns="">
      <p:transition spd="slow">
        <p:random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C402F7F-74C3-47D5-B0DA-0870741A42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350" y="491934"/>
            <a:ext cx="2031325" cy="590931"/>
          </a:xfrm>
        </p:spPr>
        <p:txBody>
          <a:bodyPr/>
          <a:lstStyle/>
          <a:p>
            <a:r>
              <a:rPr lang="zh-CN" altLang="en-US" dirty="0">
                <a:sym typeface="Microsoft YaHei" panose="020B0503020204020204" pitchFamily="34" charset="-122"/>
              </a:rPr>
              <a:t>使用图标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0A9C9764-DF8B-4818-A035-7BCAEAACB6C1}"/>
              </a:ext>
            </a:extLst>
          </p:cNvPr>
          <p:cNvGrpSpPr/>
          <p:nvPr/>
        </p:nvGrpSpPr>
        <p:grpSpPr>
          <a:xfrm>
            <a:off x="955855" y="387464"/>
            <a:ext cx="2261141" cy="638355"/>
            <a:chOff x="1247955" y="971909"/>
            <a:chExt cx="2261141" cy="638355"/>
          </a:xfrm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827111BB-4A9E-4471-9408-FF03C17A065B}"/>
                </a:ext>
              </a:extLst>
            </p:cNvPr>
            <p:cNvSpPr/>
            <p:nvPr/>
          </p:nvSpPr>
          <p:spPr>
            <a:xfrm>
              <a:off x="1247955" y="971909"/>
              <a:ext cx="2053087" cy="638355"/>
            </a:xfrm>
            <a:custGeom>
              <a:avLst/>
              <a:gdLst>
                <a:gd name="connsiteX0" fmla="*/ 0 w 2053087"/>
                <a:gd name="connsiteY0" fmla="*/ 57510 h 638355"/>
                <a:gd name="connsiteX1" fmla="*/ 2053087 w 2053087"/>
                <a:gd name="connsiteY1" fmla="*/ 0 h 638355"/>
                <a:gd name="connsiteX2" fmla="*/ 1897811 w 2053087"/>
                <a:gd name="connsiteY2" fmla="*/ 638355 h 638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53087" h="638355">
                  <a:moveTo>
                    <a:pt x="0" y="57510"/>
                  </a:moveTo>
                  <a:lnTo>
                    <a:pt x="2053087" y="0"/>
                  </a:lnTo>
                  <a:lnTo>
                    <a:pt x="1897811" y="638355"/>
                  </a:ln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1"/>
                  </a:gs>
                  <a:gs pos="48000">
                    <a:schemeClr val="accent1">
                      <a:lumMod val="50000"/>
                      <a:alpha val="0"/>
                    </a:schemeClr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22FD0329-C170-47B0-8BC1-DEED488E5AB0}"/>
                </a:ext>
              </a:extLst>
            </p:cNvPr>
            <p:cNvSpPr/>
            <p:nvPr/>
          </p:nvSpPr>
          <p:spPr>
            <a:xfrm>
              <a:off x="3244850" y="1301750"/>
              <a:ext cx="264246" cy="306408"/>
            </a:xfrm>
            <a:custGeom>
              <a:avLst/>
              <a:gdLst>
                <a:gd name="connsiteX0" fmla="*/ 0 w 2053087"/>
                <a:gd name="connsiteY0" fmla="*/ 57510 h 638355"/>
                <a:gd name="connsiteX1" fmla="*/ 2053087 w 2053087"/>
                <a:gd name="connsiteY1" fmla="*/ 0 h 638355"/>
                <a:gd name="connsiteX2" fmla="*/ 1897811 w 2053087"/>
                <a:gd name="connsiteY2" fmla="*/ 638355 h 638355"/>
                <a:gd name="connsiteX0" fmla="*/ 0 w 2053087"/>
                <a:gd name="connsiteY0" fmla="*/ 57510 h 638355"/>
                <a:gd name="connsiteX1" fmla="*/ 1502570 w 2053087"/>
                <a:gd name="connsiteY1" fmla="*/ 22048 h 638355"/>
                <a:gd name="connsiteX2" fmla="*/ 2053087 w 2053087"/>
                <a:gd name="connsiteY2" fmla="*/ 0 h 638355"/>
                <a:gd name="connsiteX3" fmla="*/ 1897811 w 2053087"/>
                <a:gd name="connsiteY3" fmla="*/ 638355 h 638355"/>
                <a:gd name="connsiteX0" fmla="*/ 0 w 550517"/>
                <a:gd name="connsiteY0" fmla="*/ 22048 h 638355"/>
                <a:gd name="connsiteX1" fmla="*/ 550517 w 550517"/>
                <a:gd name="connsiteY1" fmla="*/ 0 h 638355"/>
                <a:gd name="connsiteX2" fmla="*/ 395241 w 550517"/>
                <a:gd name="connsiteY2" fmla="*/ 638355 h 638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0517" h="638355">
                  <a:moveTo>
                    <a:pt x="0" y="22048"/>
                  </a:moveTo>
                  <a:lnTo>
                    <a:pt x="550517" y="0"/>
                  </a:lnTo>
                  <a:lnTo>
                    <a:pt x="395241" y="638355"/>
                  </a:ln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1"/>
                  </a:gs>
                  <a:gs pos="53000">
                    <a:schemeClr val="accent1">
                      <a:lumMod val="50000"/>
                      <a:alpha val="0"/>
                    </a:schemeClr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图形 10">
            <a:extLst>
              <a:ext uri="{FF2B5EF4-FFF2-40B4-BE49-F238E27FC236}">
                <a16:creationId xmlns:a16="http://schemas.microsoft.com/office/drawing/2014/main" id="{8ACC4B90-317C-4ED9-A205-DD4F37AC6077}"/>
              </a:ext>
            </a:extLst>
          </p:cNvPr>
          <p:cNvSpPr/>
          <p:nvPr/>
        </p:nvSpPr>
        <p:spPr>
          <a:xfrm>
            <a:off x="1007253" y="1429378"/>
            <a:ext cx="254963" cy="313694"/>
          </a:xfrm>
          <a:custGeom>
            <a:avLst/>
            <a:gdLst>
              <a:gd name="connsiteX0" fmla="*/ 126515 w 254963"/>
              <a:gd name="connsiteY0" fmla="*/ 0 h 313694"/>
              <a:gd name="connsiteX1" fmla="*/ 0 w 254963"/>
              <a:gd name="connsiteY1" fmla="*/ 125725 h 313694"/>
              <a:gd name="connsiteX2" fmla="*/ 50818 w 254963"/>
              <a:gd name="connsiteY2" fmla="*/ 224792 h 313694"/>
              <a:gd name="connsiteX3" fmla="*/ 50818 w 254963"/>
              <a:gd name="connsiteY3" fmla="*/ 224821 h 313694"/>
              <a:gd name="connsiteX4" fmla="*/ 51852 w 254963"/>
              <a:gd name="connsiteY4" fmla="*/ 228372 h 313694"/>
              <a:gd name="connsiteX5" fmla="*/ 50904 w 254963"/>
              <a:gd name="connsiteY5" fmla="*/ 228362 h 313694"/>
              <a:gd name="connsiteX6" fmla="*/ 107744 w 254963"/>
              <a:gd name="connsiteY6" fmla="*/ 304362 h 313694"/>
              <a:gd name="connsiteX7" fmla="*/ 126352 w 254963"/>
              <a:gd name="connsiteY7" fmla="*/ 313694 h 313694"/>
              <a:gd name="connsiteX8" fmla="*/ 145171 w 254963"/>
              <a:gd name="connsiteY8" fmla="*/ 304256 h 313694"/>
              <a:gd name="connsiteX9" fmla="*/ 186168 w 254963"/>
              <a:gd name="connsiteY9" fmla="*/ 248673 h 313694"/>
              <a:gd name="connsiteX10" fmla="*/ 201972 w 254963"/>
              <a:gd name="connsiteY10" fmla="*/ 228410 h 313694"/>
              <a:gd name="connsiteX11" fmla="*/ 254963 w 254963"/>
              <a:gd name="connsiteY11" fmla="*/ 125725 h 313694"/>
              <a:gd name="connsiteX12" fmla="*/ 126515 w 254963"/>
              <a:gd name="connsiteY12" fmla="*/ 0 h 313694"/>
              <a:gd name="connsiteX13" fmla="*/ 186713 w 254963"/>
              <a:gd name="connsiteY13" fmla="*/ 215718 h 313694"/>
              <a:gd name="connsiteX14" fmla="*/ 169216 w 254963"/>
              <a:gd name="connsiteY14" fmla="*/ 238221 h 313694"/>
              <a:gd name="connsiteX15" fmla="*/ 129290 w 254963"/>
              <a:gd name="connsiteY15" fmla="*/ 292225 h 313694"/>
              <a:gd name="connsiteX16" fmla="*/ 126103 w 254963"/>
              <a:gd name="connsiteY16" fmla="*/ 294130 h 313694"/>
              <a:gd name="connsiteX17" fmla="*/ 123327 w 254963"/>
              <a:gd name="connsiteY17" fmla="*/ 292732 h 313694"/>
              <a:gd name="connsiteX18" fmla="*/ 65263 w 254963"/>
              <a:gd name="connsiteY18" fmla="*/ 215785 h 313694"/>
              <a:gd name="connsiteX19" fmla="*/ 18062 w 254963"/>
              <a:gd name="connsiteY19" fmla="*/ 125725 h 313694"/>
              <a:gd name="connsiteX20" fmla="*/ 126514 w 254963"/>
              <a:gd name="connsiteY20" fmla="*/ 19565 h 313694"/>
              <a:gd name="connsiteX21" fmla="*/ 234957 w 254963"/>
              <a:gd name="connsiteY21" fmla="*/ 125725 h 313694"/>
              <a:gd name="connsiteX22" fmla="*/ 186713 w 254963"/>
              <a:gd name="connsiteY22" fmla="*/ 215718 h 313694"/>
              <a:gd name="connsiteX23" fmla="*/ 126524 w 254963"/>
              <a:gd name="connsiteY23" fmla="*/ 57852 h 313694"/>
              <a:gd name="connsiteX24" fmla="*/ 66832 w 254963"/>
              <a:gd name="connsiteY24" fmla="*/ 116258 h 313694"/>
              <a:gd name="connsiteX25" fmla="*/ 126524 w 254963"/>
              <a:gd name="connsiteY25" fmla="*/ 174655 h 313694"/>
              <a:gd name="connsiteX26" fmla="*/ 186187 w 254963"/>
              <a:gd name="connsiteY26" fmla="*/ 116258 h 313694"/>
              <a:gd name="connsiteX27" fmla="*/ 126524 w 254963"/>
              <a:gd name="connsiteY27" fmla="*/ 57852 h 313694"/>
              <a:gd name="connsiteX28" fmla="*/ 126524 w 254963"/>
              <a:gd name="connsiteY28" fmla="*/ 155091 h 313694"/>
              <a:gd name="connsiteX29" fmla="*/ 86819 w 254963"/>
              <a:gd name="connsiteY29" fmla="*/ 116258 h 313694"/>
              <a:gd name="connsiteX30" fmla="*/ 126524 w 254963"/>
              <a:gd name="connsiteY30" fmla="*/ 77416 h 313694"/>
              <a:gd name="connsiteX31" fmla="*/ 166200 w 254963"/>
              <a:gd name="connsiteY31" fmla="*/ 116258 h 313694"/>
              <a:gd name="connsiteX32" fmla="*/ 126524 w 254963"/>
              <a:gd name="connsiteY32" fmla="*/ 155091 h 313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54963" h="313694">
                <a:moveTo>
                  <a:pt x="126515" y="0"/>
                </a:moveTo>
                <a:cubicBezTo>
                  <a:pt x="55700" y="0"/>
                  <a:pt x="0" y="56406"/>
                  <a:pt x="0" y="125725"/>
                </a:cubicBezTo>
                <a:cubicBezTo>
                  <a:pt x="0" y="157149"/>
                  <a:pt x="30832" y="202279"/>
                  <a:pt x="50818" y="224792"/>
                </a:cubicBezTo>
                <a:lnTo>
                  <a:pt x="50818" y="224821"/>
                </a:lnTo>
                <a:lnTo>
                  <a:pt x="51852" y="228372"/>
                </a:lnTo>
                <a:lnTo>
                  <a:pt x="50904" y="228362"/>
                </a:lnTo>
                <a:cubicBezTo>
                  <a:pt x="70297" y="251028"/>
                  <a:pt x="107016" y="303357"/>
                  <a:pt x="107744" y="304362"/>
                </a:cubicBezTo>
                <a:cubicBezTo>
                  <a:pt x="112530" y="310296"/>
                  <a:pt x="119154" y="313684"/>
                  <a:pt x="126352" y="313694"/>
                </a:cubicBezTo>
                <a:cubicBezTo>
                  <a:pt x="133521" y="313694"/>
                  <a:pt x="140270" y="310305"/>
                  <a:pt x="145171" y="304256"/>
                </a:cubicBezTo>
                <a:cubicBezTo>
                  <a:pt x="174576" y="266735"/>
                  <a:pt x="181526" y="255861"/>
                  <a:pt x="186168" y="248673"/>
                </a:cubicBezTo>
                <a:cubicBezTo>
                  <a:pt x="189614" y="243332"/>
                  <a:pt x="191318" y="240652"/>
                  <a:pt x="201972" y="228410"/>
                </a:cubicBezTo>
                <a:cubicBezTo>
                  <a:pt x="207390" y="222169"/>
                  <a:pt x="254963" y="166299"/>
                  <a:pt x="254963" y="125725"/>
                </a:cubicBezTo>
                <a:cubicBezTo>
                  <a:pt x="254963" y="56406"/>
                  <a:pt x="197329" y="0"/>
                  <a:pt x="126515" y="0"/>
                </a:cubicBezTo>
                <a:close/>
                <a:moveTo>
                  <a:pt x="186713" y="215718"/>
                </a:moveTo>
                <a:cubicBezTo>
                  <a:pt x="175150" y="229032"/>
                  <a:pt x="173035" y="232287"/>
                  <a:pt x="169216" y="238221"/>
                </a:cubicBezTo>
                <a:cubicBezTo>
                  <a:pt x="165032" y="244701"/>
                  <a:pt x="158035" y="255527"/>
                  <a:pt x="129290" y="292225"/>
                </a:cubicBezTo>
                <a:cubicBezTo>
                  <a:pt x="128304" y="293460"/>
                  <a:pt x="127165" y="294130"/>
                  <a:pt x="126103" y="294130"/>
                </a:cubicBezTo>
                <a:cubicBezTo>
                  <a:pt x="125050" y="294121"/>
                  <a:pt x="123939" y="293469"/>
                  <a:pt x="123327" y="292732"/>
                </a:cubicBezTo>
                <a:cubicBezTo>
                  <a:pt x="121776" y="290550"/>
                  <a:pt x="85211" y="239120"/>
                  <a:pt x="65263" y="215785"/>
                </a:cubicBezTo>
                <a:cubicBezTo>
                  <a:pt x="47008" y="194440"/>
                  <a:pt x="18062" y="151099"/>
                  <a:pt x="18062" y="125725"/>
                </a:cubicBezTo>
                <a:cubicBezTo>
                  <a:pt x="18062" y="67193"/>
                  <a:pt x="66717" y="19565"/>
                  <a:pt x="126514" y="19565"/>
                </a:cubicBezTo>
                <a:cubicBezTo>
                  <a:pt x="186311" y="19565"/>
                  <a:pt x="234957" y="67193"/>
                  <a:pt x="234957" y="125725"/>
                </a:cubicBezTo>
                <a:cubicBezTo>
                  <a:pt x="234957" y="149462"/>
                  <a:pt x="209955" y="189013"/>
                  <a:pt x="186713" y="215718"/>
                </a:cubicBezTo>
                <a:close/>
                <a:moveTo>
                  <a:pt x="126524" y="57852"/>
                </a:moveTo>
                <a:cubicBezTo>
                  <a:pt x="93615" y="57852"/>
                  <a:pt x="66832" y="84049"/>
                  <a:pt x="66832" y="116258"/>
                </a:cubicBezTo>
                <a:cubicBezTo>
                  <a:pt x="66832" y="148458"/>
                  <a:pt x="93615" y="174655"/>
                  <a:pt x="126524" y="174655"/>
                </a:cubicBezTo>
                <a:cubicBezTo>
                  <a:pt x="159423" y="174655"/>
                  <a:pt x="186187" y="148458"/>
                  <a:pt x="186187" y="116258"/>
                </a:cubicBezTo>
                <a:cubicBezTo>
                  <a:pt x="186187" y="84049"/>
                  <a:pt x="159423" y="57852"/>
                  <a:pt x="126524" y="57852"/>
                </a:cubicBezTo>
                <a:close/>
                <a:moveTo>
                  <a:pt x="126524" y="155091"/>
                </a:moveTo>
                <a:cubicBezTo>
                  <a:pt x="104633" y="155091"/>
                  <a:pt x="86819" y="137661"/>
                  <a:pt x="86819" y="116258"/>
                </a:cubicBezTo>
                <a:cubicBezTo>
                  <a:pt x="86819" y="94837"/>
                  <a:pt x="104633" y="77416"/>
                  <a:pt x="126524" y="77416"/>
                </a:cubicBezTo>
                <a:cubicBezTo>
                  <a:pt x="148397" y="77416"/>
                  <a:pt x="166200" y="94837"/>
                  <a:pt x="166200" y="116258"/>
                </a:cubicBezTo>
                <a:cubicBezTo>
                  <a:pt x="166201" y="137661"/>
                  <a:pt x="148397" y="155091"/>
                  <a:pt x="126524" y="155091"/>
                </a:cubicBezTo>
                <a:close/>
              </a:path>
            </a:pathLst>
          </a:custGeom>
          <a:solidFill>
            <a:schemeClr val="accent1"/>
          </a:solidFill>
          <a:ln w="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" name="图形 12">
            <a:extLst>
              <a:ext uri="{FF2B5EF4-FFF2-40B4-BE49-F238E27FC236}">
                <a16:creationId xmlns:a16="http://schemas.microsoft.com/office/drawing/2014/main" id="{DCA135F9-3002-4445-BC69-9C4E2A158F35}"/>
              </a:ext>
            </a:extLst>
          </p:cNvPr>
          <p:cNvSpPr/>
          <p:nvPr/>
        </p:nvSpPr>
        <p:spPr>
          <a:xfrm>
            <a:off x="2082259" y="1428709"/>
            <a:ext cx="307681" cy="278829"/>
          </a:xfrm>
          <a:custGeom>
            <a:avLst/>
            <a:gdLst>
              <a:gd name="connsiteX0" fmla="*/ 176423 w 307681"/>
              <a:gd name="connsiteY0" fmla="*/ 94982 h 278829"/>
              <a:gd name="connsiteX1" fmla="*/ 156827 w 307681"/>
              <a:gd name="connsiteY1" fmla="*/ 76682 h 278829"/>
              <a:gd name="connsiteX2" fmla="*/ 137774 w 307681"/>
              <a:gd name="connsiteY2" fmla="*/ 94982 h 278829"/>
              <a:gd name="connsiteX3" fmla="*/ 156827 w 307681"/>
              <a:gd name="connsiteY3" fmla="*/ 113277 h 278829"/>
              <a:gd name="connsiteX4" fmla="*/ 176423 w 307681"/>
              <a:gd name="connsiteY4" fmla="*/ 94982 h 278829"/>
              <a:gd name="connsiteX5" fmla="*/ 244747 w 307681"/>
              <a:gd name="connsiteY5" fmla="*/ 153360 h 278829"/>
              <a:gd name="connsiteX6" fmla="*/ 244747 w 307681"/>
              <a:gd name="connsiteY6" fmla="*/ 35219 h 278829"/>
              <a:gd name="connsiteX7" fmla="*/ 223766 w 307681"/>
              <a:gd name="connsiteY7" fmla="*/ 0 h 278829"/>
              <a:gd name="connsiteX8" fmla="*/ 83911 w 307681"/>
              <a:gd name="connsiteY8" fmla="*/ 0 h 278829"/>
              <a:gd name="connsiteX9" fmla="*/ 62935 w 307681"/>
              <a:gd name="connsiteY9" fmla="*/ 35219 h 278829"/>
              <a:gd name="connsiteX10" fmla="*/ 62935 w 307681"/>
              <a:gd name="connsiteY10" fmla="*/ 153360 h 278829"/>
              <a:gd name="connsiteX11" fmla="*/ 0 w 307681"/>
              <a:gd name="connsiteY11" fmla="*/ 153360 h 278829"/>
              <a:gd name="connsiteX12" fmla="*/ 0 w 307681"/>
              <a:gd name="connsiteY12" fmla="*/ 278829 h 278829"/>
              <a:gd name="connsiteX13" fmla="*/ 83911 w 307681"/>
              <a:gd name="connsiteY13" fmla="*/ 278829 h 278829"/>
              <a:gd name="connsiteX14" fmla="*/ 83911 w 307681"/>
              <a:gd name="connsiteY14" fmla="*/ 48796 h 278829"/>
              <a:gd name="connsiteX15" fmla="*/ 223766 w 307681"/>
              <a:gd name="connsiteY15" fmla="*/ 48796 h 278829"/>
              <a:gd name="connsiteX16" fmla="*/ 223766 w 307681"/>
              <a:gd name="connsiteY16" fmla="*/ 278830 h 278829"/>
              <a:gd name="connsiteX17" fmla="*/ 307681 w 307681"/>
              <a:gd name="connsiteY17" fmla="*/ 278830 h 278829"/>
              <a:gd name="connsiteX18" fmla="*/ 307681 w 307681"/>
              <a:gd name="connsiteY18" fmla="*/ 153360 h 278829"/>
              <a:gd name="connsiteX19" fmla="*/ 244747 w 307681"/>
              <a:gd name="connsiteY19" fmla="*/ 153360 h 278829"/>
              <a:gd name="connsiteX20" fmla="*/ 157338 w 307681"/>
              <a:gd name="connsiteY20" fmla="*/ 41829 h 278829"/>
              <a:gd name="connsiteX21" fmla="*/ 139854 w 307681"/>
              <a:gd name="connsiteY21" fmla="*/ 24403 h 278829"/>
              <a:gd name="connsiteX22" fmla="*/ 157338 w 307681"/>
              <a:gd name="connsiteY22" fmla="*/ 6976 h 278829"/>
              <a:gd name="connsiteX23" fmla="*/ 174817 w 307681"/>
              <a:gd name="connsiteY23" fmla="*/ 24403 h 278829"/>
              <a:gd name="connsiteX24" fmla="*/ 157338 w 307681"/>
              <a:gd name="connsiteY24" fmla="*/ 41829 h 278829"/>
              <a:gd name="connsiteX25" fmla="*/ 182263 w 307681"/>
              <a:gd name="connsiteY25" fmla="*/ 119342 h 278829"/>
              <a:gd name="connsiteX26" fmla="*/ 123164 w 307681"/>
              <a:gd name="connsiteY26" fmla="*/ 119342 h 278829"/>
              <a:gd name="connsiteX27" fmla="*/ 111883 w 307681"/>
              <a:gd name="connsiteY27" fmla="*/ 125446 h 278829"/>
              <a:gd name="connsiteX28" fmla="*/ 111883 w 307681"/>
              <a:gd name="connsiteY28" fmla="*/ 180655 h 278829"/>
              <a:gd name="connsiteX29" fmla="*/ 118094 w 307681"/>
              <a:gd name="connsiteY29" fmla="*/ 186307 h 278829"/>
              <a:gd name="connsiteX30" fmla="*/ 124742 w 307681"/>
              <a:gd name="connsiteY30" fmla="*/ 180340 h 278829"/>
              <a:gd name="connsiteX31" fmla="*/ 124742 w 307681"/>
              <a:gd name="connsiteY31" fmla="*/ 146952 h 278829"/>
              <a:gd name="connsiteX32" fmla="*/ 131193 w 307681"/>
              <a:gd name="connsiteY32" fmla="*/ 147332 h 278829"/>
              <a:gd name="connsiteX33" fmla="*/ 131226 w 307681"/>
              <a:gd name="connsiteY33" fmla="*/ 265727 h 278829"/>
              <a:gd name="connsiteX34" fmla="*/ 137438 w 307681"/>
              <a:gd name="connsiteY34" fmla="*/ 271797 h 278829"/>
              <a:gd name="connsiteX35" fmla="*/ 144118 w 307681"/>
              <a:gd name="connsiteY35" fmla="*/ 271891 h 278829"/>
              <a:gd name="connsiteX36" fmla="*/ 150432 w 307681"/>
              <a:gd name="connsiteY36" fmla="*/ 265727 h 278829"/>
              <a:gd name="connsiteX37" fmla="*/ 150432 w 307681"/>
              <a:gd name="connsiteY37" fmla="*/ 210771 h 278829"/>
              <a:gd name="connsiteX38" fmla="*/ 154024 w 307681"/>
              <a:gd name="connsiteY38" fmla="*/ 207658 h 278829"/>
              <a:gd name="connsiteX39" fmla="*/ 156982 w 307681"/>
              <a:gd name="connsiteY39" fmla="*/ 210898 h 278829"/>
              <a:gd name="connsiteX40" fmla="*/ 156982 w 307681"/>
              <a:gd name="connsiteY40" fmla="*/ 266234 h 278829"/>
              <a:gd name="connsiteX41" fmla="*/ 163428 w 307681"/>
              <a:gd name="connsiteY41" fmla="*/ 271797 h 278829"/>
              <a:gd name="connsiteX42" fmla="*/ 169907 w 307681"/>
              <a:gd name="connsiteY42" fmla="*/ 271797 h 278829"/>
              <a:gd name="connsiteX43" fmla="*/ 176353 w 307681"/>
              <a:gd name="connsiteY43" fmla="*/ 266234 h 278829"/>
              <a:gd name="connsiteX44" fmla="*/ 176353 w 307681"/>
              <a:gd name="connsiteY44" fmla="*/ 146854 h 278829"/>
              <a:gd name="connsiteX45" fmla="*/ 182804 w 307681"/>
              <a:gd name="connsiteY45" fmla="*/ 146760 h 278829"/>
              <a:gd name="connsiteX46" fmla="*/ 183015 w 307681"/>
              <a:gd name="connsiteY46" fmla="*/ 180580 h 278829"/>
              <a:gd name="connsiteX47" fmla="*/ 189653 w 307681"/>
              <a:gd name="connsiteY47" fmla="*/ 186434 h 278829"/>
              <a:gd name="connsiteX48" fmla="*/ 195597 w 307681"/>
              <a:gd name="connsiteY48" fmla="*/ 180848 h 278829"/>
              <a:gd name="connsiteX49" fmla="*/ 195663 w 307681"/>
              <a:gd name="connsiteY49" fmla="*/ 125446 h 278829"/>
              <a:gd name="connsiteX50" fmla="*/ 182263 w 307681"/>
              <a:gd name="connsiteY50" fmla="*/ 119342 h 278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307681" h="278829">
                <a:moveTo>
                  <a:pt x="176423" y="94982"/>
                </a:moveTo>
                <a:cubicBezTo>
                  <a:pt x="176423" y="84874"/>
                  <a:pt x="167648" y="76682"/>
                  <a:pt x="156827" y="76682"/>
                </a:cubicBezTo>
                <a:cubicBezTo>
                  <a:pt x="146000" y="76682"/>
                  <a:pt x="137774" y="84874"/>
                  <a:pt x="137774" y="94982"/>
                </a:cubicBezTo>
                <a:cubicBezTo>
                  <a:pt x="137774" y="105085"/>
                  <a:pt x="146000" y="113277"/>
                  <a:pt x="156827" y="113277"/>
                </a:cubicBezTo>
                <a:cubicBezTo>
                  <a:pt x="167648" y="113277"/>
                  <a:pt x="176423" y="105085"/>
                  <a:pt x="176423" y="94982"/>
                </a:cubicBezTo>
                <a:close/>
                <a:moveTo>
                  <a:pt x="244747" y="153360"/>
                </a:moveTo>
                <a:lnTo>
                  <a:pt x="244747" y="35219"/>
                </a:lnTo>
                <a:cubicBezTo>
                  <a:pt x="244747" y="15769"/>
                  <a:pt x="235352" y="0"/>
                  <a:pt x="223766" y="0"/>
                </a:cubicBezTo>
                <a:lnTo>
                  <a:pt x="83911" y="0"/>
                </a:lnTo>
                <a:cubicBezTo>
                  <a:pt x="72324" y="0"/>
                  <a:pt x="62935" y="15769"/>
                  <a:pt x="62935" y="35219"/>
                </a:cubicBezTo>
                <a:lnTo>
                  <a:pt x="62935" y="153360"/>
                </a:lnTo>
                <a:lnTo>
                  <a:pt x="0" y="153360"/>
                </a:lnTo>
                <a:lnTo>
                  <a:pt x="0" y="278829"/>
                </a:lnTo>
                <a:lnTo>
                  <a:pt x="83911" y="278829"/>
                </a:lnTo>
                <a:lnTo>
                  <a:pt x="83911" y="48796"/>
                </a:lnTo>
                <a:lnTo>
                  <a:pt x="223766" y="48796"/>
                </a:lnTo>
                <a:lnTo>
                  <a:pt x="223766" y="278830"/>
                </a:lnTo>
                <a:lnTo>
                  <a:pt x="307681" y="278830"/>
                </a:lnTo>
                <a:lnTo>
                  <a:pt x="307681" y="153360"/>
                </a:lnTo>
                <a:lnTo>
                  <a:pt x="244747" y="153360"/>
                </a:lnTo>
                <a:close/>
                <a:moveTo>
                  <a:pt x="157338" y="41829"/>
                </a:moveTo>
                <a:cubicBezTo>
                  <a:pt x="147681" y="41829"/>
                  <a:pt x="139854" y="34027"/>
                  <a:pt x="139854" y="24403"/>
                </a:cubicBezTo>
                <a:cubicBezTo>
                  <a:pt x="139854" y="14779"/>
                  <a:pt x="147681" y="6976"/>
                  <a:pt x="157338" y="6976"/>
                </a:cubicBezTo>
                <a:cubicBezTo>
                  <a:pt x="166991" y="6976"/>
                  <a:pt x="174817" y="14779"/>
                  <a:pt x="174817" y="24403"/>
                </a:cubicBezTo>
                <a:cubicBezTo>
                  <a:pt x="174817" y="34027"/>
                  <a:pt x="166991" y="41829"/>
                  <a:pt x="157338" y="41829"/>
                </a:cubicBezTo>
                <a:close/>
                <a:moveTo>
                  <a:pt x="182263" y="119342"/>
                </a:moveTo>
                <a:lnTo>
                  <a:pt x="123164" y="119342"/>
                </a:lnTo>
                <a:cubicBezTo>
                  <a:pt x="123164" y="119342"/>
                  <a:pt x="114568" y="118329"/>
                  <a:pt x="111883" y="125446"/>
                </a:cubicBezTo>
                <a:lnTo>
                  <a:pt x="111883" y="180655"/>
                </a:lnTo>
                <a:cubicBezTo>
                  <a:pt x="111883" y="180655"/>
                  <a:pt x="112117" y="186307"/>
                  <a:pt x="118094" y="186307"/>
                </a:cubicBezTo>
                <a:cubicBezTo>
                  <a:pt x="118094" y="186307"/>
                  <a:pt x="124742" y="186340"/>
                  <a:pt x="124742" y="180340"/>
                </a:cubicBezTo>
                <a:lnTo>
                  <a:pt x="124742" y="146952"/>
                </a:lnTo>
                <a:cubicBezTo>
                  <a:pt x="124742" y="146952"/>
                  <a:pt x="128437" y="139356"/>
                  <a:pt x="131193" y="147332"/>
                </a:cubicBezTo>
                <a:lnTo>
                  <a:pt x="131226" y="265727"/>
                </a:lnTo>
                <a:cubicBezTo>
                  <a:pt x="131226" y="265727"/>
                  <a:pt x="130991" y="271797"/>
                  <a:pt x="137438" y="271797"/>
                </a:cubicBezTo>
                <a:lnTo>
                  <a:pt x="144118" y="271891"/>
                </a:lnTo>
                <a:cubicBezTo>
                  <a:pt x="144118" y="271891"/>
                  <a:pt x="150432" y="271825"/>
                  <a:pt x="150432" y="265727"/>
                </a:cubicBezTo>
                <a:lnTo>
                  <a:pt x="150432" y="210771"/>
                </a:lnTo>
                <a:cubicBezTo>
                  <a:pt x="150432" y="210771"/>
                  <a:pt x="150667" y="207658"/>
                  <a:pt x="154024" y="207658"/>
                </a:cubicBezTo>
                <a:cubicBezTo>
                  <a:pt x="154024" y="207658"/>
                  <a:pt x="156982" y="208772"/>
                  <a:pt x="156982" y="210898"/>
                </a:cubicBezTo>
                <a:lnTo>
                  <a:pt x="156982" y="266234"/>
                </a:lnTo>
                <a:cubicBezTo>
                  <a:pt x="156982" y="266234"/>
                  <a:pt x="156982" y="271797"/>
                  <a:pt x="163428" y="271797"/>
                </a:cubicBezTo>
                <a:lnTo>
                  <a:pt x="169907" y="271797"/>
                </a:lnTo>
                <a:cubicBezTo>
                  <a:pt x="169907" y="271797"/>
                  <a:pt x="176353" y="271416"/>
                  <a:pt x="176353" y="266234"/>
                </a:cubicBezTo>
                <a:lnTo>
                  <a:pt x="176353" y="146854"/>
                </a:lnTo>
                <a:cubicBezTo>
                  <a:pt x="176353" y="146854"/>
                  <a:pt x="178672" y="139802"/>
                  <a:pt x="182804" y="146760"/>
                </a:cubicBezTo>
                <a:lnTo>
                  <a:pt x="183015" y="180580"/>
                </a:lnTo>
                <a:cubicBezTo>
                  <a:pt x="183015" y="180580"/>
                  <a:pt x="181518" y="186434"/>
                  <a:pt x="189653" y="186434"/>
                </a:cubicBezTo>
                <a:cubicBezTo>
                  <a:pt x="195780" y="186434"/>
                  <a:pt x="195597" y="180848"/>
                  <a:pt x="195597" y="180848"/>
                </a:cubicBezTo>
                <a:lnTo>
                  <a:pt x="195663" y="125446"/>
                </a:lnTo>
                <a:cubicBezTo>
                  <a:pt x="195662" y="125446"/>
                  <a:pt x="192474" y="119342"/>
                  <a:pt x="182263" y="119342"/>
                </a:cubicBezTo>
                <a:close/>
              </a:path>
            </a:pathLst>
          </a:custGeom>
          <a:solidFill>
            <a:schemeClr val="accent1"/>
          </a:solidFill>
          <a:ln w="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" name="图形 14">
            <a:extLst>
              <a:ext uri="{FF2B5EF4-FFF2-40B4-BE49-F238E27FC236}">
                <a16:creationId xmlns:a16="http://schemas.microsoft.com/office/drawing/2014/main" id="{8DDF7CEB-87AC-4023-8833-7D840C55AB56}"/>
              </a:ext>
            </a:extLst>
          </p:cNvPr>
          <p:cNvSpPr/>
          <p:nvPr/>
        </p:nvSpPr>
        <p:spPr>
          <a:xfrm>
            <a:off x="3265234" y="1428297"/>
            <a:ext cx="146563" cy="314051"/>
          </a:xfrm>
          <a:custGeom>
            <a:avLst/>
            <a:gdLst>
              <a:gd name="connsiteX0" fmla="*/ 112975 w 146563"/>
              <a:gd name="connsiteY0" fmla="*/ 262717 h 314051"/>
              <a:gd name="connsiteX1" fmla="*/ 119083 w 146563"/>
              <a:gd name="connsiteY1" fmla="*/ 172126 h 314051"/>
              <a:gd name="connsiteX2" fmla="*/ 134352 w 146563"/>
              <a:gd name="connsiteY2" fmla="*/ 172126 h 314051"/>
              <a:gd name="connsiteX3" fmla="*/ 134352 w 146563"/>
              <a:gd name="connsiteY3" fmla="*/ 154005 h 314051"/>
              <a:gd name="connsiteX4" fmla="*/ 143512 w 146563"/>
              <a:gd name="connsiteY4" fmla="*/ 154005 h 314051"/>
              <a:gd name="connsiteX5" fmla="*/ 143512 w 146563"/>
              <a:gd name="connsiteY5" fmla="*/ 87571 h 314051"/>
              <a:gd name="connsiteX6" fmla="*/ 137746 w 146563"/>
              <a:gd name="connsiteY6" fmla="*/ 87571 h 314051"/>
              <a:gd name="connsiteX7" fmla="*/ 91603 w 146563"/>
              <a:gd name="connsiteY7" fmla="*/ 87571 h 314051"/>
              <a:gd name="connsiteX8" fmla="*/ 36616 w 146563"/>
              <a:gd name="connsiteY8" fmla="*/ 74337 h 314051"/>
              <a:gd name="connsiteX9" fmla="*/ 36641 w 146563"/>
              <a:gd name="connsiteY9" fmla="*/ 58527 h 314051"/>
              <a:gd name="connsiteX10" fmla="*/ 91603 w 146563"/>
              <a:gd name="connsiteY10" fmla="*/ 12078 h 314051"/>
              <a:gd name="connsiteX11" fmla="*/ 92128 w 146563"/>
              <a:gd name="connsiteY11" fmla="*/ 12084 h 314051"/>
              <a:gd name="connsiteX12" fmla="*/ 100763 w 146563"/>
              <a:gd name="connsiteY12" fmla="*/ 18120 h 314051"/>
              <a:gd name="connsiteX13" fmla="*/ 106871 w 146563"/>
              <a:gd name="connsiteY13" fmla="*/ 18120 h 314051"/>
              <a:gd name="connsiteX14" fmla="*/ 116031 w 146563"/>
              <a:gd name="connsiteY14" fmla="*/ 9058 h 314051"/>
              <a:gd name="connsiteX15" fmla="*/ 106871 w 146563"/>
              <a:gd name="connsiteY15" fmla="*/ 0 h 314051"/>
              <a:gd name="connsiteX16" fmla="*/ 100763 w 146563"/>
              <a:gd name="connsiteY16" fmla="*/ 0 h 314051"/>
              <a:gd name="connsiteX17" fmla="*/ 91869 w 146563"/>
              <a:gd name="connsiteY17" fmla="*/ 6888 h 314051"/>
              <a:gd name="connsiteX18" fmla="*/ 82442 w 146563"/>
              <a:gd name="connsiteY18" fmla="*/ 6042 h 314051"/>
              <a:gd name="connsiteX19" fmla="*/ 30533 w 146563"/>
              <a:gd name="connsiteY19" fmla="*/ 57377 h 314051"/>
              <a:gd name="connsiteX20" fmla="*/ 30533 w 146563"/>
              <a:gd name="connsiteY20" fmla="*/ 81534 h 314051"/>
              <a:gd name="connsiteX21" fmla="*/ 30892 w 146563"/>
              <a:gd name="connsiteY21" fmla="*/ 87570 h 314051"/>
              <a:gd name="connsiteX22" fmla="*/ 3052 w 146563"/>
              <a:gd name="connsiteY22" fmla="*/ 87570 h 314051"/>
              <a:gd name="connsiteX23" fmla="*/ 3052 w 146563"/>
              <a:gd name="connsiteY23" fmla="*/ 154005 h 314051"/>
              <a:gd name="connsiteX24" fmla="*/ 12212 w 146563"/>
              <a:gd name="connsiteY24" fmla="*/ 154005 h 314051"/>
              <a:gd name="connsiteX25" fmla="*/ 12212 w 146563"/>
              <a:gd name="connsiteY25" fmla="*/ 172125 h 314051"/>
              <a:gd name="connsiteX26" fmla="*/ 27481 w 146563"/>
              <a:gd name="connsiteY26" fmla="*/ 172125 h 314051"/>
              <a:gd name="connsiteX27" fmla="*/ 33589 w 146563"/>
              <a:gd name="connsiteY27" fmla="*/ 262717 h 314051"/>
              <a:gd name="connsiteX28" fmla="*/ 0 w 146563"/>
              <a:gd name="connsiteY28" fmla="*/ 268758 h 314051"/>
              <a:gd name="connsiteX29" fmla="*/ 0 w 146563"/>
              <a:gd name="connsiteY29" fmla="*/ 314052 h 314051"/>
              <a:gd name="connsiteX30" fmla="*/ 146564 w 146563"/>
              <a:gd name="connsiteY30" fmla="*/ 314052 h 314051"/>
              <a:gd name="connsiteX31" fmla="*/ 146564 w 146563"/>
              <a:gd name="connsiteY31" fmla="*/ 268760 h 314051"/>
              <a:gd name="connsiteX32" fmla="*/ 112975 w 146563"/>
              <a:gd name="connsiteY32" fmla="*/ 262717 h 314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46563" h="314051">
                <a:moveTo>
                  <a:pt x="112975" y="262717"/>
                </a:moveTo>
                <a:lnTo>
                  <a:pt x="119083" y="172126"/>
                </a:lnTo>
                <a:lnTo>
                  <a:pt x="134352" y="172126"/>
                </a:lnTo>
                <a:lnTo>
                  <a:pt x="134352" y="154005"/>
                </a:lnTo>
                <a:lnTo>
                  <a:pt x="143512" y="154005"/>
                </a:lnTo>
                <a:lnTo>
                  <a:pt x="143512" y="87571"/>
                </a:lnTo>
                <a:lnTo>
                  <a:pt x="137746" y="87571"/>
                </a:lnTo>
                <a:cubicBezTo>
                  <a:pt x="127950" y="91479"/>
                  <a:pt x="110944" y="87698"/>
                  <a:pt x="91603" y="87571"/>
                </a:cubicBezTo>
                <a:cubicBezTo>
                  <a:pt x="60370" y="87366"/>
                  <a:pt x="31989" y="98898"/>
                  <a:pt x="36616" y="74337"/>
                </a:cubicBezTo>
                <a:lnTo>
                  <a:pt x="36641" y="58527"/>
                </a:lnTo>
                <a:cubicBezTo>
                  <a:pt x="36641" y="32872"/>
                  <a:pt x="61249" y="12078"/>
                  <a:pt x="91603" y="12078"/>
                </a:cubicBezTo>
                <a:cubicBezTo>
                  <a:pt x="91778" y="12078"/>
                  <a:pt x="91953" y="12083"/>
                  <a:pt x="92128" y="12084"/>
                </a:cubicBezTo>
                <a:cubicBezTo>
                  <a:pt x="93387" y="15600"/>
                  <a:pt x="96776" y="18120"/>
                  <a:pt x="100763" y="18120"/>
                </a:cubicBezTo>
                <a:lnTo>
                  <a:pt x="106871" y="18120"/>
                </a:lnTo>
                <a:cubicBezTo>
                  <a:pt x="111927" y="18120"/>
                  <a:pt x="116031" y="14061"/>
                  <a:pt x="116031" y="9058"/>
                </a:cubicBezTo>
                <a:cubicBezTo>
                  <a:pt x="116031" y="4058"/>
                  <a:pt x="111927" y="0"/>
                  <a:pt x="106871" y="0"/>
                </a:cubicBezTo>
                <a:lnTo>
                  <a:pt x="100763" y="0"/>
                </a:lnTo>
                <a:cubicBezTo>
                  <a:pt x="96459" y="0"/>
                  <a:pt x="92853" y="2936"/>
                  <a:pt x="91869" y="6888"/>
                </a:cubicBezTo>
                <a:cubicBezTo>
                  <a:pt x="88812" y="6333"/>
                  <a:pt x="85661" y="6042"/>
                  <a:pt x="82442" y="6042"/>
                </a:cubicBezTo>
                <a:cubicBezTo>
                  <a:pt x="53776" y="6042"/>
                  <a:pt x="30533" y="29023"/>
                  <a:pt x="30533" y="57377"/>
                </a:cubicBezTo>
                <a:lnTo>
                  <a:pt x="30533" y="81534"/>
                </a:lnTo>
                <a:cubicBezTo>
                  <a:pt x="30533" y="83576"/>
                  <a:pt x="30657" y="85590"/>
                  <a:pt x="30892" y="87570"/>
                </a:cubicBezTo>
                <a:lnTo>
                  <a:pt x="3052" y="87570"/>
                </a:lnTo>
                <a:lnTo>
                  <a:pt x="3052" y="154005"/>
                </a:lnTo>
                <a:lnTo>
                  <a:pt x="12212" y="154005"/>
                </a:lnTo>
                <a:lnTo>
                  <a:pt x="12212" y="172125"/>
                </a:lnTo>
                <a:lnTo>
                  <a:pt x="27481" y="172125"/>
                </a:lnTo>
                <a:lnTo>
                  <a:pt x="33589" y="262717"/>
                </a:lnTo>
                <a:lnTo>
                  <a:pt x="0" y="268758"/>
                </a:lnTo>
                <a:lnTo>
                  <a:pt x="0" y="314052"/>
                </a:lnTo>
                <a:lnTo>
                  <a:pt x="146564" y="314052"/>
                </a:lnTo>
                <a:lnTo>
                  <a:pt x="146564" y="268760"/>
                </a:lnTo>
                <a:lnTo>
                  <a:pt x="112975" y="262717"/>
                </a:lnTo>
                <a:close/>
              </a:path>
            </a:pathLst>
          </a:custGeom>
          <a:solidFill>
            <a:schemeClr val="accent1"/>
          </a:solidFill>
          <a:ln w="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" name="图形 16">
            <a:extLst>
              <a:ext uri="{FF2B5EF4-FFF2-40B4-BE49-F238E27FC236}">
                <a16:creationId xmlns:a16="http://schemas.microsoft.com/office/drawing/2014/main" id="{79F319B7-3606-40F1-9060-AA9DA5C0B2A0}"/>
              </a:ext>
            </a:extLst>
          </p:cNvPr>
          <p:cNvSpPr/>
          <p:nvPr/>
        </p:nvSpPr>
        <p:spPr>
          <a:xfrm>
            <a:off x="4284670" y="1488306"/>
            <a:ext cx="313073" cy="208781"/>
          </a:xfrm>
          <a:custGeom>
            <a:avLst/>
            <a:gdLst>
              <a:gd name="connsiteX0" fmla="*/ 300029 w 313073"/>
              <a:gd name="connsiteY0" fmla="*/ 169194 h 208781"/>
              <a:gd name="connsiteX1" fmla="*/ 287587 w 313073"/>
              <a:gd name="connsiteY1" fmla="*/ 169194 h 208781"/>
              <a:gd name="connsiteX2" fmla="*/ 235078 w 313073"/>
              <a:gd name="connsiteY2" fmla="*/ 117124 h 208781"/>
              <a:gd name="connsiteX3" fmla="*/ 182551 w 313073"/>
              <a:gd name="connsiteY3" fmla="*/ 169194 h 208781"/>
              <a:gd name="connsiteX4" fmla="*/ 131052 w 313073"/>
              <a:gd name="connsiteY4" fmla="*/ 169194 h 208781"/>
              <a:gd name="connsiteX5" fmla="*/ 78544 w 313073"/>
              <a:gd name="connsiteY5" fmla="*/ 117124 h 208781"/>
              <a:gd name="connsiteX6" fmla="*/ 26026 w 313073"/>
              <a:gd name="connsiteY6" fmla="*/ 169184 h 208781"/>
              <a:gd name="connsiteX7" fmla="*/ 0 w 313073"/>
              <a:gd name="connsiteY7" fmla="*/ 143213 h 208781"/>
              <a:gd name="connsiteX8" fmla="*/ 0 w 313073"/>
              <a:gd name="connsiteY8" fmla="*/ 26272 h 208781"/>
              <a:gd name="connsiteX9" fmla="*/ 26089 w 313073"/>
              <a:gd name="connsiteY9" fmla="*/ 281 h 208781"/>
              <a:gd name="connsiteX10" fmla="*/ 192499 w 313073"/>
              <a:gd name="connsiteY10" fmla="*/ 281 h 208781"/>
              <a:gd name="connsiteX11" fmla="*/ 195673 w 313073"/>
              <a:gd name="connsiteY11" fmla="*/ 0 h 208781"/>
              <a:gd name="connsiteX12" fmla="*/ 260895 w 313073"/>
              <a:gd name="connsiteY12" fmla="*/ 0 h 208781"/>
              <a:gd name="connsiteX13" fmla="*/ 276628 w 313073"/>
              <a:gd name="connsiteY13" fmla="*/ 5969 h 208781"/>
              <a:gd name="connsiteX14" fmla="*/ 303639 w 313073"/>
              <a:gd name="connsiteY14" fmla="*/ 65977 h 208781"/>
              <a:gd name="connsiteX15" fmla="*/ 313073 w 313073"/>
              <a:gd name="connsiteY15" fmla="*/ 78244 h 208781"/>
              <a:gd name="connsiteX16" fmla="*/ 313073 w 313073"/>
              <a:gd name="connsiteY16" fmla="*/ 156198 h 208781"/>
              <a:gd name="connsiteX17" fmla="*/ 300029 w 313073"/>
              <a:gd name="connsiteY17" fmla="*/ 169194 h 208781"/>
              <a:gd name="connsiteX18" fmla="*/ 91312 w 313073"/>
              <a:gd name="connsiteY18" fmla="*/ 39258 h 208781"/>
              <a:gd name="connsiteX19" fmla="*/ 78272 w 313073"/>
              <a:gd name="connsiteY19" fmla="*/ 26273 h 208781"/>
              <a:gd name="connsiteX20" fmla="*/ 39134 w 313073"/>
              <a:gd name="connsiteY20" fmla="*/ 26273 h 208781"/>
              <a:gd name="connsiteX21" fmla="*/ 26089 w 313073"/>
              <a:gd name="connsiteY21" fmla="*/ 39258 h 208781"/>
              <a:gd name="connsiteX22" fmla="*/ 26089 w 313073"/>
              <a:gd name="connsiteY22" fmla="*/ 65249 h 208781"/>
              <a:gd name="connsiteX23" fmla="*/ 39134 w 313073"/>
              <a:gd name="connsiteY23" fmla="*/ 78245 h 208781"/>
              <a:gd name="connsiteX24" fmla="*/ 78272 w 313073"/>
              <a:gd name="connsiteY24" fmla="*/ 78245 h 208781"/>
              <a:gd name="connsiteX25" fmla="*/ 91312 w 313073"/>
              <a:gd name="connsiteY25" fmla="*/ 65249 h 208781"/>
              <a:gd name="connsiteX26" fmla="*/ 91312 w 313073"/>
              <a:gd name="connsiteY26" fmla="*/ 39258 h 208781"/>
              <a:gd name="connsiteX27" fmla="*/ 182628 w 313073"/>
              <a:gd name="connsiteY27" fmla="*/ 39258 h 208781"/>
              <a:gd name="connsiteX28" fmla="*/ 169584 w 313073"/>
              <a:gd name="connsiteY28" fmla="*/ 26273 h 208781"/>
              <a:gd name="connsiteX29" fmla="*/ 130450 w 313073"/>
              <a:gd name="connsiteY29" fmla="*/ 26273 h 208781"/>
              <a:gd name="connsiteX30" fmla="*/ 117405 w 313073"/>
              <a:gd name="connsiteY30" fmla="*/ 39258 h 208781"/>
              <a:gd name="connsiteX31" fmla="*/ 117405 w 313073"/>
              <a:gd name="connsiteY31" fmla="*/ 65249 h 208781"/>
              <a:gd name="connsiteX32" fmla="*/ 130450 w 313073"/>
              <a:gd name="connsiteY32" fmla="*/ 78245 h 208781"/>
              <a:gd name="connsiteX33" fmla="*/ 169583 w 313073"/>
              <a:gd name="connsiteY33" fmla="*/ 78245 h 208781"/>
              <a:gd name="connsiteX34" fmla="*/ 182628 w 313073"/>
              <a:gd name="connsiteY34" fmla="*/ 65249 h 208781"/>
              <a:gd name="connsiteX35" fmla="*/ 182628 w 313073"/>
              <a:gd name="connsiteY35" fmla="*/ 39258 h 208781"/>
              <a:gd name="connsiteX36" fmla="*/ 266205 w 313073"/>
              <a:gd name="connsiteY36" fmla="*/ 69889 h 208781"/>
              <a:gd name="connsiteX37" fmla="*/ 252510 w 313073"/>
              <a:gd name="connsiteY37" fmla="*/ 30116 h 208781"/>
              <a:gd name="connsiteX38" fmla="*/ 244706 w 313073"/>
              <a:gd name="connsiteY38" fmla="*/ 26234 h 208781"/>
              <a:gd name="connsiteX39" fmla="*/ 228226 w 313073"/>
              <a:gd name="connsiteY39" fmla="*/ 26234 h 208781"/>
              <a:gd name="connsiteX40" fmla="*/ 221742 w 313073"/>
              <a:gd name="connsiteY40" fmla="*/ 30116 h 208781"/>
              <a:gd name="connsiteX41" fmla="*/ 221742 w 313073"/>
              <a:gd name="connsiteY41" fmla="*/ 69889 h 208781"/>
              <a:gd name="connsiteX42" fmla="*/ 231817 w 313073"/>
              <a:gd name="connsiteY42" fmla="*/ 78371 h 208781"/>
              <a:gd name="connsiteX43" fmla="*/ 259052 w 313073"/>
              <a:gd name="connsiteY43" fmla="*/ 78371 h 208781"/>
              <a:gd name="connsiteX44" fmla="*/ 266205 w 313073"/>
              <a:gd name="connsiteY44" fmla="*/ 69889 h 208781"/>
              <a:gd name="connsiteX45" fmla="*/ 78573 w 313073"/>
              <a:gd name="connsiteY45" fmla="*/ 130217 h 208781"/>
              <a:gd name="connsiteX46" fmla="*/ 118007 w 313073"/>
              <a:gd name="connsiteY46" fmla="*/ 169504 h 208781"/>
              <a:gd name="connsiteX47" fmla="*/ 78573 w 313073"/>
              <a:gd name="connsiteY47" fmla="*/ 208782 h 208781"/>
              <a:gd name="connsiteX48" fmla="*/ 39134 w 313073"/>
              <a:gd name="connsiteY48" fmla="*/ 169504 h 208781"/>
              <a:gd name="connsiteX49" fmla="*/ 78573 w 313073"/>
              <a:gd name="connsiteY49" fmla="*/ 130217 h 208781"/>
              <a:gd name="connsiteX50" fmla="*/ 78146 w 313073"/>
              <a:gd name="connsiteY50" fmla="*/ 182072 h 208781"/>
              <a:gd name="connsiteX51" fmla="*/ 91195 w 313073"/>
              <a:gd name="connsiteY51" fmla="*/ 169068 h 208781"/>
              <a:gd name="connsiteX52" fmla="*/ 78146 w 313073"/>
              <a:gd name="connsiteY52" fmla="*/ 156072 h 208781"/>
              <a:gd name="connsiteX53" fmla="*/ 65092 w 313073"/>
              <a:gd name="connsiteY53" fmla="*/ 169068 h 208781"/>
              <a:gd name="connsiteX54" fmla="*/ 78146 w 313073"/>
              <a:gd name="connsiteY54" fmla="*/ 182072 h 208781"/>
              <a:gd name="connsiteX55" fmla="*/ 235107 w 313073"/>
              <a:gd name="connsiteY55" fmla="*/ 130217 h 208781"/>
              <a:gd name="connsiteX56" fmla="*/ 274542 w 313073"/>
              <a:gd name="connsiteY56" fmla="*/ 169504 h 208781"/>
              <a:gd name="connsiteX57" fmla="*/ 235107 w 313073"/>
              <a:gd name="connsiteY57" fmla="*/ 208782 h 208781"/>
              <a:gd name="connsiteX58" fmla="*/ 195673 w 313073"/>
              <a:gd name="connsiteY58" fmla="*/ 169504 h 208781"/>
              <a:gd name="connsiteX59" fmla="*/ 235107 w 313073"/>
              <a:gd name="connsiteY59" fmla="*/ 130217 h 208781"/>
              <a:gd name="connsiteX60" fmla="*/ 234680 w 313073"/>
              <a:gd name="connsiteY60" fmla="*/ 182072 h 208781"/>
              <a:gd name="connsiteX61" fmla="*/ 247734 w 313073"/>
              <a:gd name="connsiteY61" fmla="*/ 169068 h 208781"/>
              <a:gd name="connsiteX62" fmla="*/ 234680 w 313073"/>
              <a:gd name="connsiteY62" fmla="*/ 156072 h 208781"/>
              <a:gd name="connsiteX63" fmla="*/ 221626 w 313073"/>
              <a:gd name="connsiteY63" fmla="*/ 169068 h 208781"/>
              <a:gd name="connsiteX64" fmla="*/ 234680 w 313073"/>
              <a:gd name="connsiteY64" fmla="*/ 182072 h 208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313073" h="208781">
                <a:moveTo>
                  <a:pt x="300029" y="169194"/>
                </a:moveTo>
                <a:lnTo>
                  <a:pt x="287587" y="169194"/>
                </a:lnTo>
                <a:cubicBezTo>
                  <a:pt x="287441" y="140417"/>
                  <a:pt x="264001" y="117124"/>
                  <a:pt x="235078" y="117124"/>
                </a:cubicBezTo>
                <a:cubicBezTo>
                  <a:pt x="206155" y="117124"/>
                  <a:pt x="182706" y="140417"/>
                  <a:pt x="182551" y="169194"/>
                </a:cubicBezTo>
                <a:lnTo>
                  <a:pt x="131052" y="169194"/>
                </a:lnTo>
                <a:cubicBezTo>
                  <a:pt x="130906" y="140417"/>
                  <a:pt x="107467" y="117124"/>
                  <a:pt x="78544" y="117124"/>
                </a:cubicBezTo>
                <a:cubicBezTo>
                  <a:pt x="49616" y="117124"/>
                  <a:pt x="26176" y="140417"/>
                  <a:pt x="26026" y="169184"/>
                </a:cubicBezTo>
                <a:cubicBezTo>
                  <a:pt x="11647" y="169155"/>
                  <a:pt x="0" y="157538"/>
                  <a:pt x="0" y="143213"/>
                </a:cubicBezTo>
                <a:lnTo>
                  <a:pt x="0" y="26272"/>
                </a:lnTo>
                <a:cubicBezTo>
                  <a:pt x="0" y="11918"/>
                  <a:pt x="11681" y="281"/>
                  <a:pt x="26089" y="281"/>
                </a:cubicBezTo>
                <a:lnTo>
                  <a:pt x="192499" y="281"/>
                </a:lnTo>
                <a:cubicBezTo>
                  <a:pt x="193538" y="165"/>
                  <a:pt x="194547" y="0"/>
                  <a:pt x="195673" y="0"/>
                </a:cubicBezTo>
                <a:lnTo>
                  <a:pt x="260895" y="0"/>
                </a:lnTo>
                <a:cubicBezTo>
                  <a:pt x="268097" y="0"/>
                  <a:pt x="275114" y="2611"/>
                  <a:pt x="276628" y="5969"/>
                </a:cubicBezTo>
                <a:lnTo>
                  <a:pt x="303639" y="65977"/>
                </a:lnTo>
                <a:cubicBezTo>
                  <a:pt x="309045" y="67559"/>
                  <a:pt x="313073" y="72343"/>
                  <a:pt x="313073" y="78244"/>
                </a:cubicBezTo>
                <a:lnTo>
                  <a:pt x="313073" y="156198"/>
                </a:lnTo>
                <a:cubicBezTo>
                  <a:pt x="313074" y="163380"/>
                  <a:pt x="307231" y="169194"/>
                  <a:pt x="300029" y="169194"/>
                </a:cubicBezTo>
                <a:close/>
                <a:moveTo>
                  <a:pt x="91312" y="39258"/>
                </a:moveTo>
                <a:cubicBezTo>
                  <a:pt x="91312" y="32086"/>
                  <a:pt x="85474" y="26273"/>
                  <a:pt x="78272" y="26273"/>
                </a:cubicBezTo>
                <a:lnTo>
                  <a:pt x="39134" y="26273"/>
                </a:lnTo>
                <a:cubicBezTo>
                  <a:pt x="31932" y="26273"/>
                  <a:pt x="26089" y="32086"/>
                  <a:pt x="26089" y="39258"/>
                </a:cubicBezTo>
                <a:lnTo>
                  <a:pt x="26089" y="65249"/>
                </a:lnTo>
                <a:cubicBezTo>
                  <a:pt x="26089" y="72422"/>
                  <a:pt x="31932" y="78245"/>
                  <a:pt x="39134" y="78245"/>
                </a:cubicBezTo>
                <a:lnTo>
                  <a:pt x="78272" y="78245"/>
                </a:lnTo>
                <a:cubicBezTo>
                  <a:pt x="85474" y="78245"/>
                  <a:pt x="91312" y="72422"/>
                  <a:pt x="91312" y="65249"/>
                </a:cubicBezTo>
                <a:lnTo>
                  <a:pt x="91312" y="39258"/>
                </a:lnTo>
                <a:close/>
                <a:moveTo>
                  <a:pt x="182628" y="39258"/>
                </a:moveTo>
                <a:cubicBezTo>
                  <a:pt x="182628" y="32086"/>
                  <a:pt x="176786" y="26273"/>
                  <a:pt x="169584" y="26273"/>
                </a:cubicBezTo>
                <a:lnTo>
                  <a:pt x="130450" y="26273"/>
                </a:lnTo>
                <a:cubicBezTo>
                  <a:pt x="123248" y="26273"/>
                  <a:pt x="117405" y="32086"/>
                  <a:pt x="117405" y="39258"/>
                </a:cubicBezTo>
                <a:lnTo>
                  <a:pt x="117405" y="65249"/>
                </a:lnTo>
                <a:cubicBezTo>
                  <a:pt x="117405" y="72422"/>
                  <a:pt x="123248" y="78245"/>
                  <a:pt x="130450" y="78245"/>
                </a:cubicBezTo>
                <a:lnTo>
                  <a:pt x="169583" y="78245"/>
                </a:lnTo>
                <a:cubicBezTo>
                  <a:pt x="176785" y="78245"/>
                  <a:pt x="182628" y="72422"/>
                  <a:pt x="182628" y="65249"/>
                </a:cubicBezTo>
                <a:lnTo>
                  <a:pt x="182628" y="39258"/>
                </a:lnTo>
                <a:close/>
                <a:moveTo>
                  <a:pt x="266205" y="69889"/>
                </a:moveTo>
                <a:lnTo>
                  <a:pt x="252510" y="30116"/>
                </a:lnTo>
                <a:cubicBezTo>
                  <a:pt x="251763" y="27932"/>
                  <a:pt x="248278" y="26234"/>
                  <a:pt x="244706" y="26234"/>
                </a:cubicBezTo>
                <a:lnTo>
                  <a:pt x="228226" y="26234"/>
                </a:lnTo>
                <a:cubicBezTo>
                  <a:pt x="224645" y="26234"/>
                  <a:pt x="221742" y="27932"/>
                  <a:pt x="221742" y="30116"/>
                </a:cubicBezTo>
                <a:lnTo>
                  <a:pt x="221742" y="69889"/>
                </a:lnTo>
                <a:cubicBezTo>
                  <a:pt x="221742" y="74450"/>
                  <a:pt x="226246" y="78371"/>
                  <a:pt x="231817" y="78371"/>
                </a:cubicBezTo>
                <a:lnTo>
                  <a:pt x="259052" y="78371"/>
                </a:lnTo>
                <a:cubicBezTo>
                  <a:pt x="264613" y="78371"/>
                  <a:pt x="267767" y="74450"/>
                  <a:pt x="266205" y="69889"/>
                </a:cubicBezTo>
                <a:close/>
                <a:moveTo>
                  <a:pt x="78573" y="130217"/>
                </a:moveTo>
                <a:cubicBezTo>
                  <a:pt x="100357" y="130217"/>
                  <a:pt x="118007" y="147803"/>
                  <a:pt x="118007" y="169504"/>
                </a:cubicBezTo>
                <a:cubicBezTo>
                  <a:pt x="118007" y="191196"/>
                  <a:pt x="100357" y="208782"/>
                  <a:pt x="78573" y="208782"/>
                </a:cubicBezTo>
                <a:cubicBezTo>
                  <a:pt x="56793" y="208782"/>
                  <a:pt x="39134" y="191196"/>
                  <a:pt x="39134" y="169504"/>
                </a:cubicBezTo>
                <a:cubicBezTo>
                  <a:pt x="39134" y="147803"/>
                  <a:pt x="56794" y="130217"/>
                  <a:pt x="78573" y="130217"/>
                </a:cubicBezTo>
                <a:close/>
                <a:moveTo>
                  <a:pt x="78146" y="182072"/>
                </a:moveTo>
                <a:cubicBezTo>
                  <a:pt x="85353" y="182072"/>
                  <a:pt x="91195" y="176249"/>
                  <a:pt x="91195" y="169068"/>
                </a:cubicBezTo>
                <a:cubicBezTo>
                  <a:pt x="91195" y="161895"/>
                  <a:pt x="85353" y="156072"/>
                  <a:pt x="78146" y="156072"/>
                </a:cubicBezTo>
                <a:cubicBezTo>
                  <a:pt x="70935" y="156072"/>
                  <a:pt x="65092" y="161896"/>
                  <a:pt x="65092" y="169068"/>
                </a:cubicBezTo>
                <a:cubicBezTo>
                  <a:pt x="65091" y="176249"/>
                  <a:pt x="70934" y="182072"/>
                  <a:pt x="78146" y="182072"/>
                </a:cubicBezTo>
                <a:close/>
                <a:moveTo>
                  <a:pt x="235107" y="130217"/>
                </a:moveTo>
                <a:cubicBezTo>
                  <a:pt x="256887" y="130217"/>
                  <a:pt x="274542" y="147803"/>
                  <a:pt x="274542" y="169504"/>
                </a:cubicBezTo>
                <a:cubicBezTo>
                  <a:pt x="274542" y="191196"/>
                  <a:pt x="256887" y="208782"/>
                  <a:pt x="235107" y="208782"/>
                </a:cubicBezTo>
                <a:cubicBezTo>
                  <a:pt x="213328" y="208782"/>
                  <a:pt x="195673" y="191196"/>
                  <a:pt x="195673" y="169504"/>
                </a:cubicBezTo>
                <a:cubicBezTo>
                  <a:pt x="195673" y="147803"/>
                  <a:pt x="213328" y="130217"/>
                  <a:pt x="235107" y="130217"/>
                </a:cubicBezTo>
                <a:close/>
                <a:moveTo>
                  <a:pt x="234680" y="182072"/>
                </a:moveTo>
                <a:cubicBezTo>
                  <a:pt x="241892" y="182072"/>
                  <a:pt x="247734" y="176249"/>
                  <a:pt x="247734" y="169068"/>
                </a:cubicBezTo>
                <a:cubicBezTo>
                  <a:pt x="247734" y="161895"/>
                  <a:pt x="241892" y="156072"/>
                  <a:pt x="234680" y="156072"/>
                </a:cubicBezTo>
                <a:cubicBezTo>
                  <a:pt x="227469" y="156072"/>
                  <a:pt x="221626" y="161896"/>
                  <a:pt x="221626" y="169068"/>
                </a:cubicBezTo>
                <a:cubicBezTo>
                  <a:pt x="221626" y="176249"/>
                  <a:pt x="227469" y="182072"/>
                  <a:pt x="234680" y="182072"/>
                </a:cubicBezTo>
                <a:close/>
              </a:path>
            </a:pathLst>
          </a:custGeom>
          <a:solidFill>
            <a:schemeClr val="accent1"/>
          </a:solidFill>
          <a:ln w="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9" name="图形 18">
            <a:extLst>
              <a:ext uri="{FF2B5EF4-FFF2-40B4-BE49-F238E27FC236}">
                <a16:creationId xmlns:a16="http://schemas.microsoft.com/office/drawing/2014/main" id="{DF5B0D83-45CC-4D54-B85B-810B55D2306B}"/>
              </a:ext>
            </a:extLst>
          </p:cNvPr>
          <p:cNvSpPr/>
          <p:nvPr/>
        </p:nvSpPr>
        <p:spPr>
          <a:xfrm>
            <a:off x="5386826" y="1433330"/>
            <a:ext cx="313771" cy="303619"/>
          </a:xfrm>
          <a:custGeom>
            <a:avLst/>
            <a:gdLst>
              <a:gd name="connsiteX0" fmla="*/ 313019 w 313771"/>
              <a:gd name="connsiteY0" fmla="*/ 49156 h 303619"/>
              <a:gd name="connsiteX1" fmla="*/ 263244 w 313771"/>
              <a:gd name="connsiteY1" fmla="*/ 99063 h 303619"/>
              <a:gd name="connsiteX2" fmla="*/ 268275 w 313771"/>
              <a:gd name="connsiteY2" fmla="*/ 102812 h 303619"/>
              <a:gd name="connsiteX3" fmla="*/ 269690 w 313771"/>
              <a:gd name="connsiteY3" fmla="*/ 142772 h 303619"/>
              <a:gd name="connsiteX4" fmla="*/ 173755 w 313771"/>
              <a:gd name="connsiteY4" fmla="*/ 191436 h 303619"/>
              <a:gd name="connsiteX5" fmla="*/ 156625 w 313771"/>
              <a:gd name="connsiteY5" fmla="*/ 223151 h 303619"/>
              <a:gd name="connsiteX6" fmla="*/ 72847 w 313771"/>
              <a:gd name="connsiteY6" fmla="*/ 240252 h 303619"/>
              <a:gd name="connsiteX7" fmla="*/ 72694 w 313771"/>
              <a:gd name="connsiteY7" fmla="*/ 240482 h 303619"/>
              <a:gd name="connsiteX8" fmla="*/ 11512 w 313771"/>
              <a:gd name="connsiteY8" fmla="*/ 301647 h 303619"/>
              <a:gd name="connsiteX9" fmla="*/ 1976 w 313771"/>
              <a:gd name="connsiteY9" fmla="*/ 301647 h 303619"/>
              <a:gd name="connsiteX10" fmla="*/ 1976 w 313771"/>
              <a:gd name="connsiteY10" fmla="*/ 292111 h 303619"/>
              <a:gd name="connsiteX11" fmla="*/ 63157 w 313771"/>
              <a:gd name="connsiteY11" fmla="*/ 230947 h 303619"/>
              <a:gd name="connsiteX12" fmla="*/ 63817 w 313771"/>
              <a:gd name="connsiteY12" fmla="*/ 230506 h 303619"/>
              <a:gd name="connsiteX13" fmla="*/ 144009 w 313771"/>
              <a:gd name="connsiteY13" fmla="*/ 83195 h 303619"/>
              <a:gd name="connsiteX14" fmla="*/ 296625 w 313771"/>
              <a:gd name="connsiteY14" fmla="*/ 6919 h 303619"/>
              <a:gd name="connsiteX15" fmla="*/ 313019 w 313771"/>
              <a:gd name="connsiteY15" fmla="*/ 49156 h 303619"/>
              <a:gd name="connsiteX16" fmla="*/ 287089 w 313771"/>
              <a:gd name="connsiteY16" fmla="*/ 16455 h 303619"/>
              <a:gd name="connsiteX17" fmla="*/ 153554 w 313771"/>
              <a:gd name="connsiteY17" fmla="*/ 92731 h 303619"/>
              <a:gd name="connsiteX18" fmla="*/ 77203 w 313771"/>
              <a:gd name="connsiteY18" fmla="*/ 226183 h 303619"/>
              <a:gd name="connsiteX19" fmla="*/ 72541 w 313771"/>
              <a:gd name="connsiteY19" fmla="*/ 230841 h 303619"/>
              <a:gd name="connsiteX20" fmla="*/ 72541 w 313771"/>
              <a:gd name="connsiteY20" fmla="*/ 230851 h 303619"/>
              <a:gd name="connsiteX21" fmla="*/ 77223 w 313771"/>
              <a:gd name="connsiteY21" fmla="*/ 226203 h 303619"/>
              <a:gd name="connsiteX22" fmla="*/ 147069 w 313771"/>
              <a:gd name="connsiteY22" fmla="*/ 213634 h 303619"/>
              <a:gd name="connsiteX23" fmla="*/ 160001 w 313771"/>
              <a:gd name="connsiteY23" fmla="*/ 190900 h 303619"/>
              <a:gd name="connsiteX24" fmla="*/ 157361 w 313771"/>
              <a:gd name="connsiteY24" fmla="*/ 189992 h 303619"/>
              <a:gd name="connsiteX25" fmla="*/ 151642 w 313771"/>
              <a:gd name="connsiteY25" fmla="*/ 182369 h 303619"/>
              <a:gd name="connsiteX26" fmla="*/ 159264 w 313771"/>
              <a:gd name="connsiteY26" fmla="*/ 176640 h 303619"/>
              <a:gd name="connsiteX27" fmla="*/ 159312 w 313771"/>
              <a:gd name="connsiteY27" fmla="*/ 176640 h 303619"/>
              <a:gd name="connsiteX28" fmla="*/ 257620 w 313771"/>
              <a:gd name="connsiteY28" fmla="*/ 136747 h 303619"/>
              <a:gd name="connsiteX29" fmla="*/ 258729 w 313771"/>
              <a:gd name="connsiteY29" fmla="*/ 112338 h 303619"/>
              <a:gd name="connsiteX30" fmla="*/ 231087 w 313771"/>
              <a:gd name="connsiteY30" fmla="*/ 113438 h 303619"/>
              <a:gd name="connsiteX31" fmla="*/ 229805 w 313771"/>
              <a:gd name="connsiteY31" fmla="*/ 113964 h 303619"/>
              <a:gd name="connsiteX32" fmla="*/ 223262 w 313771"/>
              <a:gd name="connsiteY32" fmla="*/ 113285 h 303619"/>
              <a:gd name="connsiteX33" fmla="*/ 223253 w 313771"/>
              <a:gd name="connsiteY33" fmla="*/ 113285 h 303619"/>
              <a:gd name="connsiteX34" fmla="*/ 221292 w 313771"/>
              <a:gd name="connsiteY34" fmla="*/ 111143 h 303619"/>
              <a:gd name="connsiteX35" fmla="*/ 220929 w 313771"/>
              <a:gd name="connsiteY35" fmla="*/ 110416 h 303619"/>
              <a:gd name="connsiteX36" fmla="*/ 220756 w 313771"/>
              <a:gd name="connsiteY36" fmla="*/ 105519 h 303619"/>
              <a:gd name="connsiteX37" fmla="*/ 220766 w 313771"/>
              <a:gd name="connsiteY37" fmla="*/ 105509 h 303619"/>
              <a:gd name="connsiteX38" fmla="*/ 220756 w 313771"/>
              <a:gd name="connsiteY38" fmla="*/ 105509 h 303619"/>
              <a:gd name="connsiteX39" fmla="*/ 220766 w 313771"/>
              <a:gd name="connsiteY39" fmla="*/ 105509 h 303619"/>
              <a:gd name="connsiteX40" fmla="*/ 220775 w 313771"/>
              <a:gd name="connsiteY40" fmla="*/ 105500 h 303619"/>
              <a:gd name="connsiteX41" fmla="*/ 220775 w 313771"/>
              <a:gd name="connsiteY41" fmla="*/ 105490 h 303619"/>
              <a:gd name="connsiteX42" fmla="*/ 220775 w 313771"/>
              <a:gd name="connsiteY42" fmla="*/ 105490 h 303619"/>
              <a:gd name="connsiteX43" fmla="*/ 220775 w 313771"/>
              <a:gd name="connsiteY43" fmla="*/ 105490 h 303619"/>
              <a:gd name="connsiteX44" fmla="*/ 220775 w 313771"/>
              <a:gd name="connsiteY44" fmla="*/ 105481 h 303619"/>
              <a:gd name="connsiteX45" fmla="*/ 220775 w 313771"/>
              <a:gd name="connsiteY45" fmla="*/ 105471 h 303619"/>
              <a:gd name="connsiteX46" fmla="*/ 220775 w 313771"/>
              <a:gd name="connsiteY46" fmla="*/ 105462 h 303619"/>
              <a:gd name="connsiteX47" fmla="*/ 220784 w 313771"/>
              <a:gd name="connsiteY47" fmla="*/ 105462 h 303619"/>
              <a:gd name="connsiteX48" fmla="*/ 220794 w 313771"/>
              <a:gd name="connsiteY48" fmla="*/ 105462 h 303619"/>
              <a:gd name="connsiteX49" fmla="*/ 220794 w 313771"/>
              <a:gd name="connsiteY49" fmla="*/ 105442 h 303619"/>
              <a:gd name="connsiteX50" fmla="*/ 220794 w 313771"/>
              <a:gd name="connsiteY50" fmla="*/ 105442 h 303619"/>
              <a:gd name="connsiteX51" fmla="*/ 220794 w 313771"/>
              <a:gd name="connsiteY51" fmla="*/ 105433 h 303619"/>
              <a:gd name="connsiteX52" fmla="*/ 220794 w 313771"/>
              <a:gd name="connsiteY52" fmla="*/ 105433 h 303619"/>
              <a:gd name="connsiteX53" fmla="*/ 220794 w 313771"/>
              <a:gd name="connsiteY53" fmla="*/ 105433 h 303619"/>
              <a:gd name="connsiteX54" fmla="*/ 220794 w 313771"/>
              <a:gd name="connsiteY54" fmla="*/ 105423 h 303619"/>
              <a:gd name="connsiteX55" fmla="*/ 220794 w 313771"/>
              <a:gd name="connsiteY55" fmla="*/ 105414 h 303619"/>
              <a:gd name="connsiteX56" fmla="*/ 220804 w 313771"/>
              <a:gd name="connsiteY56" fmla="*/ 105414 h 303619"/>
              <a:gd name="connsiteX57" fmla="*/ 220804 w 313771"/>
              <a:gd name="connsiteY57" fmla="*/ 105405 h 303619"/>
              <a:gd name="connsiteX58" fmla="*/ 220813 w 313771"/>
              <a:gd name="connsiteY58" fmla="*/ 105395 h 303619"/>
              <a:gd name="connsiteX59" fmla="*/ 220813 w 313771"/>
              <a:gd name="connsiteY59" fmla="*/ 105395 h 303619"/>
              <a:gd name="connsiteX60" fmla="*/ 220813 w 313771"/>
              <a:gd name="connsiteY60" fmla="*/ 105386 h 303619"/>
              <a:gd name="connsiteX61" fmla="*/ 220813 w 313771"/>
              <a:gd name="connsiteY61" fmla="*/ 105386 h 303619"/>
              <a:gd name="connsiteX62" fmla="*/ 224448 w 313771"/>
              <a:gd name="connsiteY62" fmla="*/ 101589 h 303619"/>
              <a:gd name="connsiteX63" fmla="*/ 225969 w 313771"/>
              <a:gd name="connsiteY63" fmla="*/ 100957 h 303619"/>
              <a:gd name="connsiteX64" fmla="*/ 225978 w 313771"/>
              <a:gd name="connsiteY64" fmla="*/ 100948 h 303619"/>
              <a:gd name="connsiteX65" fmla="*/ 225978 w 313771"/>
              <a:gd name="connsiteY65" fmla="*/ 100948 h 303619"/>
              <a:gd name="connsiteX66" fmla="*/ 228503 w 313771"/>
              <a:gd name="connsiteY66" fmla="*/ 99924 h 303619"/>
              <a:gd name="connsiteX67" fmla="*/ 299809 w 313771"/>
              <a:gd name="connsiteY67" fmla="*/ 46478 h 303619"/>
              <a:gd name="connsiteX68" fmla="*/ 287089 w 313771"/>
              <a:gd name="connsiteY68" fmla="*/ 16455 h 303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313771" h="303619">
                <a:moveTo>
                  <a:pt x="313019" y="49156"/>
                </a:moveTo>
                <a:cubicBezTo>
                  <a:pt x="308562" y="71144"/>
                  <a:pt x="284803" y="87853"/>
                  <a:pt x="263244" y="99063"/>
                </a:cubicBezTo>
                <a:cubicBezTo>
                  <a:pt x="265395" y="100239"/>
                  <a:pt x="267050" y="101588"/>
                  <a:pt x="268275" y="102812"/>
                </a:cubicBezTo>
                <a:cubicBezTo>
                  <a:pt x="277074" y="111611"/>
                  <a:pt x="277610" y="126924"/>
                  <a:pt x="269690" y="142772"/>
                </a:cubicBezTo>
                <a:cubicBezTo>
                  <a:pt x="256443" y="169266"/>
                  <a:pt x="222277" y="193004"/>
                  <a:pt x="173755" y="191436"/>
                </a:cubicBezTo>
                <a:cubicBezTo>
                  <a:pt x="174062" y="200264"/>
                  <a:pt x="168093" y="211655"/>
                  <a:pt x="156625" y="223151"/>
                </a:cubicBezTo>
                <a:cubicBezTo>
                  <a:pt x="133813" y="246030"/>
                  <a:pt x="98849" y="260080"/>
                  <a:pt x="72847" y="240252"/>
                </a:cubicBezTo>
                <a:cubicBezTo>
                  <a:pt x="72785" y="240320"/>
                  <a:pt x="72765" y="240415"/>
                  <a:pt x="72694" y="240482"/>
                </a:cubicBezTo>
                <a:lnTo>
                  <a:pt x="11512" y="301647"/>
                </a:lnTo>
                <a:cubicBezTo>
                  <a:pt x="8877" y="304277"/>
                  <a:pt x="4607" y="304277"/>
                  <a:pt x="1976" y="301647"/>
                </a:cubicBezTo>
                <a:cubicBezTo>
                  <a:pt x="-659" y="299007"/>
                  <a:pt x="-659" y="294742"/>
                  <a:pt x="1976" y="292111"/>
                </a:cubicBezTo>
                <a:lnTo>
                  <a:pt x="63157" y="230947"/>
                </a:lnTo>
                <a:cubicBezTo>
                  <a:pt x="63353" y="230755"/>
                  <a:pt x="63607" y="230669"/>
                  <a:pt x="63817" y="230506"/>
                </a:cubicBezTo>
                <a:cubicBezTo>
                  <a:pt x="48676" y="201947"/>
                  <a:pt x="92005" y="135178"/>
                  <a:pt x="144009" y="83195"/>
                </a:cubicBezTo>
                <a:cubicBezTo>
                  <a:pt x="199504" y="27732"/>
                  <a:pt x="271852" y="-17862"/>
                  <a:pt x="296625" y="6919"/>
                </a:cubicBezTo>
                <a:cubicBezTo>
                  <a:pt x="310398" y="20682"/>
                  <a:pt x="315927" y="34905"/>
                  <a:pt x="313019" y="49156"/>
                </a:cubicBezTo>
                <a:close/>
                <a:moveTo>
                  <a:pt x="287089" y="16455"/>
                </a:moveTo>
                <a:cubicBezTo>
                  <a:pt x="275143" y="4509"/>
                  <a:pt x="218557" y="27751"/>
                  <a:pt x="153554" y="92731"/>
                </a:cubicBezTo>
                <a:cubicBezTo>
                  <a:pt x="88542" y="157712"/>
                  <a:pt x="65271" y="214257"/>
                  <a:pt x="77203" y="226183"/>
                </a:cubicBezTo>
                <a:lnTo>
                  <a:pt x="72541" y="230841"/>
                </a:lnTo>
                <a:cubicBezTo>
                  <a:pt x="72541" y="230841"/>
                  <a:pt x="72541" y="230841"/>
                  <a:pt x="72541" y="230851"/>
                </a:cubicBezTo>
                <a:lnTo>
                  <a:pt x="77223" y="226203"/>
                </a:lnTo>
                <a:cubicBezTo>
                  <a:pt x="100010" y="248832"/>
                  <a:pt x="132875" y="227876"/>
                  <a:pt x="147069" y="213634"/>
                </a:cubicBezTo>
                <a:cubicBezTo>
                  <a:pt x="159523" y="201143"/>
                  <a:pt x="161187" y="192076"/>
                  <a:pt x="160001" y="190900"/>
                </a:cubicBezTo>
                <a:cubicBezTo>
                  <a:pt x="159905" y="190795"/>
                  <a:pt x="159293" y="190269"/>
                  <a:pt x="157361" y="189992"/>
                </a:cubicBezTo>
                <a:cubicBezTo>
                  <a:pt x="153679" y="189466"/>
                  <a:pt x="151105" y="186061"/>
                  <a:pt x="151642" y="182369"/>
                </a:cubicBezTo>
                <a:cubicBezTo>
                  <a:pt x="152167" y="178677"/>
                  <a:pt x="155582" y="176114"/>
                  <a:pt x="159264" y="176640"/>
                </a:cubicBezTo>
                <a:cubicBezTo>
                  <a:pt x="159274" y="176640"/>
                  <a:pt x="159293" y="176649"/>
                  <a:pt x="159312" y="176640"/>
                </a:cubicBezTo>
                <a:cubicBezTo>
                  <a:pt x="209843" y="183842"/>
                  <a:pt x="245099" y="161796"/>
                  <a:pt x="257620" y="136747"/>
                </a:cubicBezTo>
                <a:cubicBezTo>
                  <a:pt x="262718" y="126570"/>
                  <a:pt x="263158" y="116767"/>
                  <a:pt x="258729" y="112338"/>
                </a:cubicBezTo>
                <a:cubicBezTo>
                  <a:pt x="254138" y="107757"/>
                  <a:pt x="244066" y="108149"/>
                  <a:pt x="231087" y="113438"/>
                </a:cubicBezTo>
                <a:lnTo>
                  <a:pt x="229805" y="113964"/>
                </a:lnTo>
                <a:cubicBezTo>
                  <a:pt x="227586" y="114911"/>
                  <a:pt x="225118" y="114577"/>
                  <a:pt x="223262" y="113285"/>
                </a:cubicBezTo>
                <a:cubicBezTo>
                  <a:pt x="223262" y="113276"/>
                  <a:pt x="223262" y="113276"/>
                  <a:pt x="223253" y="113285"/>
                </a:cubicBezTo>
                <a:cubicBezTo>
                  <a:pt x="222469" y="112721"/>
                  <a:pt x="221790" y="112013"/>
                  <a:pt x="221292" y="111143"/>
                </a:cubicBezTo>
                <a:cubicBezTo>
                  <a:pt x="221158" y="110913"/>
                  <a:pt x="221044" y="110674"/>
                  <a:pt x="220929" y="110416"/>
                </a:cubicBezTo>
                <a:cubicBezTo>
                  <a:pt x="220240" y="108799"/>
                  <a:pt x="220221" y="107058"/>
                  <a:pt x="220756" y="105519"/>
                </a:cubicBezTo>
                <a:cubicBezTo>
                  <a:pt x="220756" y="105519"/>
                  <a:pt x="220766" y="105519"/>
                  <a:pt x="220766" y="105509"/>
                </a:cubicBezTo>
                <a:lnTo>
                  <a:pt x="220756" y="105509"/>
                </a:lnTo>
                <a:lnTo>
                  <a:pt x="220766" y="105509"/>
                </a:lnTo>
                <a:lnTo>
                  <a:pt x="220775" y="105500"/>
                </a:lnTo>
                <a:lnTo>
                  <a:pt x="220775" y="105490"/>
                </a:lnTo>
                <a:lnTo>
                  <a:pt x="220775" y="105490"/>
                </a:lnTo>
                <a:lnTo>
                  <a:pt x="220775" y="105490"/>
                </a:lnTo>
                <a:lnTo>
                  <a:pt x="220775" y="105481"/>
                </a:lnTo>
                <a:cubicBezTo>
                  <a:pt x="220775" y="105481"/>
                  <a:pt x="220775" y="105481"/>
                  <a:pt x="220775" y="105471"/>
                </a:cubicBezTo>
                <a:cubicBezTo>
                  <a:pt x="220775" y="105471"/>
                  <a:pt x="220775" y="105471"/>
                  <a:pt x="220775" y="105462"/>
                </a:cubicBezTo>
                <a:cubicBezTo>
                  <a:pt x="220775" y="105462"/>
                  <a:pt x="220775" y="105462"/>
                  <a:pt x="220784" y="105462"/>
                </a:cubicBezTo>
                <a:lnTo>
                  <a:pt x="220794" y="105462"/>
                </a:lnTo>
                <a:cubicBezTo>
                  <a:pt x="220794" y="105462"/>
                  <a:pt x="220775" y="105481"/>
                  <a:pt x="220794" y="105442"/>
                </a:cubicBezTo>
                <a:lnTo>
                  <a:pt x="220794" y="105442"/>
                </a:lnTo>
                <a:cubicBezTo>
                  <a:pt x="220794" y="105442"/>
                  <a:pt x="220794" y="105442"/>
                  <a:pt x="220794" y="105433"/>
                </a:cubicBezTo>
                <a:lnTo>
                  <a:pt x="220794" y="105433"/>
                </a:lnTo>
                <a:lnTo>
                  <a:pt x="220794" y="105433"/>
                </a:lnTo>
                <a:cubicBezTo>
                  <a:pt x="220794" y="105423"/>
                  <a:pt x="220794" y="105423"/>
                  <a:pt x="220794" y="105423"/>
                </a:cubicBezTo>
                <a:cubicBezTo>
                  <a:pt x="220794" y="105414"/>
                  <a:pt x="220794" y="105414"/>
                  <a:pt x="220794" y="105414"/>
                </a:cubicBezTo>
                <a:cubicBezTo>
                  <a:pt x="220794" y="105414"/>
                  <a:pt x="220794" y="105414"/>
                  <a:pt x="220804" y="105414"/>
                </a:cubicBezTo>
                <a:cubicBezTo>
                  <a:pt x="220804" y="105414"/>
                  <a:pt x="220775" y="105433"/>
                  <a:pt x="220804" y="105405"/>
                </a:cubicBezTo>
                <a:lnTo>
                  <a:pt x="220813" y="105395"/>
                </a:lnTo>
                <a:lnTo>
                  <a:pt x="220813" y="105395"/>
                </a:lnTo>
                <a:lnTo>
                  <a:pt x="220813" y="105386"/>
                </a:lnTo>
                <a:lnTo>
                  <a:pt x="220813" y="105386"/>
                </a:lnTo>
                <a:cubicBezTo>
                  <a:pt x="221425" y="103731"/>
                  <a:pt x="222697" y="102335"/>
                  <a:pt x="224448" y="101589"/>
                </a:cubicBezTo>
                <a:lnTo>
                  <a:pt x="225969" y="100957"/>
                </a:lnTo>
                <a:cubicBezTo>
                  <a:pt x="225978" y="100957"/>
                  <a:pt x="225978" y="100957"/>
                  <a:pt x="225978" y="100948"/>
                </a:cubicBezTo>
                <a:lnTo>
                  <a:pt x="225978" y="100948"/>
                </a:lnTo>
                <a:lnTo>
                  <a:pt x="228503" y="99924"/>
                </a:lnTo>
                <a:cubicBezTo>
                  <a:pt x="244792" y="93334"/>
                  <a:pt x="294367" y="73278"/>
                  <a:pt x="299809" y="46478"/>
                </a:cubicBezTo>
                <a:cubicBezTo>
                  <a:pt x="301771" y="36789"/>
                  <a:pt x="297620" y="26976"/>
                  <a:pt x="287089" y="16455"/>
                </a:cubicBezTo>
                <a:close/>
              </a:path>
            </a:pathLst>
          </a:custGeom>
          <a:solidFill>
            <a:schemeClr val="accent1"/>
          </a:solidFill>
          <a:ln w="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2" name="图形 20">
            <a:extLst>
              <a:ext uri="{FF2B5EF4-FFF2-40B4-BE49-F238E27FC236}">
                <a16:creationId xmlns:a16="http://schemas.microsoft.com/office/drawing/2014/main" id="{7E2A1F37-08D7-4011-AF07-56C97FFA823B}"/>
              </a:ext>
            </a:extLst>
          </p:cNvPr>
          <p:cNvSpPr/>
          <p:nvPr/>
        </p:nvSpPr>
        <p:spPr>
          <a:xfrm>
            <a:off x="6488946" y="1443588"/>
            <a:ext cx="313648" cy="284194"/>
          </a:xfrm>
          <a:custGeom>
            <a:avLst/>
            <a:gdLst>
              <a:gd name="connsiteX0" fmla="*/ 301138 w 313648"/>
              <a:gd name="connsiteY0" fmla="*/ 122066 h 284194"/>
              <a:gd name="connsiteX1" fmla="*/ 280310 w 313648"/>
              <a:gd name="connsiteY1" fmla="*/ 277638 h 284194"/>
              <a:gd name="connsiteX2" fmla="*/ 269690 w 313648"/>
              <a:gd name="connsiteY2" fmla="*/ 284195 h 284194"/>
              <a:gd name="connsiteX3" fmla="*/ 181999 w 313648"/>
              <a:gd name="connsiteY3" fmla="*/ 284195 h 284194"/>
              <a:gd name="connsiteX4" fmla="*/ 171374 w 313648"/>
              <a:gd name="connsiteY4" fmla="*/ 277638 h 284194"/>
              <a:gd name="connsiteX5" fmla="*/ 150556 w 313648"/>
              <a:gd name="connsiteY5" fmla="*/ 122075 h 284194"/>
              <a:gd name="connsiteX6" fmla="*/ 150551 w 313648"/>
              <a:gd name="connsiteY6" fmla="*/ 122075 h 284194"/>
              <a:gd name="connsiteX7" fmla="*/ 138007 w 313648"/>
              <a:gd name="connsiteY7" fmla="*/ 109604 h 284194"/>
              <a:gd name="connsiteX8" fmla="*/ 138007 w 313648"/>
              <a:gd name="connsiteY8" fmla="*/ 97132 h 284194"/>
              <a:gd name="connsiteX9" fmla="*/ 150551 w 313648"/>
              <a:gd name="connsiteY9" fmla="*/ 84661 h 284194"/>
              <a:gd name="connsiteX10" fmla="*/ 225823 w 313648"/>
              <a:gd name="connsiteY10" fmla="*/ 84661 h 284194"/>
              <a:gd name="connsiteX11" fmla="*/ 225823 w 313648"/>
              <a:gd name="connsiteY11" fmla="*/ 48266 h 284194"/>
              <a:gd name="connsiteX12" fmla="*/ 226694 w 313648"/>
              <a:gd name="connsiteY12" fmla="*/ 42973 h 284194"/>
              <a:gd name="connsiteX13" fmla="*/ 230705 w 313648"/>
              <a:gd name="connsiteY13" fmla="*/ 37628 h 284194"/>
              <a:gd name="connsiteX14" fmla="*/ 264880 w 313648"/>
              <a:gd name="connsiteY14" fmla="*/ 3654 h 284194"/>
              <a:gd name="connsiteX15" fmla="*/ 282626 w 313648"/>
              <a:gd name="connsiteY15" fmla="*/ 3654 h 284194"/>
              <a:gd name="connsiteX16" fmla="*/ 282626 w 313648"/>
              <a:gd name="connsiteY16" fmla="*/ 21289 h 284194"/>
              <a:gd name="connsiteX17" fmla="*/ 250915 w 313648"/>
              <a:gd name="connsiteY17" fmla="*/ 52807 h 284194"/>
              <a:gd name="connsiteX18" fmla="*/ 250915 w 313648"/>
              <a:gd name="connsiteY18" fmla="*/ 84661 h 284194"/>
              <a:gd name="connsiteX19" fmla="*/ 301099 w 313648"/>
              <a:gd name="connsiteY19" fmla="*/ 84661 h 284194"/>
              <a:gd name="connsiteX20" fmla="*/ 313648 w 313648"/>
              <a:gd name="connsiteY20" fmla="*/ 97133 h 284194"/>
              <a:gd name="connsiteX21" fmla="*/ 313648 w 313648"/>
              <a:gd name="connsiteY21" fmla="*/ 109604 h 284194"/>
              <a:gd name="connsiteX22" fmla="*/ 301138 w 313648"/>
              <a:gd name="connsiteY22" fmla="*/ 122066 h 284194"/>
              <a:gd name="connsiteX23" fmla="*/ 190881 w 313648"/>
              <a:gd name="connsiteY23" fmla="*/ 258222 h 284194"/>
              <a:gd name="connsiteX24" fmla="*/ 258692 w 313648"/>
              <a:gd name="connsiteY24" fmla="*/ 258222 h 284194"/>
              <a:gd name="connsiteX25" fmla="*/ 275261 w 313648"/>
              <a:gd name="connsiteY25" fmla="*/ 122075 h 284194"/>
              <a:gd name="connsiteX26" fmla="*/ 174313 w 313648"/>
              <a:gd name="connsiteY26" fmla="*/ 122075 h 284194"/>
              <a:gd name="connsiteX27" fmla="*/ 190881 w 313648"/>
              <a:gd name="connsiteY27" fmla="*/ 258222 h 284194"/>
              <a:gd name="connsiteX28" fmla="*/ 142832 w 313648"/>
              <a:gd name="connsiteY28" fmla="*/ 220976 h 284194"/>
              <a:gd name="connsiteX29" fmla="*/ 41776 w 313648"/>
              <a:gd name="connsiteY29" fmla="*/ 220976 h 284194"/>
              <a:gd name="connsiteX30" fmla="*/ 90685 w 313648"/>
              <a:gd name="connsiteY30" fmla="*/ 247230 h 284194"/>
              <a:gd name="connsiteX31" fmla="*/ 123504 w 313648"/>
              <a:gd name="connsiteY31" fmla="*/ 247230 h 284194"/>
              <a:gd name="connsiteX32" fmla="*/ 145895 w 313648"/>
              <a:gd name="connsiteY32" fmla="*/ 243871 h 284194"/>
              <a:gd name="connsiteX33" fmla="*/ 149254 w 313648"/>
              <a:gd name="connsiteY33" fmla="*/ 268990 h 284194"/>
              <a:gd name="connsiteX34" fmla="*/ 127440 w 313648"/>
              <a:gd name="connsiteY34" fmla="*/ 271723 h 284194"/>
              <a:gd name="connsiteX35" fmla="*/ 86775 w 313648"/>
              <a:gd name="connsiteY35" fmla="*/ 271723 h 284194"/>
              <a:gd name="connsiteX36" fmla="*/ 12697 w 313648"/>
              <a:gd name="connsiteY36" fmla="*/ 220756 h 284194"/>
              <a:gd name="connsiteX37" fmla="*/ 16074 w 313648"/>
              <a:gd name="connsiteY37" fmla="*/ 212663 h 284194"/>
              <a:gd name="connsiteX38" fmla="*/ 25100 w 313648"/>
              <a:gd name="connsiteY38" fmla="*/ 209366 h 284194"/>
              <a:gd name="connsiteX39" fmla="*/ 12546 w 313648"/>
              <a:gd name="connsiteY39" fmla="*/ 209366 h 284194"/>
              <a:gd name="connsiteX40" fmla="*/ 0 w 313648"/>
              <a:gd name="connsiteY40" fmla="*/ 196894 h 284194"/>
              <a:gd name="connsiteX41" fmla="*/ 12546 w 313648"/>
              <a:gd name="connsiteY41" fmla="*/ 184428 h 284194"/>
              <a:gd name="connsiteX42" fmla="*/ 25100 w 313648"/>
              <a:gd name="connsiteY42" fmla="*/ 184428 h 284194"/>
              <a:gd name="connsiteX43" fmla="*/ 16074 w 313648"/>
              <a:gd name="connsiteY43" fmla="*/ 181130 h 284194"/>
              <a:gd name="connsiteX44" fmla="*/ 12697 w 313648"/>
              <a:gd name="connsiteY44" fmla="*/ 173038 h 284194"/>
              <a:gd name="connsiteX45" fmla="*/ 86775 w 313648"/>
              <a:gd name="connsiteY45" fmla="*/ 122075 h 284194"/>
              <a:gd name="connsiteX46" fmla="*/ 127440 w 313648"/>
              <a:gd name="connsiteY46" fmla="*/ 122075 h 284194"/>
              <a:gd name="connsiteX47" fmla="*/ 129608 w 313648"/>
              <a:gd name="connsiteY47" fmla="*/ 122229 h 284194"/>
              <a:gd name="connsiteX48" fmla="*/ 132944 w 313648"/>
              <a:gd name="connsiteY48" fmla="*/ 147114 h 284194"/>
              <a:gd name="connsiteX49" fmla="*/ 123504 w 313648"/>
              <a:gd name="connsiteY49" fmla="*/ 146564 h 284194"/>
              <a:gd name="connsiteX50" fmla="*/ 90685 w 313648"/>
              <a:gd name="connsiteY50" fmla="*/ 146564 h 284194"/>
              <a:gd name="connsiteX51" fmla="*/ 41776 w 313648"/>
              <a:gd name="connsiteY51" fmla="*/ 172813 h 284194"/>
              <a:gd name="connsiteX52" fmla="*/ 136380 w 313648"/>
              <a:gd name="connsiteY52" fmla="*/ 172813 h 284194"/>
              <a:gd name="connsiteX53" fmla="*/ 142832 w 313648"/>
              <a:gd name="connsiteY53" fmla="*/ 220976 h 284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313648" h="284194">
                <a:moveTo>
                  <a:pt x="301138" y="122066"/>
                </a:moveTo>
                <a:lnTo>
                  <a:pt x="280310" y="277638"/>
                </a:lnTo>
                <a:cubicBezTo>
                  <a:pt x="279826" y="281285"/>
                  <a:pt x="275074" y="284195"/>
                  <a:pt x="269690" y="284195"/>
                </a:cubicBezTo>
                <a:lnTo>
                  <a:pt x="181999" y="284195"/>
                </a:lnTo>
                <a:cubicBezTo>
                  <a:pt x="176615" y="284195"/>
                  <a:pt x="171862" y="281285"/>
                  <a:pt x="171374" y="277638"/>
                </a:cubicBezTo>
                <a:lnTo>
                  <a:pt x="150556" y="122075"/>
                </a:lnTo>
                <a:lnTo>
                  <a:pt x="150551" y="122075"/>
                </a:lnTo>
                <a:cubicBezTo>
                  <a:pt x="143621" y="122075"/>
                  <a:pt x="138007" y="116490"/>
                  <a:pt x="138007" y="109604"/>
                </a:cubicBezTo>
                <a:lnTo>
                  <a:pt x="138007" y="97132"/>
                </a:lnTo>
                <a:cubicBezTo>
                  <a:pt x="138007" y="90246"/>
                  <a:pt x="143621" y="84661"/>
                  <a:pt x="150551" y="84661"/>
                </a:cubicBezTo>
                <a:lnTo>
                  <a:pt x="225823" y="84661"/>
                </a:lnTo>
                <a:lnTo>
                  <a:pt x="225823" y="48266"/>
                </a:lnTo>
                <a:cubicBezTo>
                  <a:pt x="225746" y="46462"/>
                  <a:pt x="225991" y="44662"/>
                  <a:pt x="226694" y="42973"/>
                </a:cubicBezTo>
                <a:cubicBezTo>
                  <a:pt x="227498" y="40803"/>
                  <a:pt x="228910" y="39037"/>
                  <a:pt x="230705" y="37628"/>
                </a:cubicBezTo>
                <a:lnTo>
                  <a:pt x="264880" y="3654"/>
                </a:lnTo>
                <a:cubicBezTo>
                  <a:pt x="269781" y="-1218"/>
                  <a:pt x="277725" y="-1218"/>
                  <a:pt x="282626" y="3654"/>
                </a:cubicBezTo>
                <a:cubicBezTo>
                  <a:pt x="287527" y="8523"/>
                  <a:pt x="287527" y="16420"/>
                  <a:pt x="282626" y="21289"/>
                </a:cubicBezTo>
                <a:lnTo>
                  <a:pt x="250915" y="52807"/>
                </a:lnTo>
                <a:lnTo>
                  <a:pt x="250915" y="84661"/>
                </a:lnTo>
                <a:lnTo>
                  <a:pt x="301099" y="84661"/>
                </a:lnTo>
                <a:cubicBezTo>
                  <a:pt x="308029" y="84661"/>
                  <a:pt x="313648" y="90246"/>
                  <a:pt x="313648" y="97133"/>
                </a:cubicBezTo>
                <a:lnTo>
                  <a:pt x="313648" y="109604"/>
                </a:lnTo>
                <a:cubicBezTo>
                  <a:pt x="313648" y="116476"/>
                  <a:pt x="308049" y="122047"/>
                  <a:pt x="301138" y="122066"/>
                </a:cubicBezTo>
                <a:close/>
                <a:moveTo>
                  <a:pt x="190881" y="258222"/>
                </a:moveTo>
                <a:lnTo>
                  <a:pt x="258692" y="258222"/>
                </a:lnTo>
                <a:lnTo>
                  <a:pt x="275261" y="122075"/>
                </a:lnTo>
                <a:lnTo>
                  <a:pt x="174313" y="122075"/>
                </a:lnTo>
                <a:lnTo>
                  <a:pt x="190881" y="258222"/>
                </a:lnTo>
                <a:close/>
                <a:moveTo>
                  <a:pt x="142832" y="220976"/>
                </a:moveTo>
                <a:lnTo>
                  <a:pt x="41776" y="220976"/>
                </a:lnTo>
                <a:cubicBezTo>
                  <a:pt x="44499" y="235744"/>
                  <a:pt x="65341" y="247230"/>
                  <a:pt x="90685" y="247230"/>
                </a:cubicBezTo>
                <a:lnTo>
                  <a:pt x="123504" y="247230"/>
                </a:lnTo>
                <a:cubicBezTo>
                  <a:pt x="131609" y="247230"/>
                  <a:pt x="139156" y="245957"/>
                  <a:pt x="145895" y="243871"/>
                </a:cubicBezTo>
                <a:lnTo>
                  <a:pt x="149254" y="268990"/>
                </a:lnTo>
                <a:cubicBezTo>
                  <a:pt x="142305" y="270627"/>
                  <a:pt x="135060" y="271723"/>
                  <a:pt x="127440" y="271723"/>
                </a:cubicBezTo>
                <a:lnTo>
                  <a:pt x="86775" y="271723"/>
                </a:lnTo>
                <a:cubicBezTo>
                  <a:pt x="48727" y="271723"/>
                  <a:pt x="16880" y="249815"/>
                  <a:pt x="12697" y="220756"/>
                </a:cubicBezTo>
                <a:cubicBezTo>
                  <a:pt x="12276" y="217812"/>
                  <a:pt x="13503" y="214870"/>
                  <a:pt x="16074" y="212663"/>
                </a:cubicBezTo>
                <a:cubicBezTo>
                  <a:pt x="18397" y="210668"/>
                  <a:pt x="21656" y="209586"/>
                  <a:pt x="25100" y="209366"/>
                </a:cubicBezTo>
                <a:lnTo>
                  <a:pt x="12546" y="209366"/>
                </a:lnTo>
                <a:cubicBezTo>
                  <a:pt x="5616" y="209366"/>
                  <a:pt x="0" y="203786"/>
                  <a:pt x="0" y="196894"/>
                </a:cubicBezTo>
                <a:cubicBezTo>
                  <a:pt x="0" y="190013"/>
                  <a:pt x="5616" y="184428"/>
                  <a:pt x="12546" y="184428"/>
                </a:cubicBezTo>
                <a:lnTo>
                  <a:pt x="25100" y="184428"/>
                </a:lnTo>
                <a:cubicBezTo>
                  <a:pt x="21656" y="184213"/>
                  <a:pt x="18397" y="183127"/>
                  <a:pt x="16074" y="181130"/>
                </a:cubicBezTo>
                <a:cubicBezTo>
                  <a:pt x="13503" y="178924"/>
                  <a:pt x="12276" y="175981"/>
                  <a:pt x="12697" y="173038"/>
                </a:cubicBezTo>
                <a:cubicBezTo>
                  <a:pt x="16880" y="143980"/>
                  <a:pt x="48727" y="122075"/>
                  <a:pt x="86775" y="122075"/>
                </a:cubicBezTo>
                <a:lnTo>
                  <a:pt x="127440" y="122075"/>
                </a:lnTo>
                <a:cubicBezTo>
                  <a:pt x="128179" y="122075"/>
                  <a:pt x="128873" y="122214"/>
                  <a:pt x="129608" y="122229"/>
                </a:cubicBezTo>
                <a:lnTo>
                  <a:pt x="132944" y="147114"/>
                </a:lnTo>
                <a:cubicBezTo>
                  <a:pt x="129886" y="146760"/>
                  <a:pt x="126734" y="146564"/>
                  <a:pt x="123504" y="146564"/>
                </a:cubicBezTo>
                <a:lnTo>
                  <a:pt x="90685" y="146564"/>
                </a:lnTo>
                <a:cubicBezTo>
                  <a:pt x="65341" y="146564"/>
                  <a:pt x="44499" y="158050"/>
                  <a:pt x="41776" y="172813"/>
                </a:cubicBezTo>
                <a:lnTo>
                  <a:pt x="136380" y="172813"/>
                </a:lnTo>
                <a:lnTo>
                  <a:pt x="142832" y="220976"/>
                </a:lnTo>
                <a:close/>
              </a:path>
            </a:pathLst>
          </a:custGeom>
          <a:solidFill>
            <a:schemeClr val="accent1"/>
          </a:solidFill>
          <a:ln w="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4" name="图形 22">
            <a:extLst>
              <a:ext uri="{FF2B5EF4-FFF2-40B4-BE49-F238E27FC236}">
                <a16:creationId xmlns:a16="http://schemas.microsoft.com/office/drawing/2014/main" id="{C59A1CA5-BB14-4779-A83C-93D99FA0B69B}"/>
              </a:ext>
            </a:extLst>
          </p:cNvPr>
          <p:cNvSpPr/>
          <p:nvPr/>
        </p:nvSpPr>
        <p:spPr>
          <a:xfrm>
            <a:off x="7586792" y="1423701"/>
            <a:ext cx="324929" cy="325429"/>
          </a:xfrm>
          <a:custGeom>
            <a:avLst/>
            <a:gdLst>
              <a:gd name="connsiteX0" fmla="*/ 179515 w 324929"/>
              <a:gd name="connsiteY0" fmla="*/ 325429 h 325429"/>
              <a:gd name="connsiteX1" fmla="*/ 178101 w 324929"/>
              <a:gd name="connsiteY1" fmla="*/ 325330 h 325429"/>
              <a:gd name="connsiteX2" fmla="*/ 169449 w 324929"/>
              <a:gd name="connsiteY2" fmla="*/ 316670 h 325429"/>
              <a:gd name="connsiteX3" fmla="*/ 149668 w 324929"/>
              <a:gd name="connsiteY3" fmla="*/ 175524 h 325429"/>
              <a:gd name="connsiteX4" fmla="*/ 8752 w 324929"/>
              <a:gd name="connsiteY4" fmla="*/ 155709 h 325429"/>
              <a:gd name="connsiteX5" fmla="*/ 101 w 324929"/>
              <a:gd name="connsiteY5" fmla="*/ 147048 h 325429"/>
              <a:gd name="connsiteX6" fmla="*/ 6034 w 324929"/>
              <a:gd name="connsiteY6" fmla="*/ 136342 h 325429"/>
              <a:gd name="connsiteX7" fmla="*/ 310645 w 324929"/>
              <a:gd name="connsiteY7" fmla="*/ 867 h 325429"/>
              <a:gd name="connsiteX8" fmla="*/ 321954 w 324929"/>
              <a:gd name="connsiteY8" fmla="*/ 2972 h 325429"/>
              <a:gd name="connsiteX9" fmla="*/ 324055 w 324929"/>
              <a:gd name="connsiteY9" fmla="*/ 14296 h 325429"/>
              <a:gd name="connsiteX10" fmla="*/ 188793 w 324929"/>
              <a:gd name="connsiteY10" fmla="*/ 319386 h 325429"/>
              <a:gd name="connsiteX11" fmla="*/ 179515 w 324929"/>
              <a:gd name="connsiteY11" fmla="*/ 325429 h 325429"/>
              <a:gd name="connsiteX12" fmla="*/ 46711 w 324929"/>
              <a:gd name="connsiteY12" fmla="*/ 140503 h 325429"/>
              <a:gd name="connsiteX13" fmla="*/ 160072 w 324929"/>
              <a:gd name="connsiteY13" fmla="*/ 156446 h 325429"/>
              <a:gd name="connsiteX14" fmla="*/ 168723 w 324929"/>
              <a:gd name="connsiteY14" fmla="*/ 165106 h 325429"/>
              <a:gd name="connsiteX15" fmla="*/ 184641 w 324929"/>
              <a:gd name="connsiteY15" fmla="*/ 278642 h 325429"/>
              <a:gd name="connsiteX16" fmla="*/ 294796 w 324929"/>
              <a:gd name="connsiteY16" fmla="*/ 30178 h 325429"/>
              <a:gd name="connsiteX17" fmla="*/ 46711 w 324929"/>
              <a:gd name="connsiteY17" fmla="*/ 140503 h 325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24929" h="325429">
                <a:moveTo>
                  <a:pt x="179515" y="325429"/>
                </a:moveTo>
                <a:cubicBezTo>
                  <a:pt x="179046" y="325429"/>
                  <a:pt x="178578" y="325400"/>
                  <a:pt x="178101" y="325330"/>
                </a:cubicBezTo>
                <a:cubicBezTo>
                  <a:pt x="173611" y="324703"/>
                  <a:pt x="170077" y="321169"/>
                  <a:pt x="169449" y="316670"/>
                </a:cubicBezTo>
                <a:lnTo>
                  <a:pt x="149668" y="175524"/>
                </a:lnTo>
                <a:lnTo>
                  <a:pt x="8752" y="155709"/>
                </a:lnTo>
                <a:cubicBezTo>
                  <a:pt x="4252" y="155082"/>
                  <a:pt x="728" y="151548"/>
                  <a:pt x="101" y="147048"/>
                </a:cubicBezTo>
                <a:cubicBezTo>
                  <a:pt x="-536" y="142549"/>
                  <a:pt x="1893" y="138189"/>
                  <a:pt x="6034" y="136342"/>
                </a:cubicBezTo>
                <a:lnTo>
                  <a:pt x="310645" y="867"/>
                </a:lnTo>
                <a:cubicBezTo>
                  <a:pt x="314488" y="-821"/>
                  <a:pt x="318978" y="-5"/>
                  <a:pt x="321954" y="2972"/>
                </a:cubicBezTo>
                <a:cubicBezTo>
                  <a:pt x="324931" y="5943"/>
                  <a:pt x="325758" y="10443"/>
                  <a:pt x="324055" y="14296"/>
                </a:cubicBezTo>
                <a:lnTo>
                  <a:pt x="188793" y="319386"/>
                </a:lnTo>
                <a:cubicBezTo>
                  <a:pt x="187140" y="323095"/>
                  <a:pt x="183487" y="325429"/>
                  <a:pt x="179515" y="325429"/>
                </a:cubicBezTo>
                <a:close/>
                <a:moveTo>
                  <a:pt x="46711" y="140503"/>
                </a:moveTo>
                <a:lnTo>
                  <a:pt x="160072" y="156446"/>
                </a:lnTo>
                <a:cubicBezTo>
                  <a:pt x="164571" y="157073"/>
                  <a:pt x="168096" y="160607"/>
                  <a:pt x="168723" y="165106"/>
                </a:cubicBezTo>
                <a:lnTo>
                  <a:pt x="184641" y="278642"/>
                </a:lnTo>
                <a:lnTo>
                  <a:pt x="294796" y="30178"/>
                </a:lnTo>
                <a:lnTo>
                  <a:pt x="46711" y="140503"/>
                </a:lnTo>
                <a:close/>
              </a:path>
            </a:pathLst>
          </a:custGeom>
          <a:solidFill>
            <a:schemeClr val="accent1"/>
          </a:solidFill>
          <a:ln w="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5" name="图形 24">
            <a:extLst>
              <a:ext uri="{FF2B5EF4-FFF2-40B4-BE49-F238E27FC236}">
                <a16:creationId xmlns:a16="http://schemas.microsoft.com/office/drawing/2014/main" id="{6B761CE3-F7DD-4FCE-8E86-6DC02916A78E}"/>
              </a:ext>
            </a:extLst>
          </p:cNvPr>
          <p:cNvSpPr/>
          <p:nvPr/>
        </p:nvSpPr>
        <p:spPr>
          <a:xfrm>
            <a:off x="8693423" y="1473107"/>
            <a:ext cx="317242" cy="226592"/>
          </a:xfrm>
          <a:custGeom>
            <a:avLst/>
            <a:gdLst>
              <a:gd name="connsiteX0" fmla="*/ 305912 w 317242"/>
              <a:gd name="connsiteY0" fmla="*/ 124626 h 226592"/>
              <a:gd name="connsiteX1" fmla="*/ 101971 w 317242"/>
              <a:gd name="connsiteY1" fmla="*/ 124626 h 226592"/>
              <a:gd name="connsiteX2" fmla="*/ 90641 w 317242"/>
              <a:gd name="connsiteY2" fmla="*/ 113296 h 226592"/>
              <a:gd name="connsiteX3" fmla="*/ 101971 w 317242"/>
              <a:gd name="connsiteY3" fmla="*/ 101966 h 226592"/>
              <a:gd name="connsiteX4" fmla="*/ 305912 w 317242"/>
              <a:gd name="connsiteY4" fmla="*/ 101966 h 226592"/>
              <a:gd name="connsiteX5" fmla="*/ 317242 w 317242"/>
              <a:gd name="connsiteY5" fmla="*/ 113296 h 226592"/>
              <a:gd name="connsiteX6" fmla="*/ 305912 w 317242"/>
              <a:gd name="connsiteY6" fmla="*/ 124626 h 226592"/>
              <a:gd name="connsiteX7" fmla="*/ 305912 w 317242"/>
              <a:gd name="connsiteY7" fmla="*/ 33989 h 226592"/>
              <a:gd name="connsiteX8" fmla="*/ 101971 w 317242"/>
              <a:gd name="connsiteY8" fmla="*/ 33989 h 226592"/>
              <a:gd name="connsiteX9" fmla="*/ 90641 w 317242"/>
              <a:gd name="connsiteY9" fmla="*/ 22659 h 226592"/>
              <a:gd name="connsiteX10" fmla="*/ 101971 w 317242"/>
              <a:gd name="connsiteY10" fmla="*/ 11329 h 226592"/>
              <a:gd name="connsiteX11" fmla="*/ 305912 w 317242"/>
              <a:gd name="connsiteY11" fmla="*/ 11329 h 226592"/>
              <a:gd name="connsiteX12" fmla="*/ 317242 w 317242"/>
              <a:gd name="connsiteY12" fmla="*/ 22659 h 226592"/>
              <a:gd name="connsiteX13" fmla="*/ 305912 w 317242"/>
              <a:gd name="connsiteY13" fmla="*/ 33989 h 226592"/>
              <a:gd name="connsiteX14" fmla="*/ 22660 w 317242"/>
              <a:gd name="connsiteY14" fmla="*/ 226592 h 226592"/>
              <a:gd name="connsiteX15" fmla="*/ 0 w 317242"/>
              <a:gd name="connsiteY15" fmla="*/ 203933 h 226592"/>
              <a:gd name="connsiteX16" fmla="*/ 22660 w 317242"/>
              <a:gd name="connsiteY16" fmla="*/ 181274 h 226592"/>
              <a:gd name="connsiteX17" fmla="*/ 45320 w 317242"/>
              <a:gd name="connsiteY17" fmla="*/ 203933 h 226592"/>
              <a:gd name="connsiteX18" fmla="*/ 22660 w 317242"/>
              <a:gd name="connsiteY18" fmla="*/ 226592 h 226592"/>
              <a:gd name="connsiteX19" fmla="*/ 22660 w 317242"/>
              <a:gd name="connsiteY19" fmla="*/ 135955 h 226592"/>
              <a:gd name="connsiteX20" fmla="*/ 0 w 317242"/>
              <a:gd name="connsiteY20" fmla="*/ 113296 h 226592"/>
              <a:gd name="connsiteX21" fmla="*/ 22660 w 317242"/>
              <a:gd name="connsiteY21" fmla="*/ 90637 h 226592"/>
              <a:gd name="connsiteX22" fmla="*/ 45320 w 317242"/>
              <a:gd name="connsiteY22" fmla="*/ 113296 h 226592"/>
              <a:gd name="connsiteX23" fmla="*/ 22660 w 317242"/>
              <a:gd name="connsiteY23" fmla="*/ 135955 h 226592"/>
              <a:gd name="connsiteX24" fmla="*/ 22660 w 317242"/>
              <a:gd name="connsiteY24" fmla="*/ 45319 h 226592"/>
              <a:gd name="connsiteX25" fmla="*/ 0 w 317242"/>
              <a:gd name="connsiteY25" fmla="*/ 22659 h 226592"/>
              <a:gd name="connsiteX26" fmla="*/ 22660 w 317242"/>
              <a:gd name="connsiteY26" fmla="*/ 0 h 226592"/>
              <a:gd name="connsiteX27" fmla="*/ 45320 w 317242"/>
              <a:gd name="connsiteY27" fmla="*/ 22659 h 226592"/>
              <a:gd name="connsiteX28" fmla="*/ 22660 w 317242"/>
              <a:gd name="connsiteY28" fmla="*/ 45319 h 226592"/>
              <a:gd name="connsiteX29" fmla="*/ 101971 w 317242"/>
              <a:gd name="connsiteY29" fmla="*/ 192603 h 226592"/>
              <a:gd name="connsiteX30" fmla="*/ 305912 w 317242"/>
              <a:gd name="connsiteY30" fmla="*/ 192603 h 226592"/>
              <a:gd name="connsiteX31" fmla="*/ 317242 w 317242"/>
              <a:gd name="connsiteY31" fmla="*/ 203933 h 226592"/>
              <a:gd name="connsiteX32" fmla="*/ 305912 w 317242"/>
              <a:gd name="connsiteY32" fmla="*/ 215262 h 226592"/>
              <a:gd name="connsiteX33" fmla="*/ 101971 w 317242"/>
              <a:gd name="connsiteY33" fmla="*/ 215262 h 226592"/>
              <a:gd name="connsiteX34" fmla="*/ 90641 w 317242"/>
              <a:gd name="connsiteY34" fmla="*/ 203933 h 226592"/>
              <a:gd name="connsiteX35" fmla="*/ 101971 w 317242"/>
              <a:gd name="connsiteY35" fmla="*/ 192603 h 226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317242" h="226592">
                <a:moveTo>
                  <a:pt x="305912" y="124626"/>
                </a:moveTo>
                <a:lnTo>
                  <a:pt x="101971" y="124626"/>
                </a:lnTo>
                <a:cubicBezTo>
                  <a:pt x="95708" y="124626"/>
                  <a:pt x="90641" y="119558"/>
                  <a:pt x="90641" y="113296"/>
                </a:cubicBezTo>
                <a:cubicBezTo>
                  <a:pt x="90641" y="107039"/>
                  <a:pt x="95708" y="101966"/>
                  <a:pt x="101971" y="101966"/>
                </a:cubicBezTo>
                <a:lnTo>
                  <a:pt x="305912" y="101966"/>
                </a:lnTo>
                <a:cubicBezTo>
                  <a:pt x="312174" y="101966"/>
                  <a:pt x="317242" y="107039"/>
                  <a:pt x="317242" y="113296"/>
                </a:cubicBezTo>
                <a:cubicBezTo>
                  <a:pt x="317242" y="119558"/>
                  <a:pt x="312174" y="124626"/>
                  <a:pt x="305912" y="124626"/>
                </a:cubicBezTo>
                <a:close/>
                <a:moveTo>
                  <a:pt x="305912" y="33989"/>
                </a:moveTo>
                <a:lnTo>
                  <a:pt x="101971" y="33989"/>
                </a:lnTo>
                <a:cubicBezTo>
                  <a:pt x="95708" y="33989"/>
                  <a:pt x="90641" y="28916"/>
                  <a:pt x="90641" y="22659"/>
                </a:cubicBezTo>
                <a:cubicBezTo>
                  <a:pt x="90641" y="16403"/>
                  <a:pt x="95708" y="11329"/>
                  <a:pt x="101971" y="11329"/>
                </a:cubicBezTo>
                <a:lnTo>
                  <a:pt x="305912" y="11329"/>
                </a:lnTo>
                <a:cubicBezTo>
                  <a:pt x="312174" y="11329"/>
                  <a:pt x="317242" y="16403"/>
                  <a:pt x="317242" y="22659"/>
                </a:cubicBezTo>
                <a:cubicBezTo>
                  <a:pt x="317242" y="28916"/>
                  <a:pt x="312174" y="33989"/>
                  <a:pt x="305912" y="33989"/>
                </a:cubicBezTo>
                <a:close/>
                <a:moveTo>
                  <a:pt x="22660" y="226592"/>
                </a:moveTo>
                <a:cubicBezTo>
                  <a:pt x="10146" y="226592"/>
                  <a:pt x="0" y="216446"/>
                  <a:pt x="0" y="203933"/>
                </a:cubicBezTo>
                <a:cubicBezTo>
                  <a:pt x="0" y="191420"/>
                  <a:pt x="10146" y="181274"/>
                  <a:pt x="22660" y="181274"/>
                </a:cubicBezTo>
                <a:cubicBezTo>
                  <a:pt x="35174" y="181274"/>
                  <a:pt x="45320" y="191420"/>
                  <a:pt x="45320" y="203933"/>
                </a:cubicBezTo>
                <a:cubicBezTo>
                  <a:pt x="45320" y="216446"/>
                  <a:pt x="35174" y="226592"/>
                  <a:pt x="22660" y="226592"/>
                </a:cubicBezTo>
                <a:close/>
                <a:moveTo>
                  <a:pt x="22660" y="135955"/>
                </a:moveTo>
                <a:cubicBezTo>
                  <a:pt x="10146" y="135955"/>
                  <a:pt x="0" y="125809"/>
                  <a:pt x="0" y="113296"/>
                </a:cubicBezTo>
                <a:cubicBezTo>
                  <a:pt x="0" y="100782"/>
                  <a:pt x="10146" y="90637"/>
                  <a:pt x="22660" y="90637"/>
                </a:cubicBezTo>
                <a:cubicBezTo>
                  <a:pt x="35174" y="90637"/>
                  <a:pt x="45320" y="100782"/>
                  <a:pt x="45320" y="113296"/>
                </a:cubicBezTo>
                <a:cubicBezTo>
                  <a:pt x="45320" y="125809"/>
                  <a:pt x="35174" y="135955"/>
                  <a:pt x="22660" y="135955"/>
                </a:cubicBezTo>
                <a:close/>
                <a:moveTo>
                  <a:pt x="22660" y="45319"/>
                </a:moveTo>
                <a:cubicBezTo>
                  <a:pt x="10146" y="45319"/>
                  <a:pt x="0" y="35173"/>
                  <a:pt x="0" y="22659"/>
                </a:cubicBezTo>
                <a:cubicBezTo>
                  <a:pt x="0" y="10146"/>
                  <a:pt x="10146" y="0"/>
                  <a:pt x="22660" y="0"/>
                </a:cubicBezTo>
                <a:cubicBezTo>
                  <a:pt x="35174" y="0"/>
                  <a:pt x="45320" y="10146"/>
                  <a:pt x="45320" y="22659"/>
                </a:cubicBezTo>
                <a:cubicBezTo>
                  <a:pt x="45320" y="35173"/>
                  <a:pt x="35174" y="45319"/>
                  <a:pt x="22660" y="45319"/>
                </a:cubicBezTo>
                <a:close/>
                <a:moveTo>
                  <a:pt x="101971" y="192603"/>
                </a:moveTo>
                <a:lnTo>
                  <a:pt x="305912" y="192603"/>
                </a:lnTo>
                <a:cubicBezTo>
                  <a:pt x="312174" y="192603"/>
                  <a:pt x="317242" y="197671"/>
                  <a:pt x="317242" y="203933"/>
                </a:cubicBezTo>
                <a:cubicBezTo>
                  <a:pt x="317242" y="210195"/>
                  <a:pt x="312174" y="215262"/>
                  <a:pt x="305912" y="215262"/>
                </a:cubicBezTo>
                <a:lnTo>
                  <a:pt x="101971" y="215262"/>
                </a:lnTo>
                <a:cubicBezTo>
                  <a:pt x="95708" y="215262"/>
                  <a:pt x="90641" y="210195"/>
                  <a:pt x="90641" y="203933"/>
                </a:cubicBezTo>
                <a:cubicBezTo>
                  <a:pt x="90641" y="197671"/>
                  <a:pt x="95708" y="192603"/>
                  <a:pt x="101971" y="192603"/>
                </a:cubicBezTo>
                <a:close/>
              </a:path>
            </a:pathLst>
          </a:custGeom>
          <a:solidFill>
            <a:schemeClr val="accent1"/>
          </a:solidFill>
          <a:ln w="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9" name="图形 26">
            <a:extLst>
              <a:ext uri="{FF2B5EF4-FFF2-40B4-BE49-F238E27FC236}">
                <a16:creationId xmlns:a16="http://schemas.microsoft.com/office/drawing/2014/main" id="{AF7C44D8-B683-4857-8444-5D158E63FBE8}"/>
              </a:ext>
            </a:extLst>
          </p:cNvPr>
          <p:cNvSpPr/>
          <p:nvPr/>
        </p:nvSpPr>
        <p:spPr>
          <a:xfrm>
            <a:off x="9874825" y="1428838"/>
            <a:ext cx="156392" cy="312968"/>
          </a:xfrm>
          <a:custGeom>
            <a:avLst/>
            <a:gdLst>
              <a:gd name="connsiteX0" fmla="*/ 75822 w 156392"/>
              <a:gd name="connsiteY0" fmla="*/ 207009 h 312968"/>
              <a:gd name="connsiteX1" fmla="*/ 82747 w 156392"/>
              <a:gd name="connsiteY1" fmla="*/ 179594 h 312968"/>
              <a:gd name="connsiteX2" fmla="*/ 109872 w 156392"/>
              <a:gd name="connsiteY2" fmla="*/ 153153 h 312968"/>
              <a:gd name="connsiteX3" fmla="*/ 145702 w 156392"/>
              <a:gd name="connsiteY3" fmla="*/ 113983 h 312968"/>
              <a:gd name="connsiteX4" fmla="*/ 156393 w 156392"/>
              <a:gd name="connsiteY4" fmla="*/ 72657 h 312968"/>
              <a:gd name="connsiteX5" fmla="*/ 133527 w 156392"/>
              <a:gd name="connsiteY5" fmla="*/ 20074 h 312968"/>
              <a:gd name="connsiteX6" fmla="*/ 72061 w 156392"/>
              <a:gd name="connsiteY6" fmla="*/ 0 h 312968"/>
              <a:gd name="connsiteX7" fmla="*/ 0 w 156392"/>
              <a:gd name="connsiteY7" fmla="*/ 20564 h 312968"/>
              <a:gd name="connsiteX8" fmla="*/ 0 w 156392"/>
              <a:gd name="connsiteY8" fmla="*/ 60516 h 312968"/>
              <a:gd name="connsiteX9" fmla="*/ 66516 w 156392"/>
              <a:gd name="connsiteY9" fmla="*/ 32118 h 312968"/>
              <a:gd name="connsiteX10" fmla="*/ 104425 w 156392"/>
              <a:gd name="connsiteY10" fmla="*/ 44653 h 312968"/>
              <a:gd name="connsiteX11" fmla="*/ 118382 w 156392"/>
              <a:gd name="connsiteY11" fmla="*/ 76575 h 312968"/>
              <a:gd name="connsiteX12" fmla="*/ 109378 w 156392"/>
              <a:gd name="connsiteY12" fmla="*/ 108795 h 312968"/>
              <a:gd name="connsiteX13" fmla="*/ 79384 w 156392"/>
              <a:gd name="connsiteY13" fmla="*/ 138859 h 312968"/>
              <a:gd name="connsiteX14" fmla="*/ 49690 w 156392"/>
              <a:gd name="connsiteY14" fmla="*/ 170096 h 312968"/>
              <a:gd name="connsiteX15" fmla="*/ 41374 w 156392"/>
              <a:gd name="connsiteY15" fmla="*/ 205445 h 312968"/>
              <a:gd name="connsiteX16" fmla="*/ 41374 w 156392"/>
              <a:gd name="connsiteY16" fmla="*/ 222286 h 312968"/>
              <a:gd name="connsiteX17" fmla="*/ 75822 w 156392"/>
              <a:gd name="connsiteY17" fmla="*/ 222286 h 312968"/>
              <a:gd name="connsiteX18" fmla="*/ 75822 w 156392"/>
              <a:gd name="connsiteY18" fmla="*/ 207009 h 312968"/>
              <a:gd name="connsiteX19" fmla="*/ 40681 w 156392"/>
              <a:gd name="connsiteY19" fmla="*/ 270368 h 312968"/>
              <a:gd name="connsiteX20" fmla="*/ 33256 w 156392"/>
              <a:gd name="connsiteY20" fmla="*/ 288091 h 312968"/>
              <a:gd name="connsiteX21" fmla="*/ 40778 w 156392"/>
              <a:gd name="connsiteY21" fmla="*/ 305916 h 312968"/>
              <a:gd name="connsiteX22" fmla="*/ 58399 w 156392"/>
              <a:gd name="connsiteY22" fmla="*/ 312969 h 312968"/>
              <a:gd name="connsiteX23" fmla="*/ 76413 w 156392"/>
              <a:gd name="connsiteY23" fmla="*/ 305814 h 312968"/>
              <a:gd name="connsiteX24" fmla="*/ 83940 w 156392"/>
              <a:gd name="connsiteY24" fmla="*/ 288091 h 312968"/>
              <a:gd name="connsiteX25" fmla="*/ 76413 w 156392"/>
              <a:gd name="connsiteY25" fmla="*/ 270465 h 312968"/>
              <a:gd name="connsiteX26" fmla="*/ 58399 w 156392"/>
              <a:gd name="connsiteY26" fmla="*/ 263219 h 312968"/>
              <a:gd name="connsiteX27" fmla="*/ 40681 w 156392"/>
              <a:gd name="connsiteY27" fmla="*/ 270368 h 312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56392" h="312968">
                <a:moveTo>
                  <a:pt x="75822" y="207009"/>
                </a:moveTo>
                <a:cubicBezTo>
                  <a:pt x="75822" y="195258"/>
                  <a:pt x="78130" y="186122"/>
                  <a:pt x="82747" y="179594"/>
                </a:cubicBezTo>
                <a:cubicBezTo>
                  <a:pt x="87369" y="173066"/>
                  <a:pt x="96409" y="164251"/>
                  <a:pt x="109872" y="153153"/>
                </a:cubicBezTo>
                <a:cubicBezTo>
                  <a:pt x="126632" y="139440"/>
                  <a:pt x="138578" y="126390"/>
                  <a:pt x="145702" y="113983"/>
                </a:cubicBezTo>
                <a:cubicBezTo>
                  <a:pt x="152831" y="101580"/>
                  <a:pt x="156393" y="87806"/>
                  <a:pt x="156393" y="72657"/>
                </a:cubicBezTo>
                <a:cubicBezTo>
                  <a:pt x="156393" y="50988"/>
                  <a:pt x="148774" y="33461"/>
                  <a:pt x="133527" y="20074"/>
                </a:cubicBezTo>
                <a:cubicBezTo>
                  <a:pt x="118286" y="6693"/>
                  <a:pt x="97795" y="0"/>
                  <a:pt x="72061" y="0"/>
                </a:cubicBezTo>
                <a:cubicBezTo>
                  <a:pt x="46189" y="0"/>
                  <a:pt x="22172" y="6854"/>
                  <a:pt x="0" y="20564"/>
                </a:cubicBezTo>
                <a:lnTo>
                  <a:pt x="0" y="60516"/>
                </a:lnTo>
                <a:cubicBezTo>
                  <a:pt x="19135" y="41589"/>
                  <a:pt x="41307" y="32118"/>
                  <a:pt x="66516" y="32118"/>
                </a:cubicBezTo>
                <a:cubicBezTo>
                  <a:pt x="82481" y="32118"/>
                  <a:pt x="95125" y="36299"/>
                  <a:pt x="104425" y="44653"/>
                </a:cubicBezTo>
                <a:cubicBezTo>
                  <a:pt x="113729" y="53010"/>
                  <a:pt x="118382" y="63650"/>
                  <a:pt x="118382" y="76575"/>
                </a:cubicBezTo>
                <a:cubicBezTo>
                  <a:pt x="118382" y="88718"/>
                  <a:pt x="115381" y="99460"/>
                  <a:pt x="109378" y="108795"/>
                </a:cubicBezTo>
                <a:cubicBezTo>
                  <a:pt x="103370" y="118130"/>
                  <a:pt x="93372" y="128148"/>
                  <a:pt x="79384" y="138859"/>
                </a:cubicBezTo>
                <a:cubicBezTo>
                  <a:pt x="65130" y="149825"/>
                  <a:pt x="55229" y="160236"/>
                  <a:pt x="49690" y="170096"/>
                </a:cubicBezTo>
                <a:cubicBezTo>
                  <a:pt x="44146" y="179951"/>
                  <a:pt x="41374" y="191732"/>
                  <a:pt x="41374" y="205445"/>
                </a:cubicBezTo>
                <a:lnTo>
                  <a:pt x="41374" y="222286"/>
                </a:lnTo>
                <a:lnTo>
                  <a:pt x="75822" y="222286"/>
                </a:lnTo>
                <a:lnTo>
                  <a:pt x="75822" y="207009"/>
                </a:lnTo>
                <a:close/>
                <a:moveTo>
                  <a:pt x="40681" y="270368"/>
                </a:moveTo>
                <a:cubicBezTo>
                  <a:pt x="35733" y="275138"/>
                  <a:pt x="33256" y="281039"/>
                  <a:pt x="33256" y="288091"/>
                </a:cubicBezTo>
                <a:cubicBezTo>
                  <a:pt x="33256" y="295276"/>
                  <a:pt x="35763" y="301217"/>
                  <a:pt x="40778" y="305916"/>
                </a:cubicBezTo>
                <a:cubicBezTo>
                  <a:pt x="45792" y="310614"/>
                  <a:pt x="51667" y="312969"/>
                  <a:pt x="58399" y="312969"/>
                </a:cubicBezTo>
                <a:cubicBezTo>
                  <a:pt x="65391" y="312969"/>
                  <a:pt x="71399" y="310584"/>
                  <a:pt x="76413" y="305814"/>
                </a:cubicBezTo>
                <a:cubicBezTo>
                  <a:pt x="81428" y="301055"/>
                  <a:pt x="83940" y="295144"/>
                  <a:pt x="83940" y="288091"/>
                </a:cubicBezTo>
                <a:cubicBezTo>
                  <a:pt x="83940" y="281171"/>
                  <a:pt x="81428" y="275301"/>
                  <a:pt x="76413" y="270465"/>
                </a:cubicBezTo>
                <a:cubicBezTo>
                  <a:pt x="71399" y="265639"/>
                  <a:pt x="65391" y="263219"/>
                  <a:pt x="58399" y="263219"/>
                </a:cubicBezTo>
                <a:cubicBezTo>
                  <a:pt x="51535" y="263219"/>
                  <a:pt x="45629" y="265604"/>
                  <a:pt x="40681" y="270368"/>
                </a:cubicBezTo>
                <a:close/>
              </a:path>
            </a:pathLst>
          </a:custGeom>
          <a:solidFill>
            <a:schemeClr val="accent1"/>
          </a:solidFill>
          <a:ln w="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0" name="图形 28">
            <a:extLst>
              <a:ext uri="{FF2B5EF4-FFF2-40B4-BE49-F238E27FC236}">
                <a16:creationId xmlns:a16="http://schemas.microsoft.com/office/drawing/2014/main" id="{452F17B4-C506-4BA5-BC31-2A9DA70AA62C}"/>
              </a:ext>
            </a:extLst>
          </p:cNvPr>
          <p:cNvSpPr/>
          <p:nvPr/>
        </p:nvSpPr>
        <p:spPr>
          <a:xfrm>
            <a:off x="10898979" y="1448442"/>
            <a:ext cx="313634" cy="274481"/>
          </a:xfrm>
          <a:custGeom>
            <a:avLst/>
            <a:gdLst>
              <a:gd name="connsiteX0" fmla="*/ 296635 w 313634"/>
              <a:gd name="connsiteY0" fmla="*/ 33114 h 274481"/>
              <a:gd name="connsiteX1" fmla="*/ 274157 w 313634"/>
              <a:gd name="connsiteY1" fmla="*/ 20812 h 274481"/>
              <a:gd name="connsiteX2" fmla="*/ 157493 w 313634"/>
              <a:gd name="connsiteY2" fmla="*/ 0 h 274481"/>
              <a:gd name="connsiteX3" fmla="*/ 155129 w 313634"/>
              <a:gd name="connsiteY3" fmla="*/ 0 h 274481"/>
              <a:gd name="connsiteX4" fmla="*/ 39471 w 313634"/>
              <a:gd name="connsiteY4" fmla="*/ 20812 h 274481"/>
              <a:gd name="connsiteX5" fmla="*/ 16993 w 313634"/>
              <a:gd name="connsiteY5" fmla="*/ 33114 h 274481"/>
              <a:gd name="connsiteX6" fmla="*/ 3772 w 313634"/>
              <a:gd name="connsiteY6" fmla="*/ 72526 h 274481"/>
              <a:gd name="connsiteX7" fmla="*/ 16940 w 313634"/>
              <a:gd name="connsiteY7" fmla="*/ 99522 h 274481"/>
              <a:gd name="connsiteX8" fmla="*/ 93777 w 313634"/>
              <a:gd name="connsiteY8" fmla="*/ 59880 h 274481"/>
              <a:gd name="connsiteX9" fmla="*/ 84606 w 313634"/>
              <a:gd name="connsiteY9" fmla="*/ 42055 h 274481"/>
              <a:gd name="connsiteX10" fmla="*/ 85563 w 313634"/>
              <a:gd name="connsiteY10" fmla="*/ 37470 h 274481"/>
              <a:gd name="connsiteX11" fmla="*/ 155129 w 313634"/>
              <a:gd name="connsiteY11" fmla="*/ 21654 h 274481"/>
              <a:gd name="connsiteX12" fmla="*/ 160193 w 313634"/>
              <a:gd name="connsiteY12" fmla="*/ 21654 h 274481"/>
              <a:gd name="connsiteX13" fmla="*/ 230099 w 313634"/>
              <a:gd name="connsiteY13" fmla="*/ 39863 h 274481"/>
              <a:gd name="connsiteX14" fmla="*/ 231768 w 313634"/>
              <a:gd name="connsiteY14" fmla="*/ 40509 h 274481"/>
              <a:gd name="connsiteX15" fmla="*/ 231768 w 313634"/>
              <a:gd name="connsiteY15" fmla="*/ 40509 h 274481"/>
              <a:gd name="connsiteX16" fmla="*/ 230617 w 313634"/>
              <a:gd name="connsiteY16" fmla="*/ 42696 h 274481"/>
              <a:gd name="connsiteX17" fmla="*/ 221541 w 313634"/>
              <a:gd name="connsiteY17" fmla="*/ 59880 h 274481"/>
              <a:gd name="connsiteX18" fmla="*/ 295793 w 313634"/>
              <a:gd name="connsiteY18" fmla="*/ 99522 h 274481"/>
              <a:gd name="connsiteX19" fmla="*/ 309866 w 313634"/>
              <a:gd name="connsiteY19" fmla="*/ 72526 h 274481"/>
              <a:gd name="connsiteX20" fmla="*/ 296635 w 313634"/>
              <a:gd name="connsiteY20" fmla="*/ 33114 h 274481"/>
              <a:gd name="connsiteX21" fmla="*/ 91728 w 313634"/>
              <a:gd name="connsiteY21" fmla="*/ 98996 h 274481"/>
              <a:gd name="connsiteX22" fmla="*/ 70370 w 313634"/>
              <a:gd name="connsiteY22" fmla="*/ 120736 h 274481"/>
              <a:gd name="connsiteX23" fmla="*/ 91728 w 313634"/>
              <a:gd name="connsiteY23" fmla="*/ 142477 h 274481"/>
              <a:gd name="connsiteX24" fmla="*/ 113092 w 313634"/>
              <a:gd name="connsiteY24" fmla="*/ 120736 h 274481"/>
              <a:gd name="connsiteX25" fmla="*/ 91728 w 313634"/>
              <a:gd name="connsiteY25" fmla="*/ 98996 h 274481"/>
              <a:gd name="connsiteX26" fmla="*/ 156565 w 313634"/>
              <a:gd name="connsiteY26" fmla="*/ 98996 h 274481"/>
              <a:gd name="connsiteX27" fmla="*/ 135206 w 313634"/>
              <a:gd name="connsiteY27" fmla="*/ 120736 h 274481"/>
              <a:gd name="connsiteX28" fmla="*/ 156565 w 313634"/>
              <a:gd name="connsiteY28" fmla="*/ 142477 h 274481"/>
              <a:gd name="connsiteX29" fmla="*/ 177923 w 313634"/>
              <a:gd name="connsiteY29" fmla="*/ 120736 h 274481"/>
              <a:gd name="connsiteX30" fmla="*/ 156565 w 313634"/>
              <a:gd name="connsiteY30" fmla="*/ 98996 h 274481"/>
              <a:gd name="connsiteX31" fmla="*/ 221397 w 313634"/>
              <a:gd name="connsiteY31" fmla="*/ 98996 h 274481"/>
              <a:gd name="connsiteX32" fmla="*/ 200038 w 313634"/>
              <a:gd name="connsiteY32" fmla="*/ 120736 h 274481"/>
              <a:gd name="connsiteX33" fmla="*/ 221397 w 313634"/>
              <a:gd name="connsiteY33" fmla="*/ 142477 h 274481"/>
              <a:gd name="connsiteX34" fmla="*/ 242755 w 313634"/>
              <a:gd name="connsiteY34" fmla="*/ 120736 h 274481"/>
              <a:gd name="connsiteX35" fmla="*/ 221397 w 313634"/>
              <a:gd name="connsiteY35" fmla="*/ 98996 h 274481"/>
              <a:gd name="connsiteX36" fmla="*/ 91728 w 313634"/>
              <a:gd name="connsiteY36" fmla="*/ 165003 h 274481"/>
              <a:gd name="connsiteX37" fmla="*/ 70370 w 313634"/>
              <a:gd name="connsiteY37" fmla="*/ 186734 h 274481"/>
              <a:gd name="connsiteX38" fmla="*/ 91728 w 313634"/>
              <a:gd name="connsiteY38" fmla="*/ 208484 h 274481"/>
              <a:gd name="connsiteX39" fmla="*/ 113092 w 313634"/>
              <a:gd name="connsiteY39" fmla="*/ 186734 h 274481"/>
              <a:gd name="connsiteX40" fmla="*/ 91728 w 313634"/>
              <a:gd name="connsiteY40" fmla="*/ 165003 h 274481"/>
              <a:gd name="connsiteX41" fmla="*/ 156565 w 313634"/>
              <a:gd name="connsiteY41" fmla="*/ 165003 h 274481"/>
              <a:gd name="connsiteX42" fmla="*/ 135206 w 313634"/>
              <a:gd name="connsiteY42" fmla="*/ 186734 h 274481"/>
              <a:gd name="connsiteX43" fmla="*/ 156565 w 313634"/>
              <a:gd name="connsiteY43" fmla="*/ 208484 h 274481"/>
              <a:gd name="connsiteX44" fmla="*/ 177923 w 313634"/>
              <a:gd name="connsiteY44" fmla="*/ 186734 h 274481"/>
              <a:gd name="connsiteX45" fmla="*/ 156565 w 313634"/>
              <a:gd name="connsiteY45" fmla="*/ 165003 h 274481"/>
              <a:gd name="connsiteX46" fmla="*/ 221397 w 313634"/>
              <a:gd name="connsiteY46" fmla="*/ 165003 h 274481"/>
              <a:gd name="connsiteX47" fmla="*/ 200038 w 313634"/>
              <a:gd name="connsiteY47" fmla="*/ 186734 h 274481"/>
              <a:gd name="connsiteX48" fmla="*/ 221397 w 313634"/>
              <a:gd name="connsiteY48" fmla="*/ 208484 h 274481"/>
              <a:gd name="connsiteX49" fmla="*/ 242755 w 313634"/>
              <a:gd name="connsiteY49" fmla="*/ 186734 h 274481"/>
              <a:gd name="connsiteX50" fmla="*/ 221397 w 313634"/>
              <a:gd name="connsiteY50" fmla="*/ 165003 h 274481"/>
              <a:gd name="connsiteX51" fmla="*/ 91728 w 313634"/>
              <a:gd name="connsiteY51" fmla="*/ 231000 h 274481"/>
              <a:gd name="connsiteX52" fmla="*/ 70370 w 313634"/>
              <a:gd name="connsiteY52" fmla="*/ 252741 h 274481"/>
              <a:gd name="connsiteX53" fmla="*/ 91728 w 313634"/>
              <a:gd name="connsiteY53" fmla="*/ 274481 h 274481"/>
              <a:gd name="connsiteX54" fmla="*/ 113092 w 313634"/>
              <a:gd name="connsiteY54" fmla="*/ 252741 h 274481"/>
              <a:gd name="connsiteX55" fmla="*/ 91728 w 313634"/>
              <a:gd name="connsiteY55" fmla="*/ 231000 h 274481"/>
              <a:gd name="connsiteX56" fmla="*/ 156565 w 313634"/>
              <a:gd name="connsiteY56" fmla="*/ 231000 h 274481"/>
              <a:gd name="connsiteX57" fmla="*/ 135206 w 313634"/>
              <a:gd name="connsiteY57" fmla="*/ 252741 h 274481"/>
              <a:gd name="connsiteX58" fmla="*/ 156565 w 313634"/>
              <a:gd name="connsiteY58" fmla="*/ 274481 h 274481"/>
              <a:gd name="connsiteX59" fmla="*/ 177923 w 313634"/>
              <a:gd name="connsiteY59" fmla="*/ 252741 h 274481"/>
              <a:gd name="connsiteX60" fmla="*/ 156565 w 313634"/>
              <a:gd name="connsiteY60" fmla="*/ 231000 h 274481"/>
              <a:gd name="connsiteX61" fmla="*/ 221397 w 313634"/>
              <a:gd name="connsiteY61" fmla="*/ 231000 h 274481"/>
              <a:gd name="connsiteX62" fmla="*/ 200038 w 313634"/>
              <a:gd name="connsiteY62" fmla="*/ 252741 h 274481"/>
              <a:gd name="connsiteX63" fmla="*/ 221397 w 313634"/>
              <a:gd name="connsiteY63" fmla="*/ 274481 h 274481"/>
              <a:gd name="connsiteX64" fmla="*/ 242755 w 313634"/>
              <a:gd name="connsiteY64" fmla="*/ 252741 h 274481"/>
              <a:gd name="connsiteX65" fmla="*/ 221397 w 313634"/>
              <a:gd name="connsiteY65" fmla="*/ 231000 h 274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313634" h="274481">
                <a:moveTo>
                  <a:pt x="296635" y="33114"/>
                </a:moveTo>
                <a:lnTo>
                  <a:pt x="274157" y="20812"/>
                </a:lnTo>
                <a:cubicBezTo>
                  <a:pt x="274157" y="20812"/>
                  <a:pt x="245283" y="0"/>
                  <a:pt x="157493" y="0"/>
                </a:cubicBezTo>
                <a:lnTo>
                  <a:pt x="155129" y="0"/>
                </a:lnTo>
                <a:cubicBezTo>
                  <a:pt x="85903" y="0"/>
                  <a:pt x="39471" y="20812"/>
                  <a:pt x="39471" y="20812"/>
                </a:cubicBezTo>
                <a:lnTo>
                  <a:pt x="16993" y="33114"/>
                </a:lnTo>
                <a:cubicBezTo>
                  <a:pt x="-10680" y="47798"/>
                  <a:pt x="3772" y="72526"/>
                  <a:pt x="3772" y="72526"/>
                </a:cubicBezTo>
                <a:lnTo>
                  <a:pt x="16940" y="99522"/>
                </a:lnTo>
                <a:lnTo>
                  <a:pt x="93777" y="59880"/>
                </a:lnTo>
                <a:cubicBezTo>
                  <a:pt x="93777" y="59880"/>
                  <a:pt x="86855" y="47684"/>
                  <a:pt x="84606" y="42055"/>
                </a:cubicBezTo>
                <a:cubicBezTo>
                  <a:pt x="82155" y="37508"/>
                  <a:pt x="83878" y="38503"/>
                  <a:pt x="85563" y="37470"/>
                </a:cubicBezTo>
                <a:cubicBezTo>
                  <a:pt x="85563" y="37470"/>
                  <a:pt x="121363" y="21654"/>
                  <a:pt x="155129" y="21654"/>
                </a:cubicBezTo>
                <a:lnTo>
                  <a:pt x="160193" y="21654"/>
                </a:lnTo>
                <a:cubicBezTo>
                  <a:pt x="160193" y="21654"/>
                  <a:pt x="209421" y="21932"/>
                  <a:pt x="230099" y="39863"/>
                </a:cubicBezTo>
                <a:cubicBezTo>
                  <a:pt x="231042" y="40680"/>
                  <a:pt x="231578" y="40599"/>
                  <a:pt x="231768" y="40509"/>
                </a:cubicBezTo>
                <a:cubicBezTo>
                  <a:pt x="231871" y="40406"/>
                  <a:pt x="231875" y="40457"/>
                  <a:pt x="231768" y="40509"/>
                </a:cubicBezTo>
                <a:cubicBezTo>
                  <a:pt x="231609" y="40667"/>
                  <a:pt x="231213" y="41199"/>
                  <a:pt x="230617" y="42696"/>
                </a:cubicBezTo>
                <a:cubicBezTo>
                  <a:pt x="227074" y="51561"/>
                  <a:pt x="221541" y="59880"/>
                  <a:pt x="221541" y="59880"/>
                </a:cubicBezTo>
                <a:lnTo>
                  <a:pt x="295793" y="99522"/>
                </a:lnTo>
                <a:lnTo>
                  <a:pt x="309866" y="72526"/>
                </a:lnTo>
                <a:cubicBezTo>
                  <a:pt x="309866" y="72526"/>
                  <a:pt x="324312" y="47799"/>
                  <a:pt x="296635" y="33114"/>
                </a:cubicBezTo>
                <a:close/>
                <a:moveTo>
                  <a:pt x="91728" y="98996"/>
                </a:moveTo>
                <a:cubicBezTo>
                  <a:pt x="79934" y="98996"/>
                  <a:pt x="70370" y="108732"/>
                  <a:pt x="70370" y="120736"/>
                </a:cubicBezTo>
                <a:cubicBezTo>
                  <a:pt x="70370" y="132751"/>
                  <a:pt x="79934" y="142477"/>
                  <a:pt x="91728" y="142477"/>
                </a:cubicBezTo>
                <a:cubicBezTo>
                  <a:pt x="103518" y="142477"/>
                  <a:pt x="113092" y="132751"/>
                  <a:pt x="113092" y="120736"/>
                </a:cubicBezTo>
                <a:cubicBezTo>
                  <a:pt x="113092" y="108732"/>
                  <a:pt x="103518" y="98996"/>
                  <a:pt x="91728" y="98996"/>
                </a:cubicBezTo>
                <a:close/>
                <a:moveTo>
                  <a:pt x="156565" y="98996"/>
                </a:moveTo>
                <a:cubicBezTo>
                  <a:pt x="144761" y="98996"/>
                  <a:pt x="135206" y="108732"/>
                  <a:pt x="135206" y="120736"/>
                </a:cubicBezTo>
                <a:cubicBezTo>
                  <a:pt x="135206" y="132751"/>
                  <a:pt x="144761" y="142477"/>
                  <a:pt x="156565" y="142477"/>
                </a:cubicBezTo>
                <a:cubicBezTo>
                  <a:pt x="168359" y="142477"/>
                  <a:pt x="177923" y="132751"/>
                  <a:pt x="177923" y="120736"/>
                </a:cubicBezTo>
                <a:cubicBezTo>
                  <a:pt x="177924" y="108732"/>
                  <a:pt x="168360" y="98996"/>
                  <a:pt x="156565" y="98996"/>
                </a:cubicBezTo>
                <a:close/>
                <a:moveTo>
                  <a:pt x="221397" y="98996"/>
                </a:moveTo>
                <a:cubicBezTo>
                  <a:pt x="209602" y="98996"/>
                  <a:pt x="200038" y="108732"/>
                  <a:pt x="200038" y="120736"/>
                </a:cubicBezTo>
                <a:cubicBezTo>
                  <a:pt x="200038" y="132751"/>
                  <a:pt x="209602" y="142477"/>
                  <a:pt x="221397" y="142477"/>
                </a:cubicBezTo>
                <a:cubicBezTo>
                  <a:pt x="233191" y="142477"/>
                  <a:pt x="242755" y="132751"/>
                  <a:pt x="242755" y="120736"/>
                </a:cubicBezTo>
                <a:cubicBezTo>
                  <a:pt x="242756" y="108732"/>
                  <a:pt x="233192" y="98996"/>
                  <a:pt x="221397" y="98996"/>
                </a:cubicBezTo>
                <a:close/>
                <a:moveTo>
                  <a:pt x="91728" y="165003"/>
                </a:moveTo>
                <a:cubicBezTo>
                  <a:pt x="79934" y="165003"/>
                  <a:pt x="70370" y="174729"/>
                  <a:pt x="70370" y="186734"/>
                </a:cubicBezTo>
                <a:cubicBezTo>
                  <a:pt x="70370" y="198748"/>
                  <a:pt x="79934" y="208484"/>
                  <a:pt x="91728" y="208484"/>
                </a:cubicBezTo>
                <a:cubicBezTo>
                  <a:pt x="103518" y="208484"/>
                  <a:pt x="113092" y="198748"/>
                  <a:pt x="113092" y="186734"/>
                </a:cubicBezTo>
                <a:cubicBezTo>
                  <a:pt x="113092" y="174729"/>
                  <a:pt x="103518" y="165003"/>
                  <a:pt x="91728" y="165003"/>
                </a:cubicBezTo>
                <a:close/>
                <a:moveTo>
                  <a:pt x="156565" y="165003"/>
                </a:moveTo>
                <a:cubicBezTo>
                  <a:pt x="144761" y="165003"/>
                  <a:pt x="135206" y="174729"/>
                  <a:pt x="135206" y="186734"/>
                </a:cubicBezTo>
                <a:cubicBezTo>
                  <a:pt x="135206" y="198748"/>
                  <a:pt x="144761" y="208484"/>
                  <a:pt x="156565" y="208484"/>
                </a:cubicBezTo>
                <a:cubicBezTo>
                  <a:pt x="168359" y="208484"/>
                  <a:pt x="177923" y="198748"/>
                  <a:pt x="177923" y="186734"/>
                </a:cubicBezTo>
                <a:cubicBezTo>
                  <a:pt x="177924" y="174729"/>
                  <a:pt x="168360" y="165003"/>
                  <a:pt x="156565" y="165003"/>
                </a:cubicBezTo>
                <a:close/>
                <a:moveTo>
                  <a:pt x="221397" y="165003"/>
                </a:moveTo>
                <a:cubicBezTo>
                  <a:pt x="209602" y="165003"/>
                  <a:pt x="200038" y="174729"/>
                  <a:pt x="200038" y="186734"/>
                </a:cubicBezTo>
                <a:cubicBezTo>
                  <a:pt x="200038" y="198748"/>
                  <a:pt x="209602" y="208484"/>
                  <a:pt x="221397" y="208484"/>
                </a:cubicBezTo>
                <a:cubicBezTo>
                  <a:pt x="233191" y="208484"/>
                  <a:pt x="242755" y="198748"/>
                  <a:pt x="242755" y="186734"/>
                </a:cubicBezTo>
                <a:cubicBezTo>
                  <a:pt x="242756" y="174729"/>
                  <a:pt x="233192" y="165003"/>
                  <a:pt x="221397" y="165003"/>
                </a:cubicBezTo>
                <a:close/>
                <a:moveTo>
                  <a:pt x="91728" y="231000"/>
                </a:moveTo>
                <a:cubicBezTo>
                  <a:pt x="79934" y="231000"/>
                  <a:pt x="70370" y="240726"/>
                  <a:pt x="70370" y="252741"/>
                </a:cubicBezTo>
                <a:cubicBezTo>
                  <a:pt x="70370" y="264746"/>
                  <a:pt x="79934" y="274481"/>
                  <a:pt x="91728" y="274481"/>
                </a:cubicBezTo>
                <a:cubicBezTo>
                  <a:pt x="103518" y="274481"/>
                  <a:pt x="113092" y="264746"/>
                  <a:pt x="113092" y="252741"/>
                </a:cubicBezTo>
                <a:cubicBezTo>
                  <a:pt x="113092" y="240726"/>
                  <a:pt x="103518" y="231000"/>
                  <a:pt x="91728" y="231000"/>
                </a:cubicBezTo>
                <a:close/>
                <a:moveTo>
                  <a:pt x="156565" y="231000"/>
                </a:moveTo>
                <a:cubicBezTo>
                  <a:pt x="144761" y="231000"/>
                  <a:pt x="135206" y="240726"/>
                  <a:pt x="135206" y="252741"/>
                </a:cubicBezTo>
                <a:cubicBezTo>
                  <a:pt x="135206" y="264746"/>
                  <a:pt x="144761" y="274481"/>
                  <a:pt x="156565" y="274481"/>
                </a:cubicBezTo>
                <a:cubicBezTo>
                  <a:pt x="168359" y="274481"/>
                  <a:pt x="177923" y="264746"/>
                  <a:pt x="177923" y="252741"/>
                </a:cubicBezTo>
                <a:cubicBezTo>
                  <a:pt x="177924" y="240726"/>
                  <a:pt x="168360" y="231000"/>
                  <a:pt x="156565" y="231000"/>
                </a:cubicBezTo>
                <a:close/>
                <a:moveTo>
                  <a:pt x="221397" y="231000"/>
                </a:moveTo>
                <a:cubicBezTo>
                  <a:pt x="209602" y="231000"/>
                  <a:pt x="200038" y="240726"/>
                  <a:pt x="200038" y="252741"/>
                </a:cubicBezTo>
                <a:cubicBezTo>
                  <a:pt x="200038" y="264746"/>
                  <a:pt x="209602" y="274481"/>
                  <a:pt x="221397" y="274481"/>
                </a:cubicBezTo>
                <a:cubicBezTo>
                  <a:pt x="233191" y="274481"/>
                  <a:pt x="242755" y="264746"/>
                  <a:pt x="242755" y="252741"/>
                </a:cubicBezTo>
                <a:cubicBezTo>
                  <a:pt x="242756" y="240726"/>
                  <a:pt x="233192" y="231000"/>
                  <a:pt x="221397" y="231000"/>
                </a:cubicBezTo>
                <a:close/>
              </a:path>
            </a:pathLst>
          </a:custGeom>
          <a:solidFill>
            <a:schemeClr val="accent1"/>
          </a:solidFill>
          <a:ln w="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1" name="图形 30">
            <a:extLst>
              <a:ext uri="{FF2B5EF4-FFF2-40B4-BE49-F238E27FC236}">
                <a16:creationId xmlns:a16="http://schemas.microsoft.com/office/drawing/2014/main" id="{96CB8A7E-F73A-46C0-BCFC-C2B61BB50575}"/>
              </a:ext>
            </a:extLst>
          </p:cNvPr>
          <p:cNvSpPr/>
          <p:nvPr/>
        </p:nvSpPr>
        <p:spPr>
          <a:xfrm>
            <a:off x="1022696" y="2294120"/>
            <a:ext cx="229166" cy="312516"/>
          </a:xfrm>
          <a:custGeom>
            <a:avLst/>
            <a:gdLst>
              <a:gd name="connsiteX0" fmla="*/ 116806 w 229166"/>
              <a:gd name="connsiteY0" fmla="*/ 110718 h 312516"/>
              <a:gd name="connsiteX1" fmla="*/ 131419 w 229166"/>
              <a:gd name="connsiteY1" fmla="*/ 97052 h 312516"/>
              <a:gd name="connsiteX2" fmla="*/ 116806 w 229166"/>
              <a:gd name="connsiteY2" fmla="*/ 83391 h 312516"/>
              <a:gd name="connsiteX3" fmla="*/ 102605 w 229166"/>
              <a:gd name="connsiteY3" fmla="*/ 97052 h 312516"/>
              <a:gd name="connsiteX4" fmla="*/ 116806 w 229166"/>
              <a:gd name="connsiteY4" fmla="*/ 110718 h 312516"/>
              <a:gd name="connsiteX5" fmla="*/ 0 w 229166"/>
              <a:gd name="connsiteY5" fmla="*/ 307294 h 312516"/>
              <a:gd name="connsiteX6" fmla="*/ 31250 w 229166"/>
              <a:gd name="connsiteY6" fmla="*/ 307294 h 312516"/>
              <a:gd name="connsiteX7" fmla="*/ 31250 w 229166"/>
              <a:gd name="connsiteY7" fmla="*/ 5224 h 312516"/>
              <a:gd name="connsiteX8" fmla="*/ 0 w 229166"/>
              <a:gd name="connsiteY8" fmla="*/ 5224 h 312516"/>
              <a:gd name="connsiteX9" fmla="*/ 0 w 229166"/>
              <a:gd name="connsiteY9" fmla="*/ 307294 h 312516"/>
              <a:gd name="connsiteX10" fmla="*/ 109375 w 229166"/>
              <a:gd name="connsiteY10" fmla="*/ 52112 h 312516"/>
              <a:gd name="connsiteX11" fmla="*/ 119786 w 229166"/>
              <a:gd name="connsiteY11" fmla="*/ 52112 h 312516"/>
              <a:gd name="connsiteX12" fmla="*/ 119786 w 229166"/>
              <a:gd name="connsiteY12" fmla="*/ 13849 h 312516"/>
              <a:gd name="connsiteX13" fmla="*/ 140615 w 229166"/>
              <a:gd name="connsiteY13" fmla="*/ 28324 h 312516"/>
              <a:gd name="connsiteX14" fmla="*/ 140615 w 229166"/>
              <a:gd name="connsiteY14" fmla="*/ 18091 h 312516"/>
              <a:gd name="connsiteX15" fmla="*/ 114584 w 229166"/>
              <a:gd name="connsiteY15" fmla="*/ 0 h 312516"/>
              <a:gd name="connsiteX16" fmla="*/ 88552 w 229166"/>
              <a:gd name="connsiteY16" fmla="*/ 18091 h 312516"/>
              <a:gd name="connsiteX17" fmla="*/ 88552 w 229166"/>
              <a:gd name="connsiteY17" fmla="*/ 28324 h 312516"/>
              <a:gd name="connsiteX18" fmla="*/ 109375 w 229166"/>
              <a:gd name="connsiteY18" fmla="*/ 13849 h 312516"/>
              <a:gd name="connsiteX19" fmla="*/ 109375 w 229166"/>
              <a:gd name="connsiteY19" fmla="*/ 52112 h 312516"/>
              <a:gd name="connsiteX20" fmla="*/ 46875 w 229166"/>
              <a:gd name="connsiteY20" fmla="*/ 250005 h 312516"/>
              <a:gd name="connsiteX21" fmla="*/ 182291 w 229166"/>
              <a:gd name="connsiteY21" fmla="*/ 250005 h 312516"/>
              <a:gd name="connsiteX22" fmla="*/ 182291 w 229166"/>
              <a:gd name="connsiteY22" fmla="*/ 62513 h 312516"/>
              <a:gd name="connsiteX23" fmla="*/ 46875 w 229166"/>
              <a:gd name="connsiteY23" fmla="*/ 62513 h 312516"/>
              <a:gd name="connsiteX24" fmla="*/ 46875 w 229166"/>
              <a:gd name="connsiteY24" fmla="*/ 250005 h 312516"/>
              <a:gd name="connsiteX25" fmla="*/ 57292 w 229166"/>
              <a:gd name="connsiteY25" fmla="*/ 72929 h 312516"/>
              <a:gd name="connsiteX26" fmla="*/ 171875 w 229166"/>
              <a:gd name="connsiteY26" fmla="*/ 72929 h 312516"/>
              <a:gd name="connsiteX27" fmla="*/ 171875 w 229166"/>
              <a:gd name="connsiteY27" fmla="*/ 239588 h 312516"/>
              <a:gd name="connsiteX28" fmla="*/ 57292 w 229166"/>
              <a:gd name="connsiteY28" fmla="*/ 239588 h 312516"/>
              <a:gd name="connsiteX29" fmla="*/ 57292 w 229166"/>
              <a:gd name="connsiteY29" fmla="*/ 72929 h 312516"/>
              <a:gd name="connsiteX30" fmla="*/ 197916 w 229166"/>
              <a:gd name="connsiteY30" fmla="*/ 5224 h 312516"/>
              <a:gd name="connsiteX31" fmla="*/ 197916 w 229166"/>
              <a:gd name="connsiteY31" fmla="*/ 307294 h 312516"/>
              <a:gd name="connsiteX32" fmla="*/ 229166 w 229166"/>
              <a:gd name="connsiteY32" fmla="*/ 307294 h 312516"/>
              <a:gd name="connsiteX33" fmla="*/ 229166 w 229166"/>
              <a:gd name="connsiteY33" fmla="*/ 5224 h 312516"/>
              <a:gd name="connsiteX34" fmla="*/ 197916 w 229166"/>
              <a:gd name="connsiteY34" fmla="*/ 5224 h 312516"/>
              <a:gd name="connsiteX35" fmla="*/ 135773 w 229166"/>
              <a:gd name="connsiteY35" fmla="*/ 115245 h 312516"/>
              <a:gd name="connsiteX36" fmla="*/ 91716 w 229166"/>
              <a:gd name="connsiteY36" fmla="*/ 115245 h 312516"/>
              <a:gd name="connsiteX37" fmla="*/ 83303 w 229166"/>
              <a:gd name="connsiteY37" fmla="*/ 119802 h 312516"/>
              <a:gd name="connsiteX38" fmla="*/ 83303 w 229166"/>
              <a:gd name="connsiteY38" fmla="*/ 161024 h 312516"/>
              <a:gd name="connsiteX39" fmla="*/ 87931 w 229166"/>
              <a:gd name="connsiteY39" fmla="*/ 165245 h 312516"/>
              <a:gd name="connsiteX40" fmla="*/ 92891 w 229166"/>
              <a:gd name="connsiteY40" fmla="*/ 160790 h 312516"/>
              <a:gd name="connsiteX41" fmla="*/ 92891 w 229166"/>
              <a:gd name="connsiteY41" fmla="*/ 135858 h 312516"/>
              <a:gd name="connsiteX42" fmla="*/ 97697 w 229166"/>
              <a:gd name="connsiteY42" fmla="*/ 136143 h 312516"/>
              <a:gd name="connsiteX43" fmla="*/ 97722 w 229166"/>
              <a:gd name="connsiteY43" fmla="*/ 224549 h 312516"/>
              <a:gd name="connsiteX44" fmla="*/ 102356 w 229166"/>
              <a:gd name="connsiteY44" fmla="*/ 229081 h 312516"/>
              <a:gd name="connsiteX45" fmla="*/ 107335 w 229166"/>
              <a:gd name="connsiteY45" fmla="*/ 229152 h 312516"/>
              <a:gd name="connsiteX46" fmla="*/ 112040 w 229166"/>
              <a:gd name="connsiteY46" fmla="*/ 224549 h 312516"/>
              <a:gd name="connsiteX47" fmla="*/ 112040 w 229166"/>
              <a:gd name="connsiteY47" fmla="*/ 183515 h 312516"/>
              <a:gd name="connsiteX48" fmla="*/ 114720 w 229166"/>
              <a:gd name="connsiteY48" fmla="*/ 181191 h 312516"/>
              <a:gd name="connsiteX49" fmla="*/ 116923 w 229166"/>
              <a:gd name="connsiteY49" fmla="*/ 183612 h 312516"/>
              <a:gd name="connsiteX50" fmla="*/ 116923 w 229166"/>
              <a:gd name="connsiteY50" fmla="*/ 224931 h 312516"/>
              <a:gd name="connsiteX51" fmla="*/ 121729 w 229166"/>
              <a:gd name="connsiteY51" fmla="*/ 229081 h 312516"/>
              <a:gd name="connsiteX52" fmla="*/ 126561 w 229166"/>
              <a:gd name="connsiteY52" fmla="*/ 229081 h 312516"/>
              <a:gd name="connsiteX53" fmla="*/ 131368 w 229166"/>
              <a:gd name="connsiteY53" fmla="*/ 224931 h 312516"/>
              <a:gd name="connsiteX54" fmla="*/ 131368 w 229166"/>
              <a:gd name="connsiteY54" fmla="*/ 135787 h 312516"/>
              <a:gd name="connsiteX55" fmla="*/ 136174 w 229166"/>
              <a:gd name="connsiteY55" fmla="*/ 135716 h 312516"/>
              <a:gd name="connsiteX56" fmla="*/ 136332 w 229166"/>
              <a:gd name="connsiteY56" fmla="*/ 160974 h 312516"/>
              <a:gd name="connsiteX57" fmla="*/ 141286 w 229166"/>
              <a:gd name="connsiteY57" fmla="*/ 165343 h 312516"/>
              <a:gd name="connsiteX58" fmla="*/ 145711 w 229166"/>
              <a:gd name="connsiteY58" fmla="*/ 161167 h 312516"/>
              <a:gd name="connsiteX59" fmla="*/ 145762 w 229166"/>
              <a:gd name="connsiteY59" fmla="*/ 119802 h 312516"/>
              <a:gd name="connsiteX60" fmla="*/ 135773 w 229166"/>
              <a:gd name="connsiteY60" fmla="*/ 115245 h 312516"/>
              <a:gd name="connsiteX61" fmla="*/ 119786 w 229166"/>
              <a:gd name="connsiteY61" fmla="*/ 260405 h 312516"/>
              <a:gd name="connsiteX62" fmla="*/ 109375 w 229166"/>
              <a:gd name="connsiteY62" fmla="*/ 260405 h 312516"/>
              <a:gd name="connsiteX63" fmla="*/ 109375 w 229166"/>
              <a:gd name="connsiteY63" fmla="*/ 298668 h 312516"/>
              <a:gd name="connsiteX64" fmla="*/ 88552 w 229166"/>
              <a:gd name="connsiteY64" fmla="*/ 284193 h 312516"/>
              <a:gd name="connsiteX65" fmla="*/ 88552 w 229166"/>
              <a:gd name="connsiteY65" fmla="*/ 294426 h 312516"/>
              <a:gd name="connsiteX66" fmla="*/ 114583 w 229166"/>
              <a:gd name="connsiteY66" fmla="*/ 312517 h 312516"/>
              <a:gd name="connsiteX67" fmla="*/ 140614 w 229166"/>
              <a:gd name="connsiteY67" fmla="*/ 294426 h 312516"/>
              <a:gd name="connsiteX68" fmla="*/ 140614 w 229166"/>
              <a:gd name="connsiteY68" fmla="*/ 284193 h 312516"/>
              <a:gd name="connsiteX69" fmla="*/ 119786 w 229166"/>
              <a:gd name="connsiteY69" fmla="*/ 298668 h 312516"/>
              <a:gd name="connsiteX70" fmla="*/ 119786 w 229166"/>
              <a:gd name="connsiteY70" fmla="*/ 260405 h 312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229166" h="312516">
                <a:moveTo>
                  <a:pt x="116806" y="110718"/>
                </a:moveTo>
                <a:cubicBezTo>
                  <a:pt x="124878" y="110718"/>
                  <a:pt x="131419" y="104600"/>
                  <a:pt x="131419" y="97052"/>
                </a:cubicBezTo>
                <a:cubicBezTo>
                  <a:pt x="131419" y="89505"/>
                  <a:pt x="124878" y="83391"/>
                  <a:pt x="116806" y="83391"/>
                </a:cubicBezTo>
                <a:cubicBezTo>
                  <a:pt x="108739" y="83391"/>
                  <a:pt x="102605" y="89504"/>
                  <a:pt x="102605" y="97052"/>
                </a:cubicBezTo>
                <a:cubicBezTo>
                  <a:pt x="102605" y="104600"/>
                  <a:pt x="108739" y="110718"/>
                  <a:pt x="116806" y="110718"/>
                </a:cubicBezTo>
                <a:close/>
                <a:moveTo>
                  <a:pt x="0" y="307294"/>
                </a:moveTo>
                <a:lnTo>
                  <a:pt x="31250" y="307294"/>
                </a:lnTo>
                <a:lnTo>
                  <a:pt x="31250" y="5224"/>
                </a:lnTo>
                <a:lnTo>
                  <a:pt x="0" y="5224"/>
                </a:lnTo>
                <a:lnTo>
                  <a:pt x="0" y="307294"/>
                </a:lnTo>
                <a:close/>
                <a:moveTo>
                  <a:pt x="109375" y="52112"/>
                </a:moveTo>
                <a:lnTo>
                  <a:pt x="119786" y="52112"/>
                </a:lnTo>
                <a:lnTo>
                  <a:pt x="119786" y="13849"/>
                </a:lnTo>
                <a:lnTo>
                  <a:pt x="140615" y="28324"/>
                </a:lnTo>
                <a:lnTo>
                  <a:pt x="140615" y="18091"/>
                </a:lnTo>
                <a:lnTo>
                  <a:pt x="114584" y="0"/>
                </a:lnTo>
                <a:lnTo>
                  <a:pt x="88552" y="18091"/>
                </a:lnTo>
                <a:lnTo>
                  <a:pt x="88552" y="28324"/>
                </a:lnTo>
                <a:lnTo>
                  <a:pt x="109375" y="13849"/>
                </a:lnTo>
                <a:lnTo>
                  <a:pt x="109375" y="52112"/>
                </a:lnTo>
                <a:close/>
                <a:moveTo>
                  <a:pt x="46875" y="250005"/>
                </a:moveTo>
                <a:lnTo>
                  <a:pt x="182291" y="250005"/>
                </a:lnTo>
                <a:lnTo>
                  <a:pt x="182291" y="62513"/>
                </a:lnTo>
                <a:lnTo>
                  <a:pt x="46875" y="62513"/>
                </a:lnTo>
                <a:lnTo>
                  <a:pt x="46875" y="250005"/>
                </a:lnTo>
                <a:close/>
                <a:moveTo>
                  <a:pt x="57292" y="72929"/>
                </a:moveTo>
                <a:lnTo>
                  <a:pt x="171875" y="72929"/>
                </a:lnTo>
                <a:lnTo>
                  <a:pt x="171875" y="239588"/>
                </a:lnTo>
                <a:lnTo>
                  <a:pt x="57292" y="239588"/>
                </a:lnTo>
                <a:lnTo>
                  <a:pt x="57292" y="72929"/>
                </a:lnTo>
                <a:close/>
                <a:moveTo>
                  <a:pt x="197916" y="5224"/>
                </a:moveTo>
                <a:lnTo>
                  <a:pt x="197916" y="307294"/>
                </a:lnTo>
                <a:lnTo>
                  <a:pt x="229166" y="307294"/>
                </a:lnTo>
                <a:lnTo>
                  <a:pt x="229166" y="5224"/>
                </a:lnTo>
                <a:lnTo>
                  <a:pt x="197916" y="5224"/>
                </a:lnTo>
                <a:close/>
                <a:moveTo>
                  <a:pt x="135773" y="115245"/>
                </a:moveTo>
                <a:lnTo>
                  <a:pt x="91716" y="115245"/>
                </a:lnTo>
                <a:cubicBezTo>
                  <a:pt x="91716" y="115245"/>
                  <a:pt x="85307" y="114487"/>
                  <a:pt x="83303" y="119802"/>
                </a:cubicBezTo>
                <a:lnTo>
                  <a:pt x="83303" y="161024"/>
                </a:lnTo>
                <a:cubicBezTo>
                  <a:pt x="83303" y="161024"/>
                  <a:pt x="83476" y="165245"/>
                  <a:pt x="87931" y="165245"/>
                </a:cubicBezTo>
                <a:cubicBezTo>
                  <a:pt x="87931" y="165245"/>
                  <a:pt x="92891" y="165271"/>
                  <a:pt x="92891" y="160790"/>
                </a:cubicBezTo>
                <a:lnTo>
                  <a:pt x="92891" y="135858"/>
                </a:lnTo>
                <a:cubicBezTo>
                  <a:pt x="92891" y="135858"/>
                  <a:pt x="95642" y="130187"/>
                  <a:pt x="97697" y="136143"/>
                </a:cubicBezTo>
                <a:lnTo>
                  <a:pt x="97722" y="224549"/>
                </a:lnTo>
                <a:cubicBezTo>
                  <a:pt x="97722" y="224549"/>
                  <a:pt x="97549" y="229081"/>
                  <a:pt x="102356" y="229081"/>
                </a:cubicBezTo>
                <a:lnTo>
                  <a:pt x="107335" y="229152"/>
                </a:lnTo>
                <a:cubicBezTo>
                  <a:pt x="107335" y="229152"/>
                  <a:pt x="112040" y="229100"/>
                  <a:pt x="112040" y="224549"/>
                </a:cubicBezTo>
                <a:lnTo>
                  <a:pt x="112040" y="183515"/>
                </a:lnTo>
                <a:cubicBezTo>
                  <a:pt x="112040" y="183515"/>
                  <a:pt x="112218" y="181191"/>
                  <a:pt x="114720" y="181191"/>
                </a:cubicBezTo>
                <a:cubicBezTo>
                  <a:pt x="114720" y="181191"/>
                  <a:pt x="116923" y="182020"/>
                  <a:pt x="116923" y="183612"/>
                </a:cubicBezTo>
                <a:lnTo>
                  <a:pt x="116923" y="224931"/>
                </a:lnTo>
                <a:cubicBezTo>
                  <a:pt x="116923" y="224931"/>
                  <a:pt x="116923" y="229081"/>
                  <a:pt x="121729" y="229081"/>
                </a:cubicBezTo>
                <a:lnTo>
                  <a:pt x="126561" y="229081"/>
                </a:lnTo>
                <a:cubicBezTo>
                  <a:pt x="126561" y="229081"/>
                  <a:pt x="131368" y="228797"/>
                  <a:pt x="131368" y="224931"/>
                </a:cubicBezTo>
                <a:lnTo>
                  <a:pt x="131368" y="135787"/>
                </a:lnTo>
                <a:cubicBezTo>
                  <a:pt x="131368" y="135787"/>
                  <a:pt x="133097" y="130524"/>
                  <a:pt x="136174" y="135716"/>
                </a:cubicBezTo>
                <a:lnTo>
                  <a:pt x="136332" y="160974"/>
                </a:lnTo>
                <a:cubicBezTo>
                  <a:pt x="136332" y="160974"/>
                  <a:pt x="135213" y="165343"/>
                  <a:pt x="141286" y="165343"/>
                </a:cubicBezTo>
                <a:cubicBezTo>
                  <a:pt x="145853" y="165343"/>
                  <a:pt x="145711" y="161167"/>
                  <a:pt x="145711" y="161167"/>
                </a:cubicBezTo>
                <a:lnTo>
                  <a:pt x="145762" y="119802"/>
                </a:lnTo>
                <a:cubicBezTo>
                  <a:pt x="145762" y="119802"/>
                  <a:pt x="143387" y="115245"/>
                  <a:pt x="135773" y="115245"/>
                </a:cubicBezTo>
                <a:close/>
                <a:moveTo>
                  <a:pt x="119786" y="260405"/>
                </a:moveTo>
                <a:lnTo>
                  <a:pt x="109375" y="260405"/>
                </a:lnTo>
                <a:lnTo>
                  <a:pt x="109375" y="298668"/>
                </a:lnTo>
                <a:lnTo>
                  <a:pt x="88552" y="284193"/>
                </a:lnTo>
                <a:lnTo>
                  <a:pt x="88552" y="294426"/>
                </a:lnTo>
                <a:lnTo>
                  <a:pt x="114583" y="312517"/>
                </a:lnTo>
                <a:lnTo>
                  <a:pt x="140614" y="294426"/>
                </a:lnTo>
                <a:lnTo>
                  <a:pt x="140614" y="284193"/>
                </a:lnTo>
                <a:lnTo>
                  <a:pt x="119786" y="298668"/>
                </a:lnTo>
                <a:lnTo>
                  <a:pt x="119786" y="260405"/>
                </a:lnTo>
                <a:close/>
              </a:path>
            </a:pathLst>
          </a:custGeom>
          <a:solidFill>
            <a:schemeClr val="accent1"/>
          </a:solidFill>
          <a:ln w="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2" name="图形 32">
            <a:extLst>
              <a:ext uri="{FF2B5EF4-FFF2-40B4-BE49-F238E27FC236}">
                <a16:creationId xmlns:a16="http://schemas.microsoft.com/office/drawing/2014/main" id="{9776468D-8CDD-43E0-8047-7A546183F711}"/>
              </a:ext>
            </a:extLst>
          </p:cNvPr>
          <p:cNvSpPr/>
          <p:nvPr/>
        </p:nvSpPr>
        <p:spPr>
          <a:xfrm>
            <a:off x="2079067" y="2293442"/>
            <a:ext cx="314070" cy="314052"/>
          </a:xfrm>
          <a:custGeom>
            <a:avLst/>
            <a:gdLst>
              <a:gd name="connsiteX0" fmla="*/ 0 w 314070"/>
              <a:gd name="connsiteY0" fmla="*/ 314052 h 314052"/>
              <a:gd name="connsiteX1" fmla="*/ 0 w 314070"/>
              <a:gd name="connsiteY1" fmla="*/ 157026 h 314052"/>
              <a:gd name="connsiteX2" fmla="*/ 157038 w 314070"/>
              <a:gd name="connsiteY2" fmla="*/ 0 h 314052"/>
              <a:gd name="connsiteX3" fmla="*/ 314070 w 314070"/>
              <a:gd name="connsiteY3" fmla="*/ 157026 h 314052"/>
              <a:gd name="connsiteX4" fmla="*/ 314070 w 314070"/>
              <a:gd name="connsiteY4" fmla="*/ 314052 h 314052"/>
              <a:gd name="connsiteX5" fmla="*/ 0 w 314070"/>
              <a:gd name="connsiteY5" fmla="*/ 314052 h 314052"/>
              <a:gd name="connsiteX6" fmla="*/ 261771 w 314070"/>
              <a:gd name="connsiteY6" fmla="*/ 106876 h 314052"/>
              <a:gd name="connsiteX7" fmla="*/ 203588 w 314070"/>
              <a:gd name="connsiteY7" fmla="*/ 51694 h 314052"/>
              <a:gd name="connsiteX8" fmla="*/ 110498 w 314070"/>
              <a:gd name="connsiteY8" fmla="*/ 51694 h 314052"/>
              <a:gd name="connsiteX9" fmla="*/ 52322 w 314070"/>
              <a:gd name="connsiteY9" fmla="*/ 106876 h 314052"/>
              <a:gd name="connsiteX10" fmla="*/ 52322 w 314070"/>
              <a:gd name="connsiteY10" fmla="*/ 206198 h 314052"/>
              <a:gd name="connsiteX11" fmla="*/ 87325 w 314070"/>
              <a:gd name="connsiteY11" fmla="*/ 257041 h 314052"/>
              <a:gd name="connsiteX12" fmla="*/ 56025 w 314070"/>
              <a:gd name="connsiteY12" fmla="*/ 314052 h 314052"/>
              <a:gd name="connsiteX13" fmla="*/ 94641 w 314070"/>
              <a:gd name="connsiteY13" fmla="*/ 314052 h 314052"/>
              <a:gd name="connsiteX14" fmla="*/ 100628 w 314070"/>
              <a:gd name="connsiteY14" fmla="*/ 300966 h 314052"/>
              <a:gd name="connsiteX15" fmla="*/ 213767 w 314070"/>
              <a:gd name="connsiteY15" fmla="*/ 300966 h 314052"/>
              <a:gd name="connsiteX16" fmla="*/ 219742 w 314070"/>
              <a:gd name="connsiteY16" fmla="*/ 314052 h 314052"/>
              <a:gd name="connsiteX17" fmla="*/ 258364 w 314070"/>
              <a:gd name="connsiteY17" fmla="*/ 314052 h 314052"/>
              <a:gd name="connsiteX18" fmla="*/ 227012 w 314070"/>
              <a:gd name="connsiteY18" fmla="*/ 256916 h 314052"/>
              <a:gd name="connsiteX19" fmla="*/ 261771 w 314070"/>
              <a:gd name="connsiteY19" fmla="*/ 206198 h 314052"/>
              <a:gd name="connsiteX20" fmla="*/ 261771 w 314070"/>
              <a:gd name="connsiteY20" fmla="*/ 106876 h 314052"/>
              <a:gd name="connsiteX21" fmla="*/ 78522 w 314070"/>
              <a:gd name="connsiteY21" fmla="*/ 130855 h 314052"/>
              <a:gd name="connsiteX22" fmla="*/ 117780 w 314070"/>
              <a:gd name="connsiteY22" fmla="*/ 91598 h 314052"/>
              <a:gd name="connsiteX23" fmla="*/ 196296 w 314070"/>
              <a:gd name="connsiteY23" fmla="*/ 91598 h 314052"/>
              <a:gd name="connsiteX24" fmla="*/ 235554 w 314070"/>
              <a:gd name="connsiteY24" fmla="*/ 130855 h 314052"/>
              <a:gd name="connsiteX25" fmla="*/ 235554 w 314070"/>
              <a:gd name="connsiteY25" fmla="*/ 170112 h 314052"/>
              <a:gd name="connsiteX26" fmla="*/ 78522 w 314070"/>
              <a:gd name="connsiteY26" fmla="*/ 170112 h 314052"/>
              <a:gd name="connsiteX27" fmla="*/ 78522 w 314070"/>
              <a:gd name="connsiteY27" fmla="*/ 130855 h 314052"/>
              <a:gd name="connsiteX28" fmla="*/ 189753 w 314070"/>
              <a:gd name="connsiteY28" fmla="*/ 78513 h 314052"/>
              <a:gd name="connsiteX29" fmla="*/ 124323 w 314070"/>
              <a:gd name="connsiteY29" fmla="*/ 78513 h 314052"/>
              <a:gd name="connsiteX30" fmla="*/ 117780 w 314070"/>
              <a:gd name="connsiteY30" fmla="*/ 71970 h 314052"/>
              <a:gd name="connsiteX31" fmla="*/ 124323 w 314070"/>
              <a:gd name="connsiteY31" fmla="*/ 65427 h 314052"/>
              <a:gd name="connsiteX32" fmla="*/ 189753 w 314070"/>
              <a:gd name="connsiteY32" fmla="*/ 65427 h 314052"/>
              <a:gd name="connsiteX33" fmla="*/ 196296 w 314070"/>
              <a:gd name="connsiteY33" fmla="*/ 71970 h 314052"/>
              <a:gd name="connsiteX34" fmla="*/ 189753 w 314070"/>
              <a:gd name="connsiteY34" fmla="*/ 78513 h 314052"/>
              <a:gd name="connsiteX35" fmla="*/ 96538 w 314070"/>
              <a:gd name="connsiteY35" fmla="*/ 199736 h 314052"/>
              <a:gd name="connsiteX36" fmla="*/ 107545 w 314070"/>
              <a:gd name="connsiteY36" fmla="*/ 202927 h 314052"/>
              <a:gd name="connsiteX37" fmla="*/ 124050 w 314070"/>
              <a:gd name="connsiteY37" fmla="*/ 223930 h 314052"/>
              <a:gd name="connsiteX38" fmla="*/ 107545 w 314070"/>
              <a:gd name="connsiteY38" fmla="*/ 235357 h 314052"/>
              <a:gd name="connsiteX39" fmla="*/ 96538 w 314070"/>
              <a:gd name="connsiteY39" fmla="*/ 232165 h 314052"/>
              <a:gd name="connsiteX40" fmla="*/ 80044 w 314070"/>
              <a:gd name="connsiteY40" fmla="*/ 211174 h 314052"/>
              <a:gd name="connsiteX41" fmla="*/ 96538 w 314070"/>
              <a:gd name="connsiteY41" fmla="*/ 199736 h 314052"/>
              <a:gd name="connsiteX42" fmla="*/ 195808 w 314070"/>
              <a:gd name="connsiteY42" fmla="*/ 261698 h 314052"/>
              <a:gd name="connsiteX43" fmla="*/ 207769 w 314070"/>
              <a:gd name="connsiteY43" fmla="*/ 287881 h 314052"/>
              <a:gd name="connsiteX44" fmla="*/ 106613 w 314070"/>
              <a:gd name="connsiteY44" fmla="*/ 287881 h 314052"/>
              <a:gd name="connsiteX45" fmla="*/ 118586 w 314070"/>
              <a:gd name="connsiteY45" fmla="*/ 261698 h 314052"/>
              <a:gd name="connsiteX46" fmla="*/ 195808 w 314070"/>
              <a:gd name="connsiteY46" fmla="*/ 261698 h 314052"/>
              <a:gd name="connsiteX47" fmla="*/ 206542 w 314070"/>
              <a:gd name="connsiteY47" fmla="*/ 235357 h 314052"/>
              <a:gd name="connsiteX48" fmla="*/ 190048 w 314070"/>
              <a:gd name="connsiteY48" fmla="*/ 223930 h 314052"/>
              <a:gd name="connsiteX49" fmla="*/ 206542 w 314070"/>
              <a:gd name="connsiteY49" fmla="*/ 202927 h 314052"/>
              <a:gd name="connsiteX50" fmla="*/ 217538 w 314070"/>
              <a:gd name="connsiteY50" fmla="*/ 199735 h 314052"/>
              <a:gd name="connsiteX51" fmla="*/ 234043 w 314070"/>
              <a:gd name="connsiteY51" fmla="*/ 211174 h 314052"/>
              <a:gd name="connsiteX52" fmla="*/ 217538 w 314070"/>
              <a:gd name="connsiteY52" fmla="*/ 232165 h 314052"/>
              <a:gd name="connsiteX53" fmla="*/ 206542 w 314070"/>
              <a:gd name="connsiteY53" fmla="*/ 235357 h 314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314070" h="314052">
                <a:moveTo>
                  <a:pt x="0" y="314052"/>
                </a:moveTo>
                <a:lnTo>
                  <a:pt x="0" y="157026"/>
                </a:lnTo>
                <a:cubicBezTo>
                  <a:pt x="0" y="70301"/>
                  <a:pt x="70309" y="0"/>
                  <a:pt x="157038" y="0"/>
                </a:cubicBezTo>
                <a:cubicBezTo>
                  <a:pt x="243755" y="0"/>
                  <a:pt x="314070" y="70300"/>
                  <a:pt x="314070" y="157026"/>
                </a:cubicBezTo>
                <a:lnTo>
                  <a:pt x="314070" y="314052"/>
                </a:lnTo>
                <a:lnTo>
                  <a:pt x="0" y="314052"/>
                </a:lnTo>
                <a:close/>
                <a:moveTo>
                  <a:pt x="261771" y="106876"/>
                </a:moveTo>
                <a:cubicBezTo>
                  <a:pt x="261771" y="76400"/>
                  <a:pt x="235713" y="51694"/>
                  <a:pt x="203588" y="51694"/>
                </a:cubicBezTo>
                <a:lnTo>
                  <a:pt x="110498" y="51694"/>
                </a:lnTo>
                <a:cubicBezTo>
                  <a:pt x="78368" y="51694"/>
                  <a:pt x="52322" y="76400"/>
                  <a:pt x="52322" y="106876"/>
                </a:cubicBezTo>
                <a:lnTo>
                  <a:pt x="52322" y="206198"/>
                </a:lnTo>
                <a:cubicBezTo>
                  <a:pt x="52322" y="228860"/>
                  <a:pt x="66742" y="248454"/>
                  <a:pt x="87325" y="257041"/>
                </a:cubicBezTo>
                <a:lnTo>
                  <a:pt x="56025" y="314052"/>
                </a:lnTo>
                <a:lnTo>
                  <a:pt x="94641" y="314052"/>
                </a:lnTo>
                <a:lnTo>
                  <a:pt x="100628" y="300966"/>
                </a:lnTo>
                <a:lnTo>
                  <a:pt x="213767" y="300966"/>
                </a:lnTo>
                <a:lnTo>
                  <a:pt x="219742" y="314052"/>
                </a:lnTo>
                <a:lnTo>
                  <a:pt x="258364" y="314052"/>
                </a:lnTo>
                <a:lnTo>
                  <a:pt x="227012" y="256916"/>
                </a:lnTo>
                <a:cubicBezTo>
                  <a:pt x="247459" y="248272"/>
                  <a:pt x="261771" y="228769"/>
                  <a:pt x="261771" y="206198"/>
                </a:cubicBezTo>
                <a:lnTo>
                  <a:pt x="261771" y="106876"/>
                </a:lnTo>
                <a:close/>
                <a:moveTo>
                  <a:pt x="78522" y="130855"/>
                </a:moveTo>
                <a:cubicBezTo>
                  <a:pt x="78522" y="109171"/>
                  <a:pt x="96095" y="91598"/>
                  <a:pt x="117780" y="91598"/>
                </a:cubicBezTo>
                <a:lnTo>
                  <a:pt x="196296" y="91598"/>
                </a:lnTo>
                <a:cubicBezTo>
                  <a:pt x="217970" y="91598"/>
                  <a:pt x="235554" y="109171"/>
                  <a:pt x="235554" y="130855"/>
                </a:cubicBezTo>
                <a:lnTo>
                  <a:pt x="235554" y="170112"/>
                </a:lnTo>
                <a:lnTo>
                  <a:pt x="78522" y="170112"/>
                </a:lnTo>
                <a:lnTo>
                  <a:pt x="78522" y="130855"/>
                </a:lnTo>
                <a:close/>
                <a:moveTo>
                  <a:pt x="189753" y="78513"/>
                </a:moveTo>
                <a:lnTo>
                  <a:pt x="124323" y="78513"/>
                </a:lnTo>
                <a:cubicBezTo>
                  <a:pt x="120710" y="78513"/>
                  <a:pt x="117780" y="75583"/>
                  <a:pt x="117780" y="71970"/>
                </a:cubicBezTo>
                <a:cubicBezTo>
                  <a:pt x="117780" y="68358"/>
                  <a:pt x="120710" y="65427"/>
                  <a:pt x="124323" y="65427"/>
                </a:cubicBezTo>
                <a:lnTo>
                  <a:pt x="189753" y="65427"/>
                </a:lnTo>
                <a:cubicBezTo>
                  <a:pt x="193365" y="65427"/>
                  <a:pt x="196296" y="68358"/>
                  <a:pt x="196296" y="71970"/>
                </a:cubicBezTo>
                <a:cubicBezTo>
                  <a:pt x="196296" y="75583"/>
                  <a:pt x="193365" y="78513"/>
                  <a:pt x="189753" y="78513"/>
                </a:cubicBezTo>
                <a:close/>
                <a:moveTo>
                  <a:pt x="96538" y="199736"/>
                </a:moveTo>
                <a:lnTo>
                  <a:pt x="107545" y="202927"/>
                </a:lnTo>
                <a:cubicBezTo>
                  <a:pt x="116655" y="205574"/>
                  <a:pt x="124050" y="214979"/>
                  <a:pt x="124050" y="223930"/>
                </a:cubicBezTo>
                <a:cubicBezTo>
                  <a:pt x="124050" y="232893"/>
                  <a:pt x="116655" y="238004"/>
                  <a:pt x="107545" y="235357"/>
                </a:cubicBezTo>
                <a:lnTo>
                  <a:pt x="96538" y="232165"/>
                </a:lnTo>
                <a:cubicBezTo>
                  <a:pt x="87433" y="229519"/>
                  <a:pt x="80044" y="220125"/>
                  <a:pt x="80044" y="211174"/>
                </a:cubicBezTo>
                <a:cubicBezTo>
                  <a:pt x="80044" y="202212"/>
                  <a:pt x="87433" y="197089"/>
                  <a:pt x="96538" y="199736"/>
                </a:cubicBezTo>
                <a:close/>
                <a:moveTo>
                  <a:pt x="195808" y="261698"/>
                </a:moveTo>
                <a:lnTo>
                  <a:pt x="207769" y="287881"/>
                </a:lnTo>
                <a:lnTo>
                  <a:pt x="106613" y="287881"/>
                </a:lnTo>
                <a:lnTo>
                  <a:pt x="118586" y="261698"/>
                </a:lnTo>
                <a:lnTo>
                  <a:pt x="195808" y="261698"/>
                </a:lnTo>
                <a:close/>
                <a:moveTo>
                  <a:pt x="206542" y="235357"/>
                </a:moveTo>
                <a:cubicBezTo>
                  <a:pt x="197432" y="238004"/>
                  <a:pt x="190048" y="232892"/>
                  <a:pt x="190048" y="223930"/>
                </a:cubicBezTo>
                <a:cubicBezTo>
                  <a:pt x="190048" y="214979"/>
                  <a:pt x="197432" y="205574"/>
                  <a:pt x="206542" y="202927"/>
                </a:cubicBezTo>
                <a:lnTo>
                  <a:pt x="217538" y="199735"/>
                </a:lnTo>
                <a:cubicBezTo>
                  <a:pt x="226648" y="197089"/>
                  <a:pt x="234043" y="202212"/>
                  <a:pt x="234043" y="211174"/>
                </a:cubicBezTo>
                <a:cubicBezTo>
                  <a:pt x="234043" y="220125"/>
                  <a:pt x="226648" y="229518"/>
                  <a:pt x="217538" y="232165"/>
                </a:cubicBezTo>
                <a:lnTo>
                  <a:pt x="206542" y="235357"/>
                </a:lnTo>
                <a:close/>
              </a:path>
            </a:pathLst>
          </a:custGeom>
          <a:solidFill>
            <a:schemeClr val="accent1"/>
          </a:solidFill>
          <a:ln w="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3" name="图形 34">
            <a:extLst>
              <a:ext uri="{FF2B5EF4-FFF2-40B4-BE49-F238E27FC236}">
                <a16:creationId xmlns:a16="http://schemas.microsoft.com/office/drawing/2014/main" id="{864EB872-41E1-4804-8826-90A5AB671585}"/>
              </a:ext>
            </a:extLst>
          </p:cNvPr>
          <p:cNvSpPr/>
          <p:nvPr/>
        </p:nvSpPr>
        <p:spPr>
          <a:xfrm>
            <a:off x="3179326" y="2290834"/>
            <a:ext cx="321259" cy="321247"/>
          </a:xfrm>
          <a:custGeom>
            <a:avLst/>
            <a:gdLst>
              <a:gd name="connsiteX0" fmla="*/ 307877 w 321259"/>
              <a:gd name="connsiteY0" fmla="*/ 291130 h 321247"/>
              <a:gd name="connsiteX1" fmla="*/ 301181 w 321259"/>
              <a:gd name="connsiteY1" fmla="*/ 291130 h 321247"/>
              <a:gd name="connsiteX2" fmla="*/ 301181 w 321259"/>
              <a:gd name="connsiteY2" fmla="*/ 286110 h 321247"/>
              <a:gd name="connsiteX3" fmla="*/ 240945 w 321259"/>
              <a:gd name="connsiteY3" fmla="*/ 240935 h 321247"/>
              <a:gd name="connsiteX4" fmla="*/ 160630 w 321259"/>
              <a:gd name="connsiteY4" fmla="*/ 301169 h 321247"/>
              <a:gd name="connsiteX5" fmla="*/ 80315 w 321259"/>
              <a:gd name="connsiteY5" fmla="*/ 271052 h 321247"/>
              <a:gd name="connsiteX6" fmla="*/ 20079 w 321259"/>
              <a:gd name="connsiteY6" fmla="*/ 308698 h 321247"/>
              <a:gd name="connsiteX7" fmla="*/ 20079 w 321259"/>
              <a:gd name="connsiteY7" fmla="*/ 311208 h 321247"/>
              <a:gd name="connsiteX8" fmla="*/ 16064 w 321259"/>
              <a:gd name="connsiteY8" fmla="*/ 311208 h 321247"/>
              <a:gd name="connsiteX9" fmla="*/ 0 w 321259"/>
              <a:gd name="connsiteY9" fmla="*/ 321247 h 321247"/>
              <a:gd name="connsiteX10" fmla="*/ 0 w 321259"/>
              <a:gd name="connsiteY10" fmla="*/ 311208 h 321247"/>
              <a:gd name="connsiteX11" fmla="*/ 0 w 321259"/>
              <a:gd name="connsiteY11" fmla="*/ 301169 h 321247"/>
              <a:gd name="connsiteX12" fmla="*/ 0 w 321259"/>
              <a:gd name="connsiteY12" fmla="*/ 100390 h 321247"/>
              <a:gd name="connsiteX13" fmla="*/ 0 w 321259"/>
              <a:gd name="connsiteY13" fmla="*/ 80312 h 321247"/>
              <a:gd name="connsiteX14" fmla="*/ 80315 w 321259"/>
              <a:gd name="connsiteY14" fmla="*/ 30117 h 321247"/>
              <a:gd name="connsiteX15" fmla="*/ 160630 w 321259"/>
              <a:gd name="connsiteY15" fmla="*/ 60234 h 321247"/>
              <a:gd name="connsiteX16" fmla="*/ 240945 w 321259"/>
              <a:gd name="connsiteY16" fmla="*/ 0 h 321247"/>
              <a:gd name="connsiteX17" fmla="*/ 321260 w 321259"/>
              <a:gd name="connsiteY17" fmla="*/ 60234 h 321247"/>
              <a:gd name="connsiteX18" fmla="*/ 321260 w 321259"/>
              <a:gd name="connsiteY18" fmla="*/ 80312 h 321247"/>
              <a:gd name="connsiteX19" fmla="*/ 321260 w 321259"/>
              <a:gd name="connsiteY19" fmla="*/ 281091 h 321247"/>
              <a:gd name="connsiteX20" fmla="*/ 321260 w 321259"/>
              <a:gd name="connsiteY20" fmla="*/ 291130 h 321247"/>
              <a:gd name="connsiteX21" fmla="*/ 321260 w 321259"/>
              <a:gd name="connsiteY21" fmla="*/ 301169 h 321247"/>
              <a:gd name="connsiteX22" fmla="*/ 307877 w 321259"/>
              <a:gd name="connsiteY22" fmla="*/ 291130 h 321247"/>
              <a:gd name="connsiteX23" fmla="*/ 301181 w 321259"/>
              <a:gd name="connsiteY23" fmla="*/ 65253 h 321247"/>
              <a:gd name="connsiteX24" fmla="*/ 240945 w 321259"/>
              <a:gd name="connsiteY24" fmla="*/ 20078 h 321247"/>
              <a:gd name="connsiteX25" fmla="*/ 160630 w 321259"/>
              <a:gd name="connsiteY25" fmla="*/ 80312 h 321247"/>
              <a:gd name="connsiteX26" fmla="*/ 80315 w 321259"/>
              <a:gd name="connsiteY26" fmla="*/ 50195 h 321247"/>
              <a:gd name="connsiteX27" fmla="*/ 20078 w 321259"/>
              <a:gd name="connsiteY27" fmla="*/ 87841 h 321247"/>
              <a:gd name="connsiteX28" fmla="*/ 20078 w 321259"/>
              <a:gd name="connsiteY28" fmla="*/ 288620 h 321247"/>
              <a:gd name="connsiteX29" fmla="*/ 80315 w 321259"/>
              <a:gd name="connsiteY29" fmla="*/ 250974 h 321247"/>
              <a:gd name="connsiteX30" fmla="*/ 160630 w 321259"/>
              <a:gd name="connsiteY30" fmla="*/ 281091 h 321247"/>
              <a:gd name="connsiteX31" fmla="*/ 240945 w 321259"/>
              <a:gd name="connsiteY31" fmla="*/ 220857 h 321247"/>
              <a:gd name="connsiteX32" fmla="*/ 301181 w 321259"/>
              <a:gd name="connsiteY32" fmla="*/ 266033 h 321247"/>
              <a:gd name="connsiteX33" fmla="*/ 301181 w 321259"/>
              <a:gd name="connsiteY33" fmla="*/ 65253 h 321247"/>
              <a:gd name="connsiteX34" fmla="*/ 240945 w 321259"/>
              <a:gd name="connsiteY34" fmla="*/ 90350 h 321247"/>
              <a:gd name="connsiteX35" fmla="*/ 250984 w 321259"/>
              <a:gd name="connsiteY35" fmla="*/ 80312 h 321247"/>
              <a:gd name="connsiteX36" fmla="*/ 261024 w 321259"/>
              <a:gd name="connsiteY36" fmla="*/ 90350 h 321247"/>
              <a:gd name="connsiteX37" fmla="*/ 261024 w 321259"/>
              <a:gd name="connsiteY37" fmla="*/ 170662 h 321247"/>
              <a:gd name="connsiteX38" fmla="*/ 250984 w 321259"/>
              <a:gd name="connsiteY38" fmla="*/ 180701 h 321247"/>
              <a:gd name="connsiteX39" fmla="*/ 240945 w 321259"/>
              <a:gd name="connsiteY39" fmla="*/ 170662 h 321247"/>
              <a:gd name="connsiteX40" fmla="*/ 240945 w 321259"/>
              <a:gd name="connsiteY40" fmla="*/ 90350 h 321247"/>
              <a:gd name="connsiteX41" fmla="*/ 170670 w 321259"/>
              <a:gd name="connsiteY41" fmla="*/ 210818 h 321247"/>
              <a:gd name="connsiteX42" fmla="*/ 160630 w 321259"/>
              <a:gd name="connsiteY42" fmla="*/ 200779 h 321247"/>
              <a:gd name="connsiteX43" fmla="*/ 160630 w 321259"/>
              <a:gd name="connsiteY43" fmla="*/ 140545 h 321247"/>
              <a:gd name="connsiteX44" fmla="*/ 170670 w 321259"/>
              <a:gd name="connsiteY44" fmla="*/ 130507 h 321247"/>
              <a:gd name="connsiteX45" fmla="*/ 180709 w 321259"/>
              <a:gd name="connsiteY45" fmla="*/ 140545 h 321247"/>
              <a:gd name="connsiteX46" fmla="*/ 180709 w 321259"/>
              <a:gd name="connsiteY46" fmla="*/ 200779 h 321247"/>
              <a:gd name="connsiteX47" fmla="*/ 170670 w 321259"/>
              <a:gd name="connsiteY47" fmla="*/ 210818 h 321247"/>
              <a:gd name="connsiteX48" fmla="*/ 90354 w 321259"/>
              <a:gd name="connsiteY48" fmla="*/ 220857 h 321247"/>
              <a:gd name="connsiteX49" fmla="*/ 80315 w 321259"/>
              <a:gd name="connsiteY49" fmla="*/ 210819 h 321247"/>
              <a:gd name="connsiteX50" fmla="*/ 80315 w 321259"/>
              <a:gd name="connsiteY50" fmla="*/ 110428 h 321247"/>
              <a:gd name="connsiteX51" fmla="*/ 90354 w 321259"/>
              <a:gd name="connsiteY51" fmla="*/ 100390 h 321247"/>
              <a:gd name="connsiteX52" fmla="*/ 100394 w 321259"/>
              <a:gd name="connsiteY52" fmla="*/ 110428 h 321247"/>
              <a:gd name="connsiteX53" fmla="*/ 100394 w 321259"/>
              <a:gd name="connsiteY53" fmla="*/ 210818 h 321247"/>
              <a:gd name="connsiteX54" fmla="*/ 90354 w 321259"/>
              <a:gd name="connsiteY54" fmla="*/ 220857 h 321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321259" h="321247">
                <a:moveTo>
                  <a:pt x="307877" y="291130"/>
                </a:moveTo>
                <a:lnTo>
                  <a:pt x="301181" y="291130"/>
                </a:lnTo>
                <a:lnTo>
                  <a:pt x="301181" y="286110"/>
                </a:lnTo>
                <a:lnTo>
                  <a:pt x="240945" y="240935"/>
                </a:lnTo>
                <a:lnTo>
                  <a:pt x="160630" y="301169"/>
                </a:lnTo>
                <a:lnTo>
                  <a:pt x="80315" y="271052"/>
                </a:lnTo>
                <a:lnTo>
                  <a:pt x="20079" y="308698"/>
                </a:lnTo>
                <a:lnTo>
                  <a:pt x="20079" y="311208"/>
                </a:lnTo>
                <a:lnTo>
                  <a:pt x="16064" y="311208"/>
                </a:lnTo>
                <a:lnTo>
                  <a:pt x="0" y="321247"/>
                </a:lnTo>
                <a:lnTo>
                  <a:pt x="0" y="311208"/>
                </a:lnTo>
                <a:lnTo>
                  <a:pt x="0" y="301169"/>
                </a:lnTo>
                <a:lnTo>
                  <a:pt x="0" y="100390"/>
                </a:lnTo>
                <a:lnTo>
                  <a:pt x="0" y="80312"/>
                </a:lnTo>
                <a:lnTo>
                  <a:pt x="80315" y="30117"/>
                </a:lnTo>
                <a:lnTo>
                  <a:pt x="160630" y="60234"/>
                </a:lnTo>
                <a:lnTo>
                  <a:pt x="240945" y="0"/>
                </a:lnTo>
                <a:lnTo>
                  <a:pt x="321260" y="60234"/>
                </a:lnTo>
                <a:lnTo>
                  <a:pt x="321260" y="80312"/>
                </a:lnTo>
                <a:lnTo>
                  <a:pt x="321260" y="281091"/>
                </a:lnTo>
                <a:lnTo>
                  <a:pt x="321260" y="291130"/>
                </a:lnTo>
                <a:lnTo>
                  <a:pt x="321260" y="301169"/>
                </a:lnTo>
                <a:lnTo>
                  <a:pt x="307877" y="291130"/>
                </a:lnTo>
                <a:close/>
                <a:moveTo>
                  <a:pt x="301181" y="65253"/>
                </a:moveTo>
                <a:lnTo>
                  <a:pt x="240945" y="20078"/>
                </a:lnTo>
                <a:lnTo>
                  <a:pt x="160630" y="80312"/>
                </a:lnTo>
                <a:lnTo>
                  <a:pt x="80315" y="50195"/>
                </a:lnTo>
                <a:lnTo>
                  <a:pt x="20078" y="87841"/>
                </a:lnTo>
                <a:lnTo>
                  <a:pt x="20078" y="288620"/>
                </a:lnTo>
                <a:lnTo>
                  <a:pt x="80315" y="250974"/>
                </a:lnTo>
                <a:lnTo>
                  <a:pt x="160630" y="281091"/>
                </a:lnTo>
                <a:lnTo>
                  <a:pt x="240945" y="220857"/>
                </a:lnTo>
                <a:lnTo>
                  <a:pt x="301181" y="266033"/>
                </a:lnTo>
                <a:lnTo>
                  <a:pt x="301181" y="65253"/>
                </a:lnTo>
                <a:close/>
                <a:moveTo>
                  <a:pt x="240945" y="90350"/>
                </a:moveTo>
                <a:cubicBezTo>
                  <a:pt x="240945" y="84807"/>
                  <a:pt x="245435" y="80312"/>
                  <a:pt x="250984" y="80312"/>
                </a:cubicBezTo>
                <a:cubicBezTo>
                  <a:pt x="256533" y="80312"/>
                  <a:pt x="261024" y="84807"/>
                  <a:pt x="261024" y="90350"/>
                </a:cubicBezTo>
                <a:lnTo>
                  <a:pt x="261024" y="170662"/>
                </a:lnTo>
                <a:cubicBezTo>
                  <a:pt x="261024" y="176211"/>
                  <a:pt x="256533" y="180701"/>
                  <a:pt x="250984" y="180701"/>
                </a:cubicBezTo>
                <a:cubicBezTo>
                  <a:pt x="245435" y="180701"/>
                  <a:pt x="240945" y="176211"/>
                  <a:pt x="240945" y="170662"/>
                </a:cubicBezTo>
                <a:lnTo>
                  <a:pt x="240945" y="90350"/>
                </a:lnTo>
                <a:close/>
                <a:moveTo>
                  <a:pt x="170670" y="210818"/>
                </a:moveTo>
                <a:cubicBezTo>
                  <a:pt x="165125" y="210818"/>
                  <a:pt x="160630" y="206328"/>
                  <a:pt x="160630" y="200779"/>
                </a:cubicBezTo>
                <a:lnTo>
                  <a:pt x="160630" y="140545"/>
                </a:lnTo>
                <a:cubicBezTo>
                  <a:pt x="160630" y="135001"/>
                  <a:pt x="165125" y="130507"/>
                  <a:pt x="170670" y="130507"/>
                </a:cubicBezTo>
                <a:cubicBezTo>
                  <a:pt x="176219" y="130507"/>
                  <a:pt x="180709" y="135002"/>
                  <a:pt x="180709" y="140545"/>
                </a:cubicBezTo>
                <a:lnTo>
                  <a:pt x="180709" y="200779"/>
                </a:lnTo>
                <a:cubicBezTo>
                  <a:pt x="180709" y="206328"/>
                  <a:pt x="176218" y="210818"/>
                  <a:pt x="170670" y="210818"/>
                </a:cubicBezTo>
                <a:close/>
                <a:moveTo>
                  <a:pt x="90354" y="220857"/>
                </a:moveTo>
                <a:cubicBezTo>
                  <a:pt x="84810" y="220857"/>
                  <a:pt x="80315" y="216367"/>
                  <a:pt x="80315" y="210819"/>
                </a:cubicBezTo>
                <a:lnTo>
                  <a:pt x="80315" y="110428"/>
                </a:lnTo>
                <a:cubicBezTo>
                  <a:pt x="80315" y="104884"/>
                  <a:pt x="84810" y="100390"/>
                  <a:pt x="90354" y="100390"/>
                </a:cubicBezTo>
                <a:cubicBezTo>
                  <a:pt x="95899" y="100390"/>
                  <a:pt x="100394" y="104885"/>
                  <a:pt x="100394" y="110428"/>
                </a:cubicBezTo>
                <a:lnTo>
                  <a:pt x="100394" y="210818"/>
                </a:lnTo>
                <a:cubicBezTo>
                  <a:pt x="100394" y="216367"/>
                  <a:pt x="95899" y="220857"/>
                  <a:pt x="90354" y="220857"/>
                </a:cubicBezTo>
                <a:close/>
              </a:path>
            </a:pathLst>
          </a:custGeom>
          <a:solidFill>
            <a:schemeClr val="accent1"/>
          </a:solidFill>
          <a:ln w="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4" name="图形 36">
            <a:extLst>
              <a:ext uri="{FF2B5EF4-FFF2-40B4-BE49-F238E27FC236}">
                <a16:creationId xmlns:a16="http://schemas.microsoft.com/office/drawing/2014/main" id="{398419A4-FB66-46CA-9F30-4985E41088E0}"/>
              </a:ext>
            </a:extLst>
          </p:cNvPr>
          <p:cNvSpPr/>
          <p:nvPr/>
        </p:nvSpPr>
        <p:spPr>
          <a:xfrm>
            <a:off x="4350860" y="2294463"/>
            <a:ext cx="183016" cy="313977"/>
          </a:xfrm>
          <a:custGeom>
            <a:avLst/>
            <a:gdLst>
              <a:gd name="connsiteX0" fmla="*/ 179154 w 183016"/>
              <a:gd name="connsiteY0" fmla="*/ 22421 h 313977"/>
              <a:gd name="connsiteX1" fmla="*/ 31840 w 183016"/>
              <a:gd name="connsiteY1" fmla="*/ 156989 h 313977"/>
              <a:gd name="connsiteX2" fmla="*/ 179154 w 183016"/>
              <a:gd name="connsiteY2" fmla="*/ 291556 h 313977"/>
              <a:gd name="connsiteX3" fmla="*/ 179154 w 183016"/>
              <a:gd name="connsiteY3" fmla="*/ 310125 h 313977"/>
              <a:gd name="connsiteX4" fmla="*/ 160534 w 183016"/>
              <a:gd name="connsiteY4" fmla="*/ 310125 h 313977"/>
              <a:gd name="connsiteX5" fmla="*/ 3750 w 183016"/>
              <a:gd name="connsiteY5" fmla="*/ 166944 h 313977"/>
              <a:gd name="connsiteX6" fmla="*/ 18 w 183016"/>
              <a:gd name="connsiteY6" fmla="*/ 156989 h 313977"/>
              <a:gd name="connsiteX7" fmla="*/ 3750 w 183016"/>
              <a:gd name="connsiteY7" fmla="*/ 147034 h 313977"/>
              <a:gd name="connsiteX8" fmla="*/ 160534 w 183016"/>
              <a:gd name="connsiteY8" fmla="*/ 3853 h 313977"/>
              <a:gd name="connsiteX9" fmla="*/ 179154 w 183016"/>
              <a:gd name="connsiteY9" fmla="*/ 3853 h 313977"/>
              <a:gd name="connsiteX10" fmla="*/ 179154 w 183016"/>
              <a:gd name="connsiteY10" fmla="*/ 22421 h 313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83016" h="313977">
                <a:moveTo>
                  <a:pt x="179154" y="22421"/>
                </a:moveTo>
                <a:lnTo>
                  <a:pt x="31840" y="156989"/>
                </a:lnTo>
                <a:lnTo>
                  <a:pt x="179154" y="291556"/>
                </a:lnTo>
                <a:cubicBezTo>
                  <a:pt x="184304" y="296681"/>
                  <a:pt x="184304" y="305000"/>
                  <a:pt x="179154" y="310125"/>
                </a:cubicBezTo>
                <a:cubicBezTo>
                  <a:pt x="174017" y="315262"/>
                  <a:pt x="165672" y="315262"/>
                  <a:pt x="160534" y="310125"/>
                </a:cubicBezTo>
                <a:lnTo>
                  <a:pt x="3750" y="166944"/>
                </a:lnTo>
                <a:cubicBezTo>
                  <a:pt x="1014" y="164209"/>
                  <a:pt x="-161" y="160567"/>
                  <a:pt x="18" y="156989"/>
                </a:cubicBezTo>
                <a:cubicBezTo>
                  <a:pt x="-162" y="153411"/>
                  <a:pt x="1014" y="149781"/>
                  <a:pt x="3750" y="147034"/>
                </a:cubicBezTo>
                <a:lnTo>
                  <a:pt x="160534" y="3853"/>
                </a:lnTo>
                <a:cubicBezTo>
                  <a:pt x="165672" y="-1284"/>
                  <a:pt x="174017" y="-1284"/>
                  <a:pt x="179154" y="3853"/>
                </a:cubicBezTo>
                <a:cubicBezTo>
                  <a:pt x="184304" y="8978"/>
                  <a:pt x="184304" y="17297"/>
                  <a:pt x="179154" y="22421"/>
                </a:cubicBezTo>
                <a:close/>
              </a:path>
            </a:pathLst>
          </a:custGeom>
          <a:solidFill>
            <a:schemeClr val="accent1"/>
          </a:solidFill>
          <a:ln w="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5" name="图形 38">
            <a:extLst>
              <a:ext uri="{FF2B5EF4-FFF2-40B4-BE49-F238E27FC236}">
                <a16:creationId xmlns:a16="http://schemas.microsoft.com/office/drawing/2014/main" id="{084EE7E5-A557-4743-87CA-0F54C6FFEEE7}"/>
              </a:ext>
            </a:extLst>
          </p:cNvPr>
          <p:cNvSpPr/>
          <p:nvPr/>
        </p:nvSpPr>
        <p:spPr>
          <a:xfrm>
            <a:off x="5387128" y="2293877"/>
            <a:ext cx="314984" cy="314984"/>
          </a:xfrm>
          <a:custGeom>
            <a:avLst/>
            <a:gdLst>
              <a:gd name="connsiteX0" fmla="*/ 260846 w 314984"/>
              <a:gd name="connsiteY0" fmla="*/ 108276 h 314984"/>
              <a:gd name="connsiteX1" fmla="*/ 314985 w 314984"/>
              <a:gd name="connsiteY1" fmla="*/ 54138 h 314984"/>
              <a:gd name="connsiteX2" fmla="*/ 260846 w 314984"/>
              <a:gd name="connsiteY2" fmla="*/ 0 h 314984"/>
              <a:gd name="connsiteX3" fmla="*/ 206708 w 314984"/>
              <a:gd name="connsiteY3" fmla="*/ 54138 h 314984"/>
              <a:gd name="connsiteX4" fmla="*/ 207333 w 314984"/>
              <a:gd name="connsiteY4" fmla="*/ 61905 h 314984"/>
              <a:gd name="connsiteX5" fmla="*/ 93501 w 314984"/>
              <a:gd name="connsiteY5" fmla="*/ 105681 h 314984"/>
              <a:gd name="connsiteX6" fmla="*/ 54138 w 314984"/>
              <a:gd name="connsiteY6" fmla="*/ 88589 h 314984"/>
              <a:gd name="connsiteX7" fmla="*/ 0 w 314984"/>
              <a:gd name="connsiteY7" fmla="*/ 142727 h 314984"/>
              <a:gd name="connsiteX8" fmla="*/ 54138 w 314984"/>
              <a:gd name="connsiteY8" fmla="*/ 196865 h 314984"/>
              <a:gd name="connsiteX9" fmla="*/ 85369 w 314984"/>
              <a:gd name="connsiteY9" fmla="*/ 186868 h 314984"/>
              <a:gd name="connsiteX10" fmla="*/ 162490 w 314984"/>
              <a:gd name="connsiteY10" fmla="*/ 238276 h 314984"/>
              <a:gd name="connsiteX11" fmla="*/ 157492 w 314984"/>
              <a:gd name="connsiteY11" fmla="*/ 260846 h 314984"/>
              <a:gd name="connsiteX12" fmla="*/ 211630 w 314984"/>
              <a:gd name="connsiteY12" fmla="*/ 314984 h 314984"/>
              <a:gd name="connsiteX13" fmla="*/ 265768 w 314984"/>
              <a:gd name="connsiteY13" fmla="*/ 260846 h 314984"/>
              <a:gd name="connsiteX14" fmla="*/ 211630 w 314984"/>
              <a:gd name="connsiteY14" fmla="*/ 206708 h 314984"/>
              <a:gd name="connsiteX15" fmla="*/ 173823 w 314984"/>
              <a:gd name="connsiteY15" fmla="*/ 222175 h 314984"/>
              <a:gd name="connsiteX16" fmla="*/ 99307 w 314984"/>
              <a:gd name="connsiteY16" fmla="*/ 172497 h 314984"/>
              <a:gd name="connsiteX17" fmla="*/ 108276 w 314984"/>
              <a:gd name="connsiteY17" fmla="*/ 142727 h 314984"/>
              <a:gd name="connsiteX18" fmla="*/ 104354 w 314984"/>
              <a:gd name="connsiteY18" fmla="*/ 122608 h 314984"/>
              <a:gd name="connsiteX19" fmla="*/ 213648 w 314984"/>
              <a:gd name="connsiteY19" fmla="*/ 80572 h 314984"/>
              <a:gd name="connsiteX20" fmla="*/ 260846 w 314984"/>
              <a:gd name="connsiteY20" fmla="*/ 108276 h 314984"/>
              <a:gd name="connsiteX21" fmla="*/ 54138 w 314984"/>
              <a:gd name="connsiteY21" fmla="*/ 177179 h 314984"/>
              <a:gd name="connsiteX22" fmla="*/ 19686 w 314984"/>
              <a:gd name="connsiteY22" fmla="*/ 142727 h 314984"/>
              <a:gd name="connsiteX23" fmla="*/ 54138 w 314984"/>
              <a:gd name="connsiteY23" fmla="*/ 108276 h 314984"/>
              <a:gd name="connsiteX24" fmla="*/ 88589 w 314984"/>
              <a:gd name="connsiteY24" fmla="*/ 142727 h 314984"/>
              <a:gd name="connsiteX25" fmla="*/ 54138 w 314984"/>
              <a:gd name="connsiteY25" fmla="*/ 177179 h 314984"/>
              <a:gd name="connsiteX26" fmla="*/ 211630 w 314984"/>
              <a:gd name="connsiteY26" fmla="*/ 226395 h 314984"/>
              <a:gd name="connsiteX27" fmla="*/ 246081 w 314984"/>
              <a:gd name="connsiteY27" fmla="*/ 260846 h 314984"/>
              <a:gd name="connsiteX28" fmla="*/ 211630 w 314984"/>
              <a:gd name="connsiteY28" fmla="*/ 295298 h 314984"/>
              <a:gd name="connsiteX29" fmla="*/ 177179 w 314984"/>
              <a:gd name="connsiteY29" fmla="*/ 260846 h 314984"/>
              <a:gd name="connsiteX30" fmla="*/ 211630 w 314984"/>
              <a:gd name="connsiteY30" fmla="*/ 226395 h 314984"/>
              <a:gd name="connsiteX31" fmla="*/ 260846 w 314984"/>
              <a:gd name="connsiteY31" fmla="*/ 19687 h 314984"/>
              <a:gd name="connsiteX32" fmla="*/ 295298 w 314984"/>
              <a:gd name="connsiteY32" fmla="*/ 54138 h 314984"/>
              <a:gd name="connsiteX33" fmla="*/ 260846 w 314984"/>
              <a:gd name="connsiteY33" fmla="*/ 88589 h 314984"/>
              <a:gd name="connsiteX34" fmla="*/ 226395 w 314984"/>
              <a:gd name="connsiteY34" fmla="*/ 54138 h 314984"/>
              <a:gd name="connsiteX35" fmla="*/ 260846 w 314984"/>
              <a:gd name="connsiteY35" fmla="*/ 19687 h 314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314984" h="314984">
                <a:moveTo>
                  <a:pt x="260846" y="108276"/>
                </a:moveTo>
                <a:cubicBezTo>
                  <a:pt x="290703" y="108276"/>
                  <a:pt x="314985" y="83985"/>
                  <a:pt x="314985" y="54138"/>
                </a:cubicBezTo>
                <a:cubicBezTo>
                  <a:pt x="314985" y="24291"/>
                  <a:pt x="290703" y="0"/>
                  <a:pt x="260846" y="0"/>
                </a:cubicBezTo>
                <a:cubicBezTo>
                  <a:pt x="230990" y="0"/>
                  <a:pt x="206708" y="24291"/>
                  <a:pt x="206708" y="54138"/>
                </a:cubicBezTo>
                <a:cubicBezTo>
                  <a:pt x="206708" y="56781"/>
                  <a:pt x="206958" y="59358"/>
                  <a:pt x="207333" y="61905"/>
                </a:cubicBezTo>
                <a:lnTo>
                  <a:pt x="93501" y="105681"/>
                </a:lnTo>
                <a:cubicBezTo>
                  <a:pt x="83619" y="95183"/>
                  <a:pt x="69652" y="88589"/>
                  <a:pt x="54138" y="88589"/>
                </a:cubicBezTo>
                <a:cubicBezTo>
                  <a:pt x="24281" y="88589"/>
                  <a:pt x="0" y="112881"/>
                  <a:pt x="0" y="142727"/>
                </a:cubicBezTo>
                <a:cubicBezTo>
                  <a:pt x="0" y="172574"/>
                  <a:pt x="24281" y="196865"/>
                  <a:pt x="54138" y="196865"/>
                </a:cubicBezTo>
                <a:cubicBezTo>
                  <a:pt x="65769" y="196865"/>
                  <a:pt x="76535" y="193136"/>
                  <a:pt x="85369" y="186868"/>
                </a:cubicBezTo>
                <a:lnTo>
                  <a:pt x="162490" y="238276"/>
                </a:lnTo>
                <a:cubicBezTo>
                  <a:pt x="159308" y="245159"/>
                  <a:pt x="157492" y="252782"/>
                  <a:pt x="157492" y="260846"/>
                </a:cubicBezTo>
                <a:cubicBezTo>
                  <a:pt x="157492" y="290693"/>
                  <a:pt x="181773" y="314984"/>
                  <a:pt x="211630" y="314984"/>
                </a:cubicBezTo>
                <a:cubicBezTo>
                  <a:pt x="241477" y="314984"/>
                  <a:pt x="265768" y="290693"/>
                  <a:pt x="265768" y="260846"/>
                </a:cubicBezTo>
                <a:cubicBezTo>
                  <a:pt x="265768" y="231000"/>
                  <a:pt x="241477" y="206708"/>
                  <a:pt x="211630" y="206708"/>
                </a:cubicBezTo>
                <a:cubicBezTo>
                  <a:pt x="196922" y="206708"/>
                  <a:pt x="183589" y="212620"/>
                  <a:pt x="173823" y="222175"/>
                </a:cubicBezTo>
                <a:lnTo>
                  <a:pt x="99307" y="172497"/>
                </a:lnTo>
                <a:cubicBezTo>
                  <a:pt x="104960" y="163942"/>
                  <a:pt x="108276" y="153724"/>
                  <a:pt x="108276" y="142727"/>
                </a:cubicBezTo>
                <a:cubicBezTo>
                  <a:pt x="108276" y="135614"/>
                  <a:pt x="106863" y="128837"/>
                  <a:pt x="104354" y="122608"/>
                </a:cubicBezTo>
                <a:lnTo>
                  <a:pt x="213648" y="80572"/>
                </a:lnTo>
                <a:cubicBezTo>
                  <a:pt x="222925" y="97077"/>
                  <a:pt x="240593" y="108276"/>
                  <a:pt x="260846" y="108276"/>
                </a:cubicBezTo>
                <a:close/>
                <a:moveTo>
                  <a:pt x="54138" y="177179"/>
                </a:moveTo>
                <a:cubicBezTo>
                  <a:pt x="35144" y="177179"/>
                  <a:pt x="19686" y="161721"/>
                  <a:pt x="19686" y="142727"/>
                </a:cubicBezTo>
                <a:cubicBezTo>
                  <a:pt x="19686" y="123733"/>
                  <a:pt x="35144" y="108276"/>
                  <a:pt x="54138" y="108276"/>
                </a:cubicBezTo>
                <a:cubicBezTo>
                  <a:pt x="73132" y="108276"/>
                  <a:pt x="88589" y="123733"/>
                  <a:pt x="88589" y="142727"/>
                </a:cubicBezTo>
                <a:cubicBezTo>
                  <a:pt x="88589" y="161721"/>
                  <a:pt x="73132" y="177179"/>
                  <a:pt x="54138" y="177179"/>
                </a:cubicBezTo>
                <a:close/>
                <a:moveTo>
                  <a:pt x="211630" y="226395"/>
                </a:moveTo>
                <a:cubicBezTo>
                  <a:pt x="230625" y="226395"/>
                  <a:pt x="246081" y="241852"/>
                  <a:pt x="246081" y="260846"/>
                </a:cubicBezTo>
                <a:cubicBezTo>
                  <a:pt x="246081" y="279841"/>
                  <a:pt x="230624" y="295298"/>
                  <a:pt x="211630" y="295298"/>
                </a:cubicBezTo>
                <a:cubicBezTo>
                  <a:pt x="192635" y="295298"/>
                  <a:pt x="177179" y="279841"/>
                  <a:pt x="177179" y="260846"/>
                </a:cubicBezTo>
                <a:cubicBezTo>
                  <a:pt x="177178" y="241851"/>
                  <a:pt x="192635" y="226395"/>
                  <a:pt x="211630" y="226395"/>
                </a:cubicBezTo>
                <a:close/>
                <a:moveTo>
                  <a:pt x="260846" y="19687"/>
                </a:moveTo>
                <a:cubicBezTo>
                  <a:pt x="279841" y="19687"/>
                  <a:pt x="295298" y="35144"/>
                  <a:pt x="295298" y="54138"/>
                </a:cubicBezTo>
                <a:cubicBezTo>
                  <a:pt x="295298" y="73133"/>
                  <a:pt x="279841" y="88589"/>
                  <a:pt x="260846" y="88589"/>
                </a:cubicBezTo>
                <a:cubicBezTo>
                  <a:pt x="241851" y="88589"/>
                  <a:pt x="226395" y="73133"/>
                  <a:pt x="226395" y="54138"/>
                </a:cubicBezTo>
                <a:cubicBezTo>
                  <a:pt x="226395" y="35144"/>
                  <a:pt x="241851" y="19687"/>
                  <a:pt x="260846" y="19687"/>
                </a:cubicBezTo>
                <a:close/>
              </a:path>
            </a:pathLst>
          </a:custGeom>
          <a:solidFill>
            <a:schemeClr val="accent1"/>
          </a:solidFill>
          <a:ln w="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6" name="图形 40">
            <a:extLst>
              <a:ext uri="{FF2B5EF4-FFF2-40B4-BE49-F238E27FC236}">
                <a16:creationId xmlns:a16="http://schemas.microsoft.com/office/drawing/2014/main" id="{9A2D44DE-19A9-4784-B84B-139BCAAB346F}"/>
              </a:ext>
            </a:extLst>
          </p:cNvPr>
          <p:cNvSpPr/>
          <p:nvPr/>
        </p:nvSpPr>
        <p:spPr>
          <a:xfrm>
            <a:off x="6488616" y="2307483"/>
            <a:ext cx="313959" cy="285897"/>
          </a:xfrm>
          <a:custGeom>
            <a:avLst/>
            <a:gdLst>
              <a:gd name="connsiteX0" fmla="*/ 179539 w 313959"/>
              <a:gd name="connsiteY0" fmla="*/ 33190 h 285897"/>
              <a:gd name="connsiteX1" fmla="*/ 196151 w 313959"/>
              <a:gd name="connsiteY1" fmla="*/ 16595 h 285897"/>
              <a:gd name="connsiteX2" fmla="*/ 179539 w 313959"/>
              <a:gd name="connsiteY2" fmla="*/ 0 h 285897"/>
              <a:gd name="connsiteX3" fmla="*/ 162922 w 313959"/>
              <a:gd name="connsiteY3" fmla="*/ 16595 h 285897"/>
              <a:gd name="connsiteX4" fmla="*/ 179539 w 313959"/>
              <a:gd name="connsiteY4" fmla="*/ 33190 h 285897"/>
              <a:gd name="connsiteX5" fmla="*/ 280119 w 313959"/>
              <a:gd name="connsiteY5" fmla="*/ 117554 h 285897"/>
              <a:gd name="connsiteX6" fmla="*/ 250279 w 313959"/>
              <a:gd name="connsiteY6" fmla="*/ 118118 h 285897"/>
              <a:gd name="connsiteX7" fmla="*/ 239337 w 313959"/>
              <a:gd name="connsiteY7" fmla="*/ 123594 h 285897"/>
              <a:gd name="connsiteX8" fmla="*/ 189460 w 313959"/>
              <a:gd name="connsiteY8" fmla="*/ 148767 h 285897"/>
              <a:gd name="connsiteX9" fmla="*/ 168596 w 313959"/>
              <a:gd name="connsiteY9" fmla="*/ 114135 h 285897"/>
              <a:gd name="connsiteX10" fmla="*/ 168596 w 313959"/>
              <a:gd name="connsiteY10" fmla="*/ 106046 h 285897"/>
              <a:gd name="connsiteX11" fmla="*/ 172649 w 313959"/>
              <a:gd name="connsiteY11" fmla="*/ 83376 h 285897"/>
              <a:gd name="connsiteX12" fmla="*/ 180755 w 313959"/>
              <a:gd name="connsiteY12" fmla="*/ 82571 h 285897"/>
              <a:gd name="connsiteX13" fmla="*/ 193724 w 313959"/>
              <a:gd name="connsiteY13" fmla="*/ 96735 h 285897"/>
              <a:gd name="connsiteX14" fmla="*/ 209925 w 313959"/>
              <a:gd name="connsiteY14" fmla="*/ 102808 h 285897"/>
              <a:gd name="connsiteX15" fmla="*/ 220463 w 313959"/>
              <a:gd name="connsiteY15" fmla="*/ 101187 h 285897"/>
              <a:gd name="connsiteX16" fmla="*/ 218841 w 313959"/>
              <a:gd name="connsiteY16" fmla="*/ 92282 h 285897"/>
              <a:gd name="connsiteX17" fmla="*/ 204256 w 313959"/>
              <a:gd name="connsiteY17" fmla="*/ 84187 h 285897"/>
              <a:gd name="connsiteX18" fmla="*/ 188050 w 313959"/>
              <a:gd name="connsiteY18" fmla="*/ 58281 h 285897"/>
              <a:gd name="connsiteX19" fmla="*/ 170519 w 313959"/>
              <a:gd name="connsiteY19" fmla="*/ 37337 h 285897"/>
              <a:gd name="connsiteX20" fmla="*/ 154307 w 313959"/>
              <a:gd name="connsiteY20" fmla="*/ 34910 h 285897"/>
              <a:gd name="connsiteX21" fmla="*/ 115917 w 313959"/>
              <a:gd name="connsiteY21" fmla="*/ 52618 h 285897"/>
              <a:gd name="connsiteX22" fmla="*/ 110347 w 313959"/>
              <a:gd name="connsiteY22" fmla="*/ 59902 h 285897"/>
              <a:gd name="connsiteX23" fmla="*/ 110347 w 313959"/>
              <a:gd name="connsiteY23" fmla="*/ 98049 h 285897"/>
              <a:gd name="connsiteX24" fmla="*/ 114296 w 313959"/>
              <a:gd name="connsiteY24" fmla="*/ 105334 h 285897"/>
              <a:gd name="connsiteX25" fmla="*/ 122807 w 313959"/>
              <a:gd name="connsiteY25" fmla="*/ 100075 h 285897"/>
              <a:gd name="connsiteX26" fmla="*/ 123212 w 313959"/>
              <a:gd name="connsiteY26" fmla="*/ 71234 h 285897"/>
              <a:gd name="connsiteX27" fmla="*/ 130505 w 313959"/>
              <a:gd name="connsiteY27" fmla="*/ 64859 h 285897"/>
              <a:gd name="connsiteX28" fmla="*/ 136989 w 313959"/>
              <a:gd name="connsiteY28" fmla="*/ 59902 h 285897"/>
              <a:gd name="connsiteX29" fmla="*/ 142658 w 313959"/>
              <a:gd name="connsiteY29" fmla="*/ 61523 h 285897"/>
              <a:gd name="connsiteX30" fmla="*/ 129796 w 313959"/>
              <a:gd name="connsiteY30" fmla="*/ 92282 h 285897"/>
              <a:gd name="connsiteX31" fmla="*/ 129796 w 313959"/>
              <a:gd name="connsiteY31" fmla="*/ 121425 h 285897"/>
              <a:gd name="connsiteX32" fmla="*/ 103153 w 313959"/>
              <a:gd name="connsiteY32" fmla="*/ 182543 h 285897"/>
              <a:gd name="connsiteX33" fmla="*/ 101099 w 313959"/>
              <a:gd name="connsiteY33" fmla="*/ 193365 h 285897"/>
              <a:gd name="connsiteX34" fmla="*/ 81079 w 313959"/>
              <a:gd name="connsiteY34" fmla="*/ 203470 h 285897"/>
              <a:gd name="connsiteX35" fmla="*/ 47899 w 313959"/>
              <a:gd name="connsiteY35" fmla="*/ 190118 h 285897"/>
              <a:gd name="connsiteX36" fmla="*/ 0 w 313959"/>
              <a:gd name="connsiteY36" fmla="*/ 238008 h 285897"/>
              <a:gd name="connsiteX37" fmla="*/ 47899 w 313959"/>
              <a:gd name="connsiteY37" fmla="*/ 285897 h 285897"/>
              <a:gd name="connsiteX38" fmla="*/ 64068 w 313959"/>
              <a:gd name="connsiteY38" fmla="*/ 283097 h 285897"/>
              <a:gd name="connsiteX39" fmla="*/ 73555 w 313959"/>
              <a:gd name="connsiteY39" fmla="*/ 279824 h 285897"/>
              <a:gd name="connsiteX40" fmla="*/ 233940 w 313959"/>
              <a:gd name="connsiteY40" fmla="*/ 198872 h 285897"/>
              <a:gd name="connsiteX41" fmla="*/ 266058 w 313959"/>
              <a:gd name="connsiteY41" fmla="*/ 211234 h 285897"/>
              <a:gd name="connsiteX42" fmla="*/ 313960 w 313959"/>
              <a:gd name="connsiteY42" fmla="*/ 163344 h 285897"/>
              <a:gd name="connsiteX43" fmla="*/ 280119 w 313959"/>
              <a:gd name="connsiteY43" fmla="*/ 117554 h 285897"/>
              <a:gd name="connsiteX44" fmla="*/ 127107 w 313959"/>
              <a:gd name="connsiteY44" fmla="*/ 180238 h 285897"/>
              <a:gd name="connsiteX45" fmla="*/ 144284 w 313959"/>
              <a:gd name="connsiteY45" fmla="*/ 147331 h 285897"/>
              <a:gd name="connsiteX46" fmla="*/ 154006 w 313959"/>
              <a:gd name="connsiteY46" fmla="*/ 138525 h 285897"/>
              <a:gd name="connsiteX47" fmla="*/ 170623 w 313959"/>
              <a:gd name="connsiteY47" fmla="*/ 157043 h 285897"/>
              <a:gd name="connsiteX48" fmla="*/ 171021 w 313959"/>
              <a:gd name="connsiteY48" fmla="*/ 158074 h 285897"/>
              <a:gd name="connsiteX49" fmla="*/ 127107 w 313959"/>
              <a:gd name="connsiteY49" fmla="*/ 180238 h 285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313959" h="285897">
                <a:moveTo>
                  <a:pt x="179539" y="33190"/>
                </a:moveTo>
                <a:cubicBezTo>
                  <a:pt x="188715" y="33190"/>
                  <a:pt x="196151" y="25760"/>
                  <a:pt x="196151" y="16595"/>
                </a:cubicBezTo>
                <a:cubicBezTo>
                  <a:pt x="196151" y="7430"/>
                  <a:pt x="188715" y="0"/>
                  <a:pt x="179539" y="0"/>
                </a:cubicBezTo>
                <a:cubicBezTo>
                  <a:pt x="170363" y="0"/>
                  <a:pt x="162922" y="7430"/>
                  <a:pt x="162922" y="16595"/>
                </a:cubicBezTo>
                <a:cubicBezTo>
                  <a:pt x="162922" y="25760"/>
                  <a:pt x="170363" y="33190"/>
                  <a:pt x="179539" y="33190"/>
                </a:cubicBezTo>
                <a:close/>
                <a:moveTo>
                  <a:pt x="280119" y="117554"/>
                </a:moveTo>
                <a:cubicBezTo>
                  <a:pt x="270842" y="113870"/>
                  <a:pt x="259922" y="113812"/>
                  <a:pt x="250279" y="118118"/>
                </a:cubicBezTo>
                <a:cubicBezTo>
                  <a:pt x="246377" y="119478"/>
                  <a:pt x="242704" y="121326"/>
                  <a:pt x="239337" y="123594"/>
                </a:cubicBezTo>
                <a:lnTo>
                  <a:pt x="189460" y="148767"/>
                </a:lnTo>
                <a:cubicBezTo>
                  <a:pt x="185834" y="138893"/>
                  <a:pt x="179532" y="126515"/>
                  <a:pt x="168596" y="114135"/>
                </a:cubicBezTo>
                <a:lnTo>
                  <a:pt x="168596" y="106046"/>
                </a:lnTo>
                <a:lnTo>
                  <a:pt x="172649" y="83376"/>
                </a:lnTo>
                <a:cubicBezTo>
                  <a:pt x="172649" y="83376"/>
                  <a:pt x="177513" y="77713"/>
                  <a:pt x="180755" y="82571"/>
                </a:cubicBezTo>
                <a:cubicBezTo>
                  <a:pt x="180755" y="82571"/>
                  <a:pt x="179944" y="89450"/>
                  <a:pt x="193724" y="96735"/>
                </a:cubicBezTo>
                <a:lnTo>
                  <a:pt x="209925" y="102808"/>
                </a:lnTo>
                <a:cubicBezTo>
                  <a:pt x="209925" y="102808"/>
                  <a:pt x="218841" y="106045"/>
                  <a:pt x="220463" y="101187"/>
                </a:cubicBezTo>
                <a:cubicBezTo>
                  <a:pt x="220463" y="101187"/>
                  <a:pt x="223705" y="93902"/>
                  <a:pt x="218841" y="92282"/>
                </a:cubicBezTo>
                <a:lnTo>
                  <a:pt x="204256" y="84187"/>
                </a:lnTo>
                <a:cubicBezTo>
                  <a:pt x="204256" y="84187"/>
                  <a:pt x="187240" y="72855"/>
                  <a:pt x="188050" y="58281"/>
                </a:cubicBezTo>
                <a:cubicBezTo>
                  <a:pt x="188050" y="58281"/>
                  <a:pt x="185109" y="42195"/>
                  <a:pt x="170519" y="37337"/>
                </a:cubicBezTo>
                <a:cubicBezTo>
                  <a:pt x="170519" y="37337"/>
                  <a:pt x="163224" y="31673"/>
                  <a:pt x="154307" y="34910"/>
                </a:cubicBezTo>
                <a:lnTo>
                  <a:pt x="115917" y="52618"/>
                </a:lnTo>
                <a:cubicBezTo>
                  <a:pt x="115917" y="52618"/>
                  <a:pt x="110347" y="55854"/>
                  <a:pt x="110347" y="59902"/>
                </a:cubicBezTo>
                <a:cubicBezTo>
                  <a:pt x="110347" y="63950"/>
                  <a:pt x="110347" y="98049"/>
                  <a:pt x="110347" y="98049"/>
                </a:cubicBezTo>
                <a:cubicBezTo>
                  <a:pt x="110347" y="98049"/>
                  <a:pt x="109334" y="105334"/>
                  <a:pt x="114296" y="105334"/>
                </a:cubicBezTo>
                <a:cubicBezTo>
                  <a:pt x="114296" y="105334"/>
                  <a:pt x="122807" y="102502"/>
                  <a:pt x="122807" y="100075"/>
                </a:cubicBezTo>
                <a:lnTo>
                  <a:pt x="123212" y="71234"/>
                </a:lnTo>
                <a:cubicBezTo>
                  <a:pt x="123212" y="71234"/>
                  <a:pt x="124223" y="68906"/>
                  <a:pt x="130505" y="64859"/>
                </a:cubicBezTo>
                <a:lnTo>
                  <a:pt x="136989" y="59902"/>
                </a:lnTo>
                <a:cubicBezTo>
                  <a:pt x="136989" y="59902"/>
                  <a:pt x="144284" y="55044"/>
                  <a:pt x="142658" y="61523"/>
                </a:cubicBezTo>
                <a:cubicBezTo>
                  <a:pt x="142658" y="61523"/>
                  <a:pt x="129796" y="80545"/>
                  <a:pt x="129796" y="92282"/>
                </a:cubicBezTo>
                <a:lnTo>
                  <a:pt x="129796" y="121425"/>
                </a:lnTo>
                <a:lnTo>
                  <a:pt x="103153" y="182543"/>
                </a:lnTo>
                <a:cubicBezTo>
                  <a:pt x="103153" y="182543"/>
                  <a:pt x="99391" y="188371"/>
                  <a:pt x="101099" y="193365"/>
                </a:cubicBezTo>
                <a:lnTo>
                  <a:pt x="81079" y="203470"/>
                </a:lnTo>
                <a:cubicBezTo>
                  <a:pt x="72470" y="195202"/>
                  <a:pt x="60779" y="190118"/>
                  <a:pt x="47899" y="190118"/>
                </a:cubicBezTo>
                <a:cubicBezTo>
                  <a:pt x="21444" y="190118"/>
                  <a:pt x="0" y="211561"/>
                  <a:pt x="0" y="238008"/>
                </a:cubicBezTo>
                <a:cubicBezTo>
                  <a:pt x="0" y="264454"/>
                  <a:pt x="21444" y="285897"/>
                  <a:pt x="47899" y="285897"/>
                </a:cubicBezTo>
                <a:cubicBezTo>
                  <a:pt x="53573" y="285897"/>
                  <a:pt x="59016" y="284908"/>
                  <a:pt x="64068" y="283097"/>
                </a:cubicBezTo>
                <a:cubicBezTo>
                  <a:pt x="67314" y="282443"/>
                  <a:pt x="70508" y="281361"/>
                  <a:pt x="73555" y="279824"/>
                </a:cubicBezTo>
                <a:lnTo>
                  <a:pt x="233940" y="198872"/>
                </a:lnTo>
                <a:cubicBezTo>
                  <a:pt x="242437" y="206554"/>
                  <a:pt x="253701" y="211234"/>
                  <a:pt x="266058" y="211234"/>
                </a:cubicBezTo>
                <a:cubicBezTo>
                  <a:pt x="292510" y="211234"/>
                  <a:pt x="313960" y="189791"/>
                  <a:pt x="313960" y="163344"/>
                </a:cubicBezTo>
                <a:cubicBezTo>
                  <a:pt x="313959" y="141786"/>
                  <a:pt x="299711" y="123561"/>
                  <a:pt x="280119" y="117554"/>
                </a:cubicBezTo>
                <a:close/>
                <a:moveTo>
                  <a:pt x="127107" y="180238"/>
                </a:moveTo>
                <a:lnTo>
                  <a:pt x="144284" y="147331"/>
                </a:lnTo>
                <a:cubicBezTo>
                  <a:pt x="144284" y="147331"/>
                  <a:pt x="149548" y="134072"/>
                  <a:pt x="154006" y="138525"/>
                </a:cubicBezTo>
                <a:lnTo>
                  <a:pt x="170623" y="157043"/>
                </a:lnTo>
                <a:cubicBezTo>
                  <a:pt x="170623" y="157043"/>
                  <a:pt x="170775" y="157374"/>
                  <a:pt x="171021" y="158074"/>
                </a:cubicBezTo>
                <a:lnTo>
                  <a:pt x="127107" y="180238"/>
                </a:lnTo>
                <a:close/>
              </a:path>
            </a:pathLst>
          </a:custGeom>
          <a:solidFill>
            <a:schemeClr val="accent1"/>
          </a:solidFill>
          <a:ln w="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7" name="图形 42">
            <a:extLst>
              <a:ext uri="{FF2B5EF4-FFF2-40B4-BE49-F238E27FC236}">
                <a16:creationId xmlns:a16="http://schemas.microsoft.com/office/drawing/2014/main" id="{EE303547-C068-480F-8AFE-E8D1D008C098}"/>
              </a:ext>
            </a:extLst>
          </p:cNvPr>
          <p:cNvSpPr/>
          <p:nvPr/>
        </p:nvSpPr>
        <p:spPr>
          <a:xfrm>
            <a:off x="7591163" y="2310602"/>
            <a:ext cx="314420" cy="280080"/>
          </a:xfrm>
          <a:custGeom>
            <a:avLst/>
            <a:gdLst>
              <a:gd name="connsiteX0" fmla="*/ 222530 w 314420"/>
              <a:gd name="connsiteY0" fmla="*/ 18188 h 280080"/>
              <a:gd name="connsiteX1" fmla="*/ 207504 w 314420"/>
              <a:gd name="connsiteY1" fmla="*/ 96 h 280080"/>
              <a:gd name="connsiteX2" fmla="*/ 189026 w 314420"/>
              <a:gd name="connsiteY2" fmla="*/ 14650 h 280080"/>
              <a:gd name="connsiteX3" fmla="*/ 204054 w 314420"/>
              <a:gd name="connsiteY3" fmla="*/ 32742 h 280080"/>
              <a:gd name="connsiteX4" fmla="*/ 222530 w 314420"/>
              <a:gd name="connsiteY4" fmla="*/ 18188 h 280080"/>
              <a:gd name="connsiteX5" fmla="*/ 0 w 314420"/>
              <a:gd name="connsiteY5" fmla="*/ 157348 h 280080"/>
              <a:gd name="connsiteX6" fmla="*/ 47972 w 314420"/>
              <a:gd name="connsiteY6" fmla="*/ 205308 h 280080"/>
              <a:gd name="connsiteX7" fmla="*/ 80137 w 314420"/>
              <a:gd name="connsiteY7" fmla="*/ 192928 h 280080"/>
              <a:gd name="connsiteX8" fmla="*/ 240758 w 314420"/>
              <a:gd name="connsiteY8" fmla="*/ 273998 h 280080"/>
              <a:gd name="connsiteX9" fmla="*/ 250258 w 314420"/>
              <a:gd name="connsiteY9" fmla="*/ 277276 h 280080"/>
              <a:gd name="connsiteX10" fmla="*/ 266451 w 314420"/>
              <a:gd name="connsiteY10" fmla="*/ 280080 h 280080"/>
              <a:gd name="connsiteX11" fmla="*/ 314420 w 314420"/>
              <a:gd name="connsiteY11" fmla="*/ 232120 h 280080"/>
              <a:gd name="connsiteX12" fmla="*/ 266451 w 314420"/>
              <a:gd name="connsiteY12" fmla="*/ 184161 h 280080"/>
              <a:gd name="connsiteX13" fmla="*/ 233223 w 314420"/>
              <a:gd name="connsiteY13" fmla="*/ 197532 h 280080"/>
              <a:gd name="connsiteX14" fmla="*/ 203309 w 314420"/>
              <a:gd name="connsiteY14" fmla="*/ 182433 h 280080"/>
              <a:gd name="connsiteX15" fmla="*/ 204827 w 314420"/>
              <a:gd name="connsiteY15" fmla="*/ 168062 h 280080"/>
              <a:gd name="connsiteX16" fmla="*/ 184609 w 314420"/>
              <a:gd name="connsiteY16" fmla="*/ 111183 h 280080"/>
              <a:gd name="connsiteX17" fmla="*/ 185450 w 314420"/>
              <a:gd name="connsiteY17" fmla="*/ 103222 h 280080"/>
              <a:gd name="connsiteX18" fmla="*/ 191892 w 314420"/>
              <a:gd name="connsiteY18" fmla="*/ 81362 h 280080"/>
              <a:gd name="connsiteX19" fmla="*/ 200147 w 314420"/>
              <a:gd name="connsiteY19" fmla="*/ 81430 h 280080"/>
              <a:gd name="connsiteX20" fmla="*/ 211749 w 314420"/>
              <a:gd name="connsiteY20" fmla="*/ 96743 h 280080"/>
              <a:gd name="connsiteX21" fmla="*/ 227458 w 314420"/>
              <a:gd name="connsiteY21" fmla="*/ 104444 h 280080"/>
              <a:gd name="connsiteX22" fmla="*/ 238250 w 314420"/>
              <a:gd name="connsiteY22" fmla="*/ 103971 h 280080"/>
              <a:gd name="connsiteX23" fmla="*/ 237543 w 314420"/>
              <a:gd name="connsiteY23" fmla="*/ 95042 h 280080"/>
              <a:gd name="connsiteX24" fmla="*/ 223675 w 314420"/>
              <a:gd name="connsiteY24" fmla="*/ 85530 h 280080"/>
              <a:gd name="connsiteX25" fmla="*/ 210024 w 314420"/>
              <a:gd name="connsiteY25" fmla="*/ 58321 h 280080"/>
              <a:gd name="connsiteX26" fmla="*/ 194532 w 314420"/>
              <a:gd name="connsiteY26" fmla="*/ 35859 h 280080"/>
              <a:gd name="connsiteX27" fmla="*/ 178442 w 314420"/>
              <a:gd name="connsiteY27" fmla="*/ 31743 h 280080"/>
              <a:gd name="connsiteX28" fmla="*/ 137891 w 314420"/>
              <a:gd name="connsiteY28" fmla="*/ 45069 h 280080"/>
              <a:gd name="connsiteX29" fmla="*/ 131516 w 314420"/>
              <a:gd name="connsiteY29" fmla="*/ 51635 h 280080"/>
              <a:gd name="connsiteX30" fmla="*/ 127551 w 314420"/>
              <a:gd name="connsiteY30" fmla="*/ 89157 h 280080"/>
              <a:gd name="connsiteX31" fmla="*/ 130777 w 314420"/>
              <a:gd name="connsiteY31" fmla="*/ 96739 h 280080"/>
              <a:gd name="connsiteX32" fmla="*/ 139904 w 314420"/>
              <a:gd name="connsiteY32" fmla="*/ 92472 h 280080"/>
              <a:gd name="connsiteX33" fmla="*/ 143308 w 314420"/>
              <a:gd name="connsiteY33" fmla="*/ 64155 h 280080"/>
              <a:gd name="connsiteX34" fmla="*/ 151321 w 314420"/>
              <a:gd name="connsiteY34" fmla="*/ 58661 h 280080"/>
              <a:gd name="connsiteX35" fmla="*/ 158377 w 314420"/>
              <a:gd name="connsiteY35" fmla="*/ 54477 h 280080"/>
              <a:gd name="connsiteX36" fmla="*/ 163924 w 314420"/>
              <a:gd name="connsiteY36" fmla="*/ 56673 h 280080"/>
              <a:gd name="connsiteX37" fmla="*/ 147761 w 314420"/>
              <a:gd name="connsiteY37" fmla="*/ 85557 h 280080"/>
              <a:gd name="connsiteX38" fmla="*/ 144727 w 314420"/>
              <a:gd name="connsiteY38" fmla="*/ 114217 h 280080"/>
              <a:gd name="connsiteX39" fmla="*/ 127386 w 314420"/>
              <a:gd name="connsiteY39" fmla="*/ 144115 h 280080"/>
              <a:gd name="connsiteX40" fmla="*/ 74732 w 314420"/>
              <a:gd name="connsiteY40" fmla="*/ 117539 h 280080"/>
              <a:gd name="connsiteX41" fmla="*/ 63774 w 314420"/>
              <a:gd name="connsiteY41" fmla="*/ 112055 h 280080"/>
              <a:gd name="connsiteX42" fmla="*/ 33890 w 314420"/>
              <a:gd name="connsiteY42" fmla="*/ 111490 h 280080"/>
              <a:gd name="connsiteX43" fmla="*/ 0 w 314420"/>
              <a:gd name="connsiteY43" fmla="*/ 157348 h 280080"/>
              <a:gd name="connsiteX44" fmla="*/ 147718 w 314420"/>
              <a:gd name="connsiteY44" fmla="*/ 154376 h 280080"/>
              <a:gd name="connsiteX45" fmla="*/ 156644 w 314420"/>
              <a:gd name="connsiteY45" fmla="*/ 141233 h 280080"/>
              <a:gd name="connsiteX46" fmla="*/ 167364 w 314420"/>
              <a:gd name="connsiteY46" fmla="*/ 133615 h 280080"/>
              <a:gd name="connsiteX47" fmla="*/ 182189 w 314420"/>
              <a:gd name="connsiteY47" fmla="*/ 153597 h 280080"/>
              <a:gd name="connsiteX48" fmla="*/ 183995 w 314420"/>
              <a:gd name="connsiteY48" fmla="*/ 172686 h 280080"/>
              <a:gd name="connsiteX49" fmla="*/ 147718 w 314420"/>
              <a:gd name="connsiteY49" fmla="*/ 154376 h 280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314420" h="280080">
                <a:moveTo>
                  <a:pt x="222530" y="18188"/>
                </a:moveTo>
                <a:cubicBezTo>
                  <a:pt x="223482" y="9176"/>
                  <a:pt x="216757" y="1075"/>
                  <a:pt x="207504" y="96"/>
                </a:cubicBezTo>
                <a:cubicBezTo>
                  <a:pt x="198253" y="-877"/>
                  <a:pt x="189979" y="5638"/>
                  <a:pt x="189026" y="14650"/>
                </a:cubicBezTo>
                <a:cubicBezTo>
                  <a:pt x="188074" y="23663"/>
                  <a:pt x="194803" y="31764"/>
                  <a:pt x="204054" y="32742"/>
                </a:cubicBezTo>
                <a:cubicBezTo>
                  <a:pt x="213306" y="33720"/>
                  <a:pt x="221577" y="27201"/>
                  <a:pt x="222530" y="18188"/>
                </a:cubicBezTo>
                <a:close/>
                <a:moveTo>
                  <a:pt x="0" y="157348"/>
                </a:moveTo>
                <a:cubicBezTo>
                  <a:pt x="0" y="183833"/>
                  <a:pt x="21481" y="205308"/>
                  <a:pt x="47972" y="205308"/>
                </a:cubicBezTo>
                <a:cubicBezTo>
                  <a:pt x="60347" y="205308"/>
                  <a:pt x="71627" y="200622"/>
                  <a:pt x="80137" y="192928"/>
                </a:cubicBezTo>
                <a:lnTo>
                  <a:pt x="240758" y="273998"/>
                </a:lnTo>
                <a:cubicBezTo>
                  <a:pt x="243809" y="275537"/>
                  <a:pt x="247008" y="276620"/>
                  <a:pt x="250258" y="277276"/>
                </a:cubicBezTo>
                <a:cubicBezTo>
                  <a:pt x="255317" y="279090"/>
                  <a:pt x="260768" y="280080"/>
                  <a:pt x="266451" y="280080"/>
                </a:cubicBezTo>
                <a:cubicBezTo>
                  <a:pt x="292945" y="280080"/>
                  <a:pt x="314420" y="258606"/>
                  <a:pt x="314420" y="232120"/>
                </a:cubicBezTo>
                <a:cubicBezTo>
                  <a:pt x="314420" y="205635"/>
                  <a:pt x="292945" y="184161"/>
                  <a:pt x="266451" y="184161"/>
                </a:cubicBezTo>
                <a:cubicBezTo>
                  <a:pt x="253552" y="184161"/>
                  <a:pt x="241844" y="189252"/>
                  <a:pt x="233223" y="197532"/>
                </a:cubicBezTo>
                <a:lnTo>
                  <a:pt x="203309" y="182433"/>
                </a:lnTo>
                <a:lnTo>
                  <a:pt x="204827" y="168062"/>
                </a:lnTo>
                <a:cubicBezTo>
                  <a:pt x="204827" y="168062"/>
                  <a:pt x="206261" y="140843"/>
                  <a:pt x="184609" y="111183"/>
                </a:cubicBezTo>
                <a:lnTo>
                  <a:pt x="185450" y="103222"/>
                </a:lnTo>
                <a:lnTo>
                  <a:pt x="191892" y="81362"/>
                </a:lnTo>
                <a:cubicBezTo>
                  <a:pt x="191892" y="81362"/>
                  <a:pt x="197381" y="76310"/>
                  <a:pt x="200147" y="81430"/>
                </a:cubicBezTo>
                <a:cubicBezTo>
                  <a:pt x="200147" y="81430"/>
                  <a:pt x="198614" y="88111"/>
                  <a:pt x="211749" y="96743"/>
                </a:cubicBezTo>
                <a:lnTo>
                  <a:pt x="227458" y="104444"/>
                </a:lnTo>
                <a:cubicBezTo>
                  <a:pt x="227458" y="104444"/>
                  <a:pt x="236112" y="108576"/>
                  <a:pt x="238250" y="103971"/>
                </a:cubicBezTo>
                <a:cubicBezTo>
                  <a:pt x="238250" y="103971"/>
                  <a:pt x="242276" y="97154"/>
                  <a:pt x="237543" y="95042"/>
                </a:cubicBezTo>
                <a:lnTo>
                  <a:pt x="223675" y="85530"/>
                </a:lnTo>
                <a:cubicBezTo>
                  <a:pt x="223675" y="85530"/>
                  <a:pt x="207692" y="72568"/>
                  <a:pt x="210024" y="58321"/>
                </a:cubicBezTo>
                <a:cubicBezTo>
                  <a:pt x="210024" y="58321"/>
                  <a:pt x="208735" y="42191"/>
                  <a:pt x="194532" y="35859"/>
                </a:cubicBezTo>
                <a:cubicBezTo>
                  <a:pt x="194532" y="35859"/>
                  <a:pt x="187767" y="29510"/>
                  <a:pt x="178442" y="31743"/>
                </a:cubicBezTo>
                <a:lnTo>
                  <a:pt x="137891" y="45069"/>
                </a:lnTo>
                <a:cubicBezTo>
                  <a:pt x="137891" y="45069"/>
                  <a:pt x="131932" y="47655"/>
                  <a:pt x="131516" y="51635"/>
                </a:cubicBezTo>
                <a:cubicBezTo>
                  <a:pt x="131095" y="55616"/>
                  <a:pt x="127551" y="89157"/>
                  <a:pt x="127551" y="89157"/>
                </a:cubicBezTo>
                <a:cubicBezTo>
                  <a:pt x="127551" y="89157"/>
                  <a:pt x="125771" y="96213"/>
                  <a:pt x="130777" y="96739"/>
                </a:cubicBezTo>
                <a:cubicBezTo>
                  <a:pt x="130777" y="96739"/>
                  <a:pt x="139650" y="94860"/>
                  <a:pt x="139904" y="92472"/>
                </a:cubicBezTo>
                <a:lnTo>
                  <a:pt x="143308" y="64155"/>
                </a:lnTo>
                <a:cubicBezTo>
                  <a:pt x="143308" y="64155"/>
                  <a:pt x="144567" y="61975"/>
                  <a:pt x="151321" y="58661"/>
                </a:cubicBezTo>
                <a:lnTo>
                  <a:pt x="158377" y="54477"/>
                </a:lnTo>
                <a:cubicBezTo>
                  <a:pt x="158377" y="54477"/>
                  <a:pt x="166234" y="50476"/>
                  <a:pt x="163924" y="56673"/>
                </a:cubicBezTo>
                <a:cubicBezTo>
                  <a:pt x="163924" y="56673"/>
                  <a:pt x="148979" y="74011"/>
                  <a:pt x="147761" y="85557"/>
                </a:cubicBezTo>
                <a:lnTo>
                  <a:pt x="144727" y="114217"/>
                </a:lnTo>
                <a:lnTo>
                  <a:pt x="127386" y="144115"/>
                </a:lnTo>
                <a:lnTo>
                  <a:pt x="74732" y="117539"/>
                </a:lnTo>
                <a:cubicBezTo>
                  <a:pt x="71360" y="115268"/>
                  <a:pt x="67681" y="113417"/>
                  <a:pt x="63774" y="112055"/>
                </a:cubicBezTo>
                <a:cubicBezTo>
                  <a:pt x="54116" y="107743"/>
                  <a:pt x="43181" y="107801"/>
                  <a:pt x="33890" y="111490"/>
                </a:cubicBezTo>
                <a:cubicBezTo>
                  <a:pt x="14270" y="117504"/>
                  <a:pt x="0" y="135757"/>
                  <a:pt x="0" y="157348"/>
                </a:cubicBezTo>
                <a:close/>
                <a:moveTo>
                  <a:pt x="147718" y="154376"/>
                </a:moveTo>
                <a:lnTo>
                  <a:pt x="156644" y="141233"/>
                </a:lnTo>
                <a:cubicBezTo>
                  <a:pt x="156644" y="141233"/>
                  <a:pt x="163331" y="128760"/>
                  <a:pt x="167364" y="133615"/>
                </a:cubicBezTo>
                <a:lnTo>
                  <a:pt x="182189" y="153597"/>
                </a:lnTo>
                <a:cubicBezTo>
                  <a:pt x="182189" y="153597"/>
                  <a:pt x="184138" y="159205"/>
                  <a:pt x="183995" y="172686"/>
                </a:cubicBezTo>
                <a:lnTo>
                  <a:pt x="147718" y="154376"/>
                </a:lnTo>
                <a:close/>
              </a:path>
            </a:pathLst>
          </a:custGeom>
          <a:solidFill>
            <a:schemeClr val="accent1"/>
          </a:solidFill>
          <a:ln w="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8" name="图形 44">
            <a:extLst>
              <a:ext uri="{FF2B5EF4-FFF2-40B4-BE49-F238E27FC236}">
                <a16:creationId xmlns:a16="http://schemas.microsoft.com/office/drawing/2014/main" id="{A0CFDD36-2DC5-49DE-AECD-6758EF5AF6C8}"/>
              </a:ext>
            </a:extLst>
          </p:cNvPr>
          <p:cNvSpPr/>
          <p:nvPr/>
        </p:nvSpPr>
        <p:spPr>
          <a:xfrm>
            <a:off x="8702110" y="2294254"/>
            <a:ext cx="296986" cy="311890"/>
          </a:xfrm>
          <a:custGeom>
            <a:avLst/>
            <a:gdLst>
              <a:gd name="connsiteX0" fmla="*/ 182648 w 296986"/>
              <a:gd name="connsiteY0" fmla="*/ 194287 h 311890"/>
              <a:gd name="connsiteX1" fmla="*/ 182648 w 296986"/>
              <a:gd name="connsiteY1" fmla="*/ 184001 h 311890"/>
              <a:gd name="connsiteX2" fmla="*/ 201729 w 296986"/>
              <a:gd name="connsiteY2" fmla="*/ 150627 h 311890"/>
              <a:gd name="connsiteX3" fmla="*/ 201729 w 296986"/>
              <a:gd name="connsiteY3" fmla="*/ 114208 h 311890"/>
              <a:gd name="connsiteX4" fmla="*/ 159322 w 296986"/>
              <a:gd name="connsiteY4" fmla="*/ 74230 h 311890"/>
              <a:gd name="connsiteX5" fmla="*/ 142621 w 296986"/>
              <a:gd name="connsiteY5" fmla="*/ 74230 h 311890"/>
              <a:gd name="connsiteX6" fmla="*/ 100209 w 296986"/>
              <a:gd name="connsiteY6" fmla="*/ 114208 h 311890"/>
              <a:gd name="connsiteX7" fmla="*/ 100209 w 296986"/>
              <a:gd name="connsiteY7" fmla="*/ 150627 h 311890"/>
              <a:gd name="connsiteX8" fmla="*/ 119295 w 296986"/>
              <a:gd name="connsiteY8" fmla="*/ 184003 h 311890"/>
              <a:gd name="connsiteX9" fmla="*/ 119295 w 296986"/>
              <a:gd name="connsiteY9" fmla="*/ 191989 h 311890"/>
              <a:gd name="connsiteX10" fmla="*/ 59379 w 296986"/>
              <a:gd name="connsiteY10" fmla="*/ 294822 h 311890"/>
              <a:gd name="connsiteX11" fmla="*/ 77478 w 296986"/>
              <a:gd name="connsiteY11" fmla="*/ 311891 h 311890"/>
              <a:gd name="connsiteX12" fmla="*/ 219528 w 296986"/>
              <a:gd name="connsiteY12" fmla="*/ 311891 h 311890"/>
              <a:gd name="connsiteX13" fmla="*/ 237632 w 296986"/>
              <a:gd name="connsiteY13" fmla="*/ 294822 h 311890"/>
              <a:gd name="connsiteX14" fmla="*/ 182648 w 296986"/>
              <a:gd name="connsiteY14" fmla="*/ 194287 h 311890"/>
              <a:gd name="connsiteX15" fmla="*/ 278416 w 296986"/>
              <a:gd name="connsiteY15" fmla="*/ 105837 h 311890"/>
              <a:gd name="connsiteX16" fmla="*/ 148675 w 296986"/>
              <a:gd name="connsiteY16" fmla="*/ 0 h 311890"/>
              <a:gd name="connsiteX17" fmla="*/ 18971 w 296986"/>
              <a:gd name="connsiteY17" fmla="*/ 105736 h 311890"/>
              <a:gd name="connsiteX18" fmla="*/ 0 w 296986"/>
              <a:gd name="connsiteY18" fmla="*/ 118100 h 311890"/>
              <a:gd name="connsiteX19" fmla="*/ 0 w 296986"/>
              <a:gd name="connsiteY19" fmla="*/ 209317 h 311890"/>
              <a:gd name="connsiteX20" fmla="*/ 31198 w 296986"/>
              <a:gd name="connsiteY20" fmla="*/ 222759 h 311890"/>
              <a:gd name="connsiteX21" fmla="*/ 62362 w 296986"/>
              <a:gd name="connsiteY21" fmla="*/ 209317 h 311890"/>
              <a:gd name="connsiteX22" fmla="*/ 62362 w 296986"/>
              <a:gd name="connsiteY22" fmla="*/ 192283 h 311890"/>
              <a:gd name="connsiteX23" fmla="*/ 66922 w 296986"/>
              <a:gd name="connsiteY23" fmla="*/ 192582 h 311890"/>
              <a:gd name="connsiteX24" fmla="*/ 82284 w 296986"/>
              <a:gd name="connsiteY24" fmla="*/ 185967 h 311890"/>
              <a:gd name="connsiteX25" fmla="*/ 82284 w 296986"/>
              <a:gd name="connsiteY25" fmla="*/ 141449 h 311890"/>
              <a:gd name="connsiteX26" fmla="*/ 66922 w 296986"/>
              <a:gd name="connsiteY26" fmla="*/ 134835 h 311890"/>
              <a:gd name="connsiteX27" fmla="*/ 62362 w 296986"/>
              <a:gd name="connsiteY27" fmla="*/ 135134 h 311890"/>
              <a:gd name="connsiteX28" fmla="*/ 62362 w 296986"/>
              <a:gd name="connsiteY28" fmla="*/ 118100 h 311890"/>
              <a:gd name="connsiteX29" fmla="*/ 43810 w 296986"/>
              <a:gd name="connsiteY29" fmla="*/ 105810 h 311890"/>
              <a:gd name="connsiteX30" fmla="*/ 148675 w 296986"/>
              <a:gd name="connsiteY30" fmla="*/ 20303 h 311890"/>
              <a:gd name="connsiteX31" fmla="*/ 253494 w 296986"/>
              <a:gd name="connsiteY31" fmla="*/ 105431 h 311890"/>
              <a:gd name="connsiteX32" fmla="*/ 232613 w 296986"/>
              <a:gd name="connsiteY32" fmla="*/ 118032 h 311890"/>
              <a:gd name="connsiteX33" fmla="*/ 232613 w 296986"/>
              <a:gd name="connsiteY33" fmla="*/ 134872 h 311890"/>
              <a:gd name="connsiteX34" fmla="*/ 230379 w 296986"/>
              <a:gd name="connsiteY34" fmla="*/ 134806 h 311890"/>
              <a:gd name="connsiteX35" fmla="*/ 214518 w 296986"/>
              <a:gd name="connsiteY35" fmla="*/ 141410 h 311890"/>
              <a:gd name="connsiteX36" fmla="*/ 214518 w 296986"/>
              <a:gd name="connsiteY36" fmla="*/ 186001 h 311890"/>
              <a:gd name="connsiteX37" fmla="*/ 230379 w 296986"/>
              <a:gd name="connsiteY37" fmla="*/ 192601 h 311890"/>
              <a:gd name="connsiteX38" fmla="*/ 232613 w 296986"/>
              <a:gd name="connsiteY38" fmla="*/ 192534 h 311890"/>
              <a:gd name="connsiteX39" fmla="*/ 232613 w 296986"/>
              <a:gd name="connsiteY39" fmla="*/ 209360 h 311890"/>
              <a:gd name="connsiteX40" fmla="*/ 264812 w 296986"/>
              <a:gd name="connsiteY40" fmla="*/ 222817 h 311890"/>
              <a:gd name="connsiteX41" fmla="*/ 296987 w 296986"/>
              <a:gd name="connsiteY41" fmla="*/ 209360 h 311890"/>
              <a:gd name="connsiteX42" fmla="*/ 296987 w 296986"/>
              <a:gd name="connsiteY42" fmla="*/ 118032 h 311890"/>
              <a:gd name="connsiteX43" fmla="*/ 278416 w 296986"/>
              <a:gd name="connsiteY43" fmla="*/ 105837 h 311890"/>
              <a:gd name="connsiteX44" fmla="*/ 62618 w 296986"/>
              <a:gd name="connsiteY44" fmla="*/ 141449 h 311890"/>
              <a:gd name="connsiteX45" fmla="*/ 66922 w 296986"/>
              <a:gd name="connsiteY45" fmla="*/ 139148 h 311890"/>
              <a:gd name="connsiteX46" fmla="*/ 71254 w 296986"/>
              <a:gd name="connsiteY46" fmla="*/ 141449 h 311890"/>
              <a:gd name="connsiteX47" fmla="*/ 71254 w 296986"/>
              <a:gd name="connsiteY47" fmla="*/ 185967 h 311890"/>
              <a:gd name="connsiteX48" fmla="*/ 66922 w 296986"/>
              <a:gd name="connsiteY48" fmla="*/ 188269 h 311890"/>
              <a:gd name="connsiteX49" fmla="*/ 62618 w 296986"/>
              <a:gd name="connsiteY49" fmla="*/ 185967 h 311890"/>
              <a:gd name="connsiteX50" fmla="*/ 62618 w 296986"/>
              <a:gd name="connsiteY50" fmla="*/ 141449 h 311890"/>
              <a:gd name="connsiteX51" fmla="*/ 232613 w 296986"/>
              <a:gd name="connsiteY51" fmla="*/ 187967 h 311890"/>
              <a:gd name="connsiteX52" fmla="*/ 230379 w 296986"/>
              <a:gd name="connsiteY52" fmla="*/ 188284 h 311890"/>
              <a:gd name="connsiteX53" fmla="*/ 225906 w 296986"/>
              <a:gd name="connsiteY53" fmla="*/ 186002 h 311890"/>
              <a:gd name="connsiteX54" fmla="*/ 225906 w 296986"/>
              <a:gd name="connsiteY54" fmla="*/ 141411 h 311890"/>
              <a:gd name="connsiteX55" fmla="*/ 230379 w 296986"/>
              <a:gd name="connsiteY55" fmla="*/ 139124 h 311890"/>
              <a:gd name="connsiteX56" fmla="*/ 232613 w 296986"/>
              <a:gd name="connsiteY56" fmla="*/ 139442 h 311890"/>
              <a:gd name="connsiteX57" fmla="*/ 232613 w 296986"/>
              <a:gd name="connsiteY57" fmla="*/ 187967 h 311890"/>
              <a:gd name="connsiteX58" fmla="*/ 40327 w 296986"/>
              <a:gd name="connsiteY58" fmla="*/ 209317 h 311890"/>
              <a:gd name="connsiteX59" fmla="*/ 31198 w 296986"/>
              <a:gd name="connsiteY59" fmla="*/ 214137 h 311890"/>
              <a:gd name="connsiteX60" fmla="*/ 22031 w 296986"/>
              <a:gd name="connsiteY60" fmla="*/ 209317 h 311890"/>
              <a:gd name="connsiteX61" fmla="*/ 22031 w 296986"/>
              <a:gd name="connsiteY61" fmla="*/ 118122 h 311890"/>
              <a:gd name="connsiteX62" fmla="*/ 22683 w 296986"/>
              <a:gd name="connsiteY62" fmla="*/ 118202 h 311890"/>
              <a:gd name="connsiteX63" fmla="*/ 28215 w 296986"/>
              <a:gd name="connsiteY63" fmla="*/ 114300 h 311890"/>
              <a:gd name="connsiteX64" fmla="*/ 28298 w 296986"/>
              <a:gd name="connsiteY64" fmla="*/ 113544 h 311890"/>
              <a:gd name="connsiteX65" fmla="*/ 31198 w 296986"/>
              <a:gd name="connsiteY65" fmla="*/ 113284 h 311890"/>
              <a:gd name="connsiteX66" fmla="*/ 32538 w 296986"/>
              <a:gd name="connsiteY66" fmla="*/ 113339 h 311890"/>
              <a:gd name="connsiteX67" fmla="*/ 37311 w 296986"/>
              <a:gd name="connsiteY67" fmla="*/ 117297 h 311890"/>
              <a:gd name="connsiteX68" fmla="*/ 39951 w 296986"/>
              <a:gd name="connsiteY68" fmla="*/ 116763 h 311890"/>
              <a:gd name="connsiteX69" fmla="*/ 40328 w 296986"/>
              <a:gd name="connsiteY69" fmla="*/ 118100 h 311890"/>
              <a:gd name="connsiteX70" fmla="*/ 40328 w 296986"/>
              <a:gd name="connsiteY70" fmla="*/ 209317 h 311890"/>
              <a:gd name="connsiteX71" fmla="*/ 148675 w 296986"/>
              <a:gd name="connsiteY71" fmla="*/ 11793 h 311890"/>
              <a:gd name="connsiteX72" fmla="*/ 33613 w 296986"/>
              <a:gd name="connsiteY72" fmla="*/ 104699 h 311890"/>
              <a:gd name="connsiteX73" fmla="*/ 31198 w 296986"/>
              <a:gd name="connsiteY73" fmla="*/ 104658 h 311890"/>
              <a:gd name="connsiteX74" fmla="*/ 29545 w 296986"/>
              <a:gd name="connsiteY74" fmla="*/ 104677 h 311890"/>
              <a:gd name="connsiteX75" fmla="*/ 148675 w 296986"/>
              <a:gd name="connsiteY75" fmla="*/ 8510 h 311890"/>
              <a:gd name="connsiteX76" fmla="*/ 267782 w 296986"/>
              <a:gd name="connsiteY76" fmla="*/ 104629 h 311890"/>
              <a:gd name="connsiteX77" fmla="*/ 264812 w 296986"/>
              <a:gd name="connsiteY77" fmla="*/ 104571 h 311890"/>
              <a:gd name="connsiteX78" fmla="*/ 263746 w 296986"/>
              <a:gd name="connsiteY78" fmla="*/ 104579 h 311890"/>
              <a:gd name="connsiteX79" fmla="*/ 148675 w 296986"/>
              <a:gd name="connsiteY79" fmla="*/ 11793 h 311890"/>
              <a:gd name="connsiteX80" fmla="*/ 274241 w 296986"/>
              <a:gd name="connsiteY80" fmla="*/ 209360 h 311890"/>
              <a:gd name="connsiteX81" fmla="*/ 264812 w 296986"/>
              <a:gd name="connsiteY81" fmla="*/ 214181 h 311890"/>
              <a:gd name="connsiteX82" fmla="*/ 255358 w 296986"/>
              <a:gd name="connsiteY82" fmla="*/ 209360 h 311890"/>
              <a:gd name="connsiteX83" fmla="*/ 255358 w 296986"/>
              <a:gd name="connsiteY83" fmla="*/ 118032 h 311890"/>
              <a:gd name="connsiteX84" fmla="*/ 256077 w 296986"/>
              <a:gd name="connsiteY84" fmla="*/ 116225 h 311890"/>
              <a:gd name="connsiteX85" fmla="*/ 259861 w 296986"/>
              <a:gd name="connsiteY85" fmla="*/ 117602 h 311890"/>
              <a:gd name="connsiteX86" fmla="*/ 260315 w 296986"/>
              <a:gd name="connsiteY86" fmla="*/ 117578 h 311890"/>
              <a:gd name="connsiteX87" fmla="*/ 264998 w 296986"/>
              <a:gd name="connsiteY87" fmla="*/ 113210 h 311890"/>
              <a:gd name="connsiteX88" fmla="*/ 269214 w 296986"/>
              <a:gd name="connsiteY88" fmla="*/ 113786 h 311890"/>
              <a:gd name="connsiteX89" fmla="*/ 269319 w 296986"/>
              <a:gd name="connsiteY89" fmla="*/ 114672 h 311890"/>
              <a:gd name="connsiteX90" fmla="*/ 274242 w 296986"/>
              <a:gd name="connsiteY90" fmla="*/ 118547 h 311890"/>
              <a:gd name="connsiteX91" fmla="*/ 274242 w 296986"/>
              <a:gd name="connsiteY91" fmla="*/ 209360 h 311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296986" h="311890">
                <a:moveTo>
                  <a:pt x="182648" y="194287"/>
                </a:moveTo>
                <a:lnTo>
                  <a:pt x="182648" y="184001"/>
                </a:lnTo>
                <a:cubicBezTo>
                  <a:pt x="194136" y="176840"/>
                  <a:pt x="201729" y="164556"/>
                  <a:pt x="201729" y="150627"/>
                </a:cubicBezTo>
                <a:lnTo>
                  <a:pt x="201729" y="114208"/>
                </a:lnTo>
                <a:cubicBezTo>
                  <a:pt x="201729" y="92164"/>
                  <a:pt x="182706" y="74230"/>
                  <a:pt x="159322" y="74230"/>
                </a:cubicBezTo>
                <a:lnTo>
                  <a:pt x="142621" y="74230"/>
                </a:lnTo>
                <a:cubicBezTo>
                  <a:pt x="119232" y="74230"/>
                  <a:pt x="100209" y="92164"/>
                  <a:pt x="100209" y="114208"/>
                </a:cubicBezTo>
                <a:lnTo>
                  <a:pt x="100209" y="150627"/>
                </a:lnTo>
                <a:cubicBezTo>
                  <a:pt x="100209" y="164557"/>
                  <a:pt x="107804" y="176842"/>
                  <a:pt x="119295" y="184003"/>
                </a:cubicBezTo>
                <a:lnTo>
                  <a:pt x="119295" y="191989"/>
                </a:lnTo>
                <a:cubicBezTo>
                  <a:pt x="84455" y="206792"/>
                  <a:pt x="59379" y="247297"/>
                  <a:pt x="59379" y="294822"/>
                </a:cubicBezTo>
                <a:cubicBezTo>
                  <a:pt x="59379" y="304251"/>
                  <a:pt x="67483" y="311891"/>
                  <a:pt x="77478" y="311891"/>
                </a:cubicBezTo>
                <a:lnTo>
                  <a:pt x="219528" y="311891"/>
                </a:lnTo>
                <a:cubicBezTo>
                  <a:pt x="229527" y="311891"/>
                  <a:pt x="237632" y="304251"/>
                  <a:pt x="237632" y="294822"/>
                </a:cubicBezTo>
                <a:cubicBezTo>
                  <a:pt x="237632" y="249571"/>
                  <a:pt x="214898" y="210684"/>
                  <a:pt x="182648" y="194287"/>
                </a:cubicBezTo>
                <a:close/>
                <a:moveTo>
                  <a:pt x="278416" y="105837"/>
                </a:moveTo>
                <a:cubicBezTo>
                  <a:pt x="267851" y="45877"/>
                  <a:pt x="212439" y="0"/>
                  <a:pt x="148675" y="0"/>
                </a:cubicBezTo>
                <a:cubicBezTo>
                  <a:pt x="83731" y="0"/>
                  <a:pt x="28759" y="45165"/>
                  <a:pt x="18971" y="105736"/>
                </a:cubicBezTo>
                <a:cubicBezTo>
                  <a:pt x="7827" y="107791"/>
                  <a:pt x="0" y="112564"/>
                  <a:pt x="0" y="118100"/>
                </a:cubicBezTo>
                <a:lnTo>
                  <a:pt x="0" y="209317"/>
                </a:lnTo>
                <a:cubicBezTo>
                  <a:pt x="0" y="216725"/>
                  <a:pt x="13994" y="222759"/>
                  <a:pt x="31198" y="222759"/>
                </a:cubicBezTo>
                <a:cubicBezTo>
                  <a:pt x="48388" y="222759"/>
                  <a:pt x="62362" y="216725"/>
                  <a:pt x="62362" y="209317"/>
                </a:cubicBezTo>
                <a:lnTo>
                  <a:pt x="62362" y="192283"/>
                </a:lnTo>
                <a:cubicBezTo>
                  <a:pt x="63804" y="192477"/>
                  <a:pt x="65335" y="192582"/>
                  <a:pt x="66922" y="192582"/>
                </a:cubicBezTo>
                <a:cubicBezTo>
                  <a:pt x="75384" y="192582"/>
                  <a:pt x="82284" y="189618"/>
                  <a:pt x="82284" y="185967"/>
                </a:cubicBezTo>
                <a:lnTo>
                  <a:pt x="82284" y="141449"/>
                </a:lnTo>
                <a:cubicBezTo>
                  <a:pt x="82284" y="137804"/>
                  <a:pt x="75384" y="134835"/>
                  <a:pt x="66922" y="134835"/>
                </a:cubicBezTo>
                <a:cubicBezTo>
                  <a:pt x="65335" y="134835"/>
                  <a:pt x="63804" y="134940"/>
                  <a:pt x="62362" y="135134"/>
                </a:cubicBezTo>
                <a:lnTo>
                  <a:pt x="62362" y="118100"/>
                </a:lnTo>
                <a:cubicBezTo>
                  <a:pt x="62362" y="112629"/>
                  <a:pt x="54730" y="107904"/>
                  <a:pt x="43810" y="105810"/>
                </a:cubicBezTo>
                <a:cubicBezTo>
                  <a:pt x="52261" y="56751"/>
                  <a:pt x="96522" y="20303"/>
                  <a:pt x="148675" y="20303"/>
                </a:cubicBezTo>
                <a:cubicBezTo>
                  <a:pt x="199697" y="20303"/>
                  <a:pt x="244165" y="57068"/>
                  <a:pt x="253494" y="105431"/>
                </a:cubicBezTo>
                <a:cubicBezTo>
                  <a:pt x="241306" y="107353"/>
                  <a:pt x="232613" y="112282"/>
                  <a:pt x="232613" y="118032"/>
                </a:cubicBezTo>
                <a:lnTo>
                  <a:pt x="232613" y="134872"/>
                </a:lnTo>
                <a:cubicBezTo>
                  <a:pt x="231882" y="134830"/>
                  <a:pt x="231137" y="134806"/>
                  <a:pt x="230379" y="134806"/>
                </a:cubicBezTo>
                <a:cubicBezTo>
                  <a:pt x="221641" y="134806"/>
                  <a:pt x="214518" y="137765"/>
                  <a:pt x="214518" y="141410"/>
                </a:cubicBezTo>
                <a:lnTo>
                  <a:pt x="214518" y="186001"/>
                </a:lnTo>
                <a:cubicBezTo>
                  <a:pt x="214518" y="189642"/>
                  <a:pt x="221641" y="192601"/>
                  <a:pt x="230379" y="192601"/>
                </a:cubicBezTo>
                <a:cubicBezTo>
                  <a:pt x="231137" y="192601"/>
                  <a:pt x="231882" y="192578"/>
                  <a:pt x="232613" y="192534"/>
                </a:cubicBezTo>
                <a:lnTo>
                  <a:pt x="232613" y="209360"/>
                </a:lnTo>
                <a:cubicBezTo>
                  <a:pt x="232613" y="216772"/>
                  <a:pt x="247056" y="222817"/>
                  <a:pt x="264812" y="222817"/>
                </a:cubicBezTo>
                <a:cubicBezTo>
                  <a:pt x="282563" y="222817"/>
                  <a:pt x="296987" y="216772"/>
                  <a:pt x="296987" y="209360"/>
                </a:cubicBezTo>
                <a:lnTo>
                  <a:pt x="296987" y="118032"/>
                </a:lnTo>
                <a:cubicBezTo>
                  <a:pt x="296987" y="112650"/>
                  <a:pt x="289379" y="107987"/>
                  <a:pt x="278416" y="105837"/>
                </a:cubicBezTo>
                <a:close/>
                <a:moveTo>
                  <a:pt x="62618" y="141449"/>
                </a:moveTo>
                <a:cubicBezTo>
                  <a:pt x="62618" y="140202"/>
                  <a:pt x="64587" y="139148"/>
                  <a:pt x="66922" y="139148"/>
                </a:cubicBezTo>
                <a:cubicBezTo>
                  <a:pt x="69277" y="139148"/>
                  <a:pt x="71254" y="140202"/>
                  <a:pt x="71254" y="141449"/>
                </a:cubicBezTo>
                <a:lnTo>
                  <a:pt x="71254" y="185967"/>
                </a:lnTo>
                <a:cubicBezTo>
                  <a:pt x="71254" y="187220"/>
                  <a:pt x="69277" y="188269"/>
                  <a:pt x="66922" y="188269"/>
                </a:cubicBezTo>
                <a:cubicBezTo>
                  <a:pt x="64587" y="188269"/>
                  <a:pt x="62618" y="187220"/>
                  <a:pt x="62618" y="185967"/>
                </a:cubicBezTo>
                <a:lnTo>
                  <a:pt x="62618" y="141449"/>
                </a:lnTo>
                <a:close/>
                <a:moveTo>
                  <a:pt x="232613" y="187967"/>
                </a:moveTo>
                <a:cubicBezTo>
                  <a:pt x="231950" y="188167"/>
                  <a:pt x="231187" y="188284"/>
                  <a:pt x="230379" y="188284"/>
                </a:cubicBezTo>
                <a:cubicBezTo>
                  <a:pt x="227946" y="188284"/>
                  <a:pt x="225906" y="187244"/>
                  <a:pt x="225906" y="186002"/>
                </a:cubicBezTo>
                <a:lnTo>
                  <a:pt x="225906" y="141411"/>
                </a:lnTo>
                <a:cubicBezTo>
                  <a:pt x="225906" y="140168"/>
                  <a:pt x="227946" y="139124"/>
                  <a:pt x="230379" y="139124"/>
                </a:cubicBezTo>
                <a:cubicBezTo>
                  <a:pt x="231187" y="139124"/>
                  <a:pt x="231950" y="139241"/>
                  <a:pt x="232613" y="139442"/>
                </a:cubicBezTo>
                <a:lnTo>
                  <a:pt x="232613" y="187967"/>
                </a:lnTo>
                <a:close/>
                <a:moveTo>
                  <a:pt x="40327" y="209317"/>
                </a:moveTo>
                <a:cubicBezTo>
                  <a:pt x="40327" y="211928"/>
                  <a:pt x="36145" y="214137"/>
                  <a:pt x="31198" y="214137"/>
                </a:cubicBezTo>
                <a:cubicBezTo>
                  <a:pt x="26237" y="214137"/>
                  <a:pt x="22031" y="211927"/>
                  <a:pt x="22031" y="209317"/>
                </a:cubicBezTo>
                <a:lnTo>
                  <a:pt x="22031" y="118122"/>
                </a:lnTo>
                <a:cubicBezTo>
                  <a:pt x="22244" y="118158"/>
                  <a:pt x="22460" y="118188"/>
                  <a:pt x="22683" y="118202"/>
                </a:cubicBezTo>
                <a:cubicBezTo>
                  <a:pt x="25333" y="118410"/>
                  <a:pt x="27988" y="116645"/>
                  <a:pt x="28215" y="114300"/>
                </a:cubicBezTo>
                <a:lnTo>
                  <a:pt x="28298" y="113544"/>
                </a:lnTo>
                <a:cubicBezTo>
                  <a:pt x="29214" y="113377"/>
                  <a:pt x="30190" y="113284"/>
                  <a:pt x="31198" y="113284"/>
                </a:cubicBezTo>
                <a:cubicBezTo>
                  <a:pt x="31652" y="113284"/>
                  <a:pt x="32099" y="113303"/>
                  <a:pt x="32538" y="113339"/>
                </a:cubicBezTo>
                <a:cubicBezTo>
                  <a:pt x="32706" y="115430"/>
                  <a:pt x="34713" y="117147"/>
                  <a:pt x="37311" y="117297"/>
                </a:cubicBezTo>
                <a:cubicBezTo>
                  <a:pt x="38239" y="117297"/>
                  <a:pt x="39146" y="117104"/>
                  <a:pt x="39951" y="116763"/>
                </a:cubicBezTo>
                <a:cubicBezTo>
                  <a:pt x="40194" y="117190"/>
                  <a:pt x="40328" y="117639"/>
                  <a:pt x="40328" y="118100"/>
                </a:cubicBezTo>
                <a:lnTo>
                  <a:pt x="40328" y="209317"/>
                </a:lnTo>
                <a:close/>
                <a:moveTo>
                  <a:pt x="148675" y="11793"/>
                </a:moveTo>
                <a:cubicBezTo>
                  <a:pt x="91331" y="11793"/>
                  <a:pt x="42734" y="51415"/>
                  <a:pt x="33613" y="104699"/>
                </a:cubicBezTo>
                <a:cubicBezTo>
                  <a:pt x="32816" y="104672"/>
                  <a:pt x="32010" y="104658"/>
                  <a:pt x="31198" y="104658"/>
                </a:cubicBezTo>
                <a:cubicBezTo>
                  <a:pt x="30644" y="104658"/>
                  <a:pt x="30093" y="104665"/>
                  <a:pt x="29545" y="104677"/>
                </a:cubicBezTo>
                <a:cubicBezTo>
                  <a:pt x="39588" y="49434"/>
                  <a:pt x="89694" y="8510"/>
                  <a:pt x="148675" y="8510"/>
                </a:cubicBezTo>
                <a:cubicBezTo>
                  <a:pt x="206508" y="8510"/>
                  <a:pt x="256915" y="49976"/>
                  <a:pt x="267782" y="104629"/>
                </a:cubicBezTo>
                <a:cubicBezTo>
                  <a:pt x="266803" y="104591"/>
                  <a:pt x="265813" y="104571"/>
                  <a:pt x="264812" y="104571"/>
                </a:cubicBezTo>
                <a:cubicBezTo>
                  <a:pt x="264455" y="104571"/>
                  <a:pt x="264100" y="104574"/>
                  <a:pt x="263746" y="104579"/>
                </a:cubicBezTo>
                <a:cubicBezTo>
                  <a:pt x="253826" y="51917"/>
                  <a:pt x="204909" y="11793"/>
                  <a:pt x="148675" y="11793"/>
                </a:cubicBezTo>
                <a:close/>
                <a:moveTo>
                  <a:pt x="274241" y="209360"/>
                </a:moveTo>
                <a:cubicBezTo>
                  <a:pt x="274241" y="211971"/>
                  <a:pt x="269928" y="214181"/>
                  <a:pt x="264812" y="214181"/>
                </a:cubicBezTo>
                <a:cubicBezTo>
                  <a:pt x="259691" y="214181"/>
                  <a:pt x="255358" y="211971"/>
                  <a:pt x="255358" y="209360"/>
                </a:cubicBezTo>
                <a:lnTo>
                  <a:pt x="255358" y="118032"/>
                </a:lnTo>
                <a:cubicBezTo>
                  <a:pt x="255358" y="117398"/>
                  <a:pt x="255616" y="116787"/>
                  <a:pt x="256077" y="116225"/>
                </a:cubicBezTo>
                <a:cubicBezTo>
                  <a:pt x="257025" y="117076"/>
                  <a:pt x="258381" y="117602"/>
                  <a:pt x="259861" y="117602"/>
                </a:cubicBezTo>
                <a:cubicBezTo>
                  <a:pt x="260006" y="117602"/>
                  <a:pt x="260160" y="117588"/>
                  <a:pt x="260315" y="117578"/>
                </a:cubicBezTo>
                <a:cubicBezTo>
                  <a:pt x="263051" y="117377"/>
                  <a:pt x="265087" y="115445"/>
                  <a:pt x="264998" y="113210"/>
                </a:cubicBezTo>
                <a:cubicBezTo>
                  <a:pt x="266508" y="113225"/>
                  <a:pt x="267943" y="113433"/>
                  <a:pt x="269214" y="113786"/>
                </a:cubicBezTo>
                <a:cubicBezTo>
                  <a:pt x="269248" y="114082"/>
                  <a:pt x="269287" y="114376"/>
                  <a:pt x="269319" y="114672"/>
                </a:cubicBezTo>
                <a:cubicBezTo>
                  <a:pt x="269545" y="116827"/>
                  <a:pt x="271691" y="118467"/>
                  <a:pt x="274242" y="118547"/>
                </a:cubicBezTo>
                <a:lnTo>
                  <a:pt x="274242" y="209360"/>
                </a:lnTo>
                <a:close/>
              </a:path>
            </a:pathLst>
          </a:custGeom>
          <a:solidFill>
            <a:schemeClr val="accent1"/>
          </a:solidFill>
          <a:ln w="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9" name="图形 46">
            <a:extLst>
              <a:ext uri="{FF2B5EF4-FFF2-40B4-BE49-F238E27FC236}">
                <a16:creationId xmlns:a16="http://schemas.microsoft.com/office/drawing/2014/main" id="{7879843F-EB25-4AC6-9C7C-FD7788D39AF8}"/>
              </a:ext>
            </a:extLst>
          </p:cNvPr>
          <p:cNvSpPr/>
          <p:nvPr/>
        </p:nvSpPr>
        <p:spPr>
          <a:xfrm>
            <a:off x="9796972" y="2294695"/>
            <a:ext cx="312820" cy="312806"/>
          </a:xfrm>
          <a:custGeom>
            <a:avLst/>
            <a:gdLst>
              <a:gd name="connsiteX0" fmla="*/ 305711 w 312820"/>
              <a:gd name="connsiteY0" fmla="*/ 312807 h 312806"/>
              <a:gd name="connsiteX1" fmla="*/ 263053 w 312820"/>
              <a:gd name="connsiteY1" fmla="*/ 312807 h 312806"/>
              <a:gd name="connsiteX2" fmla="*/ 255944 w 312820"/>
              <a:gd name="connsiteY2" fmla="*/ 305698 h 312806"/>
              <a:gd name="connsiteX3" fmla="*/ 263053 w 312820"/>
              <a:gd name="connsiteY3" fmla="*/ 298588 h 312806"/>
              <a:gd name="connsiteX4" fmla="*/ 298601 w 312820"/>
              <a:gd name="connsiteY4" fmla="*/ 298588 h 312806"/>
              <a:gd name="connsiteX5" fmla="*/ 298601 w 312820"/>
              <a:gd name="connsiteY5" fmla="*/ 263042 h 312806"/>
              <a:gd name="connsiteX6" fmla="*/ 305711 w 312820"/>
              <a:gd name="connsiteY6" fmla="*/ 255933 h 312806"/>
              <a:gd name="connsiteX7" fmla="*/ 312820 w 312820"/>
              <a:gd name="connsiteY7" fmla="*/ 263042 h 312806"/>
              <a:gd name="connsiteX8" fmla="*/ 312820 w 312820"/>
              <a:gd name="connsiteY8" fmla="*/ 305697 h 312806"/>
              <a:gd name="connsiteX9" fmla="*/ 305711 w 312820"/>
              <a:gd name="connsiteY9" fmla="*/ 312807 h 312806"/>
              <a:gd name="connsiteX10" fmla="*/ 305711 w 312820"/>
              <a:gd name="connsiteY10" fmla="*/ 227496 h 312806"/>
              <a:gd name="connsiteX11" fmla="*/ 298601 w 312820"/>
              <a:gd name="connsiteY11" fmla="*/ 220386 h 312806"/>
              <a:gd name="connsiteX12" fmla="*/ 298601 w 312820"/>
              <a:gd name="connsiteY12" fmla="*/ 177731 h 312806"/>
              <a:gd name="connsiteX13" fmla="*/ 305711 w 312820"/>
              <a:gd name="connsiteY13" fmla="*/ 170622 h 312806"/>
              <a:gd name="connsiteX14" fmla="*/ 312820 w 312820"/>
              <a:gd name="connsiteY14" fmla="*/ 177731 h 312806"/>
              <a:gd name="connsiteX15" fmla="*/ 312820 w 312820"/>
              <a:gd name="connsiteY15" fmla="*/ 220386 h 312806"/>
              <a:gd name="connsiteX16" fmla="*/ 305711 w 312820"/>
              <a:gd name="connsiteY16" fmla="*/ 227496 h 312806"/>
              <a:gd name="connsiteX17" fmla="*/ 305711 w 312820"/>
              <a:gd name="connsiteY17" fmla="*/ 142185 h 312806"/>
              <a:gd name="connsiteX18" fmla="*/ 298601 w 312820"/>
              <a:gd name="connsiteY18" fmla="*/ 135075 h 312806"/>
              <a:gd name="connsiteX19" fmla="*/ 298601 w 312820"/>
              <a:gd name="connsiteY19" fmla="*/ 92420 h 312806"/>
              <a:gd name="connsiteX20" fmla="*/ 305711 w 312820"/>
              <a:gd name="connsiteY20" fmla="*/ 85311 h 312806"/>
              <a:gd name="connsiteX21" fmla="*/ 312820 w 312820"/>
              <a:gd name="connsiteY21" fmla="*/ 92420 h 312806"/>
              <a:gd name="connsiteX22" fmla="*/ 312820 w 312820"/>
              <a:gd name="connsiteY22" fmla="*/ 135075 h 312806"/>
              <a:gd name="connsiteX23" fmla="*/ 305711 w 312820"/>
              <a:gd name="connsiteY23" fmla="*/ 142185 h 312806"/>
              <a:gd name="connsiteX24" fmla="*/ 305711 w 312820"/>
              <a:gd name="connsiteY24" fmla="*/ 56874 h 312806"/>
              <a:gd name="connsiteX25" fmla="*/ 298601 w 312820"/>
              <a:gd name="connsiteY25" fmla="*/ 49764 h 312806"/>
              <a:gd name="connsiteX26" fmla="*/ 298601 w 312820"/>
              <a:gd name="connsiteY26" fmla="*/ 14218 h 312806"/>
              <a:gd name="connsiteX27" fmla="*/ 263053 w 312820"/>
              <a:gd name="connsiteY27" fmla="*/ 14218 h 312806"/>
              <a:gd name="connsiteX28" fmla="*/ 255944 w 312820"/>
              <a:gd name="connsiteY28" fmla="*/ 7109 h 312806"/>
              <a:gd name="connsiteX29" fmla="*/ 263053 w 312820"/>
              <a:gd name="connsiteY29" fmla="*/ 0 h 312806"/>
              <a:gd name="connsiteX30" fmla="*/ 305710 w 312820"/>
              <a:gd name="connsiteY30" fmla="*/ 0 h 312806"/>
              <a:gd name="connsiteX31" fmla="*/ 312820 w 312820"/>
              <a:gd name="connsiteY31" fmla="*/ 7109 h 312806"/>
              <a:gd name="connsiteX32" fmla="*/ 312820 w 312820"/>
              <a:gd name="connsiteY32" fmla="*/ 49764 h 312806"/>
              <a:gd name="connsiteX33" fmla="*/ 305711 w 312820"/>
              <a:gd name="connsiteY33" fmla="*/ 56874 h 312806"/>
              <a:gd name="connsiteX34" fmla="*/ 220396 w 312820"/>
              <a:gd name="connsiteY34" fmla="*/ 312807 h 312806"/>
              <a:gd name="connsiteX35" fmla="*/ 177739 w 312820"/>
              <a:gd name="connsiteY35" fmla="*/ 312807 h 312806"/>
              <a:gd name="connsiteX36" fmla="*/ 170629 w 312820"/>
              <a:gd name="connsiteY36" fmla="*/ 305698 h 312806"/>
              <a:gd name="connsiteX37" fmla="*/ 177739 w 312820"/>
              <a:gd name="connsiteY37" fmla="*/ 298588 h 312806"/>
              <a:gd name="connsiteX38" fmla="*/ 220396 w 312820"/>
              <a:gd name="connsiteY38" fmla="*/ 298588 h 312806"/>
              <a:gd name="connsiteX39" fmla="*/ 227505 w 312820"/>
              <a:gd name="connsiteY39" fmla="*/ 305698 h 312806"/>
              <a:gd name="connsiteX40" fmla="*/ 220396 w 312820"/>
              <a:gd name="connsiteY40" fmla="*/ 312807 h 312806"/>
              <a:gd name="connsiteX41" fmla="*/ 220396 w 312820"/>
              <a:gd name="connsiteY41" fmla="*/ 14218 h 312806"/>
              <a:gd name="connsiteX42" fmla="*/ 177739 w 312820"/>
              <a:gd name="connsiteY42" fmla="*/ 14218 h 312806"/>
              <a:gd name="connsiteX43" fmla="*/ 170629 w 312820"/>
              <a:gd name="connsiteY43" fmla="*/ 7109 h 312806"/>
              <a:gd name="connsiteX44" fmla="*/ 177739 w 312820"/>
              <a:gd name="connsiteY44" fmla="*/ 0 h 312806"/>
              <a:gd name="connsiteX45" fmla="*/ 220396 w 312820"/>
              <a:gd name="connsiteY45" fmla="*/ 0 h 312806"/>
              <a:gd name="connsiteX46" fmla="*/ 227505 w 312820"/>
              <a:gd name="connsiteY46" fmla="*/ 7109 h 312806"/>
              <a:gd name="connsiteX47" fmla="*/ 220396 w 312820"/>
              <a:gd name="connsiteY47" fmla="*/ 14218 h 312806"/>
              <a:gd name="connsiteX48" fmla="*/ 135081 w 312820"/>
              <a:gd name="connsiteY48" fmla="*/ 14218 h 312806"/>
              <a:gd name="connsiteX49" fmla="*/ 92424 w 312820"/>
              <a:gd name="connsiteY49" fmla="*/ 14218 h 312806"/>
              <a:gd name="connsiteX50" fmla="*/ 85315 w 312820"/>
              <a:gd name="connsiteY50" fmla="*/ 7109 h 312806"/>
              <a:gd name="connsiteX51" fmla="*/ 92424 w 312820"/>
              <a:gd name="connsiteY51" fmla="*/ 0 h 312806"/>
              <a:gd name="connsiteX52" fmla="*/ 135081 w 312820"/>
              <a:gd name="connsiteY52" fmla="*/ 0 h 312806"/>
              <a:gd name="connsiteX53" fmla="*/ 142191 w 312820"/>
              <a:gd name="connsiteY53" fmla="*/ 7109 h 312806"/>
              <a:gd name="connsiteX54" fmla="*/ 135081 w 312820"/>
              <a:gd name="connsiteY54" fmla="*/ 14218 h 312806"/>
              <a:gd name="connsiteX55" fmla="*/ 49767 w 312820"/>
              <a:gd name="connsiteY55" fmla="*/ 312807 h 312806"/>
              <a:gd name="connsiteX56" fmla="*/ 7110 w 312820"/>
              <a:gd name="connsiteY56" fmla="*/ 312807 h 312806"/>
              <a:gd name="connsiteX57" fmla="*/ 0 w 312820"/>
              <a:gd name="connsiteY57" fmla="*/ 305698 h 312806"/>
              <a:gd name="connsiteX58" fmla="*/ 0 w 312820"/>
              <a:gd name="connsiteY58" fmla="*/ 263042 h 312806"/>
              <a:gd name="connsiteX59" fmla="*/ 7110 w 312820"/>
              <a:gd name="connsiteY59" fmla="*/ 255933 h 312806"/>
              <a:gd name="connsiteX60" fmla="*/ 14219 w 312820"/>
              <a:gd name="connsiteY60" fmla="*/ 263042 h 312806"/>
              <a:gd name="connsiteX61" fmla="*/ 14219 w 312820"/>
              <a:gd name="connsiteY61" fmla="*/ 298589 h 312806"/>
              <a:gd name="connsiteX62" fmla="*/ 49767 w 312820"/>
              <a:gd name="connsiteY62" fmla="*/ 298589 h 312806"/>
              <a:gd name="connsiteX63" fmla="*/ 56877 w 312820"/>
              <a:gd name="connsiteY63" fmla="*/ 305698 h 312806"/>
              <a:gd name="connsiteX64" fmla="*/ 49767 w 312820"/>
              <a:gd name="connsiteY64" fmla="*/ 312807 h 312806"/>
              <a:gd name="connsiteX65" fmla="*/ 49767 w 312820"/>
              <a:gd name="connsiteY65" fmla="*/ 14218 h 312806"/>
              <a:gd name="connsiteX66" fmla="*/ 14219 w 312820"/>
              <a:gd name="connsiteY66" fmla="*/ 14218 h 312806"/>
              <a:gd name="connsiteX67" fmla="*/ 14219 w 312820"/>
              <a:gd name="connsiteY67" fmla="*/ 49764 h 312806"/>
              <a:gd name="connsiteX68" fmla="*/ 7109 w 312820"/>
              <a:gd name="connsiteY68" fmla="*/ 56874 h 312806"/>
              <a:gd name="connsiteX69" fmla="*/ 0 w 312820"/>
              <a:gd name="connsiteY69" fmla="*/ 49764 h 312806"/>
              <a:gd name="connsiteX70" fmla="*/ 0 w 312820"/>
              <a:gd name="connsiteY70" fmla="*/ 7109 h 312806"/>
              <a:gd name="connsiteX71" fmla="*/ 7109 w 312820"/>
              <a:gd name="connsiteY71" fmla="*/ 0 h 312806"/>
              <a:gd name="connsiteX72" fmla="*/ 49767 w 312820"/>
              <a:gd name="connsiteY72" fmla="*/ 0 h 312806"/>
              <a:gd name="connsiteX73" fmla="*/ 56876 w 312820"/>
              <a:gd name="connsiteY73" fmla="*/ 7109 h 312806"/>
              <a:gd name="connsiteX74" fmla="*/ 49767 w 312820"/>
              <a:gd name="connsiteY74" fmla="*/ 14218 h 312806"/>
              <a:gd name="connsiteX75" fmla="*/ 7110 w 312820"/>
              <a:gd name="connsiteY75" fmla="*/ 85311 h 312806"/>
              <a:gd name="connsiteX76" fmla="*/ 14219 w 312820"/>
              <a:gd name="connsiteY76" fmla="*/ 92420 h 312806"/>
              <a:gd name="connsiteX77" fmla="*/ 14219 w 312820"/>
              <a:gd name="connsiteY77" fmla="*/ 135075 h 312806"/>
              <a:gd name="connsiteX78" fmla="*/ 7110 w 312820"/>
              <a:gd name="connsiteY78" fmla="*/ 142185 h 312806"/>
              <a:gd name="connsiteX79" fmla="*/ 0 w 312820"/>
              <a:gd name="connsiteY79" fmla="*/ 135075 h 312806"/>
              <a:gd name="connsiteX80" fmla="*/ 0 w 312820"/>
              <a:gd name="connsiteY80" fmla="*/ 92420 h 312806"/>
              <a:gd name="connsiteX81" fmla="*/ 7110 w 312820"/>
              <a:gd name="connsiteY81" fmla="*/ 85311 h 312806"/>
              <a:gd name="connsiteX82" fmla="*/ 7110 w 312820"/>
              <a:gd name="connsiteY82" fmla="*/ 170622 h 312806"/>
              <a:gd name="connsiteX83" fmla="*/ 14219 w 312820"/>
              <a:gd name="connsiteY83" fmla="*/ 177731 h 312806"/>
              <a:gd name="connsiteX84" fmla="*/ 14219 w 312820"/>
              <a:gd name="connsiteY84" fmla="*/ 220386 h 312806"/>
              <a:gd name="connsiteX85" fmla="*/ 7110 w 312820"/>
              <a:gd name="connsiteY85" fmla="*/ 227496 h 312806"/>
              <a:gd name="connsiteX86" fmla="*/ 0 w 312820"/>
              <a:gd name="connsiteY86" fmla="*/ 220386 h 312806"/>
              <a:gd name="connsiteX87" fmla="*/ 0 w 312820"/>
              <a:gd name="connsiteY87" fmla="*/ 177731 h 312806"/>
              <a:gd name="connsiteX88" fmla="*/ 7110 w 312820"/>
              <a:gd name="connsiteY88" fmla="*/ 170622 h 312806"/>
              <a:gd name="connsiteX89" fmla="*/ 223756 w 312820"/>
              <a:gd name="connsiteY89" fmla="*/ 209334 h 312806"/>
              <a:gd name="connsiteX90" fmla="*/ 209343 w 312820"/>
              <a:gd name="connsiteY90" fmla="*/ 223747 h 312806"/>
              <a:gd name="connsiteX91" fmla="*/ 199748 w 312820"/>
              <a:gd name="connsiteY91" fmla="*/ 223747 h 312806"/>
              <a:gd name="connsiteX92" fmla="*/ 158937 w 312820"/>
              <a:gd name="connsiteY92" fmla="*/ 182938 h 312806"/>
              <a:gd name="connsiteX93" fmla="*/ 118127 w 312820"/>
              <a:gd name="connsiteY93" fmla="*/ 223747 h 312806"/>
              <a:gd name="connsiteX94" fmla="*/ 108532 w 312820"/>
              <a:gd name="connsiteY94" fmla="*/ 223747 h 312806"/>
              <a:gd name="connsiteX95" fmla="*/ 94118 w 312820"/>
              <a:gd name="connsiteY95" fmla="*/ 209334 h 312806"/>
              <a:gd name="connsiteX96" fmla="*/ 94118 w 312820"/>
              <a:gd name="connsiteY96" fmla="*/ 199739 h 312806"/>
              <a:gd name="connsiteX97" fmla="*/ 134942 w 312820"/>
              <a:gd name="connsiteY97" fmla="*/ 158930 h 312806"/>
              <a:gd name="connsiteX98" fmla="*/ 94118 w 312820"/>
              <a:gd name="connsiteY98" fmla="*/ 118135 h 312806"/>
              <a:gd name="connsiteX99" fmla="*/ 94118 w 312820"/>
              <a:gd name="connsiteY99" fmla="*/ 108527 h 312806"/>
              <a:gd name="connsiteX100" fmla="*/ 108532 w 312820"/>
              <a:gd name="connsiteY100" fmla="*/ 94128 h 312806"/>
              <a:gd name="connsiteX101" fmla="*/ 118127 w 312820"/>
              <a:gd name="connsiteY101" fmla="*/ 94128 h 312806"/>
              <a:gd name="connsiteX102" fmla="*/ 158937 w 312820"/>
              <a:gd name="connsiteY102" fmla="*/ 134937 h 312806"/>
              <a:gd name="connsiteX103" fmla="*/ 199748 w 312820"/>
              <a:gd name="connsiteY103" fmla="*/ 94128 h 312806"/>
              <a:gd name="connsiteX104" fmla="*/ 209343 w 312820"/>
              <a:gd name="connsiteY104" fmla="*/ 94128 h 312806"/>
              <a:gd name="connsiteX105" fmla="*/ 223756 w 312820"/>
              <a:gd name="connsiteY105" fmla="*/ 108527 h 312806"/>
              <a:gd name="connsiteX106" fmla="*/ 223756 w 312820"/>
              <a:gd name="connsiteY106" fmla="*/ 118135 h 312806"/>
              <a:gd name="connsiteX107" fmla="*/ 182932 w 312820"/>
              <a:gd name="connsiteY107" fmla="*/ 158930 h 312806"/>
              <a:gd name="connsiteX108" fmla="*/ 223756 w 312820"/>
              <a:gd name="connsiteY108" fmla="*/ 199739 h 312806"/>
              <a:gd name="connsiteX109" fmla="*/ 223756 w 312820"/>
              <a:gd name="connsiteY109" fmla="*/ 209334 h 312806"/>
              <a:gd name="connsiteX110" fmla="*/ 92424 w 312820"/>
              <a:gd name="connsiteY110" fmla="*/ 298588 h 312806"/>
              <a:gd name="connsiteX111" fmla="*/ 135081 w 312820"/>
              <a:gd name="connsiteY111" fmla="*/ 298588 h 312806"/>
              <a:gd name="connsiteX112" fmla="*/ 142191 w 312820"/>
              <a:gd name="connsiteY112" fmla="*/ 305698 h 312806"/>
              <a:gd name="connsiteX113" fmla="*/ 135081 w 312820"/>
              <a:gd name="connsiteY113" fmla="*/ 312807 h 312806"/>
              <a:gd name="connsiteX114" fmla="*/ 92424 w 312820"/>
              <a:gd name="connsiteY114" fmla="*/ 312807 h 312806"/>
              <a:gd name="connsiteX115" fmla="*/ 85315 w 312820"/>
              <a:gd name="connsiteY115" fmla="*/ 305698 h 312806"/>
              <a:gd name="connsiteX116" fmla="*/ 92424 w 312820"/>
              <a:gd name="connsiteY116" fmla="*/ 298588 h 31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</a:cxnLst>
            <a:rect l="l" t="t" r="r" b="b"/>
            <a:pathLst>
              <a:path w="312820" h="312806">
                <a:moveTo>
                  <a:pt x="305711" y="312807"/>
                </a:moveTo>
                <a:lnTo>
                  <a:pt x="263053" y="312807"/>
                </a:lnTo>
                <a:cubicBezTo>
                  <a:pt x="259123" y="312807"/>
                  <a:pt x="255944" y="309613"/>
                  <a:pt x="255944" y="305698"/>
                </a:cubicBezTo>
                <a:cubicBezTo>
                  <a:pt x="255944" y="301768"/>
                  <a:pt x="259123" y="298588"/>
                  <a:pt x="263053" y="298588"/>
                </a:cubicBezTo>
                <a:lnTo>
                  <a:pt x="298601" y="298588"/>
                </a:lnTo>
                <a:lnTo>
                  <a:pt x="298601" y="263042"/>
                </a:lnTo>
                <a:cubicBezTo>
                  <a:pt x="298601" y="259112"/>
                  <a:pt x="301781" y="255933"/>
                  <a:pt x="305711" y="255933"/>
                </a:cubicBezTo>
                <a:cubicBezTo>
                  <a:pt x="309626" y="255933"/>
                  <a:pt x="312820" y="259112"/>
                  <a:pt x="312820" y="263042"/>
                </a:cubicBezTo>
                <a:lnTo>
                  <a:pt x="312820" y="305697"/>
                </a:lnTo>
                <a:cubicBezTo>
                  <a:pt x="312820" y="309613"/>
                  <a:pt x="309626" y="312807"/>
                  <a:pt x="305711" y="312807"/>
                </a:cubicBezTo>
                <a:close/>
                <a:moveTo>
                  <a:pt x="305711" y="227496"/>
                </a:moveTo>
                <a:cubicBezTo>
                  <a:pt x="301781" y="227496"/>
                  <a:pt x="298601" y="224302"/>
                  <a:pt x="298601" y="220386"/>
                </a:cubicBezTo>
                <a:lnTo>
                  <a:pt x="298601" y="177731"/>
                </a:lnTo>
                <a:cubicBezTo>
                  <a:pt x="298601" y="173801"/>
                  <a:pt x="301781" y="170622"/>
                  <a:pt x="305711" y="170622"/>
                </a:cubicBezTo>
                <a:cubicBezTo>
                  <a:pt x="309626" y="170622"/>
                  <a:pt x="312820" y="173801"/>
                  <a:pt x="312820" y="177731"/>
                </a:cubicBezTo>
                <a:lnTo>
                  <a:pt x="312820" y="220386"/>
                </a:lnTo>
                <a:cubicBezTo>
                  <a:pt x="312820" y="224302"/>
                  <a:pt x="309626" y="227496"/>
                  <a:pt x="305711" y="227496"/>
                </a:cubicBezTo>
                <a:close/>
                <a:moveTo>
                  <a:pt x="305711" y="142185"/>
                </a:moveTo>
                <a:cubicBezTo>
                  <a:pt x="301781" y="142185"/>
                  <a:pt x="298601" y="138991"/>
                  <a:pt x="298601" y="135075"/>
                </a:cubicBezTo>
                <a:lnTo>
                  <a:pt x="298601" y="92420"/>
                </a:lnTo>
                <a:cubicBezTo>
                  <a:pt x="298601" y="88491"/>
                  <a:pt x="301781" y="85311"/>
                  <a:pt x="305711" y="85311"/>
                </a:cubicBezTo>
                <a:cubicBezTo>
                  <a:pt x="309626" y="85311"/>
                  <a:pt x="312820" y="88491"/>
                  <a:pt x="312820" y="92420"/>
                </a:cubicBezTo>
                <a:lnTo>
                  <a:pt x="312820" y="135075"/>
                </a:lnTo>
                <a:cubicBezTo>
                  <a:pt x="312820" y="138991"/>
                  <a:pt x="309626" y="142185"/>
                  <a:pt x="305711" y="142185"/>
                </a:cubicBezTo>
                <a:close/>
                <a:moveTo>
                  <a:pt x="305711" y="56874"/>
                </a:moveTo>
                <a:cubicBezTo>
                  <a:pt x="301781" y="56874"/>
                  <a:pt x="298601" y="53680"/>
                  <a:pt x="298601" y="49764"/>
                </a:cubicBezTo>
                <a:lnTo>
                  <a:pt x="298601" y="14218"/>
                </a:lnTo>
                <a:lnTo>
                  <a:pt x="263053" y="14218"/>
                </a:lnTo>
                <a:cubicBezTo>
                  <a:pt x="259123" y="14218"/>
                  <a:pt x="255944" y="11025"/>
                  <a:pt x="255944" y="7109"/>
                </a:cubicBezTo>
                <a:cubicBezTo>
                  <a:pt x="255944" y="3180"/>
                  <a:pt x="259123" y="0"/>
                  <a:pt x="263053" y="0"/>
                </a:cubicBezTo>
                <a:lnTo>
                  <a:pt x="305710" y="0"/>
                </a:lnTo>
                <a:cubicBezTo>
                  <a:pt x="309626" y="0"/>
                  <a:pt x="312820" y="3180"/>
                  <a:pt x="312820" y="7109"/>
                </a:cubicBezTo>
                <a:lnTo>
                  <a:pt x="312820" y="49764"/>
                </a:lnTo>
                <a:cubicBezTo>
                  <a:pt x="312820" y="53680"/>
                  <a:pt x="309626" y="56874"/>
                  <a:pt x="305711" y="56874"/>
                </a:cubicBezTo>
                <a:close/>
                <a:moveTo>
                  <a:pt x="220396" y="312807"/>
                </a:moveTo>
                <a:lnTo>
                  <a:pt x="177739" y="312807"/>
                </a:lnTo>
                <a:cubicBezTo>
                  <a:pt x="173809" y="312807"/>
                  <a:pt x="170629" y="309613"/>
                  <a:pt x="170629" y="305698"/>
                </a:cubicBezTo>
                <a:cubicBezTo>
                  <a:pt x="170629" y="301768"/>
                  <a:pt x="173809" y="298588"/>
                  <a:pt x="177739" y="298588"/>
                </a:cubicBezTo>
                <a:lnTo>
                  <a:pt x="220396" y="298588"/>
                </a:lnTo>
                <a:cubicBezTo>
                  <a:pt x="224311" y="298588"/>
                  <a:pt x="227505" y="301768"/>
                  <a:pt x="227505" y="305698"/>
                </a:cubicBezTo>
                <a:cubicBezTo>
                  <a:pt x="227505" y="309613"/>
                  <a:pt x="224311" y="312807"/>
                  <a:pt x="220396" y="312807"/>
                </a:cubicBezTo>
                <a:close/>
                <a:moveTo>
                  <a:pt x="220396" y="14218"/>
                </a:moveTo>
                <a:lnTo>
                  <a:pt x="177739" y="14218"/>
                </a:lnTo>
                <a:cubicBezTo>
                  <a:pt x="173809" y="14218"/>
                  <a:pt x="170629" y="11025"/>
                  <a:pt x="170629" y="7109"/>
                </a:cubicBezTo>
                <a:cubicBezTo>
                  <a:pt x="170629" y="3180"/>
                  <a:pt x="173809" y="0"/>
                  <a:pt x="177739" y="0"/>
                </a:cubicBezTo>
                <a:lnTo>
                  <a:pt x="220396" y="0"/>
                </a:lnTo>
                <a:cubicBezTo>
                  <a:pt x="224311" y="0"/>
                  <a:pt x="227505" y="3180"/>
                  <a:pt x="227505" y="7109"/>
                </a:cubicBezTo>
                <a:cubicBezTo>
                  <a:pt x="227505" y="11025"/>
                  <a:pt x="224311" y="14218"/>
                  <a:pt x="220396" y="14218"/>
                </a:cubicBezTo>
                <a:close/>
                <a:moveTo>
                  <a:pt x="135081" y="14218"/>
                </a:moveTo>
                <a:lnTo>
                  <a:pt x="92424" y="14218"/>
                </a:lnTo>
                <a:cubicBezTo>
                  <a:pt x="88495" y="14218"/>
                  <a:pt x="85315" y="11025"/>
                  <a:pt x="85315" y="7109"/>
                </a:cubicBezTo>
                <a:cubicBezTo>
                  <a:pt x="85315" y="3180"/>
                  <a:pt x="88495" y="0"/>
                  <a:pt x="92424" y="0"/>
                </a:cubicBezTo>
                <a:lnTo>
                  <a:pt x="135081" y="0"/>
                </a:lnTo>
                <a:cubicBezTo>
                  <a:pt x="138997" y="0"/>
                  <a:pt x="142191" y="3180"/>
                  <a:pt x="142191" y="7109"/>
                </a:cubicBezTo>
                <a:cubicBezTo>
                  <a:pt x="142191" y="11025"/>
                  <a:pt x="138997" y="14218"/>
                  <a:pt x="135081" y="14218"/>
                </a:cubicBezTo>
                <a:close/>
                <a:moveTo>
                  <a:pt x="49767" y="312807"/>
                </a:moveTo>
                <a:lnTo>
                  <a:pt x="7110" y="312807"/>
                </a:lnTo>
                <a:cubicBezTo>
                  <a:pt x="3180" y="312807"/>
                  <a:pt x="0" y="309613"/>
                  <a:pt x="0" y="305698"/>
                </a:cubicBezTo>
                <a:lnTo>
                  <a:pt x="0" y="263042"/>
                </a:lnTo>
                <a:cubicBezTo>
                  <a:pt x="0" y="259113"/>
                  <a:pt x="3180" y="255933"/>
                  <a:pt x="7110" y="255933"/>
                </a:cubicBezTo>
                <a:cubicBezTo>
                  <a:pt x="11032" y="255933"/>
                  <a:pt x="14219" y="259113"/>
                  <a:pt x="14219" y="263042"/>
                </a:cubicBezTo>
                <a:lnTo>
                  <a:pt x="14219" y="298589"/>
                </a:lnTo>
                <a:lnTo>
                  <a:pt x="49767" y="298589"/>
                </a:lnTo>
                <a:cubicBezTo>
                  <a:pt x="53690" y="298589"/>
                  <a:pt x="56877" y="301768"/>
                  <a:pt x="56877" y="305698"/>
                </a:cubicBezTo>
                <a:cubicBezTo>
                  <a:pt x="56877" y="309613"/>
                  <a:pt x="53690" y="312807"/>
                  <a:pt x="49767" y="312807"/>
                </a:cubicBezTo>
                <a:close/>
                <a:moveTo>
                  <a:pt x="49767" y="14218"/>
                </a:moveTo>
                <a:lnTo>
                  <a:pt x="14219" y="14218"/>
                </a:lnTo>
                <a:lnTo>
                  <a:pt x="14219" y="49764"/>
                </a:lnTo>
                <a:cubicBezTo>
                  <a:pt x="14219" y="53680"/>
                  <a:pt x="11032" y="56874"/>
                  <a:pt x="7109" y="56874"/>
                </a:cubicBezTo>
                <a:cubicBezTo>
                  <a:pt x="3180" y="56874"/>
                  <a:pt x="0" y="53680"/>
                  <a:pt x="0" y="49764"/>
                </a:cubicBezTo>
                <a:lnTo>
                  <a:pt x="0" y="7109"/>
                </a:lnTo>
                <a:cubicBezTo>
                  <a:pt x="0" y="3180"/>
                  <a:pt x="3180" y="0"/>
                  <a:pt x="7109" y="0"/>
                </a:cubicBezTo>
                <a:lnTo>
                  <a:pt x="49767" y="0"/>
                </a:lnTo>
                <a:cubicBezTo>
                  <a:pt x="53689" y="0"/>
                  <a:pt x="56876" y="3180"/>
                  <a:pt x="56876" y="7109"/>
                </a:cubicBezTo>
                <a:cubicBezTo>
                  <a:pt x="56877" y="11025"/>
                  <a:pt x="53690" y="14218"/>
                  <a:pt x="49767" y="14218"/>
                </a:cubicBezTo>
                <a:close/>
                <a:moveTo>
                  <a:pt x="7110" y="85311"/>
                </a:moveTo>
                <a:cubicBezTo>
                  <a:pt x="11032" y="85311"/>
                  <a:pt x="14219" y="88491"/>
                  <a:pt x="14219" y="92420"/>
                </a:cubicBezTo>
                <a:lnTo>
                  <a:pt x="14219" y="135075"/>
                </a:lnTo>
                <a:cubicBezTo>
                  <a:pt x="14219" y="138991"/>
                  <a:pt x="11032" y="142185"/>
                  <a:pt x="7110" y="142185"/>
                </a:cubicBezTo>
                <a:cubicBezTo>
                  <a:pt x="3180" y="142185"/>
                  <a:pt x="0" y="138991"/>
                  <a:pt x="0" y="135075"/>
                </a:cubicBezTo>
                <a:lnTo>
                  <a:pt x="0" y="92420"/>
                </a:lnTo>
                <a:cubicBezTo>
                  <a:pt x="0" y="88491"/>
                  <a:pt x="3180" y="85311"/>
                  <a:pt x="7110" y="85311"/>
                </a:cubicBezTo>
                <a:close/>
                <a:moveTo>
                  <a:pt x="7110" y="170622"/>
                </a:moveTo>
                <a:cubicBezTo>
                  <a:pt x="11032" y="170622"/>
                  <a:pt x="14219" y="173801"/>
                  <a:pt x="14219" y="177731"/>
                </a:cubicBezTo>
                <a:lnTo>
                  <a:pt x="14219" y="220386"/>
                </a:lnTo>
                <a:cubicBezTo>
                  <a:pt x="14219" y="224302"/>
                  <a:pt x="11032" y="227496"/>
                  <a:pt x="7110" y="227496"/>
                </a:cubicBezTo>
                <a:cubicBezTo>
                  <a:pt x="3180" y="227496"/>
                  <a:pt x="0" y="224302"/>
                  <a:pt x="0" y="220386"/>
                </a:cubicBezTo>
                <a:lnTo>
                  <a:pt x="0" y="177731"/>
                </a:lnTo>
                <a:cubicBezTo>
                  <a:pt x="0" y="173801"/>
                  <a:pt x="3180" y="170622"/>
                  <a:pt x="7110" y="170622"/>
                </a:cubicBezTo>
                <a:close/>
                <a:moveTo>
                  <a:pt x="223756" y="209334"/>
                </a:moveTo>
                <a:lnTo>
                  <a:pt x="209343" y="223747"/>
                </a:lnTo>
                <a:cubicBezTo>
                  <a:pt x="206704" y="226384"/>
                  <a:pt x="202400" y="226384"/>
                  <a:pt x="199748" y="223747"/>
                </a:cubicBezTo>
                <a:lnTo>
                  <a:pt x="158937" y="182938"/>
                </a:lnTo>
                <a:lnTo>
                  <a:pt x="118127" y="223747"/>
                </a:lnTo>
                <a:cubicBezTo>
                  <a:pt x="115475" y="226384"/>
                  <a:pt x="111170" y="226384"/>
                  <a:pt x="108532" y="223747"/>
                </a:cubicBezTo>
                <a:lnTo>
                  <a:pt x="94118" y="209334"/>
                </a:lnTo>
                <a:cubicBezTo>
                  <a:pt x="91480" y="206696"/>
                  <a:pt x="91480" y="202391"/>
                  <a:pt x="94118" y="199739"/>
                </a:cubicBezTo>
                <a:lnTo>
                  <a:pt x="134942" y="158930"/>
                </a:lnTo>
                <a:lnTo>
                  <a:pt x="94118" y="118135"/>
                </a:lnTo>
                <a:cubicBezTo>
                  <a:pt x="91480" y="115470"/>
                  <a:pt x="91480" y="111179"/>
                  <a:pt x="94118" y="108527"/>
                </a:cubicBezTo>
                <a:lnTo>
                  <a:pt x="108532" y="94128"/>
                </a:lnTo>
                <a:cubicBezTo>
                  <a:pt x="111170" y="91476"/>
                  <a:pt x="115475" y="91476"/>
                  <a:pt x="118127" y="94128"/>
                </a:cubicBezTo>
                <a:lnTo>
                  <a:pt x="158937" y="134937"/>
                </a:lnTo>
                <a:lnTo>
                  <a:pt x="199748" y="94128"/>
                </a:lnTo>
                <a:cubicBezTo>
                  <a:pt x="202400" y="91476"/>
                  <a:pt x="206704" y="91476"/>
                  <a:pt x="209343" y="94128"/>
                </a:cubicBezTo>
                <a:lnTo>
                  <a:pt x="223756" y="108527"/>
                </a:lnTo>
                <a:cubicBezTo>
                  <a:pt x="226394" y="111179"/>
                  <a:pt x="226394" y="115470"/>
                  <a:pt x="223756" y="118135"/>
                </a:cubicBezTo>
                <a:lnTo>
                  <a:pt x="182932" y="158930"/>
                </a:lnTo>
                <a:lnTo>
                  <a:pt x="223756" y="199739"/>
                </a:lnTo>
                <a:cubicBezTo>
                  <a:pt x="226394" y="202391"/>
                  <a:pt x="226394" y="206696"/>
                  <a:pt x="223756" y="209334"/>
                </a:cubicBezTo>
                <a:close/>
                <a:moveTo>
                  <a:pt x="92424" y="298588"/>
                </a:moveTo>
                <a:lnTo>
                  <a:pt x="135081" y="298588"/>
                </a:lnTo>
                <a:cubicBezTo>
                  <a:pt x="138997" y="298588"/>
                  <a:pt x="142191" y="301768"/>
                  <a:pt x="142191" y="305698"/>
                </a:cubicBezTo>
                <a:cubicBezTo>
                  <a:pt x="142191" y="309613"/>
                  <a:pt x="138997" y="312807"/>
                  <a:pt x="135081" y="312807"/>
                </a:cubicBezTo>
                <a:lnTo>
                  <a:pt x="92424" y="312807"/>
                </a:lnTo>
                <a:cubicBezTo>
                  <a:pt x="88495" y="312807"/>
                  <a:pt x="85315" y="309613"/>
                  <a:pt x="85315" y="305698"/>
                </a:cubicBezTo>
                <a:cubicBezTo>
                  <a:pt x="85315" y="301768"/>
                  <a:pt x="88494" y="298588"/>
                  <a:pt x="92424" y="298588"/>
                </a:cubicBezTo>
                <a:close/>
              </a:path>
            </a:pathLst>
          </a:custGeom>
          <a:solidFill>
            <a:schemeClr val="accent1"/>
          </a:solidFill>
          <a:ln w="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0" name="图形 48">
            <a:extLst>
              <a:ext uri="{FF2B5EF4-FFF2-40B4-BE49-F238E27FC236}">
                <a16:creationId xmlns:a16="http://schemas.microsoft.com/office/drawing/2014/main" id="{D50D1FB7-0928-4B9B-BFFA-CE21F66CC8B2}"/>
              </a:ext>
            </a:extLst>
          </p:cNvPr>
          <p:cNvSpPr/>
          <p:nvPr/>
        </p:nvSpPr>
        <p:spPr>
          <a:xfrm>
            <a:off x="10940789" y="2342217"/>
            <a:ext cx="229305" cy="229271"/>
          </a:xfrm>
          <a:custGeom>
            <a:avLst/>
            <a:gdLst>
              <a:gd name="connsiteX0" fmla="*/ 125697 w 229305"/>
              <a:gd name="connsiteY0" fmla="*/ 114633 h 229271"/>
              <a:gd name="connsiteX1" fmla="*/ 227052 w 229305"/>
              <a:gd name="connsiteY1" fmla="*/ 13171 h 229271"/>
              <a:gd name="connsiteX2" fmla="*/ 227043 w 229305"/>
              <a:gd name="connsiteY2" fmla="*/ 2260 h 229271"/>
              <a:gd name="connsiteX3" fmla="*/ 216133 w 229305"/>
              <a:gd name="connsiteY3" fmla="*/ 2260 h 229271"/>
              <a:gd name="connsiteX4" fmla="*/ 114653 w 229305"/>
              <a:gd name="connsiteY4" fmla="*/ 103851 h 229271"/>
              <a:gd name="connsiteX5" fmla="*/ 13181 w 229305"/>
              <a:gd name="connsiteY5" fmla="*/ 2260 h 229271"/>
              <a:gd name="connsiteX6" fmla="*/ 2262 w 229305"/>
              <a:gd name="connsiteY6" fmla="*/ 2260 h 229271"/>
              <a:gd name="connsiteX7" fmla="*/ 2253 w 229305"/>
              <a:gd name="connsiteY7" fmla="*/ 13171 h 229271"/>
              <a:gd name="connsiteX8" fmla="*/ 103608 w 229305"/>
              <a:gd name="connsiteY8" fmla="*/ 114633 h 229271"/>
              <a:gd name="connsiteX9" fmla="*/ 2253 w 229305"/>
              <a:gd name="connsiteY9" fmla="*/ 216105 h 229271"/>
              <a:gd name="connsiteX10" fmla="*/ 2262 w 229305"/>
              <a:gd name="connsiteY10" fmla="*/ 227016 h 229271"/>
              <a:gd name="connsiteX11" fmla="*/ 7721 w 229305"/>
              <a:gd name="connsiteY11" fmla="*/ 229271 h 229271"/>
              <a:gd name="connsiteX12" fmla="*/ 13181 w 229305"/>
              <a:gd name="connsiteY12" fmla="*/ 227007 h 229271"/>
              <a:gd name="connsiteX13" fmla="*/ 114652 w 229305"/>
              <a:gd name="connsiteY13" fmla="*/ 125416 h 229271"/>
              <a:gd name="connsiteX14" fmla="*/ 216132 w 229305"/>
              <a:gd name="connsiteY14" fmla="*/ 227007 h 229271"/>
              <a:gd name="connsiteX15" fmla="*/ 221592 w 229305"/>
              <a:gd name="connsiteY15" fmla="*/ 229271 h 229271"/>
              <a:gd name="connsiteX16" fmla="*/ 227042 w 229305"/>
              <a:gd name="connsiteY16" fmla="*/ 227016 h 229271"/>
              <a:gd name="connsiteX17" fmla="*/ 227051 w 229305"/>
              <a:gd name="connsiteY17" fmla="*/ 216105 h 229271"/>
              <a:gd name="connsiteX18" fmla="*/ 125697 w 229305"/>
              <a:gd name="connsiteY18" fmla="*/ 114633 h 229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29305" h="229271">
                <a:moveTo>
                  <a:pt x="125697" y="114633"/>
                </a:moveTo>
                <a:lnTo>
                  <a:pt x="227052" y="13171"/>
                </a:lnTo>
                <a:cubicBezTo>
                  <a:pt x="230057" y="10157"/>
                  <a:pt x="230057" y="5266"/>
                  <a:pt x="227043" y="2260"/>
                </a:cubicBezTo>
                <a:cubicBezTo>
                  <a:pt x="224021" y="-753"/>
                  <a:pt x="219138" y="-753"/>
                  <a:pt x="216133" y="2260"/>
                </a:cubicBezTo>
                <a:lnTo>
                  <a:pt x="114653" y="103851"/>
                </a:lnTo>
                <a:lnTo>
                  <a:pt x="13181" y="2260"/>
                </a:lnTo>
                <a:cubicBezTo>
                  <a:pt x="10167" y="-753"/>
                  <a:pt x="5275" y="-753"/>
                  <a:pt x="2262" y="2260"/>
                </a:cubicBezTo>
                <a:cubicBezTo>
                  <a:pt x="-752" y="5266"/>
                  <a:pt x="-752" y="10157"/>
                  <a:pt x="2253" y="13171"/>
                </a:cubicBezTo>
                <a:lnTo>
                  <a:pt x="103608" y="114633"/>
                </a:lnTo>
                <a:lnTo>
                  <a:pt x="2253" y="216105"/>
                </a:lnTo>
                <a:cubicBezTo>
                  <a:pt x="-752" y="219119"/>
                  <a:pt x="-752" y="224002"/>
                  <a:pt x="2262" y="227016"/>
                </a:cubicBezTo>
                <a:cubicBezTo>
                  <a:pt x="3768" y="228514"/>
                  <a:pt x="5741" y="229271"/>
                  <a:pt x="7721" y="229271"/>
                </a:cubicBezTo>
                <a:cubicBezTo>
                  <a:pt x="9693" y="229271"/>
                  <a:pt x="11674" y="228514"/>
                  <a:pt x="13181" y="227007"/>
                </a:cubicBezTo>
                <a:lnTo>
                  <a:pt x="114652" y="125416"/>
                </a:lnTo>
                <a:lnTo>
                  <a:pt x="216132" y="227007"/>
                </a:lnTo>
                <a:cubicBezTo>
                  <a:pt x="217639" y="228514"/>
                  <a:pt x="219611" y="229271"/>
                  <a:pt x="221592" y="229271"/>
                </a:cubicBezTo>
                <a:cubicBezTo>
                  <a:pt x="223563" y="229271"/>
                  <a:pt x="225536" y="228514"/>
                  <a:pt x="227042" y="227016"/>
                </a:cubicBezTo>
                <a:cubicBezTo>
                  <a:pt x="230057" y="224002"/>
                  <a:pt x="230057" y="219119"/>
                  <a:pt x="227051" y="216105"/>
                </a:cubicBezTo>
                <a:lnTo>
                  <a:pt x="125697" y="114633"/>
                </a:lnTo>
                <a:close/>
              </a:path>
            </a:pathLst>
          </a:custGeom>
          <a:solidFill>
            <a:schemeClr val="accent1"/>
          </a:solidFill>
          <a:ln w="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1" name="图形 50">
            <a:extLst>
              <a:ext uri="{FF2B5EF4-FFF2-40B4-BE49-F238E27FC236}">
                <a16:creationId xmlns:a16="http://schemas.microsoft.com/office/drawing/2014/main" id="{FAE874E0-A512-4944-A1AA-7C5E1D0AAE60}"/>
              </a:ext>
            </a:extLst>
          </p:cNvPr>
          <p:cNvSpPr/>
          <p:nvPr/>
        </p:nvSpPr>
        <p:spPr>
          <a:xfrm>
            <a:off x="970066" y="3250492"/>
            <a:ext cx="328668" cy="145012"/>
          </a:xfrm>
          <a:custGeom>
            <a:avLst/>
            <a:gdLst>
              <a:gd name="connsiteX0" fmla="*/ 295284 w 328668"/>
              <a:gd name="connsiteY0" fmla="*/ 125429 h 145012"/>
              <a:gd name="connsiteX1" fmla="*/ 294929 w 328668"/>
              <a:gd name="connsiteY1" fmla="*/ 123362 h 145012"/>
              <a:gd name="connsiteX2" fmla="*/ 293723 w 328668"/>
              <a:gd name="connsiteY2" fmla="*/ 123362 h 145012"/>
              <a:gd name="connsiteX3" fmla="*/ 292747 w 328668"/>
              <a:gd name="connsiteY3" fmla="*/ 118946 h 145012"/>
              <a:gd name="connsiteX4" fmla="*/ 294210 w 328668"/>
              <a:gd name="connsiteY4" fmla="*/ 118631 h 145012"/>
              <a:gd name="connsiteX5" fmla="*/ 290808 w 328668"/>
              <a:gd name="connsiteY5" fmla="*/ 95286 h 145012"/>
              <a:gd name="connsiteX6" fmla="*/ 286687 w 328668"/>
              <a:gd name="connsiteY6" fmla="*/ 94656 h 145012"/>
              <a:gd name="connsiteX7" fmla="*/ 285956 w 328668"/>
              <a:gd name="connsiteY7" fmla="*/ 90555 h 145012"/>
              <a:gd name="connsiteX8" fmla="*/ 290076 w 328668"/>
              <a:gd name="connsiteY8" fmla="*/ 90869 h 145012"/>
              <a:gd name="connsiteX9" fmla="*/ 288626 w 328668"/>
              <a:gd name="connsiteY9" fmla="*/ 77620 h 145012"/>
              <a:gd name="connsiteX10" fmla="*/ 286199 w 328668"/>
              <a:gd name="connsiteY10" fmla="*/ 77299 h 145012"/>
              <a:gd name="connsiteX11" fmla="*/ 284260 w 328668"/>
              <a:gd name="connsiteY11" fmla="*/ 62157 h 145012"/>
              <a:gd name="connsiteX12" fmla="*/ 286687 w 328668"/>
              <a:gd name="connsiteY12" fmla="*/ 62157 h 145012"/>
              <a:gd name="connsiteX13" fmla="*/ 283285 w 328668"/>
              <a:gd name="connsiteY13" fmla="*/ 44491 h 145012"/>
              <a:gd name="connsiteX14" fmla="*/ 274798 w 328668"/>
              <a:gd name="connsiteY14" fmla="*/ 42597 h 145012"/>
              <a:gd name="connsiteX15" fmla="*/ 277950 w 328668"/>
              <a:gd name="connsiteY15" fmla="*/ 64364 h 145012"/>
              <a:gd name="connsiteX16" fmla="*/ 276249 w 328668"/>
              <a:gd name="connsiteY16" fmla="*/ 64364 h 145012"/>
              <a:gd name="connsiteX17" fmla="*/ 275280 w 328668"/>
              <a:gd name="connsiteY17" fmla="*/ 59319 h 145012"/>
              <a:gd name="connsiteX18" fmla="*/ 270915 w 328668"/>
              <a:gd name="connsiteY18" fmla="*/ 58055 h 145012"/>
              <a:gd name="connsiteX19" fmla="*/ 268726 w 328668"/>
              <a:gd name="connsiteY19" fmla="*/ 41962 h 145012"/>
              <a:gd name="connsiteX20" fmla="*/ 231365 w 328668"/>
              <a:gd name="connsiteY20" fmla="*/ 34394 h 145012"/>
              <a:gd name="connsiteX21" fmla="*/ 233304 w 328668"/>
              <a:gd name="connsiteY21" fmla="*/ 51115 h 145012"/>
              <a:gd name="connsiteX22" fmla="*/ 229671 w 328668"/>
              <a:gd name="connsiteY22" fmla="*/ 51115 h 145012"/>
              <a:gd name="connsiteX23" fmla="*/ 227970 w 328668"/>
              <a:gd name="connsiteY23" fmla="*/ 33444 h 145012"/>
              <a:gd name="connsiteX24" fmla="*/ 201766 w 328668"/>
              <a:gd name="connsiteY24" fmla="*/ 28713 h 145012"/>
              <a:gd name="connsiteX25" fmla="*/ 202979 w 328668"/>
              <a:gd name="connsiteY25" fmla="*/ 47014 h 145012"/>
              <a:gd name="connsiteX26" fmla="*/ 199339 w 328668"/>
              <a:gd name="connsiteY26" fmla="*/ 46378 h 145012"/>
              <a:gd name="connsiteX27" fmla="*/ 197882 w 328668"/>
              <a:gd name="connsiteY27" fmla="*/ 27448 h 145012"/>
              <a:gd name="connsiteX28" fmla="*/ 149595 w 328668"/>
              <a:gd name="connsiteY28" fmla="*/ 18301 h 145012"/>
              <a:gd name="connsiteX29" fmla="*/ 150571 w 328668"/>
              <a:gd name="connsiteY29" fmla="*/ 47014 h 145012"/>
              <a:gd name="connsiteX30" fmla="*/ 145474 w 328668"/>
              <a:gd name="connsiteY30" fmla="*/ 47014 h 145012"/>
              <a:gd name="connsiteX31" fmla="*/ 144743 w 328668"/>
              <a:gd name="connsiteY31" fmla="*/ 17357 h 145012"/>
              <a:gd name="connsiteX32" fmla="*/ 130190 w 328668"/>
              <a:gd name="connsiteY32" fmla="*/ 14514 h 145012"/>
              <a:gd name="connsiteX33" fmla="*/ 129464 w 328668"/>
              <a:gd name="connsiteY33" fmla="*/ 45120 h 145012"/>
              <a:gd name="connsiteX34" fmla="*/ 112720 w 328668"/>
              <a:gd name="connsiteY34" fmla="*/ 43226 h 145012"/>
              <a:gd name="connsiteX35" fmla="*/ 112964 w 328668"/>
              <a:gd name="connsiteY35" fmla="*/ 39754 h 145012"/>
              <a:gd name="connsiteX36" fmla="*/ 123154 w 328668"/>
              <a:gd name="connsiteY36" fmla="*/ 41018 h 145012"/>
              <a:gd name="connsiteX37" fmla="*/ 122181 w 328668"/>
              <a:gd name="connsiteY37" fmla="*/ 12935 h 145012"/>
              <a:gd name="connsiteX38" fmla="*/ 88458 w 328668"/>
              <a:gd name="connsiteY38" fmla="*/ 6625 h 145012"/>
              <a:gd name="connsiteX39" fmla="*/ 88458 w 328668"/>
              <a:gd name="connsiteY39" fmla="*/ 18301 h 145012"/>
              <a:gd name="connsiteX40" fmla="*/ 94521 w 328668"/>
              <a:gd name="connsiteY40" fmla="*/ 19566 h 145012"/>
              <a:gd name="connsiteX41" fmla="*/ 93795 w 328668"/>
              <a:gd name="connsiteY41" fmla="*/ 29342 h 145012"/>
              <a:gd name="connsiteX42" fmla="*/ 83605 w 328668"/>
              <a:gd name="connsiteY42" fmla="*/ 28084 h 145012"/>
              <a:gd name="connsiteX43" fmla="*/ 83845 w 328668"/>
              <a:gd name="connsiteY43" fmla="*/ 5367 h 145012"/>
              <a:gd name="connsiteX44" fmla="*/ 77295 w 328668"/>
              <a:gd name="connsiteY44" fmla="*/ 4737 h 145012"/>
              <a:gd name="connsiteX45" fmla="*/ 75840 w 328668"/>
              <a:gd name="connsiteY45" fmla="*/ 25875 h 145012"/>
              <a:gd name="connsiteX46" fmla="*/ 68805 w 328668"/>
              <a:gd name="connsiteY46" fmla="*/ 25239 h 145012"/>
              <a:gd name="connsiteX47" fmla="*/ 70018 w 328668"/>
              <a:gd name="connsiteY47" fmla="*/ 3158 h 145012"/>
              <a:gd name="connsiteX48" fmla="*/ 52304 w 328668"/>
              <a:gd name="connsiteY48" fmla="*/ 0 h 145012"/>
              <a:gd name="connsiteX49" fmla="*/ 37504 w 328668"/>
              <a:gd name="connsiteY49" fmla="*/ 73196 h 145012"/>
              <a:gd name="connsiteX50" fmla="*/ 33453 w 328668"/>
              <a:gd name="connsiteY50" fmla="*/ 125428 h 145012"/>
              <a:gd name="connsiteX51" fmla="*/ 0 w 328668"/>
              <a:gd name="connsiteY51" fmla="*/ 125428 h 145012"/>
              <a:gd name="connsiteX52" fmla="*/ 0 w 328668"/>
              <a:gd name="connsiteY52" fmla="*/ 145013 h 145012"/>
              <a:gd name="connsiteX53" fmla="*/ 328669 w 328668"/>
              <a:gd name="connsiteY53" fmla="*/ 145013 h 145012"/>
              <a:gd name="connsiteX54" fmla="*/ 328669 w 328668"/>
              <a:gd name="connsiteY54" fmla="*/ 125428 h 145012"/>
              <a:gd name="connsiteX55" fmla="*/ 295284 w 328668"/>
              <a:gd name="connsiteY55" fmla="*/ 125428 h 145012"/>
              <a:gd name="connsiteX56" fmla="*/ 271152 w 328668"/>
              <a:gd name="connsiteY56" fmla="*/ 77299 h 145012"/>
              <a:gd name="connsiteX57" fmla="*/ 273341 w 328668"/>
              <a:gd name="connsiteY57" fmla="*/ 77299 h 145012"/>
              <a:gd name="connsiteX58" fmla="*/ 276249 w 328668"/>
              <a:gd name="connsiteY58" fmla="*/ 102224 h 145012"/>
              <a:gd name="connsiteX59" fmla="*/ 285955 w 328668"/>
              <a:gd name="connsiteY59" fmla="*/ 103489 h 145012"/>
              <a:gd name="connsiteX60" fmla="*/ 286442 w 328668"/>
              <a:gd name="connsiteY60" fmla="*/ 108849 h 145012"/>
              <a:gd name="connsiteX61" fmla="*/ 273578 w 328668"/>
              <a:gd name="connsiteY61" fmla="*/ 108220 h 145012"/>
              <a:gd name="connsiteX62" fmla="*/ 275279 w 328668"/>
              <a:gd name="connsiteY62" fmla="*/ 122104 h 145012"/>
              <a:gd name="connsiteX63" fmla="*/ 268725 w 328668"/>
              <a:gd name="connsiteY63" fmla="*/ 122104 h 145012"/>
              <a:gd name="connsiteX64" fmla="*/ 267030 w 328668"/>
              <a:gd name="connsiteY64" fmla="*/ 102539 h 145012"/>
              <a:gd name="connsiteX65" fmla="*/ 274066 w 328668"/>
              <a:gd name="connsiteY65" fmla="*/ 102539 h 145012"/>
              <a:gd name="connsiteX66" fmla="*/ 271152 w 328668"/>
              <a:gd name="connsiteY66" fmla="*/ 77299 h 145012"/>
              <a:gd name="connsiteX67" fmla="*/ 253929 w 328668"/>
              <a:gd name="connsiteY67" fmla="*/ 55847 h 145012"/>
              <a:gd name="connsiteX68" fmla="*/ 249564 w 328668"/>
              <a:gd name="connsiteY68" fmla="*/ 54903 h 145012"/>
              <a:gd name="connsiteX69" fmla="*/ 248107 w 328668"/>
              <a:gd name="connsiteY69" fmla="*/ 42598 h 145012"/>
              <a:gd name="connsiteX70" fmla="*/ 255143 w 328668"/>
              <a:gd name="connsiteY70" fmla="*/ 44170 h 145012"/>
              <a:gd name="connsiteX71" fmla="*/ 257325 w 328668"/>
              <a:gd name="connsiteY71" fmla="*/ 61842 h 145012"/>
              <a:gd name="connsiteX72" fmla="*/ 268969 w 328668"/>
              <a:gd name="connsiteY72" fmla="*/ 63422 h 145012"/>
              <a:gd name="connsiteX73" fmla="*/ 268969 w 328668"/>
              <a:gd name="connsiteY73" fmla="*/ 67523 h 145012"/>
              <a:gd name="connsiteX74" fmla="*/ 257325 w 328668"/>
              <a:gd name="connsiteY74" fmla="*/ 66573 h 145012"/>
              <a:gd name="connsiteX75" fmla="*/ 259026 w 328668"/>
              <a:gd name="connsiteY75" fmla="*/ 83295 h 145012"/>
              <a:gd name="connsiteX76" fmla="*/ 247619 w 328668"/>
              <a:gd name="connsiteY76" fmla="*/ 82666 h 145012"/>
              <a:gd name="connsiteX77" fmla="*/ 246650 w 328668"/>
              <a:gd name="connsiteY77" fmla="*/ 71940 h 145012"/>
              <a:gd name="connsiteX78" fmla="*/ 256356 w 328668"/>
              <a:gd name="connsiteY78" fmla="*/ 73519 h 145012"/>
              <a:gd name="connsiteX79" fmla="*/ 253929 w 328668"/>
              <a:gd name="connsiteY79" fmla="*/ 55847 h 145012"/>
              <a:gd name="connsiteX80" fmla="*/ 233792 w 328668"/>
              <a:gd name="connsiteY80" fmla="*/ 82665 h 145012"/>
              <a:gd name="connsiteX81" fmla="*/ 252472 w 328668"/>
              <a:gd name="connsiteY81" fmla="*/ 84874 h 145012"/>
              <a:gd name="connsiteX82" fmla="*/ 256356 w 328668"/>
              <a:gd name="connsiteY82" fmla="*/ 120211 h 145012"/>
              <a:gd name="connsiteX83" fmla="*/ 250045 w 328668"/>
              <a:gd name="connsiteY83" fmla="*/ 119582 h 145012"/>
              <a:gd name="connsiteX84" fmla="*/ 246650 w 328668"/>
              <a:gd name="connsiteY84" fmla="*/ 89605 h 145012"/>
              <a:gd name="connsiteX85" fmla="*/ 233792 w 328668"/>
              <a:gd name="connsiteY85" fmla="*/ 88346 h 145012"/>
              <a:gd name="connsiteX86" fmla="*/ 233792 w 328668"/>
              <a:gd name="connsiteY86" fmla="*/ 82665 h 145012"/>
              <a:gd name="connsiteX87" fmla="*/ 213654 w 328668"/>
              <a:gd name="connsiteY87" fmla="*/ 40390 h 145012"/>
              <a:gd name="connsiteX88" fmla="*/ 222147 w 328668"/>
              <a:gd name="connsiteY88" fmla="*/ 41962 h 145012"/>
              <a:gd name="connsiteX89" fmla="*/ 225780 w 328668"/>
              <a:gd name="connsiteY89" fmla="*/ 83924 h 145012"/>
              <a:gd name="connsiteX90" fmla="*/ 223354 w 328668"/>
              <a:gd name="connsiteY90" fmla="*/ 84559 h 145012"/>
              <a:gd name="connsiteX91" fmla="*/ 220927 w 328668"/>
              <a:gd name="connsiteY91" fmla="*/ 62786 h 145012"/>
              <a:gd name="connsiteX92" fmla="*/ 203704 w 328668"/>
              <a:gd name="connsiteY92" fmla="*/ 60578 h 145012"/>
              <a:gd name="connsiteX93" fmla="*/ 203467 w 328668"/>
              <a:gd name="connsiteY93" fmla="*/ 56476 h 145012"/>
              <a:gd name="connsiteX94" fmla="*/ 214867 w 328668"/>
              <a:gd name="connsiteY94" fmla="*/ 57741 h 145012"/>
              <a:gd name="connsiteX95" fmla="*/ 213654 w 328668"/>
              <a:gd name="connsiteY95" fmla="*/ 40390 h 145012"/>
              <a:gd name="connsiteX96" fmla="*/ 206375 w 328668"/>
              <a:gd name="connsiteY96" fmla="*/ 73518 h 145012"/>
              <a:gd name="connsiteX97" fmla="*/ 211228 w 328668"/>
              <a:gd name="connsiteY97" fmla="*/ 71625 h 145012"/>
              <a:gd name="connsiteX98" fmla="*/ 212441 w 328668"/>
              <a:gd name="connsiteY98" fmla="*/ 84874 h 145012"/>
              <a:gd name="connsiteX99" fmla="*/ 193760 w 328668"/>
              <a:gd name="connsiteY99" fmla="*/ 84245 h 145012"/>
              <a:gd name="connsiteX100" fmla="*/ 193273 w 328668"/>
              <a:gd name="connsiteY100" fmla="*/ 72883 h 145012"/>
              <a:gd name="connsiteX101" fmla="*/ 206375 w 328668"/>
              <a:gd name="connsiteY101" fmla="*/ 73518 h 145012"/>
              <a:gd name="connsiteX102" fmla="*/ 172654 w 328668"/>
              <a:gd name="connsiteY102" fmla="*/ 50166 h 145012"/>
              <a:gd name="connsiteX103" fmla="*/ 174105 w 328668"/>
              <a:gd name="connsiteY103" fmla="*/ 84559 h 145012"/>
              <a:gd name="connsiteX104" fmla="*/ 187688 w 328668"/>
              <a:gd name="connsiteY104" fmla="*/ 85189 h 145012"/>
              <a:gd name="connsiteX105" fmla="*/ 191334 w 328668"/>
              <a:gd name="connsiteY105" fmla="*/ 83609 h 145012"/>
              <a:gd name="connsiteX106" fmla="*/ 192541 w 328668"/>
              <a:gd name="connsiteY106" fmla="*/ 98437 h 145012"/>
              <a:gd name="connsiteX107" fmla="*/ 186962 w 328668"/>
              <a:gd name="connsiteY107" fmla="*/ 100966 h 145012"/>
              <a:gd name="connsiteX108" fmla="*/ 186725 w 328668"/>
              <a:gd name="connsiteY108" fmla="*/ 102860 h 145012"/>
              <a:gd name="connsiteX109" fmla="*/ 188420 w 328668"/>
              <a:gd name="connsiteY109" fmla="*/ 103174 h 145012"/>
              <a:gd name="connsiteX110" fmla="*/ 189151 w 328668"/>
              <a:gd name="connsiteY110" fmla="*/ 119261 h 145012"/>
              <a:gd name="connsiteX111" fmla="*/ 170465 w 328668"/>
              <a:gd name="connsiteY111" fmla="*/ 119582 h 145012"/>
              <a:gd name="connsiteX112" fmla="*/ 168763 w 328668"/>
              <a:gd name="connsiteY112" fmla="*/ 79508 h 145012"/>
              <a:gd name="connsiteX113" fmla="*/ 156631 w 328668"/>
              <a:gd name="connsiteY113" fmla="*/ 77935 h 145012"/>
              <a:gd name="connsiteX114" fmla="*/ 155424 w 328668"/>
              <a:gd name="connsiteY114" fmla="*/ 47958 h 145012"/>
              <a:gd name="connsiteX115" fmla="*/ 172654 w 328668"/>
              <a:gd name="connsiteY115" fmla="*/ 50166 h 145012"/>
              <a:gd name="connsiteX116" fmla="*/ 153724 w 328668"/>
              <a:gd name="connsiteY116" fmla="*/ 94971 h 145012"/>
              <a:gd name="connsiteX117" fmla="*/ 153961 w 328668"/>
              <a:gd name="connsiteY117" fmla="*/ 122888 h 145012"/>
              <a:gd name="connsiteX118" fmla="*/ 150308 w 328668"/>
              <a:gd name="connsiteY118" fmla="*/ 122743 h 145012"/>
              <a:gd name="connsiteX119" fmla="*/ 149596 w 328668"/>
              <a:gd name="connsiteY119" fmla="*/ 100967 h 145012"/>
              <a:gd name="connsiteX120" fmla="*/ 142805 w 328668"/>
              <a:gd name="connsiteY120" fmla="*/ 100652 h 145012"/>
              <a:gd name="connsiteX121" fmla="*/ 142560 w 328668"/>
              <a:gd name="connsiteY121" fmla="*/ 94021 h 145012"/>
              <a:gd name="connsiteX122" fmla="*/ 153724 w 328668"/>
              <a:gd name="connsiteY122" fmla="*/ 94971 h 145012"/>
              <a:gd name="connsiteX123" fmla="*/ 114662 w 328668"/>
              <a:gd name="connsiteY123" fmla="*/ 89919 h 145012"/>
              <a:gd name="connsiteX124" fmla="*/ 121938 w 328668"/>
              <a:gd name="connsiteY124" fmla="*/ 89919 h 145012"/>
              <a:gd name="connsiteX125" fmla="*/ 122666 w 328668"/>
              <a:gd name="connsiteY125" fmla="*/ 64365 h 145012"/>
              <a:gd name="connsiteX126" fmla="*/ 126065 w 328668"/>
              <a:gd name="connsiteY126" fmla="*/ 64365 h 145012"/>
              <a:gd name="connsiteX127" fmla="*/ 125821 w 328668"/>
              <a:gd name="connsiteY127" fmla="*/ 79507 h 145012"/>
              <a:gd name="connsiteX128" fmla="*/ 139171 w 328668"/>
              <a:gd name="connsiteY128" fmla="*/ 80772 h 145012"/>
              <a:gd name="connsiteX129" fmla="*/ 139171 w 328668"/>
              <a:gd name="connsiteY129" fmla="*/ 86138 h 145012"/>
              <a:gd name="connsiteX130" fmla="*/ 126550 w 328668"/>
              <a:gd name="connsiteY130" fmla="*/ 86138 h 145012"/>
              <a:gd name="connsiteX131" fmla="*/ 126065 w 328668"/>
              <a:gd name="connsiteY131" fmla="*/ 115480 h 145012"/>
              <a:gd name="connsiteX132" fmla="*/ 116359 w 328668"/>
              <a:gd name="connsiteY132" fmla="*/ 115480 h 145012"/>
              <a:gd name="connsiteX133" fmla="*/ 115875 w 328668"/>
              <a:gd name="connsiteY133" fmla="*/ 91813 h 145012"/>
              <a:gd name="connsiteX134" fmla="*/ 99618 w 328668"/>
              <a:gd name="connsiteY134" fmla="*/ 90240 h 145012"/>
              <a:gd name="connsiteX135" fmla="*/ 99374 w 328668"/>
              <a:gd name="connsiteY135" fmla="*/ 88346 h 145012"/>
              <a:gd name="connsiteX136" fmla="*/ 114662 w 328668"/>
              <a:gd name="connsiteY136" fmla="*/ 89919 h 145012"/>
              <a:gd name="connsiteX137" fmla="*/ 71957 w 328668"/>
              <a:gd name="connsiteY137" fmla="*/ 36288 h 145012"/>
              <a:gd name="connsiteX138" fmla="*/ 90156 w 328668"/>
              <a:gd name="connsiteY138" fmla="*/ 39125 h 145012"/>
              <a:gd name="connsiteX139" fmla="*/ 90156 w 328668"/>
              <a:gd name="connsiteY139" fmla="*/ 41962 h 145012"/>
              <a:gd name="connsiteX140" fmla="*/ 100103 w 328668"/>
              <a:gd name="connsiteY140" fmla="*/ 43227 h 145012"/>
              <a:gd name="connsiteX141" fmla="*/ 99862 w 328668"/>
              <a:gd name="connsiteY141" fmla="*/ 61213 h 145012"/>
              <a:gd name="connsiteX142" fmla="*/ 106410 w 328668"/>
              <a:gd name="connsiteY142" fmla="*/ 62157 h 145012"/>
              <a:gd name="connsiteX143" fmla="*/ 106410 w 328668"/>
              <a:gd name="connsiteY143" fmla="*/ 64994 h 145012"/>
              <a:gd name="connsiteX144" fmla="*/ 100103 w 328668"/>
              <a:gd name="connsiteY144" fmla="*/ 64365 h 145012"/>
              <a:gd name="connsiteX145" fmla="*/ 99863 w 328668"/>
              <a:gd name="connsiteY145" fmla="*/ 74462 h 145012"/>
              <a:gd name="connsiteX146" fmla="*/ 78752 w 328668"/>
              <a:gd name="connsiteY146" fmla="*/ 72255 h 145012"/>
              <a:gd name="connsiteX147" fmla="*/ 78752 w 328668"/>
              <a:gd name="connsiteY147" fmla="*/ 69731 h 145012"/>
              <a:gd name="connsiteX148" fmla="*/ 88214 w 328668"/>
              <a:gd name="connsiteY148" fmla="*/ 70675 h 145012"/>
              <a:gd name="connsiteX149" fmla="*/ 89428 w 328668"/>
              <a:gd name="connsiteY149" fmla="*/ 43856 h 145012"/>
              <a:gd name="connsiteX150" fmla="*/ 71717 w 328668"/>
              <a:gd name="connsiteY150" fmla="*/ 40705 h 145012"/>
              <a:gd name="connsiteX151" fmla="*/ 71957 w 328668"/>
              <a:gd name="connsiteY151" fmla="*/ 36288 h 145012"/>
              <a:gd name="connsiteX152" fmla="*/ 78508 w 328668"/>
              <a:gd name="connsiteY152" fmla="*/ 72568 h 145012"/>
              <a:gd name="connsiteX153" fmla="*/ 77863 w 328668"/>
              <a:gd name="connsiteY153" fmla="*/ 80347 h 145012"/>
              <a:gd name="connsiteX154" fmla="*/ 75356 w 328668"/>
              <a:gd name="connsiteY154" fmla="*/ 80246 h 145012"/>
              <a:gd name="connsiteX155" fmla="*/ 75681 w 328668"/>
              <a:gd name="connsiteY155" fmla="*/ 72151 h 145012"/>
              <a:gd name="connsiteX156" fmla="*/ 78508 w 328668"/>
              <a:gd name="connsiteY156" fmla="*/ 72568 h 145012"/>
              <a:gd name="connsiteX157" fmla="*/ 68561 w 328668"/>
              <a:gd name="connsiteY157" fmla="*/ 94335 h 145012"/>
              <a:gd name="connsiteX158" fmla="*/ 81423 w 328668"/>
              <a:gd name="connsiteY158" fmla="*/ 95286 h 145012"/>
              <a:gd name="connsiteX159" fmla="*/ 80962 w 328668"/>
              <a:gd name="connsiteY159" fmla="*/ 119981 h 145012"/>
              <a:gd name="connsiteX160" fmla="*/ 76793 w 328668"/>
              <a:gd name="connsiteY160" fmla="*/ 119814 h 145012"/>
              <a:gd name="connsiteX161" fmla="*/ 76570 w 328668"/>
              <a:gd name="connsiteY161" fmla="*/ 98437 h 145012"/>
              <a:gd name="connsiteX162" fmla="*/ 68317 w 328668"/>
              <a:gd name="connsiteY162" fmla="*/ 97808 h 145012"/>
              <a:gd name="connsiteX163" fmla="*/ 68561 w 328668"/>
              <a:gd name="connsiteY163" fmla="*/ 94335 h 145012"/>
              <a:gd name="connsiteX164" fmla="*/ 50851 w 328668"/>
              <a:gd name="connsiteY164" fmla="*/ 7466 h 145012"/>
              <a:gd name="connsiteX165" fmla="*/ 49313 w 328668"/>
              <a:gd name="connsiteY165" fmla="*/ 28084 h 145012"/>
              <a:gd name="connsiteX166" fmla="*/ 49718 w 328668"/>
              <a:gd name="connsiteY166" fmla="*/ 27558 h 145012"/>
              <a:gd name="connsiteX167" fmla="*/ 48344 w 328668"/>
              <a:gd name="connsiteY167" fmla="*/ 51007 h 145012"/>
              <a:gd name="connsiteX168" fmla="*/ 47695 w 328668"/>
              <a:gd name="connsiteY168" fmla="*/ 52060 h 145012"/>
              <a:gd name="connsiteX169" fmla="*/ 49233 w 328668"/>
              <a:gd name="connsiteY169" fmla="*/ 28714 h 145012"/>
              <a:gd name="connsiteX170" fmla="*/ 48989 w 328668"/>
              <a:gd name="connsiteY170" fmla="*/ 28817 h 145012"/>
              <a:gd name="connsiteX171" fmla="*/ 50446 w 328668"/>
              <a:gd name="connsiteY171" fmla="*/ 9572 h 145012"/>
              <a:gd name="connsiteX172" fmla="*/ 50851 w 328668"/>
              <a:gd name="connsiteY172" fmla="*/ 7466 h 145012"/>
              <a:gd name="connsiteX173" fmla="*/ 48505 w 328668"/>
              <a:gd name="connsiteY173" fmla="*/ 19772 h 145012"/>
              <a:gd name="connsiteX174" fmla="*/ 49037 w 328668"/>
              <a:gd name="connsiteY174" fmla="*/ 17273 h 145012"/>
              <a:gd name="connsiteX175" fmla="*/ 49073 w 328668"/>
              <a:gd name="connsiteY175" fmla="*/ 16934 h 145012"/>
              <a:gd name="connsiteX176" fmla="*/ 49037 w 328668"/>
              <a:gd name="connsiteY176" fmla="*/ 17273 h 145012"/>
              <a:gd name="connsiteX177" fmla="*/ 48505 w 328668"/>
              <a:gd name="connsiteY177" fmla="*/ 32501 h 145012"/>
              <a:gd name="connsiteX178" fmla="*/ 47211 w 328668"/>
              <a:gd name="connsiteY178" fmla="*/ 36814 h 145012"/>
              <a:gd name="connsiteX179" fmla="*/ 48505 w 328668"/>
              <a:gd name="connsiteY179" fmla="*/ 19772 h 145012"/>
              <a:gd name="connsiteX180" fmla="*/ 47939 w 328668"/>
              <a:gd name="connsiteY180" fmla="*/ 60263 h 145012"/>
              <a:gd name="connsiteX181" fmla="*/ 64193 w 328668"/>
              <a:gd name="connsiteY181" fmla="*/ 61842 h 145012"/>
              <a:gd name="connsiteX182" fmla="*/ 64193 w 328668"/>
              <a:gd name="connsiteY182" fmla="*/ 67837 h 145012"/>
              <a:gd name="connsiteX183" fmla="*/ 47695 w 328668"/>
              <a:gd name="connsiteY183" fmla="*/ 66258 h 145012"/>
              <a:gd name="connsiteX184" fmla="*/ 46482 w 328668"/>
              <a:gd name="connsiteY184" fmla="*/ 69095 h 145012"/>
              <a:gd name="connsiteX185" fmla="*/ 46726 w 328668"/>
              <a:gd name="connsiteY185" fmla="*/ 63421 h 145012"/>
              <a:gd name="connsiteX186" fmla="*/ 47939 w 328668"/>
              <a:gd name="connsiteY186" fmla="*/ 60263 h 145012"/>
              <a:gd name="connsiteX187" fmla="*/ 42034 w 328668"/>
              <a:gd name="connsiteY187" fmla="*/ 56058 h 145012"/>
              <a:gd name="connsiteX188" fmla="*/ 43006 w 328668"/>
              <a:gd name="connsiteY188" fmla="*/ 52900 h 145012"/>
              <a:gd name="connsiteX189" fmla="*/ 43006 w 328668"/>
              <a:gd name="connsiteY189" fmla="*/ 56161 h 145012"/>
              <a:gd name="connsiteX190" fmla="*/ 42598 w 328668"/>
              <a:gd name="connsiteY190" fmla="*/ 57316 h 145012"/>
              <a:gd name="connsiteX191" fmla="*/ 42598 w 328668"/>
              <a:gd name="connsiteY191" fmla="*/ 61001 h 145012"/>
              <a:gd name="connsiteX192" fmla="*/ 41710 w 328668"/>
              <a:gd name="connsiteY192" fmla="*/ 63421 h 145012"/>
              <a:gd name="connsiteX193" fmla="*/ 42034 w 328668"/>
              <a:gd name="connsiteY193" fmla="*/ 56058 h 145012"/>
              <a:gd name="connsiteX194" fmla="*/ 43411 w 328668"/>
              <a:gd name="connsiteY194" fmla="*/ 58581 h 145012"/>
              <a:gd name="connsiteX195" fmla="*/ 43896 w 328668"/>
              <a:gd name="connsiteY195" fmla="*/ 55949 h 145012"/>
              <a:gd name="connsiteX196" fmla="*/ 44541 w 328668"/>
              <a:gd name="connsiteY196" fmla="*/ 54903 h 145012"/>
              <a:gd name="connsiteX197" fmla="*/ 46159 w 328668"/>
              <a:gd name="connsiteY197" fmla="*/ 30607 h 145012"/>
              <a:gd name="connsiteX198" fmla="*/ 46646 w 328668"/>
              <a:gd name="connsiteY198" fmla="*/ 29869 h 145012"/>
              <a:gd name="connsiteX199" fmla="*/ 45109 w 328668"/>
              <a:gd name="connsiteY199" fmla="*/ 55847 h 145012"/>
              <a:gd name="connsiteX200" fmla="*/ 43896 w 328668"/>
              <a:gd name="connsiteY200" fmla="*/ 59737 h 145012"/>
              <a:gd name="connsiteX201" fmla="*/ 42519 w 328668"/>
              <a:gd name="connsiteY201" fmla="*/ 84977 h 145012"/>
              <a:gd name="connsiteX202" fmla="*/ 41630 w 328668"/>
              <a:gd name="connsiteY202" fmla="*/ 86979 h 145012"/>
              <a:gd name="connsiteX203" fmla="*/ 43411 w 328668"/>
              <a:gd name="connsiteY203" fmla="*/ 58581 h 145012"/>
              <a:gd name="connsiteX204" fmla="*/ 45513 w 328668"/>
              <a:gd name="connsiteY204" fmla="*/ 78140 h 145012"/>
              <a:gd name="connsiteX205" fmla="*/ 43571 w 328668"/>
              <a:gd name="connsiteY205" fmla="*/ 84033 h 145012"/>
              <a:gd name="connsiteX206" fmla="*/ 42598 w 328668"/>
              <a:gd name="connsiteY206" fmla="*/ 100125 h 145012"/>
              <a:gd name="connsiteX207" fmla="*/ 42197 w 328668"/>
              <a:gd name="connsiteY207" fmla="*/ 100754 h 145012"/>
              <a:gd name="connsiteX208" fmla="*/ 43247 w 328668"/>
              <a:gd name="connsiteY208" fmla="*/ 80347 h 145012"/>
              <a:gd name="connsiteX209" fmla="*/ 45593 w 328668"/>
              <a:gd name="connsiteY209" fmla="*/ 73408 h 145012"/>
              <a:gd name="connsiteX210" fmla="*/ 45513 w 328668"/>
              <a:gd name="connsiteY210" fmla="*/ 78140 h 145012"/>
              <a:gd name="connsiteX211" fmla="*/ 45593 w 328668"/>
              <a:gd name="connsiteY211" fmla="*/ 87923 h 145012"/>
              <a:gd name="connsiteX212" fmla="*/ 44784 w 328668"/>
              <a:gd name="connsiteY212" fmla="*/ 104227 h 145012"/>
              <a:gd name="connsiteX213" fmla="*/ 44460 w 328668"/>
              <a:gd name="connsiteY213" fmla="*/ 104227 h 145012"/>
              <a:gd name="connsiteX214" fmla="*/ 45189 w 328668"/>
              <a:gd name="connsiteY214" fmla="*/ 88449 h 145012"/>
              <a:gd name="connsiteX215" fmla="*/ 45593 w 328668"/>
              <a:gd name="connsiteY215" fmla="*/ 87923 h 145012"/>
              <a:gd name="connsiteX216" fmla="*/ 39688 w 328668"/>
              <a:gd name="connsiteY216" fmla="*/ 85612 h 145012"/>
              <a:gd name="connsiteX217" fmla="*/ 40336 w 328668"/>
              <a:gd name="connsiteY217" fmla="*/ 83506 h 145012"/>
              <a:gd name="connsiteX218" fmla="*/ 40901 w 328668"/>
              <a:gd name="connsiteY218" fmla="*/ 81824 h 145012"/>
              <a:gd name="connsiteX219" fmla="*/ 40336 w 328668"/>
              <a:gd name="connsiteY219" fmla="*/ 92127 h 145012"/>
              <a:gd name="connsiteX220" fmla="*/ 39931 w 328668"/>
              <a:gd name="connsiteY220" fmla="*/ 93494 h 145012"/>
              <a:gd name="connsiteX221" fmla="*/ 39446 w 328668"/>
              <a:gd name="connsiteY221" fmla="*/ 93604 h 145012"/>
              <a:gd name="connsiteX222" fmla="*/ 40095 w 328668"/>
              <a:gd name="connsiteY222" fmla="*/ 86138 h 145012"/>
              <a:gd name="connsiteX223" fmla="*/ 39688 w 328668"/>
              <a:gd name="connsiteY223" fmla="*/ 85612 h 145012"/>
              <a:gd name="connsiteX224" fmla="*/ 41305 w 328668"/>
              <a:gd name="connsiteY224" fmla="*/ 92127 h 145012"/>
              <a:gd name="connsiteX225" fmla="*/ 41305 w 328668"/>
              <a:gd name="connsiteY225" fmla="*/ 96126 h 145012"/>
              <a:gd name="connsiteX226" fmla="*/ 39931 w 328668"/>
              <a:gd name="connsiteY226" fmla="*/ 99804 h 145012"/>
              <a:gd name="connsiteX227" fmla="*/ 39931 w 328668"/>
              <a:gd name="connsiteY227" fmla="*/ 95812 h 145012"/>
              <a:gd name="connsiteX228" fmla="*/ 41305 w 328668"/>
              <a:gd name="connsiteY228" fmla="*/ 92127 h 145012"/>
              <a:gd name="connsiteX229" fmla="*/ 38070 w 328668"/>
              <a:gd name="connsiteY229" fmla="*/ 78980 h 145012"/>
              <a:gd name="connsiteX230" fmla="*/ 38718 w 328668"/>
              <a:gd name="connsiteY230" fmla="*/ 68466 h 145012"/>
              <a:gd name="connsiteX231" fmla="*/ 39042 w 328668"/>
              <a:gd name="connsiteY231" fmla="*/ 67311 h 145012"/>
              <a:gd name="connsiteX232" fmla="*/ 39203 w 328668"/>
              <a:gd name="connsiteY232" fmla="*/ 68049 h 145012"/>
              <a:gd name="connsiteX233" fmla="*/ 38962 w 328668"/>
              <a:gd name="connsiteY233" fmla="*/ 69204 h 145012"/>
              <a:gd name="connsiteX234" fmla="*/ 38314 w 328668"/>
              <a:gd name="connsiteY234" fmla="*/ 79507 h 145012"/>
              <a:gd name="connsiteX235" fmla="*/ 38233 w 328668"/>
              <a:gd name="connsiteY235" fmla="*/ 80874 h 145012"/>
              <a:gd name="connsiteX236" fmla="*/ 37909 w 328668"/>
              <a:gd name="connsiteY236" fmla="*/ 80560 h 145012"/>
              <a:gd name="connsiteX237" fmla="*/ 38070 w 328668"/>
              <a:gd name="connsiteY237" fmla="*/ 78980 h 145012"/>
              <a:gd name="connsiteX238" fmla="*/ 225061 w 328668"/>
              <a:gd name="connsiteY238" fmla="*/ 99913 h 145012"/>
              <a:gd name="connsiteX239" fmla="*/ 232579 w 328668"/>
              <a:gd name="connsiteY239" fmla="*/ 100542 h 145012"/>
              <a:gd name="connsiteX240" fmla="*/ 232983 w 328668"/>
              <a:gd name="connsiteY240" fmla="*/ 104856 h 145012"/>
              <a:gd name="connsiteX241" fmla="*/ 238080 w 328668"/>
              <a:gd name="connsiteY241" fmla="*/ 105594 h 145012"/>
              <a:gd name="connsiteX242" fmla="*/ 238324 w 328668"/>
              <a:gd name="connsiteY242" fmla="*/ 107481 h 145012"/>
              <a:gd name="connsiteX243" fmla="*/ 233304 w 328668"/>
              <a:gd name="connsiteY243" fmla="*/ 107803 h 145012"/>
              <a:gd name="connsiteX244" fmla="*/ 234196 w 328668"/>
              <a:gd name="connsiteY244" fmla="*/ 120313 h 145012"/>
              <a:gd name="connsiteX245" fmla="*/ 228862 w 328668"/>
              <a:gd name="connsiteY245" fmla="*/ 121680 h 145012"/>
              <a:gd name="connsiteX246" fmla="*/ 228996 w 328668"/>
              <a:gd name="connsiteY246" fmla="*/ 125429 h 145012"/>
              <a:gd name="connsiteX247" fmla="*/ 226998 w 328668"/>
              <a:gd name="connsiteY247" fmla="*/ 125429 h 145012"/>
              <a:gd name="connsiteX248" fmla="*/ 225061 w 328668"/>
              <a:gd name="connsiteY248" fmla="*/ 99913 h 145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</a:cxnLst>
            <a:rect l="l" t="t" r="r" b="b"/>
            <a:pathLst>
              <a:path w="328668" h="145012">
                <a:moveTo>
                  <a:pt x="295284" y="125429"/>
                </a:moveTo>
                <a:lnTo>
                  <a:pt x="294929" y="123362"/>
                </a:lnTo>
                <a:lnTo>
                  <a:pt x="293723" y="123362"/>
                </a:lnTo>
                <a:lnTo>
                  <a:pt x="292747" y="118946"/>
                </a:lnTo>
                <a:lnTo>
                  <a:pt x="294210" y="118631"/>
                </a:lnTo>
                <a:lnTo>
                  <a:pt x="290808" y="95286"/>
                </a:lnTo>
                <a:lnTo>
                  <a:pt x="286687" y="94656"/>
                </a:lnTo>
                <a:lnTo>
                  <a:pt x="285956" y="90555"/>
                </a:lnTo>
                <a:lnTo>
                  <a:pt x="290076" y="90869"/>
                </a:lnTo>
                <a:lnTo>
                  <a:pt x="288626" y="77620"/>
                </a:lnTo>
                <a:lnTo>
                  <a:pt x="286199" y="77299"/>
                </a:lnTo>
                <a:lnTo>
                  <a:pt x="284260" y="62157"/>
                </a:lnTo>
                <a:lnTo>
                  <a:pt x="286687" y="62157"/>
                </a:lnTo>
                <a:lnTo>
                  <a:pt x="283285" y="44491"/>
                </a:lnTo>
                <a:lnTo>
                  <a:pt x="274798" y="42597"/>
                </a:lnTo>
                <a:lnTo>
                  <a:pt x="277950" y="64364"/>
                </a:lnTo>
                <a:lnTo>
                  <a:pt x="276249" y="64364"/>
                </a:lnTo>
                <a:lnTo>
                  <a:pt x="275280" y="59319"/>
                </a:lnTo>
                <a:lnTo>
                  <a:pt x="270915" y="58055"/>
                </a:lnTo>
                <a:lnTo>
                  <a:pt x="268726" y="41962"/>
                </a:lnTo>
                <a:lnTo>
                  <a:pt x="231365" y="34394"/>
                </a:lnTo>
                <a:lnTo>
                  <a:pt x="233304" y="51115"/>
                </a:lnTo>
                <a:lnTo>
                  <a:pt x="229671" y="51115"/>
                </a:lnTo>
                <a:lnTo>
                  <a:pt x="227970" y="33444"/>
                </a:lnTo>
                <a:lnTo>
                  <a:pt x="201766" y="28713"/>
                </a:lnTo>
                <a:lnTo>
                  <a:pt x="202979" y="47014"/>
                </a:lnTo>
                <a:lnTo>
                  <a:pt x="199339" y="46378"/>
                </a:lnTo>
                <a:lnTo>
                  <a:pt x="197882" y="27448"/>
                </a:lnTo>
                <a:lnTo>
                  <a:pt x="149595" y="18301"/>
                </a:lnTo>
                <a:lnTo>
                  <a:pt x="150571" y="47014"/>
                </a:lnTo>
                <a:lnTo>
                  <a:pt x="145474" y="47014"/>
                </a:lnTo>
                <a:lnTo>
                  <a:pt x="144743" y="17357"/>
                </a:lnTo>
                <a:lnTo>
                  <a:pt x="130190" y="14514"/>
                </a:lnTo>
                <a:lnTo>
                  <a:pt x="129464" y="45120"/>
                </a:lnTo>
                <a:lnTo>
                  <a:pt x="112720" y="43226"/>
                </a:lnTo>
                <a:lnTo>
                  <a:pt x="112964" y="39754"/>
                </a:lnTo>
                <a:lnTo>
                  <a:pt x="123154" y="41018"/>
                </a:lnTo>
                <a:lnTo>
                  <a:pt x="122181" y="12935"/>
                </a:lnTo>
                <a:lnTo>
                  <a:pt x="88458" y="6625"/>
                </a:lnTo>
                <a:lnTo>
                  <a:pt x="88458" y="18301"/>
                </a:lnTo>
                <a:lnTo>
                  <a:pt x="94521" y="19566"/>
                </a:lnTo>
                <a:lnTo>
                  <a:pt x="93795" y="29342"/>
                </a:lnTo>
                <a:lnTo>
                  <a:pt x="83605" y="28084"/>
                </a:lnTo>
                <a:lnTo>
                  <a:pt x="83845" y="5367"/>
                </a:lnTo>
                <a:lnTo>
                  <a:pt x="77295" y="4737"/>
                </a:lnTo>
                <a:lnTo>
                  <a:pt x="75840" y="25875"/>
                </a:lnTo>
                <a:lnTo>
                  <a:pt x="68805" y="25239"/>
                </a:lnTo>
                <a:lnTo>
                  <a:pt x="70018" y="3158"/>
                </a:lnTo>
                <a:lnTo>
                  <a:pt x="52304" y="0"/>
                </a:lnTo>
                <a:lnTo>
                  <a:pt x="37504" y="73196"/>
                </a:lnTo>
                <a:lnTo>
                  <a:pt x="33453" y="125428"/>
                </a:lnTo>
                <a:lnTo>
                  <a:pt x="0" y="125428"/>
                </a:lnTo>
                <a:lnTo>
                  <a:pt x="0" y="145013"/>
                </a:lnTo>
                <a:lnTo>
                  <a:pt x="328669" y="145013"/>
                </a:lnTo>
                <a:lnTo>
                  <a:pt x="328669" y="125428"/>
                </a:lnTo>
                <a:lnTo>
                  <a:pt x="295284" y="125428"/>
                </a:lnTo>
                <a:close/>
                <a:moveTo>
                  <a:pt x="271152" y="77299"/>
                </a:moveTo>
                <a:lnTo>
                  <a:pt x="273341" y="77299"/>
                </a:lnTo>
                <a:lnTo>
                  <a:pt x="276249" y="102224"/>
                </a:lnTo>
                <a:lnTo>
                  <a:pt x="285955" y="103489"/>
                </a:lnTo>
                <a:lnTo>
                  <a:pt x="286442" y="108849"/>
                </a:lnTo>
                <a:lnTo>
                  <a:pt x="273578" y="108220"/>
                </a:lnTo>
                <a:lnTo>
                  <a:pt x="275279" y="122104"/>
                </a:lnTo>
                <a:lnTo>
                  <a:pt x="268725" y="122104"/>
                </a:lnTo>
                <a:lnTo>
                  <a:pt x="267030" y="102539"/>
                </a:lnTo>
                <a:lnTo>
                  <a:pt x="274066" y="102539"/>
                </a:lnTo>
                <a:lnTo>
                  <a:pt x="271152" y="77299"/>
                </a:lnTo>
                <a:close/>
                <a:moveTo>
                  <a:pt x="253929" y="55847"/>
                </a:moveTo>
                <a:lnTo>
                  <a:pt x="249564" y="54903"/>
                </a:lnTo>
                <a:lnTo>
                  <a:pt x="248107" y="42598"/>
                </a:lnTo>
                <a:lnTo>
                  <a:pt x="255143" y="44170"/>
                </a:lnTo>
                <a:lnTo>
                  <a:pt x="257325" y="61842"/>
                </a:lnTo>
                <a:lnTo>
                  <a:pt x="268969" y="63422"/>
                </a:lnTo>
                <a:lnTo>
                  <a:pt x="268969" y="67523"/>
                </a:lnTo>
                <a:lnTo>
                  <a:pt x="257325" y="66573"/>
                </a:lnTo>
                <a:lnTo>
                  <a:pt x="259026" y="83295"/>
                </a:lnTo>
                <a:lnTo>
                  <a:pt x="247619" y="82666"/>
                </a:lnTo>
                <a:lnTo>
                  <a:pt x="246650" y="71940"/>
                </a:lnTo>
                <a:lnTo>
                  <a:pt x="256356" y="73519"/>
                </a:lnTo>
                <a:lnTo>
                  <a:pt x="253929" y="55847"/>
                </a:lnTo>
                <a:close/>
                <a:moveTo>
                  <a:pt x="233792" y="82665"/>
                </a:moveTo>
                <a:lnTo>
                  <a:pt x="252472" y="84874"/>
                </a:lnTo>
                <a:lnTo>
                  <a:pt x="256356" y="120211"/>
                </a:lnTo>
                <a:lnTo>
                  <a:pt x="250045" y="119582"/>
                </a:lnTo>
                <a:lnTo>
                  <a:pt x="246650" y="89605"/>
                </a:lnTo>
                <a:lnTo>
                  <a:pt x="233792" y="88346"/>
                </a:lnTo>
                <a:lnTo>
                  <a:pt x="233792" y="82665"/>
                </a:lnTo>
                <a:close/>
                <a:moveTo>
                  <a:pt x="213654" y="40390"/>
                </a:moveTo>
                <a:lnTo>
                  <a:pt x="222147" y="41962"/>
                </a:lnTo>
                <a:lnTo>
                  <a:pt x="225780" y="83924"/>
                </a:lnTo>
                <a:lnTo>
                  <a:pt x="223354" y="84559"/>
                </a:lnTo>
                <a:lnTo>
                  <a:pt x="220927" y="62786"/>
                </a:lnTo>
                <a:lnTo>
                  <a:pt x="203704" y="60578"/>
                </a:lnTo>
                <a:lnTo>
                  <a:pt x="203467" y="56476"/>
                </a:lnTo>
                <a:lnTo>
                  <a:pt x="214867" y="57741"/>
                </a:lnTo>
                <a:lnTo>
                  <a:pt x="213654" y="40390"/>
                </a:lnTo>
                <a:close/>
                <a:moveTo>
                  <a:pt x="206375" y="73518"/>
                </a:moveTo>
                <a:lnTo>
                  <a:pt x="211228" y="71625"/>
                </a:lnTo>
                <a:lnTo>
                  <a:pt x="212441" y="84874"/>
                </a:lnTo>
                <a:lnTo>
                  <a:pt x="193760" y="84245"/>
                </a:lnTo>
                <a:lnTo>
                  <a:pt x="193273" y="72883"/>
                </a:lnTo>
                <a:lnTo>
                  <a:pt x="206375" y="73518"/>
                </a:lnTo>
                <a:close/>
                <a:moveTo>
                  <a:pt x="172654" y="50166"/>
                </a:moveTo>
                <a:lnTo>
                  <a:pt x="174105" y="84559"/>
                </a:lnTo>
                <a:lnTo>
                  <a:pt x="187688" y="85189"/>
                </a:lnTo>
                <a:lnTo>
                  <a:pt x="191334" y="83609"/>
                </a:lnTo>
                <a:lnTo>
                  <a:pt x="192541" y="98437"/>
                </a:lnTo>
                <a:lnTo>
                  <a:pt x="186962" y="100966"/>
                </a:lnTo>
                <a:lnTo>
                  <a:pt x="186725" y="102860"/>
                </a:lnTo>
                <a:lnTo>
                  <a:pt x="188420" y="103174"/>
                </a:lnTo>
                <a:lnTo>
                  <a:pt x="189151" y="119261"/>
                </a:lnTo>
                <a:lnTo>
                  <a:pt x="170465" y="119582"/>
                </a:lnTo>
                <a:lnTo>
                  <a:pt x="168763" y="79508"/>
                </a:lnTo>
                <a:lnTo>
                  <a:pt x="156631" y="77935"/>
                </a:lnTo>
                <a:lnTo>
                  <a:pt x="155424" y="47958"/>
                </a:lnTo>
                <a:lnTo>
                  <a:pt x="172654" y="50166"/>
                </a:lnTo>
                <a:close/>
                <a:moveTo>
                  <a:pt x="153724" y="94971"/>
                </a:moveTo>
                <a:lnTo>
                  <a:pt x="153961" y="122888"/>
                </a:lnTo>
                <a:lnTo>
                  <a:pt x="150308" y="122743"/>
                </a:lnTo>
                <a:lnTo>
                  <a:pt x="149596" y="100967"/>
                </a:lnTo>
                <a:lnTo>
                  <a:pt x="142805" y="100652"/>
                </a:lnTo>
                <a:lnTo>
                  <a:pt x="142560" y="94021"/>
                </a:lnTo>
                <a:lnTo>
                  <a:pt x="153724" y="94971"/>
                </a:lnTo>
                <a:close/>
                <a:moveTo>
                  <a:pt x="114662" y="89919"/>
                </a:moveTo>
                <a:lnTo>
                  <a:pt x="121938" y="89919"/>
                </a:lnTo>
                <a:lnTo>
                  <a:pt x="122666" y="64365"/>
                </a:lnTo>
                <a:lnTo>
                  <a:pt x="126065" y="64365"/>
                </a:lnTo>
                <a:lnTo>
                  <a:pt x="125821" y="79507"/>
                </a:lnTo>
                <a:lnTo>
                  <a:pt x="139171" y="80772"/>
                </a:lnTo>
                <a:lnTo>
                  <a:pt x="139171" y="86138"/>
                </a:lnTo>
                <a:lnTo>
                  <a:pt x="126550" y="86138"/>
                </a:lnTo>
                <a:lnTo>
                  <a:pt x="126065" y="115480"/>
                </a:lnTo>
                <a:lnTo>
                  <a:pt x="116359" y="115480"/>
                </a:lnTo>
                <a:lnTo>
                  <a:pt x="115875" y="91813"/>
                </a:lnTo>
                <a:lnTo>
                  <a:pt x="99618" y="90240"/>
                </a:lnTo>
                <a:lnTo>
                  <a:pt x="99374" y="88346"/>
                </a:lnTo>
                <a:lnTo>
                  <a:pt x="114662" y="89919"/>
                </a:lnTo>
                <a:close/>
                <a:moveTo>
                  <a:pt x="71957" y="36288"/>
                </a:moveTo>
                <a:lnTo>
                  <a:pt x="90156" y="39125"/>
                </a:lnTo>
                <a:lnTo>
                  <a:pt x="90156" y="41962"/>
                </a:lnTo>
                <a:lnTo>
                  <a:pt x="100103" y="43227"/>
                </a:lnTo>
                <a:lnTo>
                  <a:pt x="99862" y="61213"/>
                </a:lnTo>
                <a:lnTo>
                  <a:pt x="106410" y="62157"/>
                </a:lnTo>
                <a:lnTo>
                  <a:pt x="106410" y="64994"/>
                </a:lnTo>
                <a:lnTo>
                  <a:pt x="100103" y="64365"/>
                </a:lnTo>
                <a:lnTo>
                  <a:pt x="99863" y="74462"/>
                </a:lnTo>
                <a:lnTo>
                  <a:pt x="78752" y="72255"/>
                </a:lnTo>
                <a:lnTo>
                  <a:pt x="78752" y="69731"/>
                </a:lnTo>
                <a:lnTo>
                  <a:pt x="88214" y="70675"/>
                </a:lnTo>
                <a:lnTo>
                  <a:pt x="89428" y="43856"/>
                </a:lnTo>
                <a:lnTo>
                  <a:pt x="71717" y="40705"/>
                </a:lnTo>
                <a:lnTo>
                  <a:pt x="71957" y="36288"/>
                </a:lnTo>
                <a:close/>
                <a:moveTo>
                  <a:pt x="78508" y="72568"/>
                </a:moveTo>
                <a:lnTo>
                  <a:pt x="77863" y="80347"/>
                </a:lnTo>
                <a:lnTo>
                  <a:pt x="75356" y="80246"/>
                </a:lnTo>
                <a:lnTo>
                  <a:pt x="75681" y="72151"/>
                </a:lnTo>
                <a:lnTo>
                  <a:pt x="78508" y="72568"/>
                </a:lnTo>
                <a:close/>
                <a:moveTo>
                  <a:pt x="68561" y="94335"/>
                </a:moveTo>
                <a:lnTo>
                  <a:pt x="81423" y="95286"/>
                </a:lnTo>
                <a:lnTo>
                  <a:pt x="80962" y="119981"/>
                </a:lnTo>
                <a:lnTo>
                  <a:pt x="76793" y="119814"/>
                </a:lnTo>
                <a:lnTo>
                  <a:pt x="76570" y="98437"/>
                </a:lnTo>
                <a:lnTo>
                  <a:pt x="68317" y="97808"/>
                </a:lnTo>
                <a:lnTo>
                  <a:pt x="68561" y="94335"/>
                </a:lnTo>
                <a:close/>
                <a:moveTo>
                  <a:pt x="50851" y="7466"/>
                </a:moveTo>
                <a:lnTo>
                  <a:pt x="49313" y="28084"/>
                </a:lnTo>
                <a:lnTo>
                  <a:pt x="49718" y="27558"/>
                </a:lnTo>
                <a:lnTo>
                  <a:pt x="48344" y="51007"/>
                </a:lnTo>
                <a:lnTo>
                  <a:pt x="47695" y="52060"/>
                </a:lnTo>
                <a:lnTo>
                  <a:pt x="49233" y="28714"/>
                </a:lnTo>
                <a:lnTo>
                  <a:pt x="48989" y="28817"/>
                </a:lnTo>
                <a:lnTo>
                  <a:pt x="50446" y="9572"/>
                </a:lnTo>
                <a:lnTo>
                  <a:pt x="50851" y="7466"/>
                </a:lnTo>
                <a:close/>
                <a:moveTo>
                  <a:pt x="48505" y="19772"/>
                </a:moveTo>
                <a:cubicBezTo>
                  <a:pt x="48505" y="19772"/>
                  <a:pt x="48896" y="18032"/>
                  <a:pt x="49037" y="17273"/>
                </a:cubicBezTo>
                <a:cubicBezTo>
                  <a:pt x="49051" y="17071"/>
                  <a:pt x="49063" y="16952"/>
                  <a:pt x="49073" y="16934"/>
                </a:cubicBezTo>
                <a:cubicBezTo>
                  <a:pt x="49102" y="16883"/>
                  <a:pt x="49082" y="17027"/>
                  <a:pt x="49037" y="17273"/>
                </a:cubicBezTo>
                <a:cubicBezTo>
                  <a:pt x="48881" y="19548"/>
                  <a:pt x="48505" y="32501"/>
                  <a:pt x="48505" y="32501"/>
                </a:cubicBezTo>
                <a:lnTo>
                  <a:pt x="47211" y="36814"/>
                </a:lnTo>
                <a:lnTo>
                  <a:pt x="48505" y="19772"/>
                </a:lnTo>
                <a:close/>
                <a:moveTo>
                  <a:pt x="47939" y="60263"/>
                </a:moveTo>
                <a:lnTo>
                  <a:pt x="64193" y="61842"/>
                </a:lnTo>
                <a:lnTo>
                  <a:pt x="64193" y="67837"/>
                </a:lnTo>
                <a:lnTo>
                  <a:pt x="47695" y="66258"/>
                </a:lnTo>
                <a:lnTo>
                  <a:pt x="46482" y="69095"/>
                </a:lnTo>
                <a:lnTo>
                  <a:pt x="46726" y="63421"/>
                </a:lnTo>
                <a:lnTo>
                  <a:pt x="47939" y="60263"/>
                </a:lnTo>
                <a:close/>
                <a:moveTo>
                  <a:pt x="42034" y="56058"/>
                </a:moveTo>
                <a:lnTo>
                  <a:pt x="43006" y="52900"/>
                </a:lnTo>
                <a:lnTo>
                  <a:pt x="43006" y="56161"/>
                </a:lnTo>
                <a:lnTo>
                  <a:pt x="42598" y="57316"/>
                </a:lnTo>
                <a:lnTo>
                  <a:pt x="42598" y="61001"/>
                </a:lnTo>
                <a:lnTo>
                  <a:pt x="41710" y="63421"/>
                </a:lnTo>
                <a:lnTo>
                  <a:pt x="42034" y="56058"/>
                </a:lnTo>
                <a:close/>
                <a:moveTo>
                  <a:pt x="43411" y="58581"/>
                </a:moveTo>
                <a:lnTo>
                  <a:pt x="43896" y="55949"/>
                </a:lnTo>
                <a:lnTo>
                  <a:pt x="44541" y="54903"/>
                </a:lnTo>
                <a:lnTo>
                  <a:pt x="46159" y="30607"/>
                </a:lnTo>
                <a:lnTo>
                  <a:pt x="46646" y="29869"/>
                </a:lnTo>
                <a:lnTo>
                  <a:pt x="45109" y="55847"/>
                </a:lnTo>
                <a:lnTo>
                  <a:pt x="43896" y="59737"/>
                </a:lnTo>
                <a:lnTo>
                  <a:pt x="42519" y="84977"/>
                </a:lnTo>
                <a:lnTo>
                  <a:pt x="41630" y="86979"/>
                </a:lnTo>
                <a:lnTo>
                  <a:pt x="43411" y="58581"/>
                </a:lnTo>
                <a:close/>
                <a:moveTo>
                  <a:pt x="45513" y="78140"/>
                </a:moveTo>
                <a:lnTo>
                  <a:pt x="43571" y="84033"/>
                </a:lnTo>
                <a:lnTo>
                  <a:pt x="42598" y="100125"/>
                </a:lnTo>
                <a:lnTo>
                  <a:pt x="42197" y="100754"/>
                </a:lnTo>
                <a:lnTo>
                  <a:pt x="43247" y="80347"/>
                </a:lnTo>
                <a:lnTo>
                  <a:pt x="45593" y="73408"/>
                </a:lnTo>
                <a:lnTo>
                  <a:pt x="45513" y="78140"/>
                </a:lnTo>
                <a:close/>
                <a:moveTo>
                  <a:pt x="45593" y="87923"/>
                </a:moveTo>
                <a:lnTo>
                  <a:pt x="44784" y="104227"/>
                </a:lnTo>
                <a:lnTo>
                  <a:pt x="44460" y="104227"/>
                </a:lnTo>
                <a:lnTo>
                  <a:pt x="45189" y="88449"/>
                </a:lnTo>
                <a:lnTo>
                  <a:pt x="45593" y="87923"/>
                </a:lnTo>
                <a:close/>
                <a:moveTo>
                  <a:pt x="39688" y="85612"/>
                </a:moveTo>
                <a:lnTo>
                  <a:pt x="40336" y="83506"/>
                </a:lnTo>
                <a:lnTo>
                  <a:pt x="40901" y="81824"/>
                </a:lnTo>
                <a:lnTo>
                  <a:pt x="40336" y="92127"/>
                </a:lnTo>
                <a:lnTo>
                  <a:pt x="39931" y="93494"/>
                </a:lnTo>
                <a:lnTo>
                  <a:pt x="39446" y="93604"/>
                </a:lnTo>
                <a:lnTo>
                  <a:pt x="40095" y="86138"/>
                </a:lnTo>
                <a:lnTo>
                  <a:pt x="39688" y="85612"/>
                </a:lnTo>
                <a:close/>
                <a:moveTo>
                  <a:pt x="41305" y="92127"/>
                </a:moveTo>
                <a:lnTo>
                  <a:pt x="41305" y="96126"/>
                </a:lnTo>
                <a:lnTo>
                  <a:pt x="39931" y="99804"/>
                </a:lnTo>
                <a:lnTo>
                  <a:pt x="39931" y="95812"/>
                </a:lnTo>
                <a:lnTo>
                  <a:pt x="41305" y="92127"/>
                </a:lnTo>
                <a:close/>
                <a:moveTo>
                  <a:pt x="38070" y="78980"/>
                </a:moveTo>
                <a:lnTo>
                  <a:pt x="38718" y="68466"/>
                </a:lnTo>
                <a:lnTo>
                  <a:pt x="39042" y="67311"/>
                </a:lnTo>
                <a:lnTo>
                  <a:pt x="39203" y="68049"/>
                </a:lnTo>
                <a:lnTo>
                  <a:pt x="38962" y="69204"/>
                </a:lnTo>
                <a:lnTo>
                  <a:pt x="38314" y="79507"/>
                </a:lnTo>
                <a:lnTo>
                  <a:pt x="38233" y="80874"/>
                </a:lnTo>
                <a:lnTo>
                  <a:pt x="37909" y="80560"/>
                </a:lnTo>
                <a:lnTo>
                  <a:pt x="38070" y="78980"/>
                </a:lnTo>
                <a:close/>
                <a:moveTo>
                  <a:pt x="225061" y="99913"/>
                </a:moveTo>
                <a:lnTo>
                  <a:pt x="232579" y="100542"/>
                </a:lnTo>
                <a:lnTo>
                  <a:pt x="232983" y="104856"/>
                </a:lnTo>
                <a:lnTo>
                  <a:pt x="238080" y="105594"/>
                </a:lnTo>
                <a:lnTo>
                  <a:pt x="238324" y="107481"/>
                </a:lnTo>
                <a:lnTo>
                  <a:pt x="233304" y="107803"/>
                </a:lnTo>
                <a:lnTo>
                  <a:pt x="234196" y="120313"/>
                </a:lnTo>
                <a:lnTo>
                  <a:pt x="228862" y="121680"/>
                </a:lnTo>
                <a:lnTo>
                  <a:pt x="228996" y="125429"/>
                </a:lnTo>
                <a:lnTo>
                  <a:pt x="226998" y="125429"/>
                </a:lnTo>
                <a:lnTo>
                  <a:pt x="225061" y="99913"/>
                </a:lnTo>
                <a:close/>
              </a:path>
            </a:pathLst>
          </a:custGeom>
          <a:solidFill>
            <a:schemeClr val="accent1"/>
          </a:solidFill>
          <a:ln w="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2" name="图形 52">
            <a:extLst>
              <a:ext uri="{FF2B5EF4-FFF2-40B4-BE49-F238E27FC236}">
                <a16:creationId xmlns:a16="http://schemas.microsoft.com/office/drawing/2014/main" id="{49430FF1-757B-4C49-88FD-ADF5E176D5E8}"/>
              </a:ext>
            </a:extLst>
          </p:cNvPr>
          <p:cNvSpPr/>
          <p:nvPr/>
        </p:nvSpPr>
        <p:spPr>
          <a:xfrm>
            <a:off x="2078983" y="3163440"/>
            <a:ext cx="314232" cy="304351"/>
          </a:xfrm>
          <a:custGeom>
            <a:avLst/>
            <a:gdLst>
              <a:gd name="connsiteX0" fmla="*/ 202839 w 314232"/>
              <a:gd name="connsiteY0" fmla="*/ 283410 h 304351"/>
              <a:gd name="connsiteX1" fmla="*/ 202839 w 314232"/>
              <a:gd name="connsiteY1" fmla="*/ 243759 h 304351"/>
              <a:gd name="connsiteX2" fmla="*/ 111499 w 314232"/>
              <a:gd name="connsiteY2" fmla="*/ 243864 h 304351"/>
              <a:gd name="connsiteX3" fmla="*/ 111499 w 314232"/>
              <a:gd name="connsiteY3" fmla="*/ 284254 h 304351"/>
              <a:gd name="connsiteX4" fmla="*/ 93029 w 314232"/>
              <a:gd name="connsiteY4" fmla="*/ 294198 h 304351"/>
              <a:gd name="connsiteX5" fmla="*/ 95983 w 314232"/>
              <a:gd name="connsiteY5" fmla="*/ 304344 h 304351"/>
              <a:gd name="connsiteX6" fmla="*/ 217934 w 314232"/>
              <a:gd name="connsiteY6" fmla="*/ 304344 h 304351"/>
              <a:gd name="connsiteX7" fmla="*/ 222163 w 314232"/>
              <a:gd name="connsiteY7" fmla="*/ 295886 h 304351"/>
              <a:gd name="connsiteX8" fmla="*/ 202839 w 314232"/>
              <a:gd name="connsiteY8" fmla="*/ 283410 h 304351"/>
              <a:gd name="connsiteX9" fmla="*/ 283824 w 314232"/>
              <a:gd name="connsiteY9" fmla="*/ 0 h 304351"/>
              <a:gd name="connsiteX10" fmla="*/ 30409 w 314232"/>
              <a:gd name="connsiteY10" fmla="*/ 0 h 304351"/>
              <a:gd name="connsiteX11" fmla="*/ 0 w 314232"/>
              <a:gd name="connsiteY11" fmla="*/ 30455 h 304351"/>
              <a:gd name="connsiteX12" fmla="*/ 0 w 314232"/>
              <a:gd name="connsiteY12" fmla="*/ 203043 h 304351"/>
              <a:gd name="connsiteX13" fmla="*/ 30409 w 314232"/>
              <a:gd name="connsiteY13" fmla="*/ 233182 h 304351"/>
              <a:gd name="connsiteX14" fmla="*/ 283824 w 314232"/>
              <a:gd name="connsiteY14" fmla="*/ 233182 h 304351"/>
              <a:gd name="connsiteX15" fmla="*/ 314233 w 314232"/>
              <a:gd name="connsiteY15" fmla="*/ 203043 h 304351"/>
              <a:gd name="connsiteX16" fmla="*/ 314233 w 314232"/>
              <a:gd name="connsiteY16" fmla="*/ 30455 h 304351"/>
              <a:gd name="connsiteX17" fmla="*/ 283824 w 314232"/>
              <a:gd name="connsiteY17" fmla="*/ 0 h 304351"/>
              <a:gd name="connsiteX18" fmla="*/ 161835 w 314232"/>
              <a:gd name="connsiteY18" fmla="*/ 223871 h 304351"/>
              <a:gd name="connsiteX19" fmla="*/ 156800 w 314232"/>
              <a:gd name="connsiteY19" fmla="*/ 221444 h 304351"/>
              <a:gd name="connsiteX20" fmla="*/ 149569 w 314232"/>
              <a:gd name="connsiteY20" fmla="*/ 222605 h 304351"/>
              <a:gd name="connsiteX21" fmla="*/ 141274 w 314232"/>
              <a:gd name="connsiteY21" fmla="*/ 207799 h 304351"/>
              <a:gd name="connsiteX22" fmla="*/ 151103 w 314232"/>
              <a:gd name="connsiteY22" fmla="*/ 194173 h 304351"/>
              <a:gd name="connsiteX23" fmla="*/ 155217 w 314232"/>
              <a:gd name="connsiteY23" fmla="*/ 199236 h 304351"/>
              <a:gd name="connsiteX24" fmla="*/ 162390 w 314232"/>
              <a:gd name="connsiteY24" fmla="*/ 195093 h 304351"/>
              <a:gd name="connsiteX25" fmla="*/ 167809 w 314232"/>
              <a:gd name="connsiteY25" fmla="*/ 197116 h 304351"/>
              <a:gd name="connsiteX26" fmla="*/ 171520 w 314232"/>
              <a:gd name="connsiteY26" fmla="*/ 202803 h 304351"/>
              <a:gd name="connsiteX27" fmla="*/ 161873 w 314232"/>
              <a:gd name="connsiteY27" fmla="*/ 207799 h 304351"/>
              <a:gd name="connsiteX28" fmla="*/ 172249 w 314232"/>
              <a:gd name="connsiteY28" fmla="*/ 212939 h 304351"/>
              <a:gd name="connsiteX29" fmla="*/ 161835 w 314232"/>
              <a:gd name="connsiteY29" fmla="*/ 223871 h 304351"/>
              <a:gd name="connsiteX30" fmla="*/ 156167 w 314232"/>
              <a:gd name="connsiteY30" fmla="*/ 192887 h 304351"/>
              <a:gd name="connsiteX31" fmla="*/ 161873 w 314232"/>
              <a:gd name="connsiteY31" fmla="*/ 186223 h 304351"/>
              <a:gd name="connsiteX32" fmla="*/ 156167 w 314232"/>
              <a:gd name="connsiteY32" fmla="*/ 192887 h 304351"/>
              <a:gd name="connsiteX33" fmla="*/ 293961 w 314232"/>
              <a:gd name="connsiteY33" fmla="*/ 162116 h 304351"/>
              <a:gd name="connsiteX34" fmla="*/ 273688 w 314232"/>
              <a:gd name="connsiteY34" fmla="*/ 182733 h 304351"/>
              <a:gd name="connsiteX35" fmla="*/ 40545 w 314232"/>
              <a:gd name="connsiteY35" fmla="*/ 182733 h 304351"/>
              <a:gd name="connsiteX36" fmla="*/ 20272 w 314232"/>
              <a:gd name="connsiteY36" fmla="*/ 162116 h 304351"/>
              <a:gd name="connsiteX37" fmla="*/ 20272 w 314232"/>
              <a:gd name="connsiteY37" fmla="*/ 40610 h 304351"/>
              <a:gd name="connsiteX38" fmla="*/ 40545 w 314232"/>
              <a:gd name="connsiteY38" fmla="*/ 19984 h 304351"/>
              <a:gd name="connsiteX39" fmla="*/ 273688 w 314232"/>
              <a:gd name="connsiteY39" fmla="*/ 19984 h 304351"/>
              <a:gd name="connsiteX40" fmla="*/ 293961 w 314232"/>
              <a:gd name="connsiteY40" fmla="*/ 40610 h 304351"/>
              <a:gd name="connsiteX41" fmla="*/ 293961 w 314232"/>
              <a:gd name="connsiteY41" fmla="*/ 162116 h 304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314232" h="304351">
                <a:moveTo>
                  <a:pt x="202839" y="283410"/>
                </a:moveTo>
                <a:lnTo>
                  <a:pt x="202839" y="243759"/>
                </a:lnTo>
                <a:lnTo>
                  <a:pt x="111499" y="243864"/>
                </a:lnTo>
                <a:lnTo>
                  <a:pt x="111499" y="284254"/>
                </a:lnTo>
                <a:lnTo>
                  <a:pt x="93029" y="294198"/>
                </a:lnTo>
                <a:cubicBezTo>
                  <a:pt x="93029" y="294198"/>
                  <a:pt x="86901" y="304670"/>
                  <a:pt x="95983" y="304344"/>
                </a:cubicBezTo>
                <a:lnTo>
                  <a:pt x="217934" y="304344"/>
                </a:lnTo>
                <a:cubicBezTo>
                  <a:pt x="217934" y="304344"/>
                  <a:pt x="226382" y="300124"/>
                  <a:pt x="222163" y="295886"/>
                </a:cubicBezTo>
                <a:cubicBezTo>
                  <a:pt x="217934" y="291657"/>
                  <a:pt x="202839" y="283410"/>
                  <a:pt x="202839" y="283410"/>
                </a:cubicBezTo>
                <a:close/>
                <a:moveTo>
                  <a:pt x="283824" y="0"/>
                </a:moveTo>
                <a:lnTo>
                  <a:pt x="30409" y="0"/>
                </a:lnTo>
                <a:cubicBezTo>
                  <a:pt x="13617" y="0"/>
                  <a:pt x="0" y="13636"/>
                  <a:pt x="0" y="30455"/>
                </a:cubicBezTo>
                <a:lnTo>
                  <a:pt x="0" y="203043"/>
                </a:lnTo>
                <a:cubicBezTo>
                  <a:pt x="0" y="219862"/>
                  <a:pt x="13617" y="233182"/>
                  <a:pt x="30409" y="233182"/>
                </a:cubicBezTo>
                <a:lnTo>
                  <a:pt x="283824" y="233182"/>
                </a:lnTo>
                <a:cubicBezTo>
                  <a:pt x="300616" y="233182"/>
                  <a:pt x="314233" y="219862"/>
                  <a:pt x="314233" y="203043"/>
                </a:cubicBezTo>
                <a:lnTo>
                  <a:pt x="314233" y="30455"/>
                </a:lnTo>
                <a:cubicBezTo>
                  <a:pt x="314233" y="13636"/>
                  <a:pt x="300616" y="0"/>
                  <a:pt x="283824" y="0"/>
                </a:cubicBezTo>
                <a:close/>
                <a:moveTo>
                  <a:pt x="161835" y="223871"/>
                </a:moveTo>
                <a:cubicBezTo>
                  <a:pt x="160348" y="224350"/>
                  <a:pt x="158450" y="221444"/>
                  <a:pt x="156800" y="221444"/>
                </a:cubicBezTo>
                <a:cubicBezTo>
                  <a:pt x="154058" y="221444"/>
                  <a:pt x="151794" y="223890"/>
                  <a:pt x="149569" y="222605"/>
                </a:cubicBezTo>
                <a:cubicBezTo>
                  <a:pt x="144995" y="219987"/>
                  <a:pt x="141274" y="216315"/>
                  <a:pt x="141274" y="207799"/>
                </a:cubicBezTo>
                <a:cubicBezTo>
                  <a:pt x="141274" y="200482"/>
                  <a:pt x="142636" y="192456"/>
                  <a:pt x="151103" y="194173"/>
                </a:cubicBezTo>
                <a:cubicBezTo>
                  <a:pt x="152120" y="193952"/>
                  <a:pt x="154134" y="199236"/>
                  <a:pt x="155217" y="199236"/>
                </a:cubicBezTo>
                <a:cubicBezTo>
                  <a:pt x="157068" y="199236"/>
                  <a:pt x="160751" y="194489"/>
                  <a:pt x="162390" y="195093"/>
                </a:cubicBezTo>
                <a:cubicBezTo>
                  <a:pt x="163896" y="195659"/>
                  <a:pt x="166562" y="196129"/>
                  <a:pt x="167809" y="197116"/>
                </a:cubicBezTo>
                <a:cubicBezTo>
                  <a:pt x="169353" y="198344"/>
                  <a:pt x="172949" y="201796"/>
                  <a:pt x="171520" y="202803"/>
                </a:cubicBezTo>
                <a:cubicBezTo>
                  <a:pt x="167166" y="202487"/>
                  <a:pt x="161873" y="203129"/>
                  <a:pt x="161873" y="207799"/>
                </a:cubicBezTo>
                <a:cubicBezTo>
                  <a:pt x="161873" y="216372"/>
                  <a:pt x="172249" y="212939"/>
                  <a:pt x="172249" y="212939"/>
                </a:cubicBezTo>
                <a:cubicBezTo>
                  <a:pt x="172249" y="212939"/>
                  <a:pt x="171578" y="220533"/>
                  <a:pt x="161835" y="223871"/>
                </a:cubicBezTo>
                <a:close/>
                <a:moveTo>
                  <a:pt x="156167" y="192887"/>
                </a:moveTo>
                <a:cubicBezTo>
                  <a:pt x="156167" y="189714"/>
                  <a:pt x="161873" y="186223"/>
                  <a:pt x="161873" y="186223"/>
                </a:cubicBezTo>
                <a:cubicBezTo>
                  <a:pt x="165670" y="192255"/>
                  <a:pt x="156167" y="192887"/>
                  <a:pt x="156167" y="192887"/>
                </a:cubicBezTo>
                <a:close/>
                <a:moveTo>
                  <a:pt x="293961" y="162116"/>
                </a:moveTo>
                <a:cubicBezTo>
                  <a:pt x="293961" y="173325"/>
                  <a:pt x="284888" y="182733"/>
                  <a:pt x="273688" y="182733"/>
                </a:cubicBezTo>
                <a:lnTo>
                  <a:pt x="40545" y="182733"/>
                </a:lnTo>
                <a:cubicBezTo>
                  <a:pt x="29354" y="182733"/>
                  <a:pt x="20272" y="173326"/>
                  <a:pt x="20272" y="162116"/>
                </a:cubicBezTo>
                <a:lnTo>
                  <a:pt x="20272" y="40610"/>
                </a:lnTo>
                <a:cubicBezTo>
                  <a:pt x="20272" y="29391"/>
                  <a:pt x="29354" y="19984"/>
                  <a:pt x="40545" y="19984"/>
                </a:cubicBezTo>
                <a:lnTo>
                  <a:pt x="273688" y="19984"/>
                </a:lnTo>
                <a:cubicBezTo>
                  <a:pt x="284888" y="19984"/>
                  <a:pt x="293961" y="29391"/>
                  <a:pt x="293961" y="40610"/>
                </a:cubicBezTo>
                <a:lnTo>
                  <a:pt x="293961" y="162116"/>
                </a:lnTo>
                <a:close/>
              </a:path>
            </a:pathLst>
          </a:custGeom>
          <a:solidFill>
            <a:schemeClr val="accent1"/>
          </a:solidFill>
          <a:ln w="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3" name="图形 54">
            <a:extLst>
              <a:ext uri="{FF2B5EF4-FFF2-40B4-BE49-F238E27FC236}">
                <a16:creationId xmlns:a16="http://schemas.microsoft.com/office/drawing/2014/main" id="{D81BEEE8-4120-4064-B7B5-E5E4A938A519}"/>
              </a:ext>
            </a:extLst>
          </p:cNvPr>
          <p:cNvSpPr/>
          <p:nvPr/>
        </p:nvSpPr>
        <p:spPr>
          <a:xfrm>
            <a:off x="3181199" y="3160745"/>
            <a:ext cx="314631" cy="309736"/>
          </a:xfrm>
          <a:custGeom>
            <a:avLst/>
            <a:gdLst>
              <a:gd name="connsiteX0" fmla="*/ 161496 w 314631"/>
              <a:gd name="connsiteY0" fmla="*/ 38717 h 309736"/>
              <a:gd name="connsiteX1" fmla="*/ 314631 w 314631"/>
              <a:gd name="connsiteY1" fmla="*/ 155968 h 309736"/>
              <a:gd name="connsiteX2" fmla="*/ 267568 w 314631"/>
              <a:gd name="connsiteY2" fmla="*/ 170722 h 309736"/>
              <a:gd name="connsiteX3" fmla="*/ 272034 w 314631"/>
              <a:gd name="connsiteY3" fmla="*/ 182134 h 309736"/>
              <a:gd name="connsiteX4" fmla="*/ 261336 w 314631"/>
              <a:gd name="connsiteY4" fmla="*/ 298156 h 309736"/>
              <a:gd name="connsiteX5" fmla="*/ 248708 w 314631"/>
              <a:gd name="connsiteY5" fmla="*/ 309736 h 309736"/>
              <a:gd name="connsiteX6" fmla="*/ 63703 w 314631"/>
              <a:gd name="connsiteY6" fmla="*/ 309736 h 309736"/>
              <a:gd name="connsiteX7" fmla="*/ 51073 w 314631"/>
              <a:gd name="connsiteY7" fmla="*/ 298156 h 309736"/>
              <a:gd name="connsiteX8" fmla="*/ 40377 w 314631"/>
              <a:gd name="connsiteY8" fmla="*/ 182134 h 309736"/>
              <a:gd name="connsiteX9" fmla="*/ 44723 w 314631"/>
              <a:gd name="connsiteY9" fmla="*/ 170818 h 309736"/>
              <a:gd name="connsiteX10" fmla="*/ 0 w 314631"/>
              <a:gd name="connsiteY10" fmla="*/ 155968 h 309736"/>
              <a:gd name="connsiteX11" fmla="*/ 153131 w 314631"/>
              <a:gd name="connsiteY11" fmla="*/ 38718 h 309736"/>
              <a:gd name="connsiteX12" fmla="*/ 143192 w 314631"/>
              <a:gd name="connsiteY12" fmla="*/ 38718 h 309736"/>
              <a:gd name="connsiteX13" fmla="*/ 143192 w 314631"/>
              <a:gd name="connsiteY13" fmla="*/ 0 h 309736"/>
              <a:gd name="connsiteX14" fmla="*/ 234309 w 314631"/>
              <a:gd name="connsiteY14" fmla="*/ 0 h 309736"/>
              <a:gd name="connsiteX15" fmla="*/ 197699 w 314631"/>
              <a:gd name="connsiteY15" fmla="*/ 17337 h 309736"/>
              <a:gd name="connsiteX16" fmla="*/ 234309 w 314631"/>
              <a:gd name="connsiteY16" fmla="*/ 38717 h 309736"/>
              <a:gd name="connsiteX17" fmla="*/ 161496 w 314631"/>
              <a:gd name="connsiteY17" fmla="*/ 38717 h 309736"/>
              <a:gd name="connsiteX18" fmla="*/ 182237 w 314631"/>
              <a:gd name="connsiteY18" fmla="*/ 296830 h 309736"/>
              <a:gd name="connsiteX19" fmla="*/ 221293 w 314631"/>
              <a:gd name="connsiteY19" fmla="*/ 296830 h 309736"/>
              <a:gd name="connsiteX20" fmla="*/ 221293 w 314631"/>
              <a:gd name="connsiteY20" fmla="*/ 180948 h 309736"/>
              <a:gd name="connsiteX21" fmla="*/ 182237 w 314631"/>
              <a:gd name="connsiteY21" fmla="*/ 186110 h 309736"/>
              <a:gd name="connsiteX22" fmla="*/ 182237 w 314631"/>
              <a:gd name="connsiteY22" fmla="*/ 296830 h 309736"/>
              <a:gd name="connsiteX23" fmla="*/ 188269 w 314631"/>
              <a:gd name="connsiteY23" fmla="*/ 159703 h 309736"/>
              <a:gd name="connsiteX24" fmla="*/ 232845 w 314631"/>
              <a:gd name="connsiteY24" fmla="*/ 152976 h 309736"/>
              <a:gd name="connsiteX25" fmla="*/ 191485 w 314631"/>
              <a:gd name="connsiteY25" fmla="*/ 73843 h 309736"/>
              <a:gd name="connsiteX26" fmla="*/ 166278 w 314631"/>
              <a:gd name="connsiteY26" fmla="*/ 54547 h 309736"/>
              <a:gd name="connsiteX27" fmla="*/ 188269 w 314631"/>
              <a:gd name="connsiteY27" fmla="*/ 159703 h 309736"/>
              <a:gd name="connsiteX28" fmla="*/ 91119 w 314631"/>
              <a:gd name="connsiteY28" fmla="*/ 296830 h 309736"/>
              <a:gd name="connsiteX29" fmla="*/ 130171 w 314631"/>
              <a:gd name="connsiteY29" fmla="*/ 296830 h 309736"/>
              <a:gd name="connsiteX30" fmla="*/ 130171 w 314631"/>
              <a:gd name="connsiteY30" fmla="*/ 186417 h 309736"/>
              <a:gd name="connsiteX31" fmla="*/ 91119 w 314631"/>
              <a:gd name="connsiteY31" fmla="*/ 181443 h 309736"/>
              <a:gd name="connsiteX32" fmla="*/ 91119 w 314631"/>
              <a:gd name="connsiteY32" fmla="*/ 296830 h 309736"/>
              <a:gd name="connsiteX33" fmla="*/ 119469 w 314631"/>
              <a:gd name="connsiteY33" fmla="*/ 76637 h 309736"/>
              <a:gd name="connsiteX34" fmla="*/ 79349 w 314631"/>
              <a:gd name="connsiteY34" fmla="*/ 153394 h 309736"/>
              <a:gd name="connsiteX35" fmla="*/ 124050 w 314631"/>
              <a:gd name="connsiteY35" fmla="*/ 160154 h 309736"/>
              <a:gd name="connsiteX36" fmla="*/ 145714 w 314631"/>
              <a:gd name="connsiteY36" fmla="*/ 56544 h 309736"/>
              <a:gd name="connsiteX37" fmla="*/ 119469 w 314631"/>
              <a:gd name="connsiteY37" fmla="*/ 76637 h 309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314631" h="309736">
                <a:moveTo>
                  <a:pt x="161496" y="38717"/>
                </a:moveTo>
                <a:lnTo>
                  <a:pt x="314631" y="155968"/>
                </a:lnTo>
                <a:cubicBezTo>
                  <a:pt x="314631" y="155968"/>
                  <a:pt x="295834" y="163198"/>
                  <a:pt x="267568" y="170722"/>
                </a:cubicBezTo>
                <a:cubicBezTo>
                  <a:pt x="270584" y="173338"/>
                  <a:pt x="272476" y="177376"/>
                  <a:pt x="272034" y="182134"/>
                </a:cubicBezTo>
                <a:lnTo>
                  <a:pt x="261336" y="298156"/>
                </a:lnTo>
                <a:cubicBezTo>
                  <a:pt x="260751" y="304580"/>
                  <a:pt x="255095" y="309736"/>
                  <a:pt x="248708" y="309736"/>
                </a:cubicBezTo>
                <a:lnTo>
                  <a:pt x="63703" y="309736"/>
                </a:lnTo>
                <a:cubicBezTo>
                  <a:pt x="57320" y="309736"/>
                  <a:pt x="51666" y="304580"/>
                  <a:pt x="51073" y="298156"/>
                </a:cubicBezTo>
                <a:lnTo>
                  <a:pt x="40377" y="182134"/>
                </a:lnTo>
                <a:cubicBezTo>
                  <a:pt x="39945" y="177439"/>
                  <a:pt x="41777" y="173444"/>
                  <a:pt x="44723" y="170818"/>
                </a:cubicBezTo>
                <a:cubicBezTo>
                  <a:pt x="17765" y="163261"/>
                  <a:pt x="0" y="155968"/>
                  <a:pt x="0" y="155968"/>
                </a:cubicBezTo>
                <a:lnTo>
                  <a:pt x="153131" y="38718"/>
                </a:lnTo>
                <a:lnTo>
                  <a:pt x="143192" y="38718"/>
                </a:lnTo>
                <a:lnTo>
                  <a:pt x="143192" y="0"/>
                </a:lnTo>
                <a:lnTo>
                  <a:pt x="234309" y="0"/>
                </a:lnTo>
                <a:lnTo>
                  <a:pt x="197699" y="17337"/>
                </a:lnTo>
                <a:lnTo>
                  <a:pt x="234309" y="38717"/>
                </a:lnTo>
                <a:lnTo>
                  <a:pt x="161496" y="38717"/>
                </a:lnTo>
                <a:close/>
                <a:moveTo>
                  <a:pt x="182237" y="296830"/>
                </a:moveTo>
                <a:lnTo>
                  <a:pt x="221293" y="296830"/>
                </a:lnTo>
                <a:lnTo>
                  <a:pt x="221293" y="180948"/>
                </a:lnTo>
                <a:cubicBezTo>
                  <a:pt x="208770" y="183147"/>
                  <a:pt x="195658" y="184976"/>
                  <a:pt x="182237" y="186110"/>
                </a:cubicBezTo>
                <a:lnTo>
                  <a:pt x="182237" y="296830"/>
                </a:lnTo>
                <a:close/>
                <a:moveTo>
                  <a:pt x="188269" y="159703"/>
                </a:moveTo>
                <a:cubicBezTo>
                  <a:pt x="203777" y="158157"/>
                  <a:pt x="218815" y="155770"/>
                  <a:pt x="232845" y="152976"/>
                </a:cubicBezTo>
                <a:lnTo>
                  <a:pt x="191485" y="73843"/>
                </a:lnTo>
                <a:lnTo>
                  <a:pt x="166278" y="54547"/>
                </a:lnTo>
                <a:lnTo>
                  <a:pt x="188269" y="159703"/>
                </a:lnTo>
                <a:close/>
                <a:moveTo>
                  <a:pt x="91119" y="296830"/>
                </a:moveTo>
                <a:lnTo>
                  <a:pt x="130171" y="296830"/>
                </a:lnTo>
                <a:lnTo>
                  <a:pt x="130171" y="186417"/>
                </a:lnTo>
                <a:cubicBezTo>
                  <a:pt x="116732" y="185413"/>
                  <a:pt x="103605" y="183661"/>
                  <a:pt x="91119" y="181443"/>
                </a:cubicBezTo>
                <a:lnTo>
                  <a:pt x="91119" y="296830"/>
                </a:lnTo>
                <a:close/>
                <a:moveTo>
                  <a:pt x="119469" y="76637"/>
                </a:moveTo>
                <a:lnTo>
                  <a:pt x="79349" y="153394"/>
                </a:lnTo>
                <a:cubicBezTo>
                  <a:pt x="93378" y="156265"/>
                  <a:pt x="108452" y="158714"/>
                  <a:pt x="124050" y="160154"/>
                </a:cubicBezTo>
                <a:lnTo>
                  <a:pt x="145714" y="56544"/>
                </a:lnTo>
                <a:lnTo>
                  <a:pt x="119469" y="76637"/>
                </a:lnTo>
                <a:close/>
              </a:path>
            </a:pathLst>
          </a:custGeom>
          <a:solidFill>
            <a:schemeClr val="accent1"/>
          </a:solidFill>
          <a:ln w="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4" name="图形 56">
            <a:extLst>
              <a:ext uri="{FF2B5EF4-FFF2-40B4-BE49-F238E27FC236}">
                <a16:creationId xmlns:a16="http://schemas.microsoft.com/office/drawing/2014/main" id="{03F144F9-92F6-498D-9F2F-1B123AFC0FFC}"/>
              </a:ext>
            </a:extLst>
          </p:cNvPr>
          <p:cNvSpPr/>
          <p:nvPr/>
        </p:nvSpPr>
        <p:spPr>
          <a:xfrm>
            <a:off x="4297890" y="3159842"/>
            <a:ext cx="286089" cy="310818"/>
          </a:xfrm>
          <a:custGeom>
            <a:avLst/>
            <a:gdLst>
              <a:gd name="connsiteX0" fmla="*/ 98140 w 286089"/>
              <a:gd name="connsiteY0" fmla="*/ 261829 h 310818"/>
              <a:gd name="connsiteX1" fmla="*/ 163514 w 286089"/>
              <a:gd name="connsiteY1" fmla="*/ 261829 h 310818"/>
              <a:gd name="connsiteX2" fmla="*/ 228884 w 286089"/>
              <a:gd name="connsiteY2" fmla="*/ 196374 h 310818"/>
              <a:gd name="connsiteX3" fmla="*/ 228884 w 286089"/>
              <a:gd name="connsiteY3" fmla="*/ 65455 h 310818"/>
              <a:gd name="connsiteX4" fmla="*/ 195481 w 286089"/>
              <a:gd name="connsiteY4" fmla="*/ 65455 h 310818"/>
              <a:gd name="connsiteX5" fmla="*/ 172069 w 286089"/>
              <a:gd name="connsiteY5" fmla="*/ 37559 h 310818"/>
              <a:gd name="connsiteX6" fmla="*/ 156977 w 286089"/>
              <a:gd name="connsiteY6" fmla="*/ 18498 h 310818"/>
              <a:gd name="connsiteX7" fmla="*/ 171313 w 286089"/>
              <a:gd name="connsiteY7" fmla="*/ 0 h 310818"/>
              <a:gd name="connsiteX8" fmla="*/ 136715 w 286089"/>
              <a:gd name="connsiteY8" fmla="*/ 0 h 310818"/>
              <a:gd name="connsiteX9" fmla="*/ 130828 w 286089"/>
              <a:gd name="connsiteY9" fmla="*/ 18498 h 310818"/>
              <a:gd name="connsiteX10" fmla="*/ 154958 w 286089"/>
              <a:gd name="connsiteY10" fmla="*/ 53229 h 310818"/>
              <a:gd name="connsiteX11" fmla="*/ 168273 w 286089"/>
              <a:gd name="connsiteY11" fmla="*/ 65455 h 310818"/>
              <a:gd name="connsiteX12" fmla="*/ 111306 w 286089"/>
              <a:gd name="connsiteY12" fmla="*/ 65455 h 310818"/>
              <a:gd name="connsiteX13" fmla="*/ 90351 w 286089"/>
              <a:gd name="connsiteY13" fmla="*/ 44592 h 310818"/>
              <a:gd name="connsiteX14" fmla="*/ 75258 w 286089"/>
              <a:gd name="connsiteY14" fmla="*/ 25545 h 310818"/>
              <a:gd name="connsiteX15" fmla="*/ 90344 w 286089"/>
              <a:gd name="connsiteY15" fmla="*/ 6503 h 310818"/>
              <a:gd name="connsiteX16" fmla="*/ 99278 w 286089"/>
              <a:gd name="connsiteY16" fmla="*/ 0 h 310818"/>
              <a:gd name="connsiteX17" fmla="*/ 61189 w 286089"/>
              <a:gd name="connsiteY17" fmla="*/ 0 h 310818"/>
              <a:gd name="connsiteX18" fmla="*/ 49110 w 286089"/>
              <a:gd name="connsiteY18" fmla="*/ 25545 h 310818"/>
              <a:gd name="connsiteX19" fmla="*/ 73240 w 286089"/>
              <a:gd name="connsiteY19" fmla="*/ 60262 h 310818"/>
              <a:gd name="connsiteX20" fmla="*/ 80355 w 286089"/>
              <a:gd name="connsiteY20" fmla="*/ 65454 h 310818"/>
              <a:gd name="connsiteX21" fmla="*/ 32767 w 286089"/>
              <a:gd name="connsiteY21" fmla="*/ 65454 h 310818"/>
              <a:gd name="connsiteX22" fmla="*/ 32767 w 286089"/>
              <a:gd name="connsiteY22" fmla="*/ 196374 h 310818"/>
              <a:gd name="connsiteX23" fmla="*/ 98140 w 286089"/>
              <a:gd name="connsiteY23" fmla="*/ 261829 h 310818"/>
              <a:gd name="connsiteX24" fmla="*/ 59195 w 286089"/>
              <a:gd name="connsiteY24" fmla="*/ 88846 h 310818"/>
              <a:gd name="connsiteX25" fmla="*/ 204374 w 286089"/>
              <a:gd name="connsiteY25" fmla="*/ 90007 h 310818"/>
              <a:gd name="connsiteX26" fmla="*/ 204374 w 286089"/>
              <a:gd name="connsiteY26" fmla="*/ 196374 h 310818"/>
              <a:gd name="connsiteX27" fmla="*/ 163514 w 286089"/>
              <a:gd name="connsiteY27" fmla="*/ 237281 h 310818"/>
              <a:gd name="connsiteX28" fmla="*/ 98140 w 286089"/>
              <a:gd name="connsiteY28" fmla="*/ 237281 h 310818"/>
              <a:gd name="connsiteX29" fmla="*/ 57278 w 286089"/>
              <a:gd name="connsiteY29" fmla="*/ 196374 h 310818"/>
              <a:gd name="connsiteX30" fmla="*/ 59195 w 286089"/>
              <a:gd name="connsiteY30" fmla="*/ 88846 h 310818"/>
              <a:gd name="connsiteX31" fmla="*/ 243187 w 286089"/>
              <a:gd name="connsiteY31" fmla="*/ 106366 h 310818"/>
              <a:gd name="connsiteX32" fmla="*/ 228889 w 286089"/>
              <a:gd name="connsiteY32" fmla="*/ 108871 h 310818"/>
              <a:gd name="connsiteX33" fmla="*/ 228889 w 286089"/>
              <a:gd name="connsiteY33" fmla="*/ 147278 h 310818"/>
              <a:gd name="connsiteX34" fmla="*/ 245230 w 286089"/>
              <a:gd name="connsiteY34" fmla="*/ 122590 h 310818"/>
              <a:gd name="connsiteX35" fmla="*/ 269740 w 286089"/>
              <a:gd name="connsiteY35" fmla="*/ 147287 h 310818"/>
              <a:gd name="connsiteX36" fmla="*/ 245230 w 286089"/>
              <a:gd name="connsiteY36" fmla="*/ 171990 h 310818"/>
              <a:gd name="connsiteX37" fmla="*/ 228889 w 286089"/>
              <a:gd name="connsiteY37" fmla="*/ 147278 h 310818"/>
              <a:gd name="connsiteX38" fmla="*/ 228889 w 286089"/>
              <a:gd name="connsiteY38" fmla="*/ 185680 h 310818"/>
              <a:gd name="connsiteX39" fmla="*/ 243187 w 286089"/>
              <a:gd name="connsiteY39" fmla="*/ 188190 h 310818"/>
              <a:gd name="connsiteX40" fmla="*/ 286090 w 286089"/>
              <a:gd name="connsiteY40" fmla="*/ 147278 h 310818"/>
              <a:gd name="connsiteX41" fmla="*/ 243187 w 286089"/>
              <a:gd name="connsiteY41" fmla="*/ 106366 h 310818"/>
              <a:gd name="connsiteX42" fmla="*/ 130790 w 286089"/>
              <a:gd name="connsiteY42" fmla="*/ 278106 h 310818"/>
              <a:gd name="connsiteX43" fmla="*/ 0 w 286089"/>
              <a:gd name="connsiteY43" fmla="*/ 294465 h 310818"/>
              <a:gd name="connsiteX44" fmla="*/ 130790 w 286089"/>
              <a:gd name="connsiteY44" fmla="*/ 310819 h 310818"/>
              <a:gd name="connsiteX45" fmla="*/ 261584 w 286089"/>
              <a:gd name="connsiteY45" fmla="*/ 294465 h 310818"/>
              <a:gd name="connsiteX46" fmla="*/ 130790 w 286089"/>
              <a:gd name="connsiteY46" fmla="*/ 278106 h 310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286089" h="310818">
                <a:moveTo>
                  <a:pt x="98140" y="261829"/>
                </a:moveTo>
                <a:lnTo>
                  <a:pt x="163514" y="261829"/>
                </a:lnTo>
                <a:cubicBezTo>
                  <a:pt x="199619" y="261829"/>
                  <a:pt x="228884" y="232522"/>
                  <a:pt x="228884" y="196374"/>
                </a:cubicBezTo>
                <a:lnTo>
                  <a:pt x="228884" y="65455"/>
                </a:lnTo>
                <a:lnTo>
                  <a:pt x="195481" y="65455"/>
                </a:lnTo>
                <a:cubicBezTo>
                  <a:pt x="192620" y="51697"/>
                  <a:pt x="181376" y="43942"/>
                  <a:pt x="172069" y="37559"/>
                </a:cubicBezTo>
                <a:cubicBezTo>
                  <a:pt x="162150" y="30762"/>
                  <a:pt x="156977" y="26822"/>
                  <a:pt x="156977" y="18498"/>
                </a:cubicBezTo>
                <a:cubicBezTo>
                  <a:pt x="156977" y="10424"/>
                  <a:pt x="161948" y="6445"/>
                  <a:pt x="171313" y="0"/>
                </a:cubicBezTo>
                <a:lnTo>
                  <a:pt x="136715" y="0"/>
                </a:lnTo>
                <a:cubicBezTo>
                  <a:pt x="133223" y="4966"/>
                  <a:pt x="130828" y="10920"/>
                  <a:pt x="130828" y="18498"/>
                </a:cubicBezTo>
                <a:cubicBezTo>
                  <a:pt x="130828" y="36682"/>
                  <a:pt x="144206" y="45854"/>
                  <a:pt x="154958" y="53229"/>
                </a:cubicBezTo>
                <a:cubicBezTo>
                  <a:pt x="161693" y="57844"/>
                  <a:pt x="166048" y="61211"/>
                  <a:pt x="168273" y="65455"/>
                </a:cubicBezTo>
                <a:lnTo>
                  <a:pt x="111306" y="65455"/>
                </a:lnTo>
                <a:cubicBezTo>
                  <a:pt x="106722" y="55951"/>
                  <a:pt x="97931" y="49790"/>
                  <a:pt x="90351" y="44592"/>
                </a:cubicBezTo>
                <a:cubicBezTo>
                  <a:pt x="80437" y="37795"/>
                  <a:pt x="75258" y="33864"/>
                  <a:pt x="75258" y="25545"/>
                </a:cubicBezTo>
                <a:cubicBezTo>
                  <a:pt x="75258" y="17231"/>
                  <a:pt x="80430" y="13300"/>
                  <a:pt x="90344" y="6503"/>
                </a:cubicBezTo>
                <a:cubicBezTo>
                  <a:pt x="93241" y="4523"/>
                  <a:pt x="96312" y="2384"/>
                  <a:pt x="99278" y="0"/>
                </a:cubicBezTo>
                <a:lnTo>
                  <a:pt x="61189" y="0"/>
                </a:lnTo>
                <a:cubicBezTo>
                  <a:pt x="54506" y="6118"/>
                  <a:pt x="49110" y="14013"/>
                  <a:pt x="49110" y="25545"/>
                </a:cubicBezTo>
                <a:cubicBezTo>
                  <a:pt x="49110" y="43725"/>
                  <a:pt x="62490" y="52896"/>
                  <a:pt x="73240" y="60262"/>
                </a:cubicBezTo>
                <a:cubicBezTo>
                  <a:pt x="76022" y="62169"/>
                  <a:pt x="78329" y="63841"/>
                  <a:pt x="80355" y="65454"/>
                </a:cubicBezTo>
                <a:lnTo>
                  <a:pt x="32767" y="65454"/>
                </a:lnTo>
                <a:lnTo>
                  <a:pt x="32767" y="196374"/>
                </a:lnTo>
                <a:cubicBezTo>
                  <a:pt x="32767" y="232522"/>
                  <a:pt x="62035" y="261829"/>
                  <a:pt x="98140" y="261829"/>
                </a:cubicBezTo>
                <a:close/>
                <a:moveTo>
                  <a:pt x="59195" y="88846"/>
                </a:moveTo>
                <a:lnTo>
                  <a:pt x="204374" y="90007"/>
                </a:lnTo>
                <a:lnTo>
                  <a:pt x="204374" y="196374"/>
                </a:lnTo>
                <a:cubicBezTo>
                  <a:pt x="204374" y="214447"/>
                  <a:pt x="181564" y="237281"/>
                  <a:pt x="163514" y="237281"/>
                </a:cubicBezTo>
                <a:lnTo>
                  <a:pt x="98140" y="237281"/>
                </a:lnTo>
                <a:cubicBezTo>
                  <a:pt x="80087" y="237281"/>
                  <a:pt x="57278" y="214447"/>
                  <a:pt x="57278" y="196374"/>
                </a:cubicBezTo>
                <a:lnTo>
                  <a:pt x="59195" y="88846"/>
                </a:lnTo>
                <a:close/>
                <a:moveTo>
                  <a:pt x="243187" y="106366"/>
                </a:moveTo>
                <a:cubicBezTo>
                  <a:pt x="238148" y="106366"/>
                  <a:pt x="233379" y="107349"/>
                  <a:pt x="228889" y="108871"/>
                </a:cubicBezTo>
                <a:lnTo>
                  <a:pt x="228889" y="147278"/>
                </a:lnTo>
                <a:cubicBezTo>
                  <a:pt x="228889" y="139744"/>
                  <a:pt x="231688" y="122590"/>
                  <a:pt x="245230" y="122590"/>
                </a:cubicBezTo>
                <a:cubicBezTo>
                  <a:pt x="258766" y="122590"/>
                  <a:pt x="269740" y="133645"/>
                  <a:pt x="269740" y="147287"/>
                </a:cubicBezTo>
                <a:cubicBezTo>
                  <a:pt x="269740" y="160929"/>
                  <a:pt x="258766" y="171990"/>
                  <a:pt x="245230" y="171990"/>
                </a:cubicBezTo>
                <a:cubicBezTo>
                  <a:pt x="231688" y="171990"/>
                  <a:pt x="228889" y="154807"/>
                  <a:pt x="228889" y="147278"/>
                </a:cubicBezTo>
                <a:lnTo>
                  <a:pt x="228889" y="185680"/>
                </a:lnTo>
                <a:cubicBezTo>
                  <a:pt x="233379" y="187207"/>
                  <a:pt x="238148" y="188190"/>
                  <a:pt x="243187" y="188190"/>
                </a:cubicBezTo>
                <a:cubicBezTo>
                  <a:pt x="266879" y="188190"/>
                  <a:pt x="286090" y="169870"/>
                  <a:pt x="286090" y="147278"/>
                </a:cubicBezTo>
                <a:cubicBezTo>
                  <a:pt x="286090" y="124681"/>
                  <a:pt x="266879" y="106366"/>
                  <a:pt x="243187" y="106366"/>
                </a:cubicBezTo>
                <a:close/>
                <a:moveTo>
                  <a:pt x="130790" y="278106"/>
                </a:moveTo>
                <a:cubicBezTo>
                  <a:pt x="58557" y="278106"/>
                  <a:pt x="0" y="285428"/>
                  <a:pt x="0" y="294465"/>
                </a:cubicBezTo>
                <a:cubicBezTo>
                  <a:pt x="0" y="303497"/>
                  <a:pt x="58557" y="310819"/>
                  <a:pt x="130790" y="310819"/>
                </a:cubicBezTo>
                <a:cubicBezTo>
                  <a:pt x="203030" y="310819"/>
                  <a:pt x="261584" y="303497"/>
                  <a:pt x="261584" y="294465"/>
                </a:cubicBezTo>
                <a:cubicBezTo>
                  <a:pt x="261584" y="285427"/>
                  <a:pt x="203030" y="278106"/>
                  <a:pt x="130790" y="278106"/>
                </a:cubicBezTo>
                <a:close/>
              </a:path>
            </a:pathLst>
          </a:custGeom>
          <a:solidFill>
            <a:schemeClr val="accent1"/>
          </a:solidFill>
          <a:ln w="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5" name="图形 58">
            <a:extLst>
              <a:ext uri="{FF2B5EF4-FFF2-40B4-BE49-F238E27FC236}">
                <a16:creationId xmlns:a16="http://schemas.microsoft.com/office/drawing/2014/main" id="{69B70A74-89CF-424C-81C9-7D27C9DF44B0}"/>
              </a:ext>
            </a:extLst>
          </p:cNvPr>
          <p:cNvSpPr/>
          <p:nvPr/>
        </p:nvSpPr>
        <p:spPr>
          <a:xfrm>
            <a:off x="5397288" y="3159345"/>
            <a:ext cx="292125" cy="311816"/>
          </a:xfrm>
          <a:custGeom>
            <a:avLst/>
            <a:gdLst>
              <a:gd name="connsiteX0" fmla="*/ 280888 w 292125"/>
              <a:gd name="connsiteY0" fmla="*/ 300682 h 311816"/>
              <a:gd name="connsiteX1" fmla="*/ 280888 w 292125"/>
              <a:gd name="connsiteY1" fmla="*/ 289541 h 311816"/>
              <a:gd name="connsiteX2" fmla="*/ 269655 w 292125"/>
              <a:gd name="connsiteY2" fmla="*/ 289541 h 311816"/>
              <a:gd name="connsiteX3" fmla="*/ 269655 w 292125"/>
              <a:gd name="connsiteY3" fmla="*/ 278407 h 311816"/>
              <a:gd name="connsiteX4" fmla="*/ 258417 w 292125"/>
              <a:gd name="connsiteY4" fmla="*/ 278407 h 311816"/>
              <a:gd name="connsiteX5" fmla="*/ 258417 w 292125"/>
              <a:gd name="connsiteY5" fmla="*/ 133633 h 311816"/>
              <a:gd name="connsiteX6" fmla="*/ 269655 w 292125"/>
              <a:gd name="connsiteY6" fmla="*/ 133633 h 311816"/>
              <a:gd name="connsiteX7" fmla="*/ 269655 w 292125"/>
              <a:gd name="connsiteY7" fmla="*/ 122498 h 311816"/>
              <a:gd name="connsiteX8" fmla="*/ 280888 w 292125"/>
              <a:gd name="connsiteY8" fmla="*/ 122498 h 311816"/>
              <a:gd name="connsiteX9" fmla="*/ 280888 w 292125"/>
              <a:gd name="connsiteY9" fmla="*/ 111364 h 311816"/>
              <a:gd name="connsiteX10" fmla="*/ 292126 w 292125"/>
              <a:gd name="connsiteY10" fmla="*/ 111364 h 311816"/>
              <a:gd name="connsiteX11" fmla="*/ 292126 w 292125"/>
              <a:gd name="connsiteY11" fmla="*/ 300682 h 311816"/>
              <a:gd name="connsiteX12" fmla="*/ 280888 w 292125"/>
              <a:gd name="connsiteY12" fmla="*/ 300682 h 311816"/>
              <a:gd name="connsiteX13" fmla="*/ 269655 w 292125"/>
              <a:gd name="connsiteY13" fmla="*/ 122498 h 311816"/>
              <a:gd name="connsiteX14" fmla="*/ 258417 w 292125"/>
              <a:gd name="connsiteY14" fmla="*/ 122498 h 311816"/>
              <a:gd name="connsiteX15" fmla="*/ 258417 w 292125"/>
              <a:gd name="connsiteY15" fmla="*/ 133633 h 311816"/>
              <a:gd name="connsiteX16" fmla="*/ 33710 w 292125"/>
              <a:gd name="connsiteY16" fmla="*/ 133633 h 311816"/>
              <a:gd name="connsiteX17" fmla="*/ 33710 w 292125"/>
              <a:gd name="connsiteY17" fmla="*/ 122498 h 311816"/>
              <a:gd name="connsiteX18" fmla="*/ 22471 w 292125"/>
              <a:gd name="connsiteY18" fmla="*/ 122498 h 311816"/>
              <a:gd name="connsiteX19" fmla="*/ 22471 w 292125"/>
              <a:gd name="connsiteY19" fmla="*/ 111364 h 311816"/>
              <a:gd name="connsiteX20" fmla="*/ 11236 w 292125"/>
              <a:gd name="connsiteY20" fmla="*/ 111364 h 311816"/>
              <a:gd name="connsiteX21" fmla="*/ 11236 w 292125"/>
              <a:gd name="connsiteY21" fmla="*/ 100229 h 311816"/>
              <a:gd name="connsiteX22" fmla="*/ 280888 w 292125"/>
              <a:gd name="connsiteY22" fmla="*/ 100229 h 311816"/>
              <a:gd name="connsiteX23" fmla="*/ 280888 w 292125"/>
              <a:gd name="connsiteY23" fmla="*/ 111364 h 311816"/>
              <a:gd name="connsiteX24" fmla="*/ 269655 w 292125"/>
              <a:gd name="connsiteY24" fmla="*/ 111364 h 311816"/>
              <a:gd name="connsiteX25" fmla="*/ 269655 w 292125"/>
              <a:gd name="connsiteY25" fmla="*/ 122498 h 311816"/>
              <a:gd name="connsiteX26" fmla="*/ 22471 w 292125"/>
              <a:gd name="connsiteY26" fmla="*/ 122498 h 311816"/>
              <a:gd name="connsiteX27" fmla="*/ 22471 w 292125"/>
              <a:gd name="connsiteY27" fmla="*/ 133633 h 311816"/>
              <a:gd name="connsiteX28" fmla="*/ 33710 w 292125"/>
              <a:gd name="connsiteY28" fmla="*/ 133633 h 311816"/>
              <a:gd name="connsiteX29" fmla="*/ 33710 w 292125"/>
              <a:gd name="connsiteY29" fmla="*/ 278407 h 311816"/>
              <a:gd name="connsiteX30" fmla="*/ 22471 w 292125"/>
              <a:gd name="connsiteY30" fmla="*/ 278407 h 311816"/>
              <a:gd name="connsiteX31" fmla="*/ 22471 w 292125"/>
              <a:gd name="connsiteY31" fmla="*/ 289541 h 311816"/>
              <a:gd name="connsiteX32" fmla="*/ 11236 w 292125"/>
              <a:gd name="connsiteY32" fmla="*/ 289541 h 311816"/>
              <a:gd name="connsiteX33" fmla="*/ 11236 w 292125"/>
              <a:gd name="connsiteY33" fmla="*/ 300682 h 311816"/>
              <a:gd name="connsiteX34" fmla="*/ 0 w 292125"/>
              <a:gd name="connsiteY34" fmla="*/ 300682 h 311816"/>
              <a:gd name="connsiteX35" fmla="*/ 0 w 292125"/>
              <a:gd name="connsiteY35" fmla="*/ 111364 h 311816"/>
              <a:gd name="connsiteX36" fmla="*/ 11235 w 292125"/>
              <a:gd name="connsiteY36" fmla="*/ 111364 h 311816"/>
              <a:gd name="connsiteX37" fmla="*/ 11235 w 292125"/>
              <a:gd name="connsiteY37" fmla="*/ 122498 h 311816"/>
              <a:gd name="connsiteX38" fmla="*/ 22471 w 292125"/>
              <a:gd name="connsiteY38" fmla="*/ 122498 h 311816"/>
              <a:gd name="connsiteX39" fmla="*/ 22471 w 292125"/>
              <a:gd name="connsiteY39" fmla="*/ 289541 h 311816"/>
              <a:gd name="connsiteX40" fmla="*/ 33710 w 292125"/>
              <a:gd name="connsiteY40" fmla="*/ 289541 h 311816"/>
              <a:gd name="connsiteX41" fmla="*/ 33710 w 292125"/>
              <a:gd name="connsiteY41" fmla="*/ 278407 h 311816"/>
              <a:gd name="connsiteX42" fmla="*/ 258417 w 292125"/>
              <a:gd name="connsiteY42" fmla="*/ 278407 h 311816"/>
              <a:gd name="connsiteX43" fmla="*/ 258417 w 292125"/>
              <a:gd name="connsiteY43" fmla="*/ 289541 h 311816"/>
              <a:gd name="connsiteX44" fmla="*/ 269655 w 292125"/>
              <a:gd name="connsiteY44" fmla="*/ 289541 h 311816"/>
              <a:gd name="connsiteX45" fmla="*/ 269655 w 292125"/>
              <a:gd name="connsiteY45" fmla="*/ 300682 h 311816"/>
              <a:gd name="connsiteX46" fmla="*/ 280888 w 292125"/>
              <a:gd name="connsiteY46" fmla="*/ 300682 h 311816"/>
              <a:gd name="connsiteX47" fmla="*/ 280888 w 292125"/>
              <a:gd name="connsiteY47" fmla="*/ 311817 h 311816"/>
              <a:gd name="connsiteX48" fmla="*/ 11236 w 292125"/>
              <a:gd name="connsiteY48" fmla="*/ 311817 h 311816"/>
              <a:gd name="connsiteX49" fmla="*/ 11236 w 292125"/>
              <a:gd name="connsiteY49" fmla="*/ 300682 h 311816"/>
              <a:gd name="connsiteX50" fmla="*/ 22471 w 292125"/>
              <a:gd name="connsiteY50" fmla="*/ 300682 h 311816"/>
              <a:gd name="connsiteX51" fmla="*/ 22471 w 292125"/>
              <a:gd name="connsiteY51" fmla="*/ 289541 h 311816"/>
              <a:gd name="connsiteX52" fmla="*/ 110746 w 292125"/>
              <a:gd name="connsiteY52" fmla="*/ 233662 h 311816"/>
              <a:gd name="connsiteX53" fmla="*/ 136432 w 292125"/>
              <a:gd name="connsiteY53" fmla="*/ 192500 h 311816"/>
              <a:gd name="connsiteX54" fmla="*/ 162118 w 292125"/>
              <a:gd name="connsiteY54" fmla="*/ 218153 h 311816"/>
              <a:gd name="connsiteX55" fmla="*/ 197428 w 292125"/>
              <a:gd name="connsiteY55" fmla="*/ 165455 h 311816"/>
              <a:gd name="connsiteX56" fmla="*/ 234345 w 292125"/>
              <a:gd name="connsiteY56" fmla="*/ 256132 h 311816"/>
              <a:gd name="connsiteX57" fmla="*/ 70624 w 292125"/>
              <a:gd name="connsiteY57" fmla="*/ 256132 h 311816"/>
              <a:gd name="connsiteX58" fmla="*/ 91487 w 292125"/>
              <a:gd name="connsiteY58" fmla="*/ 214769 h 311816"/>
              <a:gd name="connsiteX59" fmla="*/ 110746 w 292125"/>
              <a:gd name="connsiteY59" fmla="*/ 233662 h 311816"/>
              <a:gd name="connsiteX60" fmla="*/ 95402 w 292125"/>
              <a:gd name="connsiteY60" fmla="*/ 189415 h 311816"/>
              <a:gd name="connsiteX61" fmla="*/ 78548 w 292125"/>
              <a:gd name="connsiteY61" fmla="*/ 172713 h 311816"/>
              <a:gd name="connsiteX62" fmla="*/ 95402 w 292125"/>
              <a:gd name="connsiteY62" fmla="*/ 156006 h 311816"/>
              <a:gd name="connsiteX63" fmla="*/ 112250 w 292125"/>
              <a:gd name="connsiteY63" fmla="*/ 172713 h 311816"/>
              <a:gd name="connsiteX64" fmla="*/ 95402 w 292125"/>
              <a:gd name="connsiteY64" fmla="*/ 189415 h 311816"/>
              <a:gd name="connsiteX65" fmla="*/ 247178 w 292125"/>
              <a:gd name="connsiteY65" fmla="*/ 100229 h 311816"/>
              <a:gd name="connsiteX66" fmla="*/ 164918 w 292125"/>
              <a:gd name="connsiteY66" fmla="*/ 39534 h 311816"/>
              <a:gd name="connsiteX67" fmla="*/ 150879 w 292125"/>
              <a:gd name="connsiteY67" fmla="*/ 44544 h 311816"/>
              <a:gd name="connsiteX68" fmla="*/ 132809 w 292125"/>
              <a:gd name="connsiteY68" fmla="*/ 35399 h 311816"/>
              <a:gd name="connsiteX69" fmla="*/ 44942 w 292125"/>
              <a:gd name="connsiteY69" fmla="*/ 100229 h 311816"/>
              <a:gd name="connsiteX70" fmla="*/ 33706 w 292125"/>
              <a:gd name="connsiteY70" fmla="*/ 100229 h 311816"/>
              <a:gd name="connsiteX71" fmla="*/ 129141 w 292125"/>
              <a:gd name="connsiteY71" fmla="*/ 27642 h 311816"/>
              <a:gd name="connsiteX72" fmla="*/ 128402 w 292125"/>
              <a:gd name="connsiteY72" fmla="*/ 22275 h 311816"/>
              <a:gd name="connsiteX73" fmla="*/ 150879 w 292125"/>
              <a:gd name="connsiteY73" fmla="*/ 0 h 311816"/>
              <a:gd name="connsiteX74" fmla="*/ 173343 w 292125"/>
              <a:gd name="connsiteY74" fmla="*/ 22275 h 311816"/>
              <a:gd name="connsiteX75" fmla="*/ 170322 w 292125"/>
              <a:gd name="connsiteY75" fmla="*/ 33228 h 311816"/>
              <a:gd name="connsiteX76" fmla="*/ 258417 w 292125"/>
              <a:gd name="connsiteY76" fmla="*/ 100229 h 311816"/>
              <a:gd name="connsiteX77" fmla="*/ 247178 w 292125"/>
              <a:gd name="connsiteY77" fmla="*/ 100229 h 311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292125" h="311816">
                <a:moveTo>
                  <a:pt x="280888" y="300682"/>
                </a:moveTo>
                <a:lnTo>
                  <a:pt x="280888" y="289541"/>
                </a:lnTo>
                <a:lnTo>
                  <a:pt x="269655" y="289541"/>
                </a:lnTo>
                <a:lnTo>
                  <a:pt x="269655" y="278407"/>
                </a:lnTo>
                <a:lnTo>
                  <a:pt x="258417" y="278407"/>
                </a:lnTo>
                <a:lnTo>
                  <a:pt x="258417" y="133633"/>
                </a:lnTo>
                <a:lnTo>
                  <a:pt x="269655" y="133633"/>
                </a:lnTo>
                <a:lnTo>
                  <a:pt x="269655" y="122498"/>
                </a:lnTo>
                <a:lnTo>
                  <a:pt x="280888" y="122498"/>
                </a:lnTo>
                <a:lnTo>
                  <a:pt x="280888" y="111364"/>
                </a:lnTo>
                <a:lnTo>
                  <a:pt x="292126" y="111364"/>
                </a:lnTo>
                <a:lnTo>
                  <a:pt x="292126" y="300682"/>
                </a:lnTo>
                <a:lnTo>
                  <a:pt x="280888" y="300682"/>
                </a:lnTo>
                <a:close/>
                <a:moveTo>
                  <a:pt x="269655" y="122498"/>
                </a:moveTo>
                <a:lnTo>
                  <a:pt x="258417" y="122498"/>
                </a:lnTo>
                <a:lnTo>
                  <a:pt x="258417" y="133633"/>
                </a:lnTo>
                <a:lnTo>
                  <a:pt x="33710" y="133633"/>
                </a:lnTo>
                <a:lnTo>
                  <a:pt x="33710" y="122498"/>
                </a:lnTo>
                <a:lnTo>
                  <a:pt x="22471" y="122498"/>
                </a:lnTo>
                <a:lnTo>
                  <a:pt x="22471" y="111364"/>
                </a:lnTo>
                <a:lnTo>
                  <a:pt x="11236" y="111364"/>
                </a:lnTo>
                <a:lnTo>
                  <a:pt x="11236" y="100229"/>
                </a:lnTo>
                <a:lnTo>
                  <a:pt x="280888" y="100229"/>
                </a:lnTo>
                <a:lnTo>
                  <a:pt x="280888" y="111364"/>
                </a:lnTo>
                <a:lnTo>
                  <a:pt x="269655" y="111364"/>
                </a:lnTo>
                <a:lnTo>
                  <a:pt x="269655" y="122498"/>
                </a:lnTo>
                <a:close/>
                <a:moveTo>
                  <a:pt x="22471" y="122498"/>
                </a:moveTo>
                <a:lnTo>
                  <a:pt x="22471" y="133633"/>
                </a:lnTo>
                <a:lnTo>
                  <a:pt x="33710" y="133633"/>
                </a:lnTo>
                <a:lnTo>
                  <a:pt x="33710" y="278407"/>
                </a:lnTo>
                <a:lnTo>
                  <a:pt x="22471" y="278407"/>
                </a:lnTo>
                <a:lnTo>
                  <a:pt x="22471" y="289541"/>
                </a:lnTo>
                <a:lnTo>
                  <a:pt x="11236" y="289541"/>
                </a:lnTo>
                <a:lnTo>
                  <a:pt x="11236" y="300682"/>
                </a:lnTo>
                <a:lnTo>
                  <a:pt x="0" y="300682"/>
                </a:lnTo>
                <a:lnTo>
                  <a:pt x="0" y="111364"/>
                </a:lnTo>
                <a:lnTo>
                  <a:pt x="11235" y="111364"/>
                </a:lnTo>
                <a:lnTo>
                  <a:pt x="11235" y="122498"/>
                </a:lnTo>
                <a:lnTo>
                  <a:pt x="22471" y="122498"/>
                </a:lnTo>
                <a:close/>
                <a:moveTo>
                  <a:pt x="22471" y="289541"/>
                </a:moveTo>
                <a:lnTo>
                  <a:pt x="33710" y="289541"/>
                </a:lnTo>
                <a:lnTo>
                  <a:pt x="33710" y="278407"/>
                </a:lnTo>
                <a:lnTo>
                  <a:pt x="258417" y="278407"/>
                </a:lnTo>
                <a:lnTo>
                  <a:pt x="258417" y="289541"/>
                </a:lnTo>
                <a:lnTo>
                  <a:pt x="269655" y="289541"/>
                </a:lnTo>
                <a:lnTo>
                  <a:pt x="269655" y="300682"/>
                </a:lnTo>
                <a:lnTo>
                  <a:pt x="280888" y="300682"/>
                </a:lnTo>
                <a:lnTo>
                  <a:pt x="280888" y="311817"/>
                </a:lnTo>
                <a:lnTo>
                  <a:pt x="11236" y="311817"/>
                </a:lnTo>
                <a:lnTo>
                  <a:pt x="11236" y="300682"/>
                </a:lnTo>
                <a:lnTo>
                  <a:pt x="22471" y="300682"/>
                </a:lnTo>
                <a:lnTo>
                  <a:pt x="22471" y="289541"/>
                </a:lnTo>
                <a:close/>
                <a:moveTo>
                  <a:pt x="110746" y="233662"/>
                </a:moveTo>
                <a:lnTo>
                  <a:pt x="136432" y="192500"/>
                </a:lnTo>
                <a:lnTo>
                  <a:pt x="162118" y="218153"/>
                </a:lnTo>
                <a:lnTo>
                  <a:pt x="197428" y="165455"/>
                </a:lnTo>
                <a:lnTo>
                  <a:pt x="234345" y="256132"/>
                </a:lnTo>
                <a:lnTo>
                  <a:pt x="70624" y="256132"/>
                </a:lnTo>
                <a:lnTo>
                  <a:pt x="91487" y="214769"/>
                </a:lnTo>
                <a:lnTo>
                  <a:pt x="110746" y="233662"/>
                </a:lnTo>
                <a:close/>
                <a:moveTo>
                  <a:pt x="95402" y="189415"/>
                </a:moveTo>
                <a:cubicBezTo>
                  <a:pt x="86094" y="189415"/>
                  <a:pt x="78548" y="181936"/>
                  <a:pt x="78548" y="172713"/>
                </a:cubicBezTo>
                <a:cubicBezTo>
                  <a:pt x="78548" y="163485"/>
                  <a:pt x="86095" y="156006"/>
                  <a:pt x="95402" y="156006"/>
                </a:cubicBezTo>
                <a:cubicBezTo>
                  <a:pt x="104709" y="156006"/>
                  <a:pt x="112250" y="163485"/>
                  <a:pt x="112250" y="172713"/>
                </a:cubicBezTo>
                <a:cubicBezTo>
                  <a:pt x="112250" y="181936"/>
                  <a:pt x="104709" y="189415"/>
                  <a:pt x="95402" y="189415"/>
                </a:cubicBezTo>
                <a:close/>
                <a:moveTo>
                  <a:pt x="247178" y="100229"/>
                </a:moveTo>
                <a:lnTo>
                  <a:pt x="164918" y="39534"/>
                </a:lnTo>
                <a:cubicBezTo>
                  <a:pt x="161055" y="42619"/>
                  <a:pt x="156219" y="44544"/>
                  <a:pt x="150879" y="44544"/>
                </a:cubicBezTo>
                <a:cubicBezTo>
                  <a:pt x="143438" y="44544"/>
                  <a:pt x="136892" y="40921"/>
                  <a:pt x="132809" y="35399"/>
                </a:cubicBezTo>
                <a:lnTo>
                  <a:pt x="44942" y="100229"/>
                </a:lnTo>
                <a:lnTo>
                  <a:pt x="33706" y="100229"/>
                </a:lnTo>
                <a:lnTo>
                  <a:pt x="129141" y="27642"/>
                </a:lnTo>
                <a:cubicBezTo>
                  <a:pt x="128700" y="25917"/>
                  <a:pt x="128402" y="24135"/>
                  <a:pt x="128402" y="22275"/>
                </a:cubicBezTo>
                <a:cubicBezTo>
                  <a:pt x="128402" y="9968"/>
                  <a:pt x="138467" y="0"/>
                  <a:pt x="150879" y="0"/>
                </a:cubicBezTo>
                <a:cubicBezTo>
                  <a:pt x="163284" y="0"/>
                  <a:pt x="173343" y="9968"/>
                  <a:pt x="173343" y="22275"/>
                </a:cubicBezTo>
                <a:cubicBezTo>
                  <a:pt x="173343" y="26281"/>
                  <a:pt x="172196" y="29981"/>
                  <a:pt x="170322" y="33228"/>
                </a:cubicBezTo>
                <a:lnTo>
                  <a:pt x="258417" y="100229"/>
                </a:lnTo>
                <a:lnTo>
                  <a:pt x="247178" y="100229"/>
                </a:lnTo>
                <a:close/>
              </a:path>
            </a:pathLst>
          </a:custGeom>
          <a:solidFill>
            <a:schemeClr val="accent1"/>
          </a:solidFill>
          <a:ln w="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6" name="图形 60">
            <a:extLst>
              <a:ext uri="{FF2B5EF4-FFF2-40B4-BE49-F238E27FC236}">
                <a16:creationId xmlns:a16="http://schemas.microsoft.com/office/drawing/2014/main" id="{DF436334-5374-4143-B75D-30D6D644AE96}"/>
              </a:ext>
            </a:extLst>
          </p:cNvPr>
          <p:cNvSpPr/>
          <p:nvPr/>
        </p:nvSpPr>
        <p:spPr>
          <a:xfrm>
            <a:off x="6488933" y="3158949"/>
            <a:ext cx="313672" cy="313690"/>
          </a:xfrm>
          <a:custGeom>
            <a:avLst/>
            <a:gdLst>
              <a:gd name="connsiteX0" fmla="*/ 267958 w 313672"/>
              <a:gd name="connsiteY0" fmla="*/ 163368 h 313690"/>
              <a:gd name="connsiteX1" fmla="*/ 45725 w 313672"/>
              <a:gd name="connsiteY1" fmla="*/ 163368 h 313690"/>
              <a:gd name="connsiteX2" fmla="*/ 26117 w 313672"/>
              <a:gd name="connsiteY2" fmla="*/ 182976 h 313690"/>
              <a:gd name="connsiteX3" fmla="*/ 26117 w 313672"/>
              <a:gd name="connsiteY3" fmla="*/ 294083 h 313690"/>
              <a:gd name="connsiteX4" fmla="*/ 45725 w 313672"/>
              <a:gd name="connsiteY4" fmla="*/ 313691 h 313690"/>
              <a:gd name="connsiteX5" fmla="*/ 267958 w 313672"/>
              <a:gd name="connsiteY5" fmla="*/ 313691 h 313690"/>
              <a:gd name="connsiteX6" fmla="*/ 287566 w 313672"/>
              <a:gd name="connsiteY6" fmla="*/ 294083 h 313690"/>
              <a:gd name="connsiteX7" fmla="*/ 287566 w 313672"/>
              <a:gd name="connsiteY7" fmla="*/ 182976 h 313690"/>
              <a:gd name="connsiteX8" fmla="*/ 267958 w 313672"/>
              <a:gd name="connsiteY8" fmla="*/ 163368 h 313690"/>
              <a:gd name="connsiteX9" fmla="*/ 83381 w 313672"/>
              <a:gd name="connsiteY9" fmla="*/ 270721 h 313690"/>
              <a:gd name="connsiteX10" fmla="*/ 75198 w 313672"/>
              <a:gd name="connsiteY10" fmla="*/ 270721 h 313690"/>
              <a:gd name="connsiteX11" fmla="*/ 75909 w 313672"/>
              <a:gd name="connsiteY11" fmla="*/ 256133 h 313690"/>
              <a:gd name="connsiteX12" fmla="*/ 75909 w 313672"/>
              <a:gd name="connsiteY12" fmla="*/ 223045 h 313690"/>
              <a:gd name="connsiteX13" fmla="*/ 75198 w 313672"/>
              <a:gd name="connsiteY13" fmla="*/ 210949 h 313690"/>
              <a:gd name="connsiteX14" fmla="*/ 83381 w 313672"/>
              <a:gd name="connsiteY14" fmla="*/ 210949 h 313690"/>
              <a:gd name="connsiteX15" fmla="*/ 82669 w 313672"/>
              <a:gd name="connsiteY15" fmla="*/ 222690 h 313690"/>
              <a:gd name="connsiteX16" fmla="*/ 82669 w 313672"/>
              <a:gd name="connsiteY16" fmla="*/ 256133 h 313690"/>
              <a:gd name="connsiteX17" fmla="*/ 83381 w 313672"/>
              <a:gd name="connsiteY17" fmla="*/ 270721 h 313690"/>
              <a:gd name="connsiteX18" fmla="*/ 99391 w 313672"/>
              <a:gd name="connsiteY18" fmla="*/ 281394 h 313690"/>
              <a:gd name="connsiteX19" fmla="*/ 91564 w 313672"/>
              <a:gd name="connsiteY19" fmla="*/ 281394 h 313690"/>
              <a:gd name="connsiteX20" fmla="*/ 92275 w 313672"/>
              <a:gd name="connsiteY20" fmla="*/ 269297 h 313690"/>
              <a:gd name="connsiteX21" fmla="*/ 92275 w 313672"/>
              <a:gd name="connsiteY21" fmla="*/ 212016 h 313690"/>
              <a:gd name="connsiteX22" fmla="*/ 91208 w 313672"/>
              <a:gd name="connsiteY22" fmla="*/ 199208 h 313690"/>
              <a:gd name="connsiteX23" fmla="*/ 99747 w 313672"/>
              <a:gd name="connsiteY23" fmla="*/ 199208 h 313690"/>
              <a:gd name="connsiteX24" fmla="*/ 99036 w 313672"/>
              <a:gd name="connsiteY24" fmla="*/ 212372 h 313690"/>
              <a:gd name="connsiteX25" fmla="*/ 99036 w 313672"/>
              <a:gd name="connsiteY25" fmla="*/ 269297 h 313690"/>
              <a:gd name="connsiteX26" fmla="*/ 99391 w 313672"/>
              <a:gd name="connsiteY26" fmla="*/ 281394 h 313690"/>
              <a:gd name="connsiteX27" fmla="*/ 153826 w 313672"/>
              <a:gd name="connsiteY27" fmla="*/ 278903 h 313690"/>
              <a:gd name="connsiteX28" fmla="*/ 146355 w 313672"/>
              <a:gd name="connsiteY28" fmla="*/ 278903 h 313690"/>
              <a:gd name="connsiteX29" fmla="*/ 146355 w 313672"/>
              <a:gd name="connsiteY29" fmla="*/ 272499 h 313690"/>
              <a:gd name="connsiteX30" fmla="*/ 115047 w 313672"/>
              <a:gd name="connsiteY30" fmla="*/ 272499 h 313690"/>
              <a:gd name="connsiteX31" fmla="*/ 115047 w 313672"/>
              <a:gd name="connsiteY31" fmla="*/ 279971 h 313690"/>
              <a:gd name="connsiteX32" fmla="*/ 107575 w 313672"/>
              <a:gd name="connsiteY32" fmla="*/ 279971 h 313690"/>
              <a:gd name="connsiteX33" fmla="*/ 107931 w 313672"/>
              <a:gd name="connsiteY33" fmla="*/ 260047 h 313690"/>
              <a:gd name="connsiteX34" fmla="*/ 107575 w 313672"/>
              <a:gd name="connsiteY34" fmla="*/ 240478 h 313690"/>
              <a:gd name="connsiteX35" fmla="*/ 153826 w 313672"/>
              <a:gd name="connsiteY35" fmla="*/ 240478 h 313690"/>
              <a:gd name="connsiteX36" fmla="*/ 153471 w 313672"/>
              <a:gd name="connsiteY36" fmla="*/ 260403 h 313690"/>
              <a:gd name="connsiteX37" fmla="*/ 153826 w 313672"/>
              <a:gd name="connsiteY37" fmla="*/ 278903 h 313690"/>
              <a:gd name="connsiteX38" fmla="*/ 121451 w 313672"/>
              <a:gd name="connsiteY38" fmla="*/ 224469 h 313690"/>
              <a:gd name="connsiteX39" fmla="*/ 126432 w 313672"/>
              <a:gd name="connsiteY39" fmla="*/ 220200 h 313690"/>
              <a:gd name="connsiteX40" fmla="*/ 133902 w 313672"/>
              <a:gd name="connsiteY40" fmla="*/ 227315 h 313690"/>
              <a:gd name="connsiteX41" fmla="*/ 141017 w 313672"/>
              <a:gd name="connsiteY41" fmla="*/ 234787 h 313690"/>
              <a:gd name="connsiteX42" fmla="*/ 135680 w 313672"/>
              <a:gd name="connsiteY42" fmla="*/ 239411 h 313690"/>
              <a:gd name="connsiteX43" fmla="*/ 121451 w 313672"/>
              <a:gd name="connsiteY43" fmla="*/ 224469 h 313690"/>
              <a:gd name="connsiteX44" fmla="*/ 154182 w 313672"/>
              <a:gd name="connsiteY44" fmla="*/ 220555 h 313690"/>
              <a:gd name="connsiteX45" fmla="*/ 142441 w 313672"/>
              <a:gd name="connsiteY45" fmla="*/ 219843 h 313690"/>
              <a:gd name="connsiteX46" fmla="*/ 117893 w 313672"/>
              <a:gd name="connsiteY46" fmla="*/ 219843 h 313690"/>
              <a:gd name="connsiteX47" fmla="*/ 106863 w 313672"/>
              <a:gd name="connsiteY47" fmla="*/ 234786 h 313690"/>
              <a:gd name="connsiteX48" fmla="*/ 100815 w 313672"/>
              <a:gd name="connsiteY48" fmla="*/ 230517 h 313690"/>
              <a:gd name="connsiteX49" fmla="*/ 112734 w 313672"/>
              <a:gd name="connsiteY49" fmla="*/ 214151 h 313690"/>
              <a:gd name="connsiteX50" fmla="*/ 118960 w 313672"/>
              <a:gd name="connsiteY50" fmla="*/ 199208 h 313690"/>
              <a:gd name="connsiteX51" fmla="*/ 128567 w 313672"/>
              <a:gd name="connsiteY51" fmla="*/ 202766 h 313690"/>
              <a:gd name="connsiteX52" fmla="*/ 123586 w 313672"/>
              <a:gd name="connsiteY52" fmla="*/ 208458 h 313690"/>
              <a:gd name="connsiteX53" fmla="*/ 120384 w 313672"/>
              <a:gd name="connsiteY53" fmla="*/ 214151 h 313690"/>
              <a:gd name="connsiteX54" fmla="*/ 141729 w 313672"/>
              <a:gd name="connsiteY54" fmla="*/ 214151 h 313690"/>
              <a:gd name="connsiteX55" fmla="*/ 154182 w 313672"/>
              <a:gd name="connsiteY55" fmla="*/ 213439 h 313690"/>
              <a:gd name="connsiteX56" fmla="*/ 154182 w 313672"/>
              <a:gd name="connsiteY56" fmla="*/ 220555 h 313690"/>
              <a:gd name="connsiteX57" fmla="*/ 195810 w 313672"/>
              <a:gd name="connsiteY57" fmla="*/ 267518 h 313690"/>
              <a:gd name="connsiteX58" fmla="*/ 188339 w 313672"/>
              <a:gd name="connsiteY58" fmla="*/ 267518 h 313690"/>
              <a:gd name="connsiteX59" fmla="*/ 188339 w 313672"/>
              <a:gd name="connsiteY59" fmla="*/ 260758 h 313690"/>
              <a:gd name="connsiteX60" fmla="*/ 174107 w 313672"/>
              <a:gd name="connsiteY60" fmla="*/ 260758 h 313690"/>
              <a:gd name="connsiteX61" fmla="*/ 174107 w 313672"/>
              <a:gd name="connsiteY61" fmla="*/ 272499 h 313690"/>
              <a:gd name="connsiteX62" fmla="*/ 166634 w 313672"/>
              <a:gd name="connsiteY62" fmla="*/ 272499 h 313690"/>
              <a:gd name="connsiteX63" fmla="*/ 166990 w 313672"/>
              <a:gd name="connsiteY63" fmla="*/ 239768 h 313690"/>
              <a:gd name="connsiteX64" fmla="*/ 166634 w 313672"/>
              <a:gd name="connsiteY64" fmla="*/ 208103 h 313690"/>
              <a:gd name="connsiteX65" fmla="*/ 195810 w 313672"/>
              <a:gd name="connsiteY65" fmla="*/ 208103 h 313690"/>
              <a:gd name="connsiteX66" fmla="*/ 195454 w 313672"/>
              <a:gd name="connsiteY66" fmla="*/ 239056 h 313690"/>
              <a:gd name="connsiteX67" fmla="*/ 195810 w 313672"/>
              <a:gd name="connsiteY67" fmla="*/ 267518 h 313690"/>
              <a:gd name="connsiteX68" fmla="*/ 203637 w 313672"/>
              <a:gd name="connsiteY68" fmla="*/ 237633 h 313690"/>
              <a:gd name="connsiteX69" fmla="*/ 210398 w 313672"/>
              <a:gd name="connsiteY69" fmla="*/ 234430 h 313690"/>
              <a:gd name="connsiteX70" fmla="*/ 219293 w 313672"/>
              <a:gd name="connsiteY70" fmla="*/ 250441 h 313690"/>
              <a:gd name="connsiteX71" fmla="*/ 211820 w 313672"/>
              <a:gd name="connsiteY71" fmla="*/ 253643 h 313690"/>
              <a:gd name="connsiteX72" fmla="*/ 203637 w 313672"/>
              <a:gd name="connsiteY72" fmla="*/ 237633 h 313690"/>
              <a:gd name="connsiteX73" fmla="*/ 247756 w 313672"/>
              <a:gd name="connsiteY73" fmla="*/ 225180 h 313690"/>
              <a:gd name="connsiteX74" fmla="*/ 236371 w 313672"/>
              <a:gd name="connsiteY74" fmla="*/ 224824 h 313690"/>
              <a:gd name="connsiteX75" fmla="*/ 236371 w 313672"/>
              <a:gd name="connsiteY75" fmla="*/ 272499 h 313690"/>
              <a:gd name="connsiteX76" fmla="*/ 232102 w 313672"/>
              <a:gd name="connsiteY76" fmla="*/ 279259 h 313690"/>
              <a:gd name="connsiteX77" fmla="*/ 221072 w 313672"/>
              <a:gd name="connsiteY77" fmla="*/ 281394 h 313690"/>
              <a:gd name="connsiteX78" fmla="*/ 217158 w 313672"/>
              <a:gd name="connsiteY78" fmla="*/ 273211 h 313690"/>
              <a:gd name="connsiteX79" fmla="*/ 226587 w 313672"/>
              <a:gd name="connsiteY79" fmla="*/ 273567 h 313690"/>
              <a:gd name="connsiteX80" fmla="*/ 229255 w 313672"/>
              <a:gd name="connsiteY80" fmla="*/ 268942 h 313690"/>
              <a:gd name="connsiteX81" fmla="*/ 229255 w 313672"/>
              <a:gd name="connsiteY81" fmla="*/ 224825 h 313690"/>
              <a:gd name="connsiteX82" fmla="*/ 199368 w 313672"/>
              <a:gd name="connsiteY82" fmla="*/ 225181 h 313690"/>
              <a:gd name="connsiteX83" fmla="*/ 199368 w 313672"/>
              <a:gd name="connsiteY83" fmla="*/ 218421 h 313690"/>
              <a:gd name="connsiteX84" fmla="*/ 229255 w 313672"/>
              <a:gd name="connsiteY84" fmla="*/ 218776 h 313690"/>
              <a:gd name="connsiteX85" fmla="*/ 228899 w 313672"/>
              <a:gd name="connsiteY85" fmla="*/ 198853 h 313690"/>
              <a:gd name="connsiteX86" fmla="*/ 236727 w 313672"/>
              <a:gd name="connsiteY86" fmla="*/ 198853 h 313690"/>
              <a:gd name="connsiteX87" fmla="*/ 236371 w 313672"/>
              <a:gd name="connsiteY87" fmla="*/ 218776 h 313690"/>
              <a:gd name="connsiteX88" fmla="*/ 247757 w 313672"/>
              <a:gd name="connsiteY88" fmla="*/ 218421 h 313690"/>
              <a:gd name="connsiteX89" fmla="*/ 247757 w 313672"/>
              <a:gd name="connsiteY89" fmla="*/ 225180 h 313690"/>
              <a:gd name="connsiteX90" fmla="*/ 115047 w 313672"/>
              <a:gd name="connsiteY90" fmla="*/ 266807 h 313690"/>
              <a:gd name="connsiteX91" fmla="*/ 126788 w 313672"/>
              <a:gd name="connsiteY91" fmla="*/ 266807 h 313690"/>
              <a:gd name="connsiteX92" fmla="*/ 126788 w 313672"/>
              <a:gd name="connsiteY92" fmla="*/ 246171 h 313690"/>
              <a:gd name="connsiteX93" fmla="*/ 115047 w 313672"/>
              <a:gd name="connsiteY93" fmla="*/ 246171 h 313690"/>
              <a:gd name="connsiteX94" fmla="*/ 115047 w 313672"/>
              <a:gd name="connsiteY94" fmla="*/ 266807 h 313690"/>
              <a:gd name="connsiteX95" fmla="*/ 133902 w 313672"/>
              <a:gd name="connsiteY95" fmla="*/ 266807 h 313690"/>
              <a:gd name="connsiteX96" fmla="*/ 145998 w 313672"/>
              <a:gd name="connsiteY96" fmla="*/ 266807 h 313690"/>
              <a:gd name="connsiteX97" fmla="*/ 145998 w 313672"/>
              <a:gd name="connsiteY97" fmla="*/ 246171 h 313690"/>
              <a:gd name="connsiteX98" fmla="*/ 133902 w 313672"/>
              <a:gd name="connsiteY98" fmla="*/ 246171 h 313690"/>
              <a:gd name="connsiteX99" fmla="*/ 133902 w 313672"/>
              <a:gd name="connsiteY99" fmla="*/ 266807 h 313690"/>
              <a:gd name="connsiteX100" fmla="*/ 307110 w 313672"/>
              <a:gd name="connsiteY100" fmla="*/ 113148 h 313690"/>
              <a:gd name="connsiteX101" fmla="*/ 172658 w 313672"/>
              <a:gd name="connsiteY101" fmla="*/ 5268 h 313690"/>
              <a:gd name="connsiteX102" fmla="*/ 156831 w 313672"/>
              <a:gd name="connsiteY102" fmla="*/ 0 h 313690"/>
              <a:gd name="connsiteX103" fmla="*/ 140998 w 313672"/>
              <a:gd name="connsiteY103" fmla="*/ 5268 h 313690"/>
              <a:gd name="connsiteX104" fmla="*/ 6551 w 313672"/>
              <a:gd name="connsiteY104" fmla="*/ 113148 h 313690"/>
              <a:gd name="connsiteX105" fmla="*/ 1701 w 313672"/>
              <a:gd name="connsiteY105" fmla="*/ 132731 h 313690"/>
              <a:gd name="connsiteX106" fmla="*/ 7127 w 313672"/>
              <a:gd name="connsiteY106" fmla="*/ 138745 h 313690"/>
              <a:gd name="connsiteX107" fmla="*/ 8481 w 313672"/>
              <a:gd name="connsiteY107" fmla="*/ 139911 h 313690"/>
              <a:gd name="connsiteX108" fmla="*/ 30014 w 313672"/>
              <a:gd name="connsiteY108" fmla="*/ 155471 h 313690"/>
              <a:gd name="connsiteX109" fmla="*/ 35747 w 313672"/>
              <a:gd name="connsiteY109" fmla="*/ 155066 h 313690"/>
              <a:gd name="connsiteX110" fmla="*/ 52331 w 313672"/>
              <a:gd name="connsiteY110" fmla="*/ 142055 h 313690"/>
              <a:gd name="connsiteX111" fmla="*/ 58268 w 313672"/>
              <a:gd name="connsiteY111" fmla="*/ 142732 h 313690"/>
              <a:gd name="connsiteX112" fmla="*/ 79969 w 313672"/>
              <a:gd name="connsiteY112" fmla="*/ 155471 h 313690"/>
              <a:gd name="connsiteX113" fmla="*/ 85906 w 313672"/>
              <a:gd name="connsiteY113" fmla="*/ 155066 h 313690"/>
              <a:gd name="connsiteX114" fmla="*/ 102283 w 313672"/>
              <a:gd name="connsiteY114" fmla="*/ 142055 h 313690"/>
              <a:gd name="connsiteX115" fmla="*/ 108422 w 313672"/>
              <a:gd name="connsiteY115" fmla="*/ 142732 h 313690"/>
              <a:gd name="connsiteX116" fmla="*/ 130126 w 313672"/>
              <a:gd name="connsiteY116" fmla="*/ 155471 h 313690"/>
              <a:gd name="connsiteX117" fmla="*/ 135868 w 313672"/>
              <a:gd name="connsiteY117" fmla="*/ 155066 h 313690"/>
              <a:gd name="connsiteX118" fmla="*/ 153154 w 313672"/>
              <a:gd name="connsiteY118" fmla="*/ 141631 h 313690"/>
              <a:gd name="connsiteX119" fmla="*/ 158362 w 313672"/>
              <a:gd name="connsiteY119" fmla="*/ 142732 h 313690"/>
              <a:gd name="connsiteX120" fmla="*/ 180066 w 313672"/>
              <a:gd name="connsiteY120" fmla="*/ 155471 h 313690"/>
              <a:gd name="connsiteX121" fmla="*/ 185788 w 313672"/>
              <a:gd name="connsiteY121" fmla="*/ 155066 h 313690"/>
              <a:gd name="connsiteX122" fmla="*/ 202382 w 313672"/>
              <a:gd name="connsiteY122" fmla="*/ 142055 h 313690"/>
              <a:gd name="connsiteX123" fmla="*/ 208317 w 313672"/>
              <a:gd name="connsiteY123" fmla="*/ 142732 h 313690"/>
              <a:gd name="connsiteX124" fmla="*/ 230006 w 313672"/>
              <a:gd name="connsiteY124" fmla="*/ 155471 h 313690"/>
              <a:gd name="connsiteX125" fmla="*/ 235955 w 313672"/>
              <a:gd name="connsiteY125" fmla="*/ 155066 h 313690"/>
              <a:gd name="connsiteX126" fmla="*/ 252332 w 313672"/>
              <a:gd name="connsiteY126" fmla="*/ 142055 h 313690"/>
              <a:gd name="connsiteX127" fmla="*/ 258474 w 313672"/>
              <a:gd name="connsiteY127" fmla="*/ 142732 h 313690"/>
              <a:gd name="connsiteX128" fmla="*/ 280173 w 313672"/>
              <a:gd name="connsiteY128" fmla="*/ 155471 h 313690"/>
              <a:gd name="connsiteX129" fmla="*/ 285905 w 313672"/>
              <a:gd name="connsiteY129" fmla="*/ 155066 h 313690"/>
              <a:gd name="connsiteX130" fmla="*/ 305207 w 313672"/>
              <a:gd name="connsiteY130" fmla="*/ 139911 h 313690"/>
              <a:gd name="connsiteX131" fmla="*/ 305405 w 313672"/>
              <a:gd name="connsiteY131" fmla="*/ 139565 h 313690"/>
              <a:gd name="connsiteX132" fmla="*/ 311963 w 313672"/>
              <a:gd name="connsiteY132" fmla="*/ 132731 h 313690"/>
              <a:gd name="connsiteX133" fmla="*/ 307110 w 313672"/>
              <a:gd name="connsiteY133" fmla="*/ 113148 h 313690"/>
              <a:gd name="connsiteX134" fmla="*/ 174107 w 313672"/>
              <a:gd name="connsiteY134" fmla="*/ 254710 h 313690"/>
              <a:gd name="connsiteX135" fmla="*/ 188339 w 313672"/>
              <a:gd name="connsiteY135" fmla="*/ 254710 h 313690"/>
              <a:gd name="connsiteX136" fmla="*/ 188339 w 313672"/>
              <a:gd name="connsiteY136" fmla="*/ 236921 h 313690"/>
              <a:gd name="connsiteX137" fmla="*/ 174107 w 313672"/>
              <a:gd name="connsiteY137" fmla="*/ 236921 h 313690"/>
              <a:gd name="connsiteX138" fmla="*/ 174107 w 313672"/>
              <a:gd name="connsiteY138" fmla="*/ 254710 h 313690"/>
              <a:gd name="connsiteX139" fmla="*/ 174107 w 313672"/>
              <a:gd name="connsiteY139" fmla="*/ 230873 h 313690"/>
              <a:gd name="connsiteX140" fmla="*/ 188339 w 313672"/>
              <a:gd name="connsiteY140" fmla="*/ 230873 h 313690"/>
              <a:gd name="connsiteX141" fmla="*/ 188339 w 313672"/>
              <a:gd name="connsiteY141" fmla="*/ 214151 h 313690"/>
              <a:gd name="connsiteX142" fmla="*/ 174107 w 313672"/>
              <a:gd name="connsiteY142" fmla="*/ 214151 h 313690"/>
              <a:gd name="connsiteX143" fmla="*/ 174107 w 313672"/>
              <a:gd name="connsiteY143" fmla="*/ 230873 h 313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313672" h="313690">
                <a:moveTo>
                  <a:pt x="267958" y="163368"/>
                </a:moveTo>
                <a:lnTo>
                  <a:pt x="45725" y="163368"/>
                </a:lnTo>
                <a:cubicBezTo>
                  <a:pt x="34896" y="163368"/>
                  <a:pt x="26117" y="172145"/>
                  <a:pt x="26117" y="182976"/>
                </a:cubicBezTo>
                <a:lnTo>
                  <a:pt x="26117" y="294083"/>
                </a:lnTo>
                <a:cubicBezTo>
                  <a:pt x="26117" y="304910"/>
                  <a:pt x="34896" y="313691"/>
                  <a:pt x="45725" y="313691"/>
                </a:cubicBezTo>
                <a:lnTo>
                  <a:pt x="267958" y="313691"/>
                </a:lnTo>
                <a:cubicBezTo>
                  <a:pt x="278785" y="313691"/>
                  <a:pt x="287566" y="304910"/>
                  <a:pt x="287566" y="294083"/>
                </a:cubicBezTo>
                <a:lnTo>
                  <a:pt x="287566" y="182976"/>
                </a:lnTo>
                <a:cubicBezTo>
                  <a:pt x="287566" y="172144"/>
                  <a:pt x="278785" y="163368"/>
                  <a:pt x="267958" y="163368"/>
                </a:cubicBezTo>
                <a:close/>
                <a:moveTo>
                  <a:pt x="83381" y="270721"/>
                </a:moveTo>
                <a:lnTo>
                  <a:pt x="75198" y="270721"/>
                </a:lnTo>
                <a:cubicBezTo>
                  <a:pt x="75670" y="264796"/>
                  <a:pt x="75909" y="259928"/>
                  <a:pt x="75909" y="256133"/>
                </a:cubicBezTo>
                <a:lnTo>
                  <a:pt x="75909" y="223045"/>
                </a:lnTo>
                <a:cubicBezTo>
                  <a:pt x="75909" y="220678"/>
                  <a:pt x="75669" y="216641"/>
                  <a:pt x="75198" y="210949"/>
                </a:cubicBezTo>
                <a:lnTo>
                  <a:pt x="83381" y="210949"/>
                </a:lnTo>
                <a:cubicBezTo>
                  <a:pt x="82902" y="215218"/>
                  <a:pt x="82669" y="219132"/>
                  <a:pt x="82669" y="222690"/>
                </a:cubicBezTo>
                <a:lnTo>
                  <a:pt x="82669" y="256133"/>
                </a:lnTo>
                <a:cubicBezTo>
                  <a:pt x="82669" y="259928"/>
                  <a:pt x="82901" y="264796"/>
                  <a:pt x="83381" y="270721"/>
                </a:cubicBezTo>
                <a:close/>
                <a:moveTo>
                  <a:pt x="99391" y="281394"/>
                </a:moveTo>
                <a:lnTo>
                  <a:pt x="91564" y="281394"/>
                </a:lnTo>
                <a:cubicBezTo>
                  <a:pt x="92036" y="277125"/>
                  <a:pt x="92275" y="273092"/>
                  <a:pt x="92275" y="269297"/>
                </a:cubicBezTo>
                <a:lnTo>
                  <a:pt x="92275" y="212016"/>
                </a:lnTo>
                <a:cubicBezTo>
                  <a:pt x="92275" y="208695"/>
                  <a:pt x="91920" y="204426"/>
                  <a:pt x="91208" y="199208"/>
                </a:cubicBezTo>
                <a:lnTo>
                  <a:pt x="99747" y="199208"/>
                </a:lnTo>
                <a:cubicBezTo>
                  <a:pt x="99268" y="204426"/>
                  <a:pt x="99036" y="208814"/>
                  <a:pt x="99036" y="212372"/>
                </a:cubicBezTo>
                <a:lnTo>
                  <a:pt x="99036" y="269297"/>
                </a:lnTo>
                <a:cubicBezTo>
                  <a:pt x="99036" y="271669"/>
                  <a:pt x="99152" y="275701"/>
                  <a:pt x="99391" y="281394"/>
                </a:cubicBezTo>
                <a:close/>
                <a:moveTo>
                  <a:pt x="153826" y="278903"/>
                </a:moveTo>
                <a:lnTo>
                  <a:pt x="146355" y="278903"/>
                </a:lnTo>
                <a:lnTo>
                  <a:pt x="146355" y="272499"/>
                </a:lnTo>
                <a:lnTo>
                  <a:pt x="115047" y="272499"/>
                </a:lnTo>
                <a:lnTo>
                  <a:pt x="115047" y="279971"/>
                </a:lnTo>
                <a:lnTo>
                  <a:pt x="107575" y="279971"/>
                </a:lnTo>
                <a:cubicBezTo>
                  <a:pt x="107807" y="274041"/>
                  <a:pt x="107931" y="267400"/>
                  <a:pt x="107931" y="260047"/>
                </a:cubicBezTo>
                <a:cubicBezTo>
                  <a:pt x="107931" y="252457"/>
                  <a:pt x="107807" y="245939"/>
                  <a:pt x="107575" y="240478"/>
                </a:cubicBezTo>
                <a:lnTo>
                  <a:pt x="153826" y="240478"/>
                </a:lnTo>
                <a:cubicBezTo>
                  <a:pt x="153589" y="246650"/>
                  <a:pt x="153471" y="253287"/>
                  <a:pt x="153471" y="260403"/>
                </a:cubicBezTo>
                <a:cubicBezTo>
                  <a:pt x="153470" y="267286"/>
                  <a:pt x="153589" y="273443"/>
                  <a:pt x="153826" y="278903"/>
                </a:cubicBezTo>
                <a:close/>
                <a:moveTo>
                  <a:pt x="121451" y="224469"/>
                </a:moveTo>
                <a:cubicBezTo>
                  <a:pt x="123106" y="223283"/>
                  <a:pt x="124769" y="221860"/>
                  <a:pt x="126432" y="220200"/>
                </a:cubicBezTo>
                <a:cubicBezTo>
                  <a:pt x="128087" y="222102"/>
                  <a:pt x="130581" y="224469"/>
                  <a:pt x="133902" y="227315"/>
                </a:cubicBezTo>
                <a:cubicBezTo>
                  <a:pt x="137222" y="230161"/>
                  <a:pt x="139594" y="232652"/>
                  <a:pt x="141017" y="234787"/>
                </a:cubicBezTo>
                <a:cubicBezTo>
                  <a:pt x="138171" y="236921"/>
                  <a:pt x="136392" y="238468"/>
                  <a:pt x="135680" y="239411"/>
                </a:cubicBezTo>
                <a:cubicBezTo>
                  <a:pt x="131648" y="234668"/>
                  <a:pt x="126904" y="229687"/>
                  <a:pt x="121451" y="224469"/>
                </a:cubicBezTo>
                <a:close/>
                <a:moveTo>
                  <a:pt x="154182" y="220555"/>
                </a:moveTo>
                <a:cubicBezTo>
                  <a:pt x="150149" y="220081"/>
                  <a:pt x="146236" y="219843"/>
                  <a:pt x="142441" y="219843"/>
                </a:cubicBezTo>
                <a:lnTo>
                  <a:pt x="117893" y="219843"/>
                </a:lnTo>
                <a:cubicBezTo>
                  <a:pt x="113623" y="226248"/>
                  <a:pt x="109942" y="231228"/>
                  <a:pt x="106863" y="234786"/>
                </a:cubicBezTo>
                <a:cubicBezTo>
                  <a:pt x="104489" y="232651"/>
                  <a:pt x="102470" y="231228"/>
                  <a:pt x="100815" y="230517"/>
                </a:cubicBezTo>
                <a:cubicBezTo>
                  <a:pt x="105556" y="225773"/>
                  <a:pt x="109532" y="220323"/>
                  <a:pt x="112734" y="214151"/>
                </a:cubicBezTo>
                <a:cubicBezTo>
                  <a:pt x="115936" y="207984"/>
                  <a:pt x="118009" y="203003"/>
                  <a:pt x="118960" y="199208"/>
                </a:cubicBezTo>
                <a:cubicBezTo>
                  <a:pt x="122279" y="200631"/>
                  <a:pt x="125481" y="201822"/>
                  <a:pt x="128567" y="202766"/>
                </a:cubicBezTo>
                <a:cubicBezTo>
                  <a:pt x="126432" y="204426"/>
                  <a:pt x="124769" y="206324"/>
                  <a:pt x="123586" y="208458"/>
                </a:cubicBezTo>
                <a:cubicBezTo>
                  <a:pt x="122395" y="210593"/>
                  <a:pt x="121328" y="212496"/>
                  <a:pt x="120384" y="214151"/>
                </a:cubicBezTo>
                <a:lnTo>
                  <a:pt x="141729" y="214151"/>
                </a:lnTo>
                <a:cubicBezTo>
                  <a:pt x="145288" y="214151"/>
                  <a:pt x="149438" y="213919"/>
                  <a:pt x="154182" y="213439"/>
                </a:cubicBezTo>
                <a:lnTo>
                  <a:pt x="154182" y="220555"/>
                </a:lnTo>
                <a:close/>
                <a:moveTo>
                  <a:pt x="195810" y="267518"/>
                </a:moveTo>
                <a:lnTo>
                  <a:pt x="188339" y="267518"/>
                </a:lnTo>
                <a:lnTo>
                  <a:pt x="188339" y="260758"/>
                </a:lnTo>
                <a:lnTo>
                  <a:pt x="174107" y="260758"/>
                </a:lnTo>
                <a:lnTo>
                  <a:pt x="174107" y="272499"/>
                </a:lnTo>
                <a:lnTo>
                  <a:pt x="166634" y="272499"/>
                </a:lnTo>
                <a:cubicBezTo>
                  <a:pt x="166871" y="261594"/>
                  <a:pt x="166990" y="250678"/>
                  <a:pt x="166990" y="239768"/>
                </a:cubicBezTo>
                <a:cubicBezTo>
                  <a:pt x="166990" y="228620"/>
                  <a:pt x="166871" y="218065"/>
                  <a:pt x="166634" y="208103"/>
                </a:cubicBezTo>
                <a:lnTo>
                  <a:pt x="195810" y="208103"/>
                </a:lnTo>
                <a:cubicBezTo>
                  <a:pt x="195573" y="216641"/>
                  <a:pt x="195454" y="226959"/>
                  <a:pt x="195454" y="239056"/>
                </a:cubicBezTo>
                <a:cubicBezTo>
                  <a:pt x="195454" y="251152"/>
                  <a:pt x="195573" y="260640"/>
                  <a:pt x="195810" y="267518"/>
                </a:cubicBezTo>
                <a:close/>
                <a:moveTo>
                  <a:pt x="203637" y="237633"/>
                </a:moveTo>
                <a:cubicBezTo>
                  <a:pt x="205772" y="236689"/>
                  <a:pt x="208025" y="235621"/>
                  <a:pt x="210398" y="234430"/>
                </a:cubicBezTo>
                <a:cubicBezTo>
                  <a:pt x="213481" y="239411"/>
                  <a:pt x="216446" y="244748"/>
                  <a:pt x="219293" y="250441"/>
                </a:cubicBezTo>
                <a:cubicBezTo>
                  <a:pt x="216921" y="251153"/>
                  <a:pt x="214430" y="252220"/>
                  <a:pt x="211820" y="253643"/>
                </a:cubicBezTo>
                <a:cubicBezTo>
                  <a:pt x="209923" y="247951"/>
                  <a:pt x="207195" y="242613"/>
                  <a:pt x="203637" y="237633"/>
                </a:cubicBezTo>
                <a:close/>
                <a:moveTo>
                  <a:pt x="247756" y="225180"/>
                </a:moveTo>
                <a:cubicBezTo>
                  <a:pt x="243724" y="224948"/>
                  <a:pt x="239929" y="224824"/>
                  <a:pt x="236371" y="224824"/>
                </a:cubicBezTo>
                <a:lnTo>
                  <a:pt x="236371" y="272499"/>
                </a:lnTo>
                <a:cubicBezTo>
                  <a:pt x="236371" y="276057"/>
                  <a:pt x="234948" y="278310"/>
                  <a:pt x="232102" y="279259"/>
                </a:cubicBezTo>
                <a:cubicBezTo>
                  <a:pt x="229255" y="280203"/>
                  <a:pt x="225578" y="280915"/>
                  <a:pt x="221072" y="281394"/>
                </a:cubicBezTo>
                <a:cubicBezTo>
                  <a:pt x="221072" y="278548"/>
                  <a:pt x="219767" y="275820"/>
                  <a:pt x="217158" y="273211"/>
                </a:cubicBezTo>
                <a:cubicBezTo>
                  <a:pt x="221665" y="273686"/>
                  <a:pt x="224807" y="273799"/>
                  <a:pt x="226587" y="273567"/>
                </a:cubicBezTo>
                <a:cubicBezTo>
                  <a:pt x="228365" y="273330"/>
                  <a:pt x="229255" y="271788"/>
                  <a:pt x="229255" y="268942"/>
                </a:cubicBezTo>
                <a:lnTo>
                  <a:pt x="229255" y="224825"/>
                </a:lnTo>
                <a:cubicBezTo>
                  <a:pt x="217395" y="224825"/>
                  <a:pt x="207433" y="224948"/>
                  <a:pt x="199368" y="225181"/>
                </a:cubicBezTo>
                <a:lnTo>
                  <a:pt x="199368" y="218421"/>
                </a:lnTo>
                <a:cubicBezTo>
                  <a:pt x="206959" y="218658"/>
                  <a:pt x="216921" y="218776"/>
                  <a:pt x="229255" y="218776"/>
                </a:cubicBezTo>
                <a:cubicBezTo>
                  <a:pt x="229255" y="211661"/>
                  <a:pt x="229136" y="205024"/>
                  <a:pt x="228899" y="198853"/>
                </a:cubicBezTo>
                <a:lnTo>
                  <a:pt x="236727" y="198853"/>
                </a:lnTo>
                <a:cubicBezTo>
                  <a:pt x="236490" y="205024"/>
                  <a:pt x="236371" y="211661"/>
                  <a:pt x="236371" y="218776"/>
                </a:cubicBezTo>
                <a:cubicBezTo>
                  <a:pt x="239930" y="218776"/>
                  <a:pt x="243724" y="218658"/>
                  <a:pt x="247757" y="218421"/>
                </a:cubicBezTo>
                <a:lnTo>
                  <a:pt x="247757" y="225180"/>
                </a:lnTo>
                <a:close/>
                <a:moveTo>
                  <a:pt x="115047" y="266807"/>
                </a:moveTo>
                <a:lnTo>
                  <a:pt x="126788" y="266807"/>
                </a:lnTo>
                <a:lnTo>
                  <a:pt x="126788" y="246171"/>
                </a:lnTo>
                <a:lnTo>
                  <a:pt x="115047" y="246171"/>
                </a:lnTo>
                <a:lnTo>
                  <a:pt x="115047" y="266807"/>
                </a:lnTo>
                <a:close/>
                <a:moveTo>
                  <a:pt x="133902" y="266807"/>
                </a:moveTo>
                <a:lnTo>
                  <a:pt x="145998" y="266807"/>
                </a:lnTo>
                <a:lnTo>
                  <a:pt x="145998" y="246171"/>
                </a:lnTo>
                <a:lnTo>
                  <a:pt x="133902" y="246171"/>
                </a:lnTo>
                <a:lnTo>
                  <a:pt x="133902" y="266807"/>
                </a:lnTo>
                <a:close/>
                <a:moveTo>
                  <a:pt x="307110" y="113148"/>
                </a:moveTo>
                <a:lnTo>
                  <a:pt x="172658" y="5268"/>
                </a:lnTo>
                <a:cubicBezTo>
                  <a:pt x="168285" y="1759"/>
                  <a:pt x="162553" y="0"/>
                  <a:pt x="156831" y="0"/>
                </a:cubicBezTo>
                <a:cubicBezTo>
                  <a:pt x="151108" y="0"/>
                  <a:pt x="145376" y="1759"/>
                  <a:pt x="140998" y="5268"/>
                </a:cubicBezTo>
                <a:lnTo>
                  <a:pt x="6551" y="113148"/>
                </a:lnTo>
                <a:cubicBezTo>
                  <a:pt x="157" y="118302"/>
                  <a:pt x="-1758" y="126006"/>
                  <a:pt x="1701" y="132731"/>
                </a:cubicBezTo>
                <a:cubicBezTo>
                  <a:pt x="2932" y="135103"/>
                  <a:pt x="4893" y="137040"/>
                  <a:pt x="7127" y="138745"/>
                </a:cubicBezTo>
                <a:cubicBezTo>
                  <a:pt x="7592" y="139130"/>
                  <a:pt x="7836" y="139535"/>
                  <a:pt x="8481" y="139911"/>
                </a:cubicBezTo>
                <a:lnTo>
                  <a:pt x="30014" y="155471"/>
                </a:lnTo>
                <a:cubicBezTo>
                  <a:pt x="32263" y="156850"/>
                  <a:pt x="34101" y="156292"/>
                  <a:pt x="35747" y="155066"/>
                </a:cubicBezTo>
                <a:lnTo>
                  <a:pt x="52331" y="142055"/>
                </a:lnTo>
                <a:cubicBezTo>
                  <a:pt x="53966" y="140677"/>
                  <a:pt x="56823" y="141774"/>
                  <a:pt x="58268" y="142732"/>
                </a:cubicBezTo>
                <a:lnTo>
                  <a:pt x="79969" y="155471"/>
                </a:lnTo>
                <a:cubicBezTo>
                  <a:pt x="82432" y="156850"/>
                  <a:pt x="84271" y="156430"/>
                  <a:pt x="85906" y="155066"/>
                </a:cubicBezTo>
                <a:lnTo>
                  <a:pt x="102283" y="142055"/>
                </a:lnTo>
                <a:cubicBezTo>
                  <a:pt x="104136" y="140534"/>
                  <a:pt x="106789" y="141774"/>
                  <a:pt x="108422" y="142732"/>
                </a:cubicBezTo>
                <a:lnTo>
                  <a:pt x="130126" y="155471"/>
                </a:lnTo>
                <a:cubicBezTo>
                  <a:pt x="132389" y="156850"/>
                  <a:pt x="134223" y="156292"/>
                  <a:pt x="135868" y="155066"/>
                </a:cubicBezTo>
                <a:lnTo>
                  <a:pt x="153154" y="141631"/>
                </a:lnTo>
                <a:cubicBezTo>
                  <a:pt x="154893" y="141023"/>
                  <a:pt x="156959" y="141927"/>
                  <a:pt x="158362" y="142732"/>
                </a:cubicBezTo>
                <a:lnTo>
                  <a:pt x="180066" y="155471"/>
                </a:lnTo>
                <a:cubicBezTo>
                  <a:pt x="182309" y="156850"/>
                  <a:pt x="184152" y="156292"/>
                  <a:pt x="185788" y="155066"/>
                </a:cubicBezTo>
                <a:lnTo>
                  <a:pt x="202382" y="142055"/>
                </a:lnTo>
                <a:cubicBezTo>
                  <a:pt x="204013" y="140677"/>
                  <a:pt x="206869" y="141774"/>
                  <a:pt x="208317" y="142732"/>
                </a:cubicBezTo>
                <a:lnTo>
                  <a:pt x="230006" y="155471"/>
                </a:lnTo>
                <a:cubicBezTo>
                  <a:pt x="232466" y="156850"/>
                  <a:pt x="234320" y="156430"/>
                  <a:pt x="235955" y="155066"/>
                </a:cubicBezTo>
                <a:lnTo>
                  <a:pt x="252332" y="142055"/>
                </a:lnTo>
                <a:cubicBezTo>
                  <a:pt x="254170" y="140534"/>
                  <a:pt x="256839" y="141774"/>
                  <a:pt x="258474" y="142732"/>
                </a:cubicBezTo>
                <a:lnTo>
                  <a:pt x="280173" y="155471"/>
                </a:lnTo>
                <a:cubicBezTo>
                  <a:pt x="282422" y="156850"/>
                  <a:pt x="284275" y="156292"/>
                  <a:pt x="285905" y="155066"/>
                </a:cubicBezTo>
                <a:lnTo>
                  <a:pt x="305207" y="139911"/>
                </a:lnTo>
                <a:lnTo>
                  <a:pt x="305405" y="139565"/>
                </a:lnTo>
                <a:cubicBezTo>
                  <a:pt x="308163" y="137732"/>
                  <a:pt x="310529" y="135499"/>
                  <a:pt x="311963" y="132731"/>
                </a:cubicBezTo>
                <a:cubicBezTo>
                  <a:pt x="315437" y="126006"/>
                  <a:pt x="313519" y="118303"/>
                  <a:pt x="307110" y="113148"/>
                </a:cubicBezTo>
                <a:close/>
                <a:moveTo>
                  <a:pt x="174107" y="254710"/>
                </a:moveTo>
                <a:lnTo>
                  <a:pt x="188339" y="254710"/>
                </a:lnTo>
                <a:lnTo>
                  <a:pt x="188339" y="236921"/>
                </a:lnTo>
                <a:lnTo>
                  <a:pt x="174107" y="236921"/>
                </a:lnTo>
                <a:lnTo>
                  <a:pt x="174107" y="254710"/>
                </a:lnTo>
                <a:close/>
                <a:moveTo>
                  <a:pt x="174107" y="230873"/>
                </a:moveTo>
                <a:lnTo>
                  <a:pt x="188339" y="230873"/>
                </a:lnTo>
                <a:lnTo>
                  <a:pt x="188339" y="214151"/>
                </a:lnTo>
                <a:lnTo>
                  <a:pt x="174107" y="214151"/>
                </a:lnTo>
                <a:lnTo>
                  <a:pt x="174107" y="230873"/>
                </a:lnTo>
                <a:close/>
              </a:path>
            </a:pathLst>
          </a:custGeom>
          <a:solidFill>
            <a:schemeClr val="accent1"/>
          </a:solidFill>
          <a:ln w="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7" name="图形 62">
            <a:extLst>
              <a:ext uri="{FF2B5EF4-FFF2-40B4-BE49-F238E27FC236}">
                <a16:creationId xmlns:a16="http://schemas.microsoft.com/office/drawing/2014/main" id="{05C038C7-2A9A-4C02-A020-BC9C0918B1F7}"/>
              </a:ext>
            </a:extLst>
          </p:cNvPr>
          <p:cNvSpPr/>
          <p:nvPr/>
        </p:nvSpPr>
        <p:spPr>
          <a:xfrm>
            <a:off x="7585865" y="3204017"/>
            <a:ext cx="310150" cy="221981"/>
          </a:xfrm>
          <a:custGeom>
            <a:avLst/>
            <a:gdLst>
              <a:gd name="connsiteX0" fmla="*/ 256553 w 310150"/>
              <a:gd name="connsiteY0" fmla="*/ 63872 h 221981"/>
              <a:gd name="connsiteX1" fmla="*/ 281261 w 310150"/>
              <a:gd name="connsiteY1" fmla="*/ 72778 h 221981"/>
              <a:gd name="connsiteX2" fmla="*/ 280042 w 310150"/>
              <a:gd name="connsiteY2" fmla="*/ 62935 h 221981"/>
              <a:gd name="connsiteX3" fmla="*/ 141108 w 310150"/>
              <a:gd name="connsiteY3" fmla="*/ 0 h 221981"/>
              <a:gd name="connsiteX4" fmla="*/ 2182 w 310150"/>
              <a:gd name="connsiteY4" fmla="*/ 62909 h 221981"/>
              <a:gd name="connsiteX5" fmla="*/ 3015 w 310150"/>
              <a:gd name="connsiteY5" fmla="*/ 75439 h 221981"/>
              <a:gd name="connsiteX6" fmla="*/ 15458 w 310150"/>
              <a:gd name="connsiteY6" fmla="*/ 74598 h 221981"/>
              <a:gd name="connsiteX7" fmla="*/ 141108 w 310150"/>
              <a:gd name="connsiteY7" fmla="*/ 17759 h 221981"/>
              <a:gd name="connsiteX8" fmla="*/ 256553 w 310150"/>
              <a:gd name="connsiteY8" fmla="*/ 63872 h 221981"/>
              <a:gd name="connsiteX9" fmla="*/ 141108 w 310150"/>
              <a:gd name="connsiteY9" fmla="*/ 160381 h 221981"/>
              <a:gd name="connsiteX10" fmla="*/ 123470 w 310150"/>
              <a:gd name="connsiteY10" fmla="*/ 177863 h 221981"/>
              <a:gd name="connsiteX11" fmla="*/ 141108 w 310150"/>
              <a:gd name="connsiteY11" fmla="*/ 195344 h 221981"/>
              <a:gd name="connsiteX12" fmla="*/ 157142 w 310150"/>
              <a:gd name="connsiteY12" fmla="*/ 185133 h 221981"/>
              <a:gd name="connsiteX13" fmla="*/ 151211 w 310150"/>
              <a:gd name="connsiteY13" fmla="*/ 163547 h 221981"/>
              <a:gd name="connsiteX14" fmla="*/ 141108 w 310150"/>
              <a:gd name="connsiteY14" fmla="*/ 160381 h 221981"/>
              <a:gd name="connsiteX15" fmla="*/ 188799 w 310150"/>
              <a:gd name="connsiteY15" fmla="*/ 77783 h 221981"/>
              <a:gd name="connsiteX16" fmla="*/ 208016 w 310150"/>
              <a:gd name="connsiteY16" fmla="*/ 67759 h 221981"/>
              <a:gd name="connsiteX17" fmla="*/ 141108 w 310150"/>
              <a:gd name="connsiteY17" fmla="*/ 49824 h 221981"/>
              <a:gd name="connsiteX18" fmla="*/ 38316 w 310150"/>
              <a:gd name="connsiteY18" fmla="*/ 98583 h 221981"/>
              <a:gd name="connsiteX19" fmla="*/ 39583 w 310150"/>
              <a:gd name="connsiteY19" fmla="*/ 111078 h 221981"/>
              <a:gd name="connsiteX20" fmla="*/ 51991 w 310150"/>
              <a:gd name="connsiteY20" fmla="*/ 109803 h 221981"/>
              <a:gd name="connsiteX21" fmla="*/ 141108 w 310150"/>
              <a:gd name="connsiteY21" fmla="*/ 67583 h 221981"/>
              <a:gd name="connsiteX22" fmla="*/ 188799 w 310150"/>
              <a:gd name="connsiteY22" fmla="*/ 77783 h 221981"/>
              <a:gd name="connsiteX23" fmla="*/ 239114 w 310150"/>
              <a:gd name="connsiteY23" fmla="*/ 79913 h 221981"/>
              <a:gd name="connsiteX24" fmla="*/ 168077 w 310150"/>
              <a:gd name="connsiteY24" fmla="*/ 150948 h 221981"/>
              <a:gd name="connsiteX25" fmla="*/ 239114 w 310150"/>
              <a:gd name="connsiteY25" fmla="*/ 221982 h 221981"/>
              <a:gd name="connsiteX26" fmla="*/ 310150 w 310150"/>
              <a:gd name="connsiteY26" fmla="*/ 150948 h 221981"/>
              <a:gd name="connsiteX27" fmla="*/ 239114 w 310150"/>
              <a:gd name="connsiteY27" fmla="*/ 79913 h 221981"/>
              <a:gd name="connsiteX28" fmla="*/ 282185 w 310150"/>
              <a:gd name="connsiteY28" fmla="*/ 187409 h 221981"/>
              <a:gd name="connsiteX29" fmla="*/ 282185 w 310150"/>
              <a:gd name="connsiteY29" fmla="*/ 193973 h 221981"/>
              <a:gd name="connsiteX30" fmla="*/ 278907 w 310150"/>
              <a:gd name="connsiteY30" fmla="*/ 195335 h 221981"/>
              <a:gd name="connsiteX31" fmla="*/ 275621 w 310150"/>
              <a:gd name="connsiteY31" fmla="*/ 193969 h 221981"/>
              <a:gd name="connsiteX32" fmla="*/ 238962 w 310150"/>
              <a:gd name="connsiteY32" fmla="*/ 157249 h 221981"/>
              <a:gd name="connsiteX33" fmla="*/ 202311 w 310150"/>
              <a:gd name="connsiteY33" fmla="*/ 193969 h 221981"/>
              <a:gd name="connsiteX34" fmla="*/ 199025 w 310150"/>
              <a:gd name="connsiteY34" fmla="*/ 195335 h 221981"/>
              <a:gd name="connsiteX35" fmla="*/ 195739 w 310150"/>
              <a:gd name="connsiteY35" fmla="*/ 193974 h 221981"/>
              <a:gd name="connsiteX36" fmla="*/ 195739 w 310150"/>
              <a:gd name="connsiteY36" fmla="*/ 187410 h 221981"/>
              <a:gd name="connsiteX37" fmla="*/ 232315 w 310150"/>
              <a:gd name="connsiteY37" fmla="*/ 150761 h 221981"/>
              <a:gd name="connsiteX38" fmla="*/ 195739 w 310150"/>
              <a:gd name="connsiteY38" fmla="*/ 114107 h 221981"/>
              <a:gd name="connsiteX39" fmla="*/ 195739 w 310150"/>
              <a:gd name="connsiteY39" fmla="*/ 107544 h 221981"/>
              <a:gd name="connsiteX40" fmla="*/ 202311 w 310150"/>
              <a:gd name="connsiteY40" fmla="*/ 107548 h 221981"/>
              <a:gd name="connsiteX41" fmla="*/ 238962 w 310150"/>
              <a:gd name="connsiteY41" fmla="*/ 144269 h 221981"/>
              <a:gd name="connsiteX42" fmla="*/ 275621 w 310150"/>
              <a:gd name="connsiteY42" fmla="*/ 107548 h 221981"/>
              <a:gd name="connsiteX43" fmla="*/ 282185 w 310150"/>
              <a:gd name="connsiteY43" fmla="*/ 107544 h 221981"/>
              <a:gd name="connsiteX44" fmla="*/ 282185 w 310150"/>
              <a:gd name="connsiteY44" fmla="*/ 114107 h 221981"/>
              <a:gd name="connsiteX45" fmla="*/ 245608 w 310150"/>
              <a:gd name="connsiteY45" fmla="*/ 150761 h 221981"/>
              <a:gd name="connsiteX46" fmla="*/ 282185 w 310150"/>
              <a:gd name="connsiteY46" fmla="*/ 187409 h 221981"/>
              <a:gd name="connsiteX47" fmla="*/ 74399 w 310150"/>
              <a:gd name="connsiteY47" fmla="*/ 134836 h 221981"/>
              <a:gd name="connsiteX48" fmla="*/ 76731 w 310150"/>
              <a:gd name="connsiteY48" fmla="*/ 147175 h 221981"/>
              <a:gd name="connsiteX49" fmla="*/ 81683 w 310150"/>
              <a:gd name="connsiteY49" fmla="*/ 148710 h 221981"/>
              <a:gd name="connsiteX50" fmla="*/ 88984 w 310150"/>
              <a:gd name="connsiteY50" fmla="*/ 144826 h 221981"/>
              <a:gd name="connsiteX51" fmla="*/ 141108 w 310150"/>
              <a:gd name="connsiteY51" fmla="*/ 117399 h 221981"/>
              <a:gd name="connsiteX52" fmla="*/ 156170 w 310150"/>
              <a:gd name="connsiteY52" fmla="*/ 119197 h 221981"/>
              <a:gd name="connsiteX53" fmla="*/ 164344 w 310150"/>
              <a:gd name="connsiteY53" fmla="*/ 103032 h 221981"/>
              <a:gd name="connsiteX54" fmla="*/ 141108 w 310150"/>
              <a:gd name="connsiteY54" fmla="*/ 99640 h 221981"/>
              <a:gd name="connsiteX55" fmla="*/ 74399 w 310150"/>
              <a:gd name="connsiteY55" fmla="*/ 134836 h 221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310150" h="221981">
                <a:moveTo>
                  <a:pt x="256553" y="63872"/>
                </a:moveTo>
                <a:cubicBezTo>
                  <a:pt x="265323" y="65618"/>
                  <a:pt x="273629" y="68655"/>
                  <a:pt x="281261" y="72778"/>
                </a:cubicBezTo>
                <a:cubicBezTo>
                  <a:pt x="282835" y="69648"/>
                  <a:pt x="282474" y="65741"/>
                  <a:pt x="280042" y="62935"/>
                </a:cubicBezTo>
                <a:cubicBezTo>
                  <a:pt x="245357" y="22935"/>
                  <a:pt x="194724" y="0"/>
                  <a:pt x="141108" y="0"/>
                </a:cubicBezTo>
                <a:cubicBezTo>
                  <a:pt x="87510" y="0"/>
                  <a:pt x="36868" y="22926"/>
                  <a:pt x="2182" y="62909"/>
                </a:cubicBezTo>
                <a:cubicBezTo>
                  <a:pt x="-1026" y="66603"/>
                  <a:pt x="-653" y="72213"/>
                  <a:pt x="3015" y="75439"/>
                </a:cubicBezTo>
                <a:cubicBezTo>
                  <a:pt x="6683" y="78673"/>
                  <a:pt x="12267" y="78292"/>
                  <a:pt x="15458" y="74598"/>
                </a:cubicBezTo>
                <a:cubicBezTo>
                  <a:pt x="46797" y="38474"/>
                  <a:pt x="92600" y="17759"/>
                  <a:pt x="141108" y="17759"/>
                </a:cubicBezTo>
                <a:cubicBezTo>
                  <a:pt x="184593" y="17759"/>
                  <a:pt x="225895" y="34409"/>
                  <a:pt x="256553" y="63872"/>
                </a:cubicBezTo>
                <a:close/>
                <a:moveTo>
                  <a:pt x="141108" y="160381"/>
                </a:moveTo>
                <a:cubicBezTo>
                  <a:pt x="131388" y="160381"/>
                  <a:pt x="123470" y="168220"/>
                  <a:pt x="123470" y="177863"/>
                </a:cubicBezTo>
                <a:cubicBezTo>
                  <a:pt x="123470" y="187505"/>
                  <a:pt x="131388" y="195344"/>
                  <a:pt x="141108" y="195344"/>
                </a:cubicBezTo>
                <a:cubicBezTo>
                  <a:pt x="148214" y="195344"/>
                  <a:pt x="154352" y="191153"/>
                  <a:pt x="157142" y="185133"/>
                </a:cubicBezTo>
                <a:cubicBezTo>
                  <a:pt x="154299" y="178326"/>
                  <a:pt x="152283" y="171089"/>
                  <a:pt x="151211" y="163547"/>
                </a:cubicBezTo>
                <a:cubicBezTo>
                  <a:pt x="148347" y="161555"/>
                  <a:pt x="144864" y="160381"/>
                  <a:pt x="141108" y="160381"/>
                </a:cubicBezTo>
                <a:close/>
                <a:moveTo>
                  <a:pt x="188799" y="77783"/>
                </a:moveTo>
                <a:cubicBezTo>
                  <a:pt x="194724" y="73701"/>
                  <a:pt x="201169" y="70319"/>
                  <a:pt x="208016" y="67759"/>
                </a:cubicBezTo>
                <a:cubicBezTo>
                  <a:pt x="188058" y="56123"/>
                  <a:pt x="165077" y="49824"/>
                  <a:pt x="141108" y="49824"/>
                </a:cubicBezTo>
                <a:cubicBezTo>
                  <a:pt x="100846" y="49824"/>
                  <a:pt x="63377" y="67601"/>
                  <a:pt x="38316" y="98583"/>
                </a:cubicBezTo>
                <a:cubicBezTo>
                  <a:pt x="35246" y="102389"/>
                  <a:pt x="35810" y="107982"/>
                  <a:pt x="39583" y="111078"/>
                </a:cubicBezTo>
                <a:cubicBezTo>
                  <a:pt x="43372" y="114191"/>
                  <a:pt x="48939" y="113592"/>
                  <a:pt x="51991" y="109803"/>
                </a:cubicBezTo>
                <a:cubicBezTo>
                  <a:pt x="73687" y="82975"/>
                  <a:pt x="106180" y="67583"/>
                  <a:pt x="141108" y="67583"/>
                </a:cubicBezTo>
                <a:cubicBezTo>
                  <a:pt x="157880" y="67583"/>
                  <a:pt x="174083" y="71130"/>
                  <a:pt x="188799" y="77783"/>
                </a:cubicBezTo>
                <a:close/>
                <a:moveTo>
                  <a:pt x="239114" y="79913"/>
                </a:moveTo>
                <a:cubicBezTo>
                  <a:pt x="199884" y="79913"/>
                  <a:pt x="168077" y="111715"/>
                  <a:pt x="168077" y="150948"/>
                </a:cubicBezTo>
                <a:cubicBezTo>
                  <a:pt x="168077" y="190180"/>
                  <a:pt x="199884" y="221982"/>
                  <a:pt x="239114" y="221982"/>
                </a:cubicBezTo>
                <a:cubicBezTo>
                  <a:pt x="278344" y="221982"/>
                  <a:pt x="310150" y="190180"/>
                  <a:pt x="310150" y="150948"/>
                </a:cubicBezTo>
                <a:cubicBezTo>
                  <a:pt x="310150" y="111715"/>
                  <a:pt x="278344" y="79913"/>
                  <a:pt x="239114" y="79913"/>
                </a:cubicBezTo>
                <a:close/>
                <a:moveTo>
                  <a:pt x="282185" y="187409"/>
                </a:moveTo>
                <a:cubicBezTo>
                  <a:pt x="283997" y="189221"/>
                  <a:pt x="283997" y="192165"/>
                  <a:pt x="282185" y="193973"/>
                </a:cubicBezTo>
                <a:cubicBezTo>
                  <a:pt x="281282" y="194880"/>
                  <a:pt x="280094" y="195335"/>
                  <a:pt x="278907" y="195335"/>
                </a:cubicBezTo>
                <a:cubicBezTo>
                  <a:pt x="277710" y="195335"/>
                  <a:pt x="276522" y="194880"/>
                  <a:pt x="275621" y="193969"/>
                </a:cubicBezTo>
                <a:lnTo>
                  <a:pt x="238962" y="157249"/>
                </a:lnTo>
                <a:lnTo>
                  <a:pt x="202311" y="193969"/>
                </a:lnTo>
                <a:cubicBezTo>
                  <a:pt x="201401" y="194880"/>
                  <a:pt x="200213" y="195335"/>
                  <a:pt x="199025" y="195335"/>
                </a:cubicBezTo>
                <a:cubicBezTo>
                  <a:pt x="197837" y="195335"/>
                  <a:pt x="196649" y="194880"/>
                  <a:pt x="195739" y="193974"/>
                </a:cubicBezTo>
                <a:cubicBezTo>
                  <a:pt x="193926" y="192165"/>
                  <a:pt x="193926" y="189222"/>
                  <a:pt x="195739" y="187410"/>
                </a:cubicBezTo>
                <a:lnTo>
                  <a:pt x="232315" y="150761"/>
                </a:lnTo>
                <a:lnTo>
                  <a:pt x="195739" y="114107"/>
                </a:lnTo>
                <a:cubicBezTo>
                  <a:pt x="193926" y="112295"/>
                  <a:pt x="193926" y="109351"/>
                  <a:pt x="195739" y="107544"/>
                </a:cubicBezTo>
                <a:cubicBezTo>
                  <a:pt x="197551" y="105732"/>
                  <a:pt x="200490" y="105732"/>
                  <a:pt x="202311" y="107548"/>
                </a:cubicBezTo>
                <a:lnTo>
                  <a:pt x="238962" y="144269"/>
                </a:lnTo>
                <a:lnTo>
                  <a:pt x="275621" y="107548"/>
                </a:lnTo>
                <a:cubicBezTo>
                  <a:pt x="277425" y="105728"/>
                  <a:pt x="280364" y="105728"/>
                  <a:pt x="282185" y="107544"/>
                </a:cubicBezTo>
                <a:cubicBezTo>
                  <a:pt x="283997" y="109351"/>
                  <a:pt x="283997" y="112295"/>
                  <a:pt x="282185" y="114107"/>
                </a:cubicBezTo>
                <a:lnTo>
                  <a:pt x="245608" y="150761"/>
                </a:lnTo>
                <a:lnTo>
                  <a:pt x="282185" y="187409"/>
                </a:lnTo>
                <a:close/>
                <a:moveTo>
                  <a:pt x="74399" y="134836"/>
                </a:moveTo>
                <a:cubicBezTo>
                  <a:pt x="71658" y="138894"/>
                  <a:pt x="72707" y="144418"/>
                  <a:pt x="76731" y="147175"/>
                </a:cubicBezTo>
                <a:cubicBezTo>
                  <a:pt x="78257" y="148216"/>
                  <a:pt x="79974" y="148710"/>
                  <a:pt x="81683" y="148710"/>
                </a:cubicBezTo>
                <a:cubicBezTo>
                  <a:pt x="84509" y="148710"/>
                  <a:pt x="87284" y="147349"/>
                  <a:pt x="88984" y="144826"/>
                </a:cubicBezTo>
                <a:cubicBezTo>
                  <a:pt x="100578" y="127648"/>
                  <a:pt x="120063" y="117399"/>
                  <a:pt x="141108" y="117399"/>
                </a:cubicBezTo>
                <a:cubicBezTo>
                  <a:pt x="146248" y="117399"/>
                  <a:pt x="151300" y="118016"/>
                  <a:pt x="156170" y="119197"/>
                </a:cubicBezTo>
                <a:cubicBezTo>
                  <a:pt x="158351" y="113504"/>
                  <a:pt x="161095" y="108091"/>
                  <a:pt x="164344" y="103032"/>
                </a:cubicBezTo>
                <a:cubicBezTo>
                  <a:pt x="156905" y="100814"/>
                  <a:pt x="149088" y="99640"/>
                  <a:pt x="141108" y="99640"/>
                </a:cubicBezTo>
                <a:cubicBezTo>
                  <a:pt x="114209" y="99640"/>
                  <a:pt x="89279" y="112803"/>
                  <a:pt x="74399" y="134836"/>
                </a:cubicBezTo>
                <a:close/>
              </a:path>
            </a:pathLst>
          </a:custGeom>
          <a:solidFill>
            <a:schemeClr val="accent1"/>
          </a:solidFill>
          <a:ln w="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8" name="图形 64">
            <a:extLst>
              <a:ext uri="{FF2B5EF4-FFF2-40B4-BE49-F238E27FC236}">
                <a16:creationId xmlns:a16="http://schemas.microsoft.com/office/drawing/2014/main" id="{B8DAF1C7-16BB-4991-87E4-BA75E49E69ED}"/>
              </a:ext>
            </a:extLst>
          </p:cNvPr>
          <p:cNvSpPr/>
          <p:nvPr/>
        </p:nvSpPr>
        <p:spPr>
          <a:xfrm>
            <a:off x="8752324" y="3156968"/>
            <a:ext cx="199438" cy="319088"/>
          </a:xfrm>
          <a:custGeom>
            <a:avLst/>
            <a:gdLst>
              <a:gd name="connsiteX0" fmla="*/ 99719 w 199438"/>
              <a:gd name="connsiteY0" fmla="*/ 319088 h 319088"/>
              <a:gd name="connsiteX1" fmla="*/ 0 w 199438"/>
              <a:gd name="connsiteY1" fmla="*/ 219373 h 319088"/>
              <a:gd name="connsiteX2" fmla="*/ 19944 w 199438"/>
              <a:gd name="connsiteY2" fmla="*/ 159729 h 319088"/>
              <a:gd name="connsiteX3" fmla="*/ 19944 w 199438"/>
              <a:gd name="connsiteY3" fmla="*/ 79772 h 319088"/>
              <a:gd name="connsiteX4" fmla="*/ 99719 w 199438"/>
              <a:gd name="connsiteY4" fmla="*/ 0 h 319088"/>
              <a:gd name="connsiteX5" fmla="*/ 179494 w 199438"/>
              <a:gd name="connsiteY5" fmla="*/ 79772 h 319088"/>
              <a:gd name="connsiteX6" fmla="*/ 179494 w 199438"/>
              <a:gd name="connsiteY6" fmla="*/ 159730 h 319088"/>
              <a:gd name="connsiteX7" fmla="*/ 199439 w 199438"/>
              <a:gd name="connsiteY7" fmla="*/ 219374 h 319088"/>
              <a:gd name="connsiteX8" fmla="*/ 99719 w 199438"/>
              <a:gd name="connsiteY8" fmla="*/ 319088 h 319088"/>
              <a:gd name="connsiteX9" fmla="*/ 159551 w 199438"/>
              <a:gd name="connsiteY9" fmla="*/ 79772 h 319088"/>
              <a:gd name="connsiteX10" fmla="*/ 99719 w 199438"/>
              <a:gd name="connsiteY10" fmla="*/ 19943 h 319088"/>
              <a:gd name="connsiteX11" fmla="*/ 39888 w 199438"/>
              <a:gd name="connsiteY11" fmla="*/ 79772 h 319088"/>
              <a:gd name="connsiteX12" fmla="*/ 39888 w 199438"/>
              <a:gd name="connsiteY12" fmla="*/ 139738 h 319088"/>
              <a:gd name="connsiteX13" fmla="*/ 99719 w 199438"/>
              <a:gd name="connsiteY13" fmla="*/ 119658 h 319088"/>
              <a:gd name="connsiteX14" fmla="*/ 159551 w 199438"/>
              <a:gd name="connsiteY14" fmla="*/ 139738 h 319088"/>
              <a:gd name="connsiteX15" fmla="*/ 159551 w 199438"/>
              <a:gd name="connsiteY15" fmla="*/ 79772 h 319088"/>
              <a:gd name="connsiteX16" fmla="*/ 161937 w 199438"/>
              <a:gd name="connsiteY16" fmla="*/ 169516 h 319088"/>
              <a:gd name="connsiteX17" fmla="*/ 159551 w 199438"/>
              <a:gd name="connsiteY17" fmla="*/ 169516 h 319088"/>
              <a:gd name="connsiteX18" fmla="*/ 159551 w 199438"/>
              <a:gd name="connsiteY18" fmla="*/ 166731 h 319088"/>
              <a:gd name="connsiteX19" fmla="*/ 99719 w 199438"/>
              <a:gd name="connsiteY19" fmla="*/ 139601 h 319088"/>
              <a:gd name="connsiteX20" fmla="*/ 19944 w 199438"/>
              <a:gd name="connsiteY20" fmla="*/ 219374 h 319088"/>
              <a:gd name="connsiteX21" fmla="*/ 99719 w 199438"/>
              <a:gd name="connsiteY21" fmla="*/ 299146 h 319088"/>
              <a:gd name="connsiteX22" fmla="*/ 179494 w 199438"/>
              <a:gd name="connsiteY22" fmla="*/ 219374 h 319088"/>
              <a:gd name="connsiteX23" fmla="*/ 161937 w 199438"/>
              <a:gd name="connsiteY23" fmla="*/ 169516 h 319088"/>
              <a:gd name="connsiteX24" fmla="*/ 99719 w 199438"/>
              <a:gd name="connsiteY24" fmla="*/ 259260 h 319088"/>
              <a:gd name="connsiteX25" fmla="*/ 89747 w 199438"/>
              <a:gd name="connsiteY25" fmla="*/ 249288 h 319088"/>
              <a:gd name="connsiteX26" fmla="*/ 89747 w 199438"/>
              <a:gd name="connsiteY26" fmla="*/ 209402 h 319088"/>
              <a:gd name="connsiteX27" fmla="*/ 99719 w 199438"/>
              <a:gd name="connsiteY27" fmla="*/ 199430 h 319088"/>
              <a:gd name="connsiteX28" fmla="*/ 109691 w 199438"/>
              <a:gd name="connsiteY28" fmla="*/ 209402 h 319088"/>
              <a:gd name="connsiteX29" fmla="*/ 109691 w 199438"/>
              <a:gd name="connsiteY29" fmla="*/ 249288 h 319088"/>
              <a:gd name="connsiteX30" fmla="*/ 99719 w 199438"/>
              <a:gd name="connsiteY30" fmla="*/ 259260 h 319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99438" h="319088">
                <a:moveTo>
                  <a:pt x="99719" y="319088"/>
                </a:moveTo>
                <a:cubicBezTo>
                  <a:pt x="44650" y="319088"/>
                  <a:pt x="0" y="274450"/>
                  <a:pt x="0" y="219373"/>
                </a:cubicBezTo>
                <a:cubicBezTo>
                  <a:pt x="0" y="196976"/>
                  <a:pt x="7479" y="176371"/>
                  <a:pt x="19944" y="159729"/>
                </a:cubicBezTo>
                <a:lnTo>
                  <a:pt x="19944" y="79772"/>
                </a:lnTo>
                <a:cubicBezTo>
                  <a:pt x="19944" y="35718"/>
                  <a:pt x="55664" y="0"/>
                  <a:pt x="99719" y="0"/>
                </a:cubicBezTo>
                <a:cubicBezTo>
                  <a:pt x="143775" y="0"/>
                  <a:pt x="179494" y="35718"/>
                  <a:pt x="179494" y="79772"/>
                </a:cubicBezTo>
                <a:lnTo>
                  <a:pt x="179494" y="159730"/>
                </a:lnTo>
                <a:cubicBezTo>
                  <a:pt x="191959" y="176371"/>
                  <a:pt x="199439" y="196977"/>
                  <a:pt x="199439" y="219374"/>
                </a:cubicBezTo>
                <a:cubicBezTo>
                  <a:pt x="199439" y="274450"/>
                  <a:pt x="154789" y="319088"/>
                  <a:pt x="99719" y="319088"/>
                </a:cubicBezTo>
                <a:close/>
                <a:moveTo>
                  <a:pt x="159551" y="79772"/>
                </a:moveTo>
                <a:cubicBezTo>
                  <a:pt x="159551" y="46732"/>
                  <a:pt x="132761" y="19943"/>
                  <a:pt x="99719" y="19943"/>
                </a:cubicBezTo>
                <a:cubicBezTo>
                  <a:pt x="66677" y="19943"/>
                  <a:pt x="39888" y="46732"/>
                  <a:pt x="39888" y="79772"/>
                </a:cubicBezTo>
                <a:lnTo>
                  <a:pt x="39888" y="139738"/>
                </a:lnTo>
                <a:cubicBezTo>
                  <a:pt x="56569" y="127186"/>
                  <a:pt x="77243" y="119658"/>
                  <a:pt x="99719" y="119658"/>
                </a:cubicBezTo>
                <a:cubicBezTo>
                  <a:pt x="122205" y="119658"/>
                  <a:pt x="142869" y="127186"/>
                  <a:pt x="159551" y="139738"/>
                </a:cubicBezTo>
                <a:lnTo>
                  <a:pt x="159551" y="79772"/>
                </a:lnTo>
                <a:close/>
                <a:moveTo>
                  <a:pt x="161937" y="169516"/>
                </a:moveTo>
                <a:lnTo>
                  <a:pt x="159551" y="169516"/>
                </a:lnTo>
                <a:lnTo>
                  <a:pt x="159551" y="166731"/>
                </a:lnTo>
                <a:cubicBezTo>
                  <a:pt x="144934" y="150133"/>
                  <a:pt x="123578" y="139601"/>
                  <a:pt x="99719" y="139601"/>
                </a:cubicBezTo>
                <a:cubicBezTo>
                  <a:pt x="55663" y="139601"/>
                  <a:pt x="19944" y="175320"/>
                  <a:pt x="19944" y="219374"/>
                </a:cubicBezTo>
                <a:cubicBezTo>
                  <a:pt x="19944" y="263427"/>
                  <a:pt x="55664" y="299146"/>
                  <a:pt x="99719" y="299146"/>
                </a:cubicBezTo>
                <a:cubicBezTo>
                  <a:pt x="143775" y="299146"/>
                  <a:pt x="179494" y="263427"/>
                  <a:pt x="179494" y="219374"/>
                </a:cubicBezTo>
                <a:cubicBezTo>
                  <a:pt x="179495" y="200502"/>
                  <a:pt x="172902" y="183178"/>
                  <a:pt x="161937" y="169516"/>
                </a:cubicBezTo>
                <a:close/>
                <a:moveTo>
                  <a:pt x="99719" y="259260"/>
                </a:moveTo>
                <a:cubicBezTo>
                  <a:pt x="94207" y="259260"/>
                  <a:pt x="89747" y="254800"/>
                  <a:pt x="89747" y="249288"/>
                </a:cubicBezTo>
                <a:lnTo>
                  <a:pt x="89747" y="209402"/>
                </a:lnTo>
                <a:cubicBezTo>
                  <a:pt x="89747" y="203890"/>
                  <a:pt x="94207" y="199430"/>
                  <a:pt x="99719" y="199430"/>
                </a:cubicBezTo>
                <a:cubicBezTo>
                  <a:pt x="105231" y="199430"/>
                  <a:pt x="109691" y="203890"/>
                  <a:pt x="109691" y="209402"/>
                </a:cubicBezTo>
                <a:lnTo>
                  <a:pt x="109691" y="249288"/>
                </a:lnTo>
                <a:cubicBezTo>
                  <a:pt x="109691" y="254799"/>
                  <a:pt x="105231" y="259260"/>
                  <a:pt x="99719" y="259260"/>
                </a:cubicBezTo>
                <a:close/>
              </a:path>
            </a:pathLst>
          </a:custGeom>
          <a:solidFill>
            <a:schemeClr val="accent1"/>
          </a:solidFill>
          <a:ln w="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9" name="图形 66">
            <a:extLst>
              <a:ext uri="{FF2B5EF4-FFF2-40B4-BE49-F238E27FC236}">
                <a16:creationId xmlns:a16="http://schemas.microsoft.com/office/drawing/2014/main" id="{46EC8DF1-02D3-4B72-8F63-B183C3D19F80}"/>
              </a:ext>
            </a:extLst>
          </p:cNvPr>
          <p:cNvSpPr/>
          <p:nvPr/>
        </p:nvSpPr>
        <p:spPr>
          <a:xfrm>
            <a:off x="9796530" y="3158228"/>
            <a:ext cx="315863" cy="315850"/>
          </a:xfrm>
          <a:custGeom>
            <a:avLst/>
            <a:gdLst>
              <a:gd name="connsiteX0" fmla="*/ 157931 w 315863"/>
              <a:gd name="connsiteY0" fmla="*/ 276369 h 315850"/>
              <a:gd name="connsiteX1" fmla="*/ 128411 w 315863"/>
              <a:gd name="connsiteY1" fmla="*/ 273873 h 315850"/>
              <a:gd name="connsiteX2" fmla="*/ 59225 w 315863"/>
              <a:gd name="connsiteY2" fmla="*/ 315850 h 315850"/>
              <a:gd name="connsiteX3" fmla="*/ 59225 w 315863"/>
              <a:gd name="connsiteY3" fmla="*/ 245967 h 315850"/>
              <a:gd name="connsiteX4" fmla="*/ 0 w 315863"/>
              <a:gd name="connsiteY4" fmla="*/ 138185 h 315850"/>
              <a:gd name="connsiteX5" fmla="*/ 157932 w 315863"/>
              <a:gd name="connsiteY5" fmla="*/ 0 h 315850"/>
              <a:gd name="connsiteX6" fmla="*/ 315864 w 315863"/>
              <a:gd name="connsiteY6" fmla="*/ 138185 h 315850"/>
              <a:gd name="connsiteX7" fmla="*/ 157931 w 315863"/>
              <a:gd name="connsiteY7" fmla="*/ 276369 h 315850"/>
              <a:gd name="connsiteX8" fmla="*/ 157931 w 315863"/>
              <a:gd name="connsiteY8" fmla="*/ 19740 h 315850"/>
              <a:gd name="connsiteX9" fmla="*/ 19741 w 315863"/>
              <a:gd name="connsiteY9" fmla="*/ 138184 h 315850"/>
              <a:gd name="connsiteX10" fmla="*/ 78720 w 315863"/>
              <a:gd name="connsiteY10" fmla="*/ 235152 h 315850"/>
              <a:gd name="connsiteX11" fmla="*/ 78098 w 315863"/>
              <a:gd name="connsiteY11" fmla="*/ 280938 h 315850"/>
              <a:gd name="connsiteX12" fmla="*/ 124565 w 315863"/>
              <a:gd name="connsiteY12" fmla="*/ 253004 h 315850"/>
              <a:gd name="connsiteX13" fmla="*/ 157932 w 315863"/>
              <a:gd name="connsiteY13" fmla="*/ 256628 h 315850"/>
              <a:gd name="connsiteX14" fmla="*/ 296122 w 315863"/>
              <a:gd name="connsiteY14" fmla="*/ 138185 h 315850"/>
              <a:gd name="connsiteX15" fmla="*/ 157931 w 315863"/>
              <a:gd name="connsiteY15" fmla="*/ 19740 h 315850"/>
              <a:gd name="connsiteX16" fmla="*/ 236898 w 315863"/>
              <a:gd name="connsiteY16" fmla="*/ 157925 h 315850"/>
              <a:gd name="connsiteX17" fmla="*/ 217156 w 315863"/>
              <a:gd name="connsiteY17" fmla="*/ 138185 h 315850"/>
              <a:gd name="connsiteX18" fmla="*/ 236898 w 315863"/>
              <a:gd name="connsiteY18" fmla="*/ 118444 h 315850"/>
              <a:gd name="connsiteX19" fmla="*/ 256639 w 315863"/>
              <a:gd name="connsiteY19" fmla="*/ 138185 h 315850"/>
              <a:gd name="connsiteX20" fmla="*/ 236898 w 315863"/>
              <a:gd name="connsiteY20" fmla="*/ 157925 h 315850"/>
              <a:gd name="connsiteX21" fmla="*/ 157931 w 315863"/>
              <a:gd name="connsiteY21" fmla="*/ 157925 h 315850"/>
              <a:gd name="connsiteX22" fmla="*/ 138190 w 315863"/>
              <a:gd name="connsiteY22" fmla="*/ 138185 h 315850"/>
              <a:gd name="connsiteX23" fmla="*/ 157931 w 315863"/>
              <a:gd name="connsiteY23" fmla="*/ 118444 h 315850"/>
              <a:gd name="connsiteX24" fmla="*/ 177673 w 315863"/>
              <a:gd name="connsiteY24" fmla="*/ 138185 h 315850"/>
              <a:gd name="connsiteX25" fmla="*/ 157931 w 315863"/>
              <a:gd name="connsiteY25" fmla="*/ 157925 h 315850"/>
              <a:gd name="connsiteX26" fmla="*/ 78966 w 315863"/>
              <a:gd name="connsiteY26" fmla="*/ 157925 h 315850"/>
              <a:gd name="connsiteX27" fmla="*/ 59225 w 315863"/>
              <a:gd name="connsiteY27" fmla="*/ 138185 h 315850"/>
              <a:gd name="connsiteX28" fmla="*/ 78966 w 315863"/>
              <a:gd name="connsiteY28" fmla="*/ 118444 h 315850"/>
              <a:gd name="connsiteX29" fmla="*/ 98707 w 315863"/>
              <a:gd name="connsiteY29" fmla="*/ 138185 h 315850"/>
              <a:gd name="connsiteX30" fmla="*/ 78966 w 315863"/>
              <a:gd name="connsiteY30" fmla="*/ 157925 h 315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15863" h="315850">
                <a:moveTo>
                  <a:pt x="157931" y="276369"/>
                </a:moveTo>
                <a:cubicBezTo>
                  <a:pt x="147830" y="276369"/>
                  <a:pt x="137988" y="275453"/>
                  <a:pt x="128411" y="273873"/>
                </a:cubicBezTo>
                <a:lnTo>
                  <a:pt x="59225" y="315850"/>
                </a:lnTo>
                <a:lnTo>
                  <a:pt x="59225" y="245967"/>
                </a:lnTo>
                <a:cubicBezTo>
                  <a:pt x="23149" y="220636"/>
                  <a:pt x="0" y="181800"/>
                  <a:pt x="0" y="138185"/>
                </a:cubicBezTo>
                <a:cubicBezTo>
                  <a:pt x="0" y="61868"/>
                  <a:pt x="70710" y="0"/>
                  <a:pt x="157932" y="0"/>
                </a:cubicBezTo>
                <a:cubicBezTo>
                  <a:pt x="245149" y="0"/>
                  <a:pt x="315864" y="61868"/>
                  <a:pt x="315864" y="138185"/>
                </a:cubicBezTo>
                <a:cubicBezTo>
                  <a:pt x="315863" y="214506"/>
                  <a:pt x="245149" y="276369"/>
                  <a:pt x="157931" y="276369"/>
                </a:cubicBezTo>
                <a:close/>
                <a:moveTo>
                  <a:pt x="157931" y="19740"/>
                </a:moveTo>
                <a:cubicBezTo>
                  <a:pt x="81612" y="19740"/>
                  <a:pt x="19741" y="72774"/>
                  <a:pt x="19741" y="138184"/>
                </a:cubicBezTo>
                <a:cubicBezTo>
                  <a:pt x="19741" y="178321"/>
                  <a:pt x="43093" y="213734"/>
                  <a:pt x="78720" y="235152"/>
                </a:cubicBezTo>
                <a:lnTo>
                  <a:pt x="78098" y="280938"/>
                </a:lnTo>
                <a:lnTo>
                  <a:pt x="124565" y="253004"/>
                </a:lnTo>
                <a:cubicBezTo>
                  <a:pt x="135270" y="255289"/>
                  <a:pt x="146403" y="256628"/>
                  <a:pt x="157932" y="256628"/>
                </a:cubicBezTo>
                <a:cubicBezTo>
                  <a:pt x="234257" y="256628"/>
                  <a:pt x="296122" y="203604"/>
                  <a:pt x="296122" y="138185"/>
                </a:cubicBezTo>
                <a:cubicBezTo>
                  <a:pt x="296122" y="72774"/>
                  <a:pt x="234257" y="19740"/>
                  <a:pt x="157931" y="19740"/>
                </a:cubicBezTo>
                <a:close/>
                <a:moveTo>
                  <a:pt x="236898" y="157925"/>
                </a:moveTo>
                <a:cubicBezTo>
                  <a:pt x="225995" y="157925"/>
                  <a:pt x="217156" y="149091"/>
                  <a:pt x="217156" y="138185"/>
                </a:cubicBezTo>
                <a:cubicBezTo>
                  <a:pt x="217156" y="127283"/>
                  <a:pt x="225995" y="118444"/>
                  <a:pt x="236898" y="118444"/>
                </a:cubicBezTo>
                <a:cubicBezTo>
                  <a:pt x="247800" y="118444"/>
                  <a:pt x="256639" y="127283"/>
                  <a:pt x="256639" y="138185"/>
                </a:cubicBezTo>
                <a:cubicBezTo>
                  <a:pt x="256639" y="149091"/>
                  <a:pt x="247800" y="157925"/>
                  <a:pt x="236898" y="157925"/>
                </a:cubicBezTo>
                <a:close/>
                <a:moveTo>
                  <a:pt x="157931" y="157925"/>
                </a:moveTo>
                <a:cubicBezTo>
                  <a:pt x="147029" y="157925"/>
                  <a:pt x="138190" y="149091"/>
                  <a:pt x="138190" y="138185"/>
                </a:cubicBezTo>
                <a:cubicBezTo>
                  <a:pt x="138190" y="127283"/>
                  <a:pt x="147029" y="118444"/>
                  <a:pt x="157931" y="118444"/>
                </a:cubicBezTo>
                <a:cubicBezTo>
                  <a:pt x="168834" y="118444"/>
                  <a:pt x="177673" y="127283"/>
                  <a:pt x="177673" y="138185"/>
                </a:cubicBezTo>
                <a:cubicBezTo>
                  <a:pt x="177673" y="149091"/>
                  <a:pt x="168834" y="157925"/>
                  <a:pt x="157931" y="157925"/>
                </a:cubicBezTo>
                <a:close/>
                <a:moveTo>
                  <a:pt x="78966" y="157925"/>
                </a:moveTo>
                <a:cubicBezTo>
                  <a:pt x="68063" y="157925"/>
                  <a:pt x="59225" y="149091"/>
                  <a:pt x="59225" y="138185"/>
                </a:cubicBezTo>
                <a:cubicBezTo>
                  <a:pt x="59225" y="127283"/>
                  <a:pt x="68063" y="118444"/>
                  <a:pt x="78966" y="118444"/>
                </a:cubicBezTo>
                <a:cubicBezTo>
                  <a:pt x="89868" y="118444"/>
                  <a:pt x="98707" y="127283"/>
                  <a:pt x="98707" y="138185"/>
                </a:cubicBezTo>
                <a:cubicBezTo>
                  <a:pt x="98707" y="149091"/>
                  <a:pt x="89868" y="157925"/>
                  <a:pt x="78966" y="157925"/>
                </a:cubicBezTo>
                <a:close/>
              </a:path>
            </a:pathLst>
          </a:custGeom>
          <a:solidFill>
            <a:schemeClr val="accent1"/>
          </a:solidFill>
          <a:ln w="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0" name="图形 68">
            <a:extLst>
              <a:ext uri="{FF2B5EF4-FFF2-40B4-BE49-F238E27FC236}">
                <a16:creationId xmlns:a16="http://schemas.microsoft.com/office/drawing/2014/main" id="{BF230F20-0ECF-43C2-B781-5107F2031B81}"/>
              </a:ext>
            </a:extLst>
          </p:cNvPr>
          <p:cNvSpPr/>
          <p:nvPr/>
        </p:nvSpPr>
        <p:spPr>
          <a:xfrm>
            <a:off x="10897181" y="3156821"/>
            <a:ext cx="319395" cy="319382"/>
          </a:xfrm>
          <a:custGeom>
            <a:avLst/>
            <a:gdLst>
              <a:gd name="connsiteX0" fmla="*/ 279471 w 319395"/>
              <a:gd name="connsiteY0" fmla="*/ 319382 h 319382"/>
              <a:gd name="connsiteX1" fmla="*/ 39925 w 319395"/>
              <a:gd name="connsiteY1" fmla="*/ 319382 h 319382"/>
              <a:gd name="connsiteX2" fmla="*/ 0 w 319395"/>
              <a:gd name="connsiteY2" fmla="*/ 279460 h 319382"/>
              <a:gd name="connsiteX3" fmla="*/ 0 w 319395"/>
              <a:gd name="connsiteY3" fmla="*/ 39923 h 319382"/>
              <a:gd name="connsiteX4" fmla="*/ 39925 w 319395"/>
              <a:gd name="connsiteY4" fmla="*/ 0 h 319382"/>
              <a:gd name="connsiteX5" fmla="*/ 279471 w 319395"/>
              <a:gd name="connsiteY5" fmla="*/ 0 h 319382"/>
              <a:gd name="connsiteX6" fmla="*/ 319395 w 319395"/>
              <a:gd name="connsiteY6" fmla="*/ 39923 h 319382"/>
              <a:gd name="connsiteX7" fmla="*/ 319395 w 319395"/>
              <a:gd name="connsiteY7" fmla="*/ 279460 h 319382"/>
              <a:gd name="connsiteX8" fmla="*/ 279471 w 319395"/>
              <a:gd name="connsiteY8" fmla="*/ 319382 h 319382"/>
              <a:gd name="connsiteX9" fmla="*/ 299433 w 319395"/>
              <a:gd name="connsiteY9" fmla="*/ 39923 h 319382"/>
              <a:gd name="connsiteX10" fmla="*/ 279471 w 319395"/>
              <a:gd name="connsiteY10" fmla="*/ 19961 h 319382"/>
              <a:gd name="connsiteX11" fmla="*/ 39925 w 319395"/>
              <a:gd name="connsiteY11" fmla="*/ 19961 h 319382"/>
              <a:gd name="connsiteX12" fmla="*/ 19962 w 319395"/>
              <a:gd name="connsiteY12" fmla="*/ 39923 h 319382"/>
              <a:gd name="connsiteX13" fmla="*/ 19962 w 319395"/>
              <a:gd name="connsiteY13" fmla="*/ 279460 h 319382"/>
              <a:gd name="connsiteX14" fmla="*/ 39925 w 319395"/>
              <a:gd name="connsiteY14" fmla="*/ 299421 h 319382"/>
              <a:gd name="connsiteX15" fmla="*/ 279471 w 319395"/>
              <a:gd name="connsiteY15" fmla="*/ 299421 h 319382"/>
              <a:gd name="connsiteX16" fmla="*/ 299433 w 319395"/>
              <a:gd name="connsiteY16" fmla="*/ 279460 h 319382"/>
              <a:gd name="connsiteX17" fmla="*/ 299433 w 319395"/>
              <a:gd name="connsiteY17" fmla="*/ 39923 h 319382"/>
              <a:gd name="connsiteX18" fmla="*/ 269490 w 319395"/>
              <a:gd name="connsiteY18" fmla="*/ 149711 h 319382"/>
              <a:gd name="connsiteX19" fmla="*/ 259509 w 319395"/>
              <a:gd name="connsiteY19" fmla="*/ 139730 h 319382"/>
              <a:gd name="connsiteX20" fmla="*/ 259821 w 319395"/>
              <a:gd name="connsiteY20" fmla="*/ 74115 h 319382"/>
              <a:gd name="connsiteX21" fmla="*/ 192078 w 319395"/>
              <a:gd name="connsiteY21" fmla="*/ 141855 h 319382"/>
              <a:gd name="connsiteX22" fmla="*/ 177964 w 319395"/>
              <a:gd name="connsiteY22" fmla="*/ 127741 h 319382"/>
              <a:gd name="connsiteX23" fmla="*/ 245824 w 319395"/>
              <a:gd name="connsiteY23" fmla="*/ 59884 h 319382"/>
              <a:gd name="connsiteX24" fmla="*/ 179660 w 319395"/>
              <a:gd name="connsiteY24" fmla="*/ 59884 h 319382"/>
              <a:gd name="connsiteX25" fmla="*/ 169679 w 319395"/>
              <a:gd name="connsiteY25" fmla="*/ 49904 h 319382"/>
              <a:gd name="connsiteX26" fmla="*/ 179660 w 319395"/>
              <a:gd name="connsiteY26" fmla="*/ 39923 h 319382"/>
              <a:gd name="connsiteX27" fmla="*/ 269207 w 319395"/>
              <a:gd name="connsiteY27" fmla="*/ 39923 h 319382"/>
              <a:gd name="connsiteX28" fmla="*/ 276322 w 319395"/>
              <a:gd name="connsiteY28" fmla="*/ 42925 h 319382"/>
              <a:gd name="connsiteX29" fmla="*/ 279471 w 319395"/>
              <a:gd name="connsiteY29" fmla="*/ 49904 h 319382"/>
              <a:gd name="connsiteX30" fmla="*/ 279471 w 319395"/>
              <a:gd name="connsiteY30" fmla="*/ 139730 h 319382"/>
              <a:gd name="connsiteX31" fmla="*/ 269490 w 319395"/>
              <a:gd name="connsiteY31" fmla="*/ 149711 h 319382"/>
              <a:gd name="connsiteX32" fmla="*/ 139736 w 319395"/>
              <a:gd name="connsiteY32" fmla="*/ 279460 h 319382"/>
              <a:gd name="connsiteX33" fmla="*/ 50189 w 319395"/>
              <a:gd name="connsiteY33" fmla="*/ 279460 h 319382"/>
              <a:gd name="connsiteX34" fmla="*/ 43073 w 319395"/>
              <a:gd name="connsiteY34" fmla="*/ 276458 h 319382"/>
              <a:gd name="connsiteX35" fmla="*/ 39925 w 319395"/>
              <a:gd name="connsiteY35" fmla="*/ 269479 h 319382"/>
              <a:gd name="connsiteX36" fmla="*/ 39925 w 319395"/>
              <a:gd name="connsiteY36" fmla="*/ 179653 h 319382"/>
              <a:gd name="connsiteX37" fmla="*/ 49905 w 319395"/>
              <a:gd name="connsiteY37" fmla="*/ 169672 h 319382"/>
              <a:gd name="connsiteX38" fmla="*/ 59887 w 319395"/>
              <a:gd name="connsiteY38" fmla="*/ 179653 h 319382"/>
              <a:gd name="connsiteX39" fmla="*/ 59575 w 319395"/>
              <a:gd name="connsiteY39" fmla="*/ 245278 h 319382"/>
              <a:gd name="connsiteX40" fmla="*/ 127317 w 319395"/>
              <a:gd name="connsiteY40" fmla="*/ 177528 h 319382"/>
              <a:gd name="connsiteX41" fmla="*/ 141441 w 319395"/>
              <a:gd name="connsiteY41" fmla="*/ 191641 h 319382"/>
              <a:gd name="connsiteX42" fmla="*/ 73572 w 319395"/>
              <a:gd name="connsiteY42" fmla="*/ 259498 h 319382"/>
              <a:gd name="connsiteX43" fmla="*/ 139735 w 319395"/>
              <a:gd name="connsiteY43" fmla="*/ 259498 h 319382"/>
              <a:gd name="connsiteX44" fmla="*/ 149717 w 319395"/>
              <a:gd name="connsiteY44" fmla="*/ 269479 h 319382"/>
              <a:gd name="connsiteX45" fmla="*/ 139736 w 319395"/>
              <a:gd name="connsiteY45" fmla="*/ 279460 h 319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319395" h="319382">
                <a:moveTo>
                  <a:pt x="279471" y="319382"/>
                </a:moveTo>
                <a:lnTo>
                  <a:pt x="39925" y="319382"/>
                </a:lnTo>
                <a:cubicBezTo>
                  <a:pt x="17876" y="319382"/>
                  <a:pt x="0" y="301507"/>
                  <a:pt x="0" y="279460"/>
                </a:cubicBezTo>
                <a:lnTo>
                  <a:pt x="0" y="39923"/>
                </a:lnTo>
                <a:cubicBezTo>
                  <a:pt x="0" y="17876"/>
                  <a:pt x="17876" y="0"/>
                  <a:pt x="39925" y="0"/>
                </a:cubicBezTo>
                <a:lnTo>
                  <a:pt x="279471" y="0"/>
                </a:lnTo>
                <a:cubicBezTo>
                  <a:pt x="301519" y="0"/>
                  <a:pt x="319395" y="17876"/>
                  <a:pt x="319395" y="39923"/>
                </a:cubicBezTo>
                <a:lnTo>
                  <a:pt x="319395" y="279460"/>
                </a:lnTo>
                <a:cubicBezTo>
                  <a:pt x="319395" y="301507"/>
                  <a:pt x="301519" y="319382"/>
                  <a:pt x="279471" y="319382"/>
                </a:cubicBezTo>
                <a:close/>
                <a:moveTo>
                  <a:pt x="299433" y="39923"/>
                </a:moveTo>
                <a:cubicBezTo>
                  <a:pt x="299433" y="28899"/>
                  <a:pt x="290495" y="19961"/>
                  <a:pt x="279471" y="19961"/>
                </a:cubicBezTo>
                <a:lnTo>
                  <a:pt x="39925" y="19961"/>
                </a:lnTo>
                <a:cubicBezTo>
                  <a:pt x="28900" y="19961"/>
                  <a:pt x="19962" y="28899"/>
                  <a:pt x="19962" y="39923"/>
                </a:cubicBezTo>
                <a:lnTo>
                  <a:pt x="19962" y="279460"/>
                </a:lnTo>
                <a:cubicBezTo>
                  <a:pt x="19962" y="290484"/>
                  <a:pt x="28900" y="299421"/>
                  <a:pt x="39925" y="299421"/>
                </a:cubicBezTo>
                <a:lnTo>
                  <a:pt x="279471" y="299421"/>
                </a:lnTo>
                <a:cubicBezTo>
                  <a:pt x="290496" y="299421"/>
                  <a:pt x="299433" y="290483"/>
                  <a:pt x="299433" y="279460"/>
                </a:cubicBezTo>
                <a:lnTo>
                  <a:pt x="299433" y="39923"/>
                </a:lnTo>
                <a:close/>
                <a:moveTo>
                  <a:pt x="269490" y="149711"/>
                </a:moveTo>
                <a:cubicBezTo>
                  <a:pt x="263982" y="149711"/>
                  <a:pt x="259509" y="145247"/>
                  <a:pt x="259509" y="139730"/>
                </a:cubicBezTo>
                <a:lnTo>
                  <a:pt x="259821" y="74115"/>
                </a:lnTo>
                <a:lnTo>
                  <a:pt x="192078" y="141855"/>
                </a:lnTo>
                <a:lnTo>
                  <a:pt x="177964" y="127741"/>
                </a:lnTo>
                <a:lnTo>
                  <a:pt x="245824" y="59884"/>
                </a:lnTo>
                <a:lnTo>
                  <a:pt x="179660" y="59884"/>
                </a:lnTo>
                <a:cubicBezTo>
                  <a:pt x="174143" y="59884"/>
                  <a:pt x="169679" y="55420"/>
                  <a:pt x="169679" y="49904"/>
                </a:cubicBezTo>
                <a:cubicBezTo>
                  <a:pt x="169679" y="44387"/>
                  <a:pt x="174143" y="39923"/>
                  <a:pt x="179660" y="39923"/>
                </a:cubicBezTo>
                <a:lnTo>
                  <a:pt x="269207" y="39923"/>
                </a:lnTo>
                <a:cubicBezTo>
                  <a:pt x="271995" y="39923"/>
                  <a:pt x="274509" y="41073"/>
                  <a:pt x="276322" y="42925"/>
                </a:cubicBezTo>
                <a:cubicBezTo>
                  <a:pt x="278252" y="44562"/>
                  <a:pt x="279471" y="46950"/>
                  <a:pt x="279471" y="49904"/>
                </a:cubicBezTo>
                <a:lnTo>
                  <a:pt x="279471" y="139730"/>
                </a:lnTo>
                <a:cubicBezTo>
                  <a:pt x="279471" y="145247"/>
                  <a:pt x="275007" y="149711"/>
                  <a:pt x="269490" y="149711"/>
                </a:cubicBezTo>
                <a:close/>
                <a:moveTo>
                  <a:pt x="139736" y="279460"/>
                </a:moveTo>
                <a:lnTo>
                  <a:pt x="50189" y="279460"/>
                </a:lnTo>
                <a:cubicBezTo>
                  <a:pt x="47401" y="279460"/>
                  <a:pt x="44886" y="278310"/>
                  <a:pt x="43073" y="276458"/>
                </a:cubicBezTo>
                <a:cubicBezTo>
                  <a:pt x="41143" y="274820"/>
                  <a:pt x="39925" y="272442"/>
                  <a:pt x="39925" y="269479"/>
                </a:cubicBezTo>
                <a:lnTo>
                  <a:pt x="39925" y="179653"/>
                </a:lnTo>
                <a:cubicBezTo>
                  <a:pt x="39925" y="174136"/>
                  <a:pt x="44399" y="169672"/>
                  <a:pt x="49905" y="169672"/>
                </a:cubicBezTo>
                <a:cubicBezTo>
                  <a:pt x="55422" y="169672"/>
                  <a:pt x="59887" y="174136"/>
                  <a:pt x="59887" y="179653"/>
                </a:cubicBezTo>
                <a:lnTo>
                  <a:pt x="59575" y="245278"/>
                </a:lnTo>
                <a:lnTo>
                  <a:pt x="127317" y="177528"/>
                </a:lnTo>
                <a:lnTo>
                  <a:pt x="141441" y="191641"/>
                </a:lnTo>
                <a:lnTo>
                  <a:pt x="73572" y="259498"/>
                </a:lnTo>
                <a:lnTo>
                  <a:pt x="139735" y="259498"/>
                </a:lnTo>
                <a:cubicBezTo>
                  <a:pt x="145252" y="259498"/>
                  <a:pt x="149717" y="263962"/>
                  <a:pt x="149717" y="269479"/>
                </a:cubicBezTo>
                <a:cubicBezTo>
                  <a:pt x="149717" y="274996"/>
                  <a:pt x="145252" y="279460"/>
                  <a:pt x="139736" y="279460"/>
                </a:cubicBezTo>
                <a:close/>
              </a:path>
            </a:pathLst>
          </a:custGeom>
          <a:solidFill>
            <a:schemeClr val="accent1"/>
          </a:solidFill>
          <a:ln w="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1" name="图形 70">
            <a:extLst>
              <a:ext uri="{FF2B5EF4-FFF2-40B4-BE49-F238E27FC236}">
                <a16:creationId xmlns:a16="http://schemas.microsoft.com/office/drawing/2014/main" id="{88B8F2FF-F748-46B3-97FD-90B76DC6E598}"/>
              </a:ext>
            </a:extLst>
          </p:cNvPr>
          <p:cNvSpPr/>
          <p:nvPr/>
        </p:nvSpPr>
        <p:spPr>
          <a:xfrm>
            <a:off x="976649" y="4023102"/>
            <a:ext cx="316943" cy="316930"/>
          </a:xfrm>
          <a:custGeom>
            <a:avLst/>
            <a:gdLst>
              <a:gd name="connsiteX0" fmla="*/ 277325 w 316943"/>
              <a:gd name="connsiteY0" fmla="*/ 316930 h 316930"/>
              <a:gd name="connsiteX1" fmla="*/ 39618 w 316943"/>
              <a:gd name="connsiteY1" fmla="*/ 316930 h 316930"/>
              <a:gd name="connsiteX2" fmla="*/ 0 w 316943"/>
              <a:gd name="connsiteY2" fmla="*/ 277314 h 316930"/>
              <a:gd name="connsiteX3" fmla="*/ 0 w 316943"/>
              <a:gd name="connsiteY3" fmla="*/ 39616 h 316930"/>
              <a:gd name="connsiteX4" fmla="*/ 39618 w 316943"/>
              <a:gd name="connsiteY4" fmla="*/ 0 h 316930"/>
              <a:gd name="connsiteX5" fmla="*/ 277325 w 316943"/>
              <a:gd name="connsiteY5" fmla="*/ 0 h 316930"/>
              <a:gd name="connsiteX6" fmla="*/ 316943 w 316943"/>
              <a:gd name="connsiteY6" fmla="*/ 39616 h 316930"/>
              <a:gd name="connsiteX7" fmla="*/ 316943 w 316943"/>
              <a:gd name="connsiteY7" fmla="*/ 277314 h 316930"/>
              <a:gd name="connsiteX8" fmla="*/ 277325 w 316943"/>
              <a:gd name="connsiteY8" fmla="*/ 316930 h 316930"/>
              <a:gd name="connsiteX9" fmla="*/ 297134 w 316943"/>
              <a:gd name="connsiteY9" fmla="*/ 39616 h 316930"/>
              <a:gd name="connsiteX10" fmla="*/ 277325 w 316943"/>
              <a:gd name="connsiteY10" fmla="*/ 19808 h 316930"/>
              <a:gd name="connsiteX11" fmla="*/ 39618 w 316943"/>
              <a:gd name="connsiteY11" fmla="*/ 19808 h 316930"/>
              <a:gd name="connsiteX12" fmla="*/ 19809 w 316943"/>
              <a:gd name="connsiteY12" fmla="*/ 39616 h 316930"/>
              <a:gd name="connsiteX13" fmla="*/ 19809 w 316943"/>
              <a:gd name="connsiteY13" fmla="*/ 277314 h 316930"/>
              <a:gd name="connsiteX14" fmla="*/ 39618 w 316943"/>
              <a:gd name="connsiteY14" fmla="*/ 297122 h 316930"/>
              <a:gd name="connsiteX15" fmla="*/ 277325 w 316943"/>
              <a:gd name="connsiteY15" fmla="*/ 297122 h 316930"/>
              <a:gd name="connsiteX16" fmla="*/ 297134 w 316943"/>
              <a:gd name="connsiteY16" fmla="*/ 277314 h 316930"/>
              <a:gd name="connsiteX17" fmla="*/ 297134 w 316943"/>
              <a:gd name="connsiteY17" fmla="*/ 39616 h 316930"/>
              <a:gd name="connsiteX18" fmla="*/ 267421 w 316943"/>
              <a:gd name="connsiteY18" fmla="*/ 148561 h 316930"/>
              <a:gd name="connsiteX19" fmla="*/ 178561 w 316943"/>
              <a:gd name="connsiteY19" fmla="*/ 148571 h 316930"/>
              <a:gd name="connsiteX20" fmla="*/ 171510 w 316943"/>
              <a:gd name="connsiteY20" fmla="*/ 145582 h 316930"/>
              <a:gd name="connsiteX21" fmla="*/ 168376 w 316943"/>
              <a:gd name="connsiteY21" fmla="*/ 138657 h 316930"/>
              <a:gd name="connsiteX22" fmla="*/ 168376 w 316943"/>
              <a:gd name="connsiteY22" fmla="*/ 49521 h 316930"/>
              <a:gd name="connsiteX23" fmla="*/ 178280 w 316943"/>
              <a:gd name="connsiteY23" fmla="*/ 39617 h 316930"/>
              <a:gd name="connsiteX24" fmla="*/ 188185 w 316943"/>
              <a:gd name="connsiteY24" fmla="*/ 49521 h 316930"/>
              <a:gd name="connsiteX25" fmla="*/ 187875 w 316943"/>
              <a:gd name="connsiteY25" fmla="*/ 114642 h 316930"/>
              <a:gd name="connsiteX26" fmla="*/ 255098 w 316943"/>
              <a:gd name="connsiteY26" fmla="*/ 47412 h 316930"/>
              <a:gd name="connsiteX27" fmla="*/ 269103 w 316943"/>
              <a:gd name="connsiteY27" fmla="*/ 61417 h 316930"/>
              <a:gd name="connsiteX28" fmla="*/ 201765 w 316943"/>
              <a:gd name="connsiteY28" fmla="*/ 128753 h 316930"/>
              <a:gd name="connsiteX29" fmla="*/ 267421 w 316943"/>
              <a:gd name="connsiteY29" fmla="*/ 128753 h 316930"/>
              <a:gd name="connsiteX30" fmla="*/ 277325 w 316943"/>
              <a:gd name="connsiteY30" fmla="*/ 138657 h 316930"/>
              <a:gd name="connsiteX31" fmla="*/ 267421 w 316943"/>
              <a:gd name="connsiteY31" fmla="*/ 148561 h 316930"/>
              <a:gd name="connsiteX32" fmla="*/ 138663 w 316943"/>
              <a:gd name="connsiteY32" fmla="*/ 277314 h 316930"/>
              <a:gd name="connsiteX33" fmla="*/ 128758 w 316943"/>
              <a:gd name="connsiteY33" fmla="*/ 267410 h 316930"/>
              <a:gd name="connsiteX34" fmla="*/ 129073 w 316943"/>
              <a:gd name="connsiteY34" fmla="*/ 202299 h 316930"/>
              <a:gd name="connsiteX35" fmla="*/ 61845 w 316943"/>
              <a:gd name="connsiteY35" fmla="*/ 269518 h 316930"/>
              <a:gd name="connsiteX36" fmla="*/ 47835 w 316943"/>
              <a:gd name="connsiteY36" fmla="*/ 255513 h 316930"/>
              <a:gd name="connsiteX37" fmla="*/ 115174 w 316943"/>
              <a:gd name="connsiteY37" fmla="*/ 188177 h 316930"/>
              <a:gd name="connsiteX38" fmla="*/ 49522 w 316943"/>
              <a:gd name="connsiteY38" fmla="*/ 188177 h 316930"/>
              <a:gd name="connsiteX39" fmla="*/ 39618 w 316943"/>
              <a:gd name="connsiteY39" fmla="*/ 178273 h 316930"/>
              <a:gd name="connsiteX40" fmla="*/ 49522 w 316943"/>
              <a:gd name="connsiteY40" fmla="*/ 168370 h 316930"/>
              <a:gd name="connsiteX41" fmla="*/ 138382 w 316943"/>
              <a:gd name="connsiteY41" fmla="*/ 168370 h 316930"/>
              <a:gd name="connsiteX42" fmla="*/ 145438 w 316943"/>
              <a:gd name="connsiteY42" fmla="*/ 171348 h 316930"/>
              <a:gd name="connsiteX43" fmla="*/ 148567 w 316943"/>
              <a:gd name="connsiteY43" fmla="*/ 178273 h 316930"/>
              <a:gd name="connsiteX44" fmla="*/ 148567 w 316943"/>
              <a:gd name="connsiteY44" fmla="*/ 267410 h 316930"/>
              <a:gd name="connsiteX45" fmla="*/ 138663 w 316943"/>
              <a:gd name="connsiteY45" fmla="*/ 277314 h 316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316943" h="316930">
                <a:moveTo>
                  <a:pt x="277325" y="316930"/>
                </a:moveTo>
                <a:lnTo>
                  <a:pt x="39618" y="316930"/>
                </a:lnTo>
                <a:cubicBezTo>
                  <a:pt x="17739" y="316930"/>
                  <a:pt x="0" y="299192"/>
                  <a:pt x="0" y="277314"/>
                </a:cubicBezTo>
                <a:lnTo>
                  <a:pt x="0" y="39616"/>
                </a:lnTo>
                <a:cubicBezTo>
                  <a:pt x="0" y="17738"/>
                  <a:pt x="17739" y="0"/>
                  <a:pt x="39618" y="0"/>
                </a:cubicBezTo>
                <a:lnTo>
                  <a:pt x="277325" y="0"/>
                </a:lnTo>
                <a:cubicBezTo>
                  <a:pt x="299204" y="0"/>
                  <a:pt x="316943" y="17738"/>
                  <a:pt x="316943" y="39616"/>
                </a:cubicBezTo>
                <a:lnTo>
                  <a:pt x="316943" y="277314"/>
                </a:lnTo>
                <a:cubicBezTo>
                  <a:pt x="316943" y="299192"/>
                  <a:pt x="299204" y="316930"/>
                  <a:pt x="277325" y="316930"/>
                </a:cubicBezTo>
                <a:close/>
                <a:moveTo>
                  <a:pt x="297134" y="39616"/>
                </a:moveTo>
                <a:cubicBezTo>
                  <a:pt x="297134" y="28678"/>
                  <a:pt x="288265" y="19808"/>
                  <a:pt x="277325" y="19808"/>
                </a:cubicBezTo>
                <a:lnTo>
                  <a:pt x="39618" y="19808"/>
                </a:lnTo>
                <a:cubicBezTo>
                  <a:pt x="28679" y="19808"/>
                  <a:pt x="19809" y="28677"/>
                  <a:pt x="19809" y="39616"/>
                </a:cubicBezTo>
                <a:lnTo>
                  <a:pt x="19809" y="277314"/>
                </a:lnTo>
                <a:cubicBezTo>
                  <a:pt x="19809" y="288253"/>
                  <a:pt x="28678" y="297122"/>
                  <a:pt x="39618" y="297122"/>
                </a:cubicBezTo>
                <a:lnTo>
                  <a:pt x="277325" y="297122"/>
                </a:lnTo>
                <a:cubicBezTo>
                  <a:pt x="288265" y="297122"/>
                  <a:pt x="297134" y="288253"/>
                  <a:pt x="297134" y="277314"/>
                </a:cubicBezTo>
                <a:lnTo>
                  <a:pt x="297134" y="39616"/>
                </a:lnTo>
                <a:close/>
                <a:moveTo>
                  <a:pt x="267421" y="148561"/>
                </a:moveTo>
                <a:lnTo>
                  <a:pt x="178561" y="148571"/>
                </a:lnTo>
                <a:cubicBezTo>
                  <a:pt x="175785" y="148571"/>
                  <a:pt x="173299" y="147420"/>
                  <a:pt x="171510" y="145582"/>
                </a:cubicBezTo>
                <a:cubicBezTo>
                  <a:pt x="169594" y="143957"/>
                  <a:pt x="168376" y="141588"/>
                  <a:pt x="168376" y="138657"/>
                </a:cubicBezTo>
                <a:lnTo>
                  <a:pt x="168376" y="49521"/>
                </a:lnTo>
                <a:cubicBezTo>
                  <a:pt x="168376" y="44056"/>
                  <a:pt x="172806" y="39617"/>
                  <a:pt x="178280" y="39617"/>
                </a:cubicBezTo>
                <a:cubicBezTo>
                  <a:pt x="183754" y="39617"/>
                  <a:pt x="188185" y="44056"/>
                  <a:pt x="188185" y="49521"/>
                </a:cubicBezTo>
                <a:lnTo>
                  <a:pt x="187875" y="114642"/>
                </a:lnTo>
                <a:lnTo>
                  <a:pt x="255098" y="47412"/>
                </a:lnTo>
                <a:lnTo>
                  <a:pt x="269103" y="61417"/>
                </a:lnTo>
                <a:lnTo>
                  <a:pt x="201765" y="128753"/>
                </a:lnTo>
                <a:lnTo>
                  <a:pt x="267421" y="128753"/>
                </a:lnTo>
                <a:cubicBezTo>
                  <a:pt x="272895" y="128753"/>
                  <a:pt x="277325" y="133193"/>
                  <a:pt x="277325" y="138657"/>
                </a:cubicBezTo>
                <a:cubicBezTo>
                  <a:pt x="277325" y="144131"/>
                  <a:pt x="272895" y="148561"/>
                  <a:pt x="267421" y="148561"/>
                </a:cubicBezTo>
                <a:close/>
                <a:moveTo>
                  <a:pt x="138663" y="277314"/>
                </a:moveTo>
                <a:cubicBezTo>
                  <a:pt x="133193" y="277314"/>
                  <a:pt x="128758" y="272884"/>
                  <a:pt x="128758" y="267410"/>
                </a:cubicBezTo>
                <a:lnTo>
                  <a:pt x="129073" y="202299"/>
                </a:lnTo>
                <a:lnTo>
                  <a:pt x="61845" y="269518"/>
                </a:lnTo>
                <a:lnTo>
                  <a:pt x="47835" y="255513"/>
                </a:lnTo>
                <a:lnTo>
                  <a:pt x="115174" y="188177"/>
                </a:lnTo>
                <a:lnTo>
                  <a:pt x="49522" y="188177"/>
                </a:lnTo>
                <a:cubicBezTo>
                  <a:pt x="44053" y="188177"/>
                  <a:pt x="39618" y="183748"/>
                  <a:pt x="39618" y="178273"/>
                </a:cubicBezTo>
                <a:cubicBezTo>
                  <a:pt x="39618" y="172809"/>
                  <a:pt x="44053" y="168370"/>
                  <a:pt x="49522" y="168370"/>
                </a:cubicBezTo>
                <a:lnTo>
                  <a:pt x="138382" y="168370"/>
                </a:lnTo>
                <a:cubicBezTo>
                  <a:pt x="141153" y="168370"/>
                  <a:pt x="143644" y="169511"/>
                  <a:pt x="145438" y="171348"/>
                </a:cubicBezTo>
                <a:cubicBezTo>
                  <a:pt x="147353" y="172973"/>
                  <a:pt x="148567" y="175343"/>
                  <a:pt x="148567" y="178273"/>
                </a:cubicBezTo>
                <a:lnTo>
                  <a:pt x="148567" y="267410"/>
                </a:lnTo>
                <a:cubicBezTo>
                  <a:pt x="148567" y="272884"/>
                  <a:pt x="144133" y="277314"/>
                  <a:pt x="138663" y="277314"/>
                </a:cubicBezTo>
                <a:close/>
              </a:path>
            </a:pathLst>
          </a:custGeom>
          <a:solidFill>
            <a:schemeClr val="accent1"/>
          </a:solidFill>
          <a:ln w="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2" name="图形 72">
            <a:extLst>
              <a:ext uri="{FF2B5EF4-FFF2-40B4-BE49-F238E27FC236}">
                <a16:creationId xmlns:a16="http://schemas.microsoft.com/office/drawing/2014/main" id="{A8F7F455-58AC-45C7-A8C7-EBCE0D369386}"/>
              </a:ext>
            </a:extLst>
          </p:cNvPr>
          <p:cNvSpPr/>
          <p:nvPr/>
        </p:nvSpPr>
        <p:spPr>
          <a:xfrm>
            <a:off x="2080353" y="4024440"/>
            <a:ext cx="313898" cy="313898"/>
          </a:xfrm>
          <a:custGeom>
            <a:avLst/>
            <a:gdLst>
              <a:gd name="connsiteX0" fmla="*/ 274661 w 313898"/>
              <a:gd name="connsiteY0" fmla="*/ 0 h 313898"/>
              <a:gd name="connsiteX1" fmla="*/ 39238 w 313898"/>
              <a:gd name="connsiteY1" fmla="*/ 0 h 313898"/>
              <a:gd name="connsiteX2" fmla="*/ 0 w 313898"/>
              <a:gd name="connsiteY2" fmla="*/ 39238 h 313898"/>
              <a:gd name="connsiteX3" fmla="*/ 0 w 313898"/>
              <a:gd name="connsiteY3" fmla="*/ 274661 h 313898"/>
              <a:gd name="connsiteX4" fmla="*/ 39238 w 313898"/>
              <a:gd name="connsiteY4" fmla="*/ 313899 h 313898"/>
              <a:gd name="connsiteX5" fmla="*/ 274661 w 313898"/>
              <a:gd name="connsiteY5" fmla="*/ 313899 h 313898"/>
              <a:gd name="connsiteX6" fmla="*/ 313899 w 313898"/>
              <a:gd name="connsiteY6" fmla="*/ 274661 h 313898"/>
              <a:gd name="connsiteX7" fmla="*/ 313899 w 313898"/>
              <a:gd name="connsiteY7" fmla="*/ 39238 h 313898"/>
              <a:gd name="connsiteX8" fmla="*/ 274661 w 313898"/>
              <a:gd name="connsiteY8" fmla="*/ 0 h 313898"/>
              <a:gd name="connsiteX9" fmla="*/ 294280 w 313898"/>
              <a:gd name="connsiteY9" fmla="*/ 274661 h 313898"/>
              <a:gd name="connsiteX10" fmla="*/ 274661 w 313898"/>
              <a:gd name="connsiteY10" fmla="*/ 294280 h 313898"/>
              <a:gd name="connsiteX11" fmla="*/ 39238 w 313898"/>
              <a:gd name="connsiteY11" fmla="*/ 294280 h 313898"/>
              <a:gd name="connsiteX12" fmla="*/ 19619 w 313898"/>
              <a:gd name="connsiteY12" fmla="*/ 274661 h 313898"/>
              <a:gd name="connsiteX13" fmla="*/ 19619 w 313898"/>
              <a:gd name="connsiteY13" fmla="*/ 39238 h 313898"/>
              <a:gd name="connsiteX14" fmla="*/ 39238 w 313898"/>
              <a:gd name="connsiteY14" fmla="*/ 19619 h 313898"/>
              <a:gd name="connsiteX15" fmla="*/ 274661 w 313898"/>
              <a:gd name="connsiteY15" fmla="*/ 19619 h 313898"/>
              <a:gd name="connsiteX16" fmla="*/ 294280 w 313898"/>
              <a:gd name="connsiteY16" fmla="*/ 39238 h 313898"/>
              <a:gd name="connsiteX17" fmla="*/ 294280 w 313898"/>
              <a:gd name="connsiteY17" fmla="*/ 274661 h 313898"/>
              <a:gd name="connsiteX18" fmla="*/ 245234 w 313898"/>
              <a:gd name="connsiteY18" fmla="*/ 58857 h 313898"/>
              <a:gd name="connsiteX19" fmla="*/ 196186 w 313898"/>
              <a:gd name="connsiteY19" fmla="*/ 58857 h 313898"/>
              <a:gd name="connsiteX20" fmla="*/ 186377 w 313898"/>
              <a:gd name="connsiteY20" fmla="*/ 68666 h 313898"/>
              <a:gd name="connsiteX21" fmla="*/ 196186 w 313898"/>
              <a:gd name="connsiteY21" fmla="*/ 78476 h 313898"/>
              <a:gd name="connsiteX22" fmla="*/ 221553 w 313898"/>
              <a:gd name="connsiteY22" fmla="*/ 78476 h 313898"/>
              <a:gd name="connsiteX23" fmla="*/ 179442 w 313898"/>
              <a:gd name="connsiteY23" fmla="*/ 120586 h 313898"/>
              <a:gd name="connsiteX24" fmla="*/ 179442 w 313898"/>
              <a:gd name="connsiteY24" fmla="*/ 134457 h 313898"/>
              <a:gd name="connsiteX25" fmla="*/ 186378 w 313898"/>
              <a:gd name="connsiteY25" fmla="*/ 137331 h 313898"/>
              <a:gd name="connsiteX26" fmla="*/ 193314 w 313898"/>
              <a:gd name="connsiteY26" fmla="*/ 134457 h 313898"/>
              <a:gd name="connsiteX27" fmla="*/ 235425 w 313898"/>
              <a:gd name="connsiteY27" fmla="*/ 92346 h 313898"/>
              <a:gd name="connsiteX28" fmla="*/ 235425 w 313898"/>
              <a:gd name="connsiteY28" fmla="*/ 117712 h 313898"/>
              <a:gd name="connsiteX29" fmla="*/ 245234 w 313898"/>
              <a:gd name="connsiteY29" fmla="*/ 127521 h 313898"/>
              <a:gd name="connsiteX30" fmla="*/ 255043 w 313898"/>
              <a:gd name="connsiteY30" fmla="*/ 117712 h 313898"/>
              <a:gd name="connsiteX31" fmla="*/ 255043 w 313898"/>
              <a:gd name="connsiteY31" fmla="*/ 68666 h 313898"/>
              <a:gd name="connsiteX32" fmla="*/ 245234 w 313898"/>
              <a:gd name="connsiteY32" fmla="*/ 58857 h 313898"/>
              <a:gd name="connsiteX33" fmla="*/ 92346 w 313898"/>
              <a:gd name="connsiteY33" fmla="*/ 78475 h 313898"/>
              <a:gd name="connsiteX34" fmla="*/ 117712 w 313898"/>
              <a:gd name="connsiteY34" fmla="*/ 78475 h 313898"/>
              <a:gd name="connsiteX35" fmla="*/ 127521 w 313898"/>
              <a:gd name="connsiteY35" fmla="*/ 68666 h 313898"/>
              <a:gd name="connsiteX36" fmla="*/ 117712 w 313898"/>
              <a:gd name="connsiteY36" fmla="*/ 58856 h 313898"/>
              <a:gd name="connsiteX37" fmla="*/ 68665 w 313898"/>
              <a:gd name="connsiteY37" fmla="*/ 58856 h 313898"/>
              <a:gd name="connsiteX38" fmla="*/ 58856 w 313898"/>
              <a:gd name="connsiteY38" fmla="*/ 68666 h 313898"/>
              <a:gd name="connsiteX39" fmla="*/ 58856 w 313898"/>
              <a:gd name="connsiteY39" fmla="*/ 117712 h 313898"/>
              <a:gd name="connsiteX40" fmla="*/ 68665 w 313898"/>
              <a:gd name="connsiteY40" fmla="*/ 127521 h 313898"/>
              <a:gd name="connsiteX41" fmla="*/ 78475 w 313898"/>
              <a:gd name="connsiteY41" fmla="*/ 117712 h 313898"/>
              <a:gd name="connsiteX42" fmla="*/ 78475 w 313898"/>
              <a:gd name="connsiteY42" fmla="*/ 92346 h 313898"/>
              <a:gd name="connsiteX43" fmla="*/ 120586 w 313898"/>
              <a:gd name="connsiteY43" fmla="*/ 134457 h 313898"/>
              <a:gd name="connsiteX44" fmla="*/ 127522 w 313898"/>
              <a:gd name="connsiteY44" fmla="*/ 137331 h 313898"/>
              <a:gd name="connsiteX45" fmla="*/ 134458 w 313898"/>
              <a:gd name="connsiteY45" fmla="*/ 134457 h 313898"/>
              <a:gd name="connsiteX46" fmla="*/ 134458 w 313898"/>
              <a:gd name="connsiteY46" fmla="*/ 120586 h 313898"/>
              <a:gd name="connsiteX47" fmla="*/ 92346 w 313898"/>
              <a:gd name="connsiteY47" fmla="*/ 78475 h 313898"/>
              <a:gd name="connsiteX48" fmla="*/ 120586 w 313898"/>
              <a:gd name="connsiteY48" fmla="*/ 179443 h 313898"/>
              <a:gd name="connsiteX49" fmla="*/ 78475 w 313898"/>
              <a:gd name="connsiteY49" fmla="*/ 221553 h 313898"/>
              <a:gd name="connsiteX50" fmla="*/ 78475 w 313898"/>
              <a:gd name="connsiteY50" fmla="*/ 196187 h 313898"/>
              <a:gd name="connsiteX51" fmla="*/ 68665 w 313898"/>
              <a:gd name="connsiteY51" fmla="*/ 186377 h 313898"/>
              <a:gd name="connsiteX52" fmla="*/ 58856 w 313898"/>
              <a:gd name="connsiteY52" fmla="*/ 196187 h 313898"/>
              <a:gd name="connsiteX53" fmla="*/ 58856 w 313898"/>
              <a:gd name="connsiteY53" fmla="*/ 245234 h 313898"/>
              <a:gd name="connsiteX54" fmla="*/ 68665 w 313898"/>
              <a:gd name="connsiteY54" fmla="*/ 255043 h 313898"/>
              <a:gd name="connsiteX55" fmla="*/ 117712 w 313898"/>
              <a:gd name="connsiteY55" fmla="*/ 255043 h 313898"/>
              <a:gd name="connsiteX56" fmla="*/ 127521 w 313898"/>
              <a:gd name="connsiteY56" fmla="*/ 245234 h 313898"/>
              <a:gd name="connsiteX57" fmla="*/ 117712 w 313898"/>
              <a:gd name="connsiteY57" fmla="*/ 235424 h 313898"/>
              <a:gd name="connsiteX58" fmla="*/ 92346 w 313898"/>
              <a:gd name="connsiteY58" fmla="*/ 235424 h 313898"/>
              <a:gd name="connsiteX59" fmla="*/ 134457 w 313898"/>
              <a:gd name="connsiteY59" fmla="*/ 193313 h 313898"/>
              <a:gd name="connsiteX60" fmla="*/ 134457 w 313898"/>
              <a:gd name="connsiteY60" fmla="*/ 179442 h 313898"/>
              <a:gd name="connsiteX61" fmla="*/ 120586 w 313898"/>
              <a:gd name="connsiteY61" fmla="*/ 179443 h 313898"/>
              <a:gd name="connsiteX62" fmla="*/ 245234 w 313898"/>
              <a:gd name="connsiteY62" fmla="*/ 186377 h 313898"/>
              <a:gd name="connsiteX63" fmla="*/ 235424 w 313898"/>
              <a:gd name="connsiteY63" fmla="*/ 196187 h 313898"/>
              <a:gd name="connsiteX64" fmla="*/ 235424 w 313898"/>
              <a:gd name="connsiteY64" fmla="*/ 221553 h 313898"/>
              <a:gd name="connsiteX65" fmla="*/ 193313 w 313898"/>
              <a:gd name="connsiteY65" fmla="*/ 179443 h 313898"/>
              <a:gd name="connsiteX66" fmla="*/ 179442 w 313898"/>
              <a:gd name="connsiteY66" fmla="*/ 179443 h 313898"/>
              <a:gd name="connsiteX67" fmla="*/ 179442 w 313898"/>
              <a:gd name="connsiteY67" fmla="*/ 193313 h 313898"/>
              <a:gd name="connsiteX68" fmla="*/ 221553 w 313898"/>
              <a:gd name="connsiteY68" fmla="*/ 235424 h 313898"/>
              <a:gd name="connsiteX69" fmla="*/ 196187 w 313898"/>
              <a:gd name="connsiteY69" fmla="*/ 235424 h 313898"/>
              <a:gd name="connsiteX70" fmla="*/ 186378 w 313898"/>
              <a:gd name="connsiteY70" fmla="*/ 245234 h 313898"/>
              <a:gd name="connsiteX71" fmla="*/ 196187 w 313898"/>
              <a:gd name="connsiteY71" fmla="*/ 255043 h 313898"/>
              <a:gd name="connsiteX72" fmla="*/ 245234 w 313898"/>
              <a:gd name="connsiteY72" fmla="*/ 255043 h 313898"/>
              <a:gd name="connsiteX73" fmla="*/ 255043 w 313898"/>
              <a:gd name="connsiteY73" fmla="*/ 245234 h 313898"/>
              <a:gd name="connsiteX74" fmla="*/ 255043 w 313898"/>
              <a:gd name="connsiteY74" fmla="*/ 196187 h 313898"/>
              <a:gd name="connsiteX75" fmla="*/ 245234 w 313898"/>
              <a:gd name="connsiteY75" fmla="*/ 186377 h 313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313898" h="313898">
                <a:moveTo>
                  <a:pt x="274661" y="0"/>
                </a:moveTo>
                <a:lnTo>
                  <a:pt x="39238" y="0"/>
                </a:lnTo>
                <a:cubicBezTo>
                  <a:pt x="17597" y="0"/>
                  <a:pt x="0" y="17598"/>
                  <a:pt x="0" y="39238"/>
                </a:cubicBezTo>
                <a:lnTo>
                  <a:pt x="0" y="274661"/>
                </a:lnTo>
                <a:cubicBezTo>
                  <a:pt x="0" y="296301"/>
                  <a:pt x="17597" y="313899"/>
                  <a:pt x="39238" y="313899"/>
                </a:cubicBezTo>
                <a:lnTo>
                  <a:pt x="274661" y="313899"/>
                </a:lnTo>
                <a:cubicBezTo>
                  <a:pt x="296292" y="313899"/>
                  <a:pt x="313899" y="296301"/>
                  <a:pt x="313899" y="274661"/>
                </a:cubicBezTo>
                <a:lnTo>
                  <a:pt x="313899" y="39238"/>
                </a:lnTo>
                <a:cubicBezTo>
                  <a:pt x="313899" y="17598"/>
                  <a:pt x="296292" y="0"/>
                  <a:pt x="274661" y="0"/>
                </a:cubicBezTo>
                <a:close/>
                <a:moveTo>
                  <a:pt x="294280" y="274661"/>
                </a:moveTo>
                <a:cubicBezTo>
                  <a:pt x="294280" y="285477"/>
                  <a:pt x="285477" y="294280"/>
                  <a:pt x="274661" y="294280"/>
                </a:cubicBezTo>
                <a:lnTo>
                  <a:pt x="39238" y="294280"/>
                </a:lnTo>
                <a:cubicBezTo>
                  <a:pt x="28413" y="294280"/>
                  <a:pt x="19619" y="285477"/>
                  <a:pt x="19619" y="274661"/>
                </a:cubicBezTo>
                <a:lnTo>
                  <a:pt x="19619" y="39238"/>
                </a:lnTo>
                <a:cubicBezTo>
                  <a:pt x="19619" y="28422"/>
                  <a:pt x="28413" y="19619"/>
                  <a:pt x="39238" y="19619"/>
                </a:cubicBezTo>
                <a:lnTo>
                  <a:pt x="274661" y="19619"/>
                </a:lnTo>
                <a:cubicBezTo>
                  <a:pt x="285477" y="19619"/>
                  <a:pt x="294280" y="28422"/>
                  <a:pt x="294280" y="39238"/>
                </a:cubicBezTo>
                <a:lnTo>
                  <a:pt x="294280" y="274661"/>
                </a:lnTo>
                <a:close/>
                <a:moveTo>
                  <a:pt x="245234" y="58857"/>
                </a:moveTo>
                <a:lnTo>
                  <a:pt x="196186" y="58857"/>
                </a:lnTo>
                <a:cubicBezTo>
                  <a:pt x="190765" y="58857"/>
                  <a:pt x="186377" y="63244"/>
                  <a:pt x="186377" y="68666"/>
                </a:cubicBezTo>
                <a:cubicBezTo>
                  <a:pt x="186377" y="74088"/>
                  <a:pt x="190765" y="78476"/>
                  <a:pt x="196186" y="78476"/>
                </a:cubicBezTo>
                <a:lnTo>
                  <a:pt x="221553" y="78476"/>
                </a:lnTo>
                <a:lnTo>
                  <a:pt x="179442" y="120586"/>
                </a:lnTo>
                <a:cubicBezTo>
                  <a:pt x="175610" y="124418"/>
                  <a:pt x="175610" y="130625"/>
                  <a:pt x="179442" y="134457"/>
                </a:cubicBezTo>
                <a:cubicBezTo>
                  <a:pt x="181358" y="136373"/>
                  <a:pt x="183868" y="137331"/>
                  <a:pt x="186378" y="137331"/>
                </a:cubicBezTo>
                <a:cubicBezTo>
                  <a:pt x="188888" y="137331"/>
                  <a:pt x="191397" y="136373"/>
                  <a:pt x="193314" y="134457"/>
                </a:cubicBezTo>
                <a:lnTo>
                  <a:pt x="235425" y="92346"/>
                </a:lnTo>
                <a:lnTo>
                  <a:pt x="235425" y="117712"/>
                </a:lnTo>
                <a:cubicBezTo>
                  <a:pt x="235425" y="123134"/>
                  <a:pt x="239812" y="127521"/>
                  <a:pt x="245234" y="127521"/>
                </a:cubicBezTo>
                <a:cubicBezTo>
                  <a:pt x="250646" y="127521"/>
                  <a:pt x="255043" y="123134"/>
                  <a:pt x="255043" y="117712"/>
                </a:cubicBezTo>
                <a:lnTo>
                  <a:pt x="255043" y="68666"/>
                </a:lnTo>
                <a:cubicBezTo>
                  <a:pt x="255043" y="63243"/>
                  <a:pt x="250646" y="58857"/>
                  <a:pt x="245234" y="58857"/>
                </a:cubicBezTo>
                <a:close/>
                <a:moveTo>
                  <a:pt x="92346" y="78475"/>
                </a:moveTo>
                <a:lnTo>
                  <a:pt x="117712" y="78475"/>
                </a:lnTo>
                <a:cubicBezTo>
                  <a:pt x="123124" y="78475"/>
                  <a:pt x="127521" y="74087"/>
                  <a:pt x="127521" y="68666"/>
                </a:cubicBezTo>
                <a:cubicBezTo>
                  <a:pt x="127521" y="63243"/>
                  <a:pt x="123124" y="58856"/>
                  <a:pt x="117712" y="58856"/>
                </a:cubicBezTo>
                <a:lnTo>
                  <a:pt x="68665" y="58856"/>
                </a:lnTo>
                <a:cubicBezTo>
                  <a:pt x="63243" y="58856"/>
                  <a:pt x="58856" y="63243"/>
                  <a:pt x="58856" y="68666"/>
                </a:cubicBezTo>
                <a:lnTo>
                  <a:pt x="58856" y="117712"/>
                </a:lnTo>
                <a:cubicBezTo>
                  <a:pt x="58856" y="123134"/>
                  <a:pt x="63243" y="127521"/>
                  <a:pt x="68665" y="127521"/>
                </a:cubicBezTo>
                <a:cubicBezTo>
                  <a:pt x="74078" y="127521"/>
                  <a:pt x="78475" y="123134"/>
                  <a:pt x="78475" y="117712"/>
                </a:cubicBezTo>
                <a:lnTo>
                  <a:pt x="78475" y="92346"/>
                </a:lnTo>
                <a:lnTo>
                  <a:pt x="120586" y="134457"/>
                </a:lnTo>
                <a:cubicBezTo>
                  <a:pt x="122502" y="136373"/>
                  <a:pt x="125011" y="137331"/>
                  <a:pt x="127522" y="137331"/>
                </a:cubicBezTo>
                <a:cubicBezTo>
                  <a:pt x="130032" y="137331"/>
                  <a:pt x="132541" y="136373"/>
                  <a:pt x="134458" y="134457"/>
                </a:cubicBezTo>
                <a:cubicBezTo>
                  <a:pt x="138289" y="130625"/>
                  <a:pt x="138289" y="124418"/>
                  <a:pt x="134458" y="120586"/>
                </a:cubicBezTo>
                <a:lnTo>
                  <a:pt x="92346" y="78475"/>
                </a:lnTo>
                <a:close/>
                <a:moveTo>
                  <a:pt x="120586" y="179443"/>
                </a:moveTo>
                <a:lnTo>
                  <a:pt x="78475" y="221553"/>
                </a:lnTo>
                <a:lnTo>
                  <a:pt x="78475" y="196187"/>
                </a:lnTo>
                <a:cubicBezTo>
                  <a:pt x="78475" y="190765"/>
                  <a:pt x="74078" y="186377"/>
                  <a:pt x="68665" y="186377"/>
                </a:cubicBezTo>
                <a:cubicBezTo>
                  <a:pt x="63243" y="186377"/>
                  <a:pt x="58856" y="190765"/>
                  <a:pt x="58856" y="196187"/>
                </a:cubicBezTo>
                <a:lnTo>
                  <a:pt x="58856" y="245234"/>
                </a:lnTo>
                <a:cubicBezTo>
                  <a:pt x="58856" y="250655"/>
                  <a:pt x="63243" y="255043"/>
                  <a:pt x="68665" y="255043"/>
                </a:cubicBezTo>
                <a:lnTo>
                  <a:pt x="117712" y="255043"/>
                </a:lnTo>
                <a:cubicBezTo>
                  <a:pt x="123124" y="255043"/>
                  <a:pt x="127521" y="250655"/>
                  <a:pt x="127521" y="245234"/>
                </a:cubicBezTo>
                <a:cubicBezTo>
                  <a:pt x="127521" y="239811"/>
                  <a:pt x="123124" y="235424"/>
                  <a:pt x="117712" y="235424"/>
                </a:cubicBezTo>
                <a:lnTo>
                  <a:pt x="92346" y="235424"/>
                </a:lnTo>
                <a:lnTo>
                  <a:pt x="134457" y="193313"/>
                </a:lnTo>
                <a:cubicBezTo>
                  <a:pt x="138289" y="189481"/>
                  <a:pt x="138289" y="183273"/>
                  <a:pt x="134457" y="179442"/>
                </a:cubicBezTo>
                <a:cubicBezTo>
                  <a:pt x="130625" y="175610"/>
                  <a:pt x="124418" y="175610"/>
                  <a:pt x="120586" y="179443"/>
                </a:cubicBezTo>
                <a:close/>
                <a:moveTo>
                  <a:pt x="245234" y="186377"/>
                </a:moveTo>
                <a:cubicBezTo>
                  <a:pt x="239811" y="186377"/>
                  <a:pt x="235424" y="190765"/>
                  <a:pt x="235424" y="196187"/>
                </a:cubicBezTo>
                <a:lnTo>
                  <a:pt x="235424" y="221553"/>
                </a:lnTo>
                <a:lnTo>
                  <a:pt x="193313" y="179443"/>
                </a:lnTo>
                <a:cubicBezTo>
                  <a:pt x="189481" y="175610"/>
                  <a:pt x="183273" y="175610"/>
                  <a:pt x="179442" y="179443"/>
                </a:cubicBezTo>
                <a:cubicBezTo>
                  <a:pt x="175610" y="183274"/>
                  <a:pt x="175610" y="189481"/>
                  <a:pt x="179442" y="193313"/>
                </a:cubicBezTo>
                <a:lnTo>
                  <a:pt x="221553" y="235424"/>
                </a:lnTo>
                <a:lnTo>
                  <a:pt x="196187" y="235424"/>
                </a:lnTo>
                <a:cubicBezTo>
                  <a:pt x="190765" y="235424"/>
                  <a:pt x="186378" y="239812"/>
                  <a:pt x="186378" y="245234"/>
                </a:cubicBezTo>
                <a:cubicBezTo>
                  <a:pt x="186378" y="250656"/>
                  <a:pt x="190766" y="255043"/>
                  <a:pt x="196187" y="255043"/>
                </a:cubicBezTo>
                <a:lnTo>
                  <a:pt x="245234" y="255043"/>
                </a:lnTo>
                <a:cubicBezTo>
                  <a:pt x="250646" y="255043"/>
                  <a:pt x="255043" y="250655"/>
                  <a:pt x="255043" y="245234"/>
                </a:cubicBezTo>
                <a:lnTo>
                  <a:pt x="255043" y="196187"/>
                </a:lnTo>
                <a:cubicBezTo>
                  <a:pt x="255043" y="190765"/>
                  <a:pt x="250646" y="186377"/>
                  <a:pt x="245234" y="186377"/>
                </a:cubicBezTo>
                <a:close/>
              </a:path>
            </a:pathLst>
          </a:custGeom>
          <a:solidFill>
            <a:schemeClr val="accent1"/>
          </a:solidFill>
          <a:ln w="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3" name="图形 74">
            <a:extLst>
              <a:ext uri="{FF2B5EF4-FFF2-40B4-BE49-F238E27FC236}">
                <a16:creationId xmlns:a16="http://schemas.microsoft.com/office/drawing/2014/main" id="{61B9FC60-DB97-4B60-9ADB-7600298950F0}"/>
              </a:ext>
            </a:extLst>
          </p:cNvPr>
          <p:cNvSpPr/>
          <p:nvPr/>
        </p:nvSpPr>
        <p:spPr>
          <a:xfrm>
            <a:off x="3186520" y="4032810"/>
            <a:ext cx="309217" cy="296500"/>
          </a:xfrm>
          <a:custGeom>
            <a:avLst/>
            <a:gdLst>
              <a:gd name="connsiteX0" fmla="*/ 300864 w 309217"/>
              <a:gd name="connsiteY0" fmla="*/ 5620 h 296500"/>
              <a:gd name="connsiteX1" fmla="*/ 271927 w 309217"/>
              <a:gd name="connsiteY1" fmla="*/ 99 h 296500"/>
              <a:gd name="connsiteX2" fmla="*/ 134827 w 309217"/>
              <a:gd name="connsiteY2" fmla="*/ 99 h 296500"/>
              <a:gd name="connsiteX3" fmla="*/ 86170 w 309217"/>
              <a:gd name="connsiteY3" fmla="*/ 8055 h 296500"/>
              <a:gd name="connsiteX4" fmla="*/ 21222 w 309217"/>
              <a:gd name="connsiteY4" fmla="*/ 47733 h 296500"/>
              <a:gd name="connsiteX5" fmla="*/ 15425 w 309217"/>
              <a:gd name="connsiteY5" fmla="*/ 51275 h 296500"/>
              <a:gd name="connsiteX6" fmla="*/ 14503 w 309217"/>
              <a:gd name="connsiteY6" fmla="*/ 51838 h 296500"/>
              <a:gd name="connsiteX7" fmla="*/ 11147 w 309217"/>
              <a:gd name="connsiteY7" fmla="*/ 54947 h 296500"/>
              <a:gd name="connsiteX8" fmla="*/ 0 w 309217"/>
              <a:gd name="connsiteY8" fmla="*/ 81591 h 296500"/>
              <a:gd name="connsiteX9" fmla="*/ 0 w 309217"/>
              <a:gd name="connsiteY9" fmla="*/ 258574 h 296500"/>
              <a:gd name="connsiteX10" fmla="*/ 38638 w 309217"/>
              <a:gd name="connsiteY10" fmla="*/ 296501 h 296500"/>
              <a:gd name="connsiteX11" fmla="*/ 218960 w 309217"/>
              <a:gd name="connsiteY11" fmla="*/ 296501 h 296500"/>
              <a:gd name="connsiteX12" fmla="*/ 249482 w 309217"/>
              <a:gd name="connsiteY12" fmla="*/ 281842 h 296500"/>
              <a:gd name="connsiteX13" fmla="*/ 298883 w 309217"/>
              <a:gd name="connsiteY13" fmla="*/ 244737 h 296500"/>
              <a:gd name="connsiteX14" fmla="*/ 309217 w 309217"/>
              <a:gd name="connsiteY14" fmla="*/ 201522 h 296500"/>
              <a:gd name="connsiteX15" fmla="*/ 309217 w 309217"/>
              <a:gd name="connsiteY15" fmla="*/ 36038 h 296500"/>
              <a:gd name="connsiteX16" fmla="*/ 300864 w 309217"/>
              <a:gd name="connsiteY16" fmla="*/ 5620 h 296500"/>
              <a:gd name="connsiteX17" fmla="*/ 236494 w 309217"/>
              <a:gd name="connsiteY17" fmla="*/ 244575 h 296500"/>
              <a:gd name="connsiteX18" fmla="*/ 203799 w 309217"/>
              <a:gd name="connsiteY18" fmla="*/ 275733 h 296500"/>
              <a:gd name="connsiteX19" fmla="*/ 51183 w 309217"/>
              <a:gd name="connsiteY19" fmla="*/ 275733 h 296500"/>
              <a:gd name="connsiteX20" fmla="*/ 18476 w 309217"/>
              <a:gd name="connsiteY20" fmla="*/ 244575 h 296500"/>
              <a:gd name="connsiteX21" fmla="*/ 18476 w 309217"/>
              <a:gd name="connsiteY21" fmla="*/ 99170 h 296500"/>
              <a:gd name="connsiteX22" fmla="*/ 51183 w 309217"/>
              <a:gd name="connsiteY22" fmla="*/ 68013 h 296500"/>
              <a:gd name="connsiteX23" fmla="*/ 203799 w 309217"/>
              <a:gd name="connsiteY23" fmla="*/ 68013 h 296500"/>
              <a:gd name="connsiteX24" fmla="*/ 236494 w 309217"/>
              <a:gd name="connsiteY24" fmla="*/ 99170 h 296500"/>
              <a:gd name="connsiteX25" fmla="*/ 236494 w 309217"/>
              <a:gd name="connsiteY25" fmla="*/ 244575 h 296500"/>
              <a:gd name="connsiteX26" fmla="*/ 228249 w 309217"/>
              <a:gd name="connsiteY26" fmla="*/ 40658 h 296500"/>
              <a:gd name="connsiteX27" fmla="*/ 200553 w 309217"/>
              <a:gd name="connsiteY27" fmla="*/ 47229 h 296500"/>
              <a:gd name="connsiteX28" fmla="*/ 76049 w 309217"/>
              <a:gd name="connsiteY28" fmla="*/ 47229 h 296500"/>
              <a:gd name="connsiteX29" fmla="*/ 64701 w 309217"/>
              <a:gd name="connsiteY29" fmla="*/ 40658 h 296500"/>
              <a:gd name="connsiteX30" fmla="*/ 105428 w 309217"/>
              <a:gd name="connsiteY30" fmla="*/ 15585 h 296500"/>
              <a:gd name="connsiteX31" fmla="*/ 132587 w 309217"/>
              <a:gd name="connsiteY31" fmla="*/ 11493 h 296500"/>
              <a:gd name="connsiteX32" fmla="*/ 254809 w 309217"/>
              <a:gd name="connsiteY32" fmla="*/ 11128 h 296500"/>
              <a:gd name="connsiteX33" fmla="*/ 277302 w 309217"/>
              <a:gd name="connsiteY33" fmla="*/ 11569 h 296500"/>
              <a:gd name="connsiteX34" fmla="*/ 228249 w 309217"/>
              <a:gd name="connsiteY34" fmla="*/ 40658 h 296500"/>
              <a:gd name="connsiteX35" fmla="*/ 298801 w 309217"/>
              <a:gd name="connsiteY35" fmla="*/ 187147 h 296500"/>
              <a:gd name="connsiteX36" fmla="*/ 291419 w 309217"/>
              <a:gd name="connsiteY36" fmla="*/ 222610 h 296500"/>
              <a:gd name="connsiteX37" fmla="*/ 257608 w 309217"/>
              <a:gd name="connsiteY37" fmla="*/ 251782 h 296500"/>
              <a:gd name="connsiteX38" fmla="*/ 257608 w 309217"/>
              <a:gd name="connsiteY38" fmla="*/ 81591 h 296500"/>
              <a:gd name="connsiteX39" fmla="*/ 249802 w 309217"/>
              <a:gd name="connsiteY39" fmla="*/ 58737 h 296500"/>
              <a:gd name="connsiteX40" fmla="*/ 253097 w 309217"/>
              <a:gd name="connsiteY40" fmla="*/ 50690 h 296500"/>
              <a:gd name="connsiteX41" fmla="*/ 254769 w 309217"/>
              <a:gd name="connsiteY41" fmla="*/ 49328 h 296500"/>
              <a:gd name="connsiteX42" fmla="*/ 256240 w 309217"/>
              <a:gd name="connsiteY42" fmla="*/ 47975 h 296500"/>
              <a:gd name="connsiteX43" fmla="*/ 291419 w 309217"/>
              <a:gd name="connsiteY43" fmla="*/ 26730 h 296500"/>
              <a:gd name="connsiteX44" fmla="*/ 298802 w 309217"/>
              <a:gd name="connsiteY44" fmla="*/ 51372 h 296500"/>
              <a:gd name="connsiteX45" fmla="*/ 298802 w 309217"/>
              <a:gd name="connsiteY45" fmla="*/ 187147 h 296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309217" h="296500">
                <a:moveTo>
                  <a:pt x="300864" y="5620"/>
                </a:moveTo>
                <a:cubicBezTo>
                  <a:pt x="300994" y="2162"/>
                  <a:pt x="293048" y="-561"/>
                  <a:pt x="271927" y="99"/>
                </a:cubicBezTo>
                <a:lnTo>
                  <a:pt x="134827" y="99"/>
                </a:lnTo>
                <a:cubicBezTo>
                  <a:pt x="114758" y="99"/>
                  <a:pt x="95552" y="2553"/>
                  <a:pt x="86170" y="8055"/>
                </a:cubicBezTo>
                <a:lnTo>
                  <a:pt x="21222" y="47733"/>
                </a:lnTo>
                <a:cubicBezTo>
                  <a:pt x="19179" y="48748"/>
                  <a:pt x="17240" y="49934"/>
                  <a:pt x="15425" y="51275"/>
                </a:cubicBezTo>
                <a:lnTo>
                  <a:pt x="14503" y="51838"/>
                </a:lnTo>
                <a:cubicBezTo>
                  <a:pt x="12942" y="52730"/>
                  <a:pt x="11655" y="53758"/>
                  <a:pt x="11147" y="54947"/>
                </a:cubicBezTo>
                <a:cubicBezTo>
                  <a:pt x="4256" y="61795"/>
                  <a:pt x="0" y="71204"/>
                  <a:pt x="0" y="81591"/>
                </a:cubicBezTo>
                <a:lnTo>
                  <a:pt x="0" y="258574"/>
                </a:lnTo>
                <a:cubicBezTo>
                  <a:pt x="0" y="279520"/>
                  <a:pt x="17301" y="296501"/>
                  <a:pt x="38638" y="296501"/>
                </a:cubicBezTo>
                <a:lnTo>
                  <a:pt x="218960" y="296501"/>
                </a:lnTo>
                <a:cubicBezTo>
                  <a:pt x="231369" y="296501"/>
                  <a:pt x="242411" y="290761"/>
                  <a:pt x="249482" y="281842"/>
                </a:cubicBezTo>
                <a:lnTo>
                  <a:pt x="298883" y="244737"/>
                </a:lnTo>
                <a:cubicBezTo>
                  <a:pt x="304613" y="240433"/>
                  <a:pt x="309217" y="221104"/>
                  <a:pt x="309217" y="201522"/>
                </a:cubicBezTo>
                <a:lnTo>
                  <a:pt x="309217" y="36038"/>
                </a:lnTo>
                <a:cubicBezTo>
                  <a:pt x="309217" y="18775"/>
                  <a:pt x="305638" y="6275"/>
                  <a:pt x="300864" y="5620"/>
                </a:cubicBezTo>
                <a:close/>
                <a:moveTo>
                  <a:pt x="236494" y="244575"/>
                </a:moveTo>
                <a:cubicBezTo>
                  <a:pt x="236494" y="261784"/>
                  <a:pt x="221860" y="275733"/>
                  <a:pt x="203799" y="275733"/>
                </a:cubicBezTo>
                <a:lnTo>
                  <a:pt x="51183" y="275733"/>
                </a:lnTo>
                <a:cubicBezTo>
                  <a:pt x="33120" y="275733"/>
                  <a:pt x="18476" y="261784"/>
                  <a:pt x="18476" y="244575"/>
                </a:cubicBezTo>
                <a:lnTo>
                  <a:pt x="18476" y="99170"/>
                </a:lnTo>
                <a:cubicBezTo>
                  <a:pt x="18476" y="81961"/>
                  <a:pt x="33120" y="68013"/>
                  <a:pt x="51183" y="68013"/>
                </a:cubicBezTo>
                <a:lnTo>
                  <a:pt x="203799" y="68013"/>
                </a:lnTo>
                <a:cubicBezTo>
                  <a:pt x="221860" y="68013"/>
                  <a:pt x="236494" y="81961"/>
                  <a:pt x="236494" y="99170"/>
                </a:cubicBezTo>
                <a:lnTo>
                  <a:pt x="236494" y="244575"/>
                </a:lnTo>
                <a:close/>
                <a:moveTo>
                  <a:pt x="228249" y="40658"/>
                </a:moveTo>
                <a:cubicBezTo>
                  <a:pt x="223695" y="44273"/>
                  <a:pt x="218138" y="47229"/>
                  <a:pt x="200553" y="47229"/>
                </a:cubicBezTo>
                <a:lnTo>
                  <a:pt x="76049" y="47229"/>
                </a:lnTo>
                <a:cubicBezTo>
                  <a:pt x="66345" y="48918"/>
                  <a:pt x="49551" y="49648"/>
                  <a:pt x="64701" y="40658"/>
                </a:cubicBezTo>
                <a:lnTo>
                  <a:pt x="105428" y="15585"/>
                </a:lnTo>
                <a:cubicBezTo>
                  <a:pt x="110886" y="12775"/>
                  <a:pt x="116047" y="11493"/>
                  <a:pt x="132587" y="11493"/>
                </a:cubicBezTo>
                <a:lnTo>
                  <a:pt x="254809" y="11128"/>
                </a:lnTo>
                <a:cubicBezTo>
                  <a:pt x="271339" y="11128"/>
                  <a:pt x="281430" y="8288"/>
                  <a:pt x="277302" y="11569"/>
                </a:cubicBezTo>
                <a:lnTo>
                  <a:pt x="228249" y="40658"/>
                </a:lnTo>
                <a:close/>
                <a:moveTo>
                  <a:pt x="298801" y="187147"/>
                </a:moveTo>
                <a:cubicBezTo>
                  <a:pt x="298801" y="203216"/>
                  <a:pt x="295516" y="219076"/>
                  <a:pt x="291419" y="222610"/>
                </a:cubicBezTo>
                <a:lnTo>
                  <a:pt x="257608" y="251782"/>
                </a:lnTo>
                <a:lnTo>
                  <a:pt x="257608" y="81591"/>
                </a:lnTo>
                <a:cubicBezTo>
                  <a:pt x="257608" y="73008"/>
                  <a:pt x="254701" y="65092"/>
                  <a:pt x="249802" y="58737"/>
                </a:cubicBezTo>
                <a:cubicBezTo>
                  <a:pt x="250753" y="55286"/>
                  <a:pt x="251874" y="52507"/>
                  <a:pt x="253097" y="50690"/>
                </a:cubicBezTo>
                <a:cubicBezTo>
                  <a:pt x="253756" y="50201"/>
                  <a:pt x="254317" y="49743"/>
                  <a:pt x="254769" y="49328"/>
                </a:cubicBezTo>
                <a:lnTo>
                  <a:pt x="256240" y="47975"/>
                </a:lnTo>
                <a:lnTo>
                  <a:pt x="291419" y="26730"/>
                </a:lnTo>
                <a:cubicBezTo>
                  <a:pt x="295516" y="24260"/>
                  <a:pt x="298802" y="35304"/>
                  <a:pt x="298802" y="51372"/>
                </a:cubicBezTo>
                <a:lnTo>
                  <a:pt x="298802" y="187147"/>
                </a:lnTo>
                <a:close/>
              </a:path>
            </a:pathLst>
          </a:custGeom>
          <a:solidFill>
            <a:schemeClr val="accent1"/>
          </a:solidFill>
          <a:ln w="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4" name="图形 76">
            <a:extLst>
              <a:ext uri="{FF2B5EF4-FFF2-40B4-BE49-F238E27FC236}">
                <a16:creationId xmlns:a16="http://schemas.microsoft.com/office/drawing/2014/main" id="{B3A50313-618F-4F76-AF9F-8422B2E366F9}"/>
              </a:ext>
            </a:extLst>
          </p:cNvPr>
          <p:cNvSpPr/>
          <p:nvPr/>
        </p:nvSpPr>
        <p:spPr>
          <a:xfrm>
            <a:off x="4284824" y="4024025"/>
            <a:ext cx="313659" cy="313646"/>
          </a:xfrm>
          <a:custGeom>
            <a:avLst/>
            <a:gdLst>
              <a:gd name="connsiteX0" fmla="*/ 49900 w 313659"/>
              <a:gd name="connsiteY0" fmla="*/ 0 h 313646"/>
              <a:gd name="connsiteX1" fmla="*/ 7128 w 313659"/>
              <a:gd name="connsiteY1" fmla="*/ 0 h 313646"/>
              <a:gd name="connsiteX2" fmla="*/ 0 w 313659"/>
              <a:gd name="connsiteY2" fmla="*/ 7128 h 313646"/>
              <a:gd name="connsiteX3" fmla="*/ 0 w 313659"/>
              <a:gd name="connsiteY3" fmla="*/ 49898 h 313646"/>
              <a:gd name="connsiteX4" fmla="*/ 7128 w 313659"/>
              <a:gd name="connsiteY4" fmla="*/ 57026 h 313646"/>
              <a:gd name="connsiteX5" fmla="*/ 14257 w 313659"/>
              <a:gd name="connsiteY5" fmla="*/ 49898 h 313646"/>
              <a:gd name="connsiteX6" fmla="*/ 14257 w 313659"/>
              <a:gd name="connsiteY6" fmla="*/ 14256 h 313646"/>
              <a:gd name="connsiteX7" fmla="*/ 49900 w 313659"/>
              <a:gd name="connsiteY7" fmla="*/ 14256 h 313646"/>
              <a:gd name="connsiteX8" fmla="*/ 57029 w 313659"/>
              <a:gd name="connsiteY8" fmla="*/ 7128 h 313646"/>
              <a:gd name="connsiteX9" fmla="*/ 49900 w 313659"/>
              <a:gd name="connsiteY9" fmla="*/ 0 h 313646"/>
              <a:gd name="connsiteX10" fmla="*/ 92672 w 313659"/>
              <a:gd name="connsiteY10" fmla="*/ 14257 h 313646"/>
              <a:gd name="connsiteX11" fmla="*/ 135444 w 313659"/>
              <a:gd name="connsiteY11" fmla="*/ 14257 h 313646"/>
              <a:gd name="connsiteX12" fmla="*/ 142572 w 313659"/>
              <a:gd name="connsiteY12" fmla="*/ 7129 h 313646"/>
              <a:gd name="connsiteX13" fmla="*/ 135444 w 313659"/>
              <a:gd name="connsiteY13" fmla="*/ 0 h 313646"/>
              <a:gd name="connsiteX14" fmla="*/ 92672 w 313659"/>
              <a:gd name="connsiteY14" fmla="*/ 0 h 313646"/>
              <a:gd name="connsiteX15" fmla="*/ 85544 w 313659"/>
              <a:gd name="connsiteY15" fmla="*/ 7129 h 313646"/>
              <a:gd name="connsiteX16" fmla="*/ 92672 w 313659"/>
              <a:gd name="connsiteY16" fmla="*/ 14257 h 313646"/>
              <a:gd name="connsiteX17" fmla="*/ 220987 w 313659"/>
              <a:gd name="connsiteY17" fmla="*/ 0 h 313646"/>
              <a:gd name="connsiteX18" fmla="*/ 178216 w 313659"/>
              <a:gd name="connsiteY18" fmla="*/ 0 h 313646"/>
              <a:gd name="connsiteX19" fmla="*/ 171087 w 313659"/>
              <a:gd name="connsiteY19" fmla="*/ 7128 h 313646"/>
              <a:gd name="connsiteX20" fmla="*/ 178216 w 313659"/>
              <a:gd name="connsiteY20" fmla="*/ 14256 h 313646"/>
              <a:gd name="connsiteX21" fmla="*/ 220987 w 313659"/>
              <a:gd name="connsiteY21" fmla="*/ 14256 h 313646"/>
              <a:gd name="connsiteX22" fmla="*/ 228116 w 313659"/>
              <a:gd name="connsiteY22" fmla="*/ 7128 h 313646"/>
              <a:gd name="connsiteX23" fmla="*/ 220987 w 313659"/>
              <a:gd name="connsiteY23" fmla="*/ 0 h 313646"/>
              <a:gd name="connsiteX24" fmla="*/ 306531 w 313659"/>
              <a:gd name="connsiteY24" fmla="*/ 0 h 313646"/>
              <a:gd name="connsiteX25" fmla="*/ 263759 w 313659"/>
              <a:gd name="connsiteY25" fmla="*/ 0 h 313646"/>
              <a:gd name="connsiteX26" fmla="*/ 256631 w 313659"/>
              <a:gd name="connsiteY26" fmla="*/ 7128 h 313646"/>
              <a:gd name="connsiteX27" fmla="*/ 263759 w 313659"/>
              <a:gd name="connsiteY27" fmla="*/ 14256 h 313646"/>
              <a:gd name="connsiteX28" fmla="*/ 299402 w 313659"/>
              <a:gd name="connsiteY28" fmla="*/ 14256 h 313646"/>
              <a:gd name="connsiteX29" fmla="*/ 299402 w 313659"/>
              <a:gd name="connsiteY29" fmla="*/ 49898 h 313646"/>
              <a:gd name="connsiteX30" fmla="*/ 306530 w 313659"/>
              <a:gd name="connsiteY30" fmla="*/ 57026 h 313646"/>
              <a:gd name="connsiteX31" fmla="*/ 313659 w 313659"/>
              <a:gd name="connsiteY31" fmla="*/ 49898 h 313646"/>
              <a:gd name="connsiteX32" fmla="*/ 313659 w 313659"/>
              <a:gd name="connsiteY32" fmla="*/ 7129 h 313646"/>
              <a:gd name="connsiteX33" fmla="*/ 306531 w 313659"/>
              <a:gd name="connsiteY33" fmla="*/ 0 h 313646"/>
              <a:gd name="connsiteX34" fmla="*/ 306531 w 313659"/>
              <a:gd name="connsiteY34" fmla="*/ 85540 h 313646"/>
              <a:gd name="connsiteX35" fmla="*/ 299402 w 313659"/>
              <a:gd name="connsiteY35" fmla="*/ 92668 h 313646"/>
              <a:gd name="connsiteX36" fmla="*/ 299402 w 313659"/>
              <a:gd name="connsiteY36" fmla="*/ 135438 h 313646"/>
              <a:gd name="connsiteX37" fmla="*/ 306531 w 313659"/>
              <a:gd name="connsiteY37" fmla="*/ 142566 h 313646"/>
              <a:gd name="connsiteX38" fmla="*/ 313659 w 313659"/>
              <a:gd name="connsiteY38" fmla="*/ 135438 h 313646"/>
              <a:gd name="connsiteX39" fmla="*/ 313659 w 313659"/>
              <a:gd name="connsiteY39" fmla="*/ 92668 h 313646"/>
              <a:gd name="connsiteX40" fmla="*/ 306531 w 313659"/>
              <a:gd name="connsiteY40" fmla="*/ 85540 h 313646"/>
              <a:gd name="connsiteX41" fmla="*/ 306531 w 313659"/>
              <a:gd name="connsiteY41" fmla="*/ 171080 h 313646"/>
              <a:gd name="connsiteX42" fmla="*/ 299402 w 313659"/>
              <a:gd name="connsiteY42" fmla="*/ 178209 h 313646"/>
              <a:gd name="connsiteX43" fmla="*/ 299402 w 313659"/>
              <a:gd name="connsiteY43" fmla="*/ 220979 h 313646"/>
              <a:gd name="connsiteX44" fmla="*/ 306531 w 313659"/>
              <a:gd name="connsiteY44" fmla="*/ 228107 h 313646"/>
              <a:gd name="connsiteX45" fmla="*/ 313659 w 313659"/>
              <a:gd name="connsiteY45" fmla="*/ 220979 h 313646"/>
              <a:gd name="connsiteX46" fmla="*/ 313659 w 313659"/>
              <a:gd name="connsiteY46" fmla="*/ 178209 h 313646"/>
              <a:gd name="connsiteX47" fmla="*/ 306531 w 313659"/>
              <a:gd name="connsiteY47" fmla="*/ 171080 h 313646"/>
              <a:gd name="connsiteX48" fmla="*/ 306531 w 313659"/>
              <a:gd name="connsiteY48" fmla="*/ 256620 h 313646"/>
              <a:gd name="connsiteX49" fmla="*/ 299402 w 313659"/>
              <a:gd name="connsiteY49" fmla="*/ 263748 h 313646"/>
              <a:gd name="connsiteX50" fmla="*/ 299402 w 313659"/>
              <a:gd name="connsiteY50" fmla="*/ 299390 h 313646"/>
              <a:gd name="connsiteX51" fmla="*/ 263759 w 313659"/>
              <a:gd name="connsiteY51" fmla="*/ 299390 h 313646"/>
              <a:gd name="connsiteX52" fmla="*/ 256631 w 313659"/>
              <a:gd name="connsiteY52" fmla="*/ 306518 h 313646"/>
              <a:gd name="connsiteX53" fmla="*/ 263759 w 313659"/>
              <a:gd name="connsiteY53" fmla="*/ 313646 h 313646"/>
              <a:gd name="connsiteX54" fmla="*/ 306531 w 313659"/>
              <a:gd name="connsiteY54" fmla="*/ 313646 h 313646"/>
              <a:gd name="connsiteX55" fmla="*/ 313660 w 313659"/>
              <a:gd name="connsiteY55" fmla="*/ 306518 h 313646"/>
              <a:gd name="connsiteX56" fmla="*/ 313660 w 313659"/>
              <a:gd name="connsiteY56" fmla="*/ 263748 h 313646"/>
              <a:gd name="connsiteX57" fmla="*/ 306531 w 313659"/>
              <a:gd name="connsiteY57" fmla="*/ 256620 h 313646"/>
              <a:gd name="connsiteX58" fmla="*/ 220987 w 313659"/>
              <a:gd name="connsiteY58" fmla="*/ 299390 h 313646"/>
              <a:gd name="connsiteX59" fmla="*/ 178216 w 313659"/>
              <a:gd name="connsiteY59" fmla="*/ 299390 h 313646"/>
              <a:gd name="connsiteX60" fmla="*/ 171087 w 313659"/>
              <a:gd name="connsiteY60" fmla="*/ 306518 h 313646"/>
              <a:gd name="connsiteX61" fmla="*/ 178216 w 313659"/>
              <a:gd name="connsiteY61" fmla="*/ 313646 h 313646"/>
              <a:gd name="connsiteX62" fmla="*/ 220987 w 313659"/>
              <a:gd name="connsiteY62" fmla="*/ 313646 h 313646"/>
              <a:gd name="connsiteX63" fmla="*/ 228116 w 313659"/>
              <a:gd name="connsiteY63" fmla="*/ 306518 h 313646"/>
              <a:gd name="connsiteX64" fmla="*/ 220987 w 313659"/>
              <a:gd name="connsiteY64" fmla="*/ 299390 h 313646"/>
              <a:gd name="connsiteX65" fmla="*/ 135444 w 313659"/>
              <a:gd name="connsiteY65" fmla="*/ 299390 h 313646"/>
              <a:gd name="connsiteX66" fmla="*/ 92672 w 313659"/>
              <a:gd name="connsiteY66" fmla="*/ 299390 h 313646"/>
              <a:gd name="connsiteX67" fmla="*/ 85544 w 313659"/>
              <a:gd name="connsiteY67" fmla="*/ 306518 h 313646"/>
              <a:gd name="connsiteX68" fmla="*/ 92672 w 313659"/>
              <a:gd name="connsiteY68" fmla="*/ 313646 h 313646"/>
              <a:gd name="connsiteX69" fmla="*/ 135444 w 313659"/>
              <a:gd name="connsiteY69" fmla="*/ 313646 h 313646"/>
              <a:gd name="connsiteX70" fmla="*/ 142572 w 313659"/>
              <a:gd name="connsiteY70" fmla="*/ 306518 h 313646"/>
              <a:gd name="connsiteX71" fmla="*/ 135444 w 313659"/>
              <a:gd name="connsiteY71" fmla="*/ 299390 h 313646"/>
              <a:gd name="connsiteX72" fmla="*/ 49900 w 313659"/>
              <a:gd name="connsiteY72" fmla="*/ 299390 h 313646"/>
              <a:gd name="connsiteX73" fmla="*/ 14257 w 313659"/>
              <a:gd name="connsiteY73" fmla="*/ 299390 h 313646"/>
              <a:gd name="connsiteX74" fmla="*/ 14257 w 313659"/>
              <a:gd name="connsiteY74" fmla="*/ 263748 h 313646"/>
              <a:gd name="connsiteX75" fmla="*/ 7128 w 313659"/>
              <a:gd name="connsiteY75" fmla="*/ 256621 h 313646"/>
              <a:gd name="connsiteX76" fmla="*/ 0 w 313659"/>
              <a:gd name="connsiteY76" fmla="*/ 263748 h 313646"/>
              <a:gd name="connsiteX77" fmla="*/ 0 w 313659"/>
              <a:gd name="connsiteY77" fmla="*/ 306518 h 313646"/>
              <a:gd name="connsiteX78" fmla="*/ 7128 w 313659"/>
              <a:gd name="connsiteY78" fmla="*/ 313647 h 313646"/>
              <a:gd name="connsiteX79" fmla="*/ 49900 w 313659"/>
              <a:gd name="connsiteY79" fmla="*/ 313647 h 313646"/>
              <a:gd name="connsiteX80" fmla="*/ 57029 w 313659"/>
              <a:gd name="connsiteY80" fmla="*/ 306518 h 313646"/>
              <a:gd name="connsiteX81" fmla="*/ 49900 w 313659"/>
              <a:gd name="connsiteY81" fmla="*/ 299390 h 313646"/>
              <a:gd name="connsiteX82" fmla="*/ 7128 w 313659"/>
              <a:gd name="connsiteY82" fmla="*/ 228107 h 313646"/>
              <a:gd name="connsiteX83" fmla="*/ 14257 w 313659"/>
              <a:gd name="connsiteY83" fmla="*/ 220979 h 313646"/>
              <a:gd name="connsiteX84" fmla="*/ 14257 w 313659"/>
              <a:gd name="connsiteY84" fmla="*/ 178209 h 313646"/>
              <a:gd name="connsiteX85" fmla="*/ 7128 w 313659"/>
              <a:gd name="connsiteY85" fmla="*/ 171080 h 313646"/>
              <a:gd name="connsiteX86" fmla="*/ 0 w 313659"/>
              <a:gd name="connsiteY86" fmla="*/ 178209 h 313646"/>
              <a:gd name="connsiteX87" fmla="*/ 0 w 313659"/>
              <a:gd name="connsiteY87" fmla="*/ 220979 h 313646"/>
              <a:gd name="connsiteX88" fmla="*/ 7128 w 313659"/>
              <a:gd name="connsiteY88" fmla="*/ 228107 h 313646"/>
              <a:gd name="connsiteX89" fmla="*/ 7128 w 313659"/>
              <a:gd name="connsiteY89" fmla="*/ 142567 h 313646"/>
              <a:gd name="connsiteX90" fmla="*/ 14257 w 313659"/>
              <a:gd name="connsiteY90" fmla="*/ 135438 h 313646"/>
              <a:gd name="connsiteX91" fmla="*/ 14257 w 313659"/>
              <a:gd name="connsiteY91" fmla="*/ 92668 h 313646"/>
              <a:gd name="connsiteX92" fmla="*/ 7128 w 313659"/>
              <a:gd name="connsiteY92" fmla="*/ 85540 h 313646"/>
              <a:gd name="connsiteX93" fmla="*/ 0 w 313659"/>
              <a:gd name="connsiteY93" fmla="*/ 92668 h 313646"/>
              <a:gd name="connsiteX94" fmla="*/ 0 w 313659"/>
              <a:gd name="connsiteY94" fmla="*/ 135438 h 313646"/>
              <a:gd name="connsiteX95" fmla="*/ 7128 w 313659"/>
              <a:gd name="connsiteY95" fmla="*/ 142567 h 313646"/>
              <a:gd name="connsiteX96" fmla="*/ 98910 w 313659"/>
              <a:gd name="connsiteY96" fmla="*/ 171080 h 313646"/>
              <a:gd name="connsiteX97" fmla="*/ 212968 w 313659"/>
              <a:gd name="connsiteY97" fmla="*/ 171080 h 313646"/>
              <a:gd name="connsiteX98" fmla="*/ 227225 w 313659"/>
              <a:gd name="connsiteY98" fmla="*/ 156823 h 313646"/>
              <a:gd name="connsiteX99" fmla="*/ 212968 w 313659"/>
              <a:gd name="connsiteY99" fmla="*/ 142567 h 313646"/>
              <a:gd name="connsiteX100" fmla="*/ 98910 w 313659"/>
              <a:gd name="connsiteY100" fmla="*/ 142567 h 313646"/>
              <a:gd name="connsiteX101" fmla="*/ 84653 w 313659"/>
              <a:gd name="connsiteY101" fmla="*/ 156823 h 313646"/>
              <a:gd name="connsiteX102" fmla="*/ 98910 w 313659"/>
              <a:gd name="connsiteY102" fmla="*/ 171080 h 3136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</a:cxnLst>
            <a:rect l="l" t="t" r="r" b="b"/>
            <a:pathLst>
              <a:path w="313659" h="313646">
                <a:moveTo>
                  <a:pt x="49900" y="0"/>
                </a:moveTo>
                <a:lnTo>
                  <a:pt x="7128" y="0"/>
                </a:lnTo>
                <a:cubicBezTo>
                  <a:pt x="3188" y="0"/>
                  <a:pt x="0" y="3189"/>
                  <a:pt x="0" y="7128"/>
                </a:cubicBezTo>
                <a:lnTo>
                  <a:pt x="0" y="49898"/>
                </a:lnTo>
                <a:cubicBezTo>
                  <a:pt x="0" y="53824"/>
                  <a:pt x="3188" y="57026"/>
                  <a:pt x="7128" y="57026"/>
                </a:cubicBezTo>
                <a:cubicBezTo>
                  <a:pt x="11062" y="57026"/>
                  <a:pt x="14257" y="53824"/>
                  <a:pt x="14257" y="49898"/>
                </a:cubicBezTo>
                <a:lnTo>
                  <a:pt x="14257" y="14256"/>
                </a:lnTo>
                <a:lnTo>
                  <a:pt x="49900" y="14256"/>
                </a:lnTo>
                <a:cubicBezTo>
                  <a:pt x="53834" y="14256"/>
                  <a:pt x="57029" y="11054"/>
                  <a:pt x="57029" y="7128"/>
                </a:cubicBezTo>
                <a:cubicBezTo>
                  <a:pt x="57029" y="3189"/>
                  <a:pt x="53834" y="0"/>
                  <a:pt x="49900" y="0"/>
                </a:cubicBezTo>
                <a:close/>
                <a:moveTo>
                  <a:pt x="92672" y="14257"/>
                </a:moveTo>
                <a:lnTo>
                  <a:pt x="135444" y="14257"/>
                </a:lnTo>
                <a:cubicBezTo>
                  <a:pt x="139370" y="14257"/>
                  <a:pt x="142572" y="11055"/>
                  <a:pt x="142572" y="7129"/>
                </a:cubicBezTo>
                <a:cubicBezTo>
                  <a:pt x="142572" y="3189"/>
                  <a:pt x="139370" y="0"/>
                  <a:pt x="135444" y="0"/>
                </a:cubicBezTo>
                <a:lnTo>
                  <a:pt x="92672" y="0"/>
                </a:lnTo>
                <a:cubicBezTo>
                  <a:pt x="88732" y="0"/>
                  <a:pt x="85544" y="3189"/>
                  <a:pt x="85544" y="7129"/>
                </a:cubicBezTo>
                <a:cubicBezTo>
                  <a:pt x="85544" y="11055"/>
                  <a:pt x="88732" y="14257"/>
                  <a:pt x="92672" y="14257"/>
                </a:cubicBezTo>
                <a:close/>
                <a:moveTo>
                  <a:pt x="220987" y="0"/>
                </a:moveTo>
                <a:lnTo>
                  <a:pt x="178216" y="0"/>
                </a:lnTo>
                <a:cubicBezTo>
                  <a:pt x="174276" y="0"/>
                  <a:pt x="171087" y="3189"/>
                  <a:pt x="171087" y="7128"/>
                </a:cubicBezTo>
                <a:cubicBezTo>
                  <a:pt x="171087" y="11054"/>
                  <a:pt x="174276" y="14256"/>
                  <a:pt x="178216" y="14256"/>
                </a:cubicBezTo>
                <a:lnTo>
                  <a:pt x="220987" y="14256"/>
                </a:lnTo>
                <a:cubicBezTo>
                  <a:pt x="224914" y="14256"/>
                  <a:pt x="228116" y="11054"/>
                  <a:pt x="228116" y="7128"/>
                </a:cubicBezTo>
                <a:cubicBezTo>
                  <a:pt x="228116" y="3189"/>
                  <a:pt x="224914" y="0"/>
                  <a:pt x="220987" y="0"/>
                </a:cubicBezTo>
                <a:close/>
                <a:moveTo>
                  <a:pt x="306531" y="0"/>
                </a:moveTo>
                <a:lnTo>
                  <a:pt x="263759" y="0"/>
                </a:lnTo>
                <a:cubicBezTo>
                  <a:pt x="259818" y="0"/>
                  <a:pt x="256631" y="3189"/>
                  <a:pt x="256631" y="7128"/>
                </a:cubicBezTo>
                <a:cubicBezTo>
                  <a:pt x="256631" y="11054"/>
                  <a:pt x="259818" y="14256"/>
                  <a:pt x="263759" y="14256"/>
                </a:cubicBezTo>
                <a:lnTo>
                  <a:pt x="299402" y="14256"/>
                </a:lnTo>
                <a:lnTo>
                  <a:pt x="299402" y="49898"/>
                </a:lnTo>
                <a:cubicBezTo>
                  <a:pt x="299402" y="53824"/>
                  <a:pt x="302590" y="57026"/>
                  <a:pt x="306530" y="57026"/>
                </a:cubicBezTo>
                <a:cubicBezTo>
                  <a:pt x="310456" y="57026"/>
                  <a:pt x="313659" y="53824"/>
                  <a:pt x="313659" y="49898"/>
                </a:cubicBezTo>
                <a:lnTo>
                  <a:pt x="313659" y="7129"/>
                </a:lnTo>
                <a:cubicBezTo>
                  <a:pt x="313659" y="3189"/>
                  <a:pt x="310457" y="0"/>
                  <a:pt x="306531" y="0"/>
                </a:cubicBezTo>
                <a:close/>
                <a:moveTo>
                  <a:pt x="306531" y="85540"/>
                </a:moveTo>
                <a:cubicBezTo>
                  <a:pt x="302590" y="85540"/>
                  <a:pt x="299402" y="88728"/>
                  <a:pt x="299402" y="92668"/>
                </a:cubicBezTo>
                <a:lnTo>
                  <a:pt x="299402" y="135438"/>
                </a:lnTo>
                <a:cubicBezTo>
                  <a:pt x="299402" y="139364"/>
                  <a:pt x="302590" y="142566"/>
                  <a:pt x="306531" y="142566"/>
                </a:cubicBezTo>
                <a:cubicBezTo>
                  <a:pt x="310457" y="142566"/>
                  <a:pt x="313659" y="139364"/>
                  <a:pt x="313659" y="135438"/>
                </a:cubicBezTo>
                <a:lnTo>
                  <a:pt x="313659" y="92668"/>
                </a:lnTo>
                <a:cubicBezTo>
                  <a:pt x="313659" y="88728"/>
                  <a:pt x="310457" y="85540"/>
                  <a:pt x="306531" y="85540"/>
                </a:cubicBezTo>
                <a:close/>
                <a:moveTo>
                  <a:pt x="306531" y="171080"/>
                </a:moveTo>
                <a:cubicBezTo>
                  <a:pt x="302590" y="171080"/>
                  <a:pt x="299402" y="174269"/>
                  <a:pt x="299402" y="178209"/>
                </a:cubicBezTo>
                <a:lnTo>
                  <a:pt x="299402" y="220979"/>
                </a:lnTo>
                <a:cubicBezTo>
                  <a:pt x="299402" y="224904"/>
                  <a:pt x="302590" y="228107"/>
                  <a:pt x="306531" y="228107"/>
                </a:cubicBezTo>
                <a:cubicBezTo>
                  <a:pt x="310457" y="228107"/>
                  <a:pt x="313659" y="224904"/>
                  <a:pt x="313659" y="220979"/>
                </a:cubicBezTo>
                <a:lnTo>
                  <a:pt x="313659" y="178209"/>
                </a:lnTo>
                <a:cubicBezTo>
                  <a:pt x="313659" y="174269"/>
                  <a:pt x="310457" y="171080"/>
                  <a:pt x="306531" y="171080"/>
                </a:cubicBezTo>
                <a:close/>
                <a:moveTo>
                  <a:pt x="306531" y="256620"/>
                </a:moveTo>
                <a:cubicBezTo>
                  <a:pt x="302590" y="256620"/>
                  <a:pt x="299402" y="259808"/>
                  <a:pt x="299402" y="263748"/>
                </a:cubicBezTo>
                <a:lnTo>
                  <a:pt x="299402" y="299390"/>
                </a:lnTo>
                <a:lnTo>
                  <a:pt x="263759" y="299390"/>
                </a:lnTo>
                <a:cubicBezTo>
                  <a:pt x="259819" y="299390"/>
                  <a:pt x="256631" y="302578"/>
                  <a:pt x="256631" y="306518"/>
                </a:cubicBezTo>
                <a:cubicBezTo>
                  <a:pt x="256631" y="310443"/>
                  <a:pt x="259819" y="313646"/>
                  <a:pt x="263759" y="313646"/>
                </a:cubicBezTo>
                <a:lnTo>
                  <a:pt x="306531" y="313646"/>
                </a:lnTo>
                <a:cubicBezTo>
                  <a:pt x="310457" y="313646"/>
                  <a:pt x="313660" y="310443"/>
                  <a:pt x="313660" y="306518"/>
                </a:cubicBezTo>
                <a:lnTo>
                  <a:pt x="313660" y="263748"/>
                </a:lnTo>
                <a:cubicBezTo>
                  <a:pt x="313659" y="259808"/>
                  <a:pt x="310457" y="256620"/>
                  <a:pt x="306531" y="256620"/>
                </a:cubicBezTo>
                <a:close/>
                <a:moveTo>
                  <a:pt x="220987" y="299390"/>
                </a:moveTo>
                <a:lnTo>
                  <a:pt x="178216" y="299390"/>
                </a:lnTo>
                <a:cubicBezTo>
                  <a:pt x="174276" y="299390"/>
                  <a:pt x="171087" y="302578"/>
                  <a:pt x="171087" y="306518"/>
                </a:cubicBezTo>
                <a:cubicBezTo>
                  <a:pt x="171087" y="310444"/>
                  <a:pt x="174276" y="313646"/>
                  <a:pt x="178216" y="313646"/>
                </a:cubicBezTo>
                <a:lnTo>
                  <a:pt x="220987" y="313646"/>
                </a:lnTo>
                <a:cubicBezTo>
                  <a:pt x="224914" y="313646"/>
                  <a:pt x="228116" y="310444"/>
                  <a:pt x="228116" y="306518"/>
                </a:cubicBezTo>
                <a:cubicBezTo>
                  <a:pt x="228116" y="302578"/>
                  <a:pt x="224914" y="299390"/>
                  <a:pt x="220987" y="299390"/>
                </a:cubicBezTo>
                <a:close/>
                <a:moveTo>
                  <a:pt x="135444" y="299390"/>
                </a:moveTo>
                <a:lnTo>
                  <a:pt x="92672" y="299390"/>
                </a:lnTo>
                <a:cubicBezTo>
                  <a:pt x="88732" y="299390"/>
                  <a:pt x="85544" y="302578"/>
                  <a:pt x="85544" y="306518"/>
                </a:cubicBezTo>
                <a:cubicBezTo>
                  <a:pt x="85544" y="310444"/>
                  <a:pt x="88732" y="313646"/>
                  <a:pt x="92672" y="313646"/>
                </a:cubicBezTo>
                <a:lnTo>
                  <a:pt x="135444" y="313646"/>
                </a:lnTo>
                <a:cubicBezTo>
                  <a:pt x="139370" y="313646"/>
                  <a:pt x="142572" y="310444"/>
                  <a:pt x="142572" y="306518"/>
                </a:cubicBezTo>
                <a:cubicBezTo>
                  <a:pt x="142572" y="302578"/>
                  <a:pt x="139370" y="299390"/>
                  <a:pt x="135444" y="299390"/>
                </a:cubicBezTo>
                <a:close/>
                <a:moveTo>
                  <a:pt x="49900" y="299390"/>
                </a:moveTo>
                <a:lnTo>
                  <a:pt x="14257" y="299390"/>
                </a:lnTo>
                <a:lnTo>
                  <a:pt x="14257" y="263748"/>
                </a:lnTo>
                <a:cubicBezTo>
                  <a:pt x="14257" y="259808"/>
                  <a:pt x="11062" y="256621"/>
                  <a:pt x="7128" y="256621"/>
                </a:cubicBezTo>
                <a:cubicBezTo>
                  <a:pt x="3188" y="256621"/>
                  <a:pt x="0" y="259808"/>
                  <a:pt x="0" y="263748"/>
                </a:cubicBezTo>
                <a:lnTo>
                  <a:pt x="0" y="306518"/>
                </a:lnTo>
                <a:cubicBezTo>
                  <a:pt x="0" y="310444"/>
                  <a:pt x="3188" y="313647"/>
                  <a:pt x="7128" y="313647"/>
                </a:cubicBezTo>
                <a:lnTo>
                  <a:pt x="49900" y="313647"/>
                </a:lnTo>
                <a:cubicBezTo>
                  <a:pt x="53834" y="313647"/>
                  <a:pt x="57029" y="310444"/>
                  <a:pt x="57029" y="306518"/>
                </a:cubicBezTo>
                <a:cubicBezTo>
                  <a:pt x="57029" y="302578"/>
                  <a:pt x="53834" y="299390"/>
                  <a:pt x="49900" y="299390"/>
                </a:cubicBezTo>
                <a:close/>
                <a:moveTo>
                  <a:pt x="7128" y="228107"/>
                </a:moveTo>
                <a:cubicBezTo>
                  <a:pt x="11062" y="228107"/>
                  <a:pt x="14257" y="224904"/>
                  <a:pt x="14257" y="220979"/>
                </a:cubicBezTo>
                <a:lnTo>
                  <a:pt x="14257" y="178209"/>
                </a:lnTo>
                <a:cubicBezTo>
                  <a:pt x="14257" y="174269"/>
                  <a:pt x="11062" y="171080"/>
                  <a:pt x="7128" y="171080"/>
                </a:cubicBezTo>
                <a:cubicBezTo>
                  <a:pt x="3188" y="171080"/>
                  <a:pt x="0" y="174269"/>
                  <a:pt x="0" y="178209"/>
                </a:cubicBezTo>
                <a:lnTo>
                  <a:pt x="0" y="220979"/>
                </a:lnTo>
                <a:cubicBezTo>
                  <a:pt x="0" y="224904"/>
                  <a:pt x="3188" y="228107"/>
                  <a:pt x="7128" y="228107"/>
                </a:cubicBezTo>
                <a:close/>
                <a:moveTo>
                  <a:pt x="7128" y="142567"/>
                </a:moveTo>
                <a:cubicBezTo>
                  <a:pt x="11062" y="142567"/>
                  <a:pt x="14257" y="139364"/>
                  <a:pt x="14257" y="135438"/>
                </a:cubicBezTo>
                <a:lnTo>
                  <a:pt x="14257" y="92668"/>
                </a:lnTo>
                <a:cubicBezTo>
                  <a:pt x="14257" y="88728"/>
                  <a:pt x="11062" y="85540"/>
                  <a:pt x="7128" y="85540"/>
                </a:cubicBezTo>
                <a:cubicBezTo>
                  <a:pt x="3188" y="85540"/>
                  <a:pt x="0" y="88729"/>
                  <a:pt x="0" y="92668"/>
                </a:cubicBezTo>
                <a:lnTo>
                  <a:pt x="0" y="135438"/>
                </a:lnTo>
                <a:cubicBezTo>
                  <a:pt x="0" y="139365"/>
                  <a:pt x="3188" y="142567"/>
                  <a:pt x="7128" y="142567"/>
                </a:cubicBezTo>
                <a:close/>
                <a:moveTo>
                  <a:pt x="98910" y="171080"/>
                </a:moveTo>
                <a:lnTo>
                  <a:pt x="212968" y="171080"/>
                </a:lnTo>
                <a:cubicBezTo>
                  <a:pt x="220834" y="171080"/>
                  <a:pt x="227225" y="164690"/>
                  <a:pt x="227225" y="156823"/>
                </a:cubicBezTo>
                <a:cubicBezTo>
                  <a:pt x="227225" y="148943"/>
                  <a:pt x="220834" y="142567"/>
                  <a:pt x="212968" y="142567"/>
                </a:cubicBezTo>
                <a:lnTo>
                  <a:pt x="98910" y="142567"/>
                </a:lnTo>
                <a:cubicBezTo>
                  <a:pt x="91029" y="142567"/>
                  <a:pt x="84653" y="148944"/>
                  <a:pt x="84653" y="156823"/>
                </a:cubicBezTo>
                <a:cubicBezTo>
                  <a:pt x="84652" y="164690"/>
                  <a:pt x="91029" y="171080"/>
                  <a:pt x="98910" y="171080"/>
                </a:cubicBezTo>
                <a:close/>
              </a:path>
            </a:pathLst>
          </a:custGeom>
          <a:solidFill>
            <a:schemeClr val="accent1"/>
          </a:solidFill>
          <a:ln w="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5" name="图形 78">
            <a:extLst>
              <a:ext uri="{FF2B5EF4-FFF2-40B4-BE49-F238E27FC236}">
                <a16:creationId xmlns:a16="http://schemas.microsoft.com/office/drawing/2014/main" id="{ED83C47A-2101-433E-ADF1-4A955EF2BDD6}"/>
              </a:ext>
            </a:extLst>
          </p:cNvPr>
          <p:cNvSpPr/>
          <p:nvPr/>
        </p:nvSpPr>
        <p:spPr>
          <a:xfrm>
            <a:off x="5385750" y="4023095"/>
            <a:ext cx="315911" cy="316225"/>
          </a:xfrm>
          <a:custGeom>
            <a:avLst/>
            <a:gdLst>
              <a:gd name="connsiteX0" fmla="*/ 315911 w 315911"/>
              <a:gd name="connsiteY0" fmla="*/ 98820 h 316225"/>
              <a:gd name="connsiteX1" fmla="*/ 315911 w 315911"/>
              <a:gd name="connsiteY1" fmla="*/ 138040 h 316225"/>
              <a:gd name="connsiteX2" fmla="*/ 306356 w 315911"/>
              <a:gd name="connsiteY2" fmla="*/ 167995 h 316225"/>
              <a:gd name="connsiteX3" fmla="*/ 306356 w 315911"/>
              <a:gd name="connsiteY3" fmla="*/ 276697 h 316225"/>
              <a:gd name="connsiteX4" fmla="*/ 264955 w 315911"/>
              <a:gd name="connsiteY4" fmla="*/ 316226 h 316225"/>
              <a:gd name="connsiteX5" fmla="*/ 50957 w 315911"/>
              <a:gd name="connsiteY5" fmla="*/ 316226 h 316225"/>
              <a:gd name="connsiteX6" fmla="*/ 10192 w 315911"/>
              <a:gd name="connsiteY6" fmla="*/ 276697 h 316225"/>
              <a:gd name="connsiteX7" fmla="*/ 9892 w 315911"/>
              <a:gd name="connsiteY7" fmla="*/ 167995 h 316225"/>
              <a:gd name="connsiteX8" fmla="*/ 0 w 315911"/>
              <a:gd name="connsiteY8" fmla="*/ 138349 h 316225"/>
              <a:gd name="connsiteX9" fmla="*/ 251 w 315911"/>
              <a:gd name="connsiteY9" fmla="*/ 118585 h 316225"/>
              <a:gd name="connsiteX10" fmla="*/ 0 w 315911"/>
              <a:gd name="connsiteY10" fmla="*/ 98820 h 316225"/>
              <a:gd name="connsiteX11" fmla="*/ 57442 w 315911"/>
              <a:gd name="connsiteY11" fmla="*/ 0 h 316225"/>
              <a:gd name="connsiteX12" fmla="*/ 258469 w 315911"/>
              <a:gd name="connsiteY12" fmla="*/ 0 h 316225"/>
              <a:gd name="connsiteX13" fmla="*/ 315911 w 315911"/>
              <a:gd name="connsiteY13" fmla="*/ 98820 h 316225"/>
              <a:gd name="connsiteX14" fmla="*/ 29677 w 315911"/>
              <a:gd name="connsiteY14" fmla="*/ 276697 h 316225"/>
              <a:gd name="connsiteX15" fmla="*/ 50957 w 315911"/>
              <a:gd name="connsiteY15" fmla="*/ 296462 h 316225"/>
              <a:gd name="connsiteX16" fmla="*/ 264955 w 315911"/>
              <a:gd name="connsiteY16" fmla="*/ 296462 h 316225"/>
              <a:gd name="connsiteX17" fmla="*/ 286871 w 315911"/>
              <a:gd name="connsiteY17" fmla="*/ 276697 h 316225"/>
              <a:gd name="connsiteX18" fmla="*/ 286871 w 315911"/>
              <a:gd name="connsiteY18" fmla="*/ 256933 h 316225"/>
              <a:gd name="connsiteX19" fmla="*/ 29677 w 315911"/>
              <a:gd name="connsiteY19" fmla="*/ 256933 h 316225"/>
              <a:gd name="connsiteX20" fmla="*/ 29677 w 315911"/>
              <a:gd name="connsiteY20" fmla="*/ 276697 h 316225"/>
              <a:gd name="connsiteX21" fmla="*/ 29677 w 315911"/>
              <a:gd name="connsiteY21" fmla="*/ 237169 h 316225"/>
              <a:gd name="connsiteX22" fmla="*/ 286871 w 315911"/>
              <a:gd name="connsiteY22" fmla="*/ 237169 h 316225"/>
              <a:gd name="connsiteX23" fmla="*/ 286871 w 315911"/>
              <a:gd name="connsiteY23" fmla="*/ 177076 h 316225"/>
              <a:gd name="connsiteX24" fmla="*/ 276198 w 315911"/>
              <a:gd name="connsiteY24" fmla="*/ 177877 h 316225"/>
              <a:gd name="connsiteX25" fmla="*/ 231910 w 315911"/>
              <a:gd name="connsiteY25" fmla="*/ 152439 h 316225"/>
              <a:gd name="connsiteX26" fmla="*/ 194465 w 315911"/>
              <a:gd name="connsiteY26" fmla="*/ 177877 h 316225"/>
              <a:gd name="connsiteX27" fmla="*/ 157956 w 315911"/>
              <a:gd name="connsiteY27" fmla="*/ 155980 h 316225"/>
              <a:gd name="connsiteX28" fmla="*/ 120790 w 315911"/>
              <a:gd name="connsiteY28" fmla="*/ 177877 h 316225"/>
              <a:gd name="connsiteX29" fmla="*/ 83625 w 315911"/>
              <a:gd name="connsiteY29" fmla="*/ 153925 h 316225"/>
              <a:gd name="connsiteX30" fmla="*/ 49056 w 315911"/>
              <a:gd name="connsiteY30" fmla="*/ 177877 h 316225"/>
              <a:gd name="connsiteX31" fmla="*/ 29677 w 315911"/>
              <a:gd name="connsiteY31" fmla="*/ 176806 h 316225"/>
              <a:gd name="connsiteX32" fmla="*/ 29677 w 315911"/>
              <a:gd name="connsiteY32" fmla="*/ 237169 h 316225"/>
              <a:gd name="connsiteX33" fmla="*/ 19167 w 315911"/>
              <a:gd name="connsiteY33" fmla="*/ 138348 h 316225"/>
              <a:gd name="connsiteX34" fmla="*/ 49365 w 315911"/>
              <a:gd name="connsiteY34" fmla="*/ 158422 h 316225"/>
              <a:gd name="connsiteX35" fmla="*/ 79282 w 315911"/>
              <a:gd name="connsiteY35" fmla="*/ 138348 h 316225"/>
              <a:gd name="connsiteX36" fmla="*/ 88634 w 315911"/>
              <a:gd name="connsiteY36" fmla="*/ 138348 h 316225"/>
              <a:gd name="connsiteX37" fmla="*/ 121263 w 315911"/>
              <a:gd name="connsiteY37" fmla="*/ 158113 h 316225"/>
              <a:gd name="connsiteX38" fmla="*/ 153169 w 315911"/>
              <a:gd name="connsiteY38" fmla="*/ 138348 h 316225"/>
              <a:gd name="connsiteX39" fmla="*/ 162743 w 315911"/>
              <a:gd name="connsiteY39" fmla="*/ 138348 h 316225"/>
              <a:gd name="connsiteX40" fmla="*/ 194359 w 315911"/>
              <a:gd name="connsiteY40" fmla="*/ 158113 h 316225"/>
              <a:gd name="connsiteX41" fmla="*/ 227297 w 315911"/>
              <a:gd name="connsiteY41" fmla="*/ 138348 h 316225"/>
              <a:gd name="connsiteX42" fmla="*/ 236639 w 315911"/>
              <a:gd name="connsiteY42" fmla="*/ 138348 h 316225"/>
              <a:gd name="connsiteX43" fmla="*/ 276073 w 315911"/>
              <a:gd name="connsiteY43" fmla="*/ 158142 h 316225"/>
              <a:gd name="connsiteX44" fmla="*/ 296764 w 315911"/>
              <a:gd name="connsiteY44" fmla="*/ 138348 h 316225"/>
              <a:gd name="connsiteX45" fmla="*/ 296764 w 315911"/>
              <a:gd name="connsiteY45" fmla="*/ 138348 h 316225"/>
              <a:gd name="connsiteX46" fmla="*/ 296764 w 315911"/>
              <a:gd name="connsiteY46" fmla="*/ 118584 h 316225"/>
              <a:gd name="connsiteX47" fmla="*/ 19148 w 315911"/>
              <a:gd name="connsiteY47" fmla="*/ 118584 h 316225"/>
              <a:gd name="connsiteX48" fmla="*/ 19167 w 315911"/>
              <a:gd name="connsiteY48" fmla="*/ 138348 h 316225"/>
              <a:gd name="connsiteX49" fmla="*/ 297092 w 315911"/>
              <a:gd name="connsiteY49" fmla="*/ 98820 h 316225"/>
              <a:gd name="connsiteX50" fmla="*/ 296764 w 315911"/>
              <a:gd name="connsiteY50" fmla="*/ 98820 h 316225"/>
              <a:gd name="connsiteX51" fmla="*/ 249745 w 315911"/>
              <a:gd name="connsiteY51" fmla="*/ 19764 h 316225"/>
              <a:gd name="connsiteX52" fmla="*/ 66205 w 315911"/>
              <a:gd name="connsiteY52" fmla="*/ 19764 h 316225"/>
              <a:gd name="connsiteX53" fmla="*/ 20161 w 315911"/>
              <a:gd name="connsiteY53" fmla="*/ 98820 h 316225"/>
              <a:gd name="connsiteX54" fmla="*/ 297092 w 315911"/>
              <a:gd name="connsiteY54" fmla="*/ 98820 h 316225"/>
              <a:gd name="connsiteX55" fmla="*/ 297092 w 315911"/>
              <a:gd name="connsiteY55" fmla="*/ 98820 h 316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315911" h="316225">
                <a:moveTo>
                  <a:pt x="315911" y="98820"/>
                </a:moveTo>
                <a:cubicBezTo>
                  <a:pt x="315911" y="98820"/>
                  <a:pt x="315911" y="127221"/>
                  <a:pt x="315911" y="138040"/>
                </a:cubicBezTo>
                <a:cubicBezTo>
                  <a:pt x="315911" y="151184"/>
                  <a:pt x="313276" y="159859"/>
                  <a:pt x="306356" y="167995"/>
                </a:cubicBezTo>
                <a:lnTo>
                  <a:pt x="306356" y="276697"/>
                </a:lnTo>
                <a:cubicBezTo>
                  <a:pt x="306356" y="298527"/>
                  <a:pt x="287470" y="316226"/>
                  <a:pt x="264955" y="316226"/>
                </a:cubicBezTo>
                <a:lnTo>
                  <a:pt x="50957" y="316226"/>
                </a:lnTo>
                <a:cubicBezTo>
                  <a:pt x="28441" y="316226"/>
                  <a:pt x="10192" y="298527"/>
                  <a:pt x="10192" y="276697"/>
                </a:cubicBezTo>
                <a:lnTo>
                  <a:pt x="9892" y="167995"/>
                </a:lnTo>
                <a:cubicBezTo>
                  <a:pt x="3783" y="160381"/>
                  <a:pt x="0" y="148877"/>
                  <a:pt x="0" y="138349"/>
                </a:cubicBezTo>
                <a:cubicBezTo>
                  <a:pt x="0" y="132723"/>
                  <a:pt x="77" y="122879"/>
                  <a:pt x="251" y="118585"/>
                </a:cubicBezTo>
                <a:lnTo>
                  <a:pt x="0" y="98820"/>
                </a:lnTo>
                <a:lnTo>
                  <a:pt x="57442" y="0"/>
                </a:lnTo>
                <a:lnTo>
                  <a:pt x="258469" y="0"/>
                </a:lnTo>
                <a:lnTo>
                  <a:pt x="315911" y="98820"/>
                </a:lnTo>
                <a:moveTo>
                  <a:pt x="29677" y="276697"/>
                </a:moveTo>
                <a:cubicBezTo>
                  <a:pt x="29677" y="287612"/>
                  <a:pt x="39694" y="296462"/>
                  <a:pt x="50957" y="296462"/>
                </a:cubicBezTo>
                <a:lnTo>
                  <a:pt x="264955" y="296462"/>
                </a:lnTo>
                <a:cubicBezTo>
                  <a:pt x="276217" y="296462"/>
                  <a:pt x="286871" y="287612"/>
                  <a:pt x="286871" y="276697"/>
                </a:cubicBezTo>
                <a:lnTo>
                  <a:pt x="286871" y="256933"/>
                </a:lnTo>
                <a:lnTo>
                  <a:pt x="29677" y="256933"/>
                </a:lnTo>
                <a:lnTo>
                  <a:pt x="29677" y="276697"/>
                </a:lnTo>
                <a:close/>
                <a:moveTo>
                  <a:pt x="29677" y="237169"/>
                </a:moveTo>
                <a:lnTo>
                  <a:pt x="286871" y="237169"/>
                </a:lnTo>
                <a:lnTo>
                  <a:pt x="286871" y="177076"/>
                </a:lnTo>
                <a:cubicBezTo>
                  <a:pt x="284343" y="177549"/>
                  <a:pt x="279093" y="177877"/>
                  <a:pt x="276198" y="177877"/>
                </a:cubicBezTo>
                <a:cubicBezTo>
                  <a:pt x="257484" y="177877"/>
                  <a:pt x="240875" y="167261"/>
                  <a:pt x="231910" y="152439"/>
                </a:cubicBezTo>
                <a:cubicBezTo>
                  <a:pt x="224247" y="167127"/>
                  <a:pt x="209095" y="177877"/>
                  <a:pt x="194465" y="177877"/>
                </a:cubicBezTo>
                <a:cubicBezTo>
                  <a:pt x="179718" y="177877"/>
                  <a:pt x="163495" y="168613"/>
                  <a:pt x="157956" y="155980"/>
                </a:cubicBezTo>
                <a:cubicBezTo>
                  <a:pt x="152417" y="168922"/>
                  <a:pt x="135845" y="177877"/>
                  <a:pt x="120790" y="177877"/>
                </a:cubicBezTo>
                <a:cubicBezTo>
                  <a:pt x="106546" y="177877"/>
                  <a:pt x="91616" y="168005"/>
                  <a:pt x="83625" y="153925"/>
                </a:cubicBezTo>
                <a:cubicBezTo>
                  <a:pt x="76503" y="168410"/>
                  <a:pt x="59672" y="177877"/>
                  <a:pt x="49056" y="177877"/>
                </a:cubicBezTo>
                <a:cubicBezTo>
                  <a:pt x="43864" y="177877"/>
                  <a:pt x="34310" y="178447"/>
                  <a:pt x="29677" y="176806"/>
                </a:cubicBezTo>
                <a:lnTo>
                  <a:pt x="29677" y="237169"/>
                </a:lnTo>
                <a:close/>
                <a:moveTo>
                  <a:pt x="19167" y="138348"/>
                </a:moveTo>
                <a:cubicBezTo>
                  <a:pt x="19167" y="151994"/>
                  <a:pt x="34502" y="158422"/>
                  <a:pt x="49365" y="158422"/>
                </a:cubicBezTo>
                <a:cubicBezTo>
                  <a:pt x="64015" y="158422"/>
                  <a:pt x="79282" y="148289"/>
                  <a:pt x="79282" y="138348"/>
                </a:cubicBezTo>
                <a:lnTo>
                  <a:pt x="88634" y="138348"/>
                </a:lnTo>
                <a:cubicBezTo>
                  <a:pt x="88634" y="151097"/>
                  <a:pt x="106025" y="158113"/>
                  <a:pt x="121263" y="158113"/>
                </a:cubicBezTo>
                <a:cubicBezTo>
                  <a:pt x="135875" y="158113"/>
                  <a:pt x="153169" y="148318"/>
                  <a:pt x="153169" y="138348"/>
                </a:cubicBezTo>
                <a:lnTo>
                  <a:pt x="162743" y="138348"/>
                </a:lnTo>
                <a:cubicBezTo>
                  <a:pt x="162743" y="148009"/>
                  <a:pt x="179748" y="158113"/>
                  <a:pt x="194359" y="158113"/>
                </a:cubicBezTo>
                <a:cubicBezTo>
                  <a:pt x="209597" y="158113"/>
                  <a:pt x="227297" y="148318"/>
                  <a:pt x="227297" y="138348"/>
                </a:cubicBezTo>
                <a:lnTo>
                  <a:pt x="236639" y="138348"/>
                </a:lnTo>
                <a:cubicBezTo>
                  <a:pt x="236639" y="148491"/>
                  <a:pt x="260178" y="158132"/>
                  <a:pt x="276073" y="158142"/>
                </a:cubicBezTo>
                <a:cubicBezTo>
                  <a:pt x="289835" y="158151"/>
                  <a:pt x="296629" y="151994"/>
                  <a:pt x="296764" y="138348"/>
                </a:cubicBezTo>
                <a:lnTo>
                  <a:pt x="296764" y="138348"/>
                </a:lnTo>
                <a:lnTo>
                  <a:pt x="296764" y="118584"/>
                </a:lnTo>
                <a:lnTo>
                  <a:pt x="19148" y="118584"/>
                </a:lnTo>
                <a:lnTo>
                  <a:pt x="19167" y="138348"/>
                </a:lnTo>
                <a:close/>
                <a:moveTo>
                  <a:pt x="297092" y="98820"/>
                </a:moveTo>
                <a:lnTo>
                  <a:pt x="296764" y="98820"/>
                </a:lnTo>
                <a:lnTo>
                  <a:pt x="249745" y="19764"/>
                </a:lnTo>
                <a:lnTo>
                  <a:pt x="66205" y="19764"/>
                </a:lnTo>
                <a:lnTo>
                  <a:pt x="20161" y="98820"/>
                </a:lnTo>
                <a:lnTo>
                  <a:pt x="297092" y="98820"/>
                </a:lnTo>
                <a:lnTo>
                  <a:pt x="297092" y="98820"/>
                </a:lnTo>
                <a:close/>
              </a:path>
            </a:pathLst>
          </a:custGeom>
          <a:solidFill>
            <a:schemeClr val="accent1"/>
          </a:solidFill>
          <a:ln w="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6" name="图形 80">
            <a:extLst>
              <a:ext uri="{FF2B5EF4-FFF2-40B4-BE49-F238E27FC236}">
                <a16:creationId xmlns:a16="http://schemas.microsoft.com/office/drawing/2014/main" id="{9DA30E58-28AC-4D6D-B3CE-8BCA8964569A}"/>
              </a:ext>
            </a:extLst>
          </p:cNvPr>
          <p:cNvSpPr/>
          <p:nvPr/>
        </p:nvSpPr>
        <p:spPr>
          <a:xfrm>
            <a:off x="6498343" y="4023026"/>
            <a:ext cx="294809" cy="315022"/>
          </a:xfrm>
          <a:custGeom>
            <a:avLst/>
            <a:gdLst>
              <a:gd name="connsiteX0" fmla="*/ 175065 w 294809"/>
              <a:gd name="connsiteY0" fmla="*/ 36585 h 315022"/>
              <a:gd name="connsiteX1" fmla="*/ 193334 w 294809"/>
              <a:gd name="connsiteY1" fmla="*/ 18294 h 315022"/>
              <a:gd name="connsiteX2" fmla="*/ 175065 w 294809"/>
              <a:gd name="connsiteY2" fmla="*/ 0 h 315022"/>
              <a:gd name="connsiteX3" fmla="*/ 156802 w 294809"/>
              <a:gd name="connsiteY3" fmla="*/ 18294 h 315022"/>
              <a:gd name="connsiteX4" fmla="*/ 175065 w 294809"/>
              <a:gd name="connsiteY4" fmla="*/ 36585 h 315022"/>
              <a:gd name="connsiteX5" fmla="*/ 221106 w 294809"/>
              <a:gd name="connsiteY5" fmla="*/ 131746 h 315022"/>
              <a:gd name="connsiteX6" fmla="*/ 221106 w 294809"/>
              <a:gd name="connsiteY6" fmla="*/ 168400 h 315022"/>
              <a:gd name="connsiteX7" fmla="*/ 187489 w 294809"/>
              <a:gd name="connsiteY7" fmla="*/ 168400 h 315022"/>
              <a:gd name="connsiteX8" fmla="*/ 163037 w 294809"/>
              <a:gd name="connsiteY8" fmla="*/ 125809 h 315022"/>
              <a:gd name="connsiteX9" fmla="*/ 163037 w 294809"/>
              <a:gd name="connsiteY9" fmla="*/ 116889 h 315022"/>
              <a:gd name="connsiteX10" fmla="*/ 167495 w 294809"/>
              <a:gd name="connsiteY10" fmla="*/ 91901 h 315022"/>
              <a:gd name="connsiteX11" fmla="*/ 176405 w 294809"/>
              <a:gd name="connsiteY11" fmla="*/ 91015 h 315022"/>
              <a:gd name="connsiteX12" fmla="*/ 190660 w 294809"/>
              <a:gd name="connsiteY12" fmla="*/ 106629 h 315022"/>
              <a:gd name="connsiteX13" fmla="*/ 208480 w 294809"/>
              <a:gd name="connsiteY13" fmla="*/ 113318 h 315022"/>
              <a:gd name="connsiteX14" fmla="*/ 220065 w 294809"/>
              <a:gd name="connsiteY14" fmla="*/ 111535 h 315022"/>
              <a:gd name="connsiteX15" fmla="*/ 218281 w 294809"/>
              <a:gd name="connsiteY15" fmla="*/ 101723 h 315022"/>
              <a:gd name="connsiteX16" fmla="*/ 202244 w 294809"/>
              <a:gd name="connsiteY16" fmla="*/ 92798 h 315022"/>
              <a:gd name="connsiteX17" fmla="*/ 184424 w 294809"/>
              <a:gd name="connsiteY17" fmla="*/ 64244 h 315022"/>
              <a:gd name="connsiteX18" fmla="*/ 165161 w 294809"/>
              <a:gd name="connsiteY18" fmla="*/ 41155 h 315022"/>
              <a:gd name="connsiteX19" fmla="*/ 147340 w 294809"/>
              <a:gd name="connsiteY19" fmla="*/ 38478 h 315022"/>
              <a:gd name="connsiteX20" fmla="*/ 105129 w 294809"/>
              <a:gd name="connsiteY20" fmla="*/ 57999 h 315022"/>
              <a:gd name="connsiteX21" fmla="*/ 99002 w 294809"/>
              <a:gd name="connsiteY21" fmla="*/ 66030 h 315022"/>
              <a:gd name="connsiteX22" fmla="*/ 99002 w 294809"/>
              <a:gd name="connsiteY22" fmla="*/ 108077 h 315022"/>
              <a:gd name="connsiteX23" fmla="*/ 103346 w 294809"/>
              <a:gd name="connsiteY23" fmla="*/ 116111 h 315022"/>
              <a:gd name="connsiteX24" fmla="*/ 112699 w 294809"/>
              <a:gd name="connsiteY24" fmla="*/ 110308 h 315022"/>
              <a:gd name="connsiteX25" fmla="*/ 113145 w 294809"/>
              <a:gd name="connsiteY25" fmla="*/ 78524 h 315022"/>
              <a:gd name="connsiteX26" fmla="*/ 121166 w 294809"/>
              <a:gd name="connsiteY26" fmla="*/ 71495 h 315022"/>
              <a:gd name="connsiteX27" fmla="*/ 128293 w 294809"/>
              <a:gd name="connsiteY27" fmla="*/ 66030 h 315022"/>
              <a:gd name="connsiteX28" fmla="*/ 134529 w 294809"/>
              <a:gd name="connsiteY28" fmla="*/ 67815 h 315022"/>
              <a:gd name="connsiteX29" fmla="*/ 120388 w 294809"/>
              <a:gd name="connsiteY29" fmla="*/ 101723 h 315022"/>
              <a:gd name="connsiteX30" fmla="*/ 120388 w 294809"/>
              <a:gd name="connsiteY30" fmla="*/ 133843 h 315022"/>
              <a:gd name="connsiteX31" fmla="*/ 91094 w 294809"/>
              <a:gd name="connsiteY31" fmla="*/ 201210 h 315022"/>
              <a:gd name="connsiteX32" fmla="*/ 89280 w 294809"/>
              <a:gd name="connsiteY32" fmla="*/ 205054 h 315022"/>
              <a:gd name="connsiteX33" fmla="*/ 73704 w 294809"/>
              <a:gd name="connsiteY33" fmla="*/ 205054 h 315022"/>
              <a:gd name="connsiteX34" fmla="*/ 73704 w 294809"/>
              <a:gd name="connsiteY34" fmla="*/ 241714 h 315022"/>
              <a:gd name="connsiteX35" fmla="*/ 0 w 294809"/>
              <a:gd name="connsiteY35" fmla="*/ 241714 h 315022"/>
              <a:gd name="connsiteX36" fmla="*/ 0 w 294809"/>
              <a:gd name="connsiteY36" fmla="*/ 315023 h 315022"/>
              <a:gd name="connsiteX37" fmla="*/ 73704 w 294809"/>
              <a:gd name="connsiteY37" fmla="*/ 315023 h 315022"/>
              <a:gd name="connsiteX38" fmla="*/ 73704 w 294809"/>
              <a:gd name="connsiteY38" fmla="*/ 278369 h 315022"/>
              <a:gd name="connsiteX39" fmla="*/ 147407 w 294809"/>
              <a:gd name="connsiteY39" fmla="*/ 278369 h 315022"/>
              <a:gd name="connsiteX40" fmla="*/ 147407 w 294809"/>
              <a:gd name="connsiteY40" fmla="*/ 241714 h 315022"/>
              <a:gd name="connsiteX41" fmla="*/ 221106 w 294809"/>
              <a:gd name="connsiteY41" fmla="*/ 241714 h 315022"/>
              <a:gd name="connsiteX42" fmla="*/ 221106 w 294809"/>
              <a:gd name="connsiteY42" fmla="*/ 205054 h 315022"/>
              <a:gd name="connsiteX43" fmla="*/ 294809 w 294809"/>
              <a:gd name="connsiteY43" fmla="*/ 205054 h 315022"/>
              <a:gd name="connsiteX44" fmla="*/ 294809 w 294809"/>
              <a:gd name="connsiteY44" fmla="*/ 131746 h 315022"/>
              <a:gd name="connsiteX45" fmla="*/ 221106 w 294809"/>
              <a:gd name="connsiteY45" fmla="*/ 131746 h 315022"/>
              <a:gd name="connsiteX46" fmla="*/ 147407 w 294809"/>
              <a:gd name="connsiteY46" fmla="*/ 168400 h 315022"/>
              <a:gd name="connsiteX47" fmla="*/ 147407 w 294809"/>
              <a:gd name="connsiteY47" fmla="*/ 205054 h 315022"/>
              <a:gd name="connsiteX48" fmla="*/ 114105 w 294809"/>
              <a:gd name="connsiteY48" fmla="*/ 205054 h 315022"/>
              <a:gd name="connsiteX49" fmla="*/ 136312 w 294809"/>
              <a:gd name="connsiteY49" fmla="*/ 162397 h 315022"/>
              <a:gd name="connsiteX50" fmla="*/ 147000 w 294809"/>
              <a:gd name="connsiteY50" fmla="*/ 152693 h 315022"/>
              <a:gd name="connsiteX51" fmla="*/ 161058 w 294809"/>
              <a:gd name="connsiteY51" fmla="*/ 168400 h 315022"/>
              <a:gd name="connsiteX52" fmla="*/ 147407 w 294809"/>
              <a:gd name="connsiteY52" fmla="*/ 168400 h 315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94809" h="315022">
                <a:moveTo>
                  <a:pt x="175065" y="36585"/>
                </a:moveTo>
                <a:cubicBezTo>
                  <a:pt x="185156" y="36585"/>
                  <a:pt x="193334" y="28394"/>
                  <a:pt x="193334" y="18294"/>
                </a:cubicBezTo>
                <a:cubicBezTo>
                  <a:pt x="193334" y="8191"/>
                  <a:pt x="185156" y="0"/>
                  <a:pt x="175065" y="0"/>
                </a:cubicBezTo>
                <a:cubicBezTo>
                  <a:pt x="164980" y="0"/>
                  <a:pt x="156802" y="8191"/>
                  <a:pt x="156802" y="18294"/>
                </a:cubicBezTo>
                <a:cubicBezTo>
                  <a:pt x="156802" y="28394"/>
                  <a:pt x="164980" y="36585"/>
                  <a:pt x="175065" y="36585"/>
                </a:cubicBezTo>
                <a:close/>
                <a:moveTo>
                  <a:pt x="221106" y="131746"/>
                </a:moveTo>
                <a:lnTo>
                  <a:pt x="221106" y="168400"/>
                </a:lnTo>
                <a:lnTo>
                  <a:pt x="187489" y="168400"/>
                </a:lnTo>
                <a:cubicBezTo>
                  <a:pt x="183836" y="156933"/>
                  <a:pt x="176748" y="141373"/>
                  <a:pt x="163037" y="125809"/>
                </a:cubicBezTo>
                <a:lnTo>
                  <a:pt x="163037" y="116889"/>
                </a:lnTo>
                <a:lnTo>
                  <a:pt x="167495" y="91901"/>
                </a:lnTo>
                <a:cubicBezTo>
                  <a:pt x="167495" y="91901"/>
                  <a:pt x="172839" y="85661"/>
                  <a:pt x="176405" y="91015"/>
                </a:cubicBezTo>
                <a:cubicBezTo>
                  <a:pt x="176405" y="91015"/>
                  <a:pt x="175514" y="98600"/>
                  <a:pt x="190660" y="106629"/>
                </a:cubicBezTo>
                <a:lnTo>
                  <a:pt x="208480" y="113318"/>
                </a:lnTo>
                <a:cubicBezTo>
                  <a:pt x="208480" y="113318"/>
                  <a:pt x="218281" y="116889"/>
                  <a:pt x="220065" y="111535"/>
                </a:cubicBezTo>
                <a:cubicBezTo>
                  <a:pt x="220065" y="111535"/>
                  <a:pt x="223625" y="103506"/>
                  <a:pt x="218281" y="101723"/>
                </a:cubicBezTo>
                <a:lnTo>
                  <a:pt x="202244" y="92798"/>
                </a:lnTo>
                <a:cubicBezTo>
                  <a:pt x="202244" y="92798"/>
                  <a:pt x="183538" y="80307"/>
                  <a:pt x="184424" y="64244"/>
                </a:cubicBezTo>
                <a:cubicBezTo>
                  <a:pt x="184424" y="64244"/>
                  <a:pt x="181198" y="46510"/>
                  <a:pt x="165161" y="41155"/>
                </a:cubicBezTo>
                <a:cubicBezTo>
                  <a:pt x="165161" y="41155"/>
                  <a:pt x="157137" y="34910"/>
                  <a:pt x="147340" y="38478"/>
                </a:cubicBezTo>
                <a:lnTo>
                  <a:pt x="105129" y="57999"/>
                </a:lnTo>
                <a:cubicBezTo>
                  <a:pt x="105129" y="57999"/>
                  <a:pt x="99002" y="61567"/>
                  <a:pt x="99002" y="66030"/>
                </a:cubicBezTo>
                <a:cubicBezTo>
                  <a:pt x="99002" y="70490"/>
                  <a:pt x="99002" y="108077"/>
                  <a:pt x="99002" y="108077"/>
                </a:cubicBezTo>
                <a:cubicBezTo>
                  <a:pt x="99002" y="108077"/>
                  <a:pt x="97889" y="116111"/>
                  <a:pt x="103346" y="116111"/>
                </a:cubicBezTo>
                <a:cubicBezTo>
                  <a:pt x="103346" y="116111"/>
                  <a:pt x="112699" y="112983"/>
                  <a:pt x="112699" y="110308"/>
                </a:cubicBezTo>
                <a:lnTo>
                  <a:pt x="113145" y="78524"/>
                </a:lnTo>
                <a:cubicBezTo>
                  <a:pt x="113145" y="78524"/>
                  <a:pt x="114261" y="75958"/>
                  <a:pt x="121166" y="71495"/>
                </a:cubicBezTo>
                <a:lnTo>
                  <a:pt x="128293" y="66030"/>
                </a:lnTo>
                <a:cubicBezTo>
                  <a:pt x="128293" y="66030"/>
                  <a:pt x="136312" y="60676"/>
                  <a:pt x="134529" y="67815"/>
                </a:cubicBezTo>
                <a:cubicBezTo>
                  <a:pt x="134529" y="67815"/>
                  <a:pt x="120388" y="88778"/>
                  <a:pt x="120388" y="101723"/>
                </a:cubicBezTo>
                <a:lnTo>
                  <a:pt x="120388" y="133843"/>
                </a:lnTo>
                <a:lnTo>
                  <a:pt x="91094" y="201210"/>
                </a:lnTo>
                <a:cubicBezTo>
                  <a:pt x="91094" y="201210"/>
                  <a:pt x="90076" y="202791"/>
                  <a:pt x="89280" y="205054"/>
                </a:cubicBezTo>
                <a:lnTo>
                  <a:pt x="73704" y="205054"/>
                </a:lnTo>
                <a:lnTo>
                  <a:pt x="73704" y="241714"/>
                </a:lnTo>
                <a:lnTo>
                  <a:pt x="0" y="241714"/>
                </a:lnTo>
                <a:lnTo>
                  <a:pt x="0" y="315023"/>
                </a:lnTo>
                <a:lnTo>
                  <a:pt x="73704" y="315023"/>
                </a:lnTo>
                <a:lnTo>
                  <a:pt x="73704" y="278369"/>
                </a:lnTo>
                <a:lnTo>
                  <a:pt x="147407" y="278369"/>
                </a:lnTo>
                <a:lnTo>
                  <a:pt x="147407" y="241714"/>
                </a:lnTo>
                <a:lnTo>
                  <a:pt x="221106" y="241714"/>
                </a:lnTo>
                <a:lnTo>
                  <a:pt x="221106" y="205054"/>
                </a:lnTo>
                <a:lnTo>
                  <a:pt x="294809" y="205054"/>
                </a:lnTo>
                <a:lnTo>
                  <a:pt x="294809" y="131746"/>
                </a:lnTo>
                <a:lnTo>
                  <a:pt x="221106" y="131746"/>
                </a:lnTo>
                <a:close/>
                <a:moveTo>
                  <a:pt x="147407" y="168400"/>
                </a:moveTo>
                <a:lnTo>
                  <a:pt x="147407" y="205054"/>
                </a:lnTo>
                <a:lnTo>
                  <a:pt x="114105" y="205054"/>
                </a:lnTo>
                <a:lnTo>
                  <a:pt x="136312" y="162397"/>
                </a:lnTo>
                <a:cubicBezTo>
                  <a:pt x="136312" y="162397"/>
                  <a:pt x="142105" y="147782"/>
                  <a:pt x="147000" y="152693"/>
                </a:cubicBezTo>
                <a:lnTo>
                  <a:pt x="161058" y="168400"/>
                </a:lnTo>
                <a:lnTo>
                  <a:pt x="147407" y="168400"/>
                </a:lnTo>
                <a:close/>
              </a:path>
            </a:pathLst>
          </a:custGeom>
          <a:solidFill>
            <a:schemeClr val="accent1"/>
          </a:solidFill>
          <a:ln w="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7" name="图形 82">
            <a:extLst>
              <a:ext uri="{FF2B5EF4-FFF2-40B4-BE49-F238E27FC236}">
                <a16:creationId xmlns:a16="http://schemas.microsoft.com/office/drawing/2014/main" id="{BFF18648-32CA-4B95-BF22-6060D3BA4DC7}"/>
              </a:ext>
            </a:extLst>
          </p:cNvPr>
          <p:cNvSpPr/>
          <p:nvPr/>
        </p:nvSpPr>
        <p:spPr>
          <a:xfrm>
            <a:off x="7590076" y="4022023"/>
            <a:ext cx="319101" cy="319088"/>
          </a:xfrm>
          <a:custGeom>
            <a:avLst/>
            <a:gdLst>
              <a:gd name="connsiteX0" fmla="*/ 239472 w 319101"/>
              <a:gd name="connsiteY0" fmla="*/ 203618 h 319088"/>
              <a:gd name="connsiteX1" fmla="*/ 258325 w 319101"/>
              <a:gd name="connsiteY1" fmla="*/ 319089 h 319088"/>
              <a:gd name="connsiteX2" fmla="*/ 159550 w 319101"/>
              <a:gd name="connsiteY2" fmla="*/ 264547 h 319088"/>
              <a:gd name="connsiteX3" fmla="*/ 60776 w 319101"/>
              <a:gd name="connsiteY3" fmla="*/ 319088 h 319088"/>
              <a:gd name="connsiteX4" fmla="*/ 79629 w 319101"/>
              <a:gd name="connsiteY4" fmla="*/ 203617 h 319088"/>
              <a:gd name="connsiteX5" fmla="*/ 0 w 319101"/>
              <a:gd name="connsiteY5" fmla="*/ 122093 h 319088"/>
              <a:gd name="connsiteX6" fmla="*/ 110071 w 319101"/>
              <a:gd name="connsiteY6" fmla="*/ 105295 h 319088"/>
              <a:gd name="connsiteX7" fmla="*/ 159550 w 319101"/>
              <a:gd name="connsiteY7" fmla="*/ 0 h 319088"/>
              <a:gd name="connsiteX8" fmla="*/ 209031 w 319101"/>
              <a:gd name="connsiteY8" fmla="*/ 105295 h 319088"/>
              <a:gd name="connsiteX9" fmla="*/ 319101 w 319101"/>
              <a:gd name="connsiteY9" fmla="*/ 122093 h 319088"/>
              <a:gd name="connsiteX10" fmla="*/ 239472 w 319101"/>
              <a:gd name="connsiteY10" fmla="*/ 203618 h 319088"/>
              <a:gd name="connsiteX11" fmla="*/ 196663 w 319101"/>
              <a:gd name="connsiteY11" fmla="*/ 122823 h 319088"/>
              <a:gd name="connsiteX12" fmla="*/ 159550 w 319101"/>
              <a:gd name="connsiteY12" fmla="*/ 43002 h 319088"/>
              <a:gd name="connsiteX13" fmla="*/ 122107 w 319101"/>
              <a:gd name="connsiteY13" fmla="*/ 122823 h 319088"/>
              <a:gd name="connsiteX14" fmla="*/ 35837 w 319101"/>
              <a:gd name="connsiteY14" fmla="*/ 134041 h 319088"/>
              <a:gd name="connsiteX15" fmla="*/ 99612 w 319101"/>
              <a:gd name="connsiteY15" fmla="*/ 199138 h 319088"/>
              <a:gd name="connsiteX16" fmla="*/ 85472 w 319101"/>
              <a:gd name="connsiteY16" fmla="*/ 282941 h 319088"/>
              <a:gd name="connsiteX17" fmla="*/ 159551 w 319101"/>
              <a:gd name="connsiteY17" fmla="*/ 241410 h 319088"/>
              <a:gd name="connsiteX18" fmla="*/ 232694 w 319101"/>
              <a:gd name="connsiteY18" fmla="*/ 283253 h 319088"/>
              <a:gd name="connsiteX19" fmla="*/ 219490 w 319101"/>
              <a:gd name="connsiteY19" fmla="*/ 199450 h 319088"/>
              <a:gd name="connsiteX20" fmla="*/ 282642 w 319101"/>
              <a:gd name="connsiteY20" fmla="*/ 135015 h 319088"/>
              <a:gd name="connsiteX21" fmla="*/ 196663 w 319101"/>
              <a:gd name="connsiteY21" fmla="*/ 122823 h 319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19101" h="319088">
                <a:moveTo>
                  <a:pt x="239472" y="203618"/>
                </a:moveTo>
                <a:lnTo>
                  <a:pt x="258325" y="319089"/>
                </a:lnTo>
                <a:lnTo>
                  <a:pt x="159550" y="264547"/>
                </a:lnTo>
                <a:lnTo>
                  <a:pt x="60776" y="319088"/>
                </a:lnTo>
                <a:lnTo>
                  <a:pt x="79629" y="203617"/>
                </a:lnTo>
                <a:lnTo>
                  <a:pt x="0" y="122093"/>
                </a:lnTo>
                <a:lnTo>
                  <a:pt x="110071" y="105295"/>
                </a:lnTo>
                <a:lnTo>
                  <a:pt x="159550" y="0"/>
                </a:lnTo>
                <a:lnTo>
                  <a:pt x="209031" y="105295"/>
                </a:lnTo>
                <a:lnTo>
                  <a:pt x="319101" y="122093"/>
                </a:lnTo>
                <a:lnTo>
                  <a:pt x="239472" y="203618"/>
                </a:lnTo>
                <a:close/>
                <a:moveTo>
                  <a:pt x="196663" y="122823"/>
                </a:moveTo>
                <a:lnTo>
                  <a:pt x="159550" y="43002"/>
                </a:lnTo>
                <a:lnTo>
                  <a:pt x="122107" y="122823"/>
                </a:lnTo>
                <a:lnTo>
                  <a:pt x="35837" y="134041"/>
                </a:lnTo>
                <a:lnTo>
                  <a:pt x="99612" y="199138"/>
                </a:lnTo>
                <a:lnTo>
                  <a:pt x="85472" y="282941"/>
                </a:lnTo>
                <a:lnTo>
                  <a:pt x="159551" y="241410"/>
                </a:lnTo>
                <a:lnTo>
                  <a:pt x="232694" y="283253"/>
                </a:lnTo>
                <a:lnTo>
                  <a:pt x="219490" y="199450"/>
                </a:lnTo>
                <a:lnTo>
                  <a:pt x="282642" y="135015"/>
                </a:lnTo>
                <a:lnTo>
                  <a:pt x="196663" y="122823"/>
                </a:lnTo>
                <a:close/>
              </a:path>
            </a:pathLst>
          </a:custGeom>
          <a:solidFill>
            <a:schemeClr val="accent1"/>
          </a:solidFill>
          <a:ln w="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8" name="图形 84">
            <a:extLst>
              <a:ext uri="{FF2B5EF4-FFF2-40B4-BE49-F238E27FC236}">
                <a16:creationId xmlns:a16="http://schemas.microsoft.com/office/drawing/2014/main" id="{3B66C847-A386-41CB-96E8-2C57B1CC47CB}"/>
              </a:ext>
            </a:extLst>
          </p:cNvPr>
          <p:cNvSpPr/>
          <p:nvPr/>
        </p:nvSpPr>
        <p:spPr>
          <a:xfrm>
            <a:off x="8694961" y="4090027"/>
            <a:ext cx="314153" cy="183094"/>
          </a:xfrm>
          <a:custGeom>
            <a:avLst/>
            <a:gdLst>
              <a:gd name="connsiteX0" fmla="*/ 310298 w 314153"/>
              <a:gd name="connsiteY0" fmla="*/ 179240 h 183094"/>
              <a:gd name="connsiteX1" fmla="*/ 291719 w 314153"/>
              <a:gd name="connsiteY1" fmla="*/ 179240 h 183094"/>
              <a:gd name="connsiteX2" fmla="*/ 157078 w 314153"/>
              <a:gd name="connsiteY2" fmla="*/ 31844 h 183094"/>
              <a:gd name="connsiteX3" fmla="*/ 22437 w 314153"/>
              <a:gd name="connsiteY3" fmla="*/ 179240 h 183094"/>
              <a:gd name="connsiteX4" fmla="*/ 3846 w 314153"/>
              <a:gd name="connsiteY4" fmla="*/ 179240 h 183094"/>
              <a:gd name="connsiteX5" fmla="*/ 3846 w 314153"/>
              <a:gd name="connsiteY5" fmla="*/ 160598 h 183094"/>
              <a:gd name="connsiteX6" fmla="*/ 147118 w 314153"/>
              <a:gd name="connsiteY6" fmla="*/ 3754 h 183094"/>
              <a:gd name="connsiteX7" fmla="*/ 157078 w 314153"/>
              <a:gd name="connsiteY7" fmla="*/ 20 h 183094"/>
              <a:gd name="connsiteX8" fmla="*/ 167039 w 314153"/>
              <a:gd name="connsiteY8" fmla="*/ 3754 h 183094"/>
              <a:gd name="connsiteX9" fmla="*/ 310298 w 314153"/>
              <a:gd name="connsiteY9" fmla="*/ 160598 h 183094"/>
              <a:gd name="connsiteX10" fmla="*/ 310298 w 314153"/>
              <a:gd name="connsiteY10" fmla="*/ 179240 h 183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4153" h="183094">
                <a:moveTo>
                  <a:pt x="310298" y="179240"/>
                </a:moveTo>
                <a:cubicBezTo>
                  <a:pt x="305171" y="184380"/>
                  <a:pt x="296847" y="184380"/>
                  <a:pt x="291719" y="179240"/>
                </a:cubicBezTo>
                <a:lnTo>
                  <a:pt x="157078" y="31844"/>
                </a:lnTo>
                <a:lnTo>
                  <a:pt x="22437" y="179240"/>
                </a:lnTo>
                <a:cubicBezTo>
                  <a:pt x="17310" y="184380"/>
                  <a:pt x="8986" y="184380"/>
                  <a:pt x="3846" y="179240"/>
                </a:cubicBezTo>
                <a:cubicBezTo>
                  <a:pt x="-1282" y="174088"/>
                  <a:pt x="-1282" y="165739"/>
                  <a:pt x="3846" y="160598"/>
                </a:cubicBezTo>
                <a:lnTo>
                  <a:pt x="147118" y="3754"/>
                </a:lnTo>
                <a:cubicBezTo>
                  <a:pt x="149867" y="1004"/>
                  <a:pt x="153498" y="-172"/>
                  <a:pt x="157078" y="20"/>
                </a:cubicBezTo>
                <a:cubicBezTo>
                  <a:pt x="160659" y="-172"/>
                  <a:pt x="164290" y="1004"/>
                  <a:pt x="167039" y="3754"/>
                </a:cubicBezTo>
                <a:lnTo>
                  <a:pt x="310298" y="160598"/>
                </a:lnTo>
                <a:cubicBezTo>
                  <a:pt x="315439" y="165739"/>
                  <a:pt x="315439" y="174088"/>
                  <a:pt x="310298" y="179240"/>
                </a:cubicBezTo>
                <a:close/>
              </a:path>
            </a:pathLst>
          </a:custGeom>
          <a:solidFill>
            <a:schemeClr val="accent1"/>
          </a:solidFill>
          <a:ln w="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9" name="图形 86">
            <a:extLst>
              <a:ext uri="{FF2B5EF4-FFF2-40B4-BE49-F238E27FC236}">
                <a16:creationId xmlns:a16="http://schemas.microsoft.com/office/drawing/2014/main" id="{EFE21982-CD1C-4143-8537-9A597EF66D76}"/>
              </a:ext>
            </a:extLst>
          </p:cNvPr>
          <p:cNvSpPr/>
          <p:nvPr/>
        </p:nvSpPr>
        <p:spPr>
          <a:xfrm>
            <a:off x="9796910" y="4024247"/>
            <a:ext cx="314985" cy="314984"/>
          </a:xfrm>
          <a:custGeom>
            <a:avLst/>
            <a:gdLst>
              <a:gd name="connsiteX0" fmla="*/ 312102 w 314985"/>
              <a:gd name="connsiteY0" fmla="*/ 298182 h 314984"/>
              <a:gd name="connsiteX1" fmla="*/ 228742 w 314985"/>
              <a:gd name="connsiteY1" fmla="*/ 224666 h 314984"/>
              <a:gd name="connsiteX2" fmla="*/ 265769 w 314985"/>
              <a:gd name="connsiteY2" fmla="*/ 132884 h 314984"/>
              <a:gd name="connsiteX3" fmla="*/ 132884 w 314985"/>
              <a:gd name="connsiteY3" fmla="*/ 0 h 314984"/>
              <a:gd name="connsiteX4" fmla="*/ 0 w 314985"/>
              <a:gd name="connsiteY4" fmla="*/ 132884 h 314984"/>
              <a:gd name="connsiteX5" fmla="*/ 132884 w 314985"/>
              <a:gd name="connsiteY5" fmla="*/ 265769 h 314984"/>
              <a:gd name="connsiteX6" fmla="*/ 214082 w 314985"/>
              <a:gd name="connsiteY6" fmla="*/ 237844 h 314984"/>
              <a:gd name="connsiteX7" fmla="*/ 298182 w 314985"/>
              <a:gd name="connsiteY7" fmla="*/ 312101 h 314984"/>
              <a:gd name="connsiteX8" fmla="*/ 305142 w 314985"/>
              <a:gd name="connsiteY8" fmla="*/ 314985 h 314984"/>
              <a:gd name="connsiteX9" fmla="*/ 312101 w 314985"/>
              <a:gd name="connsiteY9" fmla="*/ 312101 h 314984"/>
              <a:gd name="connsiteX10" fmla="*/ 312102 w 314985"/>
              <a:gd name="connsiteY10" fmla="*/ 298182 h 314984"/>
              <a:gd name="connsiteX11" fmla="*/ 19687 w 314985"/>
              <a:gd name="connsiteY11" fmla="*/ 132884 h 314984"/>
              <a:gd name="connsiteX12" fmla="*/ 132885 w 314985"/>
              <a:gd name="connsiteY12" fmla="*/ 19686 h 314984"/>
              <a:gd name="connsiteX13" fmla="*/ 246083 w 314985"/>
              <a:gd name="connsiteY13" fmla="*/ 132884 h 314984"/>
              <a:gd name="connsiteX14" fmla="*/ 132885 w 314985"/>
              <a:gd name="connsiteY14" fmla="*/ 246082 h 314984"/>
              <a:gd name="connsiteX15" fmla="*/ 19687 w 314985"/>
              <a:gd name="connsiteY15" fmla="*/ 132884 h 314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14985" h="314984">
                <a:moveTo>
                  <a:pt x="312102" y="298182"/>
                </a:moveTo>
                <a:lnTo>
                  <a:pt x="228742" y="224666"/>
                </a:lnTo>
                <a:cubicBezTo>
                  <a:pt x="251619" y="200788"/>
                  <a:pt x="265769" y="168480"/>
                  <a:pt x="265769" y="132884"/>
                </a:cubicBezTo>
                <a:cubicBezTo>
                  <a:pt x="265769" y="59608"/>
                  <a:pt x="206152" y="0"/>
                  <a:pt x="132884" y="0"/>
                </a:cubicBezTo>
                <a:cubicBezTo>
                  <a:pt x="59608" y="0"/>
                  <a:pt x="0" y="59608"/>
                  <a:pt x="0" y="132884"/>
                </a:cubicBezTo>
                <a:cubicBezTo>
                  <a:pt x="0" y="206151"/>
                  <a:pt x="59608" y="265769"/>
                  <a:pt x="132884" y="265769"/>
                </a:cubicBezTo>
                <a:cubicBezTo>
                  <a:pt x="163471" y="265769"/>
                  <a:pt x="191598" y="255271"/>
                  <a:pt x="214082" y="237844"/>
                </a:cubicBezTo>
                <a:lnTo>
                  <a:pt x="298182" y="312101"/>
                </a:lnTo>
                <a:cubicBezTo>
                  <a:pt x="300105" y="314024"/>
                  <a:pt x="302623" y="314985"/>
                  <a:pt x="305142" y="314985"/>
                </a:cubicBezTo>
                <a:cubicBezTo>
                  <a:pt x="307660" y="314985"/>
                  <a:pt x="310179" y="314024"/>
                  <a:pt x="312101" y="312101"/>
                </a:cubicBezTo>
                <a:cubicBezTo>
                  <a:pt x="315947" y="308256"/>
                  <a:pt x="315947" y="302027"/>
                  <a:pt x="312102" y="298182"/>
                </a:cubicBezTo>
                <a:close/>
                <a:moveTo>
                  <a:pt x="19687" y="132884"/>
                </a:moveTo>
                <a:cubicBezTo>
                  <a:pt x="19687" y="70470"/>
                  <a:pt x="70461" y="19686"/>
                  <a:pt x="132885" y="19686"/>
                </a:cubicBezTo>
                <a:cubicBezTo>
                  <a:pt x="195300" y="19686"/>
                  <a:pt x="246083" y="70470"/>
                  <a:pt x="246083" y="132884"/>
                </a:cubicBezTo>
                <a:cubicBezTo>
                  <a:pt x="246083" y="195308"/>
                  <a:pt x="195300" y="246082"/>
                  <a:pt x="132885" y="246082"/>
                </a:cubicBezTo>
                <a:cubicBezTo>
                  <a:pt x="70461" y="246082"/>
                  <a:pt x="19687" y="195308"/>
                  <a:pt x="19687" y="132884"/>
                </a:cubicBezTo>
                <a:close/>
              </a:path>
            </a:pathLst>
          </a:custGeom>
          <a:solidFill>
            <a:schemeClr val="accent1"/>
          </a:solidFill>
          <a:ln w="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0" name="图形 88">
            <a:extLst>
              <a:ext uri="{FF2B5EF4-FFF2-40B4-BE49-F238E27FC236}">
                <a16:creationId xmlns:a16="http://schemas.microsoft.com/office/drawing/2014/main" id="{F3E29B7D-6B2E-4135-AB84-0D1CA81DFD81}"/>
              </a:ext>
            </a:extLst>
          </p:cNvPr>
          <p:cNvSpPr/>
          <p:nvPr/>
        </p:nvSpPr>
        <p:spPr>
          <a:xfrm>
            <a:off x="10898045" y="4023102"/>
            <a:ext cx="314791" cy="314772"/>
          </a:xfrm>
          <a:custGeom>
            <a:avLst/>
            <a:gdLst>
              <a:gd name="connsiteX0" fmla="*/ 311910 w 314791"/>
              <a:gd name="connsiteY0" fmla="*/ 297977 h 314772"/>
              <a:gd name="connsiteX1" fmla="*/ 228602 w 314791"/>
              <a:gd name="connsiteY1" fmla="*/ 224517 h 314772"/>
              <a:gd name="connsiteX2" fmla="*/ 265603 w 314791"/>
              <a:gd name="connsiteY2" fmla="*/ 132795 h 314772"/>
              <a:gd name="connsiteX3" fmla="*/ 132803 w 314791"/>
              <a:gd name="connsiteY3" fmla="*/ 0 h 314772"/>
              <a:gd name="connsiteX4" fmla="*/ 0 w 314791"/>
              <a:gd name="connsiteY4" fmla="*/ 132795 h 314772"/>
              <a:gd name="connsiteX5" fmla="*/ 132803 w 314791"/>
              <a:gd name="connsiteY5" fmla="*/ 265589 h 314772"/>
              <a:gd name="connsiteX6" fmla="*/ 213945 w 314791"/>
              <a:gd name="connsiteY6" fmla="*/ 237686 h 314772"/>
              <a:gd name="connsiteX7" fmla="*/ 297993 w 314791"/>
              <a:gd name="connsiteY7" fmla="*/ 311887 h 314772"/>
              <a:gd name="connsiteX8" fmla="*/ 304951 w 314791"/>
              <a:gd name="connsiteY8" fmla="*/ 314772 h 314772"/>
              <a:gd name="connsiteX9" fmla="*/ 311910 w 314791"/>
              <a:gd name="connsiteY9" fmla="*/ 311887 h 314772"/>
              <a:gd name="connsiteX10" fmla="*/ 311910 w 314791"/>
              <a:gd name="connsiteY10" fmla="*/ 297977 h 314772"/>
              <a:gd name="connsiteX11" fmla="*/ 29514 w 314791"/>
              <a:gd name="connsiteY11" fmla="*/ 132795 h 314772"/>
              <a:gd name="connsiteX12" fmla="*/ 132803 w 314791"/>
              <a:gd name="connsiteY12" fmla="*/ 29510 h 314772"/>
              <a:gd name="connsiteX13" fmla="*/ 236092 w 314791"/>
              <a:gd name="connsiteY13" fmla="*/ 132795 h 314772"/>
              <a:gd name="connsiteX14" fmla="*/ 132803 w 314791"/>
              <a:gd name="connsiteY14" fmla="*/ 236079 h 314772"/>
              <a:gd name="connsiteX15" fmla="*/ 29514 w 314791"/>
              <a:gd name="connsiteY15" fmla="*/ 132795 h 314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14791" h="314772">
                <a:moveTo>
                  <a:pt x="311910" y="297977"/>
                </a:moveTo>
                <a:lnTo>
                  <a:pt x="228602" y="224517"/>
                </a:lnTo>
                <a:cubicBezTo>
                  <a:pt x="251463" y="200652"/>
                  <a:pt x="265603" y="168369"/>
                  <a:pt x="265603" y="132795"/>
                </a:cubicBezTo>
                <a:cubicBezTo>
                  <a:pt x="265603" y="59572"/>
                  <a:pt x="206022" y="0"/>
                  <a:pt x="132803" y="0"/>
                </a:cubicBezTo>
                <a:cubicBezTo>
                  <a:pt x="59577" y="0"/>
                  <a:pt x="0" y="59572"/>
                  <a:pt x="0" y="132795"/>
                </a:cubicBezTo>
                <a:cubicBezTo>
                  <a:pt x="0" y="206010"/>
                  <a:pt x="59578" y="265589"/>
                  <a:pt x="132803" y="265589"/>
                </a:cubicBezTo>
                <a:cubicBezTo>
                  <a:pt x="163369" y="265589"/>
                  <a:pt x="191476" y="255103"/>
                  <a:pt x="213945" y="237686"/>
                </a:cubicBezTo>
                <a:lnTo>
                  <a:pt x="297993" y="311887"/>
                </a:lnTo>
                <a:cubicBezTo>
                  <a:pt x="299914" y="313808"/>
                  <a:pt x="302436" y="314772"/>
                  <a:pt x="304951" y="314772"/>
                </a:cubicBezTo>
                <a:cubicBezTo>
                  <a:pt x="307466" y="314772"/>
                  <a:pt x="309982" y="313808"/>
                  <a:pt x="311910" y="311887"/>
                </a:cubicBezTo>
                <a:cubicBezTo>
                  <a:pt x="315752" y="308044"/>
                  <a:pt x="315752" y="301820"/>
                  <a:pt x="311910" y="297977"/>
                </a:cubicBezTo>
                <a:close/>
                <a:moveTo>
                  <a:pt x="29514" y="132795"/>
                </a:moveTo>
                <a:cubicBezTo>
                  <a:pt x="29514" y="75843"/>
                  <a:pt x="75846" y="29510"/>
                  <a:pt x="132803" y="29510"/>
                </a:cubicBezTo>
                <a:cubicBezTo>
                  <a:pt x="189757" y="29510"/>
                  <a:pt x="236092" y="75843"/>
                  <a:pt x="236092" y="132795"/>
                </a:cubicBezTo>
                <a:cubicBezTo>
                  <a:pt x="236092" y="189747"/>
                  <a:pt x="189757" y="236079"/>
                  <a:pt x="132803" y="236079"/>
                </a:cubicBezTo>
                <a:cubicBezTo>
                  <a:pt x="75846" y="236079"/>
                  <a:pt x="29514" y="189747"/>
                  <a:pt x="29514" y="132795"/>
                </a:cubicBezTo>
                <a:close/>
              </a:path>
            </a:pathLst>
          </a:custGeom>
          <a:solidFill>
            <a:schemeClr val="accent1"/>
          </a:solidFill>
          <a:ln w="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1" name="图形 90">
            <a:extLst>
              <a:ext uri="{FF2B5EF4-FFF2-40B4-BE49-F238E27FC236}">
                <a16:creationId xmlns:a16="http://schemas.microsoft.com/office/drawing/2014/main" id="{C3B74B9A-77D4-41CA-BC7D-75D925CFC167}"/>
              </a:ext>
            </a:extLst>
          </p:cNvPr>
          <p:cNvSpPr/>
          <p:nvPr/>
        </p:nvSpPr>
        <p:spPr>
          <a:xfrm>
            <a:off x="975930" y="4887438"/>
            <a:ext cx="318382" cy="318369"/>
          </a:xfrm>
          <a:custGeom>
            <a:avLst/>
            <a:gdLst>
              <a:gd name="connsiteX0" fmla="*/ 159190 w 318382"/>
              <a:gd name="connsiteY0" fmla="*/ 0 h 318369"/>
              <a:gd name="connsiteX1" fmla="*/ 0 w 318382"/>
              <a:gd name="connsiteY1" fmla="*/ 159185 h 318369"/>
              <a:gd name="connsiteX2" fmla="*/ 159191 w 318382"/>
              <a:gd name="connsiteY2" fmla="*/ 318369 h 318369"/>
              <a:gd name="connsiteX3" fmla="*/ 318382 w 318382"/>
              <a:gd name="connsiteY3" fmla="*/ 159185 h 318369"/>
              <a:gd name="connsiteX4" fmla="*/ 159190 w 318382"/>
              <a:gd name="connsiteY4" fmla="*/ 0 h 318369"/>
              <a:gd name="connsiteX5" fmla="*/ 169803 w 318382"/>
              <a:gd name="connsiteY5" fmla="*/ 296605 h 318369"/>
              <a:gd name="connsiteX6" fmla="*/ 169803 w 318382"/>
              <a:gd name="connsiteY6" fmla="*/ 244083 h 318369"/>
              <a:gd name="connsiteX7" fmla="*/ 159190 w 318382"/>
              <a:gd name="connsiteY7" fmla="*/ 233470 h 318369"/>
              <a:gd name="connsiteX8" fmla="*/ 148578 w 318382"/>
              <a:gd name="connsiteY8" fmla="*/ 244083 h 318369"/>
              <a:gd name="connsiteX9" fmla="*/ 148578 w 318382"/>
              <a:gd name="connsiteY9" fmla="*/ 296605 h 318369"/>
              <a:gd name="connsiteX10" fmla="*/ 21733 w 318382"/>
              <a:gd name="connsiteY10" fmla="*/ 169797 h 318369"/>
              <a:gd name="connsiteX11" fmla="*/ 74289 w 318382"/>
              <a:gd name="connsiteY11" fmla="*/ 169797 h 318369"/>
              <a:gd name="connsiteX12" fmla="*/ 84902 w 318382"/>
              <a:gd name="connsiteY12" fmla="*/ 159185 h 318369"/>
              <a:gd name="connsiteX13" fmla="*/ 74289 w 318382"/>
              <a:gd name="connsiteY13" fmla="*/ 148572 h 318369"/>
              <a:gd name="connsiteX14" fmla="*/ 21733 w 318382"/>
              <a:gd name="connsiteY14" fmla="*/ 148572 h 318369"/>
              <a:gd name="connsiteX15" fmla="*/ 148578 w 318382"/>
              <a:gd name="connsiteY15" fmla="*/ 21763 h 318369"/>
              <a:gd name="connsiteX16" fmla="*/ 148578 w 318382"/>
              <a:gd name="connsiteY16" fmla="*/ 74286 h 318369"/>
              <a:gd name="connsiteX17" fmla="*/ 159191 w 318382"/>
              <a:gd name="connsiteY17" fmla="*/ 84899 h 318369"/>
              <a:gd name="connsiteX18" fmla="*/ 169804 w 318382"/>
              <a:gd name="connsiteY18" fmla="*/ 74286 h 318369"/>
              <a:gd name="connsiteX19" fmla="*/ 169804 w 318382"/>
              <a:gd name="connsiteY19" fmla="*/ 21763 h 318369"/>
              <a:gd name="connsiteX20" fmla="*/ 296649 w 318382"/>
              <a:gd name="connsiteY20" fmla="*/ 148572 h 318369"/>
              <a:gd name="connsiteX21" fmla="*/ 244092 w 318382"/>
              <a:gd name="connsiteY21" fmla="*/ 148572 h 318369"/>
              <a:gd name="connsiteX22" fmla="*/ 233480 w 318382"/>
              <a:gd name="connsiteY22" fmla="*/ 159185 h 318369"/>
              <a:gd name="connsiteX23" fmla="*/ 244092 w 318382"/>
              <a:gd name="connsiteY23" fmla="*/ 169797 h 318369"/>
              <a:gd name="connsiteX24" fmla="*/ 296649 w 318382"/>
              <a:gd name="connsiteY24" fmla="*/ 169797 h 318369"/>
              <a:gd name="connsiteX25" fmla="*/ 169803 w 318382"/>
              <a:gd name="connsiteY25" fmla="*/ 296605 h 318369"/>
              <a:gd name="connsiteX26" fmla="*/ 159190 w 318382"/>
              <a:gd name="connsiteY26" fmla="*/ 127347 h 318369"/>
              <a:gd name="connsiteX27" fmla="*/ 127352 w 318382"/>
              <a:gd name="connsiteY27" fmla="*/ 159185 h 318369"/>
              <a:gd name="connsiteX28" fmla="*/ 159190 w 318382"/>
              <a:gd name="connsiteY28" fmla="*/ 191022 h 318369"/>
              <a:gd name="connsiteX29" fmla="*/ 191029 w 318382"/>
              <a:gd name="connsiteY29" fmla="*/ 159185 h 318369"/>
              <a:gd name="connsiteX30" fmla="*/ 159190 w 318382"/>
              <a:gd name="connsiteY30" fmla="*/ 127347 h 318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18382" h="318369">
                <a:moveTo>
                  <a:pt x="159190" y="0"/>
                </a:moveTo>
                <a:cubicBezTo>
                  <a:pt x="71273" y="0"/>
                  <a:pt x="0" y="71271"/>
                  <a:pt x="0" y="159185"/>
                </a:cubicBezTo>
                <a:cubicBezTo>
                  <a:pt x="0" y="247099"/>
                  <a:pt x="71273" y="318369"/>
                  <a:pt x="159191" y="318369"/>
                </a:cubicBezTo>
                <a:cubicBezTo>
                  <a:pt x="247109" y="318369"/>
                  <a:pt x="318382" y="247099"/>
                  <a:pt x="318382" y="159185"/>
                </a:cubicBezTo>
                <a:cubicBezTo>
                  <a:pt x="318382" y="71271"/>
                  <a:pt x="247108" y="0"/>
                  <a:pt x="159190" y="0"/>
                </a:cubicBezTo>
                <a:close/>
                <a:moveTo>
                  <a:pt x="169803" y="296605"/>
                </a:moveTo>
                <a:lnTo>
                  <a:pt x="169803" y="244083"/>
                </a:lnTo>
                <a:cubicBezTo>
                  <a:pt x="169803" y="238228"/>
                  <a:pt x="165057" y="233470"/>
                  <a:pt x="159190" y="233470"/>
                </a:cubicBezTo>
                <a:cubicBezTo>
                  <a:pt x="153325" y="233470"/>
                  <a:pt x="148578" y="238228"/>
                  <a:pt x="148578" y="244083"/>
                </a:cubicBezTo>
                <a:lnTo>
                  <a:pt x="148578" y="296605"/>
                </a:lnTo>
                <a:cubicBezTo>
                  <a:pt x="80870" y="291444"/>
                  <a:pt x="26905" y="237492"/>
                  <a:pt x="21733" y="169797"/>
                </a:cubicBezTo>
                <a:lnTo>
                  <a:pt x="74289" y="169797"/>
                </a:lnTo>
                <a:cubicBezTo>
                  <a:pt x="80155" y="169797"/>
                  <a:pt x="84902" y="165050"/>
                  <a:pt x="84902" y="159185"/>
                </a:cubicBezTo>
                <a:cubicBezTo>
                  <a:pt x="84902" y="153319"/>
                  <a:pt x="80155" y="148572"/>
                  <a:pt x="74289" y="148572"/>
                </a:cubicBezTo>
                <a:lnTo>
                  <a:pt x="21733" y="148572"/>
                </a:lnTo>
                <a:cubicBezTo>
                  <a:pt x="26905" y="80877"/>
                  <a:pt x="80870" y="26925"/>
                  <a:pt x="148578" y="21763"/>
                </a:cubicBezTo>
                <a:lnTo>
                  <a:pt x="148578" y="74286"/>
                </a:lnTo>
                <a:cubicBezTo>
                  <a:pt x="148578" y="80152"/>
                  <a:pt x="153325" y="84899"/>
                  <a:pt x="159191" y="84899"/>
                </a:cubicBezTo>
                <a:cubicBezTo>
                  <a:pt x="165057" y="84899"/>
                  <a:pt x="169804" y="80152"/>
                  <a:pt x="169804" y="74286"/>
                </a:cubicBezTo>
                <a:lnTo>
                  <a:pt x="169804" y="21763"/>
                </a:lnTo>
                <a:cubicBezTo>
                  <a:pt x="237512" y="26925"/>
                  <a:pt x="291477" y="80877"/>
                  <a:pt x="296649" y="148572"/>
                </a:cubicBezTo>
                <a:lnTo>
                  <a:pt x="244092" y="148572"/>
                </a:lnTo>
                <a:cubicBezTo>
                  <a:pt x="238237" y="148572"/>
                  <a:pt x="233480" y="153319"/>
                  <a:pt x="233480" y="159185"/>
                </a:cubicBezTo>
                <a:cubicBezTo>
                  <a:pt x="233480" y="165050"/>
                  <a:pt x="238237" y="169797"/>
                  <a:pt x="244092" y="169797"/>
                </a:cubicBezTo>
                <a:lnTo>
                  <a:pt x="296649" y="169797"/>
                </a:lnTo>
                <a:cubicBezTo>
                  <a:pt x="291477" y="237492"/>
                  <a:pt x="237512" y="291444"/>
                  <a:pt x="169803" y="296605"/>
                </a:cubicBezTo>
                <a:close/>
                <a:moveTo>
                  <a:pt x="159190" y="127347"/>
                </a:moveTo>
                <a:cubicBezTo>
                  <a:pt x="141603" y="127347"/>
                  <a:pt x="127352" y="141598"/>
                  <a:pt x="127352" y="159185"/>
                </a:cubicBezTo>
                <a:cubicBezTo>
                  <a:pt x="127352" y="176771"/>
                  <a:pt x="141603" y="191022"/>
                  <a:pt x="159190" y="191022"/>
                </a:cubicBezTo>
                <a:cubicBezTo>
                  <a:pt x="176778" y="191022"/>
                  <a:pt x="191029" y="176771"/>
                  <a:pt x="191029" y="159185"/>
                </a:cubicBezTo>
                <a:cubicBezTo>
                  <a:pt x="191029" y="141598"/>
                  <a:pt x="176778" y="127347"/>
                  <a:pt x="159190" y="127347"/>
                </a:cubicBezTo>
                <a:close/>
              </a:path>
            </a:pathLst>
          </a:custGeom>
          <a:solidFill>
            <a:schemeClr val="accent1"/>
          </a:solidFill>
          <a:ln w="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2" name="图形 92">
            <a:extLst>
              <a:ext uri="{FF2B5EF4-FFF2-40B4-BE49-F238E27FC236}">
                <a16:creationId xmlns:a16="http://schemas.microsoft.com/office/drawing/2014/main" id="{1A6DE359-2E3A-42DC-A791-35FB8936A10F}"/>
              </a:ext>
            </a:extLst>
          </p:cNvPr>
          <p:cNvSpPr/>
          <p:nvPr/>
        </p:nvSpPr>
        <p:spPr>
          <a:xfrm>
            <a:off x="2079555" y="4889005"/>
            <a:ext cx="313809" cy="313796"/>
          </a:xfrm>
          <a:custGeom>
            <a:avLst/>
            <a:gdLst>
              <a:gd name="connsiteX0" fmla="*/ 306677 w 313809"/>
              <a:gd name="connsiteY0" fmla="*/ 313797 h 313796"/>
              <a:gd name="connsiteX1" fmla="*/ 263885 w 313809"/>
              <a:gd name="connsiteY1" fmla="*/ 313797 h 313796"/>
              <a:gd name="connsiteX2" fmla="*/ 256753 w 313809"/>
              <a:gd name="connsiteY2" fmla="*/ 306665 h 313796"/>
              <a:gd name="connsiteX3" fmla="*/ 263885 w 313809"/>
              <a:gd name="connsiteY3" fmla="*/ 299533 h 313796"/>
              <a:gd name="connsiteX4" fmla="*/ 299545 w 313809"/>
              <a:gd name="connsiteY4" fmla="*/ 299533 h 313796"/>
              <a:gd name="connsiteX5" fmla="*/ 299545 w 313809"/>
              <a:gd name="connsiteY5" fmla="*/ 263875 h 313796"/>
              <a:gd name="connsiteX6" fmla="*/ 306677 w 313809"/>
              <a:gd name="connsiteY6" fmla="*/ 256743 h 313796"/>
              <a:gd name="connsiteX7" fmla="*/ 313809 w 313809"/>
              <a:gd name="connsiteY7" fmla="*/ 263875 h 313796"/>
              <a:gd name="connsiteX8" fmla="*/ 313809 w 313809"/>
              <a:gd name="connsiteY8" fmla="*/ 306665 h 313796"/>
              <a:gd name="connsiteX9" fmla="*/ 306677 w 313809"/>
              <a:gd name="connsiteY9" fmla="*/ 313797 h 313796"/>
              <a:gd name="connsiteX10" fmla="*/ 306677 w 313809"/>
              <a:gd name="connsiteY10" fmla="*/ 228216 h 313796"/>
              <a:gd name="connsiteX11" fmla="*/ 299545 w 313809"/>
              <a:gd name="connsiteY11" fmla="*/ 221084 h 313796"/>
              <a:gd name="connsiteX12" fmla="*/ 299545 w 313809"/>
              <a:gd name="connsiteY12" fmla="*/ 178293 h 313796"/>
              <a:gd name="connsiteX13" fmla="*/ 306677 w 313809"/>
              <a:gd name="connsiteY13" fmla="*/ 171162 h 313796"/>
              <a:gd name="connsiteX14" fmla="*/ 313809 w 313809"/>
              <a:gd name="connsiteY14" fmla="*/ 178293 h 313796"/>
              <a:gd name="connsiteX15" fmla="*/ 313809 w 313809"/>
              <a:gd name="connsiteY15" fmla="*/ 221084 h 313796"/>
              <a:gd name="connsiteX16" fmla="*/ 306677 w 313809"/>
              <a:gd name="connsiteY16" fmla="*/ 228216 h 313796"/>
              <a:gd name="connsiteX17" fmla="*/ 306677 w 313809"/>
              <a:gd name="connsiteY17" fmla="*/ 142635 h 313796"/>
              <a:gd name="connsiteX18" fmla="*/ 299545 w 313809"/>
              <a:gd name="connsiteY18" fmla="*/ 135503 h 313796"/>
              <a:gd name="connsiteX19" fmla="*/ 299545 w 313809"/>
              <a:gd name="connsiteY19" fmla="*/ 92712 h 313796"/>
              <a:gd name="connsiteX20" fmla="*/ 306677 w 313809"/>
              <a:gd name="connsiteY20" fmla="*/ 85581 h 313796"/>
              <a:gd name="connsiteX21" fmla="*/ 313809 w 313809"/>
              <a:gd name="connsiteY21" fmla="*/ 92712 h 313796"/>
              <a:gd name="connsiteX22" fmla="*/ 313809 w 313809"/>
              <a:gd name="connsiteY22" fmla="*/ 135503 h 313796"/>
              <a:gd name="connsiteX23" fmla="*/ 306677 w 313809"/>
              <a:gd name="connsiteY23" fmla="*/ 142635 h 313796"/>
              <a:gd name="connsiteX24" fmla="*/ 306677 w 313809"/>
              <a:gd name="connsiteY24" fmla="*/ 57054 h 313796"/>
              <a:gd name="connsiteX25" fmla="*/ 299545 w 313809"/>
              <a:gd name="connsiteY25" fmla="*/ 49922 h 313796"/>
              <a:gd name="connsiteX26" fmla="*/ 299545 w 313809"/>
              <a:gd name="connsiteY26" fmla="*/ 14264 h 313796"/>
              <a:gd name="connsiteX27" fmla="*/ 263885 w 313809"/>
              <a:gd name="connsiteY27" fmla="*/ 14264 h 313796"/>
              <a:gd name="connsiteX28" fmla="*/ 256753 w 313809"/>
              <a:gd name="connsiteY28" fmla="*/ 7132 h 313796"/>
              <a:gd name="connsiteX29" fmla="*/ 263885 w 313809"/>
              <a:gd name="connsiteY29" fmla="*/ 0 h 313796"/>
              <a:gd name="connsiteX30" fmla="*/ 306677 w 313809"/>
              <a:gd name="connsiteY30" fmla="*/ 0 h 313796"/>
              <a:gd name="connsiteX31" fmla="*/ 313809 w 313809"/>
              <a:gd name="connsiteY31" fmla="*/ 7132 h 313796"/>
              <a:gd name="connsiteX32" fmla="*/ 313809 w 313809"/>
              <a:gd name="connsiteY32" fmla="*/ 49922 h 313796"/>
              <a:gd name="connsiteX33" fmla="*/ 306677 w 313809"/>
              <a:gd name="connsiteY33" fmla="*/ 57054 h 313796"/>
              <a:gd name="connsiteX34" fmla="*/ 221093 w 313809"/>
              <a:gd name="connsiteY34" fmla="*/ 313797 h 313796"/>
              <a:gd name="connsiteX35" fmla="*/ 178300 w 313809"/>
              <a:gd name="connsiteY35" fmla="*/ 313797 h 313796"/>
              <a:gd name="connsiteX36" fmla="*/ 171169 w 313809"/>
              <a:gd name="connsiteY36" fmla="*/ 306665 h 313796"/>
              <a:gd name="connsiteX37" fmla="*/ 178300 w 313809"/>
              <a:gd name="connsiteY37" fmla="*/ 299533 h 313796"/>
              <a:gd name="connsiteX38" fmla="*/ 221093 w 313809"/>
              <a:gd name="connsiteY38" fmla="*/ 299533 h 313796"/>
              <a:gd name="connsiteX39" fmla="*/ 228225 w 313809"/>
              <a:gd name="connsiteY39" fmla="*/ 306665 h 313796"/>
              <a:gd name="connsiteX40" fmla="*/ 221093 w 313809"/>
              <a:gd name="connsiteY40" fmla="*/ 313797 h 313796"/>
              <a:gd name="connsiteX41" fmla="*/ 221093 w 313809"/>
              <a:gd name="connsiteY41" fmla="*/ 14264 h 313796"/>
              <a:gd name="connsiteX42" fmla="*/ 178300 w 313809"/>
              <a:gd name="connsiteY42" fmla="*/ 14264 h 313796"/>
              <a:gd name="connsiteX43" fmla="*/ 171169 w 313809"/>
              <a:gd name="connsiteY43" fmla="*/ 7132 h 313796"/>
              <a:gd name="connsiteX44" fmla="*/ 178300 w 313809"/>
              <a:gd name="connsiteY44" fmla="*/ 0 h 313796"/>
              <a:gd name="connsiteX45" fmla="*/ 221093 w 313809"/>
              <a:gd name="connsiteY45" fmla="*/ 0 h 313796"/>
              <a:gd name="connsiteX46" fmla="*/ 228225 w 313809"/>
              <a:gd name="connsiteY46" fmla="*/ 7132 h 313796"/>
              <a:gd name="connsiteX47" fmla="*/ 221093 w 313809"/>
              <a:gd name="connsiteY47" fmla="*/ 14264 h 313796"/>
              <a:gd name="connsiteX48" fmla="*/ 213069 w 313809"/>
              <a:gd name="connsiteY48" fmla="*/ 142635 h 313796"/>
              <a:gd name="connsiteX49" fmla="*/ 227333 w 313809"/>
              <a:gd name="connsiteY49" fmla="*/ 156898 h 313796"/>
              <a:gd name="connsiteX50" fmla="*/ 213069 w 313809"/>
              <a:gd name="connsiteY50" fmla="*/ 171161 h 313796"/>
              <a:gd name="connsiteX51" fmla="*/ 170277 w 313809"/>
              <a:gd name="connsiteY51" fmla="*/ 171161 h 313796"/>
              <a:gd name="connsiteX52" fmla="*/ 170277 w 313809"/>
              <a:gd name="connsiteY52" fmla="*/ 213953 h 313796"/>
              <a:gd name="connsiteX53" fmla="*/ 156013 w 313809"/>
              <a:gd name="connsiteY53" fmla="*/ 228216 h 313796"/>
              <a:gd name="connsiteX54" fmla="*/ 141749 w 313809"/>
              <a:gd name="connsiteY54" fmla="*/ 213953 h 313796"/>
              <a:gd name="connsiteX55" fmla="*/ 141749 w 313809"/>
              <a:gd name="connsiteY55" fmla="*/ 171161 h 313796"/>
              <a:gd name="connsiteX56" fmla="*/ 98957 w 313809"/>
              <a:gd name="connsiteY56" fmla="*/ 171161 h 313796"/>
              <a:gd name="connsiteX57" fmla="*/ 84693 w 313809"/>
              <a:gd name="connsiteY57" fmla="*/ 156898 h 313796"/>
              <a:gd name="connsiteX58" fmla="*/ 98957 w 313809"/>
              <a:gd name="connsiteY58" fmla="*/ 142635 h 313796"/>
              <a:gd name="connsiteX59" fmla="*/ 141749 w 313809"/>
              <a:gd name="connsiteY59" fmla="*/ 142635 h 313796"/>
              <a:gd name="connsiteX60" fmla="*/ 141749 w 313809"/>
              <a:gd name="connsiteY60" fmla="*/ 99844 h 313796"/>
              <a:gd name="connsiteX61" fmla="*/ 156013 w 313809"/>
              <a:gd name="connsiteY61" fmla="*/ 85581 h 313796"/>
              <a:gd name="connsiteX62" fmla="*/ 170277 w 313809"/>
              <a:gd name="connsiteY62" fmla="*/ 99844 h 313796"/>
              <a:gd name="connsiteX63" fmla="*/ 170277 w 313809"/>
              <a:gd name="connsiteY63" fmla="*/ 142635 h 313796"/>
              <a:gd name="connsiteX64" fmla="*/ 213069 w 313809"/>
              <a:gd name="connsiteY64" fmla="*/ 142635 h 313796"/>
              <a:gd name="connsiteX65" fmla="*/ 135508 w 313809"/>
              <a:gd name="connsiteY65" fmla="*/ 14264 h 313796"/>
              <a:gd name="connsiteX66" fmla="*/ 92716 w 313809"/>
              <a:gd name="connsiteY66" fmla="*/ 14264 h 313796"/>
              <a:gd name="connsiteX67" fmla="*/ 85584 w 313809"/>
              <a:gd name="connsiteY67" fmla="*/ 7132 h 313796"/>
              <a:gd name="connsiteX68" fmla="*/ 92716 w 313809"/>
              <a:gd name="connsiteY68" fmla="*/ 0 h 313796"/>
              <a:gd name="connsiteX69" fmla="*/ 135508 w 313809"/>
              <a:gd name="connsiteY69" fmla="*/ 0 h 313796"/>
              <a:gd name="connsiteX70" fmla="*/ 142641 w 313809"/>
              <a:gd name="connsiteY70" fmla="*/ 7132 h 313796"/>
              <a:gd name="connsiteX71" fmla="*/ 135508 w 313809"/>
              <a:gd name="connsiteY71" fmla="*/ 14264 h 313796"/>
              <a:gd name="connsiteX72" fmla="*/ 49924 w 313809"/>
              <a:gd name="connsiteY72" fmla="*/ 313797 h 313796"/>
              <a:gd name="connsiteX73" fmla="*/ 7132 w 313809"/>
              <a:gd name="connsiteY73" fmla="*/ 313797 h 313796"/>
              <a:gd name="connsiteX74" fmla="*/ 0 w 313809"/>
              <a:gd name="connsiteY74" fmla="*/ 306665 h 313796"/>
              <a:gd name="connsiteX75" fmla="*/ 0 w 313809"/>
              <a:gd name="connsiteY75" fmla="*/ 263874 h 313796"/>
              <a:gd name="connsiteX76" fmla="*/ 7132 w 313809"/>
              <a:gd name="connsiteY76" fmla="*/ 256743 h 313796"/>
              <a:gd name="connsiteX77" fmla="*/ 14264 w 313809"/>
              <a:gd name="connsiteY77" fmla="*/ 263874 h 313796"/>
              <a:gd name="connsiteX78" fmla="*/ 14264 w 313809"/>
              <a:gd name="connsiteY78" fmla="*/ 299533 h 313796"/>
              <a:gd name="connsiteX79" fmla="*/ 49924 w 313809"/>
              <a:gd name="connsiteY79" fmla="*/ 299533 h 313796"/>
              <a:gd name="connsiteX80" fmla="*/ 57056 w 313809"/>
              <a:gd name="connsiteY80" fmla="*/ 306665 h 313796"/>
              <a:gd name="connsiteX81" fmla="*/ 49924 w 313809"/>
              <a:gd name="connsiteY81" fmla="*/ 313797 h 313796"/>
              <a:gd name="connsiteX82" fmla="*/ 49924 w 313809"/>
              <a:gd name="connsiteY82" fmla="*/ 14264 h 313796"/>
              <a:gd name="connsiteX83" fmla="*/ 14264 w 313809"/>
              <a:gd name="connsiteY83" fmla="*/ 14264 h 313796"/>
              <a:gd name="connsiteX84" fmla="*/ 14264 w 313809"/>
              <a:gd name="connsiteY84" fmla="*/ 49922 h 313796"/>
              <a:gd name="connsiteX85" fmla="*/ 7132 w 313809"/>
              <a:gd name="connsiteY85" fmla="*/ 57054 h 313796"/>
              <a:gd name="connsiteX86" fmla="*/ 0 w 313809"/>
              <a:gd name="connsiteY86" fmla="*/ 49922 h 313796"/>
              <a:gd name="connsiteX87" fmla="*/ 0 w 313809"/>
              <a:gd name="connsiteY87" fmla="*/ 7132 h 313796"/>
              <a:gd name="connsiteX88" fmla="*/ 7132 w 313809"/>
              <a:gd name="connsiteY88" fmla="*/ 0 h 313796"/>
              <a:gd name="connsiteX89" fmla="*/ 49924 w 313809"/>
              <a:gd name="connsiteY89" fmla="*/ 0 h 313796"/>
              <a:gd name="connsiteX90" fmla="*/ 57056 w 313809"/>
              <a:gd name="connsiteY90" fmla="*/ 7132 h 313796"/>
              <a:gd name="connsiteX91" fmla="*/ 49924 w 313809"/>
              <a:gd name="connsiteY91" fmla="*/ 14264 h 313796"/>
              <a:gd name="connsiteX92" fmla="*/ 7132 w 313809"/>
              <a:gd name="connsiteY92" fmla="*/ 85581 h 313796"/>
              <a:gd name="connsiteX93" fmla="*/ 14264 w 313809"/>
              <a:gd name="connsiteY93" fmla="*/ 92712 h 313796"/>
              <a:gd name="connsiteX94" fmla="*/ 14264 w 313809"/>
              <a:gd name="connsiteY94" fmla="*/ 135503 h 313796"/>
              <a:gd name="connsiteX95" fmla="*/ 7132 w 313809"/>
              <a:gd name="connsiteY95" fmla="*/ 142635 h 313796"/>
              <a:gd name="connsiteX96" fmla="*/ 0 w 313809"/>
              <a:gd name="connsiteY96" fmla="*/ 135503 h 313796"/>
              <a:gd name="connsiteX97" fmla="*/ 0 w 313809"/>
              <a:gd name="connsiteY97" fmla="*/ 92712 h 313796"/>
              <a:gd name="connsiteX98" fmla="*/ 7132 w 313809"/>
              <a:gd name="connsiteY98" fmla="*/ 85581 h 313796"/>
              <a:gd name="connsiteX99" fmla="*/ 7132 w 313809"/>
              <a:gd name="connsiteY99" fmla="*/ 171161 h 313796"/>
              <a:gd name="connsiteX100" fmla="*/ 14264 w 313809"/>
              <a:gd name="connsiteY100" fmla="*/ 178293 h 313796"/>
              <a:gd name="connsiteX101" fmla="*/ 14264 w 313809"/>
              <a:gd name="connsiteY101" fmla="*/ 221084 h 313796"/>
              <a:gd name="connsiteX102" fmla="*/ 7132 w 313809"/>
              <a:gd name="connsiteY102" fmla="*/ 228216 h 313796"/>
              <a:gd name="connsiteX103" fmla="*/ 0 w 313809"/>
              <a:gd name="connsiteY103" fmla="*/ 221084 h 313796"/>
              <a:gd name="connsiteX104" fmla="*/ 0 w 313809"/>
              <a:gd name="connsiteY104" fmla="*/ 178293 h 313796"/>
              <a:gd name="connsiteX105" fmla="*/ 7132 w 313809"/>
              <a:gd name="connsiteY105" fmla="*/ 171161 h 313796"/>
              <a:gd name="connsiteX106" fmla="*/ 92716 w 313809"/>
              <a:gd name="connsiteY106" fmla="*/ 299533 h 313796"/>
              <a:gd name="connsiteX107" fmla="*/ 135508 w 313809"/>
              <a:gd name="connsiteY107" fmla="*/ 299533 h 313796"/>
              <a:gd name="connsiteX108" fmla="*/ 142641 w 313809"/>
              <a:gd name="connsiteY108" fmla="*/ 306665 h 313796"/>
              <a:gd name="connsiteX109" fmla="*/ 135508 w 313809"/>
              <a:gd name="connsiteY109" fmla="*/ 313797 h 313796"/>
              <a:gd name="connsiteX110" fmla="*/ 92716 w 313809"/>
              <a:gd name="connsiteY110" fmla="*/ 313797 h 313796"/>
              <a:gd name="connsiteX111" fmla="*/ 85584 w 313809"/>
              <a:gd name="connsiteY111" fmla="*/ 306665 h 313796"/>
              <a:gd name="connsiteX112" fmla="*/ 92716 w 313809"/>
              <a:gd name="connsiteY112" fmla="*/ 299533 h 313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</a:cxnLst>
            <a:rect l="l" t="t" r="r" b="b"/>
            <a:pathLst>
              <a:path w="313809" h="313796">
                <a:moveTo>
                  <a:pt x="306677" y="313797"/>
                </a:moveTo>
                <a:lnTo>
                  <a:pt x="263885" y="313797"/>
                </a:lnTo>
                <a:cubicBezTo>
                  <a:pt x="259943" y="313797"/>
                  <a:pt x="256753" y="310593"/>
                  <a:pt x="256753" y="306665"/>
                </a:cubicBezTo>
                <a:cubicBezTo>
                  <a:pt x="256753" y="302723"/>
                  <a:pt x="259943" y="299533"/>
                  <a:pt x="263885" y="299533"/>
                </a:cubicBezTo>
                <a:lnTo>
                  <a:pt x="299545" y="299533"/>
                </a:lnTo>
                <a:lnTo>
                  <a:pt x="299545" y="263875"/>
                </a:lnTo>
                <a:cubicBezTo>
                  <a:pt x="299545" y="259933"/>
                  <a:pt x="302735" y="256743"/>
                  <a:pt x="306677" y="256743"/>
                </a:cubicBezTo>
                <a:cubicBezTo>
                  <a:pt x="310606" y="256743"/>
                  <a:pt x="313809" y="259933"/>
                  <a:pt x="313809" y="263875"/>
                </a:cubicBezTo>
                <a:lnTo>
                  <a:pt x="313809" y="306665"/>
                </a:lnTo>
                <a:cubicBezTo>
                  <a:pt x="313809" y="310593"/>
                  <a:pt x="310606" y="313797"/>
                  <a:pt x="306677" y="313797"/>
                </a:cubicBezTo>
                <a:close/>
                <a:moveTo>
                  <a:pt x="306677" y="228216"/>
                </a:moveTo>
                <a:cubicBezTo>
                  <a:pt x="302735" y="228216"/>
                  <a:pt x="299545" y="225012"/>
                  <a:pt x="299545" y="221084"/>
                </a:cubicBezTo>
                <a:lnTo>
                  <a:pt x="299545" y="178293"/>
                </a:lnTo>
                <a:cubicBezTo>
                  <a:pt x="299545" y="174352"/>
                  <a:pt x="302735" y="171162"/>
                  <a:pt x="306677" y="171162"/>
                </a:cubicBezTo>
                <a:cubicBezTo>
                  <a:pt x="310606" y="171162"/>
                  <a:pt x="313809" y="174352"/>
                  <a:pt x="313809" y="178293"/>
                </a:cubicBezTo>
                <a:lnTo>
                  <a:pt x="313809" y="221084"/>
                </a:lnTo>
                <a:cubicBezTo>
                  <a:pt x="313809" y="225012"/>
                  <a:pt x="310606" y="228216"/>
                  <a:pt x="306677" y="228216"/>
                </a:cubicBezTo>
                <a:close/>
                <a:moveTo>
                  <a:pt x="306677" y="142635"/>
                </a:moveTo>
                <a:cubicBezTo>
                  <a:pt x="302735" y="142635"/>
                  <a:pt x="299545" y="139431"/>
                  <a:pt x="299545" y="135503"/>
                </a:cubicBezTo>
                <a:lnTo>
                  <a:pt x="299545" y="92712"/>
                </a:lnTo>
                <a:cubicBezTo>
                  <a:pt x="299545" y="88771"/>
                  <a:pt x="302735" y="85581"/>
                  <a:pt x="306677" y="85581"/>
                </a:cubicBezTo>
                <a:cubicBezTo>
                  <a:pt x="310606" y="85581"/>
                  <a:pt x="313809" y="88771"/>
                  <a:pt x="313809" y="92712"/>
                </a:cubicBezTo>
                <a:lnTo>
                  <a:pt x="313809" y="135503"/>
                </a:lnTo>
                <a:cubicBezTo>
                  <a:pt x="313809" y="139431"/>
                  <a:pt x="310606" y="142635"/>
                  <a:pt x="306677" y="142635"/>
                </a:cubicBezTo>
                <a:close/>
                <a:moveTo>
                  <a:pt x="306677" y="57054"/>
                </a:moveTo>
                <a:cubicBezTo>
                  <a:pt x="302735" y="57054"/>
                  <a:pt x="299545" y="53851"/>
                  <a:pt x="299545" y="49922"/>
                </a:cubicBezTo>
                <a:lnTo>
                  <a:pt x="299545" y="14264"/>
                </a:lnTo>
                <a:lnTo>
                  <a:pt x="263885" y="14264"/>
                </a:lnTo>
                <a:cubicBezTo>
                  <a:pt x="259943" y="14264"/>
                  <a:pt x="256753" y="11060"/>
                  <a:pt x="256753" y="7132"/>
                </a:cubicBezTo>
                <a:cubicBezTo>
                  <a:pt x="256753" y="3190"/>
                  <a:pt x="259943" y="0"/>
                  <a:pt x="263885" y="0"/>
                </a:cubicBezTo>
                <a:lnTo>
                  <a:pt x="306677" y="0"/>
                </a:lnTo>
                <a:cubicBezTo>
                  <a:pt x="310606" y="0"/>
                  <a:pt x="313809" y="3190"/>
                  <a:pt x="313809" y="7132"/>
                </a:cubicBezTo>
                <a:lnTo>
                  <a:pt x="313809" y="49922"/>
                </a:lnTo>
                <a:cubicBezTo>
                  <a:pt x="313809" y="53850"/>
                  <a:pt x="310606" y="57054"/>
                  <a:pt x="306677" y="57054"/>
                </a:cubicBezTo>
                <a:close/>
                <a:moveTo>
                  <a:pt x="221093" y="313797"/>
                </a:moveTo>
                <a:lnTo>
                  <a:pt x="178300" y="313797"/>
                </a:lnTo>
                <a:cubicBezTo>
                  <a:pt x="174359" y="313797"/>
                  <a:pt x="171169" y="310593"/>
                  <a:pt x="171169" y="306665"/>
                </a:cubicBezTo>
                <a:cubicBezTo>
                  <a:pt x="171169" y="302723"/>
                  <a:pt x="174359" y="299533"/>
                  <a:pt x="178300" y="299533"/>
                </a:cubicBezTo>
                <a:lnTo>
                  <a:pt x="221093" y="299533"/>
                </a:lnTo>
                <a:cubicBezTo>
                  <a:pt x="225021" y="299533"/>
                  <a:pt x="228225" y="302723"/>
                  <a:pt x="228225" y="306665"/>
                </a:cubicBezTo>
                <a:cubicBezTo>
                  <a:pt x="228225" y="310593"/>
                  <a:pt x="225021" y="313797"/>
                  <a:pt x="221093" y="313797"/>
                </a:cubicBezTo>
                <a:close/>
                <a:moveTo>
                  <a:pt x="221093" y="14264"/>
                </a:moveTo>
                <a:lnTo>
                  <a:pt x="178300" y="14264"/>
                </a:lnTo>
                <a:cubicBezTo>
                  <a:pt x="174359" y="14264"/>
                  <a:pt x="171169" y="11060"/>
                  <a:pt x="171169" y="7132"/>
                </a:cubicBezTo>
                <a:cubicBezTo>
                  <a:pt x="171169" y="3190"/>
                  <a:pt x="174359" y="0"/>
                  <a:pt x="178300" y="0"/>
                </a:cubicBezTo>
                <a:lnTo>
                  <a:pt x="221093" y="0"/>
                </a:lnTo>
                <a:cubicBezTo>
                  <a:pt x="225021" y="0"/>
                  <a:pt x="228225" y="3190"/>
                  <a:pt x="228225" y="7132"/>
                </a:cubicBezTo>
                <a:cubicBezTo>
                  <a:pt x="228225" y="11060"/>
                  <a:pt x="225021" y="14264"/>
                  <a:pt x="221093" y="14264"/>
                </a:cubicBezTo>
                <a:close/>
                <a:moveTo>
                  <a:pt x="213069" y="142635"/>
                </a:moveTo>
                <a:cubicBezTo>
                  <a:pt x="220940" y="142635"/>
                  <a:pt x="227333" y="149015"/>
                  <a:pt x="227333" y="156898"/>
                </a:cubicBezTo>
                <a:cubicBezTo>
                  <a:pt x="227333" y="164768"/>
                  <a:pt x="220940" y="171161"/>
                  <a:pt x="213069" y="171161"/>
                </a:cubicBezTo>
                <a:lnTo>
                  <a:pt x="170277" y="171161"/>
                </a:lnTo>
                <a:lnTo>
                  <a:pt x="170277" y="213953"/>
                </a:lnTo>
                <a:cubicBezTo>
                  <a:pt x="170277" y="221822"/>
                  <a:pt x="163883" y="228216"/>
                  <a:pt x="156013" y="228216"/>
                </a:cubicBezTo>
                <a:cubicBezTo>
                  <a:pt x="148129" y="228216"/>
                  <a:pt x="141749" y="221822"/>
                  <a:pt x="141749" y="213953"/>
                </a:cubicBezTo>
                <a:lnTo>
                  <a:pt x="141749" y="171161"/>
                </a:lnTo>
                <a:lnTo>
                  <a:pt x="98957" y="171161"/>
                </a:lnTo>
                <a:cubicBezTo>
                  <a:pt x="91072" y="171161"/>
                  <a:pt x="84693" y="164768"/>
                  <a:pt x="84693" y="156898"/>
                </a:cubicBezTo>
                <a:cubicBezTo>
                  <a:pt x="84693" y="149015"/>
                  <a:pt x="91073" y="142635"/>
                  <a:pt x="98957" y="142635"/>
                </a:cubicBezTo>
                <a:lnTo>
                  <a:pt x="141749" y="142635"/>
                </a:lnTo>
                <a:lnTo>
                  <a:pt x="141749" y="99844"/>
                </a:lnTo>
                <a:cubicBezTo>
                  <a:pt x="141749" y="91961"/>
                  <a:pt x="148129" y="85581"/>
                  <a:pt x="156013" y="85581"/>
                </a:cubicBezTo>
                <a:cubicBezTo>
                  <a:pt x="163883" y="85581"/>
                  <a:pt x="170277" y="91961"/>
                  <a:pt x="170277" y="99844"/>
                </a:cubicBezTo>
                <a:lnTo>
                  <a:pt x="170277" y="142635"/>
                </a:lnTo>
                <a:lnTo>
                  <a:pt x="213069" y="142635"/>
                </a:lnTo>
                <a:close/>
                <a:moveTo>
                  <a:pt x="135508" y="14264"/>
                </a:moveTo>
                <a:lnTo>
                  <a:pt x="92716" y="14264"/>
                </a:lnTo>
                <a:cubicBezTo>
                  <a:pt x="88774" y="14264"/>
                  <a:pt x="85584" y="11060"/>
                  <a:pt x="85584" y="7132"/>
                </a:cubicBezTo>
                <a:cubicBezTo>
                  <a:pt x="85584" y="3190"/>
                  <a:pt x="88774" y="0"/>
                  <a:pt x="92716" y="0"/>
                </a:cubicBezTo>
                <a:lnTo>
                  <a:pt x="135508" y="0"/>
                </a:lnTo>
                <a:cubicBezTo>
                  <a:pt x="139436" y="0"/>
                  <a:pt x="142641" y="3190"/>
                  <a:pt x="142641" y="7132"/>
                </a:cubicBezTo>
                <a:cubicBezTo>
                  <a:pt x="142641" y="11060"/>
                  <a:pt x="139437" y="14264"/>
                  <a:pt x="135508" y="14264"/>
                </a:cubicBezTo>
                <a:close/>
                <a:moveTo>
                  <a:pt x="49924" y="313797"/>
                </a:moveTo>
                <a:lnTo>
                  <a:pt x="7132" y="313797"/>
                </a:lnTo>
                <a:cubicBezTo>
                  <a:pt x="3190" y="313797"/>
                  <a:pt x="0" y="310593"/>
                  <a:pt x="0" y="306665"/>
                </a:cubicBezTo>
                <a:lnTo>
                  <a:pt x="0" y="263874"/>
                </a:lnTo>
                <a:cubicBezTo>
                  <a:pt x="0" y="259933"/>
                  <a:pt x="3190" y="256743"/>
                  <a:pt x="7132" y="256743"/>
                </a:cubicBezTo>
                <a:cubicBezTo>
                  <a:pt x="11067" y="256743"/>
                  <a:pt x="14264" y="259933"/>
                  <a:pt x="14264" y="263874"/>
                </a:cubicBezTo>
                <a:lnTo>
                  <a:pt x="14264" y="299533"/>
                </a:lnTo>
                <a:lnTo>
                  <a:pt x="49924" y="299533"/>
                </a:lnTo>
                <a:cubicBezTo>
                  <a:pt x="53859" y="299533"/>
                  <a:pt x="57056" y="302723"/>
                  <a:pt x="57056" y="306665"/>
                </a:cubicBezTo>
                <a:cubicBezTo>
                  <a:pt x="57056" y="310593"/>
                  <a:pt x="53859" y="313797"/>
                  <a:pt x="49924" y="313797"/>
                </a:cubicBezTo>
                <a:close/>
                <a:moveTo>
                  <a:pt x="49924" y="14264"/>
                </a:moveTo>
                <a:lnTo>
                  <a:pt x="14264" y="14264"/>
                </a:lnTo>
                <a:lnTo>
                  <a:pt x="14264" y="49922"/>
                </a:lnTo>
                <a:cubicBezTo>
                  <a:pt x="14264" y="53851"/>
                  <a:pt x="11067" y="57054"/>
                  <a:pt x="7132" y="57054"/>
                </a:cubicBezTo>
                <a:cubicBezTo>
                  <a:pt x="3190" y="57054"/>
                  <a:pt x="0" y="53851"/>
                  <a:pt x="0" y="49922"/>
                </a:cubicBezTo>
                <a:lnTo>
                  <a:pt x="0" y="7132"/>
                </a:lnTo>
                <a:cubicBezTo>
                  <a:pt x="0" y="3190"/>
                  <a:pt x="3190" y="0"/>
                  <a:pt x="7132" y="0"/>
                </a:cubicBezTo>
                <a:lnTo>
                  <a:pt x="49924" y="0"/>
                </a:lnTo>
                <a:cubicBezTo>
                  <a:pt x="53859" y="0"/>
                  <a:pt x="57056" y="3190"/>
                  <a:pt x="57056" y="7132"/>
                </a:cubicBezTo>
                <a:cubicBezTo>
                  <a:pt x="57056" y="11060"/>
                  <a:pt x="53859" y="14264"/>
                  <a:pt x="49924" y="14264"/>
                </a:cubicBezTo>
                <a:close/>
                <a:moveTo>
                  <a:pt x="7132" y="85581"/>
                </a:moveTo>
                <a:cubicBezTo>
                  <a:pt x="11067" y="85581"/>
                  <a:pt x="14264" y="88771"/>
                  <a:pt x="14264" y="92712"/>
                </a:cubicBezTo>
                <a:lnTo>
                  <a:pt x="14264" y="135503"/>
                </a:lnTo>
                <a:cubicBezTo>
                  <a:pt x="14264" y="139431"/>
                  <a:pt x="11067" y="142635"/>
                  <a:pt x="7132" y="142635"/>
                </a:cubicBezTo>
                <a:cubicBezTo>
                  <a:pt x="3190" y="142635"/>
                  <a:pt x="0" y="139431"/>
                  <a:pt x="0" y="135503"/>
                </a:cubicBezTo>
                <a:lnTo>
                  <a:pt x="0" y="92712"/>
                </a:lnTo>
                <a:cubicBezTo>
                  <a:pt x="0" y="88771"/>
                  <a:pt x="3190" y="85581"/>
                  <a:pt x="7132" y="85581"/>
                </a:cubicBezTo>
                <a:close/>
                <a:moveTo>
                  <a:pt x="7132" y="171161"/>
                </a:moveTo>
                <a:cubicBezTo>
                  <a:pt x="11067" y="171161"/>
                  <a:pt x="14264" y="174351"/>
                  <a:pt x="14264" y="178293"/>
                </a:cubicBezTo>
                <a:lnTo>
                  <a:pt x="14264" y="221084"/>
                </a:lnTo>
                <a:cubicBezTo>
                  <a:pt x="14264" y="225012"/>
                  <a:pt x="11067" y="228216"/>
                  <a:pt x="7132" y="228216"/>
                </a:cubicBezTo>
                <a:cubicBezTo>
                  <a:pt x="3190" y="228216"/>
                  <a:pt x="0" y="225012"/>
                  <a:pt x="0" y="221084"/>
                </a:cubicBezTo>
                <a:lnTo>
                  <a:pt x="0" y="178293"/>
                </a:lnTo>
                <a:cubicBezTo>
                  <a:pt x="0" y="174352"/>
                  <a:pt x="3190" y="171161"/>
                  <a:pt x="7132" y="171161"/>
                </a:cubicBezTo>
                <a:close/>
                <a:moveTo>
                  <a:pt x="92716" y="299533"/>
                </a:moveTo>
                <a:lnTo>
                  <a:pt x="135508" y="299533"/>
                </a:lnTo>
                <a:cubicBezTo>
                  <a:pt x="139436" y="299533"/>
                  <a:pt x="142641" y="302723"/>
                  <a:pt x="142641" y="306665"/>
                </a:cubicBezTo>
                <a:cubicBezTo>
                  <a:pt x="142641" y="310593"/>
                  <a:pt x="139437" y="313797"/>
                  <a:pt x="135508" y="313797"/>
                </a:cubicBezTo>
                <a:lnTo>
                  <a:pt x="92716" y="313797"/>
                </a:lnTo>
                <a:cubicBezTo>
                  <a:pt x="88774" y="313797"/>
                  <a:pt x="85584" y="310593"/>
                  <a:pt x="85584" y="306665"/>
                </a:cubicBezTo>
                <a:cubicBezTo>
                  <a:pt x="85584" y="302723"/>
                  <a:pt x="88774" y="299533"/>
                  <a:pt x="92716" y="299533"/>
                </a:cubicBezTo>
                <a:close/>
              </a:path>
            </a:pathLst>
          </a:custGeom>
          <a:solidFill>
            <a:schemeClr val="accent1"/>
          </a:solidFill>
          <a:ln w="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3" name="图形 94">
            <a:extLst>
              <a:ext uri="{FF2B5EF4-FFF2-40B4-BE49-F238E27FC236}">
                <a16:creationId xmlns:a16="http://schemas.microsoft.com/office/drawing/2014/main" id="{252DA7FF-261E-4942-A031-EBF173E9B0B3}"/>
              </a:ext>
            </a:extLst>
          </p:cNvPr>
          <p:cNvSpPr/>
          <p:nvPr/>
        </p:nvSpPr>
        <p:spPr>
          <a:xfrm>
            <a:off x="3182354" y="4889128"/>
            <a:ext cx="314978" cy="314978"/>
          </a:xfrm>
          <a:custGeom>
            <a:avLst/>
            <a:gdLst>
              <a:gd name="connsiteX0" fmla="*/ 275606 w 314978"/>
              <a:gd name="connsiteY0" fmla="*/ 0 h 314978"/>
              <a:gd name="connsiteX1" fmla="*/ 39372 w 314978"/>
              <a:gd name="connsiteY1" fmla="*/ 0 h 314978"/>
              <a:gd name="connsiteX2" fmla="*/ 0 w 314978"/>
              <a:gd name="connsiteY2" fmla="*/ 39372 h 314978"/>
              <a:gd name="connsiteX3" fmla="*/ 0 w 314978"/>
              <a:gd name="connsiteY3" fmla="*/ 275606 h 314978"/>
              <a:gd name="connsiteX4" fmla="*/ 39372 w 314978"/>
              <a:gd name="connsiteY4" fmla="*/ 314978 h 314978"/>
              <a:gd name="connsiteX5" fmla="*/ 275606 w 314978"/>
              <a:gd name="connsiteY5" fmla="*/ 314978 h 314978"/>
              <a:gd name="connsiteX6" fmla="*/ 314978 w 314978"/>
              <a:gd name="connsiteY6" fmla="*/ 275606 h 314978"/>
              <a:gd name="connsiteX7" fmla="*/ 314978 w 314978"/>
              <a:gd name="connsiteY7" fmla="*/ 39372 h 314978"/>
              <a:gd name="connsiteX8" fmla="*/ 275606 w 314978"/>
              <a:gd name="connsiteY8" fmla="*/ 0 h 314978"/>
              <a:gd name="connsiteX9" fmla="*/ 295292 w 314978"/>
              <a:gd name="connsiteY9" fmla="*/ 275606 h 314978"/>
              <a:gd name="connsiteX10" fmla="*/ 275606 w 314978"/>
              <a:gd name="connsiteY10" fmla="*/ 295292 h 314978"/>
              <a:gd name="connsiteX11" fmla="*/ 39372 w 314978"/>
              <a:gd name="connsiteY11" fmla="*/ 295292 h 314978"/>
              <a:gd name="connsiteX12" fmla="*/ 19686 w 314978"/>
              <a:gd name="connsiteY12" fmla="*/ 275606 h 314978"/>
              <a:gd name="connsiteX13" fmla="*/ 19686 w 314978"/>
              <a:gd name="connsiteY13" fmla="*/ 39372 h 314978"/>
              <a:gd name="connsiteX14" fmla="*/ 39372 w 314978"/>
              <a:gd name="connsiteY14" fmla="*/ 19686 h 314978"/>
              <a:gd name="connsiteX15" fmla="*/ 275606 w 314978"/>
              <a:gd name="connsiteY15" fmla="*/ 19686 h 314978"/>
              <a:gd name="connsiteX16" fmla="*/ 295292 w 314978"/>
              <a:gd name="connsiteY16" fmla="*/ 39372 h 314978"/>
              <a:gd name="connsiteX17" fmla="*/ 295292 w 314978"/>
              <a:gd name="connsiteY17" fmla="*/ 275606 h 314978"/>
              <a:gd name="connsiteX18" fmla="*/ 271223 w 314978"/>
              <a:gd name="connsiteY18" fmla="*/ 168985 h 314978"/>
              <a:gd name="connsiteX19" fmla="*/ 241694 w 314978"/>
              <a:gd name="connsiteY19" fmla="*/ 149299 h 314978"/>
              <a:gd name="connsiteX20" fmla="*/ 230169 w 314978"/>
              <a:gd name="connsiteY20" fmla="*/ 149905 h 314978"/>
              <a:gd name="connsiteX21" fmla="*/ 230082 w 314978"/>
              <a:gd name="connsiteY21" fmla="*/ 149799 h 314978"/>
              <a:gd name="connsiteX22" fmla="*/ 183260 w 314978"/>
              <a:gd name="connsiteY22" fmla="*/ 187259 h 314978"/>
              <a:gd name="connsiteX23" fmla="*/ 113849 w 314978"/>
              <a:gd name="connsiteY23" fmla="*/ 139533 h 314978"/>
              <a:gd name="connsiteX24" fmla="*/ 113772 w 314978"/>
              <a:gd name="connsiteY24" fmla="*/ 139495 h 314978"/>
              <a:gd name="connsiteX25" fmla="*/ 111129 w 314978"/>
              <a:gd name="connsiteY25" fmla="*/ 138370 h 314978"/>
              <a:gd name="connsiteX26" fmla="*/ 110225 w 314978"/>
              <a:gd name="connsiteY26" fmla="*/ 138005 h 314978"/>
              <a:gd name="connsiteX27" fmla="*/ 107668 w 314978"/>
              <a:gd name="connsiteY27" fmla="*/ 137976 h 314978"/>
              <a:gd name="connsiteX28" fmla="*/ 106486 w 314978"/>
              <a:gd name="connsiteY28" fmla="*/ 137976 h 314978"/>
              <a:gd name="connsiteX29" fmla="*/ 105236 w 314978"/>
              <a:gd name="connsiteY29" fmla="*/ 138466 h 314978"/>
              <a:gd name="connsiteX30" fmla="*/ 102910 w 314978"/>
              <a:gd name="connsiteY30" fmla="*/ 139418 h 314978"/>
              <a:gd name="connsiteX31" fmla="*/ 102814 w 314978"/>
              <a:gd name="connsiteY31" fmla="*/ 139456 h 314978"/>
              <a:gd name="connsiteX32" fmla="*/ 43755 w 314978"/>
              <a:gd name="connsiteY32" fmla="*/ 178829 h 314978"/>
              <a:gd name="connsiteX33" fmla="*/ 41026 w 314978"/>
              <a:gd name="connsiteY33" fmla="*/ 192478 h 314978"/>
              <a:gd name="connsiteX34" fmla="*/ 49225 w 314978"/>
              <a:gd name="connsiteY34" fmla="*/ 196862 h 314978"/>
              <a:gd name="connsiteX35" fmla="*/ 54675 w 314978"/>
              <a:gd name="connsiteY35" fmla="*/ 195208 h 314978"/>
              <a:gd name="connsiteX36" fmla="*/ 108188 w 314978"/>
              <a:gd name="connsiteY36" fmla="*/ 159536 h 314978"/>
              <a:gd name="connsiteX37" fmla="*/ 260188 w 314978"/>
              <a:gd name="connsiteY37" fmla="*/ 264032 h 314978"/>
              <a:gd name="connsiteX38" fmla="*/ 265753 w 314978"/>
              <a:gd name="connsiteY38" fmla="*/ 265763 h 314978"/>
              <a:gd name="connsiteX39" fmla="*/ 273876 w 314978"/>
              <a:gd name="connsiteY39" fmla="*/ 261495 h 314978"/>
              <a:gd name="connsiteX40" fmla="*/ 271338 w 314978"/>
              <a:gd name="connsiteY40" fmla="*/ 247807 h 314978"/>
              <a:gd name="connsiteX41" fmla="*/ 200216 w 314978"/>
              <a:gd name="connsiteY41" fmla="*/ 198909 h 314978"/>
              <a:gd name="connsiteX42" fmla="*/ 236763 w 314978"/>
              <a:gd name="connsiteY42" fmla="*/ 169678 h 314978"/>
              <a:gd name="connsiteX43" fmla="*/ 260304 w 314978"/>
              <a:gd name="connsiteY43" fmla="*/ 185365 h 314978"/>
              <a:gd name="connsiteX44" fmla="*/ 265754 w 314978"/>
              <a:gd name="connsiteY44" fmla="*/ 187018 h 314978"/>
              <a:gd name="connsiteX45" fmla="*/ 273953 w 314978"/>
              <a:gd name="connsiteY45" fmla="*/ 182635 h 314978"/>
              <a:gd name="connsiteX46" fmla="*/ 271223 w 314978"/>
              <a:gd name="connsiteY46" fmla="*/ 168985 h 314978"/>
              <a:gd name="connsiteX47" fmla="*/ 182097 w 314978"/>
              <a:gd name="connsiteY47" fmla="*/ 127960 h 314978"/>
              <a:gd name="connsiteX48" fmla="*/ 226391 w 314978"/>
              <a:gd name="connsiteY48" fmla="*/ 83666 h 314978"/>
              <a:gd name="connsiteX49" fmla="*/ 182097 w 314978"/>
              <a:gd name="connsiteY49" fmla="*/ 39372 h 314978"/>
              <a:gd name="connsiteX50" fmla="*/ 137803 w 314978"/>
              <a:gd name="connsiteY50" fmla="*/ 83666 h 314978"/>
              <a:gd name="connsiteX51" fmla="*/ 182097 w 314978"/>
              <a:gd name="connsiteY51" fmla="*/ 127960 h 314978"/>
              <a:gd name="connsiteX52" fmla="*/ 182097 w 314978"/>
              <a:gd name="connsiteY52" fmla="*/ 59059 h 314978"/>
              <a:gd name="connsiteX53" fmla="*/ 206704 w 314978"/>
              <a:gd name="connsiteY53" fmla="*/ 83666 h 314978"/>
              <a:gd name="connsiteX54" fmla="*/ 182097 w 314978"/>
              <a:gd name="connsiteY54" fmla="*/ 108274 h 314978"/>
              <a:gd name="connsiteX55" fmla="*/ 157489 w 314978"/>
              <a:gd name="connsiteY55" fmla="*/ 83666 h 314978"/>
              <a:gd name="connsiteX56" fmla="*/ 182097 w 314978"/>
              <a:gd name="connsiteY56" fmla="*/ 59059 h 314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314978" h="314978">
                <a:moveTo>
                  <a:pt x="275606" y="0"/>
                </a:moveTo>
                <a:lnTo>
                  <a:pt x="39372" y="0"/>
                </a:lnTo>
                <a:cubicBezTo>
                  <a:pt x="17658" y="0"/>
                  <a:pt x="0" y="17658"/>
                  <a:pt x="0" y="39372"/>
                </a:cubicBezTo>
                <a:lnTo>
                  <a:pt x="0" y="275606"/>
                </a:lnTo>
                <a:cubicBezTo>
                  <a:pt x="0" y="297320"/>
                  <a:pt x="17658" y="314978"/>
                  <a:pt x="39372" y="314978"/>
                </a:cubicBezTo>
                <a:lnTo>
                  <a:pt x="275606" y="314978"/>
                </a:lnTo>
                <a:cubicBezTo>
                  <a:pt x="297321" y="314978"/>
                  <a:pt x="314978" y="297320"/>
                  <a:pt x="314978" y="275606"/>
                </a:cubicBezTo>
                <a:lnTo>
                  <a:pt x="314978" y="39372"/>
                </a:lnTo>
                <a:cubicBezTo>
                  <a:pt x="314978" y="17658"/>
                  <a:pt x="297321" y="0"/>
                  <a:pt x="275606" y="0"/>
                </a:cubicBezTo>
                <a:close/>
                <a:moveTo>
                  <a:pt x="295292" y="275606"/>
                </a:moveTo>
                <a:cubicBezTo>
                  <a:pt x="295292" y="286459"/>
                  <a:pt x="286459" y="295292"/>
                  <a:pt x="275606" y="295292"/>
                </a:cubicBezTo>
                <a:lnTo>
                  <a:pt x="39372" y="295292"/>
                </a:lnTo>
                <a:cubicBezTo>
                  <a:pt x="28520" y="295292"/>
                  <a:pt x="19686" y="286459"/>
                  <a:pt x="19686" y="275606"/>
                </a:cubicBezTo>
                <a:lnTo>
                  <a:pt x="19686" y="39372"/>
                </a:lnTo>
                <a:cubicBezTo>
                  <a:pt x="19686" y="28520"/>
                  <a:pt x="28520" y="19686"/>
                  <a:pt x="39372" y="19686"/>
                </a:cubicBezTo>
                <a:lnTo>
                  <a:pt x="275606" y="19686"/>
                </a:lnTo>
                <a:cubicBezTo>
                  <a:pt x="286459" y="19686"/>
                  <a:pt x="295292" y="28520"/>
                  <a:pt x="295292" y="39372"/>
                </a:cubicBezTo>
                <a:lnTo>
                  <a:pt x="295292" y="275606"/>
                </a:lnTo>
                <a:close/>
                <a:moveTo>
                  <a:pt x="271223" y="168985"/>
                </a:moveTo>
                <a:lnTo>
                  <a:pt x="241694" y="149299"/>
                </a:lnTo>
                <a:cubicBezTo>
                  <a:pt x="238022" y="146858"/>
                  <a:pt x="233417" y="147300"/>
                  <a:pt x="230169" y="149905"/>
                </a:cubicBezTo>
                <a:lnTo>
                  <a:pt x="230082" y="149799"/>
                </a:lnTo>
                <a:lnTo>
                  <a:pt x="183260" y="187259"/>
                </a:lnTo>
                <a:lnTo>
                  <a:pt x="113849" y="139533"/>
                </a:lnTo>
                <a:cubicBezTo>
                  <a:pt x="113820" y="139514"/>
                  <a:pt x="113791" y="139514"/>
                  <a:pt x="113772" y="139495"/>
                </a:cubicBezTo>
                <a:cubicBezTo>
                  <a:pt x="112965" y="138956"/>
                  <a:pt x="112051" y="138658"/>
                  <a:pt x="111129" y="138370"/>
                </a:cubicBezTo>
                <a:cubicBezTo>
                  <a:pt x="110821" y="138274"/>
                  <a:pt x="110543" y="138063"/>
                  <a:pt x="110225" y="138005"/>
                </a:cubicBezTo>
                <a:cubicBezTo>
                  <a:pt x="109389" y="137831"/>
                  <a:pt x="108534" y="137928"/>
                  <a:pt x="107668" y="137976"/>
                </a:cubicBezTo>
                <a:cubicBezTo>
                  <a:pt x="107274" y="138005"/>
                  <a:pt x="106870" y="137899"/>
                  <a:pt x="106486" y="137976"/>
                </a:cubicBezTo>
                <a:cubicBezTo>
                  <a:pt x="106053" y="138052"/>
                  <a:pt x="105659" y="138322"/>
                  <a:pt x="105236" y="138466"/>
                </a:cubicBezTo>
                <a:cubicBezTo>
                  <a:pt x="104439" y="138726"/>
                  <a:pt x="103631" y="138947"/>
                  <a:pt x="102910" y="139418"/>
                </a:cubicBezTo>
                <a:cubicBezTo>
                  <a:pt x="102881" y="139437"/>
                  <a:pt x="102843" y="139437"/>
                  <a:pt x="102814" y="139456"/>
                </a:cubicBezTo>
                <a:lnTo>
                  <a:pt x="43755" y="178829"/>
                </a:lnTo>
                <a:cubicBezTo>
                  <a:pt x="39228" y="181847"/>
                  <a:pt x="38007" y="187950"/>
                  <a:pt x="41026" y="192478"/>
                </a:cubicBezTo>
                <a:cubicBezTo>
                  <a:pt x="42919" y="195323"/>
                  <a:pt x="46043" y="196862"/>
                  <a:pt x="49225" y="196862"/>
                </a:cubicBezTo>
                <a:cubicBezTo>
                  <a:pt x="51100" y="196862"/>
                  <a:pt x="52993" y="196323"/>
                  <a:pt x="54675" y="195208"/>
                </a:cubicBezTo>
                <a:lnTo>
                  <a:pt x="108188" y="159536"/>
                </a:lnTo>
                <a:lnTo>
                  <a:pt x="260188" y="264032"/>
                </a:lnTo>
                <a:cubicBezTo>
                  <a:pt x="261890" y="265206"/>
                  <a:pt x="263831" y="265763"/>
                  <a:pt x="265753" y="265763"/>
                </a:cubicBezTo>
                <a:cubicBezTo>
                  <a:pt x="268887" y="265763"/>
                  <a:pt x="271963" y="264273"/>
                  <a:pt x="273876" y="261495"/>
                </a:cubicBezTo>
                <a:cubicBezTo>
                  <a:pt x="276952" y="257016"/>
                  <a:pt x="275818" y="250894"/>
                  <a:pt x="271338" y="247807"/>
                </a:cubicBezTo>
                <a:lnTo>
                  <a:pt x="200216" y="198909"/>
                </a:lnTo>
                <a:lnTo>
                  <a:pt x="236763" y="169678"/>
                </a:lnTo>
                <a:lnTo>
                  <a:pt x="260304" y="185365"/>
                </a:lnTo>
                <a:cubicBezTo>
                  <a:pt x="261986" y="186480"/>
                  <a:pt x="263879" y="187018"/>
                  <a:pt x="265754" y="187018"/>
                </a:cubicBezTo>
                <a:cubicBezTo>
                  <a:pt x="268935" y="187018"/>
                  <a:pt x="272060" y="185481"/>
                  <a:pt x="273953" y="182635"/>
                </a:cubicBezTo>
                <a:cubicBezTo>
                  <a:pt x="276971" y="178108"/>
                  <a:pt x="275750" y="172004"/>
                  <a:pt x="271223" y="168985"/>
                </a:cubicBezTo>
                <a:close/>
                <a:moveTo>
                  <a:pt x="182097" y="127960"/>
                </a:moveTo>
                <a:cubicBezTo>
                  <a:pt x="206522" y="127960"/>
                  <a:pt x="226391" y="108091"/>
                  <a:pt x="226391" y="83666"/>
                </a:cubicBezTo>
                <a:cubicBezTo>
                  <a:pt x="226391" y="59241"/>
                  <a:pt x="206522" y="39372"/>
                  <a:pt x="182097" y="39372"/>
                </a:cubicBezTo>
                <a:cubicBezTo>
                  <a:pt x="157672" y="39372"/>
                  <a:pt x="137803" y="59241"/>
                  <a:pt x="137803" y="83666"/>
                </a:cubicBezTo>
                <a:cubicBezTo>
                  <a:pt x="137803" y="108091"/>
                  <a:pt x="157672" y="127960"/>
                  <a:pt x="182097" y="127960"/>
                </a:cubicBezTo>
                <a:close/>
                <a:moveTo>
                  <a:pt x="182097" y="59059"/>
                </a:moveTo>
                <a:cubicBezTo>
                  <a:pt x="195669" y="59059"/>
                  <a:pt x="206704" y="70093"/>
                  <a:pt x="206704" y="83666"/>
                </a:cubicBezTo>
                <a:cubicBezTo>
                  <a:pt x="206704" y="97239"/>
                  <a:pt x="195669" y="108274"/>
                  <a:pt x="182097" y="108274"/>
                </a:cubicBezTo>
                <a:cubicBezTo>
                  <a:pt x="168524" y="108274"/>
                  <a:pt x="157489" y="97239"/>
                  <a:pt x="157489" y="83666"/>
                </a:cubicBezTo>
                <a:cubicBezTo>
                  <a:pt x="157489" y="70093"/>
                  <a:pt x="168524" y="59059"/>
                  <a:pt x="182097" y="59059"/>
                </a:cubicBezTo>
                <a:close/>
              </a:path>
            </a:pathLst>
          </a:custGeom>
          <a:solidFill>
            <a:schemeClr val="accent1"/>
          </a:solidFill>
          <a:ln w="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4" name="图形 96">
            <a:extLst>
              <a:ext uri="{FF2B5EF4-FFF2-40B4-BE49-F238E27FC236}">
                <a16:creationId xmlns:a16="http://schemas.microsoft.com/office/drawing/2014/main" id="{DD6DA4C2-ADA3-4D0A-84A2-EB33A5417CDA}"/>
              </a:ext>
            </a:extLst>
          </p:cNvPr>
          <p:cNvSpPr/>
          <p:nvPr/>
        </p:nvSpPr>
        <p:spPr>
          <a:xfrm>
            <a:off x="4284268" y="4984600"/>
            <a:ext cx="313432" cy="136811"/>
          </a:xfrm>
          <a:custGeom>
            <a:avLst/>
            <a:gdLst>
              <a:gd name="connsiteX0" fmla="*/ 61125 w 313432"/>
              <a:gd name="connsiteY0" fmla="*/ 97822 h 136811"/>
              <a:gd name="connsiteX1" fmla="*/ 33917 w 313432"/>
              <a:gd name="connsiteY1" fmla="*/ 0 h 136811"/>
              <a:gd name="connsiteX2" fmla="*/ 0 w 313432"/>
              <a:gd name="connsiteY2" fmla="*/ 0 h 136811"/>
              <a:gd name="connsiteX3" fmla="*/ 40850 w 313432"/>
              <a:gd name="connsiteY3" fmla="*/ 136812 h 136811"/>
              <a:gd name="connsiteX4" fmla="*/ 75092 w 313432"/>
              <a:gd name="connsiteY4" fmla="*/ 136812 h 136811"/>
              <a:gd name="connsiteX5" fmla="*/ 116176 w 313432"/>
              <a:gd name="connsiteY5" fmla="*/ 0 h 136811"/>
              <a:gd name="connsiteX6" fmla="*/ 89466 w 313432"/>
              <a:gd name="connsiteY6" fmla="*/ 0 h 136811"/>
              <a:gd name="connsiteX7" fmla="*/ 61125 w 313432"/>
              <a:gd name="connsiteY7" fmla="*/ 97822 h 136811"/>
              <a:gd name="connsiteX8" fmla="*/ 138635 w 313432"/>
              <a:gd name="connsiteY8" fmla="*/ 136812 h 136811"/>
              <a:gd name="connsiteX9" fmla="*/ 170419 w 313432"/>
              <a:gd name="connsiteY9" fmla="*/ 136812 h 136811"/>
              <a:gd name="connsiteX10" fmla="*/ 170419 w 313432"/>
              <a:gd name="connsiteY10" fmla="*/ 0 h 136811"/>
              <a:gd name="connsiteX11" fmla="*/ 138635 w 313432"/>
              <a:gd name="connsiteY11" fmla="*/ 0 h 136811"/>
              <a:gd name="connsiteX12" fmla="*/ 138635 w 313432"/>
              <a:gd name="connsiteY12" fmla="*/ 136812 h 136811"/>
              <a:gd name="connsiteX13" fmla="*/ 305961 w 313432"/>
              <a:gd name="connsiteY13" fmla="*/ 17639 h 136811"/>
              <a:gd name="connsiteX14" fmla="*/ 288972 w 313432"/>
              <a:gd name="connsiteY14" fmla="*/ 3860 h 136811"/>
              <a:gd name="connsiteX15" fmla="*/ 261525 w 313432"/>
              <a:gd name="connsiteY15" fmla="*/ 0 h 136811"/>
              <a:gd name="connsiteX16" fmla="*/ 207922 w 313432"/>
              <a:gd name="connsiteY16" fmla="*/ 0 h 136811"/>
              <a:gd name="connsiteX17" fmla="*/ 207922 w 313432"/>
              <a:gd name="connsiteY17" fmla="*/ 136811 h 136811"/>
              <a:gd name="connsiteX18" fmla="*/ 240301 w 313432"/>
              <a:gd name="connsiteY18" fmla="*/ 136811 h 136811"/>
              <a:gd name="connsiteX19" fmla="*/ 240301 w 313432"/>
              <a:gd name="connsiteY19" fmla="*/ 85994 h 136811"/>
              <a:gd name="connsiteX20" fmla="*/ 262719 w 313432"/>
              <a:gd name="connsiteY20" fmla="*/ 85994 h 136811"/>
              <a:gd name="connsiteX21" fmla="*/ 284091 w 313432"/>
              <a:gd name="connsiteY21" fmla="*/ 84190 h 136811"/>
              <a:gd name="connsiteX22" fmla="*/ 298190 w 313432"/>
              <a:gd name="connsiteY22" fmla="*/ 76877 h 136811"/>
              <a:gd name="connsiteX23" fmla="*/ 309450 w 313432"/>
              <a:gd name="connsiteY23" fmla="*/ 61742 h 136811"/>
              <a:gd name="connsiteX24" fmla="*/ 313432 w 313432"/>
              <a:gd name="connsiteY24" fmla="*/ 41996 h 136811"/>
              <a:gd name="connsiteX25" fmla="*/ 305961 w 313432"/>
              <a:gd name="connsiteY25" fmla="*/ 17639 h 136811"/>
              <a:gd name="connsiteX26" fmla="*/ 276569 w 313432"/>
              <a:gd name="connsiteY26" fmla="*/ 55628 h 136811"/>
              <a:gd name="connsiteX27" fmla="*/ 259931 w 313432"/>
              <a:gd name="connsiteY27" fmla="*/ 61138 h 136811"/>
              <a:gd name="connsiteX28" fmla="*/ 239209 w 313432"/>
              <a:gd name="connsiteY28" fmla="*/ 61138 h 136811"/>
              <a:gd name="connsiteX29" fmla="*/ 239209 w 313432"/>
              <a:gd name="connsiteY29" fmla="*/ 24855 h 136811"/>
              <a:gd name="connsiteX30" fmla="*/ 259829 w 313432"/>
              <a:gd name="connsiteY30" fmla="*/ 24855 h 136811"/>
              <a:gd name="connsiteX31" fmla="*/ 276021 w 313432"/>
              <a:gd name="connsiteY31" fmla="*/ 29766 h 136811"/>
              <a:gd name="connsiteX32" fmla="*/ 281353 w 313432"/>
              <a:gd name="connsiteY32" fmla="*/ 42996 h 136811"/>
              <a:gd name="connsiteX33" fmla="*/ 276569 w 313432"/>
              <a:gd name="connsiteY33" fmla="*/ 55628 h 1368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13432" h="136811">
                <a:moveTo>
                  <a:pt x="61125" y="97822"/>
                </a:moveTo>
                <a:lnTo>
                  <a:pt x="33917" y="0"/>
                </a:lnTo>
                <a:lnTo>
                  <a:pt x="0" y="0"/>
                </a:lnTo>
                <a:lnTo>
                  <a:pt x="40850" y="136812"/>
                </a:lnTo>
                <a:lnTo>
                  <a:pt x="75092" y="136812"/>
                </a:lnTo>
                <a:lnTo>
                  <a:pt x="116176" y="0"/>
                </a:lnTo>
                <a:lnTo>
                  <a:pt x="89466" y="0"/>
                </a:lnTo>
                <a:lnTo>
                  <a:pt x="61125" y="97822"/>
                </a:lnTo>
                <a:close/>
                <a:moveTo>
                  <a:pt x="138635" y="136812"/>
                </a:moveTo>
                <a:lnTo>
                  <a:pt x="170419" y="136812"/>
                </a:lnTo>
                <a:lnTo>
                  <a:pt x="170419" y="0"/>
                </a:lnTo>
                <a:lnTo>
                  <a:pt x="138635" y="0"/>
                </a:lnTo>
                <a:lnTo>
                  <a:pt x="138635" y="136812"/>
                </a:lnTo>
                <a:close/>
                <a:moveTo>
                  <a:pt x="305961" y="17639"/>
                </a:moveTo>
                <a:cubicBezTo>
                  <a:pt x="300979" y="11026"/>
                  <a:pt x="295316" y="6435"/>
                  <a:pt x="288972" y="3860"/>
                </a:cubicBezTo>
                <a:cubicBezTo>
                  <a:pt x="282629" y="1290"/>
                  <a:pt x="273481" y="0"/>
                  <a:pt x="261525" y="0"/>
                </a:cubicBezTo>
                <a:lnTo>
                  <a:pt x="207922" y="0"/>
                </a:lnTo>
                <a:lnTo>
                  <a:pt x="207922" y="136811"/>
                </a:lnTo>
                <a:lnTo>
                  <a:pt x="240301" y="136811"/>
                </a:lnTo>
                <a:lnTo>
                  <a:pt x="240301" y="85994"/>
                </a:lnTo>
                <a:lnTo>
                  <a:pt x="262719" y="85994"/>
                </a:lnTo>
                <a:cubicBezTo>
                  <a:pt x="272420" y="85994"/>
                  <a:pt x="279541" y="85394"/>
                  <a:pt x="284091" y="84190"/>
                </a:cubicBezTo>
                <a:cubicBezTo>
                  <a:pt x="288642" y="82987"/>
                  <a:pt x="293340" y="80549"/>
                  <a:pt x="298190" y="76877"/>
                </a:cubicBezTo>
                <a:cubicBezTo>
                  <a:pt x="303041" y="73200"/>
                  <a:pt x="306794" y="68157"/>
                  <a:pt x="309450" y="61742"/>
                </a:cubicBezTo>
                <a:cubicBezTo>
                  <a:pt x="312107" y="55328"/>
                  <a:pt x="313432" y="48746"/>
                  <a:pt x="313432" y="41996"/>
                </a:cubicBezTo>
                <a:cubicBezTo>
                  <a:pt x="313433" y="32372"/>
                  <a:pt x="310944" y="24256"/>
                  <a:pt x="305961" y="17639"/>
                </a:cubicBezTo>
                <a:close/>
                <a:moveTo>
                  <a:pt x="276569" y="55628"/>
                </a:moveTo>
                <a:cubicBezTo>
                  <a:pt x="273380" y="59305"/>
                  <a:pt x="267834" y="61138"/>
                  <a:pt x="259931" y="61138"/>
                </a:cubicBezTo>
                <a:lnTo>
                  <a:pt x="239209" y="61138"/>
                </a:lnTo>
                <a:lnTo>
                  <a:pt x="239209" y="24855"/>
                </a:lnTo>
                <a:lnTo>
                  <a:pt x="259829" y="24855"/>
                </a:lnTo>
                <a:cubicBezTo>
                  <a:pt x="267072" y="24855"/>
                  <a:pt x="272465" y="26496"/>
                  <a:pt x="276021" y="29766"/>
                </a:cubicBezTo>
                <a:cubicBezTo>
                  <a:pt x="279576" y="33042"/>
                  <a:pt x="281353" y="37451"/>
                  <a:pt x="281353" y="42996"/>
                </a:cubicBezTo>
                <a:cubicBezTo>
                  <a:pt x="281354" y="47745"/>
                  <a:pt x="279759" y="51951"/>
                  <a:pt x="276569" y="55628"/>
                </a:cubicBezTo>
                <a:close/>
              </a:path>
            </a:pathLst>
          </a:custGeom>
          <a:solidFill>
            <a:schemeClr val="accent1"/>
          </a:solidFill>
          <a:ln w="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5" name="图形 98">
            <a:extLst>
              <a:ext uri="{FF2B5EF4-FFF2-40B4-BE49-F238E27FC236}">
                <a16:creationId xmlns:a16="http://schemas.microsoft.com/office/drawing/2014/main" id="{4AF7E79C-1FDE-481B-8260-DCA7F3DAF738}"/>
              </a:ext>
            </a:extLst>
          </p:cNvPr>
          <p:cNvSpPr/>
          <p:nvPr/>
        </p:nvSpPr>
        <p:spPr>
          <a:xfrm>
            <a:off x="5387859" y="4889417"/>
            <a:ext cx="313864" cy="313686"/>
          </a:xfrm>
          <a:custGeom>
            <a:avLst/>
            <a:gdLst>
              <a:gd name="connsiteX0" fmla="*/ 293998 w 313864"/>
              <a:gd name="connsiteY0" fmla="*/ 147472 h 313686"/>
              <a:gd name="connsiteX1" fmla="*/ 171778 w 313864"/>
              <a:gd name="connsiteY1" fmla="*/ 303421 h 313686"/>
              <a:gd name="connsiteX2" fmla="*/ 141817 w 313864"/>
              <a:gd name="connsiteY2" fmla="*/ 303421 h 313686"/>
              <a:gd name="connsiteX3" fmla="*/ 19870 w 313864"/>
              <a:gd name="connsiteY3" fmla="*/ 147472 h 313686"/>
              <a:gd name="connsiteX4" fmla="*/ 0 w 313864"/>
              <a:gd name="connsiteY4" fmla="*/ 88270 h 313686"/>
              <a:gd name="connsiteX5" fmla="*/ 78466 w 313864"/>
              <a:gd name="connsiteY5" fmla="*/ 0 h 313686"/>
              <a:gd name="connsiteX6" fmla="*/ 156626 w 313864"/>
              <a:gd name="connsiteY6" fmla="*/ 44308 h 313686"/>
              <a:gd name="connsiteX7" fmla="*/ 235398 w 313864"/>
              <a:gd name="connsiteY7" fmla="*/ 0 h 313686"/>
              <a:gd name="connsiteX8" fmla="*/ 313864 w 313864"/>
              <a:gd name="connsiteY8" fmla="*/ 88270 h 313686"/>
              <a:gd name="connsiteX9" fmla="*/ 293998 w 313864"/>
              <a:gd name="connsiteY9" fmla="*/ 147472 h 313686"/>
              <a:gd name="connsiteX10" fmla="*/ 235398 w 313864"/>
              <a:gd name="connsiteY10" fmla="*/ 19616 h 313686"/>
              <a:gd name="connsiteX11" fmla="*/ 156931 w 313864"/>
              <a:gd name="connsiteY11" fmla="*/ 74009 h 313686"/>
              <a:gd name="connsiteX12" fmla="*/ 78465 w 313864"/>
              <a:gd name="connsiteY12" fmla="*/ 19616 h 313686"/>
              <a:gd name="connsiteX13" fmla="*/ 19616 w 313864"/>
              <a:gd name="connsiteY13" fmla="*/ 88270 h 313686"/>
              <a:gd name="connsiteX14" fmla="*/ 39232 w 313864"/>
              <a:gd name="connsiteY14" fmla="*/ 142520 h 313686"/>
              <a:gd name="connsiteX15" fmla="*/ 147123 w 313864"/>
              <a:gd name="connsiteY15" fmla="*/ 279467 h 313686"/>
              <a:gd name="connsiteX16" fmla="*/ 166739 w 313864"/>
              <a:gd name="connsiteY16" fmla="*/ 279170 h 313686"/>
              <a:gd name="connsiteX17" fmla="*/ 274630 w 313864"/>
              <a:gd name="connsiteY17" fmla="*/ 143133 h 313686"/>
              <a:gd name="connsiteX18" fmla="*/ 294247 w 313864"/>
              <a:gd name="connsiteY18" fmla="*/ 88270 h 313686"/>
              <a:gd name="connsiteX19" fmla="*/ 235398 w 313864"/>
              <a:gd name="connsiteY19" fmla="*/ 19616 h 313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313864" h="313686">
                <a:moveTo>
                  <a:pt x="293998" y="147472"/>
                </a:moveTo>
                <a:lnTo>
                  <a:pt x="171778" y="303421"/>
                </a:lnTo>
                <a:cubicBezTo>
                  <a:pt x="158086" y="317108"/>
                  <a:pt x="155505" y="317108"/>
                  <a:pt x="141817" y="303421"/>
                </a:cubicBezTo>
                <a:lnTo>
                  <a:pt x="19870" y="147472"/>
                </a:lnTo>
                <a:cubicBezTo>
                  <a:pt x="9487" y="130759"/>
                  <a:pt x="0" y="112972"/>
                  <a:pt x="0" y="88270"/>
                </a:cubicBezTo>
                <a:cubicBezTo>
                  <a:pt x="0" y="42229"/>
                  <a:pt x="32423" y="0"/>
                  <a:pt x="78466" y="0"/>
                </a:cubicBezTo>
                <a:cubicBezTo>
                  <a:pt x="111152" y="0"/>
                  <a:pt x="137440" y="18409"/>
                  <a:pt x="156626" y="44308"/>
                </a:cubicBezTo>
                <a:cubicBezTo>
                  <a:pt x="176375" y="19271"/>
                  <a:pt x="202716" y="0"/>
                  <a:pt x="235398" y="0"/>
                </a:cubicBezTo>
                <a:cubicBezTo>
                  <a:pt x="281441" y="0"/>
                  <a:pt x="313864" y="42229"/>
                  <a:pt x="313864" y="88270"/>
                </a:cubicBezTo>
                <a:cubicBezTo>
                  <a:pt x="313864" y="112972"/>
                  <a:pt x="306220" y="130768"/>
                  <a:pt x="293998" y="147472"/>
                </a:cubicBezTo>
                <a:close/>
                <a:moveTo>
                  <a:pt x="235398" y="19616"/>
                </a:moveTo>
                <a:cubicBezTo>
                  <a:pt x="206797" y="19616"/>
                  <a:pt x="173914" y="51348"/>
                  <a:pt x="156931" y="74009"/>
                </a:cubicBezTo>
                <a:cubicBezTo>
                  <a:pt x="139490" y="50524"/>
                  <a:pt x="107067" y="19367"/>
                  <a:pt x="78465" y="19616"/>
                </a:cubicBezTo>
                <a:cubicBezTo>
                  <a:pt x="43696" y="19922"/>
                  <a:pt x="19616" y="52305"/>
                  <a:pt x="19616" y="88270"/>
                </a:cubicBezTo>
                <a:cubicBezTo>
                  <a:pt x="19616" y="107570"/>
                  <a:pt x="21297" y="115242"/>
                  <a:pt x="39232" y="142520"/>
                </a:cubicBezTo>
                <a:lnTo>
                  <a:pt x="147123" y="279467"/>
                </a:lnTo>
                <a:cubicBezTo>
                  <a:pt x="156294" y="288824"/>
                  <a:pt x="156333" y="289226"/>
                  <a:pt x="166739" y="279170"/>
                </a:cubicBezTo>
                <a:lnTo>
                  <a:pt x="274630" y="143133"/>
                </a:lnTo>
                <a:cubicBezTo>
                  <a:pt x="292436" y="119955"/>
                  <a:pt x="294247" y="107570"/>
                  <a:pt x="294247" y="88270"/>
                </a:cubicBezTo>
                <a:cubicBezTo>
                  <a:pt x="294247" y="52305"/>
                  <a:pt x="269248" y="19616"/>
                  <a:pt x="235398" y="19616"/>
                </a:cubicBezTo>
                <a:close/>
              </a:path>
            </a:pathLst>
          </a:custGeom>
          <a:solidFill>
            <a:schemeClr val="accent1"/>
          </a:solidFill>
          <a:ln w="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6" name="图形 100">
            <a:extLst>
              <a:ext uri="{FF2B5EF4-FFF2-40B4-BE49-F238E27FC236}">
                <a16:creationId xmlns:a16="http://schemas.microsoft.com/office/drawing/2014/main" id="{E267A02B-B358-4291-AF17-063A30A97310}"/>
              </a:ext>
            </a:extLst>
          </p:cNvPr>
          <p:cNvSpPr/>
          <p:nvPr/>
        </p:nvSpPr>
        <p:spPr>
          <a:xfrm>
            <a:off x="6480668" y="4931605"/>
            <a:ext cx="332333" cy="230035"/>
          </a:xfrm>
          <a:custGeom>
            <a:avLst/>
            <a:gdLst>
              <a:gd name="connsiteX0" fmla="*/ 329777 w 332333"/>
              <a:gd name="connsiteY0" fmla="*/ 74112 h 230035"/>
              <a:gd name="connsiteX1" fmla="*/ 166168 w 332333"/>
              <a:gd name="connsiteY1" fmla="*/ 0 h 230035"/>
              <a:gd name="connsiteX2" fmla="*/ 2570 w 332333"/>
              <a:gd name="connsiteY2" fmla="*/ 74081 h 230035"/>
              <a:gd name="connsiteX3" fmla="*/ 3550 w 332333"/>
              <a:gd name="connsiteY3" fmla="*/ 88837 h 230035"/>
              <a:gd name="connsiteX4" fmla="*/ 18204 w 332333"/>
              <a:gd name="connsiteY4" fmla="*/ 87846 h 230035"/>
              <a:gd name="connsiteX5" fmla="*/ 166168 w 332333"/>
              <a:gd name="connsiteY5" fmla="*/ 20913 h 230035"/>
              <a:gd name="connsiteX6" fmla="*/ 314133 w 332333"/>
              <a:gd name="connsiteY6" fmla="*/ 87856 h 230035"/>
              <a:gd name="connsiteX7" fmla="*/ 321954 w 332333"/>
              <a:gd name="connsiteY7" fmla="*/ 91440 h 230035"/>
              <a:gd name="connsiteX8" fmla="*/ 328776 w 332333"/>
              <a:gd name="connsiteY8" fmla="*/ 88857 h 230035"/>
              <a:gd name="connsiteX9" fmla="*/ 329777 w 332333"/>
              <a:gd name="connsiteY9" fmla="*/ 74112 h 230035"/>
              <a:gd name="connsiteX10" fmla="*/ 166168 w 332333"/>
              <a:gd name="connsiteY10" fmla="*/ 58673 h 230035"/>
              <a:gd name="connsiteX11" fmla="*/ 45121 w 332333"/>
              <a:gd name="connsiteY11" fmla="*/ 116090 h 230035"/>
              <a:gd name="connsiteX12" fmla="*/ 46612 w 332333"/>
              <a:gd name="connsiteY12" fmla="*/ 130804 h 230035"/>
              <a:gd name="connsiteX13" fmla="*/ 61224 w 332333"/>
              <a:gd name="connsiteY13" fmla="*/ 129303 h 230035"/>
              <a:gd name="connsiteX14" fmla="*/ 166168 w 332333"/>
              <a:gd name="connsiteY14" fmla="*/ 79585 h 230035"/>
              <a:gd name="connsiteX15" fmla="*/ 271112 w 332333"/>
              <a:gd name="connsiteY15" fmla="*/ 129303 h 230035"/>
              <a:gd name="connsiteX16" fmla="*/ 279178 w 332333"/>
              <a:gd name="connsiteY16" fmla="*/ 133162 h 230035"/>
              <a:gd name="connsiteX17" fmla="*/ 285714 w 332333"/>
              <a:gd name="connsiteY17" fmla="*/ 130814 h 230035"/>
              <a:gd name="connsiteX18" fmla="*/ 287215 w 332333"/>
              <a:gd name="connsiteY18" fmla="*/ 116111 h 230035"/>
              <a:gd name="connsiteX19" fmla="*/ 166168 w 332333"/>
              <a:gd name="connsiteY19" fmla="*/ 58673 h 230035"/>
              <a:gd name="connsiteX20" fmla="*/ 166168 w 332333"/>
              <a:gd name="connsiteY20" fmla="*/ 117335 h 230035"/>
              <a:gd name="connsiteX21" fmla="*/ 87611 w 332333"/>
              <a:gd name="connsiteY21" fmla="*/ 158782 h 230035"/>
              <a:gd name="connsiteX22" fmla="*/ 90358 w 332333"/>
              <a:gd name="connsiteY22" fmla="*/ 173313 h 230035"/>
              <a:gd name="connsiteX23" fmla="*/ 96189 w 332333"/>
              <a:gd name="connsiteY23" fmla="*/ 175120 h 230035"/>
              <a:gd name="connsiteX24" fmla="*/ 104787 w 332333"/>
              <a:gd name="connsiteY24" fmla="*/ 170545 h 230035"/>
              <a:gd name="connsiteX25" fmla="*/ 166168 w 332333"/>
              <a:gd name="connsiteY25" fmla="*/ 138248 h 230035"/>
              <a:gd name="connsiteX26" fmla="*/ 227040 w 332333"/>
              <a:gd name="connsiteY26" fmla="*/ 169810 h 230035"/>
              <a:gd name="connsiteX27" fmla="*/ 241509 w 332333"/>
              <a:gd name="connsiteY27" fmla="*/ 172404 h 230035"/>
              <a:gd name="connsiteX28" fmla="*/ 244083 w 332333"/>
              <a:gd name="connsiteY28" fmla="*/ 157842 h 230035"/>
              <a:gd name="connsiteX29" fmla="*/ 166168 w 332333"/>
              <a:gd name="connsiteY29" fmla="*/ 117335 h 230035"/>
              <a:gd name="connsiteX30" fmla="*/ 166168 w 332333"/>
              <a:gd name="connsiteY30" fmla="*/ 188864 h 230035"/>
              <a:gd name="connsiteX31" fmla="*/ 145398 w 332333"/>
              <a:gd name="connsiteY31" fmla="*/ 209450 h 230035"/>
              <a:gd name="connsiteX32" fmla="*/ 166168 w 332333"/>
              <a:gd name="connsiteY32" fmla="*/ 230035 h 230035"/>
              <a:gd name="connsiteX33" fmla="*/ 186938 w 332333"/>
              <a:gd name="connsiteY33" fmla="*/ 209450 h 230035"/>
              <a:gd name="connsiteX34" fmla="*/ 166168 w 332333"/>
              <a:gd name="connsiteY34" fmla="*/ 188864 h 230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332333" h="230035">
                <a:moveTo>
                  <a:pt x="329777" y="74112"/>
                </a:moveTo>
                <a:cubicBezTo>
                  <a:pt x="288931" y="27008"/>
                  <a:pt x="229306" y="0"/>
                  <a:pt x="166168" y="0"/>
                </a:cubicBezTo>
                <a:cubicBezTo>
                  <a:pt x="103051" y="0"/>
                  <a:pt x="43416" y="26998"/>
                  <a:pt x="2570" y="74081"/>
                </a:cubicBezTo>
                <a:cubicBezTo>
                  <a:pt x="-1209" y="78431"/>
                  <a:pt x="-769" y="85038"/>
                  <a:pt x="3550" y="88837"/>
                </a:cubicBezTo>
                <a:cubicBezTo>
                  <a:pt x="7870" y="92645"/>
                  <a:pt x="14446" y="92196"/>
                  <a:pt x="18204" y="87846"/>
                </a:cubicBezTo>
                <a:cubicBezTo>
                  <a:pt x="55108" y="45307"/>
                  <a:pt x="109045" y="20913"/>
                  <a:pt x="166168" y="20913"/>
                </a:cubicBezTo>
                <a:cubicBezTo>
                  <a:pt x="223302" y="20913"/>
                  <a:pt x="277239" y="45317"/>
                  <a:pt x="314133" y="87856"/>
                </a:cubicBezTo>
                <a:cubicBezTo>
                  <a:pt x="316185" y="90225"/>
                  <a:pt x="319065" y="91440"/>
                  <a:pt x="321954" y="91440"/>
                </a:cubicBezTo>
                <a:cubicBezTo>
                  <a:pt x="324376" y="91440"/>
                  <a:pt x="326815" y="90593"/>
                  <a:pt x="328776" y="88857"/>
                </a:cubicBezTo>
                <a:cubicBezTo>
                  <a:pt x="333096" y="85058"/>
                  <a:pt x="333545" y="78462"/>
                  <a:pt x="329777" y="74112"/>
                </a:cubicBezTo>
                <a:close/>
                <a:moveTo>
                  <a:pt x="166168" y="58673"/>
                </a:moveTo>
                <a:cubicBezTo>
                  <a:pt x="118756" y="58673"/>
                  <a:pt x="74632" y="79606"/>
                  <a:pt x="45121" y="116090"/>
                </a:cubicBezTo>
                <a:cubicBezTo>
                  <a:pt x="41506" y="120573"/>
                  <a:pt x="42170" y="127159"/>
                  <a:pt x="46612" y="130804"/>
                </a:cubicBezTo>
                <a:cubicBezTo>
                  <a:pt x="51074" y="134469"/>
                  <a:pt x="57630" y="133765"/>
                  <a:pt x="61224" y="129303"/>
                </a:cubicBezTo>
                <a:cubicBezTo>
                  <a:pt x="86773" y="97710"/>
                  <a:pt x="125036" y="79585"/>
                  <a:pt x="166168" y="79585"/>
                </a:cubicBezTo>
                <a:cubicBezTo>
                  <a:pt x="207320" y="79585"/>
                  <a:pt x="245572" y="97710"/>
                  <a:pt x="271112" y="129303"/>
                </a:cubicBezTo>
                <a:cubicBezTo>
                  <a:pt x="273164" y="131845"/>
                  <a:pt x="276156" y="133162"/>
                  <a:pt x="279178" y="133162"/>
                </a:cubicBezTo>
                <a:cubicBezTo>
                  <a:pt x="281476" y="133162"/>
                  <a:pt x="283784" y="132397"/>
                  <a:pt x="285714" y="130814"/>
                </a:cubicBezTo>
                <a:cubicBezTo>
                  <a:pt x="290166" y="127169"/>
                  <a:pt x="290840" y="120583"/>
                  <a:pt x="287215" y="116111"/>
                </a:cubicBezTo>
                <a:cubicBezTo>
                  <a:pt x="257725" y="79606"/>
                  <a:pt x="213590" y="58673"/>
                  <a:pt x="166168" y="58673"/>
                </a:cubicBezTo>
                <a:close/>
                <a:moveTo>
                  <a:pt x="166168" y="117335"/>
                </a:moveTo>
                <a:cubicBezTo>
                  <a:pt x="134492" y="117335"/>
                  <a:pt x="105134" y="132836"/>
                  <a:pt x="87611" y="158782"/>
                </a:cubicBezTo>
                <a:cubicBezTo>
                  <a:pt x="84384" y="163561"/>
                  <a:pt x="85620" y="170066"/>
                  <a:pt x="90358" y="173313"/>
                </a:cubicBezTo>
                <a:cubicBezTo>
                  <a:pt x="92156" y="174538"/>
                  <a:pt x="94177" y="175120"/>
                  <a:pt x="96189" y="175120"/>
                </a:cubicBezTo>
                <a:cubicBezTo>
                  <a:pt x="99518" y="175120"/>
                  <a:pt x="102785" y="173517"/>
                  <a:pt x="104787" y="170545"/>
                </a:cubicBezTo>
                <a:cubicBezTo>
                  <a:pt x="118440" y="150317"/>
                  <a:pt x="141385" y="138248"/>
                  <a:pt x="166168" y="138248"/>
                </a:cubicBezTo>
                <a:cubicBezTo>
                  <a:pt x="190595" y="138248"/>
                  <a:pt x="213356" y="150053"/>
                  <a:pt x="227040" y="169810"/>
                </a:cubicBezTo>
                <a:cubicBezTo>
                  <a:pt x="230327" y="174548"/>
                  <a:pt x="236822" y="175702"/>
                  <a:pt x="241509" y="172404"/>
                </a:cubicBezTo>
                <a:cubicBezTo>
                  <a:pt x="246217" y="169096"/>
                  <a:pt x="247360" y="162580"/>
                  <a:pt x="244083" y="157842"/>
                </a:cubicBezTo>
                <a:cubicBezTo>
                  <a:pt x="226498" y="132479"/>
                  <a:pt x="197375" y="117335"/>
                  <a:pt x="166168" y="117335"/>
                </a:cubicBezTo>
                <a:close/>
                <a:moveTo>
                  <a:pt x="166168" y="188864"/>
                </a:moveTo>
                <a:cubicBezTo>
                  <a:pt x="154721" y="188864"/>
                  <a:pt x="145398" y="198095"/>
                  <a:pt x="145398" y="209450"/>
                </a:cubicBezTo>
                <a:cubicBezTo>
                  <a:pt x="145398" y="220805"/>
                  <a:pt x="154721" y="230035"/>
                  <a:pt x="166168" y="230035"/>
                </a:cubicBezTo>
                <a:cubicBezTo>
                  <a:pt x="177615" y="230035"/>
                  <a:pt x="186938" y="220805"/>
                  <a:pt x="186938" y="209450"/>
                </a:cubicBezTo>
                <a:cubicBezTo>
                  <a:pt x="186938" y="198095"/>
                  <a:pt x="177616" y="188864"/>
                  <a:pt x="166168" y="188864"/>
                </a:cubicBezTo>
                <a:close/>
              </a:path>
            </a:pathLst>
          </a:custGeom>
          <a:solidFill>
            <a:schemeClr val="accent1"/>
          </a:solidFill>
          <a:ln w="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7" name="图形 102">
            <a:extLst>
              <a:ext uri="{FF2B5EF4-FFF2-40B4-BE49-F238E27FC236}">
                <a16:creationId xmlns:a16="http://schemas.microsoft.com/office/drawing/2014/main" id="{84E199DB-CA57-4D3A-8EEA-09A2C7E7AAF0}"/>
              </a:ext>
            </a:extLst>
          </p:cNvPr>
          <p:cNvSpPr/>
          <p:nvPr/>
        </p:nvSpPr>
        <p:spPr>
          <a:xfrm>
            <a:off x="7600653" y="4888457"/>
            <a:ext cx="295025" cy="315007"/>
          </a:xfrm>
          <a:custGeom>
            <a:avLst/>
            <a:gdLst>
              <a:gd name="connsiteX0" fmla="*/ 210680 w 295025"/>
              <a:gd name="connsiteY0" fmla="*/ 19808 h 315007"/>
              <a:gd name="connsiteX1" fmla="*/ 193947 w 295025"/>
              <a:gd name="connsiteY1" fmla="*/ 49 h 315007"/>
              <a:gd name="connsiteX2" fmla="*/ 174497 w 295025"/>
              <a:gd name="connsiteY2" fmla="*/ 17137 h 315007"/>
              <a:gd name="connsiteX3" fmla="*/ 191227 w 295025"/>
              <a:gd name="connsiteY3" fmla="*/ 36893 h 315007"/>
              <a:gd name="connsiteX4" fmla="*/ 210680 w 295025"/>
              <a:gd name="connsiteY4" fmla="*/ 19808 h 315007"/>
              <a:gd name="connsiteX5" fmla="*/ 0 w 295025"/>
              <a:gd name="connsiteY5" fmla="*/ 131595 h 315007"/>
              <a:gd name="connsiteX6" fmla="*/ 0 w 295025"/>
              <a:gd name="connsiteY6" fmla="*/ 204957 h 315007"/>
              <a:gd name="connsiteX7" fmla="*/ 73758 w 295025"/>
              <a:gd name="connsiteY7" fmla="*/ 204957 h 315007"/>
              <a:gd name="connsiteX8" fmla="*/ 73758 w 295025"/>
              <a:gd name="connsiteY8" fmla="*/ 241644 h 315007"/>
              <a:gd name="connsiteX9" fmla="*/ 147510 w 295025"/>
              <a:gd name="connsiteY9" fmla="*/ 241644 h 315007"/>
              <a:gd name="connsiteX10" fmla="*/ 147510 w 295025"/>
              <a:gd name="connsiteY10" fmla="*/ 278325 h 315007"/>
              <a:gd name="connsiteX11" fmla="*/ 221268 w 295025"/>
              <a:gd name="connsiteY11" fmla="*/ 278325 h 315007"/>
              <a:gd name="connsiteX12" fmla="*/ 221268 w 295025"/>
              <a:gd name="connsiteY12" fmla="*/ 315007 h 315007"/>
              <a:gd name="connsiteX13" fmla="*/ 295025 w 295025"/>
              <a:gd name="connsiteY13" fmla="*/ 315007 h 315007"/>
              <a:gd name="connsiteX14" fmla="*/ 295025 w 295025"/>
              <a:gd name="connsiteY14" fmla="*/ 241644 h 315007"/>
              <a:gd name="connsiteX15" fmla="*/ 221268 w 295025"/>
              <a:gd name="connsiteY15" fmla="*/ 241644 h 315007"/>
              <a:gd name="connsiteX16" fmla="*/ 221268 w 295025"/>
              <a:gd name="connsiteY16" fmla="*/ 204957 h 315007"/>
              <a:gd name="connsiteX17" fmla="*/ 195015 w 295025"/>
              <a:gd name="connsiteY17" fmla="*/ 204957 h 315007"/>
              <a:gd name="connsiteX18" fmla="*/ 196191 w 295025"/>
              <a:gd name="connsiteY18" fmla="*/ 189033 h 315007"/>
              <a:gd name="connsiteX19" fmla="*/ 172682 w 295025"/>
              <a:gd name="connsiteY19" fmla="*/ 125866 h 315007"/>
              <a:gd name="connsiteX20" fmla="*/ 173342 w 295025"/>
              <a:gd name="connsiteY20" fmla="*/ 116877 h 315007"/>
              <a:gd name="connsiteX21" fmla="*/ 179613 w 295025"/>
              <a:gd name="connsiteY21" fmla="*/ 92046 h 315007"/>
              <a:gd name="connsiteX22" fmla="*/ 188504 w 295025"/>
              <a:gd name="connsiteY22" fmla="*/ 91804 h 315007"/>
              <a:gd name="connsiteX23" fmla="*/ 201464 w 295025"/>
              <a:gd name="connsiteY23" fmla="*/ 108569 h 315007"/>
              <a:gd name="connsiteX24" fmla="*/ 218619 w 295025"/>
              <a:gd name="connsiteY24" fmla="*/ 116609 h 315007"/>
              <a:gd name="connsiteX25" fmla="*/ 230229 w 295025"/>
              <a:gd name="connsiteY25" fmla="*/ 115660 h 315007"/>
              <a:gd name="connsiteX26" fmla="*/ 229192 w 295025"/>
              <a:gd name="connsiteY26" fmla="*/ 105645 h 315007"/>
              <a:gd name="connsiteX27" fmla="*/ 213968 w 295025"/>
              <a:gd name="connsiteY27" fmla="*/ 95486 h 315007"/>
              <a:gd name="connsiteX28" fmla="*/ 198440 w 295025"/>
              <a:gd name="connsiteY28" fmla="*/ 65429 h 315007"/>
              <a:gd name="connsiteX29" fmla="*/ 181071 w 295025"/>
              <a:gd name="connsiteY29" fmla="*/ 40771 h 315007"/>
              <a:gd name="connsiteX30" fmla="*/ 163616 w 295025"/>
              <a:gd name="connsiteY30" fmla="*/ 36774 h 315007"/>
              <a:gd name="connsiteX31" fmla="*/ 120353 w 295025"/>
              <a:gd name="connsiteY31" fmla="*/ 53344 h 315007"/>
              <a:gd name="connsiteX32" fmla="*/ 113684 w 295025"/>
              <a:gd name="connsiteY32" fmla="*/ 60981 h 315007"/>
              <a:gd name="connsiteX33" fmla="*/ 110559 w 295025"/>
              <a:gd name="connsiteY33" fmla="*/ 103325 h 315007"/>
              <a:gd name="connsiteX34" fmla="*/ 114267 w 295025"/>
              <a:gd name="connsiteY34" fmla="*/ 111730 h 315007"/>
              <a:gd name="connsiteX35" fmla="*/ 123968 w 295025"/>
              <a:gd name="connsiteY35" fmla="*/ 106574 h 315007"/>
              <a:gd name="connsiteX36" fmla="*/ 126774 w 295025"/>
              <a:gd name="connsiteY36" fmla="*/ 74595 h 315007"/>
              <a:gd name="connsiteX37" fmla="*/ 135236 w 295025"/>
              <a:gd name="connsiteY37" fmla="*/ 68105 h 315007"/>
              <a:gd name="connsiteX38" fmla="*/ 142704 w 295025"/>
              <a:gd name="connsiteY38" fmla="*/ 63124 h 315007"/>
              <a:gd name="connsiteX39" fmla="*/ 148748 w 295025"/>
              <a:gd name="connsiteY39" fmla="*/ 65377 h 315007"/>
              <a:gd name="connsiteX40" fmla="*/ 132219 w 295025"/>
              <a:gd name="connsiteY40" fmla="*/ 98487 h 315007"/>
              <a:gd name="connsiteX41" fmla="*/ 129827 w 295025"/>
              <a:gd name="connsiteY41" fmla="*/ 130832 h 315007"/>
              <a:gd name="connsiteX42" fmla="*/ 110437 w 295025"/>
              <a:gd name="connsiteY42" fmla="*/ 168276 h 315007"/>
              <a:gd name="connsiteX43" fmla="*/ 73758 w 295025"/>
              <a:gd name="connsiteY43" fmla="*/ 168276 h 315007"/>
              <a:gd name="connsiteX44" fmla="*/ 73758 w 295025"/>
              <a:gd name="connsiteY44" fmla="*/ 131595 h 315007"/>
              <a:gd name="connsiteX45" fmla="*/ 0 w 295025"/>
              <a:gd name="connsiteY45" fmla="*/ 131595 h 315007"/>
              <a:gd name="connsiteX46" fmla="*/ 138901 w 295025"/>
              <a:gd name="connsiteY46" fmla="*/ 168276 h 315007"/>
              <a:gd name="connsiteX47" fmla="*/ 143482 w 295025"/>
              <a:gd name="connsiteY47" fmla="*/ 160752 h 315007"/>
              <a:gd name="connsiteX48" fmla="*/ 154797 w 295025"/>
              <a:gd name="connsiteY48" fmla="*/ 151759 h 315007"/>
              <a:gd name="connsiteX49" fmla="*/ 171372 w 295025"/>
              <a:gd name="connsiteY49" fmla="*/ 173655 h 315007"/>
              <a:gd name="connsiteX50" fmla="*/ 173784 w 295025"/>
              <a:gd name="connsiteY50" fmla="*/ 204957 h 315007"/>
              <a:gd name="connsiteX51" fmla="*/ 147510 w 295025"/>
              <a:gd name="connsiteY51" fmla="*/ 204957 h 315007"/>
              <a:gd name="connsiteX52" fmla="*/ 147510 w 295025"/>
              <a:gd name="connsiteY52" fmla="*/ 168276 h 315007"/>
              <a:gd name="connsiteX53" fmla="*/ 138901 w 295025"/>
              <a:gd name="connsiteY53" fmla="*/ 168276 h 315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95025" h="315007">
                <a:moveTo>
                  <a:pt x="210680" y="19808"/>
                </a:moveTo>
                <a:cubicBezTo>
                  <a:pt x="211430" y="9636"/>
                  <a:pt x="203940" y="787"/>
                  <a:pt x="193947" y="49"/>
                </a:cubicBezTo>
                <a:cubicBezTo>
                  <a:pt x="183955" y="-688"/>
                  <a:pt x="175245" y="6962"/>
                  <a:pt x="174497" y="17137"/>
                </a:cubicBezTo>
                <a:cubicBezTo>
                  <a:pt x="173744" y="27309"/>
                  <a:pt x="181235" y="36156"/>
                  <a:pt x="191227" y="36893"/>
                </a:cubicBezTo>
                <a:cubicBezTo>
                  <a:pt x="201219" y="37631"/>
                  <a:pt x="209929" y="29980"/>
                  <a:pt x="210680" y="19808"/>
                </a:cubicBezTo>
                <a:close/>
                <a:moveTo>
                  <a:pt x="0" y="131595"/>
                </a:moveTo>
                <a:lnTo>
                  <a:pt x="0" y="204957"/>
                </a:lnTo>
                <a:lnTo>
                  <a:pt x="73758" y="204957"/>
                </a:lnTo>
                <a:lnTo>
                  <a:pt x="73758" y="241644"/>
                </a:lnTo>
                <a:lnTo>
                  <a:pt x="147510" y="241644"/>
                </a:lnTo>
                <a:lnTo>
                  <a:pt x="147510" y="278325"/>
                </a:lnTo>
                <a:lnTo>
                  <a:pt x="221268" y="278325"/>
                </a:lnTo>
                <a:lnTo>
                  <a:pt x="221268" y="315007"/>
                </a:lnTo>
                <a:lnTo>
                  <a:pt x="295025" y="315007"/>
                </a:lnTo>
                <a:lnTo>
                  <a:pt x="295025" y="241644"/>
                </a:lnTo>
                <a:lnTo>
                  <a:pt x="221268" y="241644"/>
                </a:lnTo>
                <a:lnTo>
                  <a:pt x="221268" y="204957"/>
                </a:lnTo>
                <a:lnTo>
                  <a:pt x="195015" y="204957"/>
                </a:lnTo>
                <a:lnTo>
                  <a:pt x="196191" y="189033"/>
                </a:lnTo>
                <a:cubicBezTo>
                  <a:pt x="196191" y="189033"/>
                  <a:pt x="196900" y="158370"/>
                  <a:pt x="172682" y="125866"/>
                </a:cubicBezTo>
                <a:lnTo>
                  <a:pt x="173342" y="116877"/>
                </a:lnTo>
                <a:lnTo>
                  <a:pt x="179613" y="92046"/>
                </a:lnTo>
                <a:cubicBezTo>
                  <a:pt x="179613" y="92046"/>
                  <a:pt x="185374" y="86152"/>
                  <a:pt x="188504" y="91804"/>
                </a:cubicBezTo>
                <a:cubicBezTo>
                  <a:pt x="188504" y="91804"/>
                  <a:pt x="187060" y="99374"/>
                  <a:pt x="201464" y="108569"/>
                </a:cubicBezTo>
                <a:lnTo>
                  <a:pt x="218619" y="116609"/>
                </a:lnTo>
                <a:cubicBezTo>
                  <a:pt x="218619" y="116609"/>
                  <a:pt x="228062" y="120920"/>
                  <a:pt x="230229" y="115660"/>
                </a:cubicBezTo>
                <a:cubicBezTo>
                  <a:pt x="230229" y="115660"/>
                  <a:pt x="234355" y="107832"/>
                  <a:pt x="229192" y="105645"/>
                </a:cubicBezTo>
                <a:lnTo>
                  <a:pt x="213968" y="95486"/>
                </a:lnTo>
                <a:cubicBezTo>
                  <a:pt x="213968" y="95486"/>
                  <a:pt x="196364" y="81541"/>
                  <a:pt x="198440" y="65429"/>
                </a:cubicBezTo>
                <a:cubicBezTo>
                  <a:pt x="198440" y="65429"/>
                  <a:pt x="196558" y="47335"/>
                  <a:pt x="181071" y="40771"/>
                </a:cubicBezTo>
                <a:cubicBezTo>
                  <a:pt x="181071" y="40771"/>
                  <a:pt x="173590" y="33894"/>
                  <a:pt x="163616" y="36774"/>
                </a:cubicBezTo>
                <a:lnTo>
                  <a:pt x="120353" y="53344"/>
                </a:lnTo>
                <a:cubicBezTo>
                  <a:pt x="120353" y="53344"/>
                  <a:pt x="114019" y="56489"/>
                  <a:pt x="113684" y="60981"/>
                </a:cubicBezTo>
                <a:cubicBezTo>
                  <a:pt x="113354" y="65473"/>
                  <a:pt x="110559" y="103325"/>
                  <a:pt x="110559" y="103325"/>
                </a:cubicBezTo>
                <a:cubicBezTo>
                  <a:pt x="110559" y="103325"/>
                  <a:pt x="108862" y="111328"/>
                  <a:pt x="114267" y="111730"/>
                </a:cubicBezTo>
                <a:cubicBezTo>
                  <a:pt x="114267" y="111730"/>
                  <a:pt x="123767" y="109265"/>
                  <a:pt x="123968" y="106574"/>
                </a:cubicBezTo>
                <a:lnTo>
                  <a:pt x="126774" y="74595"/>
                </a:lnTo>
                <a:cubicBezTo>
                  <a:pt x="126774" y="74595"/>
                  <a:pt x="128062" y="72094"/>
                  <a:pt x="135236" y="68105"/>
                </a:cubicBezTo>
                <a:lnTo>
                  <a:pt x="142704" y="63124"/>
                </a:lnTo>
                <a:cubicBezTo>
                  <a:pt x="142704" y="63124"/>
                  <a:pt x="151043" y="58318"/>
                  <a:pt x="148748" y="65377"/>
                </a:cubicBezTo>
                <a:cubicBezTo>
                  <a:pt x="148748" y="65377"/>
                  <a:pt x="133178" y="85456"/>
                  <a:pt x="132219" y="98487"/>
                </a:cubicBezTo>
                <a:lnTo>
                  <a:pt x="129827" y="130832"/>
                </a:lnTo>
                <a:lnTo>
                  <a:pt x="110437" y="168276"/>
                </a:lnTo>
                <a:lnTo>
                  <a:pt x="73758" y="168276"/>
                </a:lnTo>
                <a:lnTo>
                  <a:pt x="73758" y="131595"/>
                </a:lnTo>
                <a:lnTo>
                  <a:pt x="0" y="131595"/>
                </a:lnTo>
                <a:close/>
                <a:moveTo>
                  <a:pt x="138901" y="168276"/>
                </a:moveTo>
                <a:lnTo>
                  <a:pt x="143482" y="160752"/>
                </a:lnTo>
                <a:cubicBezTo>
                  <a:pt x="143482" y="160752"/>
                  <a:pt x="150305" y="146462"/>
                  <a:pt x="154797" y="151759"/>
                </a:cubicBezTo>
                <a:lnTo>
                  <a:pt x="171372" y="173655"/>
                </a:lnTo>
                <a:cubicBezTo>
                  <a:pt x="171372" y="173655"/>
                  <a:pt x="174608" y="182551"/>
                  <a:pt x="173784" y="204957"/>
                </a:cubicBezTo>
                <a:lnTo>
                  <a:pt x="147510" y="204957"/>
                </a:lnTo>
                <a:lnTo>
                  <a:pt x="147510" y="168276"/>
                </a:lnTo>
                <a:lnTo>
                  <a:pt x="138901" y="168276"/>
                </a:lnTo>
                <a:close/>
              </a:path>
            </a:pathLst>
          </a:custGeom>
          <a:solidFill>
            <a:schemeClr val="accent1"/>
          </a:solidFill>
          <a:ln w="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8" name="图形 104">
            <a:extLst>
              <a:ext uri="{FF2B5EF4-FFF2-40B4-BE49-F238E27FC236}">
                <a16:creationId xmlns:a16="http://schemas.microsoft.com/office/drawing/2014/main" id="{41E3A259-6433-4481-BDE6-2ABF755D9E8F}"/>
              </a:ext>
            </a:extLst>
          </p:cNvPr>
          <p:cNvSpPr/>
          <p:nvPr/>
        </p:nvSpPr>
        <p:spPr>
          <a:xfrm>
            <a:off x="8714693" y="4889962"/>
            <a:ext cx="271460" cy="310810"/>
          </a:xfrm>
          <a:custGeom>
            <a:avLst/>
            <a:gdLst>
              <a:gd name="connsiteX0" fmla="*/ 213840 w 271460"/>
              <a:gd name="connsiteY0" fmla="*/ 58253 h 310810"/>
              <a:gd name="connsiteX1" fmla="*/ 242833 w 271460"/>
              <a:gd name="connsiteY1" fmla="*/ 29127 h 310810"/>
              <a:gd name="connsiteX2" fmla="*/ 213840 w 271460"/>
              <a:gd name="connsiteY2" fmla="*/ 0 h 310810"/>
              <a:gd name="connsiteX3" fmla="*/ 185651 w 271460"/>
              <a:gd name="connsiteY3" fmla="*/ 29127 h 310810"/>
              <a:gd name="connsiteX4" fmla="*/ 213840 w 271460"/>
              <a:gd name="connsiteY4" fmla="*/ 58253 h 310810"/>
              <a:gd name="connsiteX5" fmla="*/ 242785 w 271460"/>
              <a:gd name="connsiteY5" fmla="*/ 166890 h 310810"/>
              <a:gd name="connsiteX6" fmla="*/ 242737 w 271460"/>
              <a:gd name="connsiteY6" fmla="*/ 166727 h 310810"/>
              <a:gd name="connsiteX7" fmla="*/ 242737 w 271460"/>
              <a:gd name="connsiteY7" fmla="*/ 111700 h 310810"/>
              <a:gd name="connsiteX8" fmla="*/ 252269 w 271460"/>
              <a:gd name="connsiteY8" fmla="*/ 111546 h 310810"/>
              <a:gd name="connsiteX9" fmla="*/ 252583 w 271460"/>
              <a:gd name="connsiteY9" fmla="*/ 165386 h 310810"/>
              <a:gd name="connsiteX10" fmla="*/ 262409 w 271460"/>
              <a:gd name="connsiteY10" fmla="*/ 174702 h 310810"/>
              <a:gd name="connsiteX11" fmla="*/ 271200 w 271460"/>
              <a:gd name="connsiteY11" fmla="*/ 165810 h 310810"/>
              <a:gd name="connsiteX12" fmla="*/ 271297 w 271460"/>
              <a:gd name="connsiteY12" fmla="*/ 77618 h 310810"/>
              <a:gd name="connsiteX13" fmla="*/ 251479 w 271460"/>
              <a:gd name="connsiteY13" fmla="*/ 67910 h 310810"/>
              <a:gd name="connsiteX14" fmla="*/ 164041 w 271460"/>
              <a:gd name="connsiteY14" fmla="*/ 67910 h 310810"/>
              <a:gd name="connsiteX15" fmla="*/ 147351 w 271460"/>
              <a:gd name="connsiteY15" fmla="*/ 77618 h 310810"/>
              <a:gd name="connsiteX16" fmla="*/ 147351 w 271460"/>
              <a:gd name="connsiteY16" fmla="*/ 165507 h 310810"/>
              <a:gd name="connsiteX17" fmla="*/ 156537 w 271460"/>
              <a:gd name="connsiteY17" fmla="*/ 174504 h 310810"/>
              <a:gd name="connsiteX18" fmla="*/ 166378 w 271460"/>
              <a:gd name="connsiteY18" fmla="*/ 165001 h 310810"/>
              <a:gd name="connsiteX19" fmla="*/ 166378 w 271460"/>
              <a:gd name="connsiteY19" fmla="*/ 111854 h 310810"/>
              <a:gd name="connsiteX20" fmla="*/ 175911 w 271460"/>
              <a:gd name="connsiteY20" fmla="*/ 112461 h 310810"/>
              <a:gd name="connsiteX21" fmla="*/ 175941 w 271460"/>
              <a:gd name="connsiteY21" fmla="*/ 167240 h 310810"/>
              <a:gd name="connsiteX22" fmla="*/ 175881 w 271460"/>
              <a:gd name="connsiteY22" fmla="*/ 167439 h 310810"/>
              <a:gd name="connsiteX23" fmla="*/ 147379 w 271460"/>
              <a:gd name="connsiteY23" fmla="*/ 248629 h 310810"/>
              <a:gd name="connsiteX24" fmla="*/ 191939 w 271460"/>
              <a:gd name="connsiteY24" fmla="*/ 263843 h 310810"/>
              <a:gd name="connsiteX25" fmla="*/ 193906 w 271460"/>
              <a:gd name="connsiteY25" fmla="*/ 310811 h 310810"/>
              <a:gd name="connsiteX26" fmla="*/ 224929 w 271460"/>
              <a:gd name="connsiteY26" fmla="*/ 310811 h 310810"/>
              <a:gd name="connsiteX27" fmla="*/ 227392 w 271460"/>
              <a:gd name="connsiteY27" fmla="*/ 262913 h 310810"/>
              <a:gd name="connsiteX28" fmla="*/ 271460 w 271460"/>
              <a:gd name="connsiteY28" fmla="*/ 248629 h 310810"/>
              <a:gd name="connsiteX29" fmla="*/ 242785 w 271460"/>
              <a:gd name="connsiteY29" fmla="*/ 166890 h 310810"/>
              <a:gd name="connsiteX30" fmla="*/ 66491 w 271460"/>
              <a:gd name="connsiteY30" fmla="*/ 58253 h 310810"/>
              <a:gd name="connsiteX31" fmla="*/ 95485 w 271460"/>
              <a:gd name="connsiteY31" fmla="*/ 29127 h 310810"/>
              <a:gd name="connsiteX32" fmla="*/ 66491 w 271460"/>
              <a:gd name="connsiteY32" fmla="*/ 0 h 310810"/>
              <a:gd name="connsiteX33" fmla="*/ 38305 w 271460"/>
              <a:gd name="connsiteY33" fmla="*/ 29127 h 310810"/>
              <a:gd name="connsiteX34" fmla="*/ 66491 w 271460"/>
              <a:gd name="connsiteY34" fmla="*/ 58253 h 310810"/>
              <a:gd name="connsiteX35" fmla="*/ 104131 w 271460"/>
              <a:gd name="connsiteY35" fmla="*/ 67910 h 310810"/>
              <a:gd name="connsiteX36" fmla="*/ 16692 w 271460"/>
              <a:gd name="connsiteY36" fmla="*/ 67910 h 310810"/>
              <a:gd name="connsiteX37" fmla="*/ 0 w 271460"/>
              <a:gd name="connsiteY37" fmla="*/ 77618 h 310810"/>
              <a:gd name="connsiteX38" fmla="*/ 0 w 271460"/>
              <a:gd name="connsiteY38" fmla="*/ 165507 h 310810"/>
              <a:gd name="connsiteX39" fmla="*/ 9191 w 271460"/>
              <a:gd name="connsiteY39" fmla="*/ 174504 h 310810"/>
              <a:gd name="connsiteX40" fmla="*/ 19027 w 271460"/>
              <a:gd name="connsiteY40" fmla="*/ 165001 h 310810"/>
              <a:gd name="connsiteX41" fmla="*/ 19027 w 271460"/>
              <a:gd name="connsiteY41" fmla="*/ 111854 h 310810"/>
              <a:gd name="connsiteX42" fmla="*/ 28567 w 271460"/>
              <a:gd name="connsiteY42" fmla="*/ 112461 h 310810"/>
              <a:gd name="connsiteX43" fmla="*/ 28615 w 271460"/>
              <a:gd name="connsiteY43" fmla="*/ 300921 h 310810"/>
              <a:gd name="connsiteX44" fmla="*/ 37806 w 271460"/>
              <a:gd name="connsiteY44" fmla="*/ 310579 h 310810"/>
              <a:gd name="connsiteX45" fmla="*/ 47693 w 271460"/>
              <a:gd name="connsiteY45" fmla="*/ 310733 h 310810"/>
              <a:gd name="connsiteX46" fmla="*/ 57033 w 271460"/>
              <a:gd name="connsiteY46" fmla="*/ 300922 h 310810"/>
              <a:gd name="connsiteX47" fmla="*/ 57033 w 271460"/>
              <a:gd name="connsiteY47" fmla="*/ 213443 h 310810"/>
              <a:gd name="connsiteX48" fmla="*/ 62351 w 271460"/>
              <a:gd name="connsiteY48" fmla="*/ 208484 h 310810"/>
              <a:gd name="connsiteX49" fmla="*/ 66720 w 271460"/>
              <a:gd name="connsiteY49" fmla="*/ 213646 h 310810"/>
              <a:gd name="connsiteX50" fmla="*/ 66720 w 271460"/>
              <a:gd name="connsiteY50" fmla="*/ 301731 h 310810"/>
              <a:gd name="connsiteX51" fmla="*/ 76260 w 271460"/>
              <a:gd name="connsiteY51" fmla="*/ 310579 h 310810"/>
              <a:gd name="connsiteX52" fmla="*/ 85848 w 271460"/>
              <a:gd name="connsiteY52" fmla="*/ 310579 h 310810"/>
              <a:gd name="connsiteX53" fmla="*/ 95386 w 271460"/>
              <a:gd name="connsiteY53" fmla="*/ 301731 h 310810"/>
              <a:gd name="connsiteX54" fmla="*/ 95386 w 271460"/>
              <a:gd name="connsiteY54" fmla="*/ 111700 h 310810"/>
              <a:gd name="connsiteX55" fmla="*/ 104923 w 271460"/>
              <a:gd name="connsiteY55" fmla="*/ 111546 h 310810"/>
              <a:gd name="connsiteX56" fmla="*/ 105234 w 271460"/>
              <a:gd name="connsiteY56" fmla="*/ 165386 h 310810"/>
              <a:gd name="connsiteX57" fmla="*/ 115061 w 271460"/>
              <a:gd name="connsiteY57" fmla="*/ 174702 h 310810"/>
              <a:gd name="connsiteX58" fmla="*/ 123851 w 271460"/>
              <a:gd name="connsiteY58" fmla="*/ 165810 h 310810"/>
              <a:gd name="connsiteX59" fmla="*/ 123952 w 271460"/>
              <a:gd name="connsiteY59" fmla="*/ 77618 h 310810"/>
              <a:gd name="connsiteX60" fmla="*/ 104131 w 271460"/>
              <a:gd name="connsiteY60" fmla="*/ 67910 h 310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271460" h="310810">
                <a:moveTo>
                  <a:pt x="213840" y="58253"/>
                </a:moveTo>
                <a:cubicBezTo>
                  <a:pt x="229849" y="58253"/>
                  <a:pt x="242833" y="45214"/>
                  <a:pt x="242833" y="29127"/>
                </a:cubicBezTo>
                <a:cubicBezTo>
                  <a:pt x="242833" y="13041"/>
                  <a:pt x="229849" y="0"/>
                  <a:pt x="213840" y="0"/>
                </a:cubicBezTo>
                <a:cubicBezTo>
                  <a:pt x="197825" y="0"/>
                  <a:pt x="185651" y="13041"/>
                  <a:pt x="185651" y="29127"/>
                </a:cubicBezTo>
                <a:cubicBezTo>
                  <a:pt x="185651" y="45214"/>
                  <a:pt x="197825" y="58253"/>
                  <a:pt x="213840" y="58253"/>
                </a:cubicBezTo>
                <a:close/>
                <a:moveTo>
                  <a:pt x="242785" y="166890"/>
                </a:moveTo>
                <a:cubicBezTo>
                  <a:pt x="242769" y="166835"/>
                  <a:pt x="242753" y="166781"/>
                  <a:pt x="242737" y="166727"/>
                </a:cubicBezTo>
                <a:lnTo>
                  <a:pt x="242737" y="111700"/>
                </a:lnTo>
                <a:cubicBezTo>
                  <a:pt x="242737" y="111700"/>
                  <a:pt x="246163" y="100471"/>
                  <a:pt x="252269" y="111546"/>
                </a:cubicBezTo>
                <a:lnTo>
                  <a:pt x="252583" y="165386"/>
                </a:lnTo>
                <a:cubicBezTo>
                  <a:pt x="252583" y="165386"/>
                  <a:pt x="250371" y="174702"/>
                  <a:pt x="262409" y="174702"/>
                </a:cubicBezTo>
                <a:cubicBezTo>
                  <a:pt x="271475" y="174702"/>
                  <a:pt x="271200" y="165810"/>
                  <a:pt x="271200" y="165810"/>
                </a:cubicBezTo>
                <a:lnTo>
                  <a:pt x="271297" y="77618"/>
                </a:lnTo>
                <a:cubicBezTo>
                  <a:pt x="271297" y="77618"/>
                  <a:pt x="266579" y="67910"/>
                  <a:pt x="251479" y="67910"/>
                </a:cubicBezTo>
                <a:lnTo>
                  <a:pt x="164041" y="67910"/>
                </a:lnTo>
                <a:cubicBezTo>
                  <a:pt x="164041" y="67910"/>
                  <a:pt x="151322" y="66293"/>
                  <a:pt x="147351" y="77618"/>
                </a:cubicBezTo>
                <a:lnTo>
                  <a:pt x="147351" y="165507"/>
                </a:lnTo>
                <a:cubicBezTo>
                  <a:pt x="147351" y="165507"/>
                  <a:pt x="147698" y="174504"/>
                  <a:pt x="156537" y="174504"/>
                </a:cubicBezTo>
                <a:cubicBezTo>
                  <a:pt x="156537" y="174504"/>
                  <a:pt x="166378" y="174552"/>
                  <a:pt x="166378" y="165001"/>
                </a:cubicBezTo>
                <a:lnTo>
                  <a:pt x="166378" y="111854"/>
                </a:lnTo>
                <a:cubicBezTo>
                  <a:pt x="166378" y="111854"/>
                  <a:pt x="171843" y="99767"/>
                  <a:pt x="175911" y="112461"/>
                </a:cubicBezTo>
                <a:lnTo>
                  <a:pt x="175941" y="167240"/>
                </a:lnTo>
                <a:cubicBezTo>
                  <a:pt x="175921" y="167306"/>
                  <a:pt x="175902" y="167373"/>
                  <a:pt x="175881" y="167439"/>
                </a:cubicBezTo>
                <a:cubicBezTo>
                  <a:pt x="169053" y="189694"/>
                  <a:pt x="147379" y="248629"/>
                  <a:pt x="147379" y="248629"/>
                </a:cubicBezTo>
                <a:cubicBezTo>
                  <a:pt x="147379" y="248629"/>
                  <a:pt x="177761" y="237453"/>
                  <a:pt x="191939" y="263843"/>
                </a:cubicBezTo>
                <a:cubicBezTo>
                  <a:pt x="204846" y="287862"/>
                  <a:pt x="193906" y="310811"/>
                  <a:pt x="193906" y="310811"/>
                </a:cubicBezTo>
                <a:lnTo>
                  <a:pt x="224929" y="310811"/>
                </a:lnTo>
                <a:cubicBezTo>
                  <a:pt x="224929" y="310811"/>
                  <a:pt x="214311" y="287269"/>
                  <a:pt x="227392" y="262913"/>
                </a:cubicBezTo>
                <a:cubicBezTo>
                  <a:pt x="241421" y="236807"/>
                  <a:pt x="271460" y="248629"/>
                  <a:pt x="271460" y="248629"/>
                </a:cubicBezTo>
                <a:cubicBezTo>
                  <a:pt x="271460" y="248629"/>
                  <a:pt x="249687" y="189362"/>
                  <a:pt x="242785" y="166890"/>
                </a:cubicBezTo>
                <a:close/>
                <a:moveTo>
                  <a:pt x="66491" y="58253"/>
                </a:moveTo>
                <a:cubicBezTo>
                  <a:pt x="82503" y="58253"/>
                  <a:pt x="95485" y="45214"/>
                  <a:pt x="95485" y="29127"/>
                </a:cubicBezTo>
                <a:cubicBezTo>
                  <a:pt x="95485" y="13041"/>
                  <a:pt x="82503" y="0"/>
                  <a:pt x="66491" y="0"/>
                </a:cubicBezTo>
                <a:cubicBezTo>
                  <a:pt x="50478" y="0"/>
                  <a:pt x="38305" y="13041"/>
                  <a:pt x="38305" y="29127"/>
                </a:cubicBezTo>
                <a:cubicBezTo>
                  <a:pt x="38305" y="45214"/>
                  <a:pt x="50478" y="58253"/>
                  <a:pt x="66491" y="58253"/>
                </a:cubicBezTo>
                <a:close/>
                <a:moveTo>
                  <a:pt x="104131" y="67910"/>
                </a:moveTo>
                <a:lnTo>
                  <a:pt x="16692" y="67910"/>
                </a:lnTo>
                <a:cubicBezTo>
                  <a:pt x="16692" y="67910"/>
                  <a:pt x="3974" y="66293"/>
                  <a:pt x="0" y="77618"/>
                </a:cubicBezTo>
                <a:lnTo>
                  <a:pt x="0" y="165507"/>
                </a:lnTo>
                <a:cubicBezTo>
                  <a:pt x="0" y="165507"/>
                  <a:pt x="347" y="174504"/>
                  <a:pt x="9191" y="174504"/>
                </a:cubicBezTo>
                <a:cubicBezTo>
                  <a:pt x="9191" y="174504"/>
                  <a:pt x="19027" y="174552"/>
                  <a:pt x="19027" y="165001"/>
                </a:cubicBezTo>
                <a:lnTo>
                  <a:pt x="19027" y="111854"/>
                </a:lnTo>
                <a:cubicBezTo>
                  <a:pt x="19027" y="111854"/>
                  <a:pt x="24492" y="99767"/>
                  <a:pt x="28567" y="112461"/>
                </a:cubicBezTo>
                <a:lnTo>
                  <a:pt x="28615" y="300921"/>
                </a:lnTo>
                <a:cubicBezTo>
                  <a:pt x="28615" y="300921"/>
                  <a:pt x="28268" y="310579"/>
                  <a:pt x="37806" y="310579"/>
                </a:cubicBezTo>
                <a:lnTo>
                  <a:pt x="47693" y="310733"/>
                </a:lnTo>
                <a:cubicBezTo>
                  <a:pt x="47693" y="310733"/>
                  <a:pt x="57033" y="310628"/>
                  <a:pt x="57033" y="300922"/>
                </a:cubicBezTo>
                <a:lnTo>
                  <a:pt x="57033" y="213443"/>
                </a:lnTo>
                <a:cubicBezTo>
                  <a:pt x="57033" y="213443"/>
                  <a:pt x="57380" y="208484"/>
                  <a:pt x="62351" y="208484"/>
                </a:cubicBezTo>
                <a:cubicBezTo>
                  <a:pt x="62351" y="208484"/>
                  <a:pt x="66720" y="210258"/>
                  <a:pt x="66720" y="213646"/>
                </a:cubicBezTo>
                <a:lnTo>
                  <a:pt x="66720" y="301731"/>
                </a:lnTo>
                <a:cubicBezTo>
                  <a:pt x="66720" y="301731"/>
                  <a:pt x="66720" y="310579"/>
                  <a:pt x="76260" y="310579"/>
                </a:cubicBezTo>
                <a:lnTo>
                  <a:pt x="85848" y="310579"/>
                </a:lnTo>
                <a:cubicBezTo>
                  <a:pt x="85848" y="310579"/>
                  <a:pt x="95386" y="309972"/>
                  <a:pt x="95386" y="301731"/>
                </a:cubicBezTo>
                <a:lnTo>
                  <a:pt x="95386" y="111700"/>
                </a:lnTo>
                <a:cubicBezTo>
                  <a:pt x="95386" y="111700"/>
                  <a:pt x="98815" y="100471"/>
                  <a:pt x="104923" y="111546"/>
                </a:cubicBezTo>
                <a:lnTo>
                  <a:pt x="105234" y="165386"/>
                </a:lnTo>
                <a:cubicBezTo>
                  <a:pt x="105234" y="165386"/>
                  <a:pt x="103022" y="174702"/>
                  <a:pt x="115061" y="174702"/>
                </a:cubicBezTo>
                <a:cubicBezTo>
                  <a:pt x="124131" y="174702"/>
                  <a:pt x="123851" y="165810"/>
                  <a:pt x="123851" y="165810"/>
                </a:cubicBezTo>
                <a:lnTo>
                  <a:pt x="123952" y="77618"/>
                </a:lnTo>
                <a:cubicBezTo>
                  <a:pt x="123953" y="77618"/>
                  <a:pt x="119235" y="67910"/>
                  <a:pt x="104131" y="67910"/>
                </a:cubicBezTo>
                <a:close/>
              </a:path>
            </a:pathLst>
          </a:custGeom>
          <a:solidFill>
            <a:schemeClr val="accent1"/>
          </a:solidFill>
          <a:ln w="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9" name="图形 106">
            <a:extLst>
              <a:ext uri="{FF2B5EF4-FFF2-40B4-BE49-F238E27FC236}">
                <a16:creationId xmlns:a16="http://schemas.microsoft.com/office/drawing/2014/main" id="{FA14EB74-F67A-456B-8598-C481002713DE}"/>
              </a:ext>
            </a:extLst>
          </p:cNvPr>
          <p:cNvSpPr/>
          <p:nvPr/>
        </p:nvSpPr>
        <p:spPr>
          <a:xfrm>
            <a:off x="9795954" y="4952551"/>
            <a:ext cx="314856" cy="196780"/>
          </a:xfrm>
          <a:custGeom>
            <a:avLst/>
            <a:gdLst>
              <a:gd name="connsiteX0" fmla="*/ 290638 w 314856"/>
              <a:gd name="connsiteY0" fmla="*/ 0 h 196780"/>
              <a:gd name="connsiteX1" fmla="*/ 24219 w 314856"/>
              <a:gd name="connsiteY1" fmla="*/ 0 h 196780"/>
              <a:gd name="connsiteX2" fmla="*/ 0 w 314856"/>
              <a:gd name="connsiteY2" fmla="*/ 24599 h 196780"/>
              <a:gd name="connsiteX3" fmla="*/ 0 w 314856"/>
              <a:gd name="connsiteY3" fmla="*/ 73794 h 196780"/>
              <a:gd name="connsiteX4" fmla="*/ 24219 w 314856"/>
              <a:gd name="connsiteY4" fmla="*/ 98391 h 196780"/>
              <a:gd name="connsiteX5" fmla="*/ 56513 w 314856"/>
              <a:gd name="connsiteY5" fmla="*/ 98391 h 196780"/>
              <a:gd name="connsiteX6" fmla="*/ 56513 w 314856"/>
              <a:gd name="connsiteY6" fmla="*/ 184481 h 196780"/>
              <a:gd name="connsiteX7" fmla="*/ 68620 w 314856"/>
              <a:gd name="connsiteY7" fmla="*/ 196780 h 196780"/>
              <a:gd name="connsiteX8" fmla="*/ 80732 w 314856"/>
              <a:gd name="connsiteY8" fmla="*/ 184481 h 196780"/>
              <a:gd name="connsiteX9" fmla="*/ 80732 w 314856"/>
              <a:gd name="connsiteY9" fmla="*/ 98391 h 196780"/>
              <a:gd name="connsiteX10" fmla="*/ 234125 w 314856"/>
              <a:gd name="connsiteY10" fmla="*/ 98391 h 196780"/>
              <a:gd name="connsiteX11" fmla="*/ 234125 w 314856"/>
              <a:gd name="connsiteY11" fmla="*/ 184481 h 196780"/>
              <a:gd name="connsiteX12" fmla="*/ 246236 w 314856"/>
              <a:gd name="connsiteY12" fmla="*/ 196780 h 196780"/>
              <a:gd name="connsiteX13" fmla="*/ 258343 w 314856"/>
              <a:gd name="connsiteY13" fmla="*/ 184481 h 196780"/>
              <a:gd name="connsiteX14" fmla="*/ 258343 w 314856"/>
              <a:gd name="connsiteY14" fmla="*/ 98391 h 196780"/>
              <a:gd name="connsiteX15" fmla="*/ 290638 w 314856"/>
              <a:gd name="connsiteY15" fmla="*/ 98391 h 196780"/>
              <a:gd name="connsiteX16" fmla="*/ 314856 w 314856"/>
              <a:gd name="connsiteY16" fmla="*/ 73794 h 196780"/>
              <a:gd name="connsiteX17" fmla="*/ 314856 w 314856"/>
              <a:gd name="connsiteY17" fmla="*/ 24599 h 196780"/>
              <a:gd name="connsiteX18" fmla="*/ 290638 w 314856"/>
              <a:gd name="connsiteY18" fmla="*/ 0 h 196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14856" h="196780">
                <a:moveTo>
                  <a:pt x="290638" y="0"/>
                </a:moveTo>
                <a:lnTo>
                  <a:pt x="24219" y="0"/>
                </a:lnTo>
                <a:cubicBezTo>
                  <a:pt x="10843" y="0"/>
                  <a:pt x="0" y="11013"/>
                  <a:pt x="0" y="24599"/>
                </a:cubicBezTo>
                <a:lnTo>
                  <a:pt x="0" y="73794"/>
                </a:lnTo>
                <a:cubicBezTo>
                  <a:pt x="0" y="87380"/>
                  <a:pt x="10843" y="98391"/>
                  <a:pt x="24219" y="98391"/>
                </a:cubicBezTo>
                <a:lnTo>
                  <a:pt x="56513" y="98391"/>
                </a:lnTo>
                <a:lnTo>
                  <a:pt x="56513" y="184481"/>
                </a:lnTo>
                <a:cubicBezTo>
                  <a:pt x="56513" y="191274"/>
                  <a:pt x="61933" y="196780"/>
                  <a:pt x="68620" y="196780"/>
                </a:cubicBezTo>
                <a:cubicBezTo>
                  <a:pt x="75308" y="196780"/>
                  <a:pt x="80732" y="191274"/>
                  <a:pt x="80732" y="184481"/>
                </a:cubicBezTo>
                <a:lnTo>
                  <a:pt x="80732" y="98391"/>
                </a:lnTo>
                <a:lnTo>
                  <a:pt x="234125" y="98391"/>
                </a:lnTo>
                <a:lnTo>
                  <a:pt x="234125" y="184481"/>
                </a:lnTo>
                <a:cubicBezTo>
                  <a:pt x="234125" y="191274"/>
                  <a:pt x="239544" y="196780"/>
                  <a:pt x="246236" y="196780"/>
                </a:cubicBezTo>
                <a:cubicBezTo>
                  <a:pt x="252919" y="196780"/>
                  <a:pt x="258343" y="191274"/>
                  <a:pt x="258343" y="184481"/>
                </a:cubicBezTo>
                <a:lnTo>
                  <a:pt x="258343" y="98391"/>
                </a:lnTo>
                <a:lnTo>
                  <a:pt x="290638" y="98391"/>
                </a:lnTo>
                <a:cubicBezTo>
                  <a:pt x="304013" y="98391"/>
                  <a:pt x="314856" y="87380"/>
                  <a:pt x="314856" y="73794"/>
                </a:cubicBezTo>
                <a:lnTo>
                  <a:pt x="314856" y="24599"/>
                </a:lnTo>
                <a:cubicBezTo>
                  <a:pt x="314857" y="11013"/>
                  <a:pt x="304013" y="0"/>
                  <a:pt x="290638" y="0"/>
                </a:cubicBezTo>
                <a:close/>
              </a:path>
            </a:pathLst>
          </a:custGeom>
          <a:solidFill>
            <a:schemeClr val="accent1"/>
          </a:solidFill>
          <a:ln w="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0" name="图形 108">
            <a:extLst>
              <a:ext uri="{FF2B5EF4-FFF2-40B4-BE49-F238E27FC236}">
                <a16:creationId xmlns:a16="http://schemas.microsoft.com/office/drawing/2014/main" id="{057A4538-84B2-48E5-A33E-B3ABF56C79CC}"/>
              </a:ext>
            </a:extLst>
          </p:cNvPr>
          <p:cNvSpPr/>
          <p:nvPr/>
        </p:nvSpPr>
        <p:spPr>
          <a:xfrm>
            <a:off x="10899412" y="4953819"/>
            <a:ext cx="312777" cy="198199"/>
          </a:xfrm>
          <a:custGeom>
            <a:avLst/>
            <a:gdLst>
              <a:gd name="connsiteX0" fmla="*/ 292277 w 312777"/>
              <a:gd name="connsiteY0" fmla="*/ 3461 h 198199"/>
              <a:gd name="connsiteX1" fmla="*/ 125323 w 312777"/>
              <a:gd name="connsiteY1" fmla="*/ 168087 h 198199"/>
              <a:gd name="connsiteX2" fmla="*/ 20827 w 312777"/>
              <a:gd name="connsiteY2" fmla="*/ 57254 h 198199"/>
              <a:gd name="connsiteX3" fmla="*/ 3716 w 312777"/>
              <a:gd name="connsiteY3" fmla="*/ 56959 h 198199"/>
              <a:gd name="connsiteX4" fmla="*/ 3380 w 312777"/>
              <a:gd name="connsiteY4" fmla="*/ 74486 h 198199"/>
              <a:gd name="connsiteX5" fmla="*/ 116304 w 312777"/>
              <a:gd name="connsiteY5" fmla="*/ 194195 h 198199"/>
              <a:gd name="connsiteX6" fmla="*/ 125038 w 312777"/>
              <a:gd name="connsiteY6" fmla="*/ 197971 h 198199"/>
              <a:gd name="connsiteX7" fmla="*/ 133415 w 312777"/>
              <a:gd name="connsiteY7" fmla="*/ 194500 h 198199"/>
              <a:gd name="connsiteX8" fmla="*/ 309062 w 312777"/>
              <a:gd name="connsiteY8" fmla="*/ 21223 h 198199"/>
              <a:gd name="connsiteX9" fmla="*/ 309398 w 312777"/>
              <a:gd name="connsiteY9" fmla="*/ 3756 h 198199"/>
              <a:gd name="connsiteX10" fmla="*/ 292277 w 312777"/>
              <a:gd name="connsiteY10" fmla="*/ 3461 h 198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2777" h="198199">
                <a:moveTo>
                  <a:pt x="292277" y="3461"/>
                </a:moveTo>
                <a:lnTo>
                  <a:pt x="125323" y="168087"/>
                </a:lnTo>
                <a:lnTo>
                  <a:pt x="20827" y="57254"/>
                </a:lnTo>
                <a:cubicBezTo>
                  <a:pt x="16195" y="52297"/>
                  <a:pt x="8500" y="52175"/>
                  <a:pt x="3716" y="56959"/>
                </a:cubicBezTo>
                <a:cubicBezTo>
                  <a:pt x="-1108" y="61682"/>
                  <a:pt x="-1251" y="69499"/>
                  <a:pt x="3380" y="74486"/>
                </a:cubicBezTo>
                <a:lnTo>
                  <a:pt x="116304" y="194195"/>
                </a:lnTo>
                <a:cubicBezTo>
                  <a:pt x="118615" y="196617"/>
                  <a:pt x="121587" y="198948"/>
                  <a:pt x="125038" y="197971"/>
                </a:cubicBezTo>
                <a:cubicBezTo>
                  <a:pt x="128142" y="197971"/>
                  <a:pt x="131175" y="196709"/>
                  <a:pt x="133415" y="194500"/>
                </a:cubicBezTo>
                <a:lnTo>
                  <a:pt x="309062" y="21223"/>
                </a:lnTo>
                <a:cubicBezTo>
                  <a:pt x="313886" y="16500"/>
                  <a:pt x="314029" y="8652"/>
                  <a:pt x="309398" y="3756"/>
                </a:cubicBezTo>
                <a:cubicBezTo>
                  <a:pt x="304736" y="-1140"/>
                  <a:pt x="297081" y="-1262"/>
                  <a:pt x="292277" y="3461"/>
                </a:cubicBezTo>
                <a:close/>
              </a:path>
            </a:pathLst>
          </a:custGeom>
          <a:solidFill>
            <a:schemeClr val="accent1"/>
          </a:solidFill>
          <a:ln w="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1" name="图形 110">
            <a:extLst>
              <a:ext uri="{FF2B5EF4-FFF2-40B4-BE49-F238E27FC236}">
                <a16:creationId xmlns:a16="http://schemas.microsoft.com/office/drawing/2014/main" id="{B59025D7-419C-4C58-863B-12627EFDA6AA}"/>
              </a:ext>
            </a:extLst>
          </p:cNvPr>
          <p:cNvSpPr/>
          <p:nvPr/>
        </p:nvSpPr>
        <p:spPr>
          <a:xfrm>
            <a:off x="977900" y="5754471"/>
            <a:ext cx="311922" cy="311893"/>
          </a:xfrm>
          <a:custGeom>
            <a:avLst/>
            <a:gdLst>
              <a:gd name="connsiteX0" fmla="*/ 311923 w 311922"/>
              <a:gd name="connsiteY0" fmla="*/ 215598 h 311893"/>
              <a:gd name="connsiteX1" fmla="*/ 181952 w 311922"/>
              <a:gd name="connsiteY1" fmla="*/ 311893 h 311893"/>
              <a:gd name="connsiteX2" fmla="*/ 181952 w 311922"/>
              <a:gd name="connsiteY2" fmla="*/ 288038 h 311893"/>
              <a:gd name="connsiteX3" fmla="*/ 155964 w 311922"/>
              <a:gd name="connsiteY3" fmla="*/ 261853 h 311893"/>
              <a:gd name="connsiteX4" fmla="*/ 129966 w 311922"/>
              <a:gd name="connsiteY4" fmla="*/ 288038 h 311893"/>
              <a:gd name="connsiteX5" fmla="*/ 129966 w 311922"/>
              <a:gd name="connsiteY5" fmla="*/ 311893 h 311893"/>
              <a:gd name="connsiteX6" fmla="*/ 0 w 311922"/>
              <a:gd name="connsiteY6" fmla="*/ 215598 h 311893"/>
              <a:gd name="connsiteX7" fmla="*/ 92 w 311922"/>
              <a:gd name="connsiteY7" fmla="*/ 214481 h 311893"/>
              <a:gd name="connsiteX8" fmla="*/ 0 w 311922"/>
              <a:gd name="connsiteY8" fmla="*/ 214481 h 311893"/>
              <a:gd name="connsiteX9" fmla="*/ 0 w 311922"/>
              <a:gd name="connsiteY9" fmla="*/ 157111 h 311893"/>
              <a:gd name="connsiteX10" fmla="*/ 563 w 311922"/>
              <a:gd name="connsiteY10" fmla="*/ 157111 h 311893"/>
              <a:gd name="connsiteX11" fmla="*/ 0 w 311922"/>
              <a:gd name="connsiteY11" fmla="*/ 150134 h 311893"/>
              <a:gd name="connsiteX12" fmla="*/ 143050 w 311922"/>
              <a:gd name="connsiteY12" fmla="*/ 52787 h 311893"/>
              <a:gd name="connsiteX13" fmla="*/ 142962 w 311922"/>
              <a:gd name="connsiteY13" fmla="*/ 52369 h 311893"/>
              <a:gd name="connsiteX14" fmla="*/ 142962 w 311922"/>
              <a:gd name="connsiteY14" fmla="*/ 39276 h 311893"/>
              <a:gd name="connsiteX15" fmla="*/ 129966 w 311922"/>
              <a:gd name="connsiteY15" fmla="*/ 39276 h 311893"/>
              <a:gd name="connsiteX16" fmla="*/ 116972 w 311922"/>
              <a:gd name="connsiteY16" fmla="*/ 26183 h 311893"/>
              <a:gd name="connsiteX17" fmla="*/ 116972 w 311922"/>
              <a:gd name="connsiteY17" fmla="*/ 13093 h 311893"/>
              <a:gd name="connsiteX18" fmla="*/ 129966 w 311922"/>
              <a:gd name="connsiteY18" fmla="*/ 0 h 311893"/>
              <a:gd name="connsiteX19" fmla="*/ 181952 w 311922"/>
              <a:gd name="connsiteY19" fmla="*/ 0 h 311893"/>
              <a:gd name="connsiteX20" fmla="*/ 194954 w 311922"/>
              <a:gd name="connsiteY20" fmla="*/ 13093 h 311893"/>
              <a:gd name="connsiteX21" fmla="*/ 194954 w 311922"/>
              <a:gd name="connsiteY21" fmla="*/ 26183 h 311893"/>
              <a:gd name="connsiteX22" fmla="*/ 181952 w 311922"/>
              <a:gd name="connsiteY22" fmla="*/ 39276 h 311893"/>
              <a:gd name="connsiteX23" fmla="*/ 168960 w 311922"/>
              <a:gd name="connsiteY23" fmla="*/ 39276 h 311893"/>
              <a:gd name="connsiteX24" fmla="*/ 168960 w 311922"/>
              <a:gd name="connsiteY24" fmla="*/ 52369 h 311893"/>
              <a:gd name="connsiteX25" fmla="*/ 168874 w 311922"/>
              <a:gd name="connsiteY25" fmla="*/ 52787 h 311893"/>
              <a:gd name="connsiteX26" fmla="*/ 311923 w 311922"/>
              <a:gd name="connsiteY26" fmla="*/ 150134 h 311893"/>
              <a:gd name="connsiteX27" fmla="*/ 311358 w 311922"/>
              <a:gd name="connsiteY27" fmla="*/ 157111 h 311893"/>
              <a:gd name="connsiteX28" fmla="*/ 311923 w 311922"/>
              <a:gd name="connsiteY28" fmla="*/ 157111 h 311893"/>
              <a:gd name="connsiteX29" fmla="*/ 311923 w 311922"/>
              <a:gd name="connsiteY29" fmla="*/ 214481 h 311893"/>
              <a:gd name="connsiteX30" fmla="*/ 311831 w 311922"/>
              <a:gd name="connsiteY30" fmla="*/ 214481 h 311893"/>
              <a:gd name="connsiteX31" fmla="*/ 311923 w 311922"/>
              <a:gd name="connsiteY31" fmla="*/ 215598 h 311893"/>
              <a:gd name="connsiteX32" fmla="*/ 155964 w 311922"/>
              <a:gd name="connsiteY32" fmla="*/ 77389 h 311893"/>
              <a:gd name="connsiteX33" fmla="*/ 25824 w 311922"/>
              <a:gd name="connsiteY33" fmla="*/ 150143 h 311893"/>
              <a:gd name="connsiteX34" fmla="*/ 155964 w 311922"/>
              <a:gd name="connsiteY34" fmla="*/ 222899 h 311893"/>
              <a:gd name="connsiteX35" fmla="*/ 286094 w 311922"/>
              <a:gd name="connsiteY35" fmla="*/ 150143 h 311893"/>
              <a:gd name="connsiteX36" fmla="*/ 155964 w 311922"/>
              <a:gd name="connsiteY36" fmla="*/ 77389 h 311893"/>
              <a:gd name="connsiteX37" fmla="*/ 223790 w 311922"/>
              <a:gd name="connsiteY37" fmla="*/ 129412 h 311893"/>
              <a:gd name="connsiteX38" fmla="*/ 215474 w 311922"/>
              <a:gd name="connsiteY38" fmla="*/ 164571 h 311893"/>
              <a:gd name="connsiteX39" fmla="*/ 256964 w 311922"/>
              <a:gd name="connsiteY39" fmla="*/ 180637 h 311893"/>
              <a:gd name="connsiteX40" fmla="*/ 244397 w 311922"/>
              <a:gd name="connsiteY40" fmla="*/ 191042 h 311893"/>
              <a:gd name="connsiteX41" fmla="*/ 212287 w 311922"/>
              <a:gd name="connsiteY41" fmla="*/ 178041 h 311893"/>
              <a:gd name="connsiteX42" fmla="*/ 209019 w 311922"/>
              <a:gd name="connsiteY42" fmla="*/ 191869 h 311893"/>
              <a:gd name="connsiteX43" fmla="*/ 201448 w 311922"/>
              <a:gd name="connsiteY43" fmla="*/ 196389 h 311893"/>
              <a:gd name="connsiteX44" fmla="*/ 195752 w 311922"/>
              <a:gd name="connsiteY44" fmla="*/ 191869 h 311893"/>
              <a:gd name="connsiteX45" fmla="*/ 198802 w 311922"/>
              <a:gd name="connsiteY45" fmla="*/ 174671 h 311893"/>
              <a:gd name="connsiteX46" fmla="*/ 155964 w 311922"/>
              <a:gd name="connsiteY46" fmla="*/ 170247 h 311893"/>
              <a:gd name="connsiteX47" fmla="*/ 113118 w 311922"/>
              <a:gd name="connsiteY47" fmla="*/ 174671 h 311893"/>
              <a:gd name="connsiteX48" fmla="*/ 116169 w 311922"/>
              <a:gd name="connsiteY48" fmla="*/ 191869 h 311893"/>
              <a:gd name="connsiteX49" fmla="*/ 110473 w 311922"/>
              <a:gd name="connsiteY49" fmla="*/ 196389 h 311893"/>
              <a:gd name="connsiteX50" fmla="*/ 102904 w 311922"/>
              <a:gd name="connsiteY50" fmla="*/ 191869 h 311893"/>
              <a:gd name="connsiteX51" fmla="*/ 99633 w 311922"/>
              <a:gd name="connsiteY51" fmla="*/ 178041 h 311893"/>
              <a:gd name="connsiteX52" fmla="*/ 67526 w 311922"/>
              <a:gd name="connsiteY52" fmla="*/ 191042 h 311893"/>
              <a:gd name="connsiteX53" fmla="*/ 54958 w 311922"/>
              <a:gd name="connsiteY53" fmla="*/ 180637 h 311893"/>
              <a:gd name="connsiteX54" fmla="*/ 96447 w 311922"/>
              <a:gd name="connsiteY54" fmla="*/ 164571 h 311893"/>
              <a:gd name="connsiteX55" fmla="*/ 88133 w 311922"/>
              <a:gd name="connsiteY55" fmla="*/ 129412 h 311893"/>
              <a:gd name="connsiteX56" fmla="*/ 41980 w 311922"/>
              <a:gd name="connsiteY56" fmla="*/ 157454 h 311893"/>
              <a:gd name="connsiteX57" fmla="*/ 41185 w 311922"/>
              <a:gd name="connsiteY57" fmla="*/ 150144 h 311893"/>
              <a:gd name="connsiteX58" fmla="*/ 44862 w 311922"/>
              <a:gd name="connsiteY58" fmla="*/ 134286 h 311893"/>
              <a:gd name="connsiteX59" fmla="*/ 84858 w 311922"/>
              <a:gd name="connsiteY59" fmla="*/ 115570 h 311893"/>
              <a:gd name="connsiteX60" fmla="*/ 81497 w 311922"/>
              <a:gd name="connsiteY60" fmla="*/ 101370 h 311893"/>
              <a:gd name="connsiteX61" fmla="*/ 96779 w 311922"/>
              <a:gd name="connsiteY61" fmla="*/ 95240 h 311893"/>
              <a:gd name="connsiteX62" fmla="*/ 100055 w 311922"/>
              <a:gd name="connsiteY62" fmla="*/ 101037 h 311893"/>
              <a:gd name="connsiteX63" fmla="*/ 101810 w 311922"/>
              <a:gd name="connsiteY63" fmla="*/ 110929 h 311893"/>
              <a:gd name="connsiteX64" fmla="*/ 155964 w 311922"/>
              <a:gd name="connsiteY64" fmla="*/ 104745 h 311893"/>
              <a:gd name="connsiteX65" fmla="*/ 210112 w 311922"/>
              <a:gd name="connsiteY65" fmla="*/ 110929 h 311893"/>
              <a:gd name="connsiteX66" fmla="*/ 211867 w 311922"/>
              <a:gd name="connsiteY66" fmla="*/ 101037 h 311893"/>
              <a:gd name="connsiteX67" fmla="*/ 215145 w 311922"/>
              <a:gd name="connsiteY67" fmla="*/ 95240 h 311893"/>
              <a:gd name="connsiteX68" fmla="*/ 230424 w 311922"/>
              <a:gd name="connsiteY68" fmla="*/ 101370 h 311893"/>
              <a:gd name="connsiteX69" fmla="*/ 227064 w 311922"/>
              <a:gd name="connsiteY69" fmla="*/ 115570 h 311893"/>
              <a:gd name="connsiteX70" fmla="*/ 267059 w 311922"/>
              <a:gd name="connsiteY70" fmla="*/ 134286 h 311893"/>
              <a:gd name="connsiteX71" fmla="*/ 270738 w 311922"/>
              <a:gd name="connsiteY71" fmla="*/ 150144 h 311893"/>
              <a:gd name="connsiteX72" fmla="*/ 269941 w 311922"/>
              <a:gd name="connsiteY72" fmla="*/ 157454 h 311893"/>
              <a:gd name="connsiteX73" fmla="*/ 223790 w 311922"/>
              <a:gd name="connsiteY73" fmla="*/ 129412 h 311893"/>
              <a:gd name="connsiteX74" fmla="*/ 155964 w 311922"/>
              <a:gd name="connsiteY74" fmla="*/ 117876 h 311893"/>
              <a:gd name="connsiteX75" fmla="*/ 104190 w 311922"/>
              <a:gd name="connsiteY75" fmla="*/ 124350 h 311893"/>
              <a:gd name="connsiteX76" fmla="*/ 110773 w 311922"/>
              <a:gd name="connsiteY76" fmla="*/ 161438 h 311893"/>
              <a:gd name="connsiteX77" fmla="*/ 155964 w 311922"/>
              <a:gd name="connsiteY77" fmla="*/ 157116 h 311893"/>
              <a:gd name="connsiteX78" fmla="*/ 201153 w 311922"/>
              <a:gd name="connsiteY78" fmla="*/ 161438 h 311893"/>
              <a:gd name="connsiteX79" fmla="*/ 207728 w 311922"/>
              <a:gd name="connsiteY79" fmla="*/ 124350 h 311893"/>
              <a:gd name="connsiteX80" fmla="*/ 155964 w 311922"/>
              <a:gd name="connsiteY80" fmla="*/ 117876 h 311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311922" h="311893">
                <a:moveTo>
                  <a:pt x="311923" y="215598"/>
                </a:moveTo>
                <a:cubicBezTo>
                  <a:pt x="311923" y="264028"/>
                  <a:pt x="255687" y="304124"/>
                  <a:pt x="181952" y="311893"/>
                </a:cubicBezTo>
                <a:lnTo>
                  <a:pt x="181952" y="288038"/>
                </a:lnTo>
                <a:cubicBezTo>
                  <a:pt x="181952" y="273577"/>
                  <a:pt x="170314" y="261853"/>
                  <a:pt x="155964" y="261853"/>
                </a:cubicBezTo>
                <a:cubicBezTo>
                  <a:pt x="141604" y="261853"/>
                  <a:pt x="129966" y="273577"/>
                  <a:pt x="129966" y="288038"/>
                </a:cubicBezTo>
                <a:lnTo>
                  <a:pt x="129966" y="311893"/>
                </a:lnTo>
                <a:cubicBezTo>
                  <a:pt x="56234" y="304124"/>
                  <a:pt x="0" y="264029"/>
                  <a:pt x="0" y="215598"/>
                </a:cubicBezTo>
                <a:cubicBezTo>
                  <a:pt x="0" y="215220"/>
                  <a:pt x="85" y="214858"/>
                  <a:pt x="92" y="214481"/>
                </a:cubicBezTo>
                <a:lnTo>
                  <a:pt x="0" y="214481"/>
                </a:lnTo>
                <a:lnTo>
                  <a:pt x="0" y="157111"/>
                </a:lnTo>
                <a:lnTo>
                  <a:pt x="563" y="157111"/>
                </a:lnTo>
                <a:cubicBezTo>
                  <a:pt x="302" y="154799"/>
                  <a:pt x="0" y="152493"/>
                  <a:pt x="0" y="150134"/>
                </a:cubicBezTo>
                <a:cubicBezTo>
                  <a:pt x="0" y="98875"/>
                  <a:pt x="62969" y="56911"/>
                  <a:pt x="143050" y="52787"/>
                </a:cubicBezTo>
                <a:cubicBezTo>
                  <a:pt x="143045" y="52639"/>
                  <a:pt x="142962" y="52518"/>
                  <a:pt x="142962" y="52369"/>
                </a:cubicBezTo>
                <a:lnTo>
                  <a:pt x="142962" y="39276"/>
                </a:lnTo>
                <a:lnTo>
                  <a:pt x="129966" y="39276"/>
                </a:lnTo>
                <a:cubicBezTo>
                  <a:pt x="122788" y="39276"/>
                  <a:pt x="116972" y="33415"/>
                  <a:pt x="116972" y="26183"/>
                </a:cubicBezTo>
                <a:lnTo>
                  <a:pt x="116972" y="13093"/>
                </a:lnTo>
                <a:cubicBezTo>
                  <a:pt x="116972" y="5863"/>
                  <a:pt x="122788" y="0"/>
                  <a:pt x="129966" y="0"/>
                </a:cubicBezTo>
                <a:lnTo>
                  <a:pt x="181952" y="0"/>
                </a:lnTo>
                <a:cubicBezTo>
                  <a:pt x="189132" y="0"/>
                  <a:pt x="194954" y="5862"/>
                  <a:pt x="194954" y="13093"/>
                </a:cubicBezTo>
                <a:lnTo>
                  <a:pt x="194954" y="26183"/>
                </a:lnTo>
                <a:cubicBezTo>
                  <a:pt x="194954" y="33416"/>
                  <a:pt x="189132" y="39276"/>
                  <a:pt x="181952" y="39276"/>
                </a:cubicBezTo>
                <a:lnTo>
                  <a:pt x="168960" y="39276"/>
                </a:lnTo>
                <a:lnTo>
                  <a:pt x="168960" y="52369"/>
                </a:lnTo>
                <a:cubicBezTo>
                  <a:pt x="168960" y="52519"/>
                  <a:pt x="168878" y="52640"/>
                  <a:pt x="168874" y="52787"/>
                </a:cubicBezTo>
                <a:cubicBezTo>
                  <a:pt x="248951" y="56911"/>
                  <a:pt x="311923" y="98875"/>
                  <a:pt x="311923" y="150134"/>
                </a:cubicBezTo>
                <a:cubicBezTo>
                  <a:pt x="311923" y="152494"/>
                  <a:pt x="311619" y="154799"/>
                  <a:pt x="311358" y="157111"/>
                </a:cubicBezTo>
                <a:lnTo>
                  <a:pt x="311923" y="157111"/>
                </a:lnTo>
                <a:lnTo>
                  <a:pt x="311923" y="214481"/>
                </a:lnTo>
                <a:lnTo>
                  <a:pt x="311831" y="214481"/>
                </a:lnTo>
                <a:cubicBezTo>
                  <a:pt x="311837" y="214858"/>
                  <a:pt x="311923" y="215221"/>
                  <a:pt x="311923" y="215598"/>
                </a:cubicBezTo>
                <a:close/>
                <a:moveTo>
                  <a:pt x="155964" y="77389"/>
                </a:moveTo>
                <a:cubicBezTo>
                  <a:pt x="84086" y="77389"/>
                  <a:pt x="25824" y="109957"/>
                  <a:pt x="25824" y="150143"/>
                </a:cubicBezTo>
                <a:cubicBezTo>
                  <a:pt x="25824" y="190321"/>
                  <a:pt x="84086" y="222899"/>
                  <a:pt x="155964" y="222899"/>
                </a:cubicBezTo>
                <a:cubicBezTo>
                  <a:pt x="227832" y="222899"/>
                  <a:pt x="286094" y="190321"/>
                  <a:pt x="286094" y="150143"/>
                </a:cubicBezTo>
                <a:cubicBezTo>
                  <a:pt x="286094" y="109957"/>
                  <a:pt x="227832" y="77389"/>
                  <a:pt x="155964" y="77389"/>
                </a:cubicBezTo>
                <a:close/>
                <a:moveTo>
                  <a:pt x="223790" y="129412"/>
                </a:moveTo>
                <a:lnTo>
                  <a:pt x="215474" y="164571"/>
                </a:lnTo>
                <a:cubicBezTo>
                  <a:pt x="230695" y="168536"/>
                  <a:pt x="244620" y="174028"/>
                  <a:pt x="256964" y="180637"/>
                </a:cubicBezTo>
                <a:cubicBezTo>
                  <a:pt x="253381" y="184336"/>
                  <a:pt x="249164" y="187822"/>
                  <a:pt x="244397" y="191042"/>
                </a:cubicBezTo>
                <a:cubicBezTo>
                  <a:pt x="234780" y="185815"/>
                  <a:pt x="223993" y="181415"/>
                  <a:pt x="212287" y="178041"/>
                </a:cubicBezTo>
                <a:lnTo>
                  <a:pt x="209019" y="191869"/>
                </a:lnTo>
                <a:cubicBezTo>
                  <a:pt x="208425" y="194383"/>
                  <a:pt x="205040" y="196389"/>
                  <a:pt x="201448" y="196389"/>
                </a:cubicBezTo>
                <a:cubicBezTo>
                  <a:pt x="197860" y="196389"/>
                  <a:pt x="195307" y="194383"/>
                  <a:pt x="195752" y="191869"/>
                </a:cubicBezTo>
                <a:lnTo>
                  <a:pt x="198802" y="174671"/>
                </a:lnTo>
                <a:cubicBezTo>
                  <a:pt x="185332" y="171843"/>
                  <a:pt x="170953" y="170247"/>
                  <a:pt x="155964" y="170247"/>
                </a:cubicBezTo>
                <a:cubicBezTo>
                  <a:pt x="140966" y="170247"/>
                  <a:pt x="126591" y="171843"/>
                  <a:pt x="113118" y="174671"/>
                </a:cubicBezTo>
                <a:lnTo>
                  <a:pt x="116169" y="191869"/>
                </a:lnTo>
                <a:cubicBezTo>
                  <a:pt x="116614" y="194383"/>
                  <a:pt x="114062" y="196389"/>
                  <a:pt x="110473" y="196389"/>
                </a:cubicBezTo>
                <a:cubicBezTo>
                  <a:pt x="106883" y="196389"/>
                  <a:pt x="103499" y="194383"/>
                  <a:pt x="102904" y="191869"/>
                </a:cubicBezTo>
                <a:lnTo>
                  <a:pt x="99633" y="178041"/>
                </a:lnTo>
                <a:cubicBezTo>
                  <a:pt x="87930" y="181415"/>
                  <a:pt x="77143" y="185815"/>
                  <a:pt x="67526" y="191042"/>
                </a:cubicBezTo>
                <a:cubicBezTo>
                  <a:pt x="62757" y="187822"/>
                  <a:pt x="58540" y="184336"/>
                  <a:pt x="54958" y="180637"/>
                </a:cubicBezTo>
                <a:cubicBezTo>
                  <a:pt x="67304" y="174028"/>
                  <a:pt x="81224" y="168536"/>
                  <a:pt x="96447" y="164571"/>
                </a:cubicBezTo>
                <a:lnTo>
                  <a:pt x="88133" y="129412"/>
                </a:lnTo>
                <a:cubicBezTo>
                  <a:pt x="69347" y="136277"/>
                  <a:pt x="53601" y="145967"/>
                  <a:pt x="41980" y="157454"/>
                </a:cubicBezTo>
                <a:cubicBezTo>
                  <a:pt x="41494" y="155051"/>
                  <a:pt x="41185" y="152620"/>
                  <a:pt x="41185" y="150144"/>
                </a:cubicBezTo>
                <a:cubicBezTo>
                  <a:pt x="41185" y="144661"/>
                  <a:pt x="42546" y="139362"/>
                  <a:pt x="44862" y="134286"/>
                </a:cubicBezTo>
                <a:cubicBezTo>
                  <a:pt x="56546" y="126831"/>
                  <a:pt x="69879" y="120390"/>
                  <a:pt x="84858" y="115570"/>
                </a:cubicBezTo>
                <a:lnTo>
                  <a:pt x="81497" y="101370"/>
                </a:lnTo>
                <a:cubicBezTo>
                  <a:pt x="86265" y="99093"/>
                  <a:pt x="91387" y="97063"/>
                  <a:pt x="96779" y="95240"/>
                </a:cubicBezTo>
                <a:cubicBezTo>
                  <a:pt x="98401" y="96859"/>
                  <a:pt x="99665" y="98827"/>
                  <a:pt x="100055" y="101037"/>
                </a:cubicBezTo>
                <a:lnTo>
                  <a:pt x="101810" y="110929"/>
                </a:lnTo>
                <a:cubicBezTo>
                  <a:pt x="118701" y="106998"/>
                  <a:pt x="136890" y="104745"/>
                  <a:pt x="155964" y="104745"/>
                </a:cubicBezTo>
                <a:cubicBezTo>
                  <a:pt x="175034" y="104745"/>
                  <a:pt x="193223" y="106998"/>
                  <a:pt x="210112" y="110929"/>
                </a:cubicBezTo>
                <a:lnTo>
                  <a:pt x="211867" y="101037"/>
                </a:lnTo>
                <a:cubicBezTo>
                  <a:pt x="212259" y="98827"/>
                  <a:pt x="213521" y="96859"/>
                  <a:pt x="215145" y="95240"/>
                </a:cubicBezTo>
                <a:cubicBezTo>
                  <a:pt x="220536" y="97062"/>
                  <a:pt x="225657" y="99093"/>
                  <a:pt x="230424" y="101370"/>
                </a:cubicBezTo>
                <a:lnTo>
                  <a:pt x="227064" y="115570"/>
                </a:lnTo>
                <a:cubicBezTo>
                  <a:pt x="242037" y="120391"/>
                  <a:pt x="255377" y="126831"/>
                  <a:pt x="267059" y="134286"/>
                </a:cubicBezTo>
                <a:cubicBezTo>
                  <a:pt x="269375" y="139362"/>
                  <a:pt x="270738" y="144661"/>
                  <a:pt x="270738" y="150144"/>
                </a:cubicBezTo>
                <a:cubicBezTo>
                  <a:pt x="270738" y="152620"/>
                  <a:pt x="270429" y="155051"/>
                  <a:pt x="269941" y="157454"/>
                </a:cubicBezTo>
                <a:cubicBezTo>
                  <a:pt x="258322" y="145966"/>
                  <a:pt x="242574" y="136277"/>
                  <a:pt x="223790" y="129412"/>
                </a:cubicBezTo>
                <a:close/>
                <a:moveTo>
                  <a:pt x="155964" y="117876"/>
                </a:moveTo>
                <a:cubicBezTo>
                  <a:pt x="137615" y="117876"/>
                  <a:pt x="120139" y="120197"/>
                  <a:pt x="104190" y="124350"/>
                </a:cubicBezTo>
                <a:lnTo>
                  <a:pt x="110773" y="161438"/>
                </a:lnTo>
                <a:cubicBezTo>
                  <a:pt x="125092" y="158706"/>
                  <a:pt x="140202" y="157116"/>
                  <a:pt x="155964" y="157116"/>
                </a:cubicBezTo>
                <a:cubicBezTo>
                  <a:pt x="171717" y="157116"/>
                  <a:pt x="186831" y="158706"/>
                  <a:pt x="201153" y="161438"/>
                </a:cubicBezTo>
                <a:lnTo>
                  <a:pt x="207728" y="124350"/>
                </a:lnTo>
                <a:cubicBezTo>
                  <a:pt x="191782" y="120197"/>
                  <a:pt x="174308" y="117876"/>
                  <a:pt x="155964" y="117876"/>
                </a:cubicBezTo>
                <a:close/>
              </a:path>
            </a:pathLst>
          </a:custGeom>
          <a:solidFill>
            <a:schemeClr val="accent1"/>
          </a:solidFill>
          <a:ln w="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2" name="图形 112">
            <a:extLst>
              <a:ext uri="{FF2B5EF4-FFF2-40B4-BE49-F238E27FC236}">
                <a16:creationId xmlns:a16="http://schemas.microsoft.com/office/drawing/2014/main" id="{E01A06BB-5A92-4049-8942-9147A6C023C8}"/>
              </a:ext>
            </a:extLst>
          </p:cNvPr>
          <p:cNvSpPr/>
          <p:nvPr/>
        </p:nvSpPr>
        <p:spPr>
          <a:xfrm>
            <a:off x="2117687" y="5755371"/>
            <a:ext cx="236823" cy="310814"/>
          </a:xfrm>
          <a:custGeom>
            <a:avLst/>
            <a:gdLst>
              <a:gd name="connsiteX0" fmla="*/ 210511 w 236823"/>
              <a:gd name="connsiteY0" fmla="*/ 310815 h 310814"/>
              <a:gd name="connsiteX1" fmla="*/ 26312 w 236823"/>
              <a:gd name="connsiteY1" fmla="*/ 310815 h 310814"/>
              <a:gd name="connsiteX2" fmla="*/ 0 w 236823"/>
              <a:gd name="connsiteY2" fmla="*/ 284913 h 310814"/>
              <a:gd name="connsiteX3" fmla="*/ 0 w 236823"/>
              <a:gd name="connsiteY3" fmla="*/ 103603 h 310814"/>
              <a:gd name="connsiteX4" fmla="*/ 26312 w 236823"/>
              <a:gd name="connsiteY4" fmla="*/ 77702 h 310814"/>
              <a:gd name="connsiteX5" fmla="*/ 52629 w 236823"/>
              <a:gd name="connsiteY5" fmla="*/ 77702 h 310814"/>
              <a:gd name="connsiteX6" fmla="*/ 26312 w 236823"/>
              <a:gd name="connsiteY6" fmla="*/ 51800 h 310814"/>
              <a:gd name="connsiteX7" fmla="*/ 26312 w 236823"/>
              <a:gd name="connsiteY7" fmla="*/ 25899 h 310814"/>
              <a:gd name="connsiteX8" fmla="*/ 52629 w 236823"/>
              <a:gd name="connsiteY8" fmla="*/ 0 h 310814"/>
              <a:gd name="connsiteX9" fmla="*/ 184199 w 236823"/>
              <a:gd name="connsiteY9" fmla="*/ 0 h 310814"/>
              <a:gd name="connsiteX10" fmla="*/ 210511 w 236823"/>
              <a:gd name="connsiteY10" fmla="*/ 25899 h 310814"/>
              <a:gd name="connsiteX11" fmla="*/ 210511 w 236823"/>
              <a:gd name="connsiteY11" fmla="*/ 51800 h 310814"/>
              <a:gd name="connsiteX12" fmla="*/ 184199 w 236823"/>
              <a:gd name="connsiteY12" fmla="*/ 77702 h 310814"/>
              <a:gd name="connsiteX13" fmla="*/ 210511 w 236823"/>
              <a:gd name="connsiteY13" fmla="*/ 77702 h 310814"/>
              <a:gd name="connsiteX14" fmla="*/ 236823 w 236823"/>
              <a:gd name="connsiteY14" fmla="*/ 103603 h 310814"/>
              <a:gd name="connsiteX15" fmla="*/ 236823 w 236823"/>
              <a:gd name="connsiteY15" fmla="*/ 284913 h 310814"/>
              <a:gd name="connsiteX16" fmla="*/ 210511 w 236823"/>
              <a:gd name="connsiteY16" fmla="*/ 310815 h 310814"/>
              <a:gd name="connsiteX17" fmla="*/ 210511 w 236823"/>
              <a:gd name="connsiteY17" fmla="*/ 103603 h 310814"/>
              <a:gd name="connsiteX18" fmla="*/ 26312 w 236823"/>
              <a:gd name="connsiteY18" fmla="*/ 103603 h 310814"/>
              <a:gd name="connsiteX19" fmla="*/ 26312 w 236823"/>
              <a:gd name="connsiteY19" fmla="*/ 142460 h 310814"/>
              <a:gd name="connsiteX20" fmla="*/ 210511 w 236823"/>
              <a:gd name="connsiteY20" fmla="*/ 142460 h 310814"/>
              <a:gd name="connsiteX21" fmla="*/ 210511 w 236823"/>
              <a:gd name="connsiteY21" fmla="*/ 103603 h 310814"/>
              <a:gd name="connsiteX22" fmla="*/ 210511 w 236823"/>
              <a:gd name="connsiteY22" fmla="*/ 155406 h 310814"/>
              <a:gd name="connsiteX23" fmla="*/ 26312 w 236823"/>
              <a:gd name="connsiteY23" fmla="*/ 155406 h 310814"/>
              <a:gd name="connsiteX24" fmla="*/ 26312 w 236823"/>
              <a:gd name="connsiteY24" fmla="*/ 284913 h 310814"/>
              <a:gd name="connsiteX25" fmla="*/ 210511 w 236823"/>
              <a:gd name="connsiteY25" fmla="*/ 284913 h 310814"/>
              <a:gd name="connsiteX26" fmla="*/ 210511 w 236823"/>
              <a:gd name="connsiteY26" fmla="*/ 155406 h 310814"/>
              <a:gd name="connsiteX27" fmla="*/ 78941 w 236823"/>
              <a:gd name="connsiteY27" fmla="*/ 207209 h 310814"/>
              <a:gd name="connsiteX28" fmla="*/ 105258 w 236823"/>
              <a:gd name="connsiteY28" fmla="*/ 207209 h 310814"/>
              <a:gd name="connsiteX29" fmla="*/ 105258 w 236823"/>
              <a:gd name="connsiteY29" fmla="*/ 181307 h 310814"/>
              <a:gd name="connsiteX30" fmla="*/ 118412 w 236823"/>
              <a:gd name="connsiteY30" fmla="*/ 168357 h 310814"/>
              <a:gd name="connsiteX31" fmla="*/ 131570 w 236823"/>
              <a:gd name="connsiteY31" fmla="*/ 181307 h 310814"/>
              <a:gd name="connsiteX32" fmla="*/ 131570 w 236823"/>
              <a:gd name="connsiteY32" fmla="*/ 207209 h 310814"/>
              <a:gd name="connsiteX33" fmla="*/ 157882 w 236823"/>
              <a:gd name="connsiteY33" fmla="*/ 207209 h 310814"/>
              <a:gd name="connsiteX34" fmla="*/ 171040 w 236823"/>
              <a:gd name="connsiteY34" fmla="*/ 220160 h 310814"/>
              <a:gd name="connsiteX35" fmla="*/ 157882 w 236823"/>
              <a:gd name="connsiteY35" fmla="*/ 233115 h 310814"/>
              <a:gd name="connsiteX36" fmla="*/ 131570 w 236823"/>
              <a:gd name="connsiteY36" fmla="*/ 233115 h 310814"/>
              <a:gd name="connsiteX37" fmla="*/ 131570 w 236823"/>
              <a:gd name="connsiteY37" fmla="*/ 259012 h 310814"/>
              <a:gd name="connsiteX38" fmla="*/ 118412 w 236823"/>
              <a:gd name="connsiteY38" fmla="*/ 271962 h 310814"/>
              <a:gd name="connsiteX39" fmla="*/ 105258 w 236823"/>
              <a:gd name="connsiteY39" fmla="*/ 259012 h 310814"/>
              <a:gd name="connsiteX40" fmla="*/ 105258 w 236823"/>
              <a:gd name="connsiteY40" fmla="*/ 233115 h 310814"/>
              <a:gd name="connsiteX41" fmla="*/ 78941 w 236823"/>
              <a:gd name="connsiteY41" fmla="*/ 233115 h 310814"/>
              <a:gd name="connsiteX42" fmla="*/ 65783 w 236823"/>
              <a:gd name="connsiteY42" fmla="*/ 220160 h 310814"/>
              <a:gd name="connsiteX43" fmla="*/ 78941 w 236823"/>
              <a:gd name="connsiteY43" fmla="*/ 207209 h 310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236823" h="310814">
                <a:moveTo>
                  <a:pt x="210511" y="310815"/>
                </a:moveTo>
                <a:lnTo>
                  <a:pt x="26312" y="310815"/>
                </a:lnTo>
                <a:cubicBezTo>
                  <a:pt x="11781" y="310815"/>
                  <a:pt x="0" y="299218"/>
                  <a:pt x="0" y="284913"/>
                </a:cubicBezTo>
                <a:lnTo>
                  <a:pt x="0" y="103603"/>
                </a:lnTo>
                <a:cubicBezTo>
                  <a:pt x="0" y="89299"/>
                  <a:pt x="11781" y="77702"/>
                  <a:pt x="26312" y="77702"/>
                </a:cubicBezTo>
                <a:lnTo>
                  <a:pt x="52629" y="77702"/>
                </a:lnTo>
                <a:cubicBezTo>
                  <a:pt x="38097" y="77702"/>
                  <a:pt x="26312" y="66105"/>
                  <a:pt x="26312" y="51800"/>
                </a:cubicBezTo>
                <a:lnTo>
                  <a:pt x="26312" y="25899"/>
                </a:lnTo>
                <a:cubicBezTo>
                  <a:pt x="26312" y="11594"/>
                  <a:pt x="38097" y="0"/>
                  <a:pt x="52629" y="0"/>
                </a:cubicBezTo>
                <a:lnTo>
                  <a:pt x="184199" y="0"/>
                </a:lnTo>
                <a:cubicBezTo>
                  <a:pt x="198726" y="0"/>
                  <a:pt x="210511" y="11595"/>
                  <a:pt x="210511" y="25899"/>
                </a:cubicBezTo>
                <a:lnTo>
                  <a:pt x="210511" y="51800"/>
                </a:lnTo>
                <a:cubicBezTo>
                  <a:pt x="210511" y="66105"/>
                  <a:pt x="198726" y="77702"/>
                  <a:pt x="184199" y="77702"/>
                </a:cubicBezTo>
                <a:lnTo>
                  <a:pt x="210511" y="77702"/>
                </a:lnTo>
                <a:cubicBezTo>
                  <a:pt x="225043" y="77702"/>
                  <a:pt x="236823" y="89299"/>
                  <a:pt x="236823" y="103603"/>
                </a:cubicBezTo>
                <a:lnTo>
                  <a:pt x="236823" y="284913"/>
                </a:lnTo>
                <a:cubicBezTo>
                  <a:pt x="236823" y="299218"/>
                  <a:pt x="225043" y="310815"/>
                  <a:pt x="210511" y="310815"/>
                </a:cubicBezTo>
                <a:close/>
                <a:moveTo>
                  <a:pt x="210511" y="103603"/>
                </a:moveTo>
                <a:lnTo>
                  <a:pt x="26312" y="103603"/>
                </a:lnTo>
                <a:lnTo>
                  <a:pt x="26312" y="142460"/>
                </a:lnTo>
                <a:lnTo>
                  <a:pt x="210511" y="142460"/>
                </a:lnTo>
                <a:lnTo>
                  <a:pt x="210511" y="103603"/>
                </a:lnTo>
                <a:close/>
                <a:moveTo>
                  <a:pt x="210511" y="155406"/>
                </a:moveTo>
                <a:lnTo>
                  <a:pt x="26312" y="155406"/>
                </a:lnTo>
                <a:lnTo>
                  <a:pt x="26312" y="284913"/>
                </a:lnTo>
                <a:lnTo>
                  <a:pt x="210511" y="284913"/>
                </a:lnTo>
                <a:lnTo>
                  <a:pt x="210511" y="155406"/>
                </a:lnTo>
                <a:close/>
                <a:moveTo>
                  <a:pt x="78941" y="207209"/>
                </a:moveTo>
                <a:lnTo>
                  <a:pt x="105258" y="207209"/>
                </a:lnTo>
                <a:lnTo>
                  <a:pt x="105258" y="181307"/>
                </a:lnTo>
                <a:cubicBezTo>
                  <a:pt x="105258" y="174152"/>
                  <a:pt x="111146" y="168357"/>
                  <a:pt x="118412" y="168357"/>
                </a:cubicBezTo>
                <a:cubicBezTo>
                  <a:pt x="125677" y="168357"/>
                  <a:pt x="131570" y="174152"/>
                  <a:pt x="131570" y="181307"/>
                </a:cubicBezTo>
                <a:lnTo>
                  <a:pt x="131570" y="207209"/>
                </a:lnTo>
                <a:lnTo>
                  <a:pt x="157882" y="207209"/>
                </a:lnTo>
                <a:cubicBezTo>
                  <a:pt x="165148" y="207209"/>
                  <a:pt x="171040" y="213005"/>
                  <a:pt x="171040" y="220160"/>
                </a:cubicBezTo>
                <a:cubicBezTo>
                  <a:pt x="171040" y="227314"/>
                  <a:pt x="165148" y="233115"/>
                  <a:pt x="157882" y="233115"/>
                </a:cubicBezTo>
                <a:lnTo>
                  <a:pt x="131570" y="233115"/>
                </a:lnTo>
                <a:lnTo>
                  <a:pt x="131570" y="259012"/>
                </a:lnTo>
                <a:cubicBezTo>
                  <a:pt x="131570" y="266167"/>
                  <a:pt x="125677" y="271962"/>
                  <a:pt x="118412" y="271962"/>
                </a:cubicBezTo>
                <a:cubicBezTo>
                  <a:pt x="111146" y="271962"/>
                  <a:pt x="105258" y="266167"/>
                  <a:pt x="105258" y="259012"/>
                </a:cubicBezTo>
                <a:lnTo>
                  <a:pt x="105258" y="233115"/>
                </a:lnTo>
                <a:lnTo>
                  <a:pt x="78941" y="233115"/>
                </a:lnTo>
                <a:cubicBezTo>
                  <a:pt x="71675" y="233115"/>
                  <a:pt x="65783" y="227314"/>
                  <a:pt x="65783" y="220160"/>
                </a:cubicBezTo>
                <a:cubicBezTo>
                  <a:pt x="65783" y="213005"/>
                  <a:pt x="71676" y="207209"/>
                  <a:pt x="78941" y="207209"/>
                </a:cubicBezTo>
                <a:close/>
              </a:path>
            </a:pathLst>
          </a:custGeom>
          <a:solidFill>
            <a:schemeClr val="accent1"/>
          </a:solidFill>
          <a:ln w="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3" name="图形 114">
            <a:extLst>
              <a:ext uri="{FF2B5EF4-FFF2-40B4-BE49-F238E27FC236}">
                <a16:creationId xmlns:a16="http://schemas.microsoft.com/office/drawing/2014/main" id="{B8C4AFAB-410F-4C48-B096-A97C95A9C170}"/>
              </a:ext>
            </a:extLst>
          </p:cNvPr>
          <p:cNvSpPr/>
          <p:nvPr/>
        </p:nvSpPr>
        <p:spPr>
          <a:xfrm>
            <a:off x="3182735" y="5754903"/>
            <a:ext cx="313721" cy="313543"/>
          </a:xfrm>
          <a:custGeom>
            <a:avLst/>
            <a:gdLst>
              <a:gd name="connsiteX0" fmla="*/ 293865 w 313721"/>
              <a:gd name="connsiteY0" fmla="*/ 147405 h 313543"/>
              <a:gd name="connsiteX1" fmla="*/ 171701 w 313721"/>
              <a:gd name="connsiteY1" fmla="*/ 303283 h 313543"/>
              <a:gd name="connsiteX2" fmla="*/ 141753 w 313721"/>
              <a:gd name="connsiteY2" fmla="*/ 303283 h 313543"/>
              <a:gd name="connsiteX3" fmla="*/ 19856 w 313721"/>
              <a:gd name="connsiteY3" fmla="*/ 147405 h 313543"/>
              <a:gd name="connsiteX4" fmla="*/ 0 w 313721"/>
              <a:gd name="connsiteY4" fmla="*/ 88230 h 313543"/>
              <a:gd name="connsiteX5" fmla="*/ 78430 w 313721"/>
              <a:gd name="connsiteY5" fmla="*/ 0 h 313543"/>
              <a:gd name="connsiteX6" fmla="*/ 156554 w 313721"/>
              <a:gd name="connsiteY6" fmla="*/ 44288 h 313543"/>
              <a:gd name="connsiteX7" fmla="*/ 235291 w 313721"/>
              <a:gd name="connsiteY7" fmla="*/ 0 h 313543"/>
              <a:gd name="connsiteX8" fmla="*/ 313722 w 313721"/>
              <a:gd name="connsiteY8" fmla="*/ 88230 h 313543"/>
              <a:gd name="connsiteX9" fmla="*/ 293865 w 313721"/>
              <a:gd name="connsiteY9" fmla="*/ 147405 h 313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3721" h="313543">
                <a:moveTo>
                  <a:pt x="293865" y="147405"/>
                </a:moveTo>
                <a:lnTo>
                  <a:pt x="171701" y="303283"/>
                </a:lnTo>
                <a:cubicBezTo>
                  <a:pt x="158010" y="316964"/>
                  <a:pt x="155434" y="316964"/>
                  <a:pt x="141753" y="303283"/>
                </a:cubicBezTo>
                <a:lnTo>
                  <a:pt x="19856" y="147405"/>
                </a:lnTo>
                <a:cubicBezTo>
                  <a:pt x="9478" y="130699"/>
                  <a:pt x="0" y="112921"/>
                  <a:pt x="0" y="88230"/>
                </a:cubicBezTo>
                <a:cubicBezTo>
                  <a:pt x="0" y="42210"/>
                  <a:pt x="32408" y="0"/>
                  <a:pt x="78430" y="0"/>
                </a:cubicBezTo>
                <a:cubicBezTo>
                  <a:pt x="111097" y="0"/>
                  <a:pt x="137378" y="18401"/>
                  <a:pt x="156554" y="44288"/>
                </a:cubicBezTo>
                <a:cubicBezTo>
                  <a:pt x="176296" y="19262"/>
                  <a:pt x="202625" y="0"/>
                  <a:pt x="235291" y="0"/>
                </a:cubicBezTo>
                <a:cubicBezTo>
                  <a:pt x="281314" y="0"/>
                  <a:pt x="313722" y="42210"/>
                  <a:pt x="313722" y="88230"/>
                </a:cubicBezTo>
                <a:cubicBezTo>
                  <a:pt x="313722" y="112921"/>
                  <a:pt x="306082" y="130709"/>
                  <a:pt x="293865" y="147405"/>
                </a:cubicBezTo>
                <a:close/>
              </a:path>
            </a:pathLst>
          </a:custGeom>
          <a:solidFill>
            <a:schemeClr val="accent1"/>
          </a:solidFill>
          <a:ln w="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4" name="图形 116">
            <a:extLst>
              <a:ext uri="{FF2B5EF4-FFF2-40B4-BE49-F238E27FC236}">
                <a16:creationId xmlns:a16="http://schemas.microsoft.com/office/drawing/2014/main" id="{8665BFD6-739A-4C17-89D0-8F793068E5E4}"/>
              </a:ext>
            </a:extLst>
          </p:cNvPr>
          <p:cNvSpPr/>
          <p:nvPr/>
        </p:nvSpPr>
        <p:spPr>
          <a:xfrm>
            <a:off x="4290240" y="5754944"/>
            <a:ext cx="303665" cy="313699"/>
          </a:xfrm>
          <a:custGeom>
            <a:avLst/>
            <a:gdLst>
              <a:gd name="connsiteX0" fmla="*/ 303402 w 303665"/>
              <a:gd name="connsiteY0" fmla="*/ 267740 h 313699"/>
              <a:gd name="connsiteX1" fmla="*/ 303240 w 303665"/>
              <a:gd name="connsiteY1" fmla="*/ 265588 h 313699"/>
              <a:gd name="connsiteX2" fmla="*/ 201673 w 303665"/>
              <a:gd name="connsiteY2" fmla="*/ 190009 h 313699"/>
              <a:gd name="connsiteX3" fmla="*/ 221123 w 303665"/>
              <a:gd name="connsiteY3" fmla="*/ 135793 h 313699"/>
              <a:gd name="connsiteX4" fmla="*/ 221123 w 303665"/>
              <a:gd name="connsiteY4" fmla="*/ 78583 h 313699"/>
              <a:gd name="connsiteX5" fmla="*/ 147646 w 303665"/>
              <a:gd name="connsiteY5" fmla="*/ 0 h 313699"/>
              <a:gd name="connsiteX6" fmla="*/ 74170 w 303665"/>
              <a:gd name="connsiteY6" fmla="*/ 78583 h 313699"/>
              <a:gd name="connsiteX7" fmla="*/ 74170 w 303665"/>
              <a:gd name="connsiteY7" fmla="*/ 135793 h 313699"/>
              <a:gd name="connsiteX8" fmla="*/ 95543 w 303665"/>
              <a:gd name="connsiteY8" fmla="*/ 192219 h 313699"/>
              <a:gd name="connsiteX9" fmla="*/ 434 w 303665"/>
              <a:gd name="connsiteY9" fmla="*/ 265932 h 313699"/>
              <a:gd name="connsiteX10" fmla="*/ 262 w 303665"/>
              <a:gd name="connsiteY10" fmla="*/ 268056 h 313699"/>
              <a:gd name="connsiteX11" fmla="*/ 11484 w 303665"/>
              <a:gd name="connsiteY11" fmla="*/ 290777 h 313699"/>
              <a:gd name="connsiteX12" fmla="*/ 151837 w 303665"/>
              <a:gd name="connsiteY12" fmla="*/ 313699 h 313699"/>
              <a:gd name="connsiteX13" fmla="*/ 292199 w 303665"/>
              <a:gd name="connsiteY13" fmla="*/ 290768 h 313699"/>
              <a:gd name="connsiteX14" fmla="*/ 303402 w 303665"/>
              <a:gd name="connsiteY14" fmla="*/ 267740 h 313699"/>
              <a:gd name="connsiteX15" fmla="*/ 93763 w 303665"/>
              <a:gd name="connsiteY15" fmla="*/ 135793 h 313699"/>
              <a:gd name="connsiteX16" fmla="*/ 93763 w 303665"/>
              <a:gd name="connsiteY16" fmla="*/ 78583 h 313699"/>
              <a:gd name="connsiteX17" fmla="*/ 147647 w 303665"/>
              <a:gd name="connsiteY17" fmla="*/ 19871 h 313699"/>
              <a:gd name="connsiteX18" fmla="*/ 201530 w 303665"/>
              <a:gd name="connsiteY18" fmla="*/ 78583 h 313699"/>
              <a:gd name="connsiteX19" fmla="*/ 201530 w 303665"/>
              <a:gd name="connsiteY19" fmla="*/ 135793 h 313699"/>
              <a:gd name="connsiteX20" fmla="*/ 147647 w 303665"/>
              <a:gd name="connsiteY20" fmla="*/ 194505 h 313699"/>
              <a:gd name="connsiteX21" fmla="*/ 93763 w 303665"/>
              <a:gd name="connsiteY21" fmla="*/ 135793 h 313699"/>
              <a:gd name="connsiteX22" fmla="*/ 283235 w 303665"/>
              <a:gd name="connsiteY22" fmla="*/ 273108 h 313699"/>
              <a:gd name="connsiteX23" fmla="*/ 151837 w 303665"/>
              <a:gd name="connsiteY23" fmla="*/ 293830 h 313699"/>
              <a:gd name="connsiteX24" fmla="*/ 20449 w 303665"/>
              <a:gd name="connsiteY24" fmla="*/ 273117 h 313699"/>
              <a:gd name="connsiteX25" fmla="*/ 19578 w 303665"/>
              <a:gd name="connsiteY25" fmla="*/ 272639 h 313699"/>
              <a:gd name="connsiteX26" fmla="*/ 19760 w 303665"/>
              <a:gd name="connsiteY26" fmla="*/ 270094 h 313699"/>
              <a:gd name="connsiteX27" fmla="*/ 20028 w 303665"/>
              <a:gd name="connsiteY27" fmla="*/ 265933 h 313699"/>
              <a:gd name="connsiteX28" fmla="*/ 116629 w 303665"/>
              <a:gd name="connsiteY28" fmla="*/ 207470 h 313699"/>
              <a:gd name="connsiteX29" fmla="*/ 147646 w 303665"/>
              <a:gd name="connsiteY29" fmla="*/ 214376 h 313699"/>
              <a:gd name="connsiteX30" fmla="*/ 180730 w 303665"/>
              <a:gd name="connsiteY30" fmla="*/ 206426 h 313699"/>
              <a:gd name="connsiteX31" fmla="*/ 283646 w 303665"/>
              <a:gd name="connsiteY31" fmla="*/ 265588 h 313699"/>
              <a:gd name="connsiteX32" fmla="*/ 283914 w 303665"/>
              <a:gd name="connsiteY32" fmla="*/ 269740 h 313699"/>
              <a:gd name="connsiteX33" fmla="*/ 284277 w 303665"/>
              <a:gd name="connsiteY33" fmla="*/ 272418 h 313699"/>
              <a:gd name="connsiteX34" fmla="*/ 283235 w 303665"/>
              <a:gd name="connsiteY34" fmla="*/ 273108 h 313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303665" h="313699">
                <a:moveTo>
                  <a:pt x="303402" y="267740"/>
                </a:moveTo>
                <a:cubicBezTo>
                  <a:pt x="303335" y="266994"/>
                  <a:pt x="303240" y="266277"/>
                  <a:pt x="303240" y="265588"/>
                </a:cubicBezTo>
                <a:cubicBezTo>
                  <a:pt x="303240" y="236553"/>
                  <a:pt x="260885" y="202839"/>
                  <a:pt x="201673" y="190009"/>
                </a:cubicBezTo>
                <a:cubicBezTo>
                  <a:pt x="213823" y="176108"/>
                  <a:pt x="221123" y="157242"/>
                  <a:pt x="221123" y="135793"/>
                </a:cubicBezTo>
                <a:lnTo>
                  <a:pt x="221123" y="78583"/>
                </a:lnTo>
                <a:cubicBezTo>
                  <a:pt x="221123" y="33790"/>
                  <a:pt x="189532" y="0"/>
                  <a:pt x="147646" y="0"/>
                </a:cubicBezTo>
                <a:cubicBezTo>
                  <a:pt x="105751" y="0"/>
                  <a:pt x="74170" y="33790"/>
                  <a:pt x="74170" y="78583"/>
                </a:cubicBezTo>
                <a:lnTo>
                  <a:pt x="74170" y="135793"/>
                </a:lnTo>
                <a:cubicBezTo>
                  <a:pt x="74170" y="158381"/>
                  <a:pt x="82215" y="178146"/>
                  <a:pt x="95543" y="192219"/>
                </a:cubicBezTo>
                <a:cubicBezTo>
                  <a:pt x="44970" y="205316"/>
                  <a:pt x="434" y="233893"/>
                  <a:pt x="434" y="265932"/>
                </a:cubicBezTo>
                <a:cubicBezTo>
                  <a:pt x="434" y="266612"/>
                  <a:pt x="338" y="267329"/>
                  <a:pt x="262" y="268056"/>
                </a:cubicBezTo>
                <a:cubicBezTo>
                  <a:pt x="-226" y="272849"/>
                  <a:pt x="-1365" y="284061"/>
                  <a:pt x="11484" y="290777"/>
                </a:cubicBezTo>
                <a:cubicBezTo>
                  <a:pt x="39048" y="305128"/>
                  <a:pt x="91515" y="313699"/>
                  <a:pt x="151837" y="313699"/>
                </a:cubicBezTo>
                <a:cubicBezTo>
                  <a:pt x="212159" y="313699"/>
                  <a:pt x="264626" y="305128"/>
                  <a:pt x="292199" y="290768"/>
                </a:cubicBezTo>
                <a:cubicBezTo>
                  <a:pt x="305039" y="284061"/>
                  <a:pt x="303890" y="272629"/>
                  <a:pt x="303402" y="267740"/>
                </a:cubicBezTo>
                <a:close/>
                <a:moveTo>
                  <a:pt x="93763" y="135793"/>
                </a:moveTo>
                <a:lnTo>
                  <a:pt x="93763" y="78583"/>
                </a:lnTo>
                <a:cubicBezTo>
                  <a:pt x="93763" y="45109"/>
                  <a:pt x="116926" y="19871"/>
                  <a:pt x="147647" y="19871"/>
                </a:cubicBezTo>
                <a:cubicBezTo>
                  <a:pt x="178367" y="19871"/>
                  <a:pt x="201530" y="45109"/>
                  <a:pt x="201530" y="78583"/>
                </a:cubicBezTo>
                <a:lnTo>
                  <a:pt x="201530" y="135793"/>
                </a:lnTo>
                <a:cubicBezTo>
                  <a:pt x="201530" y="169268"/>
                  <a:pt x="178367" y="194505"/>
                  <a:pt x="147647" y="194505"/>
                </a:cubicBezTo>
                <a:cubicBezTo>
                  <a:pt x="116926" y="194505"/>
                  <a:pt x="93763" y="169268"/>
                  <a:pt x="93763" y="135793"/>
                </a:cubicBezTo>
                <a:close/>
                <a:moveTo>
                  <a:pt x="283235" y="273108"/>
                </a:moveTo>
                <a:cubicBezTo>
                  <a:pt x="258685" y="285889"/>
                  <a:pt x="208341" y="293830"/>
                  <a:pt x="151837" y="293830"/>
                </a:cubicBezTo>
                <a:cubicBezTo>
                  <a:pt x="95332" y="293830"/>
                  <a:pt x="44989" y="285889"/>
                  <a:pt x="20449" y="273117"/>
                </a:cubicBezTo>
                <a:cubicBezTo>
                  <a:pt x="19990" y="272869"/>
                  <a:pt x="19702" y="272677"/>
                  <a:pt x="19578" y="272639"/>
                </a:cubicBezTo>
                <a:cubicBezTo>
                  <a:pt x="19559" y="272016"/>
                  <a:pt x="19674" y="270888"/>
                  <a:pt x="19760" y="270094"/>
                </a:cubicBezTo>
                <a:cubicBezTo>
                  <a:pt x="19903" y="268669"/>
                  <a:pt x="20028" y="267272"/>
                  <a:pt x="20028" y="265933"/>
                </a:cubicBezTo>
                <a:cubicBezTo>
                  <a:pt x="20028" y="248301"/>
                  <a:pt x="59177" y="217141"/>
                  <a:pt x="116629" y="207470"/>
                </a:cubicBezTo>
                <a:cubicBezTo>
                  <a:pt x="125966" y="211880"/>
                  <a:pt x="136414" y="214376"/>
                  <a:pt x="147646" y="214376"/>
                </a:cubicBezTo>
                <a:cubicBezTo>
                  <a:pt x="159710" y="214376"/>
                  <a:pt x="170875" y="211497"/>
                  <a:pt x="180730" y="206426"/>
                </a:cubicBezTo>
                <a:cubicBezTo>
                  <a:pt x="241644" y="214730"/>
                  <a:pt x="283646" y="247411"/>
                  <a:pt x="283646" y="265588"/>
                </a:cubicBezTo>
                <a:cubicBezTo>
                  <a:pt x="283646" y="266909"/>
                  <a:pt x="283770" y="268305"/>
                  <a:pt x="283914" y="269740"/>
                </a:cubicBezTo>
                <a:cubicBezTo>
                  <a:pt x="284019" y="270773"/>
                  <a:pt x="284172" y="272333"/>
                  <a:pt x="284277" y="272418"/>
                </a:cubicBezTo>
                <a:cubicBezTo>
                  <a:pt x="284277" y="272418"/>
                  <a:pt x="284019" y="272696"/>
                  <a:pt x="283235" y="273108"/>
                </a:cubicBezTo>
                <a:close/>
              </a:path>
            </a:pathLst>
          </a:custGeom>
          <a:solidFill>
            <a:schemeClr val="accent1"/>
          </a:solidFill>
          <a:ln w="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5" name="图形 118">
            <a:extLst>
              <a:ext uri="{FF2B5EF4-FFF2-40B4-BE49-F238E27FC236}">
                <a16:creationId xmlns:a16="http://schemas.microsoft.com/office/drawing/2014/main" id="{FD3FCD1D-79DE-425B-9B17-54BA76FBF3B5}"/>
              </a:ext>
            </a:extLst>
          </p:cNvPr>
          <p:cNvSpPr/>
          <p:nvPr/>
        </p:nvSpPr>
        <p:spPr>
          <a:xfrm>
            <a:off x="5386300" y="5757922"/>
            <a:ext cx="314102" cy="304273"/>
          </a:xfrm>
          <a:custGeom>
            <a:avLst/>
            <a:gdLst>
              <a:gd name="connsiteX0" fmla="*/ 281272 w 314102"/>
              <a:gd name="connsiteY0" fmla="*/ 15624 h 304273"/>
              <a:gd name="connsiteX1" fmla="*/ 270105 w 314102"/>
              <a:gd name="connsiteY1" fmla="*/ 16975 h 304273"/>
              <a:gd name="connsiteX2" fmla="*/ 108309 w 314102"/>
              <a:gd name="connsiteY2" fmla="*/ 86938 h 304273"/>
              <a:gd name="connsiteX3" fmla="*/ 97477 w 314102"/>
              <a:gd name="connsiteY3" fmla="*/ 97118 h 304273"/>
              <a:gd name="connsiteX4" fmla="*/ 97477 w 314102"/>
              <a:gd name="connsiteY4" fmla="*/ 185417 h 304273"/>
              <a:gd name="connsiteX5" fmla="*/ 108990 w 314102"/>
              <a:gd name="connsiteY5" fmla="*/ 195597 h 304273"/>
              <a:gd name="connsiteX6" fmla="*/ 272367 w 314102"/>
              <a:gd name="connsiteY6" fmla="*/ 267036 h 304273"/>
              <a:gd name="connsiteX7" fmla="*/ 281272 w 314102"/>
              <a:gd name="connsiteY7" fmla="*/ 266575 h 304273"/>
              <a:gd name="connsiteX8" fmla="*/ 281272 w 314102"/>
              <a:gd name="connsiteY8" fmla="*/ 15624 h 304273"/>
              <a:gd name="connsiteX9" fmla="*/ 75142 w 314102"/>
              <a:gd name="connsiteY9" fmla="*/ 86938 h 304273"/>
              <a:gd name="connsiteX10" fmla="*/ 33167 w 314102"/>
              <a:gd name="connsiteY10" fmla="*/ 86938 h 304273"/>
              <a:gd name="connsiteX11" fmla="*/ 1 w 314102"/>
              <a:gd name="connsiteY11" fmla="*/ 118857 h 304273"/>
              <a:gd name="connsiteX12" fmla="*/ 1 w 314102"/>
              <a:gd name="connsiteY12" fmla="*/ 160965 h 304273"/>
              <a:gd name="connsiteX13" fmla="*/ 31816 w 314102"/>
              <a:gd name="connsiteY13" fmla="*/ 196286 h 304273"/>
              <a:gd name="connsiteX14" fmla="*/ 43328 w 314102"/>
              <a:gd name="connsiteY14" fmla="*/ 215984 h 304273"/>
              <a:gd name="connsiteX15" fmla="*/ 43328 w 314102"/>
              <a:gd name="connsiteY15" fmla="*/ 292043 h 304273"/>
              <a:gd name="connsiteX16" fmla="*/ 54160 w 314102"/>
              <a:gd name="connsiteY16" fmla="*/ 304274 h 304273"/>
              <a:gd name="connsiteX17" fmla="*/ 74462 w 314102"/>
              <a:gd name="connsiteY17" fmla="*/ 304274 h 304273"/>
              <a:gd name="connsiteX18" fmla="*/ 86646 w 314102"/>
              <a:gd name="connsiteY18" fmla="*/ 292724 h 304273"/>
              <a:gd name="connsiteX19" fmla="*/ 77175 w 314102"/>
              <a:gd name="connsiteY19" fmla="*/ 250615 h 304273"/>
              <a:gd name="connsiteX20" fmla="*/ 75143 w 314102"/>
              <a:gd name="connsiteY20" fmla="*/ 218016 h 304273"/>
              <a:gd name="connsiteX21" fmla="*/ 85975 w 314102"/>
              <a:gd name="connsiteY21" fmla="*/ 195597 h 304273"/>
              <a:gd name="connsiteX22" fmla="*/ 86646 w 314102"/>
              <a:gd name="connsiteY22" fmla="*/ 98479 h 304273"/>
              <a:gd name="connsiteX23" fmla="*/ 75142 w 314102"/>
              <a:gd name="connsiteY23" fmla="*/ 86938 h 304273"/>
              <a:gd name="connsiteX24" fmla="*/ 303271 w 314102"/>
              <a:gd name="connsiteY24" fmla="*/ 0 h 304273"/>
              <a:gd name="connsiteX25" fmla="*/ 292439 w 314102"/>
              <a:gd name="connsiteY25" fmla="*/ 10870 h 304273"/>
              <a:gd name="connsiteX26" fmla="*/ 292439 w 314102"/>
              <a:gd name="connsiteY26" fmla="*/ 271674 h 304273"/>
              <a:gd name="connsiteX27" fmla="*/ 303271 w 314102"/>
              <a:gd name="connsiteY27" fmla="*/ 282535 h 304273"/>
              <a:gd name="connsiteX28" fmla="*/ 314103 w 314102"/>
              <a:gd name="connsiteY28" fmla="*/ 271674 h 304273"/>
              <a:gd name="connsiteX29" fmla="*/ 314103 w 314102"/>
              <a:gd name="connsiteY29" fmla="*/ 10870 h 304273"/>
              <a:gd name="connsiteX30" fmla="*/ 303271 w 314102"/>
              <a:gd name="connsiteY30" fmla="*/ 0 h 304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14102" h="304273">
                <a:moveTo>
                  <a:pt x="281272" y="15624"/>
                </a:moveTo>
                <a:cubicBezTo>
                  <a:pt x="281272" y="3393"/>
                  <a:pt x="270105" y="16975"/>
                  <a:pt x="270105" y="16975"/>
                </a:cubicBezTo>
                <a:cubicBezTo>
                  <a:pt x="217298" y="93044"/>
                  <a:pt x="108309" y="86938"/>
                  <a:pt x="108309" y="86938"/>
                </a:cubicBezTo>
                <a:cubicBezTo>
                  <a:pt x="95455" y="86938"/>
                  <a:pt x="97477" y="97118"/>
                  <a:pt x="97477" y="97118"/>
                </a:cubicBezTo>
                <a:lnTo>
                  <a:pt x="97477" y="185417"/>
                </a:lnTo>
                <a:cubicBezTo>
                  <a:pt x="97477" y="195597"/>
                  <a:pt x="108990" y="195597"/>
                  <a:pt x="108990" y="195597"/>
                </a:cubicBezTo>
                <a:cubicBezTo>
                  <a:pt x="230842" y="195597"/>
                  <a:pt x="272367" y="267036"/>
                  <a:pt x="272367" y="267036"/>
                </a:cubicBezTo>
                <a:cubicBezTo>
                  <a:pt x="272367" y="267036"/>
                  <a:pt x="281953" y="278125"/>
                  <a:pt x="281272" y="266575"/>
                </a:cubicBezTo>
                <a:lnTo>
                  <a:pt x="281272" y="15624"/>
                </a:lnTo>
                <a:close/>
                <a:moveTo>
                  <a:pt x="75142" y="86938"/>
                </a:moveTo>
                <a:lnTo>
                  <a:pt x="33167" y="86938"/>
                </a:lnTo>
                <a:cubicBezTo>
                  <a:pt x="33167" y="86938"/>
                  <a:pt x="1" y="88290"/>
                  <a:pt x="1" y="118857"/>
                </a:cubicBezTo>
                <a:lnTo>
                  <a:pt x="1" y="160965"/>
                </a:lnTo>
                <a:cubicBezTo>
                  <a:pt x="1" y="160965"/>
                  <a:pt x="-680" y="196286"/>
                  <a:pt x="31816" y="196286"/>
                </a:cubicBezTo>
                <a:cubicBezTo>
                  <a:pt x="31816" y="196286"/>
                  <a:pt x="43328" y="203073"/>
                  <a:pt x="43328" y="215984"/>
                </a:cubicBezTo>
                <a:lnTo>
                  <a:pt x="43328" y="292043"/>
                </a:lnTo>
                <a:cubicBezTo>
                  <a:pt x="43328" y="292043"/>
                  <a:pt x="41296" y="304274"/>
                  <a:pt x="54160" y="304274"/>
                </a:cubicBezTo>
                <a:lnTo>
                  <a:pt x="74462" y="304274"/>
                </a:lnTo>
                <a:cubicBezTo>
                  <a:pt x="74462" y="304274"/>
                  <a:pt x="86646" y="301552"/>
                  <a:pt x="86646" y="292724"/>
                </a:cubicBezTo>
                <a:cubicBezTo>
                  <a:pt x="86646" y="292724"/>
                  <a:pt x="85294" y="250615"/>
                  <a:pt x="77175" y="250615"/>
                </a:cubicBezTo>
                <a:cubicBezTo>
                  <a:pt x="77175" y="250615"/>
                  <a:pt x="96806" y="228205"/>
                  <a:pt x="75143" y="218016"/>
                </a:cubicBezTo>
                <a:cubicBezTo>
                  <a:pt x="75143" y="218016"/>
                  <a:pt x="85975" y="203753"/>
                  <a:pt x="85975" y="195597"/>
                </a:cubicBezTo>
                <a:lnTo>
                  <a:pt x="86646" y="98479"/>
                </a:lnTo>
                <a:cubicBezTo>
                  <a:pt x="86645" y="98479"/>
                  <a:pt x="88678" y="86938"/>
                  <a:pt x="75142" y="86938"/>
                </a:cubicBezTo>
                <a:close/>
                <a:moveTo>
                  <a:pt x="303271" y="0"/>
                </a:moveTo>
                <a:cubicBezTo>
                  <a:pt x="297290" y="0"/>
                  <a:pt x="292439" y="4860"/>
                  <a:pt x="292439" y="10870"/>
                </a:cubicBezTo>
                <a:lnTo>
                  <a:pt x="292439" y="271674"/>
                </a:lnTo>
                <a:cubicBezTo>
                  <a:pt x="292439" y="277675"/>
                  <a:pt x="297290" y="282535"/>
                  <a:pt x="303271" y="282535"/>
                </a:cubicBezTo>
                <a:cubicBezTo>
                  <a:pt x="309253" y="282535"/>
                  <a:pt x="314103" y="277675"/>
                  <a:pt x="314103" y="271674"/>
                </a:cubicBezTo>
                <a:lnTo>
                  <a:pt x="314103" y="10870"/>
                </a:lnTo>
                <a:cubicBezTo>
                  <a:pt x="314103" y="4860"/>
                  <a:pt x="309253" y="0"/>
                  <a:pt x="303271" y="0"/>
                </a:cubicBezTo>
                <a:close/>
              </a:path>
            </a:pathLst>
          </a:custGeom>
          <a:solidFill>
            <a:schemeClr val="accent1"/>
          </a:solidFill>
          <a:ln w="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6" name="图形 120">
            <a:extLst>
              <a:ext uri="{FF2B5EF4-FFF2-40B4-BE49-F238E27FC236}">
                <a16:creationId xmlns:a16="http://schemas.microsoft.com/office/drawing/2014/main" id="{2961C737-055F-4D44-B6AF-48589467FCE6}"/>
              </a:ext>
            </a:extLst>
          </p:cNvPr>
          <p:cNvSpPr/>
          <p:nvPr/>
        </p:nvSpPr>
        <p:spPr>
          <a:xfrm>
            <a:off x="6490126" y="5820137"/>
            <a:ext cx="314153" cy="183095"/>
          </a:xfrm>
          <a:custGeom>
            <a:avLst/>
            <a:gdLst>
              <a:gd name="connsiteX0" fmla="*/ 3855 w 314153"/>
              <a:gd name="connsiteY0" fmla="*/ 3855 h 183095"/>
              <a:gd name="connsiteX1" fmla="*/ 22434 w 314153"/>
              <a:gd name="connsiteY1" fmla="*/ 3855 h 183095"/>
              <a:gd name="connsiteX2" fmla="*/ 157075 w 314153"/>
              <a:gd name="connsiteY2" fmla="*/ 151251 h 183095"/>
              <a:gd name="connsiteX3" fmla="*/ 291716 w 314153"/>
              <a:gd name="connsiteY3" fmla="*/ 3855 h 183095"/>
              <a:gd name="connsiteX4" fmla="*/ 310308 w 314153"/>
              <a:gd name="connsiteY4" fmla="*/ 3855 h 183095"/>
              <a:gd name="connsiteX5" fmla="*/ 310308 w 314153"/>
              <a:gd name="connsiteY5" fmla="*/ 22497 h 183095"/>
              <a:gd name="connsiteX6" fmla="*/ 167035 w 314153"/>
              <a:gd name="connsiteY6" fmla="*/ 179342 h 183095"/>
              <a:gd name="connsiteX7" fmla="*/ 157075 w 314153"/>
              <a:gd name="connsiteY7" fmla="*/ 183075 h 183095"/>
              <a:gd name="connsiteX8" fmla="*/ 147114 w 314153"/>
              <a:gd name="connsiteY8" fmla="*/ 179342 h 183095"/>
              <a:gd name="connsiteX9" fmla="*/ 3855 w 314153"/>
              <a:gd name="connsiteY9" fmla="*/ 22497 h 183095"/>
              <a:gd name="connsiteX10" fmla="*/ 3855 w 314153"/>
              <a:gd name="connsiteY10" fmla="*/ 3855 h 183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4153" h="183095">
                <a:moveTo>
                  <a:pt x="3855" y="3855"/>
                </a:moveTo>
                <a:cubicBezTo>
                  <a:pt x="8982" y="-1285"/>
                  <a:pt x="17307" y="-1285"/>
                  <a:pt x="22434" y="3855"/>
                </a:cubicBezTo>
                <a:lnTo>
                  <a:pt x="157075" y="151251"/>
                </a:lnTo>
                <a:lnTo>
                  <a:pt x="291716" y="3855"/>
                </a:lnTo>
                <a:cubicBezTo>
                  <a:pt x="296844" y="-1285"/>
                  <a:pt x="305168" y="-1285"/>
                  <a:pt x="310308" y="3855"/>
                </a:cubicBezTo>
                <a:cubicBezTo>
                  <a:pt x="315435" y="9007"/>
                  <a:pt x="315435" y="17357"/>
                  <a:pt x="310308" y="22497"/>
                </a:cubicBezTo>
                <a:lnTo>
                  <a:pt x="167035" y="179342"/>
                </a:lnTo>
                <a:cubicBezTo>
                  <a:pt x="164286" y="182091"/>
                  <a:pt x="160655" y="183267"/>
                  <a:pt x="157075" y="183075"/>
                </a:cubicBezTo>
                <a:cubicBezTo>
                  <a:pt x="153495" y="183267"/>
                  <a:pt x="149863" y="182091"/>
                  <a:pt x="147114" y="179342"/>
                </a:cubicBezTo>
                <a:lnTo>
                  <a:pt x="3855" y="22497"/>
                </a:lnTo>
                <a:cubicBezTo>
                  <a:pt x="-1285" y="17357"/>
                  <a:pt x="-1285" y="9007"/>
                  <a:pt x="3855" y="3855"/>
                </a:cubicBezTo>
                <a:close/>
              </a:path>
            </a:pathLst>
          </a:custGeom>
          <a:solidFill>
            <a:schemeClr val="accent1"/>
          </a:solidFill>
          <a:ln w="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7" name="图形 122">
            <a:extLst>
              <a:ext uri="{FF2B5EF4-FFF2-40B4-BE49-F238E27FC236}">
                <a16:creationId xmlns:a16="http://schemas.microsoft.com/office/drawing/2014/main" id="{9E7712BC-514D-4741-A573-87F740E65C90}"/>
              </a:ext>
            </a:extLst>
          </p:cNvPr>
          <p:cNvSpPr/>
          <p:nvPr/>
        </p:nvSpPr>
        <p:spPr>
          <a:xfrm>
            <a:off x="7591377" y="5756123"/>
            <a:ext cx="313620" cy="308593"/>
          </a:xfrm>
          <a:custGeom>
            <a:avLst/>
            <a:gdLst>
              <a:gd name="connsiteX0" fmla="*/ 78435 w 313620"/>
              <a:gd name="connsiteY0" fmla="*/ 216801 h 308593"/>
              <a:gd name="connsiteX1" fmla="*/ 78435 w 313620"/>
              <a:gd name="connsiteY1" fmla="*/ 250326 h 308593"/>
              <a:gd name="connsiteX2" fmla="*/ 141136 w 313620"/>
              <a:gd name="connsiteY2" fmla="*/ 202900 h 308593"/>
              <a:gd name="connsiteX3" fmla="*/ 141136 w 313620"/>
              <a:gd name="connsiteY3" fmla="*/ 308594 h 308593"/>
              <a:gd name="connsiteX4" fmla="*/ 172479 w 313620"/>
              <a:gd name="connsiteY4" fmla="*/ 308594 h 308593"/>
              <a:gd name="connsiteX5" fmla="*/ 172479 w 313620"/>
              <a:gd name="connsiteY5" fmla="*/ 202900 h 308593"/>
              <a:gd name="connsiteX6" fmla="*/ 235186 w 313620"/>
              <a:gd name="connsiteY6" fmla="*/ 250326 h 308593"/>
              <a:gd name="connsiteX7" fmla="*/ 235186 w 313620"/>
              <a:gd name="connsiteY7" fmla="*/ 216801 h 308593"/>
              <a:gd name="connsiteX8" fmla="*/ 156810 w 313620"/>
              <a:gd name="connsiteY8" fmla="*/ 157515 h 308593"/>
              <a:gd name="connsiteX9" fmla="*/ 78435 w 313620"/>
              <a:gd name="connsiteY9" fmla="*/ 216801 h 308593"/>
              <a:gd name="connsiteX10" fmla="*/ 126833 w 313620"/>
              <a:gd name="connsiteY10" fmla="*/ 119426 h 308593"/>
              <a:gd name="connsiteX11" fmla="*/ 54961 w 313620"/>
              <a:gd name="connsiteY11" fmla="*/ 171944 h 308593"/>
              <a:gd name="connsiteX12" fmla="*/ 62647 w 313620"/>
              <a:gd name="connsiteY12" fmla="*/ 182559 h 308593"/>
              <a:gd name="connsiteX13" fmla="*/ 134517 w 313620"/>
              <a:gd name="connsiteY13" fmla="*/ 130041 h 308593"/>
              <a:gd name="connsiteX14" fmla="*/ 126833 w 313620"/>
              <a:gd name="connsiteY14" fmla="*/ 119426 h 308593"/>
              <a:gd name="connsiteX15" fmla="*/ 0 w 313620"/>
              <a:gd name="connsiteY15" fmla="*/ 0 h 308593"/>
              <a:gd name="connsiteX16" fmla="*/ 0 w 313620"/>
              <a:gd name="connsiteY16" fmla="*/ 249466 h 308593"/>
              <a:gd name="connsiteX17" fmla="*/ 52271 w 313620"/>
              <a:gd name="connsiteY17" fmla="*/ 249466 h 308593"/>
              <a:gd name="connsiteX18" fmla="*/ 52271 w 313620"/>
              <a:gd name="connsiteY18" fmla="*/ 223207 h 308593"/>
              <a:gd name="connsiteX19" fmla="*/ 26134 w 313620"/>
              <a:gd name="connsiteY19" fmla="*/ 223207 h 308593"/>
              <a:gd name="connsiteX20" fmla="*/ 26134 w 313620"/>
              <a:gd name="connsiteY20" fmla="*/ 26259 h 308593"/>
              <a:gd name="connsiteX21" fmla="*/ 287489 w 313620"/>
              <a:gd name="connsiteY21" fmla="*/ 26259 h 308593"/>
              <a:gd name="connsiteX22" fmla="*/ 287489 w 313620"/>
              <a:gd name="connsiteY22" fmla="*/ 223207 h 308593"/>
              <a:gd name="connsiteX23" fmla="*/ 261347 w 313620"/>
              <a:gd name="connsiteY23" fmla="*/ 223207 h 308593"/>
              <a:gd name="connsiteX24" fmla="*/ 261347 w 313620"/>
              <a:gd name="connsiteY24" fmla="*/ 249466 h 308593"/>
              <a:gd name="connsiteX25" fmla="*/ 313621 w 313620"/>
              <a:gd name="connsiteY25" fmla="*/ 249466 h 308593"/>
              <a:gd name="connsiteX26" fmla="*/ 313621 w 313620"/>
              <a:gd name="connsiteY26" fmla="*/ 0 h 308593"/>
              <a:gd name="connsiteX27" fmla="*/ 0 w 313620"/>
              <a:gd name="connsiteY27" fmla="*/ 0 h 308593"/>
              <a:gd name="connsiteX28" fmla="*/ 182982 w 313620"/>
              <a:gd name="connsiteY28" fmla="*/ 129226 h 308593"/>
              <a:gd name="connsiteX29" fmla="*/ 253750 w 313620"/>
              <a:gd name="connsiteY29" fmla="*/ 183789 h 308593"/>
              <a:gd name="connsiteX30" fmla="*/ 261317 w 313620"/>
              <a:gd name="connsiteY30" fmla="*/ 172759 h 308593"/>
              <a:gd name="connsiteX31" fmla="*/ 190549 w 313620"/>
              <a:gd name="connsiteY31" fmla="*/ 118196 h 308593"/>
              <a:gd name="connsiteX32" fmla="*/ 182982 w 313620"/>
              <a:gd name="connsiteY32" fmla="*/ 129226 h 308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13620" h="308593">
                <a:moveTo>
                  <a:pt x="78435" y="216801"/>
                </a:moveTo>
                <a:lnTo>
                  <a:pt x="78435" y="250326"/>
                </a:lnTo>
                <a:lnTo>
                  <a:pt x="141136" y="202900"/>
                </a:lnTo>
                <a:lnTo>
                  <a:pt x="141136" y="308594"/>
                </a:lnTo>
                <a:lnTo>
                  <a:pt x="172479" y="308594"/>
                </a:lnTo>
                <a:lnTo>
                  <a:pt x="172479" y="202900"/>
                </a:lnTo>
                <a:lnTo>
                  <a:pt x="235186" y="250326"/>
                </a:lnTo>
                <a:lnTo>
                  <a:pt x="235186" y="216801"/>
                </a:lnTo>
                <a:lnTo>
                  <a:pt x="156810" y="157515"/>
                </a:lnTo>
                <a:lnTo>
                  <a:pt x="78435" y="216801"/>
                </a:lnTo>
                <a:close/>
                <a:moveTo>
                  <a:pt x="126833" y="119426"/>
                </a:moveTo>
                <a:lnTo>
                  <a:pt x="54961" y="171944"/>
                </a:lnTo>
                <a:lnTo>
                  <a:pt x="62647" y="182559"/>
                </a:lnTo>
                <a:lnTo>
                  <a:pt x="134517" y="130041"/>
                </a:lnTo>
                <a:lnTo>
                  <a:pt x="126833" y="119426"/>
                </a:lnTo>
                <a:close/>
                <a:moveTo>
                  <a:pt x="0" y="0"/>
                </a:moveTo>
                <a:lnTo>
                  <a:pt x="0" y="249466"/>
                </a:lnTo>
                <a:lnTo>
                  <a:pt x="52271" y="249466"/>
                </a:lnTo>
                <a:lnTo>
                  <a:pt x="52271" y="223207"/>
                </a:lnTo>
                <a:lnTo>
                  <a:pt x="26134" y="223207"/>
                </a:lnTo>
                <a:lnTo>
                  <a:pt x="26134" y="26259"/>
                </a:lnTo>
                <a:lnTo>
                  <a:pt x="287489" y="26259"/>
                </a:lnTo>
                <a:lnTo>
                  <a:pt x="287489" y="223207"/>
                </a:lnTo>
                <a:lnTo>
                  <a:pt x="261347" y="223207"/>
                </a:lnTo>
                <a:lnTo>
                  <a:pt x="261347" y="249466"/>
                </a:lnTo>
                <a:lnTo>
                  <a:pt x="313621" y="249466"/>
                </a:lnTo>
                <a:lnTo>
                  <a:pt x="313621" y="0"/>
                </a:lnTo>
                <a:lnTo>
                  <a:pt x="0" y="0"/>
                </a:lnTo>
                <a:close/>
                <a:moveTo>
                  <a:pt x="182982" y="129226"/>
                </a:moveTo>
                <a:lnTo>
                  <a:pt x="253750" y="183789"/>
                </a:lnTo>
                <a:lnTo>
                  <a:pt x="261317" y="172759"/>
                </a:lnTo>
                <a:lnTo>
                  <a:pt x="190549" y="118196"/>
                </a:lnTo>
                <a:lnTo>
                  <a:pt x="182982" y="129226"/>
                </a:lnTo>
                <a:close/>
              </a:path>
            </a:pathLst>
          </a:custGeom>
          <a:solidFill>
            <a:schemeClr val="accent1"/>
          </a:solidFill>
          <a:ln w="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8" name="图形 124">
            <a:extLst>
              <a:ext uri="{FF2B5EF4-FFF2-40B4-BE49-F238E27FC236}">
                <a16:creationId xmlns:a16="http://schemas.microsoft.com/office/drawing/2014/main" id="{A6C9E5FB-64AB-43FF-A42E-E8B82D63AE30}"/>
              </a:ext>
            </a:extLst>
          </p:cNvPr>
          <p:cNvSpPr/>
          <p:nvPr/>
        </p:nvSpPr>
        <p:spPr>
          <a:xfrm>
            <a:off x="8693733" y="5753752"/>
            <a:ext cx="314096" cy="314052"/>
          </a:xfrm>
          <a:custGeom>
            <a:avLst/>
            <a:gdLst>
              <a:gd name="connsiteX0" fmla="*/ 313410 w 314096"/>
              <a:gd name="connsiteY0" fmla="*/ 157536 h 314052"/>
              <a:gd name="connsiteX1" fmla="*/ 313410 w 314096"/>
              <a:gd name="connsiteY1" fmla="*/ 157580 h 314052"/>
              <a:gd name="connsiteX2" fmla="*/ 313337 w 314096"/>
              <a:gd name="connsiteY2" fmla="*/ 157580 h 314052"/>
              <a:gd name="connsiteX3" fmla="*/ 274536 w 314096"/>
              <a:gd name="connsiteY3" fmla="*/ 181896 h 314052"/>
              <a:gd name="connsiteX4" fmla="*/ 235735 w 314096"/>
              <a:gd name="connsiteY4" fmla="*/ 157580 h 314052"/>
              <a:gd name="connsiteX5" fmla="*/ 235010 w 314096"/>
              <a:gd name="connsiteY5" fmla="*/ 157580 h 314052"/>
              <a:gd name="connsiteX6" fmla="*/ 196209 w 314096"/>
              <a:gd name="connsiteY6" fmla="*/ 181896 h 314052"/>
              <a:gd name="connsiteX7" fmla="*/ 169784 w 314096"/>
              <a:gd name="connsiteY7" fmla="*/ 165335 h 314052"/>
              <a:gd name="connsiteX8" fmla="*/ 169784 w 314096"/>
              <a:gd name="connsiteY8" fmla="*/ 261710 h 314052"/>
              <a:gd name="connsiteX9" fmla="*/ 117556 w 314096"/>
              <a:gd name="connsiteY9" fmla="*/ 314052 h 314052"/>
              <a:gd name="connsiteX10" fmla="*/ 65328 w 314096"/>
              <a:gd name="connsiteY10" fmla="*/ 261710 h 314052"/>
              <a:gd name="connsiteX11" fmla="*/ 78385 w 314096"/>
              <a:gd name="connsiteY11" fmla="*/ 248625 h 314052"/>
              <a:gd name="connsiteX12" fmla="*/ 92002 w 314096"/>
              <a:gd name="connsiteY12" fmla="*/ 261710 h 314052"/>
              <a:gd name="connsiteX13" fmla="*/ 117556 w 314096"/>
              <a:gd name="connsiteY13" fmla="*/ 287847 h 314052"/>
              <a:gd name="connsiteX14" fmla="*/ 143621 w 314096"/>
              <a:gd name="connsiteY14" fmla="*/ 244238 h 314052"/>
              <a:gd name="connsiteX15" fmla="*/ 143621 w 314096"/>
              <a:gd name="connsiteY15" fmla="*/ 165768 h 314052"/>
              <a:gd name="connsiteX16" fmla="*/ 117882 w 314096"/>
              <a:gd name="connsiteY16" fmla="*/ 181896 h 314052"/>
              <a:gd name="connsiteX17" fmla="*/ 79081 w 314096"/>
              <a:gd name="connsiteY17" fmla="*/ 157580 h 314052"/>
              <a:gd name="connsiteX18" fmla="*/ 78356 w 314096"/>
              <a:gd name="connsiteY18" fmla="*/ 157580 h 314052"/>
              <a:gd name="connsiteX19" fmla="*/ 39560 w 314096"/>
              <a:gd name="connsiteY19" fmla="*/ 181896 h 314052"/>
              <a:gd name="connsiteX20" fmla="*/ 759 w 314096"/>
              <a:gd name="connsiteY20" fmla="*/ 157580 h 314052"/>
              <a:gd name="connsiteX21" fmla="*/ 44 w 314096"/>
              <a:gd name="connsiteY21" fmla="*/ 157580 h 314052"/>
              <a:gd name="connsiteX22" fmla="*/ 73 w 314096"/>
              <a:gd name="connsiteY22" fmla="*/ 157152 h 314052"/>
              <a:gd name="connsiteX23" fmla="*/ 0 w 314096"/>
              <a:gd name="connsiteY23" fmla="*/ 157103 h 314052"/>
              <a:gd name="connsiteX24" fmla="*/ 73 w 314096"/>
              <a:gd name="connsiteY24" fmla="*/ 157103 h 314052"/>
              <a:gd name="connsiteX25" fmla="*/ 156732 w 314096"/>
              <a:gd name="connsiteY25" fmla="*/ 26171 h 314052"/>
              <a:gd name="connsiteX26" fmla="*/ 313386 w 314096"/>
              <a:gd name="connsiteY26" fmla="*/ 157103 h 314052"/>
              <a:gd name="connsiteX27" fmla="*/ 314097 w 314096"/>
              <a:gd name="connsiteY27" fmla="*/ 157103 h 314052"/>
              <a:gd name="connsiteX28" fmla="*/ 313410 w 314096"/>
              <a:gd name="connsiteY28" fmla="*/ 157536 h 314052"/>
              <a:gd name="connsiteX29" fmla="*/ 286201 w 314096"/>
              <a:gd name="connsiteY29" fmla="*/ 145872 h 314052"/>
              <a:gd name="connsiteX30" fmla="*/ 285539 w 314096"/>
              <a:gd name="connsiteY30" fmla="*/ 142065 h 314052"/>
              <a:gd name="connsiteX31" fmla="*/ 284268 w 314096"/>
              <a:gd name="connsiteY31" fmla="*/ 135079 h 314052"/>
              <a:gd name="connsiteX32" fmla="*/ 282930 w 314096"/>
              <a:gd name="connsiteY32" fmla="*/ 130508 h 314052"/>
              <a:gd name="connsiteX33" fmla="*/ 281143 w 314096"/>
              <a:gd name="connsiteY33" fmla="*/ 124680 h 314052"/>
              <a:gd name="connsiteX34" fmla="*/ 279088 w 314096"/>
              <a:gd name="connsiteY34" fmla="*/ 119749 h 314052"/>
              <a:gd name="connsiteX35" fmla="*/ 276897 w 314096"/>
              <a:gd name="connsiteY35" fmla="*/ 114725 h 314052"/>
              <a:gd name="connsiteX36" fmla="*/ 274084 w 314096"/>
              <a:gd name="connsiteY36" fmla="*/ 109584 h 314052"/>
              <a:gd name="connsiteX37" fmla="*/ 271610 w 314096"/>
              <a:gd name="connsiteY37" fmla="*/ 105275 h 314052"/>
              <a:gd name="connsiteX38" fmla="*/ 267984 w 314096"/>
              <a:gd name="connsiteY38" fmla="*/ 99998 h 314052"/>
              <a:gd name="connsiteX39" fmla="*/ 265354 w 314096"/>
              <a:gd name="connsiteY39" fmla="*/ 96371 h 314052"/>
              <a:gd name="connsiteX40" fmla="*/ 260856 w 314096"/>
              <a:gd name="connsiteY40" fmla="*/ 91036 h 314052"/>
              <a:gd name="connsiteX41" fmla="*/ 258198 w 314096"/>
              <a:gd name="connsiteY41" fmla="*/ 88057 h 314052"/>
              <a:gd name="connsiteX42" fmla="*/ 252784 w 314096"/>
              <a:gd name="connsiteY42" fmla="*/ 82740 h 314052"/>
              <a:gd name="connsiteX43" fmla="*/ 250223 w 314096"/>
              <a:gd name="connsiteY43" fmla="*/ 80379 h 314052"/>
              <a:gd name="connsiteX44" fmla="*/ 243856 w 314096"/>
              <a:gd name="connsiteY44" fmla="*/ 75170 h 314052"/>
              <a:gd name="connsiteX45" fmla="*/ 241490 w 314096"/>
              <a:gd name="connsiteY45" fmla="*/ 73369 h 314052"/>
              <a:gd name="connsiteX46" fmla="*/ 234149 w 314096"/>
              <a:gd name="connsiteY46" fmla="*/ 68375 h 314052"/>
              <a:gd name="connsiteX47" fmla="*/ 232065 w 314096"/>
              <a:gd name="connsiteY47" fmla="*/ 67068 h 314052"/>
              <a:gd name="connsiteX48" fmla="*/ 223745 w 314096"/>
              <a:gd name="connsiteY48" fmla="*/ 62402 h 314052"/>
              <a:gd name="connsiteX49" fmla="*/ 221992 w 314096"/>
              <a:gd name="connsiteY49" fmla="*/ 61508 h 314052"/>
              <a:gd name="connsiteX50" fmla="*/ 212732 w 314096"/>
              <a:gd name="connsiteY50" fmla="*/ 57290 h 314052"/>
              <a:gd name="connsiteX51" fmla="*/ 211341 w 314096"/>
              <a:gd name="connsiteY51" fmla="*/ 56728 h 314052"/>
              <a:gd name="connsiteX52" fmla="*/ 201166 w 314096"/>
              <a:gd name="connsiteY52" fmla="*/ 53077 h 314052"/>
              <a:gd name="connsiteX53" fmla="*/ 200148 w 314096"/>
              <a:gd name="connsiteY53" fmla="*/ 52763 h 314052"/>
              <a:gd name="connsiteX54" fmla="*/ 189131 w 314096"/>
              <a:gd name="connsiteY54" fmla="*/ 49798 h 314052"/>
              <a:gd name="connsiteX55" fmla="*/ 188474 w 314096"/>
              <a:gd name="connsiteY55" fmla="*/ 49657 h 314052"/>
              <a:gd name="connsiteX56" fmla="*/ 176678 w 314096"/>
              <a:gd name="connsiteY56" fmla="*/ 47495 h 314052"/>
              <a:gd name="connsiteX57" fmla="*/ 176361 w 314096"/>
              <a:gd name="connsiteY57" fmla="*/ 47454 h 314052"/>
              <a:gd name="connsiteX58" fmla="*/ 163864 w 314096"/>
              <a:gd name="connsiteY58" fmla="*/ 46194 h 314052"/>
              <a:gd name="connsiteX59" fmla="*/ 164585 w 314096"/>
              <a:gd name="connsiteY59" fmla="*/ 46120 h 314052"/>
              <a:gd name="connsiteX60" fmla="*/ 156732 w 314096"/>
              <a:gd name="connsiteY60" fmla="*/ 45787 h 314052"/>
              <a:gd name="connsiteX61" fmla="*/ 155505 w 314096"/>
              <a:gd name="connsiteY61" fmla="*/ 45840 h 314052"/>
              <a:gd name="connsiteX62" fmla="*/ 154284 w 314096"/>
              <a:gd name="connsiteY62" fmla="*/ 45787 h 314052"/>
              <a:gd name="connsiteX63" fmla="*/ 146426 w 314096"/>
              <a:gd name="connsiteY63" fmla="*/ 46120 h 314052"/>
              <a:gd name="connsiteX64" fmla="*/ 147147 w 314096"/>
              <a:gd name="connsiteY64" fmla="*/ 46194 h 314052"/>
              <a:gd name="connsiteX65" fmla="*/ 24137 w 314096"/>
              <a:gd name="connsiteY65" fmla="*/ 156991 h 314052"/>
              <a:gd name="connsiteX66" fmla="*/ 53810 w 314096"/>
              <a:gd name="connsiteY66" fmla="*/ 156991 h 314052"/>
              <a:gd name="connsiteX67" fmla="*/ 145389 w 314096"/>
              <a:gd name="connsiteY67" fmla="*/ 49246 h 314052"/>
              <a:gd name="connsiteX68" fmla="*/ 103278 w 314096"/>
              <a:gd name="connsiteY68" fmla="*/ 157560 h 314052"/>
              <a:gd name="connsiteX69" fmla="*/ 130209 w 314096"/>
              <a:gd name="connsiteY69" fmla="*/ 157560 h 314052"/>
              <a:gd name="connsiteX70" fmla="*/ 155549 w 314096"/>
              <a:gd name="connsiteY70" fmla="*/ 47053 h 314052"/>
              <a:gd name="connsiteX71" fmla="*/ 161493 w 314096"/>
              <a:gd name="connsiteY71" fmla="*/ 48348 h 314052"/>
              <a:gd name="connsiteX72" fmla="*/ 184068 w 314096"/>
              <a:gd name="connsiteY72" fmla="*/ 157560 h 314052"/>
              <a:gd name="connsiteX73" fmla="*/ 210182 w 314096"/>
              <a:gd name="connsiteY73" fmla="*/ 157560 h 314052"/>
              <a:gd name="connsiteX74" fmla="*/ 169604 w 314096"/>
              <a:gd name="connsiteY74" fmla="*/ 50116 h 314052"/>
              <a:gd name="connsiteX75" fmla="*/ 176030 w 314096"/>
              <a:gd name="connsiteY75" fmla="*/ 51515 h 314052"/>
              <a:gd name="connsiteX76" fmla="*/ 176565 w 314096"/>
              <a:gd name="connsiteY76" fmla="*/ 51671 h 314052"/>
              <a:gd name="connsiteX77" fmla="*/ 195080 w 314096"/>
              <a:gd name="connsiteY77" fmla="*/ 59221 h 314052"/>
              <a:gd name="connsiteX78" fmla="*/ 196019 w 314096"/>
              <a:gd name="connsiteY78" fmla="*/ 59694 h 314052"/>
              <a:gd name="connsiteX79" fmla="*/ 212280 w 314096"/>
              <a:gd name="connsiteY79" fmla="*/ 69863 h 314052"/>
              <a:gd name="connsiteX80" fmla="*/ 213472 w 314096"/>
              <a:gd name="connsiteY80" fmla="*/ 70761 h 314052"/>
              <a:gd name="connsiteX81" fmla="*/ 227279 w 314096"/>
              <a:gd name="connsiteY81" fmla="*/ 83161 h 314052"/>
              <a:gd name="connsiteX82" fmla="*/ 228501 w 314096"/>
              <a:gd name="connsiteY82" fmla="*/ 84495 h 314052"/>
              <a:gd name="connsiteX83" fmla="*/ 239688 w 314096"/>
              <a:gd name="connsiteY83" fmla="*/ 98837 h 314052"/>
              <a:gd name="connsiteX84" fmla="*/ 240701 w 314096"/>
              <a:gd name="connsiteY84" fmla="*/ 100477 h 314052"/>
              <a:gd name="connsiteX85" fmla="*/ 249103 w 314096"/>
              <a:gd name="connsiteY85" fmla="*/ 116586 h 314052"/>
              <a:gd name="connsiteX86" fmla="*/ 249717 w 314096"/>
              <a:gd name="connsiteY86" fmla="*/ 118231 h 314052"/>
              <a:gd name="connsiteX87" fmla="*/ 255082 w 314096"/>
              <a:gd name="connsiteY87" fmla="*/ 136088 h 314052"/>
              <a:gd name="connsiteX88" fmla="*/ 255267 w 314096"/>
              <a:gd name="connsiteY88" fmla="*/ 137256 h 314052"/>
              <a:gd name="connsiteX89" fmla="*/ 257199 w 314096"/>
              <a:gd name="connsiteY89" fmla="*/ 156992 h 314052"/>
              <a:gd name="connsiteX90" fmla="*/ 286872 w 314096"/>
              <a:gd name="connsiteY90" fmla="*/ 156992 h 314052"/>
              <a:gd name="connsiteX91" fmla="*/ 286201 w 314096"/>
              <a:gd name="connsiteY91" fmla="*/ 145872 h 314052"/>
              <a:gd name="connsiteX92" fmla="*/ 143670 w 314096"/>
              <a:gd name="connsiteY92" fmla="*/ 13083 h 314052"/>
              <a:gd name="connsiteX93" fmla="*/ 156732 w 314096"/>
              <a:gd name="connsiteY93" fmla="*/ 0 h 314052"/>
              <a:gd name="connsiteX94" fmla="*/ 169784 w 314096"/>
              <a:gd name="connsiteY94" fmla="*/ 13083 h 314052"/>
              <a:gd name="connsiteX95" fmla="*/ 156732 w 314096"/>
              <a:gd name="connsiteY95" fmla="*/ 26171 h 314052"/>
              <a:gd name="connsiteX96" fmla="*/ 143670 w 314096"/>
              <a:gd name="connsiteY96" fmla="*/ 13083 h 314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314096" h="314052">
                <a:moveTo>
                  <a:pt x="313410" y="157536"/>
                </a:moveTo>
                <a:cubicBezTo>
                  <a:pt x="313410" y="157551"/>
                  <a:pt x="313410" y="157565"/>
                  <a:pt x="313410" y="157580"/>
                </a:cubicBezTo>
                <a:lnTo>
                  <a:pt x="313337" y="157580"/>
                </a:lnTo>
                <a:lnTo>
                  <a:pt x="274536" y="181896"/>
                </a:lnTo>
                <a:lnTo>
                  <a:pt x="235735" y="157580"/>
                </a:lnTo>
                <a:lnTo>
                  <a:pt x="235010" y="157580"/>
                </a:lnTo>
                <a:lnTo>
                  <a:pt x="196209" y="181896"/>
                </a:lnTo>
                <a:lnTo>
                  <a:pt x="169784" y="165335"/>
                </a:lnTo>
                <a:lnTo>
                  <a:pt x="169784" y="261710"/>
                </a:lnTo>
                <a:cubicBezTo>
                  <a:pt x="169784" y="290622"/>
                  <a:pt x="146401" y="314052"/>
                  <a:pt x="117556" y="314052"/>
                </a:cubicBezTo>
                <a:cubicBezTo>
                  <a:pt x="88711" y="314052"/>
                  <a:pt x="65328" y="290622"/>
                  <a:pt x="65328" y="261710"/>
                </a:cubicBezTo>
                <a:cubicBezTo>
                  <a:pt x="65328" y="254486"/>
                  <a:pt x="71175" y="248625"/>
                  <a:pt x="78385" y="248625"/>
                </a:cubicBezTo>
                <a:cubicBezTo>
                  <a:pt x="90970" y="248625"/>
                  <a:pt x="92002" y="261710"/>
                  <a:pt x="92002" y="261710"/>
                </a:cubicBezTo>
                <a:cubicBezTo>
                  <a:pt x="96612" y="277083"/>
                  <a:pt x="106880" y="287847"/>
                  <a:pt x="117556" y="287847"/>
                </a:cubicBezTo>
                <a:cubicBezTo>
                  <a:pt x="131952" y="287847"/>
                  <a:pt x="143621" y="268326"/>
                  <a:pt x="143621" y="244238"/>
                </a:cubicBezTo>
                <a:lnTo>
                  <a:pt x="143621" y="165768"/>
                </a:lnTo>
                <a:lnTo>
                  <a:pt x="117882" y="181896"/>
                </a:lnTo>
                <a:lnTo>
                  <a:pt x="79081" y="157580"/>
                </a:lnTo>
                <a:lnTo>
                  <a:pt x="78356" y="157580"/>
                </a:lnTo>
                <a:lnTo>
                  <a:pt x="39560" y="181896"/>
                </a:lnTo>
                <a:lnTo>
                  <a:pt x="759" y="157580"/>
                </a:lnTo>
                <a:lnTo>
                  <a:pt x="44" y="157580"/>
                </a:lnTo>
                <a:cubicBezTo>
                  <a:pt x="44" y="157438"/>
                  <a:pt x="73" y="157298"/>
                  <a:pt x="73" y="157152"/>
                </a:cubicBezTo>
                <a:lnTo>
                  <a:pt x="0" y="157103"/>
                </a:lnTo>
                <a:lnTo>
                  <a:pt x="73" y="157103"/>
                </a:lnTo>
                <a:cubicBezTo>
                  <a:pt x="385" y="84747"/>
                  <a:pt x="70386" y="26171"/>
                  <a:pt x="156732" y="26171"/>
                </a:cubicBezTo>
                <a:cubicBezTo>
                  <a:pt x="243072" y="26171"/>
                  <a:pt x="313074" y="84747"/>
                  <a:pt x="313386" y="157103"/>
                </a:cubicBezTo>
                <a:lnTo>
                  <a:pt x="314097" y="157103"/>
                </a:lnTo>
                <a:lnTo>
                  <a:pt x="313410" y="157536"/>
                </a:lnTo>
                <a:close/>
                <a:moveTo>
                  <a:pt x="286201" y="145872"/>
                </a:moveTo>
                <a:cubicBezTo>
                  <a:pt x="286050" y="144587"/>
                  <a:pt x="285744" y="143340"/>
                  <a:pt x="285539" y="142065"/>
                </a:cubicBezTo>
                <a:cubicBezTo>
                  <a:pt x="285164" y="139723"/>
                  <a:pt x="284819" y="137372"/>
                  <a:pt x="284268" y="135079"/>
                </a:cubicBezTo>
                <a:cubicBezTo>
                  <a:pt x="283903" y="133526"/>
                  <a:pt x="283377" y="132031"/>
                  <a:pt x="282930" y="130508"/>
                </a:cubicBezTo>
                <a:cubicBezTo>
                  <a:pt x="282355" y="128551"/>
                  <a:pt x="281834" y="126589"/>
                  <a:pt x="281143" y="124680"/>
                </a:cubicBezTo>
                <a:cubicBezTo>
                  <a:pt x="280534" y="123006"/>
                  <a:pt x="279784" y="121390"/>
                  <a:pt x="279088" y="119749"/>
                </a:cubicBezTo>
                <a:cubicBezTo>
                  <a:pt x="278373" y="118069"/>
                  <a:pt x="277706" y="116370"/>
                  <a:pt x="276897" y="114725"/>
                </a:cubicBezTo>
                <a:cubicBezTo>
                  <a:pt x="276041" y="112977"/>
                  <a:pt x="275047" y="111288"/>
                  <a:pt x="274084" y="109584"/>
                </a:cubicBezTo>
                <a:cubicBezTo>
                  <a:pt x="273270" y="108143"/>
                  <a:pt x="272497" y="106682"/>
                  <a:pt x="271610" y="105275"/>
                </a:cubicBezTo>
                <a:cubicBezTo>
                  <a:pt x="270477" y="103469"/>
                  <a:pt x="269225" y="101741"/>
                  <a:pt x="267984" y="99998"/>
                </a:cubicBezTo>
                <a:cubicBezTo>
                  <a:pt x="267112" y="98786"/>
                  <a:pt x="266275" y="97555"/>
                  <a:pt x="265354" y="96371"/>
                </a:cubicBezTo>
                <a:cubicBezTo>
                  <a:pt x="263928" y="94541"/>
                  <a:pt x="262399" y="92789"/>
                  <a:pt x="260856" y="91036"/>
                </a:cubicBezTo>
                <a:cubicBezTo>
                  <a:pt x="259975" y="90038"/>
                  <a:pt x="259118" y="89030"/>
                  <a:pt x="258198" y="88057"/>
                </a:cubicBezTo>
                <a:cubicBezTo>
                  <a:pt x="256470" y="86226"/>
                  <a:pt x="254644" y="84474"/>
                  <a:pt x="252784" y="82740"/>
                </a:cubicBezTo>
                <a:cubicBezTo>
                  <a:pt x="251932" y="81952"/>
                  <a:pt x="251099" y="81144"/>
                  <a:pt x="250223" y="80379"/>
                </a:cubicBezTo>
                <a:cubicBezTo>
                  <a:pt x="248179" y="78573"/>
                  <a:pt x="246042" y="76855"/>
                  <a:pt x="243856" y="75170"/>
                </a:cubicBezTo>
                <a:cubicBezTo>
                  <a:pt x="243067" y="74567"/>
                  <a:pt x="242293" y="73958"/>
                  <a:pt x="241490" y="73369"/>
                </a:cubicBezTo>
                <a:cubicBezTo>
                  <a:pt x="239119" y="71626"/>
                  <a:pt x="236666" y="69974"/>
                  <a:pt x="234149" y="68375"/>
                </a:cubicBezTo>
                <a:cubicBezTo>
                  <a:pt x="233457" y="67936"/>
                  <a:pt x="232765" y="67496"/>
                  <a:pt x="232065" y="67068"/>
                </a:cubicBezTo>
                <a:cubicBezTo>
                  <a:pt x="229363" y="65424"/>
                  <a:pt x="226593" y="63876"/>
                  <a:pt x="223745" y="62402"/>
                </a:cubicBezTo>
                <a:cubicBezTo>
                  <a:pt x="223165" y="62100"/>
                  <a:pt x="222581" y="61803"/>
                  <a:pt x="221992" y="61508"/>
                </a:cubicBezTo>
                <a:cubicBezTo>
                  <a:pt x="218979" y="60002"/>
                  <a:pt x="215892" y="58597"/>
                  <a:pt x="212732" y="57290"/>
                </a:cubicBezTo>
                <a:cubicBezTo>
                  <a:pt x="212270" y="57098"/>
                  <a:pt x="211803" y="56913"/>
                  <a:pt x="211341" y="56728"/>
                </a:cubicBezTo>
                <a:cubicBezTo>
                  <a:pt x="208020" y="55396"/>
                  <a:pt x="204637" y="54179"/>
                  <a:pt x="201166" y="53077"/>
                </a:cubicBezTo>
                <a:cubicBezTo>
                  <a:pt x="200830" y="52970"/>
                  <a:pt x="200489" y="52870"/>
                  <a:pt x="200148" y="52763"/>
                </a:cubicBezTo>
                <a:cubicBezTo>
                  <a:pt x="196541" y="51648"/>
                  <a:pt x="192875" y="50652"/>
                  <a:pt x="189131" y="49798"/>
                </a:cubicBezTo>
                <a:cubicBezTo>
                  <a:pt x="188912" y="49749"/>
                  <a:pt x="188688" y="49705"/>
                  <a:pt x="188474" y="49657"/>
                </a:cubicBezTo>
                <a:cubicBezTo>
                  <a:pt x="184604" y="48793"/>
                  <a:pt x="180675" y="48065"/>
                  <a:pt x="176678" y="47495"/>
                </a:cubicBezTo>
                <a:cubicBezTo>
                  <a:pt x="176571" y="47479"/>
                  <a:pt x="176464" y="47466"/>
                  <a:pt x="176361" y="47454"/>
                </a:cubicBezTo>
                <a:cubicBezTo>
                  <a:pt x="172252" y="46875"/>
                  <a:pt x="168090" y="46446"/>
                  <a:pt x="163864" y="46194"/>
                </a:cubicBezTo>
                <a:cubicBezTo>
                  <a:pt x="164108" y="46179"/>
                  <a:pt x="164342" y="46133"/>
                  <a:pt x="164585" y="46120"/>
                </a:cubicBezTo>
                <a:cubicBezTo>
                  <a:pt x="161971" y="45992"/>
                  <a:pt x="159381" y="45787"/>
                  <a:pt x="156732" y="45787"/>
                </a:cubicBezTo>
                <a:cubicBezTo>
                  <a:pt x="156314" y="45787"/>
                  <a:pt x="155915" y="45835"/>
                  <a:pt x="155505" y="45840"/>
                </a:cubicBezTo>
                <a:cubicBezTo>
                  <a:pt x="155097" y="45835"/>
                  <a:pt x="154693" y="45787"/>
                  <a:pt x="154284" y="45787"/>
                </a:cubicBezTo>
                <a:cubicBezTo>
                  <a:pt x="151630" y="45787"/>
                  <a:pt x="149036" y="45991"/>
                  <a:pt x="146426" y="46120"/>
                </a:cubicBezTo>
                <a:cubicBezTo>
                  <a:pt x="146670" y="46133"/>
                  <a:pt x="146903" y="46179"/>
                  <a:pt x="147147" y="46194"/>
                </a:cubicBezTo>
                <a:cubicBezTo>
                  <a:pt x="78410" y="50327"/>
                  <a:pt x="24137" y="98291"/>
                  <a:pt x="24137" y="156991"/>
                </a:cubicBezTo>
                <a:lnTo>
                  <a:pt x="53810" y="156991"/>
                </a:lnTo>
                <a:cubicBezTo>
                  <a:pt x="53810" y="104151"/>
                  <a:pt x="93064" y="60538"/>
                  <a:pt x="145389" y="49246"/>
                </a:cubicBezTo>
                <a:cubicBezTo>
                  <a:pt x="121320" y="60039"/>
                  <a:pt x="103278" y="104405"/>
                  <a:pt x="103278" y="157560"/>
                </a:cubicBezTo>
                <a:lnTo>
                  <a:pt x="130209" y="157560"/>
                </a:lnTo>
                <a:cubicBezTo>
                  <a:pt x="130209" y="98539"/>
                  <a:pt x="141421" y="50458"/>
                  <a:pt x="155549" y="47053"/>
                </a:cubicBezTo>
                <a:cubicBezTo>
                  <a:pt x="157594" y="47316"/>
                  <a:pt x="159483" y="47983"/>
                  <a:pt x="161493" y="48348"/>
                </a:cubicBezTo>
                <a:cubicBezTo>
                  <a:pt x="174287" y="56933"/>
                  <a:pt x="184068" y="102458"/>
                  <a:pt x="184068" y="157560"/>
                </a:cubicBezTo>
                <a:lnTo>
                  <a:pt x="210182" y="157560"/>
                </a:lnTo>
                <a:cubicBezTo>
                  <a:pt x="210182" y="105559"/>
                  <a:pt x="192894" y="62074"/>
                  <a:pt x="169604" y="50116"/>
                </a:cubicBezTo>
                <a:cubicBezTo>
                  <a:pt x="171722" y="50651"/>
                  <a:pt x="173961" y="50880"/>
                  <a:pt x="176030" y="51515"/>
                </a:cubicBezTo>
                <a:cubicBezTo>
                  <a:pt x="176205" y="51574"/>
                  <a:pt x="176385" y="51617"/>
                  <a:pt x="176565" y="51671"/>
                </a:cubicBezTo>
                <a:cubicBezTo>
                  <a:pt x="183006" y="53689"/>
                  <a:pt x="189184" y="56237"/>
                  <a:pt x="195080" y="59221"/>
                </a:cubicBezTo>
                <a:cubicBezTo>
                  <a:pt x="195391" y="59380"/>
                  <a:pt x="195708" y="59533"/>
                  <a:pt x="196019" y="59694"/>
                </a:cubicBezTo>
                <a:cubicBezTo>
                  <a:pt x="201754" y="62658"/>
                  <a:pt x="207178" y="66076"/>
                  <a:pt x="212280" y="69863"/>
                </a:cubicBezTo>
                <a:cubicBezTo>
                  <a:pt x="212679" y="70163"/>
                  <a:pt x="213078" y="70460"/>
                  <a:pt x="213472" y="70761"/>
                </a:cubicBezTo>
                <a:cubicBezTo>
                  <a:pt x="218423" y="74539"/>
                  <a:pt x="223038" y="78692"/>
                  <a:pt x="227279" y="83161"/>
                </a:cubicBezTo>
                <a:cubicBezTo>
                  <a:pt x="227692" y="83599"/>
                  <a:pt x="228092" y="84052"/>
                  <a:pt x="228501" y="84495"/>
                </a:cubicBezTo>
                <a:cubicBezTo>
                  <a:pt x="232615" y="88984"/>
                  <a:pt x="236368" y="93764"/>
                  <a:pt x="239688" y="98837"/>
                </a:cubicBezTo>
                <a:cubicBezTo>
                  <a:pt x="240039" y="99372"/>
                  <a:pt x="240360" y="99927"/>
                  <a:pt x="240701" y="100477"/>
                </a:cubicBezTo>
                <a:cubicBezTo>
                  <a:pt x="243929" y="105603"/>
                  <a:pt x="246766" y="110968"/>
                  <a:pt x="249103" y="116586"/>
                </a:cubicBezTo>
                <a:cubicBezTo>
                  <a:pt x="249327" y="117122"/>
                  <a:pt x="249502" y="117686"/>
                  <a:pt x="249717" y="118231"/>
                </a:cubicBezTo>
                <a:cubicBezTo>
                  <a:pt x="251990" y="123981"/>
                  <a:pt x="253840" y="129929"/>
                  <a:pt x="255082" y="136088"/>
                </a:cubicBezTo>
                <a:cubicBezTo>
                  <a:pt x="255160" y="136472"/>
                  <a:pt x="255194" y="136867"/>
                  <a:pt x="255267" y="137256"/>
                </a:cubicBezTo>
                <a:cubicBezTo>
                  <a:pt x="256489" y="143663"/>
                  <a:pt x="257199" y="150244"/>
                  <a:pt x="257199" y="156992"/>
                </a:cubicBezTo>
                <a:lnTo>
                  <a:pt x="286872" y="156992"/>
                </a:lnTo>
                <a:cubicBezTo>
                  <a:pt x="286873" y="153233"/>
                  <a:pt x="286634" y="149533"/>
                  <a:pt x="286201" y="145872"/>
                </a:cubicBezTo>
                <a:close/>
                <a:moveTo>
                  <a:pt x="143670" y="13083"/>
                </a:moveTo>
                <a:cubicBezTo>
                  <a:pt x="143670" y="5859"/>
                  <a:pt x="149517" y="0"/>
                  <a:pt x="156732" y="0"/>
                </a:cubicBezTo>
                <a:cubicBezTo>
                  <a:pt x="163942" y="0"/>
                  <a:pt x="169784" y="5859"/>
                  <a:pt x="169784" y="13083"/>
                </a:cubicBezTo>
                <a:cubicBezTo>
                  <a:pt x="169784" y="20310"/>
                  <a:pt x="163942" y="26171"/>
                  <a:pt x="156732" y="26171"/>
                </a:cubicBezTo>
                <a:cubicBezTo>
                  <a:pt x="149517" y="26171"/>
                  <a:pt x="143670" y="20310"/>
                  <a:pt x="143670" y="13083"/>
                </a:cubicBezTo>
                <a:close/>
              </a:path>
            </a:pathLst>
          </a:custGeom>
          <a:solidFill>
            <a:schemeClr val="accent1"/>
          </a:solidFill>
          <a:ln w="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385F5BFA-5E0B-4B49-A544-76F63421D42D}"/>
              </a:ext>
            </a:extLst>
          </p:cNvPr>
          <p:cNvSpPr txBox="1"/>
          <p:nvPr/>
        </p:nvSpPr>
        <p:spPr>
          <a:xfrm>
            <a:off x="834072" y="1019489"/>
            <a:ext cx="1806905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000" dirty="0"/>
              <a:t>图标来源：</a:t>
            </a:r>
            <a:r>
              <a:rPr lang="en-US" altLang="zh-CN" sz="1000" dirty="0"/>
              <a:t>www.iconfont.cn</a:t>
            </a:r>
            <a:endParaRPr lang="zh-CN" altLang="en-US" sz="1000" dirty="0"/>
          </a:p>
        </p:txBody>
      </p:sp>
    </p:spTree>
    <p:extLst>
      <p:ext uri="{BB962C8B-B14F-4D97-AF65-F5344CB8AC3E}">
        <p14:creationId xmlns:p14="http://schemas.microsoft.com/office/powerpoint/2010/main" val="4162014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a16="http://schemas.microsoft.com/office/drawing/2014/main" xmlns="">
      <p:transition spd="slow">
        <p:random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022E2FB4-0B74-4B49-B870-54EE0CA56F43}"/>
              </a:ext>
            </a:extLst>
          </p:cNvPr>
          <p:cNvSpPr/>
          <p:nvPr/>
        </p:nvSpPr>
        <p:spPr>
          <a:xfrm>
            <a:off x="440603" y="759873"/>
            <a:ext cx="17620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" panose="02040604050505020304" pitchFamily="18" charset="0"/>
                <a:ea typeface="微软雅黑"/>
                <a:cs typeface="Segoe UI Light"/>
              </a:rPr>
              <a:t>模板使用技巧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" panose="02040604050505020304" pitchFamily="18" charset="0"/>
                <a:ea typeface="微软雅黑"/>
                <a:cs typeface="Segoe UI Light"/>
              </a:rPr>
              <a:t> 1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Century" panose="02040604050505020304" pitchFamily="18" charset="0"/>
              <a:ea typeface="微软雅黑"/>
              <a:cs typeface="Segoe UI Light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4CA0296C-822E-1440-B2D9-5FA250B49272}"/>
              </a:ext>
            </a:extLst>
          </p:cNvPr>
          <p:cNvSpPr/>
          <p:nvPr/>
        </p:nvSpPr>
        <p:spPr>
          <a:xfrm>
            <a:off x="440603" y="182445"/>
            <a:ext cx="88678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" panose="02040604050505020304" pitchFamily="18" charset="0"/>
                <a:ea typeface="微软雅黑" charset="0"/>
                <a:cs typeface="Segoe UI Light"/>
              </a:rPr>
              <a:t>OfficePLUS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Century" panose="02040604050505020304" pitchFamily="18" charset="0"/>
              <a:ea typeface="微软雅黑" charset="0"/>
              <a:cs typeface="Segoe UI Ligh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399816B-8BA0-B94C-90F1-EC4F5DAA5EE3}"/>
              </a:ext>
            </a:extLst>
          </p:cNvPr>
          <p:cNvSpPr txBox="1"/>
          <p:nvPr/>
        </p:nvSpPr>
        <p:spPr>
          <a:xfrm>
            <a:off x="431800" y="1174234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一键调整模板颜色</a:t>
            </a:r>
            <a:endParaRPr lang="en-US" sz="32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5CE73290-B3C0-7047-A7D0-D4B0582955E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800" y="2138895"/>
            <a:ext cx="5295899" cy="38470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EC0CA98B-E3A4-0448-B481-475F0E82E52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4300" y="2138895"/>
            <a:ext cx="5295900" cy="384702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F742B70C-BC30-F14D-BE1F-C3B71A9F4639}"/>
              </a:ext>
            </a:extLst>
          </p:cNvPr>
          <p:cNvSpPr txBox="1"/>
          <p:nvPr/>
        </p:nvSpPr>
        <p:spPr>
          <a:xfrm>
            <a:off x="333477" y="6061002"/>
            <a:ext cx="31838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选择“设计”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“变体”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“颜色”；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481473D-39EC-EB42-9906-2FB4133A54F8}"/>
              </a:ext>
            </a:extLst>
          </p:cNvPr>
          <p:cNvSpPr txBox="1"/>
          <p:nvPr/>
        </p:nvSpPr>
        <p:spPr>
          <a:xfrm>
            <a:off x="6360651" y="6061002"/>
            <a:ext cx="45624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选择你喜欢的颜色搭配，模板一秒调整为你选颜色。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58643938-3CED-BB4F-851B-BD0D9C7F39D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5928" y="2609333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9B58815C-763D-1C4D-B439-5A906986629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87853" y="4257158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20611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a16="http://schemas.microsoft.com/office/drawing/2014/main"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>
            <a:extLst>
              <a:ext uri="{FF2B5EF4-FFF2-40B4-BE49-F238E27FC236}">
                <a16:creationId xmlns:a16="http://schemas.microsoft.com/office/drawing/2014/main" id="{F0C07F45-8248-41B8-BED3-F3D673DBE9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350" y="464234"/>
            <a:ext cx="2031325" cy="646331"/>
          </a:xfrm>
        </p:spPr>
        <p:txBody>
          <a:bodyPr/>
          <a:lstStyle/>
          <a:p>
            <a:r>
              <a:rPr lang="zh-CN" altLang="en-US" dirty="0"/>
              <a:t>展览概览</a:t>
            </a:r>
          </a:p>
        </p:txBody>
      </p:sp>
      <p:sp>
        <p:nvSpPr>
          <p:cNvPr id="7" name="竖排文字占位符 6">
            <a:extLst>
              <a:ext uri="{FF2B5EF4-FFF2-40B4-BE49-F238E27FC236}">
                <a16:creationId xmlns:a16="http://schemas.microsoft.com/office/drawing/2014/main" id="{A7B85617-6B0C-4B87-8AC8-34CDF1488603}"/>
              </a:ext>
            </a:extLst>
          </p:cNvPr>
          <p:cNvSpPr>
            <a:spLocks noGrp="1"/>
          </p:cNvSpPr>
          <p:nvPr>
            <p:ph type="body" orient="vert" sz="quarter" idx="13"/>
          </p:nvPr>
        </p:nvSpPr>
        <p:spPr>
          <a:xfrm>
            <a:off x="120143" y="332654"/>
            <a:ext cx="440890" cy="2862322"/>
          </a:xfrm>
        </p:spPr>
        <p:txBody>
          <a:bodyPr/>
          <a:lstStyle/>
          <a:p>
            <a:r>
              <a:rPr lang="zh-CN" altLang="en-US"/>
              <a:t>展览简介</a:t>
            </a:r>
            <a:endParaRPr lang="zh-CN" altLang="en-US" dirty="0"/>
          </a:p>
        </p:txBody>
      </p:sp>
      <p:pic>
        <p:nvPicPr>
          <p:cNvPr id="13" name="图片占位符 12">
            <a:extLst>
              <a:ext uri="{FF2B5EF4-FFF2-40B4-BE49-F238E27FC236}">
                <a16:creationId xmlns:a16="http://schemas.microsoft.com/office/drawing/2014/main" id="{CD24D49A-4AB1-4748-9AC1-1F204DAC82E2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979150" y="1206500"/>
            <a:ext cx="2963085" cy="4445000"/>
          </a:xfrm>
        </p:spPr>
      </p:pic>
      <p:sp>
        <p:nvSpPr>
          <p:cNvPr id="18" name="竖排文字占位符 17">
            <a:extLst>
              <a:ext uri="{FF2B5EF4-FFF2-40B4-BE49-F238E27FC236}">
                <a16:creationId xmlns:a16="http://schemas.microsoft.com/office/drawing/2014/main" id="{DECFFAD6-3C6E-48D8-B358-4D420D7623BE}"/>
              </a:ext>
            </a:extLst>
          </p:cNvPr>
          <p:cNvSpPr>
            <a:spLocks noGrp="1"/>
          </p:cNvSpPr>
          <p:nvPr>
            <p:ph type="body" orient="vert" sz="quarter" idx="16"/>
          </p:nvPr>
        </p:nvSpPr>
        <p:spPr>
          <a:xfrm>
            <a:off x="1060027" y="2241110"/>
            <a:ext cx="4402667" cy="2140390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dirty="0"/>
              <a:t>将探索文森特</a:t>
            </a:r>
            <a:r>
              <a:rPr lang="en-US" altLang="zh-CN" dirty="0"/>
              <a:t>·</a:t>
            </a:r>
            <a:r>
              <a:rPr lang="zh-CN" altLang="en-US" dirty="0"/>
              <a:t>梵高画作中的各种主题，在各主题之间创造新的对话。此次画展将重点展示梵高在</a:t>
            </a:r>
            <a:r>
              <a:rPr lang="en-US" altLang="zh-CN" dirty="0"/>
              <a:t>1887</a:t>
            </a:r>
            <a:r>
              <a:rPr lang="zh-CN" altLang="en-US" dirty="0"/>
              <a:t>年</a:t>
            </a:r>
            <a:r>
              <a:rPr lang="en-US" altLang="zh-CN" dirty="0"/>
              <a:t>-1890</a:t>
            </a:r>
            <a:r>
              <a:rPr lang="zh-CN" altLang="en-US" dirty="0"/>
              <a:t>年之间创作的作品，通过展览探讨作者内心天然的悲悯情怀和苦难意识。</a:t>
            </a:r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id="{4D68001F-0C86-42A0-BB04-869C73E388E7}"/>
              </a:ext>
            </a:extLst>
          </p:cNvPr>
          <p:cNvSpPr/>
          <p:nvPr/>
        </p:nvSpPr>
        <p:spPr>
          <a:xfrm>
            <a:off x="1168400" y="4583991"/>
            <a:ext cx="370840" cy="37084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图形 58">
            <a:extLst>
              <a:ext uri="{FF2B5EF4-FFF2-40B4-BE49-F238E27FC236}">
                <a16:creationId xmlns:a16="http://schemas.microsoft.com/office/drawing/2014/main" id="{7475E4A7-57C4-4CC4-AFC2-E3E0122A581F}"/>
              </a:ext>
            </a:extLst>
          </p:cNvPr>
          <p:cNvSpPr/>
          <p:nvPr/>
        </p:nvSpPr>
        <p:spPr>
          <a:xfrm>
            <a:off x="1237102" y="4644826"/>
            <a:ext cx="233436" cy="249171"/>
          </a:xfrm>
          <a:custGeom>
            <a:avLst/>
            <a:gdLst>
              <a:gd name="connsiteX0" fmla="*/ 280888 w 292125"/>
              <a:gd name="connsiteY0" fmla="*/ 300682 h 311816"/>
              <a:gd name="connsiteX1" fmla="*/ 280888 w 292125"/>
              <a:gd name="connsiteY1" fmla="*/ 289541 h 311816"/>
              <a:gd name="connsiteX2" fmla="*/ 269655 w 292125"/>
              <a:gd name="connsiteY2" fmla="*/ 289541 h 311816"/>
              <a:gd name="connsiteX3" fmla="*/ 269655 w 292125"/>
              <a:gd name="connsiteY3" fmla="*/ 278407 h 311816"/>
              <a:gd name="connsiteX4" fmla="*/ 258417 w 292125"/>
              <a:gd name="connsiteY4" fmla="*/ 278407 h 311816"/>
              <a:gd name="connsiteX5" fmla="*/ 258417 w 292125"/>
              <a:gd name="connsiteY5" fmla="*/ 133633 h 311816"/>
              <a:gd name="connsiteX6" fmla="*/ 269655 w 292125"/>
              <a:gd name="connsiteY6" fmla="*/ 133633 h 311816"/>
              <a:gd name="connsiteX7" fmla="*/ 269655 w 292125"/>
              <a:gd name="connsiteY7" fmla="*/ 122498 h 311816"/>
              <a:gd name="connsiteX8" fmla="*/ 280888 w 292125"/>
              <a:gd name="connsiteY8" fmla="*/ 122498 h 311816"/>
              <a:gd name="connsiteX9" fmla="*/ 280888 w 292125"/>
              <a:gd name="connsiteY9" fmla="*/ 111364 h 311816"/>
              <a:gd name="connsiteX10" fmla="*/ 292126 w 292125"/>
              <a:gd name="connsiteY10" fmla="*/ 111364 h 311816"/>
              <a:gd name="connsiteX11" fmla="*/ 292126 w 292125"/>
              <a:gd name="connsiteY11" fmla="*/ 300682 h 311816"/>
              <a:gd name="connsiteX12" fmla="*/ 280888 w 292125"/>
              <a:gd name="connsiteY12" fmla="*/ 300682 h 311816"/>
              <a:gd name="connsiteX13" fmla="*/ 269655 w 292125"/>
              <a:gd name="connsiteY13" fmla="*/ 122498 h 311816"/>
              <a:gd name="connsiteX14" fmla="*/ 258417 w 292125"/>
              <a:gd name="connsiteY14" fmla="*/ 122498 h 311816"/>
              <a:gd name="connsiteX15" fmla="*/ 258417 w 292125"/>
              <a:gd name="connsiteY15" fmla="*/ 133633 h 311816"/>
              <a:gd name="connsiteX16" fmla="*/ 33710 w 292125"/>
              <a:gd name="connsiteY16" fmla="*/ 133633 h 311816"/>
              <a:gd name="connsiteX17" fmla="*/ 33710 w 292125"/>
              <a:gd name="connsiteY17" fmla="*/ 122498 h 311816"/>
              <a:gd name="connsiteX18" fmla="*/ 22471 w 292125"/>
              <a:gd name="connsiteY18" fmla="*/ 122498 h 311816"/>
              <a:gd name="connsiteX19" fmla="*/ 22471 w 292125"/>
              <a:gd name="connsiteY19" fmla="*/ 111364 h 311816"/>
              <a:gd name="connsiteX20" fmla="*/ 11236 w 292125"/>
              <a:gd name="connsiteY20" fmla="*/ 111364 h 311816"/>
              <a:gd name="connsiteX21" fmla="*/ 11236 w 292125"/>
              <a:gd name="connsiteY21" fmla="*/ 100229 h 311816"/>
              <a:gd name="connsiteX22" fmla="*/ 280888 w 292125"/>
              <a:gd name="connsiteY22" fmla="*/ 100229 h 311816"/>
              <a:gd name="connsiteX23" fmla="*/ 280888 w 292125"/>
              <a:gd name="connsiteY23" fmla="*/ 111364 h 311816"/>
              <a:gd name="connsiteX24" fmla="*/ 269655 w 292125"/>
              <a:gd name="connsiteY24" fmla="*/ 111364 h 311816"/>
              <a:gd name="connsiteX25" fmla="*/ 269655 w 292125"/>
              <a:gd name="connsiteY25" fmla="*/ 122498 h 311816"/>
              <a:gd name="connsiteX26" fmla="*/ 22471 w 292125"/>
              <a:gd name="connsiteY26" fmla="*/ 122498 h 311816"/>
              <a:gd name="connsiteX27" fmla="*/ 22471 w 292125"/>
              <a:gd name="connsiteY27" fmla="*/ 133633 h 311816"/>
              <a:gd name="connsiteX28" fmla="*/ 33710 w 292125"/>
              <a:gd name="connsiteY28" fmla="*/ 133633 h 311816"/>
              <a:gd name="connsiteX29" fmla="*/ 33710 w 292125"/>
              <a:gd name="connsiteY29" fmla="*/ 278407 h 311816"/>
              <a:gd name="connsiteX30" fmla="*/ 22471 w 292125"/>
              <a:gd name="connsiteY30" fmla="*/ 278407 h 311816"/>
              <a:gd name="connsiteX31" fmla="*/ 22471 w 292125"/>
              <a:gd name="connsiteY31" fmla="*/ 289541 h 311816"/>
              <a:gd name="connsiteX32" fmla="*/ 11236 w 292125"/>
              <a:gd name="connsiteY32" fmla="*/ 289541 h 311816"/>
              <a:gd name="connsiteX33" fmla="*/ 11236 w 292125"/>
              <a:gd name="connsiteY33" fmla="*/ 300682 h 311816"/>
              <a:gd name="connsiteX34" fmla="*/ 0 w 292125"/>
              <a:gd name="connsiteY34" fmla="*/ 300682 h 311816"/>
              <a:gd name="connsiteX35" fmla="*/ 0 w 292125"/>
              <a:gd name="connsiteY35" fmla="*/ 111364 h 311816"/>
              <a:gd name="connsiteX36" fmla="*/ 11235 w 292125"/>
              <a:gd name="connsiteY36" fmla="*/ 111364 h 311816"/>
              <a:gd name="connsiteX37" fmla="*/ 11235 w 292125"/>
              <a:gd name="connsiteY37" fmla="*/ 122498 h 311816"/>
              <a:gd name="connsiteX38" fmla="*/ 22471 w 292125"/>
              <a:gd name="connsiteY38" fmla="*/ 122498 h 311816"/>
              <a:gd name="connsiteX39" fmla="*/ 22471 w 292125"/>
              <a:gd name="connsiteY39" fmla="*/ 289541 h 311816"/>
              <a:gd name="connsiteX40" fmla="*/ 33710 w 292125"/>
              <a:gd name="connsiteY40" fmla="*/ 289541 h 311816"/>
              <a:gd name="connsiteX41" fmla="*/ 33710 w 292125"/>
              <a:gd name="connsiteY41" fmla="*/ 278407 h 311816"/>
              <a:gd name="connsiteX42" fmla="*/ 258417 w 292125"/>
              <a:gd name="connsiteY42" fmla="*/ 278407 h 311816"/>
              <a:gd name="connsiteX43" fmla="*/ 258417 w 292125"/>
              <a:gd name="connsiteY43" fmla="*/ 289541 h 311816"/>
              <a:gd name="connsiteX44" fmla="*/ 269655 w 292125"/>
              <a:gd name="connsiteY44" fmla="*/ 289541 h 311816"/>
              <a:gd name="connsiteX45" fmla="*/ 269655 w 292125"/>
              <a:gd name="connsiteY45" fmla="*/ 300682 h 311816"/>
              <a:gd name="connsiteX46" fmla="*/ 280888 w 292125"/>
              <a:gd name="connsiteY46" fmla="*/ 300682 h 311816"/>
              <a:gd name="connsiteX47" fmla="*/ 280888 w 292125"/>
              <a:gd name="connsiteY47" fmla="*/ 311817 h 311816"/>
              <a:gd name="connsiteX48" fmla="*/ 11236 w 292125"/>
              <a:gd name="connsiteY48" fmla="*/ 311817 h 311816"/>
              <a:gd name="connsiteX49" fmla="*/ 11236 w 292125"/>
              <a:gd name="connsiteY49" fmla="*/ 300682 h 311816"/>
              <a:gd name="connsiteX50" fmla="*/ 22471 w 292125"/>
              <a:gd name="connsiteY50" fmla="*/ 300682 h 311816"/>
              <a:gd name="connsiteX51" fmla="*/ 22471 w 292125"/>
              <a:gd name="connsiteY51" fmla="*/ 289541 h 311816"/>
              <a:gd name="connsiteX52" fmla="*/ 110746 w 292125"/>
              <a:gd name="connsiteY52" fmla="*/ 233662 h 311816"/>
              <a:gd name="connsiteX53" fmla="*/ 136432 w 292125"/>
              <a:gd name="connsiteY53" fmla="*/ 192500 h 311816"/>
              <a:gd name="connsiteX54" fmla="*/ 162118 w 292125"/>
              <a:gd name="connsiteY54" fmla="*/ 218153 h 311816"/>
              <a:gd name="connsiteX55" fmla="*/ 197428 w 292125"/>
              <a:gd name="connsiteY55" fmla="*/ 165455 h 311816"/>
              <a:gd name="connsiteX56" fmla="*/ 234345 w 292125"/>
              <a:gd name="connsiteY56" fmla="*/ 256132 h 311816"/>
              <a:gd name="connsiteX57" fmla="*/ 70624 w 292125"/>
              <a:gd name="connsiteY57" fmla="*/ 256132 h 311816"/>
              <a:gd name="connsiteX58" fmla="*/ 91487 w 292125"/>
              <a:gd name="connsiteY58" fmla="*/ 214769 h 311816"/>
              <a:gd name="connsiteX59" fmla="*/ 110746 w 292125"/>
              <a:gd name="connsiteY59" fmla="*/ 233662 h 311816"/>
              <a:gd name="connsiteX60" fmla="*/ 95402 w 292125"/>
              <a:gd name="connsiteY60" fmla="*/ 189415 h 311816"/>
              <a:gd name="connsiteX61" fmla="*/ 78548 w 292125"/>
              <a:gd name="connsiteY61" fmla="*/ 172713 h 311816"/>
              <a:gd name="connsiteX62" fmla="*/ 95402 w 292125"/>
              <a:gd name="connsiteY62" fmla="*/ 156006 h 311816"/>
              <a:gd name="connsiteX63" fmla="*/ 112250 w 292125"/>
              <a:gd name="connsiteY63" fmla="*/ 172713 h 311816"/>
              <a:gd name="connsiteX64" fmla="*/ 95402 w 292125"/>
              <a:gd name="connsiteY64" fmla="*/ 189415 h 311816"/>
              <a:gd name="connsiteX65" fmla="*/ 247178 w 292125"/>
              <a:gd name="connsiteY65" fmla="*/ 100229 h 311816"/>
              <a:gd name="connsiteX66" fmla="*/ 164918 w 292125"/>
              <a:gd name="connsiteY66" fmla="*/ 39534 h 311816"/>
              <a:gd name="connsiteX67" fmla="*/ 150879 w 292125"/>
              <a:gd name="connsiteY67" fmla="*/ 44544 h 311816"/>
              <a:gd name="connsiteX68" fmla="*/ 132809 w 292125"/>
              <a:gd name="connsiteY68" fmla="*/ 35399 h 311816"/>
              <a:gd name="connsiteX69" fmla="*/ 44942 w 292125"/>
              <a:gd name="connsiteY69" fmla="*/ 100229 h 311816"/>
              <a:gd name="connsiteX70" fmla="*/ 33706 w 292125"/>
              <a:gd name="connsiteY70" fmla="*/ 100229 h 311816"/>
              <a:gd name="connsiteX71" fmla="*/ 129141 w 292125"/>
              <a:gd name="connsiteY71" fmla="*/ 27642 h 311816"/>
              <a:gd name="connsiteX72" fmla="*/ 128402 w 292125"/>
              <a:gd name="connsiteY72" fmla="*/ 22275 h 311816"/>
              <a:gd name="connsiteX73" fmla="*/ 150879 w 292125"/>
              <a:gd name="connsiteY73" fmla="*/ 0 h 311816"/>
              <a:gd name="connsiteX74" fmla="*/ 173343 w 292125"/>
              <a:gd name="connsiteY74" fmla="*/ 22275 h 311816"/>
              <a:gd name="connsiteX75" fmla="*/ 170322 w 292125"/>
              <a:gd name="connsiteY75" fmla="*/ 33228 h 311816"/>
              <a:gd name="connsiteX76" fmla="*/ 258417 w 292125"/>
              <a:gd name="connsiteY76" fmla="*/ 100229 h 311816"/>
              <a:gd name="connsiteX77" fmla="*/ 247178 w 292125"/>
              <a:gd name="connsiteY77" fmla="*/ 100229 h 311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292125" h="311816">
                <a:moveTo>
                  <a:pt x="280888" y="300682"/>
                </a:moveTo>
                <a:lnTo>
                  <a:pt x="280888" y="289541"/>
                </a:lnTo>
                <a:lnTo>
                  <a:pt x="269655" y="289541"/>
                </a:lnTo>
                <a:lnTo>
                  <a:pt x="269655" y="278407"/>
                </a:lnTo>
                <a:lnTo>
                  <a:pt x="258417" y="278407"/>
                </a:lnTo>
                <a:lnTo>
                  <a:pt x="258417" y="133633"/>
                </a:lnTo>
                <a:lnTo>
                  <a:pt x="269655" y="133633"/>
                </a:lnTo>
                <a:lnTo>
                  <a:pt x="269655" y="122498"/>
                </a:lnTo>
                <a:lnTo>
                  <a:pt x="280888" y="122498"/>
                </a:lnTo>
                <a:lnTo>
                  <a:pt x="280888" y="111364"/>
                </a:lnTo>
                <a:lnTo>
                  <a:pt x="292126" y="111364"/>
                </a:lnTo>
                <a:lnTo>
                  <a:pt x="292126" y="300682"/>
                </a:lnTo>
                <a:lnTo>
                  <a:pt x="280888" y="300682"/>
                </a:lnTo>
                <a:close/>
                <a:moveTo>
                  <a:pt x="269655" y="122498"/>
                </a:moveTo>
                <a:lnTo>
                  <a:pt x="258417" y="122498"/>
                </a:lnTo>
                <a:lnTo>
                  <a:pt x="258417" y="133633"/>
                </a:lnTo>
                <a:lnTo>
                  <a:pt x="33710" y="133633"/>
                </a:lnTo>
                <a:lnTo>
                  <a:pt x="33710" y="122498"/>
                </a:lnTo>
                <a:lnTo>
                  <a:pt x="22471" y="122498"/>
                </a:lnTo>
                <a:lnTo>
                  <a:pt x="22471" y="111364"/>
                </a:lnTo>
                <a:lnTo>
                  <a:pt x="11236" y="111364"/>
                </a:lnTo>
                <a:lnTo>
                  <a:pt x="11236" y="100229"/>
                </a:lnTo>
                <a:lnTo>
                  <a:pt x="280888" y="100229"/>
                </a:lnTo>
                <a:lnTo>
                  <a:pt x="280888" y="111364"/>
                </a:lnTo>
                <a:lnTo>
                  <a:pt x="269655" y="111364"/>
                </a:lnTo>
                <a:lnTo>
                  <a:pt x="269655" y="122498"/>
                </a:lnTo>
                <a:close/>
                <a:moveTo>
                  <a:pt x="22471" y="122498"/>
                </a:moveTo>
                <a:lnTo>
                  <a:pt x="22471" y="133633"/>
                </a:lnTo>
                <a:lnTo>
                  <a:pt x="33710" y="133633"/>
                </a:lnTo>
                <a:lnTo>
                  <a:pt x="33710" y="278407"/>
                </a:lnTo>
                <a:lnTo>
                  <a:pt x="22471" y="278407"/>
                </a:lnTo>
                <a:lnTo>
                  <a:pt x="22471" y="289541"/>
                </a:lnTo>
                <a:lnTo>
                  <a:pt x="11236" y="289541"/>
                </a:lnTo>
                <a:lnTo>
                  <a:pt x="11236" y="300682"/>
                </a:lnTo>
                <a:lnTo>
                  <a:pt x="0" y="300682"/>
                </a:lnTo>
                <a:lnTo>
                  <a:pt x="0" y="111364"/>
                </a:lnTo>
                <a:lnTo>
                  <a:pt x="11235" y="111364"/>
                </a:lnTo>
                <a:lnTo>
                  <a:pt x="11235" y="122498"/>
                </a:lnTo>
                <a:lnTo>
                  <a:pt x="22471" y="122498"/>
                </a:lnTo>
                <a:close/>
                <a:moveTo>
                  <a:pt x="22471" y="289541"/>
                </a:moveTo>
                <a:lnTo>
                  <a:pt x="33710" y="289541"/>
                </a:lnTo>
                <a:lnTo>
                  <a:pt x="33710" y="278407"/>
                </a:lnTo>
                <a:lnTo>
                  <a:pt x="258417" y="278407"/>
                </a:lnTo>
                <a:lnTo>
                  <a:pt x="258417" y="289541"/>
                </a:lnTo>
                <a:lnTo>
                  <a:pt x="269655" y="289541"/>
                </a:lnTo>
                <a:lnTo>
                  <a:pt x="269655" y="300682"/>
                </a:lnTo>
                <a:lnTo>
                  <a:pt x="280888" y="300682"/>
                </a:lnTo>
                <a:lnTo>
                  <a:pt x="280888" y="311817"/>
                </a:lnTo>
                <a:lnTo>
                  <a:pt x="11236" y="311817"/>
                </a:lnTo>
                <a:lnTo>
                  <a:pt x="11236" y="300682"/>
                </a:lnTo>
                <a:lnTo>
                  <a:pt x="22471" y="300682"/>
                </a:lnTo>
                <a:lnTo>
                  <a:pt x="22471" y="289541"/>
                </a:lnTo>
                <a:close/>
                <a:moveTo>
                  <a:pt x="110746" y="233662"/>
                </a:moveTo>
                <a:lnTo>
                  <a:pt x="136432" y="192500"/>
                </a:lnTo>
                <a:lnTo>
                  <a:pt x="162118" y="218153"/>
                </a:lnTo>
                <a:lnTo>
                  <a:pt x="197428" y="165455"/>
                </a:lnTo>
                <a:lnTo>
                  <a:pt x="234345" y="256132"/>
                </a:lnTo>
                <a:lnTo>
                  <a:pt x="70624" y="256132"/>
                </a:lnTo>
                <a:lnTo>
                  <a:pt x="91487" y="214769"/>
                </a:lnTo>
                <a:lnTo>
                  <a:pt x="110746" y="233662"/>
                </a:lnTo>
                <a:close/>
                <a:moveTo>
                  <a:pt x="95402" y="189415"/>
                </a:moveTo>
                <a:cubicBezTo>
                  <a:pt x="86094" y="189415"/>
                  <a:pt x="78548" y="181936"/>
                  <a:pt x="78548" y="172713"/>
                </a:cubicBezTo>
                <a:cubicBezTo>
                  <a:pt x="78548" y="163485"/>
                  <a:pt x="86095" y="156006"/>
                  <a:pt x="95402" y="156006"/>
                </a:cubicBezTo>
                <a:cubicBezTo>
                  <a:pt x="104709" y="156006"/>
                  <a:pt x="112250" y="163485"/>
                  <a:pt x="112250" y="172713"/>
                </a:cubicBezTo>
                <a:cubicBezTo>
                  <a:pt x="112250" y="181936"/>
                  <a:pt x="104709" y="189415"/>
                  <a:pt x="95402" y="189415"/>
                </a:cubicBezTo>
                <a:close/>
                <a:moveTo>
                  <a:pt x="247178" y="100229"/>
                </a:moveTo>
                <a:lnTo>
                  <a:pt x="164918" y="39534"/>
                </a:lnTo>
                <a:cubicBezTo>
                  <a:pt x="161055" y="42619"/>
                  <a:pt x="156219" y="44544"/>
                  <a:pt x="150879" y="44544"/>
                </a:cubicBezTo>
                <a:cubicBezTo>
                  <a:pt x="143438" y="44544"/>
                  <a:pt x="136892" y="40921"/>
                  <a:pt x="132809" y="35399"/>
                </a:cubicBezTo>
                <a:lnTo>
                  <a:pt x="44942" y="100229"/>
                </a:lnTo>
                <a:lnTo>
                  <a:pt x="33706" y="100229"/>
                </a:lnTo>
                <a:lnTo>
                  <a:pt x="129141" y="27642"/>
                </a:lnTo>
                <a:cubicBezTo>
                  <a:pt x="128700" y="25917"/>
                  <a:pt x="128402" y="24135"/>
                  <a:pt x="128402" y="22275"/>
                </a:cubicBezTo>
                <a:cubicBezTo>
                  <a:pt x="128402" y="9968"/>
                  <a:pt x="138467" y="0"/>
                  <a:pt x="150879" y="0"/>
                </a:cubicBezTo>
                <a:cubicBezTo>
                  <a:pt x="163284" y="0"/>
                  <a:pt x="173343" y="9968"/>
                  <a:pt x="173343" y="22275"/>
                </a:cubicBezTo>
                <a:cubicBezTo>
                  <a:pt x="173343" y="26281"/>
                  <a:pt x="172196" y="29981"/>
                  <a:pt x="170322" y="33228"/>
                </a:cubicBezTo>
                <a:lnTo>
                  <a:pt x="258417" y="100229"/>
                </a:lnTo>
                <a:lnTo>
                  <a:pt x="247178" y="100229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23F6A1AF-FD67-4D7B-9463-91B08917F964}"/>
              </a:ext>
            </a:extLst>
          </p:cNvPr>
          <p:cNvSpPr/>
          <p:nvPr/>
        </p:nvSpPr>
        <p:spPr>
          <a:xfrm>
            <a:off x="1720602" y="4583991"/>
            <a:ext cx="370840" cy="37084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id="{32EEF78D-FCBB-4F58-8FC2-58085D2DFC41}"/>
              </a:ext>
            </a:extLst>
          </p:cNvPr>
          <p:cNvSpPr/>
          <p:nvPr/>
        </p:nvSpPr>
        <p:spPr>
          <a:xfrm>
            <a:off x="2272804" y="4583991"/>
            <a:ext cx="370840" cy="37084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图形 10">
            <a:extLst>
              <a:ext uri="{FF2B5EF4-FFF2-40B4-BE49-F238E27FC236}">
                <a16:creationId xmlns:a16="http://schemas.microsoft.com/office/drawing/2014/main" id="{EFBDC88A-0874-4CC5-B200-9526830AD0A2}"/>
              </a:ext>
            </a:extLst>
          </p:cNvPr>
          <p:cNvSpPr/>
          <p:nvPr/>
        </p:nvSpPr>
        <p:spPr>
          <a:xfrm>
            <a:off x="2357096" y="4643438"/>
            <a:ext cx="205764" cy="253162"/>
          </a:xfrm>
          <a:custGeom>
            <a:avLst/>
            <a:gdLst>
              <a:gd name="connsiteX0" fmla="*/ 126515 w 254963"/>
              <a:gd name="connsiteY0" fmla="*/ 0 h 313694"/>
              <a:gd name="connsiteX1" fmla="*/ 0 w 254963"/>
              <a:gd name="connsiteY1" fmla="*/ 125725 h 313694"/>
              <a:gd name="connsiteX2" fmla="*/ 50818 w 254963"/>
              <a:gd name="connsiteY2" fmla="*/ 224792 h 313694"/>
              <a:gd name="connsiteX3" fmla="*/ 50818 w 254963"/>
              <a:gd name="connsiteY3" fmla="*/ 224821 h 313694"/>
              <a:gd name="connsiteX4" fmla="*/ 51852 w 254963"/>
              <a:gd name="connsiteY4" fmla="*/ 228372 h 313694"/>
              <a:gd name="connsiteX5" fmla="*/ 50904 w 254963"/>
              <a:gd name="connsiteY5" fmla="*/ 228362 h 313694"/>
              <a:gd name="connsiteX6" fmla="*/ 107744 w 254963"/>
              <a:gd name="connsiteY6" fmla="*/ 304362 h 313694"/>
              <a:gd name="connsiteX7" fmla="*/ 126352 w 254963"/>
              <a:gd name="connsiteY7" fmla="*/ 313694 h 313694"/>
              <a:gd name="connsiteX8" fmla="*/ 145171 w 254963"/>
              <a:gd name="connsiteY8" fmla="*/ 304256 h 313694"/>
              <a:gd name="connsiteX9" fmla="*/ 186168 w 254963"/>
              <a:gd name="connsiteY9" fmla="*/ 248673 h 313694"/>
              <a:gd name="connsiteX10" fmla="*/ 201972 w 254963"/>
              <a:gd name="connsiteY10" fmla="*/ 228410 h 313694"/>
              <a:gd name="connsiteX11" fmla="*/ 254963 w 254963"/>
              <a:gd name="connsiteY11" fmla="*/ 125725 h 313694"/>
              <a:gd name="connsiteX12" fmla="*/ 126515 w 254963"/>
              <a:gd name="connsiteY12" fmla="*/ 0 h 313694"/>
              <a:gd name="connsiteX13" fmla="*/ 186713 w 254963"/>
              <a:gd name="connsiteY13" fmla="*/ 215718 h 313694"/>
              <a:gd name="connsiteX14" fmla="*/ 169216 w 254963"/>
              <a:gd name="connsiteY14" fmla="*/ 238221 h 313694"/>
              <a:gd name="connsiteX15" fmla="*/ 129290 w 254963"/>
              <a:gd name="connsiteY15" fmla="*/ 292225 h 313694"/>
              <a:gd name="connsiteX16" fmla="*/ 126103 w 254963"/>
              <a:gd name="connsiteY16" fmla="*/ 294130 h 313694"/>
              <a:gd name="connsiteX17" fmla="*/ 123327 w 254963"/>
              <a:gd name="connsiteY17" fmla="*/ 292732 h 313694"/>
              <a:gd name="connsiteX18" fmla="*/ 65263 w 254963"/>
              <a:gd name="connsiteY18" fmla="*/ 215785 h 313694"/>
              <a:gd name="connsiteX19" fmla="*/ 18062 w 254963"/>
              <a:gd name="connsiteY19" fmla="*/ 125725 h 313694"/>
              <a:gd name="connsiteX20" fmla="*/ 126514 w 254963"/>
              <a:gd name="connsiteY20" fmla="*/ 19565 h 313694"/>
              <a:gd name="connsiteX21" fmla="*/ 234957 w 254963"/>
              <a:gd name="connsiteY21" fmla="*/ 125725 h 313694"/>
              <a:gd name="connsiteX22" fmla="*/ 186713 w 254963"/>
              <a:gd name="connsiteY22" fmla="*/ 215718 h 313694"/>
              <a:gd name="connsiteX23" fmla="*/ 126524 w 254963"/>
              <a:gd name="connsiteY23" fmla="*/ 57852 h 313694"/>
              <a:gd name="connsiteX24" fmla="*/ 66832 w 254963"/>
              <a:gd name="connsiteY24" fmla="*/ 116258 h 313694"/>
              <a:gd name="connsiteX25" fmla="*/ 126524 w 254963"/>
              <a:gd name="connsiteY25" fmla="*/ 174655 h 313694"/>
              <a:gd name="connsiteX26" fmla="*/ 186187 w 254963"/>
              <a:gd name="connsiteY26" fmla="*/ 116258 h 313694"/>
              <a:gd name="connsiteX27" fmla="*/ 126524 w 254963"/>
              <a:gd name="connsiteY27" fmla="*/ 57852 h 313694"/>
              <a:gd name="connsiteX28" fmla="*/ 126524 w 254963"/>
              <a:gd name="connsiteY28" fmla="*/ 155091 h 313694"/>
              <a:gd name="connsiteX29" fmla="*/ 86819 w 254963"/>
              <a:gd name="connsiteY29" fmla="*/ 116258 h 313694"/>
              <a:gd name="connsiteX30" fmla="*/ 126524 w 254963"/>
              <a:gd name="connsiteY30" fmla="*/ 77416 h 313694"/>
              <a:gd name="connsiteX31" fmla="*/ 166200 w 254963"/>
              <a:gd name="connsiteY31" fmla="*/ 116258 h 313694"/>
              <a:gd name="connsiteX32" fmla="*/ 126524 w 254963"/>
              <a:gd name="connsiteY32" fmla="*/ 155091 h 313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54963" h="313694">
                <a:moveTo>
                  <a:pt x="126515" y="0"/>
                </a:moveTo>
                <a:cubicBezTo>
                  <a:pt x="55700" y="0"/>
                  <a:pt x="0" y="56406"/>
                  <a:pt x="0" y="125725"/>
                </a:cubicBezTo>
                <a:cubicBezTo>
                  <a:pt x="0" y="157149"/>
                  <a:pt x="30832" y="202279"/>
                  <a:pt x="50818" y="224792"/>
                </a:cubicBezTo>
                <a:lnTo>
                  <a:pt x="50818" y="224821"/>
                </a:lnTo>
                <a:lnTo>
                  <a:pt x="51852" y="228372"/>
                </a:lnTo>
                <a:lnTo>
                  <a:pt x="50904" y="228362"/>
                </a:lnTo>
                <a:cubicBezTo>
                  <a:pt x="70297" y="251028"/>
                  <a:pt x="107016" y="303357"/>
                  <a:pt x="107744" y="304362"/>
                </a:cubicBezTo>
                <a:cubicBezTo>
                  <a:pt x="112530" y="310296"/>
                  <a:pt x="119154" y="313684"/>
                  <a:pt x="126352" y="313694"/>
                </a:cubicBezTo>
                <a:cubicBezTo>
                  <a:pt x="133521" y="313694"/>
                  <a:pt x="140270" y="310305"/>
                  <a:pt x="145171" y="304256"/>
                </a:cubicBezTo>
                <a:cubicBezTo>
                  <a:pt x="174576" y="266735"/>
                  <a:pt x="181526" y="255861"/>
                  <a:pt x="186168" y="248673"/>
                </a:cubicBezTo>
                <a:cubicBezTo>
                  <a:pt x="189614" y="243332"/>
                  <a:pt x="191318" y="240652"/>
                  <a:pt x="201972" y="228410"/>
                </a:cubicBezTo>
                <a:cubicBezTo>
                  <a:pt x="207390" y="222169"/>
                  <a:pt x="254963" y="166299"/>
                  <a:pt x="254963" y="125725"/>
                </a:cubicBezTo>
                <a:cubicBezTo>
                  <a:pt x="254963" y="56406"/>
                  <a:pt x="197329" y="0"/>
                  <a:pt x="126515" y="0"/>
                </a:cubicBezTo>
                <a:close/>
                <a:moveTo>
                  <a:pt x="186713" y="215718"/>
                </a:moveTo>
                <a:cubicBezTo>
                  <a:pt x="175150" y="229032"/>
                  <a:pt x="173035" y="232287"/>
                  <a:pt x="169216" y="238221"/>
                </a:cubicBezTo>
                <a:cubicBezTo>
                  <a:pt x="165032" y="244701"/>
                  <a:pt x="158035" y="255527"/>
                  <a:pt x="129290" y="292225"/>
                </a:cubicBezTo>
                <a:cubicBezTo>
                  <a:pt x="128304" y="293460"/>
                  <a:pt x="127165" y="294130"/>
                  <a:pt x="126103" y="294130"/>
                </a:cubicBezTo>
                <a:cubicBezTo>
                  <a:pt x="125050" y="294121"/>
                  <a:pt x="123939" y="293469"/>
                  <a:pt x="123327" y="292732"/>
                </a:cubicBezTo>
                <a:cubicBezTo>
                  <a:pt x="121776" y="290550"/>
                  <a:pt x="85211" y="239120"/>
                  <a:pt x="65263" y="215785"/>
                </a:cubicBezTo>
                <a:cubicBezTo>
                  <a:pt x="47008" y="194440"/>
                  <a:pt x="18062" y="151099"/>
                  <a:pt x="18062" y="125725"/>
                </a:cubicBezTo>
                <a:cubicBezTo>
                  <a:pt x="18062" y="67193"/>
                  <a:pt x="66717" y="19565"/>
                  <a:pt x="126514" y="19565"/>
                </a:cubicBezTo>
                <a:cubicBezTo>
                  <a:pt x="186311" y="19565"/>
                  <a:pt x="234957" y="67193"/>
                  <a:pt x="234957" y="125725"/>
                </a:cubicBezTo>
                <a:cubicBezTo>
                  <a:pt x="234957" y="149462"/>
                  <a:pt x="209955" y="189013"/>
                  <a:pt x="186713" y="215718"/>
                </a:cubicBezTo>
                <a:close/>
                <a:moveTo>
                  <a:pt x="126524" y="57852"/>
                </a:moveTo>
                <a:cubicBezTo>
                  <a:pt x="93615" y="57852"/>
                  <a:pt x="66832" y="84049"/>
                  <a:pt x="66832" y="116258"/>
                </a:cubicBezTo>
                <a:cubicBezTo>
                  <a:pt x="66832" y="148458"/>
                  <a:pt x="93615" y="174655"/>
                  <a:pt x="126524" y="174655"/>
                </a:cubicBezTo>
                <a:cubicBezTo>
                  <a:pt x="159423" y="174655"/>
                  <a:pt x="186187" y="148458"/>
                  <a:pt x="186187" y="116258"/>
                </a:cubicBezTo>
                <a:cubicBezTo>
                  <a:pt x="186187" y="84049"/>
                  <a:pt x="159423" y="57852"/>
                  <a:pt x="126524" y="57852"/>
                </a:cubicBezTo>
                <a:close/>
                <a:moveTo>
                  <a:pt x="126524" y="155091"/>
                </a:moveTo>
                <a:cubicBezTo>
                  <a:pt x="104633" y="155091"/>
                  <a:pt x="86819" y="137661"/>
                  <a:pt x="86819" y="116258"/>
                </a:cubicBezTo>
                <a:cubicBezTo>
                  <a:pt x="86819" y="94837"/>
                  <a:pt x="104633" y="77416"/>
                  <a:pt x="126524" y="77416"/>
                </a:cubicBezTo>
                <a:cubicBezTo>
                  <a:pt x="148397" y="77416"/>
                  <a:pt x="166200" y="94837"/>
                  <a:pt x="166200" y="116258"/>
                </a:cubicBezTo>
                <a:cubicBezTo>
                  <a:pt x="166201" y="137661"/>
                  <a:pt x="148397" y="155091"/>
                  <a:pt x="126524" y="155091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34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sp>
        <p:nvSpPr>
          <p:cNvPr id="49" name="图形 94">
            <a:extLst>
              <a:ext uri="{FF2B5EF4-FFF2-40B4-BE49-F238E27FC236}">
                <a16:creationId xmlns:a16="http://schemas.microsoft.com/office/drawing/2014/main" id="{3B297677-7C11-4520-BE20-A7FDB6D225E9}"/>
              </a:ext>
            </a:extLst>
          </p:cNvPr>
          <p:cNvSpPr/>
          <p:nvPr/>
        </p:nvSpPr>
        <p:spPr>
          <a:xfrm>
            <a:off x="1803551" y="4666009"/>
            <a:ext cx="220512" cy="220512"/>
          </a:xfrm>
          <a:custGeom>
            <a:avLst/>
            <a:gdLst>
              <a:gd name="connsiteX0" fmla="*/ 275606 w 314978"/>
              <a:gd name="connsiteY0" fmla="*/ 0 h 314978"/>
              <a:gd name="connsiteX1" fmla="*/ 39372 w 314978"/>
              <a:gd name="connsiteY1" fmla="*/ 0 h 314978"/>
              <a:gd name="connsiteX2" fmla="*/ 0 w 314978"/>
              <a:gd name="connsiteY2" fmla="*/ 39372 h 314978"/>
              <a:gd name="connsiteX3" fmla="*/ 0 w 314978"/>
              <a:gd name="connsiteY3" fmla="*/ 275606 h 314978"/>
              <a:gd name="connsiteX4" fmla="*/ 39372 w 314978"/>
              <a:gd name="connsiteY4" fmla="*/ 314978 h 314978"/>
              <a:gd name="connsiteX5" fmla="*/ 275606 w 314978"/>
              <a:gd name="connsiteY5" fmla="*/ 314978 h 314978"/>
              <a:gd name="connsiteX6" fmla="*/ 314978 w 314978"/>
              <a:gd name="connsiteY6" fmla="*/ 275606 h 314978"/>
              <a:gd name="connsiteX7" fmla="*/ 314978 w 314978"/>
              <a:gd name="connsiteY7" fmla="*/ 39372 h 314978"/>
              <a:gd name="connsiteX8" fmla="*/ 275606 w 314978"/>
              <a:gd name="connsiteY8" fmla="*/ 0 h 314978"/>
              <a:gd name="connsiteX9" fmla="*/ 295292 w 314978"/>
              <a:gd name="connsiteY9" fmla="*/ 275606 h 314978"/>
              <a:gd name="connsiteX10" fmla="*/ 275606 w 314978"/>
              <a:gd name="connsiteY10" fmla="*/ 295292 h 314978"/>
              <a:gd name="connsiteX11" fmla="*/ 39372 w 314978"/>
              <a:gd name="connsiteY11" fmla="*/ 295292 h 314978"/>
              <a:gd name="connsiteX12" fmla="*/ 19686 w 314978"/>
              <a:gd name="connsiteY12" fmla="*/ 275606 h 314978"/>
              <a:gd name="connsiteX13" fmla="*/ 19686 w 314978"/>
              <a:gd name="connsiteY13" fmla="*/ 39372 h 314978"/>
              <a:gd name="connsiteX14" fmla="*/ 39372 w 314978"/>
              <a:gd name="connsiteY14" fmla="*/ 19686 h 314978"/>
              <a:gd name="connsiteX15" fmla="*/ 275606 w 314978"/>
              <a:gd name="connsiteY15" fmla="*/ 19686 h 314978"/>
              <a:gd name="connsiteX16" fmla="*/ 295292 w 314978"/>
              <a:gd name="connsiteY16" fmla="*/ 39372 h 314978"/>
              <a:gd name="connsiteX17" fmla="*/ 295292 w 314978"/>
              <a:gd name="connsiteY17" fmla="*/ 275606 h 314978"/>
              <a:gd name="connsiteX18" fmla="*/ 271223 w 314978"/>
              <a:gd name="connsiteY18" fmla="*/ 168985 h 314978"/>
              <a:gd name="connsiteX19" fmla="*/ 241694 w 314978"/>
              <a:gd name="connsiteY19" fmla="*/ 149299 h 314978"/>
              <a:gd name="connsiteX20" fmla="*/ 230169 w 314978"/>
              <a:gd name="connsiteY20" fmla="*/ 149905 h 314978"/>
              <a:gd name="connsiteX21" fmla="*/ 230082 w 314978"/>
              <a:gd name="connsiteY21" fmla="*/ 149799 h 314978"/>
              <a:gd name="connsiteX22" fmla="*/ 183260 w 314978"/>
              <a:gd name="connsiteY22" fmla="*/ 187259 h 314978"/>
              <a:gd name="connsiteX23" fmla="*/ 113849 w 314978"/>
              <a:gd name="connsiteY23" fmla="*/ 139533 h 314978"/>
              <a:gd name="connsiteX24" fmla="*/ 113772 w 314978"/>
              <a:gd name="connsiteY24" fmla="*/ 139495 h 314978"/>
              <a:gd name="connsiteX25" fmla="*/ 111129 w 314978"/>
              <a:gd name="connsiteY25" fmla="*/ 138370 h 314978"/>
              <a:gd name="connsiteX26" fmla="*/ 110225 w 314978"/>
              <a:gd name="connsiteY26" fmla="*/ 138005 h 314978"/>
              <a:gd name="connsiteX27" fmla="*/ 107668 w 314978"/>
              <a:gd name="connsiteY27" fmla="*/ 137976 h 314978"/>
              <a:gd name="connsiteX28" fmla="*/ 106486 w 314978"/>
              <a:gd name="connsiteY28" fmla="*/ 137976 h 314978"/>
              <a:gd name="connsiteX29" fmla="*/ 105236 w 314978"/>
              <a:gd name="connsiteY29" fmla="*/ 138466 h 314978"/>
              <a:gd name="connsiteX30" fmla="*/ 102910 w 314978"/>
              <a:gd name="connsiteY30" fmla="*/ 139418 h 314978"/>
              <a:gd name="connsiteX31" fmla="*/ 102814 w 314978"/>
              <a:gd name="connsiteY31" fmla="*/ 139456 h 314978"/>
              <a:gd name="connsiteX32" fmla="*/ 43755 w 314978"/>
              <a:gd name="connsiteY32" fmla="*/ 178829 h 314978"/>
              <a:gd name="connsiteX33" fmla="*/ 41026 w 314978"/>
              <a:gd name="connsiteY33" fmla="*/ 192478 h 314978"/>
              <a:gd name="connsiteX34" fmla="*/ 49225 w 314978"/>
              <a:gd name="connsiteY34" fmla="*/ 196862 h 314978"/>
              <a:gd name="connsiteX35" fmla="*/ 54675 w 314978"/>
              <a:gd name="connsiteY35" fmla="*/ 195208 h 314978"/>
              <a:gd name="connsiteX36" fmla="*/ 108188 w 314978"/>
              <a:gd name="connsiteY36" fmla="*/ 159536 h 314978"/>
              <a:gd name="connsiteX37" fmla="*/ 260188 w 314978"/>
              <a:gd name="connsiteY37" fmla="*/ 264032 h 314978"/>
              <a:gd name="connsiteX38" fmla="*/ 265753 w 314978"/>
              <a:gd name="connsiteY38" fmla="*/ 265763 h 314978"/>
              <a:gd name="connsiteX39" fmla="*/ 273876 w 314978"/>
              <a:gd name="connsiteY39" fmla="*/ 261495 h 314978"/>
              <a:gd name="connsiteX40" fmla="*/ 271338 w 314978"/>
              <a:gd name="connsiteY40" fmla="*/ 247807 h 314978"/>
              <a:gd name="connsiteX41" fmla="*/ 200216 w 314978"/>
              <a:gd name="connsiteY41" fmla="*/ 198909 h 314978"/>
              <a:gd name="connsiteX42" fmla="*/ 236763 w 314978"/>
              <a:gd name="connsiteY42" fmla="*/ 169678 h 314978"/>
              <a:gd name="connsiteX43" fmla="*/ 260304 w 314978"/>
              <a:gd name="connsiteY43" fmla="*/ 185365 h 314978"/>
              <a:gd name="connsiteX44" fmla="*/ 265754 w 314978"/>
              <a:gd name="connsiteY44" fmla="*/ 187018 h 314978"/>
              <a:gd name="connsiteX45" fmla="*/ 273953 w 314978"/>
              <a:gd name="connsiteY45" fmla="*/ 182635 h 314978"/>
              <a:gd name="connsiteX46" fmla="*/ 271223 w 314978"/>
              <a:gd name="connsiteY46" fmla="*/ 168985 h 314978"/>
              <a:gd name="connsiteX47" fmla="*/ 182097 w 314978"/>
              <a:gd name="connsiteY47" fmla="*/ 127960 h 314978"/>
              <a:gd name="connsiteX48" fmla="*/ 226391 w 314978"/>
              <a:gd name="connsiteY48" fmla="*/ 83666 h 314978"/>
              <a:gd name="connsiteX49" fmla="*/ 182097 w 314978"/>
              <a:gd name="connsiteY49" fmla="*/ 39372 h 314978"/>
              <a:gd name="connsiteX50" fmla="*/ 137803 w 314978"/>
              <a:gd name="connsiteY50" fmla="*/ 83666 h 314978"/>
              <a:gd name="connsiteX51" fmla="*/ 182097 w 314978"/>
              <a:gd name="connsiteY51" fmla="*/ 127960 h 314978"/>
              <a:gd name="connsiteX52" fmla="*/ 182097 w 314978"/>
              <a:gd name="connsiteY52" fmla="*/ 59059 h 314978"/>
              <a:gd name="connsiteX53" fmla="*/ 206704 w 314978"/>
              <a:gd name="connsiteY53" fmla="*/ 83666 h 314978"/>
              <a:gd name="connsiteX54" fmla="*/ 182097 w 314978"/>
              <a:gd name="connsiteY54" fmla="*/ 108274 h 314978"/>
              <a:gd name="connsiteX55" fmla="*/ 157489 w 314978"/>
              <a:gd name="connsiteY55" fmla="*/ 83666 h 314978"/>
              <a:gd name="connsiteX56" fmla="*/ 182097 w 314978"/>
              <a:gd name="connsiteY56" fmla="*/ 59059 h 314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314978" h="314978">
                <a:moveTo>
                  <a:pt x="275606" y="0"/>
                </a:moveTo>
                <a:lnTo>
                  <a:pt x="39372" y="0"/>
                </a:lnTo>
                <a:cubicBezTo>
                  <a:pt x="17658" y="0"/>
                  <a:pt x="0" y="17658"/>
                  <a:pt x="0" y="39372"/>
                </a:cubicBezTo>
                <a:lnTo>
                  <a:pt x="0" y="275606"/>
                </a:lnTo>
                <a:cubicBezTo>
                  <a:pt x="0" y="297320"/>
                  <a:pt x="17658" y="314978"/>
                  <a:pt x="39372" y="314978"/>
                </a:cubicBezTo>
                <a:lnTo>
                  <a:pt x="275606" y="314978"/>
                </a:lnTo>
                <a:cubicBezTo>
                  <a:pt x="297321" y="314978"/>
                  <a:pt x="314978" y="297320"/>
                  <a:pt x="314978" y="275606"/>
                </a:cubicBezTo>
                <a:lnTo>
                  <a:pt x="314978" y="39372"/>
                </a:lnTo>
                <a:cubicBezTo>
                  <a:pt x="314978" y="17658"/>
                  <a:pt x="297321" y="0"/>
                  <a:pt x="275606" y="0"/>
                </a:cubicBezTo>
                <a:close/>
                <a:moveTo>
                  <a:pt x="295292" y="275606"/>
                </a:moveTo>
                <a:cubicBezTo>
                  <a:pt x="295292" y="286459"/>
                  <a:pt x="286459" y="295292"/>
                  <a:pt x="275606" y="295292"/>
                </a:cubicBezTo>
                <a:lnTo>
                  <a:pt x="39372" y="295292"/>
                </a:lnTo>
                <a:cubicBezTo>
                  <a:pt x="28520" y="295292"/>
                  <a:pt x="19686" y="286459"/>
                  <a:pt x="19686" y="275606"/>
                </a:cubicBezTo>
                <a:lnTo>
                  <a:pt x="19686" y="39372"/>
                </a:lnTo>
                <a:cubicBezTo>
                  <a:pt x="19686" y="28520"/>
                  <a:pt x="28520" y="19686"/>
                  <a:pt x="39372" y="19686"/>
                </a:cubicBezTo>
                <a:lnTo>
                  <a:pt x="275606" y="19686"/>
                </a:lnTo>
                <a:cubicBezTo>
                  <a:pt x="286459" y="19686"/>
                  <a:pt x="295292" y="28520"/>
                  <a:pt x="295292" y="39372"/>
                </a:cubicBezTo>
                <a:lnTo>
                  <a:pt x="295292" y="275606"/>
                </a:lnTo>
                <a:close/>
                <a:moveTo>
                  <a:pt x="271223" y="168985"/>
                </a:moveTo>
                <a:lnTo>
                  <a:pt x="241694" y="149299"/>
                </a:lnTo>
                <a:cubicBezTo>
                  <a:pt x="238022" y="146858"/>
                  <a:pt x="233417" y="147300"/>
                  <a:pt x="230169" y="149905"/>
                </a:cubicBezTo>
                <a:lnTo>
                  <a:pt x="230082" y="149799"/>
                </a:lnTo>
                <a:lnTo>
                  <a:pt x="183260" y="187259"/>
                </a:lnTo>
                <a:lnTo>
                  <a:pt x="113849" y="139533"/>
                </a:lnTo>
                <a:cubicBezTo>
                  <a:pt x="113820" y="139514"/>
                  <a:pt x="113791" y="139514"/>
                  <a:pt x="113772" y="139495"/>
                </a:cubicBezTo>
                <a:cubicBezTo>
                  <a:pt x="112965" y="138956"/>
                  <a:pt x="112051" y="138658"/>
                  <a:pt x="111129" y="138370"/>
                </a:cubicBezTo>
                <a:cubicBezTo>
                  <a:pt x="110821" y="138274"/>
                  <a:pt x="110543" y="138063"/>
                  <a:pt x="110225" y="138005"/>
                </a:cubicBezTo>
                <a:cubicBezTo>
                  <a:pt x="109389" y="137831"/>
                  <a:pt x="108534" y="137928"/>
                  <a:pt x="107668" y="137976"/>
                </a:cubicBezTo>
                <a:cubicBezTo>
                  <a:pt x="107274" y="138005"/>
                  <a:pt x="106870" y="137899"/>
                  <a:pt x="106486" y="137976"/>
                </a:cubicBezTo>
                <a:cubicBezTo>
                  <a:pt x="106053" y="138052"/>
                  <a:pt x="105659" y="138322"/>
                  <a:pt x="105236" y="138466"/>
                </a:cubicBezTo>
                <a:cubicBezTo>
                  <a:pt x="104439" y="138726"/>
                  <a:pt x="103631" y="138947"/>
                  <a:pt x="102910" y="139418"/>
                </a:cubicBezTo>
                <a:cubicBezTo>
                  <a:pt x="102881" y="139437"/>
                  <a:pt x="102843" y="139437"/>
                  <a:pt x="102814" y="139456"/>
                </a:cubicBezTo>
                <a:lnTo>
                  <a:pt x="43755" y="178829"/>
                </a:lnTo>
                <a:cubicBezTo>
                  <a:pt x="39228" y="181847"/>
                  <a:pt x="38007" y="187950"/>
                  <a:pt x="41026" y="192478"/>
                </a:cubicBezTo>
                <a:cubicBezTo>
                  <a:pt x="42919" y="195323"/>
                  <a:pt x="46043" y="196862"/>
                  <a:pt x="49225" y="196862"/>
                </a:cubicBezTo>
                <a:cubicBezTo>
                  <a:pt x="51100" y="196862"/>
                  <a:pt x="52993" y="196323"/>
                  <a:pt x="54675" y="195208"/>
                </a:cubicBezTo>
                <a:lnTo>
                  <a:pt x="108188" y="159536"/>
                </a:lnTo>
                <a:lnTo>
                  <a:pt x="260188" y="264032"/>
                </a:lnTo>
                <a:cubicBezTo>
                  <a:pt x="261890" y="265206"/>
                  <a:pt x="263831" y="265763"/>
                  <a:pt x="265753" y="265763"/>
                </a:cubicBezTo>
                <a:cubicBezTo>
                  <a:pt x="268887" y="265763"/>
                  <a:pt x="271963" y="264273"/>
                  <a:pt x="273876" y="261495"/>
                </a:cubicBezTo>
                <a:cubicBezTo>
                  <a:pt x="276952" y="257016"/>
                  <a:pt x="275818" y="250894"/>
                  <a:pt x="271338" y="247807"/>
                </a:cubicBezTo>
                <a:lnTo>
                  <a:pt x="200216" y="198909"/>
                </a:lnTo>
                <a:lnTo>
                  <a:pt x="236763" y="169678"/>
                </a:lnTo>
                <a:lnTo>
                  <a:pt x="260304" y="185365"/>
                </a:lnTo>
                <a:cubicBezTo>
                  <a:pt x="261986" y="186480"/>
                  <a:pt x="263879" y="187018"/>
                  <a:pt x="265754" y="187018"/>
                </a:cubicBezTo>
                <a:cubicBezTo>
                  <a:pt x="268935" y="187018"/>
                  <a:pt x="272060" y="185481"/>
                  <a:pt x="273953" y="182635"/>
                </a:cubicBezTo>
                <a:cubicBezTo>
                  <a:pt x="276971" y="178108"/>
                  <a:pt x="275750" y="172004"/>
                  <a:pt x="271223" y="168985"/>
                </a:cubicBezTo>
                <a:close/>
                <a:moveTo>
                  <a:pt x="182097" y="127960"/>
                </a:moveTo>
                <a:cubicBezTo>
                  <a:pt x="206522" y="127960"/>
                  <a:pt x="226391" y="108091"/>
                  <a:pt x="226391" y="83666"/>
                </a:cubicBezTo>
                <a:cubicBezTo>
                  <a:pt x="226391" y="59241"/>
                  <a:pt x="206522" y="39372"/>
                  <a:pt x="182097" y="39372"/>
                </a:cubicBezTo>
                <a:cubicBezTo>
                  <a:pt x="157672" y="39372"/>
                  <a:pt x="137803" y="59241"/>
                  <a:pt x="137803" y="83666"/>
                </a:cubicBezTo>
                <a:cubicBezTo>
                  <a:pt x="137803" y="108091"/>
                  <a:pt x="157672" y="127960"/>
                  <a:pt x="182097" y="127960"/>
                </a:cubicBezTo>
                <a:close/>
                <a:moveTo>
                  <a:pt x="182097" y="59059"/>
                </a:moveTo>
                <a:cubicBezTo>
                  <a:pt x="195669" y="59059"/>
                  <a:pt x="206704" y="70093"/>
                  <a:pt x="206704" y="83666"/>
                </a:cubicBezTo>
                <a:cubicBezTo>
                  <a:pt x="206704" y="97239"/>
                  <a:pt x="195669" y="108274"/>
                  <a:pt x="182097" y="108274"/>
                </a:cubicBezTo>
                <a:cubicBezTo>
                  <a:pt x="168524" y="108274"/>
                  <a:pt x="157489" y="97239"/>
                  <a:pt x="157489" y="83666"/>
                </a:cubicBezTo>
                <a:cubicBezTo>
                  <a:pt x="157489" y="70093"/>
                  <a:pt x="168524" y="59059"/>
                  <a:pt x="182097" y="59059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34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61" name="标题 5">
            <a:extLst>
              <a:ext uri="{FF2B5EF4-FFF2-40B4-BE49-F238E27FC236}">
                <a16:creationId xmlns:a16="http://schemas.microsoft.com/office/drawing/2014/main" id="{8EE0D230-6D91-411D-ADE8-DB465D128F85}"/>
              </a:ext>
            </a:extLst>
          </p:cNvPr>
          <p:cNvSpPr txBox="1">
            <a:spLocks/>
          </p:cNvSpPr>
          <p:nvPr/>
        </p:nvSpPr>
        <p:spPr>
          <a:xfrm rot="5400000">
            <a:off x="7817237" y="2900297"/>
            <a:ext cx="4698722" cy="1311128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36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n-cs"/>
              </a:defRPr>
            </a:lvl1pPr>
          </a:lstStyle>
          <a:p>
            <a:r>
              <a:rPr lang="zh-CN" altLang="en-US" sz="8800" dirty="0">
                <a:solidFill>
                  <a:schemeClr val="bg1">
                    <a:alpha val="48000"/>
                  </a:schemeClr>
                </a:solidFill>
              </a:rPr>
              <a:t>展览概览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9EEDF2BB-99BF-4551-BF7B-6A21BF25ABC3}"/>
              </a:ext>
            </a:extLst>
          </p:cNvPr>
          <p:cNvSpPr txBox="1"/>
          <p:nvPr/>
        </p:nvSpPr>
        <p:spPr>
          <a:xfrm>
            <a:off x="768350" y="5911572"/>
            <a:ext cx="902811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Vincent</a:t>
            </a:r>
            <a:endParaRPr lang="zh-CN" altLang="en-US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  <p:pic>
        <p:nvPicPr>
          <p:cNvPr id="70" name="图片占位符 69">
            <a:extLst>
              <a:ext uri="{FF2B5EF4-FFF2-40B4-BE49-F238E27FC236}">
                <a16:creationId xmlns:a16="http://schemas.microsoft.com/office/drawing/2014/main" id="{0584BE83-45AA-4718-8C55-89F19DCB4EEB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57670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a14="http://schemas.microsoft.com/office/drawing/2010/main" xmlns:a16="http://schemas.microsoft.com/office/drawing/2014/main" xmlns="">
      <p:transition spd="slow">
        <p:random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789E2549-A20B-4942-842D-0D9EB53DC805}"/>
              </a:ext>
            </a:extLst>
          </p:cNvPr>
          <p:cNvSpPr/>
          <p:nvPr/>
        </p:nvSpPr>
        <p:spPr>
          <a:xfrm>
            <a:off x="440603" y="759873"/>
            <a:ext cx="17508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" panose="02040604050505020304" pitchFamily="18" charset="0"/>
                <a:ea typeface="微软雅黑"/>
                <a:cs typeface="Segoe UI Light"/>
              </a:rPr>
              <a:t>模板使用技巧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" panose="02040604050505020304" pitchFamily="18" charset="0"/>
                <a:ea typeface="微软雅黑"/>
                <a:cs typeface="Segoe UI Light"/>
              </a:rPr>
              <a:t> 2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Century" panose="02040604050505020304" pitchFamily="18" charset="0"/>
              <a:ea typeface="微软雅黑"/>
              <a:cs typeface="Segoe UI Light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12BB9002-BE8D-4E4D-80C6-336B78F997D6}"/>
              </a:ext>
            </a:extLst>
          </p:cNvPr>
          <p:cNvSpPr/>
          <p:nvPr/>
        </p:nvSpPr>
        <p:spPr>
          <a:xfrm>
            <a:off x="440603" y="182445"/>
            <a:ext cx="88678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" panose="02040604050505020304" pitchFamily="18" charset="0"/>
                <a:ea typeface="微软雅黑" charset="0"/>
                <a:cs typeface="Segoe UI Light"/>
              </a:rPr>
              <a:t>OfficePLUS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Century" panose="02040604050505020304" pitchFamily="18" charset="0"/>
              <a:ea typeface="微软雅黑" charset="0"/>
              <a:cs typeface="Segoe UI Light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DD1FDF9-0D1D-5743-A71A-CDCB87784F6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800" y="2138895"/>
            <a:ext cx="5295899" cy="38470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B458BD91-B7D2-AE40-BACC-3A16D29DC6C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4301" y="2138895"/>
            <a:ext cx="5295900" cy="384702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5935CB4C-0185-B54B-984B-0A07E9CEDBDD}"/>
              </a:ext>
            </a:extLst>
          </p:cNvPr>
          <p:cNvSpPr txBox="1"/>
          <p:nvPr/>
        </p:nvSpPr>
        <p:spPr>
          <a:xfrm>
            <a:off x="431800" y="1174234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随时添加模板样式</a:t>
            </a:r>
            <a:endParaRPr lang="en-US" sz="32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8A12A4E-CB0D-1445-8FD0-4DF48F0D6E39}"/>
              </a:ext>
            </a:extLst>
          </p:cNvPr>
          <p:cNvSpPr txBox="1"/>
          <p:nvPr/>
        </p:nvSpPr>
        <p:spPr>
          <a:xfrm>
            <a:off x="333477" y="6061002"/>
            <a:ext cx="30107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选择“开始”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“新建幻灯片”；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41DD8E9-C96F-954A-90D2-1C023C96A94F}"/>
              </a:ext>
            </a:extLst>
          </p:cNvPr>
          <p:cNvSpPr txBox="1"/>
          <p:nvPr/>
        </p:nvSpPr>
        <p:spPr>
          <a:xfrm>
            <a:off x="6360651" y="6061002"/>
            <a:ext cx="52565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选择你需要的页面，如封面页，目录页，副标题页，内容页等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5F845FA9-5B2D-4248-AA79-AED4873EB04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0878" y="2428358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17731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a16="http://schemas.microsoft.com/office/drawing/2014/main" xmlns="">
      <p:transition spd="slow">
        <p:random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997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0" name="图片 9" descr="背景图案&#10;&#10;描述已自动生成">
              <a:extLst>
                <a:ext uri="{FF2B5EF4-FFF2-40B4-BE49-F238E27FC236}">
                  <a16:creationId xmlns:a16="http://schemas.microsoft.com/office/drawing/2014/main" id="{C3F63DC0-6694-4380-9DB2-DEF97114D5B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1E9CDF6B-6E33-4E74-B323-6F7C1DA8B79D}"/>
                </a:ext>
              </a:extLst>
            </p:cNvPr>
            <p:cNvSpPr>
              <a:spLocks/>
            </p:cNvSpPr>
            <p:nvPr/>
          </p:nvSpPr>
          <p:spPr>
            <a:xfrm>
              <a:off x="551543" y="495300"/>
              <a:ext cx="11088914" cy="5867400"/>
            </a:xfrm>
            <a:prstGeom prst="rect">
              <a:avLst/>
            </a:prstGeom>
            <a:solidFill>
              <a:schemeClr val="tx1"/>
            </a:solidFill>
            <a:ln w="635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BE5F4092-205C-4F54-8A7D-2A3D0EFCB777}"/>
                </a:ext>
              </a:extLst>
            </p:cNvPr>
            <p:cNvSpPr txBox="1"/>
            <p:nvPr/>
          </p:nvSpPr>
          <p:spPr>
            <a:xfrm rot="5400000">
              <a:off x="-1542911" y="2951080"/>
              <a:ext cx="5134436" cy="955841"/>
            </a:xfrm>
            <a:custGeom>
              <a:avLst/>
              <a:gdLst/>
              <a:ahLst/>
              <a:cxnLst/>
              <a:rect l="l" t="t" r="r" b="b"/>
              <a:pathLst>
                <a:path w="4477001" h="833451">
                  <a:moveTo>
                    <a:pt x="2417499" y="328755"/>
                  </a:moveTo>
                  <a:lnTo>
                    <a:pt x="2313857" y="573929"/>
                  </a:lnTo>
                  <a:lnTo>
                    <a:pt x="2521140" y="573929"/>
                  </a:lnTo>
                  <a:close/>
                  <a:moveTo>
                    <a:pt x="598993" y="170368"/>
                  </a:moveTo>
                  <a:lnTo>
                    <a:pt x="598993" y="678685"/>
                  </a:lnTo>
                  <a:lnTo>
                    <a:pt x="683721" y="678685"/>
                  </a:lnTo>
                  <a:cubicBezTo>
                    <a:pt x="776393" y="678127"/>
                    <a:pt x="846350" y="655833"/>
                    <a:pt x="893592" y="611801"/>
                  </a:cubicBezTo>
                  <a:cubicBezTo>
                    <a:pt x="940833" y="567769"/>
                    <a:pt x="964524" y="505344"/>
                    <a:pt x="964663" y="424526"/>
                  </a:cubicBezTo>
                  <a:cubicBezTo>
                    <a:pt x="964454" y="343220"/>
                    <a:pt x="940624" y="280656"/>
                    <a:pt x="893174" y="236833"/>
                  </a:cubicBezTo>
                  <a:cubicBezTo>
                    <a:pt x="845723" y="193011"/>
                    <a:pt x="775905" y="170855"/>
                    <a:pt x="683721" y="170368"/>
                  </a:cubicBezTo>
                  <a:close/>
                  <a:moveTo>
                    <a:pt x="3169628" y="161452"/>
                  </a:moveTo>
                  <a:lnTo>
                    <a:pt x="3169628" y="397850"/>
                  </a:lnTo>
                  <a:lnTo>
                    <a:pt x="3305658" y="397850"/>
                  </a:lnTo>
                  <a:cubicBezTo>
                    <a:pt x="3346356" y="397733"/>
                    <a:pt x="3378691" y="387651"/>
                    <a:pt x="3402663" y="367603"/>
                  </a:cubicBezTo>
                  <a:cubicBezTo>
                    <a:pt x="3426636" y="347554"/>
                    <a:pt x="3438901" y="318237"/>
                    <a:pt x="3439458" y="279650"/>
                  </a:cubicBezTo>
                  <a:cubicBezTo>
                    <a:pt x="3438901" y="241552"/>
                    <a:pt x="3426636" y="212374"/>
                    <a:pt x="3402663" y="192116"/>
                  </a:cubicBezTo>
                  <a:cubicBezTo>
                    <a:pt x="3378691" y="171859"/>
                    <a:pt x="3346356" y="161638"/>
                    <a:pt x="3305658" y="161452"/>
                  </a:cubicBezTo>
                  <a:close/>
                  <a:moveTo>
                    <a:pt x="3776167" y="14487"/>
                  </a:moveTo>
                  <a:lnTo>
                    <a:pt x="4477001" y="14487"/>
                  </a:lnTo>
                  <a:lnTo>
                    <a:pt x="4477001" y="163681"/>
                  </a:lnTo>
                  <a:lnTo>
                    <a:pt x="4210653" y="163681"/>
                  </a:lnTo>
                  <a:lnTo>
                    <a:pt x="4210653" y="833451"/>
                  </a:lnTo>
                  <a:lnTo>
                    <a:pt x="4041400" y="833451"/>
                  </a:lnTo>
                  <a:lnTo>
                    <a:pt x="4041400" y="163681"/>
                  </a:lnTo>
                  <a:lnTo>
                    <a:pt x="3776167" y="163681"/>
                  </a:lnTo>
                  <a:close/>
                  <a:moveTo>
                    <a:pt x="3000375" y="14487"/>
                  </a:moveTo>
                  <a:lnTo>
                    <a:pt x="3321269" y="14487"/>
                  </a:lnTo>
                  <a:cubicBezTo>
                    <a:pt x="3374336" y="14624"/>
                    <a:pt x="3422749" y="24990"/>
                    <a:pt x="3466508" y="45586"/>
                  </a:cubicBezTo>
                  <a:cubicBezTo>
                    <a:pt x="3510267" y="66182"/>
                    <a:pt x="3545294" y="96190"/>
                    <a:pt x="3571591" y="135610"/>
                  </a:cubicBezTo>
                  <a:cubicBezTo>
                    <a:pt x="3597887" y="175029"/>
                    <a:pt x="3611375" y="223043"/>
                    <a:pt x="3612055" y="279650"/>
                  </a:cubicBezTo>
                  <a:cubicBezTo>
                    <a:pt x="3611290" y="337236"/>
                    <a:pt x="3597231" y="385952"/>
                    <a:pt x="3569880" y="425798"/>
                  </a:cubicBezTo>
                  <a:cubicBezTo>
                    <a:pt x="3542529" y="465644"/>
                    <a:pt x="3506478" y="495667"/>
                    <a:pt x="3461729" y="515867"/>
                  </a:cubicBezTo>
                  <a:lnTo>
                    <a:pt x="3652174" y="833451"/>
                  </a:lnTo>
                  <a:lnTo>
                    <a:pt x="3453934" y="833451"/>
                  </a:lnTo>
                  <a:lnTo>
                    <a:pt x="3282243" y="544815"/>
                  </a:lnTo>
                  <a:lnTo>
                    <a:pt x="3169628" y="544815"/>
                  </a:lnTo>
                  <a:lnTo>
                    <a:pt x="3169628" y="833451"/>
                  </a:lnTo>
                  <a:lnTo>
                    <a:pt x="3000375" y="833451"/>
                  </a:lnTo>
                  <a:close/>
                  <a:moveTo>
                    <a:pt x="1343025" y="14487"/>
                  </a:moveTo>
                  <a:lnTo>
                    <a:pt x="1872238" y="14487"/>
                  </a:lnTo>
                  <a:lnTo>
                    <a:pt x="1872238" y="169253"/>
                  </a:lnTo>
                  <a:lnTo>
                    <a:pt x="1513393" y="169253"/>
                  </a:lnTo>
                  <a:lnTo>
                    <a:pt x="1513393" y="346586"/>
                  </a:lnTo>
                  <a:lnTo>
                    <a:pt x="1824317" y="346586"/>
                  </a:lnTo>
                  <a:lnTo>
                    <a:pt x="1824317" y="490208"/>
                  </a:lnTo>
                  <a:lnTo>
                    <a:pt x="1513393" y="490208"/>
                  </a:lnTo>
                  <a:lnTo>
                    <a:pt x="1513393" y="678685"/>
                  </a:lnTo>
                  <a:lnTo>
                    <a:pt x="1881153" y="678685"/>
                  </a:lnTo>
                  <a:lnTo>
                    <a:pt x="1881153" y="833451"/>
                  </a:lnTo>
                  <a:lnTo>
                    <a:pt x="1343025" y="833451"/>
                  </a:lnTo>
                  <a:close/>
                  <a:moveTo>
                    <a:pt x="428625" y="14487"/>
                  </a:moveTo>
                  <a:lnTo>
                    <a:pt x="689295" y="14487"/>
                  </a:lnTo>
                  <a:cubicBezTo>
                    <a:pt x="830383" y="15363"/>
                    <a:pt x="940021" y="51190"/>
                    <a:pt x="1018211" y="121970"/>
                  </a:cubicBezTo>
                  <a:cubicBezTo>
                    <a:pt x="1096401" y="192750"/>
                    <a:pt x="1136084" y="293231"/>
                    <a:pt x="1137260" y="423411"/>
                  </a:cubicBezTo>
                  <a:cubicBezTo>
                    <a:pt x="1136223" y="553640"/>
                    <a:pt x="1096818" y="654306"/>
                    <a:pt x="1019046" y="725411"/>
                  </a:cubicBezTo>
                  <a:cubicBezTo>
                    <a:pt x="941274" y="796516"/>
                    <a:pt x="831357" y="832529"/>
                    <a:pt x="689295" y="833451"/>
                  </a:cubicBezTo>
                  <a:lnTo>
                    <a:pt x="428625" y="833451"/>
                  </a:lnTo>
                  <a:close/>
                  <a:moveTo>
                    <a:pt x="0" y="14487"/>
                  </a:moveTo>
                  <a:lnTo>
                    <a:pt x="170368" y="14487"/>
                  </a:lnTo>
                  <a:lnTo>
                    <a:pt x="170368" y="833451"/>
                  </a:lnTo>
                  <a:lnTo>
                    <a:pt x="0" y="833451"/>
                  </a:lnTo>
                  <a:close/>
                  <a:moveTo>
                    <a:pt x="2415270" y="0"/>
                  </a:moveTo>
                  <a:lnTo>
                    <a:pt x="2419728" y="0"/>
                  </a:lnTo>
                  <a:lnTo>
                    <a:pt x="2815349" y="833451"/>
                  </a:lnTo>
                  <a:lnTo>
                    <a:pt x="2628125" y="833451"/>
                  </a:lnTo>
                  <a:lnTo>
                    <a:pt x="2574633" y="706406"/>
                  </a:lnTo>
                  <a:lnTo>
                    <a:pt x="2260365" y="706406"/>
                  </a:lnTo>
                  <a:lnTo>
                    <a:pt x="2206873" y="833451"/>
                  </a:lnTo>
                  <a:lnTo>
                    <a:pt x="2019649" y="833451"/>
                  </a:lnTo>
                  <a:close/>
                </a:path>
              </a:pathLst>
            </a:custGeom>
            <a:noFill/>
            <a:ln>
              <a:solidFill>
                <a:schemeClr val="bg1">
                  <a:alpha val="20000"/>
                </a:scheme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8800" b="1" dirty="0">
                <a:latin typeface="Radikal" pitchFamily="50" charset="0"/>
              </a:endParaRPr>
            </a:p>
          </p:txBody>
        </p:sp>
        <p:pic>
          <p:nvPicPr>
            <p:cNvPr id="13" name="图片 12" descr="图标&#10;&#10;描述已自动生成">
              <a:extLst>
                <a:ext uri="{FF2B5EF4-FFF2-40B4-BE49-F238E27FC236}">
                  <a16:creationId xmlns:a16="http://schemas.microsoft.com/office/drawing/2014/main" id="{B20DB115-FD67-4071-86A4-A1615675A8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83790" y="808297"/>
              <a:ext cx="1254135" cy="391853"/>
            </a:xfrm>
            <a:prstGeom prst="rect">
              <a:avLst/>
            </a:prstGeom>
          </p:spPr>
        </p:pic>
      </p:grpSp>
      <p:cxnSp>
        <p:nvCxnSpPr>
          <p:cNvPr id="232" name="直接连接符 231">
            <a:extLst>
              <a:ext uri="{FF2B5EF4-FFF2-40B4-BE49-F238E27FC236}">
                <a16:creationId xmlns:a16="http://schemas.microsoft.com/office/drawing/2014/main" id="{F900779E-0341-4AAF-9C2A-0A372F20AA8F}"/>
              </a:ext>
            </a:extLst>
          </p:cNvPr>
          <p:cNvCxnSpPr>
            <a:cxnSpLocks/>
          </p:cNvCxnSpPr>
          <p:nvPr/>
        </p:nvCxnSpPr>
        <p:spPr>
          <a:xfrm flipV="1">
            <a:off x="1996003" y="3169661"/>
            <a:ext cx="9599097" cy="25283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54FE7397-8F62-4C8C-9E41-1BA72DFFDD0C}"/>
              </a:ext>
            </a:extLst>
          </p:cNvPr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387" y="3745350"/>
            <a:ext cx="1747094" cy="1750060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06F5F11E-E745-421B-BD6C-03AB1FFC3BA8}"/>
              </a:ext>
            </a:extLst>
          </p:cNvPr>
          <p:cNvSpPr txBox="1"/>
          <p:nvPr/>
        </p:nvSpPr>
        <p:spPr>
          <a:xfrm>
            <a:off x="4710472" y="3729883"/>
            <a:ext cx="3933329" cy="469107"/>
          </a:xfrm>
          <a:custGeom>
            <a:avLst/>
            <a:gdLst/>
            <a:ahLst/>
            <a:cxnLst/>
            <a:rect l="l" t="t" r="r" b="b"/>
            <a:pathLst>
              <a:path w="4100636" h="489061">
                <a:moveTo>
                  <a:pt x="3611746" y="453228"/>
                </a:moveTo>
                <a:cubicBezTo>
                  <a:pt x="3618120" y="455632"/>
                  <a:pt x="3624758" y="458385"/>
                  <a:pt x="3631660" y="461486"/>
                </a:cubicBezTo>
                <a:cubicBezTo>
                  <a:pt x="3638563" y="464587"/>
                  <a:pt x="3645134" y="467728"/>
                  <a:pt x="3651373" y="470910"/>
                </a:cubicBezTo>
                <a:cubicBezTo>
                  <a:pt x="3657612" y="474092"/>
                  <a:pt x="3662923" y="477005"/>
                  <a:pt x="3667306" y="479650"/>
                </a:cubicBezTo>
                <a:lnTo>
                  <a:pt x="3660791" y="485623"/>
                </a:lnTo>
                <a:cubicBezTo>
                  <a:pt x="3656530" y="482915"/>
                  <a:pt x="3651318" y="479925"/>
                  <a:pt x="3645153" y="476654"/>
                </a:cubicBezTo>
                <a:cubicBezTo>
                  <a:pt x="3638989" y="473383"/>
                  <a:pt x="3632462" y="470153"/>
                  <a:pt x="3625574" y="466962"/>
                </a:cubicBezTo>
                <a:cubicBezTo>
                  <a:pt x="3618686" y="463772"/>
                  <a:pt x="3612026" y="460943"/>
                  <a:pt x="3605593" y="458476"/>
                </a:cubicBezTo>
                <a:close/>
                <a:moveTo>
                  <a:pt x="3807361" y="451237"/>
                </a:moveTo>
                <a:cubicBezTo>
                  <a:pt x="3815273" y="453763"/>
                  <a:pt x="3823540" y="456654"/>
                  <a:pt x="3832162" y="459911"/>
                </a:cubicBezTo>
                <a:cubicBezTo>
                  <a:pt x="3840784" y="463167"/>
                  <a:pt x="3848984" y="466474"/>
                  <a:pt x="3856761" y="469831"/>
                </a:cubicBezTo>
                <a:cubicBezTo>
                  <a:pt x="3864538" y="473188"/>
                  <a:pt x="3871116" y="476280"/>
                  <a:pt x="3876494" y="479108"/>
                </a:cubicBezTo>
                <a:lnTo>
                  <a:pt x="3871608" y="486889"/>
                </a:lnTo>
                <a:cubicBezTo>
                  <a:pt x="3866348" y="483996"/>
                  <a:pt x="3859855" y="480794"/>
                  <a:pt x="3852129" y="477284"/>
                </a:cubicBezTo>
                <a:cubicBezTo>
                  <a:pt x="3844403" y="473774"/>
                  <a:pt x="3836235" y="470304"/>
                  <a:pt x="3827624" y="466875"/>
                </a:cubicBezTo>
                <a:cubicBezTo>
                  <a:pt x="3819013" y="463445"/>
                  <a:pt x="3810751" y="460405"/>
                  <a:pt x="3802837" y="457752"/>
                </a:cubicBezTo>
                <a:close/>
                <a:moveTo>
                  <a:pt x="286169" y="438399"/>
                </a:moveTo>
                <a:lnTo>
                  <a:pt x="357654" y="438399"/>
                </a:lnTo>
                <a:lnTo>
                  <a:pt x="357654" y="446521"/>
                </a:lnTo>
                <a:lnTo>
                  <a:pt x="286169" y="446521"/>
                </a:lnTo>
                <a:close/>
                <a:moveTo>
                  <a:pt x="4019559" y="436753"/>
                </a:moveTo>
                <a:lnTo>
                  <a:pt x="4027703" y="438744"/>
                </a:lnTo>
                <a:cubicBezTo>
                  <a:pt x="4024464" y="445643"/>
                  <a:pt x="4020717" y="452349"/>
                  <a:pt x="4016460" y="458864"/>
                </a:cubicBezTo>
                <a:cubicBezTo>
                  <a:pt x="4012204" y="465378"/>
                  <a:pt x="4007868" y="471043"/>
                  <a:pt x="4003452" y="475860"/>
                </a:cubicBezTo>
                <a:cubicBezTo>
                  <a:pt x="4002642" y="475267"/>
                  <a:pt x="4001503" y="474505"/>
                  <a:pt x="4000036" y="473574"/>
                </a:cubicBezTo>
                <a:cubicBezTo>
                  <a:pt x="3998570" y="472642"/>
                  <a:pt x="3997296" y="471835"/>
                  <a:pt x="3996214" y="471152"/>
                </a:cubicBezTo>
                <a:cubicBezTo>
                  <a:pt x="4000794" y="466539"/>
                  <a:pt x="4005115" y="461236"/>
                  <a:pt x="4009176" y="455243"/>
                </a:cubicBezTo>
                <a:cubicBezTo>
                  <a:pt x="4013236" y="449249"/>
                  <a:pt x="4016698" y="443086"/>
                  <a:pt x="4019559" y="436753"/>
                </a:cubicBezTo>
                <a:close/>
                <a:moveTo>
                  <a:pt x="2038455" y="436567"/>
                </a:moveTo>
                <a:cubicBezTo>
                  <a:pt x="2043096" y="441541"/>
                  <a:pt x="2048608" y="446074"/>
                  <a:pt x="2054991" y="450166"/>
                </a:cubicBezTo>
                <a:cubicBezTo>
                  <a:pt x="2061374" y="454258"/>
                  <a:pt x="2068470" y="457932"/>
                  <a:pt x="2076278" y="461186"/>
                </a:cubicBezTo>
                <a:cubicBezTo>
                  <a:pt x="2084196" y="457932"/>
                  <a:pt x="2091480" y="454258"/>
                  <a:pt x="2098131" y="450166"/>
                </a:cubicBezTo>
                <a:cubicBezTo>
                  <a:pt x="2104782" y="446074"/>
                  <a:pt x="2110528" y="441541"/>
                  <a:pt x="2115369" y="436567"/>
                </a:cubicBezTo>
                <a:close/>
                <a:moveTo>
                  <a:pt x="4078014" y="435667"/>
                </a:moveTo>
                <a:cubicBezTo>
                  <a:pt x="4082214" y="441483"/>
                  <a:pt x="4086392" y="447593"/>
                  <a:pt x="4090547" y="453998"/>
                </a:cubicBezTo>
                <a:cubicBezTo>
                  <a:pt x="4094702" y="460402"/>
                  <a:pt x="4098065" y="465879"/>
                  <a:pt x="4100636" y="470428"/>
                </a:cubicBezTo>
                <a:lnTo>
                  <a:pt x="4092673" y="474230"/>
                </a:lnTo>
                <a:cubicBezTo>
                  <a:pt x="4090192" y="469576"/>
                  <a:pt x="4086920" y="463948"/>
                  <a:pt x="4082855" y="457347"/>
                </a:cubicBezTo>
                <a:cubicBezTo>
                  <a:pt x="4078791" y="450746"/>
                  <a:pt x="4074704" y="444485"/>
                  <a:pt x="4070594" y="438563"/>
                </a:cubicBezTo>
                <a:close/>
                <a:moveTo>
                  <a:pt x="3797046" y="421195"/>
                </a:moveTo>
                <a:lnTo>
                  <a:pt x="3805914" y="421195"/>
                </a:lnTo>
                <a:cubicBezTo>
                  <a:pt x="3804117" y="434059"/>
                  <a:pt x="3800511" y="444949"/>
                  <a:pt x="3795095" y="453865"/>
                </a:cubicBezTo>
                <a:cubicBezTo>
                  <a:pt x="3789680" y="462781"/>
                  <a:pt x="3781287" y="469997"/>
                  <a:pt x="3769920" y="475515"/>
                </a:cubicBezTo>
                <a:cubicBezTo>
                  <a:pt x="3758552" y="481032"/>
                  <a:pt x="3743042" y="485125"/>
                  <a:pt x="3723389" y="487794"/>
                </a:cubicBezTo>
                <a:cubicBezTo>
                  <a:pt x="3723004" y="486739"/>
                  <a:pt x="3722461" y="485547"/>
                  <a:pt x="3721760" y="484220"/>
                </a:cubicBezTo>
                <a:cubicBezTo>
                  <a:pt x="3721059" y="482893"/>
                  <a:pt x="3720335" y="481792"/>
                  <a:pt x="3719588" y="480917"/>
                </a:cubicBezTo>
                <a:cubicBezTo>
                  <a:pt x="3738454" y="478367"/>
                  <a:pt x="3753246" y="474600"/>
                  <a:pt x="3763961" y="469616"/>
                </a:cubicBezTo>
                <a:cubicBezTo>
                  <a:pt x="3774676" y="464633"/>
                  <a:pt x="3782496" y="458171"/>
                  <a:pt x="3787421" y="450232"/>
                </a:cubicBezTo>
                <a:cubicBezTo>
                  <a:pt x="3792345" y="442292"/>
                  <a:pt x="3795553" y="432614"/>
                  <a:pt x="3797046" y="421195"/>
                </a:cubicBezTo>
                <a:close/>
                <a:moveTo>
                  <a:pt x="3969067" y="421195"/>
                </a:moveTo>
                <a:lnTo>
                  <a:pt x="3976125" y="426252"/>
                </a:lnTo>
                <a:cubicBezTo>
                  <a:pt x="3971959" y="435987"/>
                  <a:pt x="3967397" y="446073"/>
                  <a:pt x="3962439" y="456508"/>
                </a:cubicBezTo>
                <a:cubicBezTo>
                  <a:pt x="3957481" y="466943"/>
                  <a:pt x="3952693" y="476345"/>
                  <a:pt x="3948074" y="484715"/>
                </a:cubicBezTo>
                <a:lnTo>
                  <a:pt x="3940473" y="479662"/>
                </a:lnTo>
                <a:cubicBezTo>
                  <a:pt x="3943293" y="474923"/>
                  <a:pt x="3946381" y="469293"/>
                  <a:pt x="3949736" y="462771"/>
                </a:cubicBezTo>
                <a:cubicBezTo>
                  <a:pt x="3953092" y="456249"/>
                  <a:pt x="3956448" y="449386"/>
                  <a:pt x="3959804" y="442181"/>
                </a:cubicBezTo>
                <a:cubicBezTo>
                  <a:pt x="3963160" y="434977"/>
                  <a:pt x="3966248" y="427982"/>
                  <a:pt x="3969067" y="421195"/>
                </a:cubicBezTo>
                <a:close/>
                <a:moveTo>
                  <a:pt x="699706" y="420110"/>
                </a:moveTo>
                <a:lnTo>
                  <a:pt x="705860" y="425901"/>
                </a:lnTo>
                <a:cubicBezTo>
                  <a:pt x="700932" y="435651"/>
                  <a:pt x="695495" y="445831"/>
                  <a:pt x="689549" y="456440"/>
                </a:cubicBezTo>
                <a:cubicBezTo>
                  <a:pt x="683603" y="467050"/>
                  <a:pt x="677940" y="476596"/>
                  <a:pt x="672560" y="485080"/>
                </a:cubicBezTo>
                <a:lnTo>
                  <a:pt x="665140" y="479108"/>
                </a:lnTo>
                <a:cubicBezTo>
                  <a:pt x="670291" y="471752"/>
                  <a:pt x="676006" y="462710"/>
                  <a:pt x="682288" y="451984"/>
                </a:cubicBezTo>
                <a:cubicBezTo>
                  <a:pt x="688569" y="441257"/>
                  <a:pt x="694375" y="430633"/>
                  <a:pt x="699706" y="420110"/>
                </a:cubicBezTo>
                <a:close/>
                <a:moveTo>
                  <a:pt x="3091976" y="415947"/>
                </a:moveTo>
                <a:lnTo>
                  <a:pt x="3091976" y="448885"/>
                </a:lnTo>
                <a:cubicBezTo>
                  <a:pt x="3097606" y="447984"/>
                  <a:pt x="3103495" y="447026"/>
                  <a:pt x="3109644" y="446012"/>
                </a:cubicBezTo>
                <a:cubicBezTo>
                  <a:pt x="3115794" y="444997"/>
                  <a:pt x="3122090" y="443904"/>
                  <a:pt x="3128534" y="442732"/>
                </a:cubicBezTo>
                <a:lnTo>
                  <a:pt x="3128534" y="415947"/>
                </a:lnTo>
                <a:close/>
                <a:moveTo>
                  <a:pt x="3597811" y="408165"/>
                </a:moveTo>
                <a:lnTo>
                  <a:pt x="3606679" y="408165"/>
                </a:lnTo>
                <a:lnTo>
                  <a:pt x="3606679" y="425901"/>
                </a:lnTo>
                <a:cubicBezTo>
                  <a:pt x="3606973" y="432261"/>
                  <a:pt x="3605802" y="439066"/>
                  <a:pt x="3603167" y="446317"/>
                </a:cubicBezTo>
                <a:cubicBezTo>
                  <a:pt x="3600532" y="453569"/>
                  <a:pt x="3594669" y="460750"/>
                  <a:pt x="3585579" y="467860"/>
                </a:cubicBezTo>
                <a:cubicBezTo>
                  <a:pt x="3576488" y="474971"/>
                  <a:pt x="3562408" y="481495"/>
                  <a:pt x="3543338" y="487432"/>
                </a:cubicBezTo>
                <a:cubicBezTo>
                  <a:pt x="3542659" y="486380"/>
                  <a:pt x="3541800" y="485181"/>
                  <a:pt x="3540759" y="483835"/>
                </a:cubicBezTo>
                <a:cubicBezTo>
                  <a:pt x="3539718" y="482489"/>
                  <a:pt x="3538768" y="481336"/>
                  <a:pt x="3537908" y="480374"/>
                </a:cubicBezTo>
                <a:cubicBezTo>
                  <a:pt x="3556253" y="475101"/>
                  <a:pt x="3569714" y="469279"/>
                  <a:pt x="3578293" y="462907"/>
                </a:cubicBezTo>
                <a:cubicBezTo>
                  <a:pt x="3586871" y="456535"/>
                  <a:pt x="3592343" y="450122"/>
                  <a:pt x="3594708" y="443670"/>
                </a:cubicBezTo>
                <a:cubicBezTo>
                  <a:pt x="3597073" y="437217"/>
                  <a:pt x="3598107" y="431234"/>
                  <a:pt x="3597811" y="425720"/>
                </a:cubicBezTo>
                <a:close/>
                <a:moveTo>
                  <a:pt x="3743658" y="407441"/>
                </a:moveTo>
                <a:lnTo>
                  <a:pt x="3856406" y="407441"/>
                </a:lnTo>
                <a:lnTo>
                  <a:pt x="3856406" y="457029"/>
                </a:lnTo>
                <a:lnTo>
                  <a:pt x="3847538" y="457029"/>
                </a:lnTo>
                <a:lnTo>
                  <a:pt x="3847538" y="415585"/>
                </a:lnTo>
                <a:lnTo>
                  <a:pt x="3752164" y="415585"/>
                </a:lnTo>
                <a:lnTo>
                  <a:pt x="3752164" y="457933"/>
                </a:lnTo>
                <a:lnTo>
                  <a:pt x="3743658" y="457933"/>
                </a:lnTo>
                <a:close/>
                <a:moveTo>
                  <a:pt x="1445476" y="405264"/>
                </a:moveTo>
                <a:lnTo>
                  <a:pt x="1451810" y="411601"/>
                </a:lnTo>
                <a:cubicBezTo>
                  <a:pt x="1447625" y="412775"/>
                  <a:pt x="1443010" y="413869"/>
                  <a:pt x="1437965" y="414883"/>
                </a:cubicBezTo>
                <a:cubicBezTo>
                  <a:pt x="1432921" y="415898"/>
                  <a:pt x="1427582" y="416856"/>
                  <a:pt x="1421949" y="417757"/>
                </a:cubicBezTo>
                <a:lnTo>
                  <a:pt x="1421949" y="436228"/>
                </a:lnTo>
                <a:lnTo>
                  <a:pt x="1476061" y="436228"/>
                </a:lnTo>
                <a:lnTo>
                  <a:pt x="1476061" y="443806"/>
                </a:lnTo>
                <a:lnTo>
                  <a:pt x="1431903" y="443806"/>
                </a:lnTo>
                <a:cubicBezTo>
                  <a:pt x="1441279" y="449477"/>
                  <a:pt x="1450532" y="455373"/>
                  <a:pt x="1459660" y="461496"/>
                </a:cubicBezTo>
                <a:cubicBezTo>
                  <a:pt x="1468788" y="467619"/>
                  <a:pt x="1476366" y="473064"/>
                  <a:pt x="1482395" y="477829"/>
                </a:cubicBezTo>
                <a:lnTo>
                  <a:pt x="1476604" y="483983"/>
                </a:lnTo>
                <a:cubicBezTo>
                  <a:pt x="1470334" y="478712"/>
                  <a:pt x="1462197" y="472649"/>
                  <a:pt x="1452195" y="465795"/>
                </a:cubicBezTo>
                <a:cubicBezTo>
                  <a:pt x="1442192" y="458940"/>
                  <a:pt x="1432110" y="452515"/>
                  <a:pt x="1421949" y="446521"/>
                </a:cubicBezTo>
                <a:lnTo>
                  <a:pt x="1421949" y="487602"/>
                </a:lnTo>
                <a:lnTo>
                  <a:pt x="1413443" y="487602"/>
                </a:lnTo>
                <a:lnTo>
                  <a:pt x="1413443" y="447245"/>
                </a:lnTo>
                <a:cubicBezTo>
                  <a:pt x="1405307" y="455592"/>
                  <a:pt x="1395700" y="463148"/>
                  <a:pt x="1384623" y="469912"/>
                </a:cubicBezTo>
                <a:cubicBezTo>
                  <a:pt x="1373546" y="476676"/>
                  <a:pt x="1362582" y="481969"/>
                  <a:pt x="1351731" y="485792"/>
                </a:cubicBezTo>
                <a:cubicBezTo>
                  <a:pt x="1350969" y="484672"/>
                  <a:pt x="1350049" y="483474"/>
                  <a:pt x="1348971" y="482195"/>
                </a:cubicBezTo>
                <a:cubicBezTo>
                  <a:pt x="1347893" y="480917"/>
                  <a:pt x="1346882" y="479764"/>
                  <a:pt x="1345940" y="478734"/>
                </a:cubicBezTo>
                <a:cubicBezTo>
                  <a:pt x="1356704" y="475447"/>
                  <a:pt x="1367525" y="470711"/>
                  <a:pt x="1378402" y="464528"/>
                </a:cubicBezTo>
                <a:cubicBezTo>
                  <a:pt x="1389279" y="458344"/>
                  <a:pt x="1398607" y="451437"/>
                  <a:pt x="1406385" y="443806"/>
                </a:cubicBezTo>
                <a:lnTo>
                  <a:pt x="1360599" y="443806"/>
                </a:lnTo>
                <a:lnTo>
                  <a:pt x="1360599" y="436228"/>
                </a:lnTo>
                <a:lnTo>
                  <a:pt x="1413443" y="436228"/>
                </a:lnTo>
                <a:lnTo>
                  <a:pt x="1413443" y="419024"/>
                </a:lnTo>
                <a:cubicBezTo>
                  <a:pt x="1407724" y="419665"/>
                  <a:pt x="1402015" y="420283"/>
                  <a:pt x="1396319" y="420879"/>
                </a:cubicBezTo>
                <a:cubicBezTo>
                  <a:pt x="1390622" y="421474"/>
                  <a:pt x="1385049" y="422002"/>
                  <a:pt x="1379601" y="422462"/>
                </a:cubicBezTo>
                <a:cubicBezTo>
                  <a:pt x="1379416" y="421512"/>
                  <a:pt x="1379107" y="420426"/>
                  <a:pt x="1378673" y="419205"/>
                </a:cubicBezTo>
                <a:cubicBezTo>
                  <a:pt x="1378240" y="417983"/>
                  <a:pt x="1377704" y="416897"/>
                  <a:pt x="1377067" y="415947"/>
                </a:cubicBezTo>
                <a:cubicBezTo>
                  <a:pt x="1385258" y="415158"/>
                  <a:pt x="1393610" y="414221"/>
                  <a:pt x="1402122" y="413137"/>
                </a:cubicBezTo>
                <a:cubicBezTo>
                  <a:pt x="1410635" y="412053"/>
                  <a:pt x="1418665" y="410848"/>
                  <a:pt x="1426212" y="409522"/>
                </a:cubicBezTo>
                <a:cubicBezTo>
                  <a:pt x="1433759" y="408197"/>
                  <a:pt x="1440181" y="406777"/>
                  <a:pt x="1445476" y="405264"/>
                </a:cubicBezTo>
                <a:close/>
                <a:moveTo>
                  <a:pt x="2720348" y="399829"/>
                </a:moveTo>
                <a:lnTo>
                  <a:pt x="2720348" y="440571"/>
                </a:lnTo>
                <a:lnTo>
                  <a:pt x="2755660" y="440571"/>
                </a:lnTo>
                <a:lnTo>
                  <a:pt x="2755660" y="399829"/>
                </a:lnTo>
                <a:close/>
                <a:moveTo>
                  <a:pt x="4019378" y="397838"/>
                </a:moveTo>
                <a:lnTo>
                  <a:pt x="4019378" y="417406"/>
                </a:lnTo>
                <a:lnTo>
                  <a:pt x="4082358" y="417406"/>
                </a:lnTo>
                <a:lnTo>
                  <a:pt x="4082358" y="397838"/>
                </a:lnTo>
                <a:close/>
                <a:moveTo>
                  <a:pt x="243278" y="397307"/>
                </a:moveTo>
                <a:lnTo>
                  <a:pt x="243278" y="456124"/>
                </a:lnTo>
                <a:lnTo>
                  <a:pt x="269338" y="456124"/>
                </a:lnTo>
                <a:lnTo>
                  <a:pt x="269338" y="397307"/>
                </a:lnTo>
                <a:close/>
                <a:moveTo>
                  <a:pt x="2033568" y="392952"/>
                </a:moveTo>
                <a:lnTo>
                  <a:pt x="2033568" y="408177"/>
                </a:lnTo>
                <a:lnTo>
                  <a:pt x="2123513" y="408177"/>
                </a:lnTo>
                <a:lnTo>
                  <a:pt x="2123513" y="392952"/>
                </a:lnTo>
                <a:close/>
                <a:moveTo>
                  <a:pt x="2712407" y="392070"/>
                </a:moveTo>
                <a:lnTo>
                  <a:pt x="2763782" y="392070"/>
                </a:lnTo>
                <a:lnTo>
                  <a:pt x="2763782" y="448511"/>
                </a:lnTo>
                <a:lnTo>
                  <a:pt x="2720348" y="448511"/>
                </a:lnTo>
                <a:lnTo>
                  <a:pt x="2720348" y="461546"/>
                </a:lnTo>
                <a:lnTo>
                  <a:pt x="2712407" y="461546"/>
                </a:lnTo>
                <a:close/>
                <a:moveTo>
                  <a:pt x="3396472" y="391697"/>
                </a:moveTo>
                <a:lnTo>
                  <a:pt x="3404978" y="391697"/>
                </a:lnTo>
                <a:lnTo>
                  <a:pt x="3404978" y="467706"/>
                </a:lnTo>
                <a:cubicBezTo>
                  <a:pt x="3404902" y="470187"/>
                  <a:pt x="3405370" y="471876"/>
                  <a:pt x="3406380" y="472773"/>
                </a:cubicBezTo>
                <a:cubicBezTo>
                  <a:pt x="3407391" y="473671"/>
                  <a:pt x="3409397" y="474093"/>
                  <a:pt x="3412398" y="474040"/>
                </a:cubicBezTo>
                <a:lnTo>
                  <a:pt x="3434658" y="474040"/>
                </a:lnTo>
                <a:cubicBezTo>
                  <a:pt x="3436618" y="474135"/>
                  <a:pt x="3438106" y="473483"/>
                  <a:pt x="3439122" y="472083"/>
                </a:cubicBezTo>
                <a:cubicBezTo>
                  <a:pt x="3440137" y="470683"/>
                  <a:pt x="3440861" y="467966"/>
                  <a:pt x="3441293" y="463932"/>
                </a:cubicBezTo>
                <a:cubicBezTo>
                  <a:pt x="3441726" y="459898"/>
                  <a:pt x="3442047" y="453978"/>
                  <a:pt x="3442259" y="446170"/>
                </a:cubicBezTo>
                <a:cubicBezTo>
                  <a:pt x="3443307" y="446996"/>
                  <a:pt x="3444558" y="447742"/>
                  <a:pt x="3446014" y="448410"/>
                </a:cubicBezTo>
                <a:cubicBezTo>
                  <a:pt x="3447469" y="449077"/>
                  <a:pt x="3448811" y="449597"/>
                  <a:pt x="3450040" y="449971"/>
                </a:cubicBezTo>
                <a:cubicBezTo>
                  <a:pt x="3449750" y="462397"/>
                  <a:pt x="3448612" y="470933"/>
                  <a:pt x="3446625" y="475578"/>
                </a:cubicBezTo>
                <a:cubicBezTo>
                  <a:pt x="3444638" y="480224"/>
                  <a:pt x="3440830" y="482425"/>
                  <a:pt x="3435201" y="482184"/>
                </a:cubicBezTo>
                <a:lnTo>
                  <a:pt x="3411674" y="482184"/>
                </a:lnTo>
                <a:cubicBezTo>
                  <a:pt x="3405894" y="482305"/>
                  <a:pt x="3401890" y="481340"/>
                  <a:pt x="3399662" y="479288"/>
                </a:cubicBezTo>
                <a:cubicBezTo>
                  <a:pt x="3397433" y="477237"/>
                  <a:pt x="3396370" y="473377"/>
                  <a:pt x="3396472" y="467706"/>
                </a:cubicBezTo>
                <a:close/>
                <a:moveTo>
                  <a:pt x="2641646" y="380838"/>
                </a:moveTo>
                <a:lnTo>
                  <a:pt x="2679809" y="380838"/>
                </a:lnTo>
                <a:lnTo>
                  <a:pt x="2679809" y="461184"/>
                </a:lnTo>
                <a:lnTo>
                  <a:pt x="2700621" y="447075"/>
                </a:lnTo>
                <a:cubicBezTo>
                  <a:pt x="2700915" y="448304"/>
                  <a:pt x="2701323" y="449601"/>
                  <a:pt x="2701843" y="450966"/>
                </a:cubicBezTo>
                <a:cubicBezTo>
                  <a:pt x="2702363" y="452331"/>
                  <a:pt x="2702861" y="453447"/>
                  <a:pt x="2703336" y="454314"/>
                </a:cubicBezTo>
                <a:cubicBezTo>
                  <a:pt x="2693716" y="461201"/>
                  <a:pt x="2686468" y="466429"/>
                  <a:pt x="2681592" y="469998"/>
                </a:cubicBezTo>
                <a:cubicBezTo>
                  <a:pt x="2676715" y="473568"/>
                  <a:pt x="2673326" y="476141"/>
                  <a:pt x="2671424" y="477720"/>
                </a:cubicBezTo>
                <a:cubicBezTo>
                  <a:pt x="2669522" y="479298"/>
                  <a:pt x="2668223" y="480545"/>
                  <a:pt x="2667526" y="481460"/>
                </a:cubicBezTo>
                <a:cubicBezTo>
                  <a:pt x="2667013" y="480487"/>
                  <a:pt x="2666228" y="479356"/>
                  <a:pt x="2665173" y="478067"/>
                </a:cubicBezTo>
                <a:cubicBezTo>
                  <a:pt x="2664117" y="476777"/>
                  <a:pt x="2663152" y="475737"/>
                  <a:pt x="2662277" y="474945"/>
                </a:cubicBezTo>
                <a:cubicBezTo>
                  <a:pt x="2664008" y="473833"/>
                  <a:pt x="2665931" y="471850"/>
                  <a:pt x="2668046" y="468995"/>
                </a:cubicBezTo>
                <a:cubicBezTo>
                  <a:pt x="2670161" y="466141"/>
                  <a:pt x="2671315" y="462575"/>
                  <a:pt x="2671507" y="458295"/>
                </a:cubicBezTo>
                <a:lnTo>
                  <a:pt x="2671507" y="389344"/>
                </a:lnTo>
                <a:lnTo>
                  <a:pt x="2641646" y="389344"/>
                </a:lnTo>
                <a:close/>
                <a:moveTo>
                  <a:pt x="1830046" y="380646"/>
                </a:moveTo>
                <a:lnTo>
                  <a:pt x="1830046" y="428084"/>
                </a:lnTo>
                <a:lnTo>
                  <a:pt x="1881104" y="428084"/>
                </a:lnTo>
                <a:lnTo>
                  <a:pt x="1881104" y="380646"/>
                </a:lnTo>
                <a:close/>
                <a:moveTo>
                  <a:pt x="3091976" y="377942"/>
                </a:moveTo>
                <a:lnTo>
                  <a:pt x="3091976" y="407984"/>
                </a:lnTo>
                <a:lnTo>
                  <a:pt x="3128534" y="407984"/>
                </a:lnTo>
                <a:lnTo>
                  <a:pt x="3128534" y="377942"/>
                </a:lnTo>
                <a:close/>
                <a:moveTo>
                  <a:pt x="2430523" y="377219"/>
                </a:moveTo>
                <a:lnTo>
                  <a:pt x="2469070" y="377219"/>
                </a:lnTo>
                <a:lnTo>
                  <a:pt x="2469070" y="385181"/>
                </a:lnTo>
                <a:lnTo>
                  <a:pt x="2453144" y="385181"/>
                </a:lnTo>
                <a:lnTo>
                  <a:pt x="2453144" y="413956"/>
                </a:lnTo>
                <a:lnTo>
                  <a:pt x="2474318" y="413956"/>
                </a:lnTo>
                <a:lnTo>
                  <a:pt x="2474318" y="421919"/>
                </a:lnTo>
                <a:lnTo>
                  <a:pt x="2453144" y="421919"/>
                </a:lnTo>
                <a:lnTo>
                  <a:pt x="2453144" y="466448"/>
                </a:lnTo>
                <a:lnTo>
                  <a:pt x="2472871" y="454140"/>
                </a:lnTo>
                <a:cubicBezTo>
                  <a:pt x="2473244" y="455199"/>
                  <a:pt x="2473674" y="456383"/>
                  <a:pt x="2474160" y="457692"/>
                </a:cubicBezTo>
                <a:cubicBezTo>
                  <a:pt x="2474647" y="459000"/>
                  <a:pt x="2475122" y="460049"/>
                  <a:pt x="2475585" y="460837"/>
                </a:cubicBezTo>
                <a:cubicBezTo>
                  <a:pt x="2466550" y="466832"/>
                  <a:pt x="2459727" y="471389"/>
                  <a:pt x="2455115" y="474508"/>
                </a:cubicBezTo>
                <a:cubicBezTo>
                  <a:pt x="2450504" y="477627"/>
                  <a:pt x="2447300" y="479890"/>
                  <a:pt x="2445503" y="481299"/>
                </a:cubicBezTo>
                <a:cubicBezTo>
                  <a:pt x="2443707" y="482707"/>
                  <a:pt x="2442514" y="483844"/>
                  <a:pt x="2441924" y="484709"/>
                </a:cubicBezTo>
                <a:lnTo>
                  <a:pt x="2441924" y="483987"/>
                </a:lnTo>
                <a:cubicBezTo>
                  <a:pt x="2441773" y="484318"/>
                  <a:pt x="2441713" y="484559"/>
                  <a:pt x="2441743" y="484709"/>
                </a:cubicBezTo>
                <a:cubicBezTo>
                  <a:pt x="2441245" y="483754"/>
                  <a:pt x="2440522" y="482687"/>
                  <a:pt x="2439571" y="481506"/>
                </a:cubicBezTo>
                <a:cubicBezTo>
                  <a:pt x="2438621" y="480326"/>
                  <a:pt x="2437716" y="479348"/>
                  <a:pt x="2436857" y="478574"/>
                </a:cubicBezTo>
                <a:cubicBezTo>
                  <a:pt x="2438399" y="477481"/>
                  <a:pt x="2440156" y="475596"/>
                  <a:pt x="2442128" y="472919"/>
                </a:cubicBezTo>
                <a:cubicBezTo>
                  <a:pt x="2444100" y="470242"/>
                  <a:pt x="2445178" y="466818"/>
                  <a:pt x="2445362" y="462647"/>
                </a:cubicBezTo>
                <a:lnTo>
                  <a:pt x="2445362" y="421919"/>
                </a:lnTo>
                <a:lnTo>
                  <a:pt x="2423103" y="421919"/>
                </a:lnTo>
                <a:lnTo>
                  <a:pt x="2423103" y="413956"/>
                </a:lnTo>
                <a:lnTo>
                  <a:pt x="2445362" y="413956"/>
                </a:lnTo>
                <a:lnTo>
                  <a:pt x="2445362" y="385181"/>
                </a:lnTo>
                <a:lnTo>
                  <a:pt x="2430523" y="385181"/>
                </a:lnTo>
                <a:close/>
                <a:moveTo>
                  <a:pt x="664597" y="375047"/>
                </a:moveTo>
                <a:cubicBezTo>
                  <a:pt x="670347" y="377777"/>
                  <a:pt x="676312" y="380868"/>
                  <a:pt x="682491" y="384322"/>
                </a:cubicBezTo>
                <a:cubicBezTo>
                  <a:pt x="688671" y="387775"/>
                  <a:pt x="693685" y="390958"/>
                  <a:pt x="697535" y="393868"/>
                </a:cubicBezTo>
                <a:lnTo>
                  <a:pt x="692829" y="401107"/>
                </a:lnTo>
                <a:cubicBezTo>
                  <a:pt x="688916" y="398091"/>
                  <a:pt x="683894" y="394758"/>
                  <a:pt x="677763" y="391108"/>
                </a:cubicBezTo>
                <a:cubicBezTo>
                  <a:pt x="671633" y="387459"/>
                  <a:pt x="665615" y="384216"/>
                  <a:pt x="659711" y="381381"/>
                </a:cubicBezTo>
                <a:close/>
                <a:moveTo>
                  <a:pt x="3941016" y="374496"/>
                </a:moveTo>
                <a:cubicBezTo>
                  <a:pt x="3946298" y="377335"/>
                  <a:pt x="3951840" y="380490"/>
                  <a:pt x="3957643" y="383962"/>
                </a:cubicBezTo>
                <a:cubicBezTo>
                  <a:pt x="3963446" y="387434"/>
                  <a:pt x="3968219" y="390496"/>
                  <a:pt x="3971963" y="393148"/>
                </a:cubicBezTo>
                <a:lnTo>
                  <a:pt x="3966896" y="400194"/>
                </a:lnTo>
                <a:cubicBezTo>
                  <a:pt x="3963178" y="397355"/>
                  <a:pt x="3958442" y="394085"/>
                  <a:pt x="3952689" y="390385"/>
                </a:cubicBezTo>
                <a:cubicBezTo>
                  <a:pt x="3946936" y="386685"/>
                  <a:pt x="3941295" y="383321"/>
                  <a:pt x="3935768" y="380294"/>
                </a:cubicBezTo>
                <a:close/>
                <a:moveTo>
                  <a:pt x="1821744" y="372525"/>
                </a:moveTo>
                <a:lnTo>
                  <a:pt x="1889587" y="372525"/>
                </a:lnTo>
                <a:lnTo>
                  <a:pt x="1889587" y="436024"/>
                </a:lnTo>
                <a:lnTo>
                  <a:pt x="1821744" y="436024"/>
                </a:lnTo>
                <a:close/>
                <a:moveTo>
                  <a:pt x="4019378" y="371597"/>
                </a:moveTo>
                <a:lnTo>
                  <a:pt x="4019378" y="390803"/>
                </a:lnTo>
                <a:lnTo>
                  <a:pt x="4082358" y="390803"/>
                </a:lnTo>
                <a:lnTo>
                  <a:pt x="4082358" y="371597"/>
                </a:lnTo>
                <a:close/>
                <a:moveTo>
                  <a:pt x="2551233" y="371597"/>
                </a:moveTo>
                <a:lnTo>
                  <a:pt x="2551233" y="388631"/>
                </a:lnTo>
                <a:lnTo>
                  <a:pt x="2569150" y="388631"/>
                </a:lnTo>
                <a:lnTo>
                  <a:pt x="2569150" y="371597"/>
                </a:lnTo>
                <a:close/>
                <a:moveTo>
                  <a:pt x="2033568" y="371416"/>
                </a:moveTo>
                <a:lnTo>
                  <a:pt x="2033568" y="386098"/>
                </a:lnTo>
                <a:lnTo>
                  <a:pt x="2123513" y="386098"/>
                </a:lnTo>
                <a:lnTo>
                  <a:pt x="2123513" y="371416"/>
                </a:lnTo>
                <a:close/>
                <a:moveTo>
                  <a:pt x="3770261" y="371065"/>
                </a:moveTo>
                <a:lnTo>
                  <a:pt x="3771347" y="378847"/>
                </a:lnTo>
                <a:cubicBezTo>
                  <a:pt x="3762366" y="381781"/>
                  <a:pt x="3753499" y="384646"/>
                  <a:pt x="3744744" y="387444"/>
                </a:cubicBezTo>
                <a:cubicBezTo>
                  <a:pt x="3735989" y="390241"/>
                  <a:pt x="3728026" y="392745"/>
                  <a:pt x="3720855" y="394954"/>
                </a:cubicBezTo>
                <a:lnTo>
                  <a:pt x="3718322" y="386810"/>
                </a:lnTo>
                <a:cubicBezTo>
                  <a:pt x="3724954" y="384865"/>
                  <a:pt x="3732773" y="382512"/>
                  <a:pt x="3741780" y="379752"/>
                </a:cubicBezTo>
                <a:cubicBezTo>
                  <a:pt x="3750788" y="376992"/>
                  <a:pt x="3760281" y="374097"/>
                  <a:pt x="3770261" y="371065"/>
                </a:cubicBezTo>
                <a:close/>
                <a:moveTo>
                  <a:pt x="2984316" y="369256"/>
                </a:moveTo>
                <a:cubicBezTo>
                  <a:pt x="2989730" y="372370"/>
                  <a:pt x="2995008" y="376004"/>
                  <a:pt x="3000151" y="380159"/>
                </a:cubicBezTo>
                <a:cubicBezTo>
                  <a:pt x="3005294" y="384314"/>
                  <a:pt x="3009306" y="388220"/>
                  <a:pt x="3012186" y="391878"/>
                </a:cubicBezTo>
                <a:lnTo>
                  <a:pt x="3006214" y="397307"/>
                </a:lnTo>
                <a:cubicBezTo>
                  <a:pt x="3003171" y="393653"/>
                  <a:pt x="2999122" y="389694"/>
                  <a:pt x="2994066" y="385430"/>
                </a:cubicBezTo>
                <a:cubicBezTo>
                  <a:pt x="2989010" y="381166"/>
                  <a:pt x="2983829" y="377343"/>
                  <a:pt x="2978524" y="373961"/>
                </a:cubicBezTo>
                <a:close/>
                <a:moveTo>
                  <a:pt x="2962418" y="366722"/>
                </a:moveTo>
                <a:lnTo>
                  <a:pt x="2970743" y="366722"/>
                </a:lnTo>
                <a:lnTo>
                  <a:pt x="2970743" y="392601"/>
                </a:lnTo>
                <a:cubicBezTo>
                  <a:pt x="2970746" y="394223"/>
                  <a:pt x="2970739" y="395821"/>
                  <a:pt x="2970720" y="397397"/>
                </a:cubicBezTo>
                <a:cubicBezTo>
                  <a:pt x="2970701" y="398973"/>
                  <a:pt x="2970648" y="400572"/>
                  <a:pt x="2970562" y="402193"/>
                </a:cubicBezTo>
                <a:lnTo>
                  <a:pt x="3021234" y="402193"/>
                </a:lnTo>
                <a:lnTo>
                  <a:pt x="3021234" y="410337"/>
                </a:lnTo>
                <a:lnTo>
                  <a:pt x="2971828" y="410337"/>
                </a:lnTo>
                <a:cubicBezTo>
                  <a:pt x="2975964" y="426938"/>
                  <a:pt x="2982216" y="441287"/>
                  <a:pt x="2990582" y="453386"/>
                </a:cubicBezTo>
                <a:cubicBezTo>
                  <a:pt x="2998948" y="465485"/>
                  <a:pt x="3009588" y="474542"/>
                  <a:pt x="3022502" y="480555"/>
                </a:cubicBezTo>
                <a:cubicBezTo>
                  <a:pt x="3021382" y="481407"/>
                  <a:pt x="3020273" y="482463"/>
                  <a:pt x="3019176" y="483722"/>
                </a:cubicBezTo>
                <a:cubicBezTo>
                  <a:pt x="3018079" y="484982"/>
                  <a:pt x="3017196" y="486218"/>
                  <a:pt x="3016529" y="487432"/>
                </a:cubicBezTo>
                <a:cubicBezTo>
                  <a:pt x="3004785" y="481475"/>
                  <a:pt x="2994884" y="473075"/>
                  <a:pt x="2986826" y="462232"/>
                </a:cubicBezTo>
                <a:cubicBezTo>
                  <a:pt x="2978770" y="451388"/>
                  <a:pt x="2972443" y="438554"/>
                  <a:pt x="2967847" y="423729"/>
                </a:cubicBezTo>
                <a:cubicBezTo>
                  <a:pt x="2965634" y="434889"/>
                  <a:pt x="2960830" y="446004"/>
                  <a:pt x="2953437" y="457074"/>
                </a:cubicBezTo>
                <a:cubicBezTo>
                  <a:pt x="2946043" y="468143"/>
                  <a:pt x="2934680" y="478444"/>
                  <a:pt x="2919346" y="487975"/>
                </a:cubicBezTo>
                <a:cubicBezTo>
                  <a:pt x="2918588" y="487029"/>
                  <a:pt x="2917615" y="486026"/>
                  <a:pt x="2916427" y="484967"/>
                </a:cubicBezTo>
                <a:cubicBezTo>
                  <a:pt x="2915240" y="483907"/>
                  <a:pt x="2914041" y="483040"/>
                  <a:pt x="2912830" y="482365"/>
                </a:cubicBezTo>
                <a:cubicBezTo>
                  <a:pt x="2924545" y="475249"/>
                  <a:pt x="2933792" y="467643"/>
                  <a:pt x="2940573" y="459549"/>
                </a:cubicBezTo>
                <a:cubicBezTo>
                  <a:pt x="2947354" y="451454"/>
                  <a:pt x="2952326" y="443219"/>
                  <a:pt x="2955487" y="434842"/>
                </a:cubicBezTo>
                <a:cubicBezTo>
                  <a:pt x="2958648" y="426466"/>
                  <a:pt x="2960657" y="418298"/>
                  <a:pt x="2961513" y="410337"/>
                </a:cubicBezTo>
                <a:lnTo>
                  <a:pt x="2916993" y="410337"/>
                </a:lnTo>
                <a:lnTo>
                  <a:pt x="2916993" y="402193"/>
                </a:lnTo>
                <a:lnTo>
                  <a:pt x="2962237" y="402193"/>
                </a:lnTo>
                <a:cubicBezTo>
                  <a:pt x="2962324" y="400481"/>
                  <a:pt x="2962376" y="398838"/>
                  <a:pt x="2962395" y="397262"/>
                </a:cubicBezTo>
                <a:cubicBezTo>
                  <a:pt x="2962414" y="395686"/>
                  <a:pt x="2962421" y="394132"/>
                  <a:pt x="2962418" y="392601"/>
                </a:cubicBezTo>
                <a:close/>
                <a:moveTo>
                  <a:pt x="2876092" y="365998"/>
                </a:moveTo>
                <a:cubicBezTo>
                  <a:pt x="2880342" y="368901"/>
                  <a:pt x="2884104" y="371872"/>
                  <a:pt x="2887381" y="374911"/>
                </a:cubicBezTo>
                <a:cubicBezTo>
                  <a:pt x="2890658" y="377950"/>
                  <a:pt x="2893470" y="381011"/>
                  <a:pt x="2895819" y="384096"/>
                </a:cubicBezTo>
                <a:cubicBezTo>
                  <a:pt x="2899265" y="381652"/>
                  <a:pt x="2902417" y="379164"/>
                  <a:pt x="2905275" y="376630"/>
                </a:cubicBezTo>
                <a:cubicBezTo>
                  <a:pt x="2908133" y="374097"/>
                  <a:pt x="2910651" y="371518"/>
                  <a:pt x="2912830" y="368894"/>
                </a:cubicBezTo>
                <a:lnTo>
                  <a:pt x="2919888" y="373056"/>
                </a:lnTo>
                <a:cubicBezTo>
                  <a:pt x="2917246" y="376042"/>
                  <a:pt x="2914252" y="378983"/>
                  <a:pt x="2910908" y="381879"/>
                </a:cubicBezTo>
                <a:cubicBezTo>
                  <a:pt x="2907563" y="384774"/>
                  <a:pt x="2903982" y="387625"/>
                  <a:pt x="2900162" y="390430"/>
                </a:cubicBezTo>
                <a:cubicBezTo>
                  <a:pt x="2904558" y="397853"/>
                  <a:pt x="2907439" y="405447"/>
                  <a:pt x="2908804" y="413210"/>
                </a:cubicBezTo>
                <a:cubicBezTo>
                  <a:pt x="2910169" y="420973"/>
                  <a:pt x="2910787" y="428883"/>
                  <a:pt x="2910659" y="436940"/>
                </a:cubicBezTo>
                <a:cubicBezTo>
                  <a:pt x="2910723" y="447471"/>
                  <a:pt x="2910142" y="456497"/>
                  <a:pt x="2908917" y="464019"/>
                </a:cubicBezTo>
                <a:cubicBezTo>
                  <a:pt x="2907692" y="471540"/>
                  <a:pt x="2905437" y="477354"/>
                  <a:pt x="2902153" y="481460"/>
                </a:cubicBezTo>
                <a:cubicBezTo>
                  <a:pt x="2901158" y="482644"/>
                  <a:pt x="2899936" y="483624"/>
                  <a:pt x="2898488" y="484401"/>
                </a:cubicBezTo>
                <a:cubicBezTo>
                  <a:pt x="2897040" y="485178"/>
                  <a:pt x="2895366" y="485706"/>
                  <a:pt x="2893466" y="485985"/>
                </a:cubicBezTo>
                <a:cubicBezTo>
                  <a:pt x="2890733" y="486426"/>
                  <a:pt x="2887784" y="486674"/>
                  <a:pt x="2884621" y="486731"/>
                </a:cubicBezTo>
                <a:cubicBezTo>
                  <a:pt x="2881458" y="486788"/>
                  <a:pt x="2878193" y="486720"/>
                  <a:pt x="2874826" y="486527"/>
                </a:cubicBezTo>
                <a:cubicBezTo>
                  <a:pt x="2874724" y="485227"/>
                  <a:pt x="2874384" y="483847"/>
                  <a:pt x="2873808" y="482388"/>
                </a:cubicBezTo>
                <a:cubicBezTo>
                  <a:pt x="2873231" y="480929"/>
                  <a:pt x="2872484" y="479594"/>
                  <a:pt x="2871568" y="478384"/>
                </a:cubicBezTo>
                <a:cubicBezTo>
                  <a:pt x="2875678" y="478655"/>
                  <a:pt x="2879358" y="478791"/>
                  <a:pt x="2882608" y="478791"/>
                </a:cubicBezTo>
                <a:cubicBezTo>
                  <a:pt x="2885858" y="478791"/>
                  <a:pt x="2888452" y="478655"/>
                  <a:pt x="2890390" y="478384"/>
                </a:cubicBezTo>
                <a:cubicBezTo>
                  <a:pt x="2891728" y="478297"/>
                  <a:pt x="2892852" y="478018"/>
                  <a:pt x="2893760" y="477547"/>
                </a:cubicBezTo>
                <a:cubicBezTo>
                  <a:pt x="2894669" y="477075"/>
                  <a:pt x="2895476" y="476389"/>
                  <a:pt x="2896181" y="475488"/>
                </a:cubicBezTo>
                <a:cubicBezTo>
                  <a:pt x="2898504" y="472611"/>
                  <a:pt x="2900147" y="467823"/>
                  <a:pt x="2901112" y="461123"/>
                </a:cubicBezTo>
                <a:cubicBezTo>
                  <a:pt x="2902078" y="454423"/>
                  <a:pt x="2902545" y="446242"/>
                  <a:pt x="2902515" y="436578"/>
                </a:cubicBezTo>
                <a:cubicBezTo>
                  <a:pt x="2902485" y="432989"/>
                  <a:pt x="2902364" y="429309"/>
                  <a:pt x="2902153" y="425539"/>
                </a:cubicBezTo>
                <a:cubicBezTo>
                  <a:pt x="2897040" y="431443"/>
                  <a:pt x="2891204" y="437053"/>
                  <a:pt x="2884644" y="442370"/>
                </a:cubicBezTo>
                <a:cubicBezTo>
                  <a:pt x="2878084" y="447686"/>
                  <a:pt x="2871614" y="452029"/>
                  <a:pt x="2865234" y="455400"/>
                </a:cubicBezTo>
                <a:cubicBezTo>
                  <a:pt x="2864657" y="454355"/>
                  <a:pt x="2863866" y="453187"/>
                  <a:pt x="2862859" y="451893"/>
                </a:cubicBezTo>
                <a:cubicBezTo>
                  <a:pt x="2861852" y="450600"/>
                  <a:pt x="2860834" y="449477"/>
                  <a:pt x="2859805" y="448523"/>
                </a:cubicBezTo>
                <a:cubicBezTo>
                  <a:pt x="2867364" y="445273"/>
                  <a:pt x="2874912" y="440643"/>
                  <a:pt x="2882450" y="434633"/>
                </a:cubicBezTo>
                <a:cubicBezTo>
                  <a:pt x="2889986" y="428623"/>
                  <a:pt x="2896132" y="422274"/>
                  <a:pt x="2900886" y="415585"/>
                </a:cubicBezTo>
                <a:cubicBezTo>
                  <a:pt x="2900260" y="412064"/>
                  <a:pt x="2899340" y="408610"/>
                  <a:pt x="2898126" y="405224"/>
                </a:cubicBezTo>
                <a:cubicBezTo>
                  <a:pt x="2896912" y="401839"/>
                  <a:pt x="2895359" y="398476"/>
                  <a:pt x="2893466" y="395135"/>
                </a:cubicBezTo>
                <a:cubicBezTo>
                  <a:pt x="2889025" y="397951"/>
                  <a:pt x="2884470" y="400644"/>
                  <a:pt x="2879802" y="403211"/>
                </a:cubicBezTo>
                <a:cubicBezTo>
                  <a:pt x="2875135" y="405779"/>
                  <a:pt x="2870399" y="408154"/>
                  <a:pt x="2865596" y="410337"/>
                </a:cubicBezTo>
                <a:cubicBezTo>
                  <a:pt x="2864929" y="409489"/>
                  <a:pt x="2864092" y="408561"/>
                  <a:pt x="2863085" y="407555"/>
                </a:cubicBezTo>
                <a:cubicBezTo>
                  <a:pt x="2862078" y="406548"/>
                  <a:pt x="2861106" y="405666"/>
                  <a:pt x="2860167" y="404908"/>
                </a:cubicBezTo>
                <a:cubicBezTo>
                  <a:pt x="2865170" y="402638"/>
                  <a:pt x="2870139" y="400165"/>
                  <a:pt x="2875075" y="397488"/>
                </a:cubicBezTo>
                <a:cubicBezTo>
                  <a:pt x="2880010" y="394811"/>
                  <a:pt x="2884753" y="391976"/>
                  <a:pt x="2889304" y="388982"/>
                </a:cubicBezTo>
                <a:cubicBezTo>
                  <a:pt x="2886966" y="385811"/>
                  <a:pt x="2884222" y="382697"/>
                  <a:pt x="2881069" y="379639"/>
                </a:cubicBezTo>
                <a:cubicBezTo>
                  <a:pt x="2877918" y="376581"/>
                  <a:pt x="2874268" y="373603"/>
                  <a:pt x="2870120" y="370703"/>
                </a:cubicBezTo>
                <a:close/>
                <a:moveTo>
                  <a:pt x="2025063" y="364381"/>
                </a:moveTo>
                <a:lnTo>
                  <a:pt x="2132381" y="364381"/>
                </a:lnTo>
                <a:lnTo>
                  <a:pt x="2132381" y="415212"/>
                </a:lnTo>
                <a:lnTo>
                  <a:pt x="2055104" y="415212"/>
                </a:lnTo>
                <a:cubicBezTo>
                  <a:pt x="2053645" y="417584"/>
                  <a:pt x="2052039" y="419955"/>
                  <a:pt x="2050286" y="422327"/>
                </a:cubicBezTo>
                <a:cubicBezTo>
                  <a:pt x="2048533" y="424698"/>
                  <a:pt x="2046700" y="426979"/>
                  <a:pt x="2044789" y="429170"/>
                </a:cubicBezTo>
                <a:lnTo>
                  <a:pt x="2122246" y="429170"/>
                </a:lnTo>
                <a:lnTo>
                  <a:pt x="2124056" y="428626"/>
                </a:lnTo>
                <a:lnTo>
                  <a:pt x="2129485" y="432598"/>
                </a:lnTo>
                <a:cubicBezTo>
                  <a:pt x="2124463" y="439361"/>
                  <a:pt x="2118310" y="445414"/>
                  <a:pt x="2111026" y="450756"/>
                </a:cubicBezTo>
                <a:cubicBezTo>
                  <a:pt x="2103741" y="456099"/>
                  <a:pt x="2095598" y="460843"/>
                  <a:pt x="2086594" y="464988"/>
                </a:cubicBezTo>
                <a:cubicBezTo>
                  <a:pt x="2097057" y="468510"/>
                  <a:pt x="2108255" y="471376"/>
                  <a:pt x="2120188" y="473586"/>
                </a:cubicBezTo>
                <a:cubicBezTo>
                  <a:pt x="2132121" y="475796"/>
                  <a:pt x="2144449" y="477395"/>
                  <a:pt x="2157174" y="478384"/>
                </a:cubicBezTo>
                <a:cubicBezTo>
                  <a:pt x="2156171" y="479518"/>
                  <a:pt x="2155236" y="480823"/>
                  <a:pt x="2154369" y="482297"/>
                </a:cubicBezTo>
                <a:cubicBezTo>
                  <a:pt x="2153502" y="483771"/>
                  <a:pt x="2152748" y="485121"/>
                  <a:pt x="2152107" y="486346"/>
                </a:cubicBezTo>
                <a:cubicBezTo>
                  <a:pt x="2138372" y="485095"/>
                  <a:pt x="2125078" y="483074"/>
                  <a:pt x="2112225" y="480284"/>
                </a:cubicBezTo>
                <a:cubicBezTo>
                  <a:pt x="2099372" y="477493"/>
                  <a:pt x="2087390" y="473843"/>
                  <a:pt x="2076278" y="469332"/>
                </a:cubicBezTo>
                <a:cubicBezTo>
                  <a:pt x="2063663" y="474190"/>
                  <a:pt x="2050437" y="478096"/>
                  <a:pt x="2036600" y="481053"/>
                </a:cubicBezTo>
                <a:cubicBezTo>
                  <a:pt x="2022763" y="484009"/>
                  <a:pt x="2009084" y="486196"/>
                  <a:pt x="1995564" y="487613"/>
                </a:cubicBezTo>
                <a:cubicBezTo>
                  <a:pt x="1995266" y="486301"/>
                  <a:pt x="1994776" y="484899"/>
                  <a:pt x="1994093" y="483406"/>
                </a:cubicBezTo>
                <a:cubicBezTo>
                  <a:pt x="1993411" y="481913"/>
                  <a:pt x="1992695" y="480601"/>
                  <a:pt x="1991944" y="479469"/>
                </a:cubicBezTo>
                <a:cubicBezTo>
                  <a:pt x="2004360" y="478406"/>
                  <a:pt x="2016900" y="476686"/>
                  <a:pt x="2029564" y="474310"/>
                </a:cubicBezTo>
                <a:cubicBezTo>
                  <a:pt x="2042229" y="471935"/>
                  <a:pt x="2054362" y="468767"/>
                  <a:pt x="2065963" y="464807"/>
                </a:cubicBezTo>
                <a:cubicBezTo>
                  <a:pt x="2059421" y="461639"/>
                  <a:pt x="2053366" y="458109"/>
                  <a:pt x="2047798" y="454217"/>
                </a:cubicBezTo>
                <a:cubicBezTo>
                  <a:pt x="2042229" y="450325"/>
                  <a:pt x="2037305" y="446071"/>
                  <a:pt x="2033025" y="441455"/>
                </a:cubicBezTo>
                <a:cubicBezTo>
                  <a:pt x="2029210" y="444902"/>
                  <a:pt x="2025304" y="448145"/>
                  <a:pt x="2021307" y="451185"/>
                </a:cubicBezTo>
                <a:cubicBezTo>
                  <a:pt x="2017311" y="454224"/>
                  <a:pt x="2013314" y="457015"/>
                  <a:pt x="2009318" y="459557"/>
                </a:cubicBezTo>
                <a:cubicBezTo>
                  <a:pt x="2008628" y="458765"/>
                  <a:pt x="2007655" y="457769"/>
                  <a:pt x="2006400" y="456570"/>
                </a:cubicBezTo>
                <a:cubicBezTo>
                  <a:pt x="2005144" y="455371"/>
                  <a:pt x="2003945" y="454375"/>
                  <a:pt x="2002803" y="453583"/>
                </a:cubicBezTo>
                <a:cubicBezTo>
                  <a:pt x="2011075" y="448908"/>
                  <a:pt x="2018962" y="443284"/>
                  <a:pt x="2026465" y="436711"/>
                </a:cubicBezTo>
                <a:cubicBezTo>
                  <a:pt x="2033968" y="430138"/>
                  <a:pt x="2040317" y="422972"/>
                  <a:pt x="2045513" y="415212"/>
                </a:cubicBezTo>
                <a:lnTo>
                  <a:pt x="2025063" y="415212"/>
                </a:lnTo>
                <a:close/>
                <a:moveTo>
                  <a:pt x="2704263" y="362752"/>
                </a:moveTo>
                <a:lnTo>
                  <a:pt x="2774106" y="362752"/>
                </a:lnTo>
                <a:lnTo>
                  <a:pt x="2774106" y="370692"/>
                </a:lnTo>
                <a:lnTo>
                  <a:pt x="2704263" y="370692"/>
                </a:lnTo>
                <a:close/>
                <a:moveTo>
                  <a:pt x="709841" y="358397"/>
                </a:moveTo>
                <a:lnTo>
                  <a:pt x="819693" y="358397"/>
                </a:lnTo>
                <a:lnTo>
                  <a:pt x="819693" y="366722"/>
                </a:lnTo>
                <a:lnTo>
                  <a:pt x="768658" y="366722"/>
                </a:lnTo>
                <a:lnTo>
                  <a:pt x="768658" y="412509"/>
                </a:lnTo>
                <a:lnTo>
                  <a:pt x="813178" y="412509"/>
                </a:lnTo>
                <a:lnTo>
                  <a:pt x="813178" y="420834"/>
                </a:lnTo>
                <a:lnTo>
                  <a:pt x="768658" y="420834"/>
                </a:lnTo>
                <a:lnTo>
                  <a:pt x="768658" y="473135"/>
                </a:lnTo>
                <a:lnTo>
                  <a:pt x="823855" y="473135"/>
                </a:lnTo>
                <a:lnTo>
                  <a:pt x="823855" y="481460"/>
                </a:lnTo>
                <a:lnTo>
                  <a:pt x="704050" y="481460"/>
                </a:lnTo>
                <a:lnTo>
                  <a:pt x="704050" y="473135"/>
                </a:lnTo>
                <a:lnTo>
                  <a:pt x="759609" y="473135"/>
                </a:lnTo>
                <a:lnTo>
                  <a:pt x="759609" y="420834"/>
                </a:lnTo>
                <a:lnTo>
                  <a:pt x="716718" y="420834"/>
                </a:lnTo>
                <a:lnTo>
                  <a:pt x="716718" y="412509"/>
                </a:lnTo>
                <a:lnTo>
                  <a:pt x="759609" y="412509"/>
                </a:lnTo>
                <a:lnTo>
                  <a:pt x="759609" y="366722"/>
                </a:lnTo>
                <a:lnTo>
                  <a:pt x="709841" y="366722"/>
                </a:lnTo>
                <a:close/>
                <a:moveTo>
                  <a:pt x="1182129" y="357854"/>
                </a:moveTo>
                <a:lnTo>
                  <a:pt x="1182129" y="386629"/>
                </a:lnTo>
                <a:lnTo>
                  <a:pt x="1197150" y="386629"/>
                </a:lnTo>
                <a:cubicBezTo>
                  <a:pt x="1208762" y="377761"/>
                  <a:pt x="1219560" y="368170"/>
                  <a:pt x="1229544" y="357854"/>
                </a:cubicBezTo>
                <a:close/>
                <a:moveTo>
                  <a:pt x="3170520" y="353149"/>
                </a:moveTo>
                <a:cubicBezTo>
                  <a:pt x="3172752" y="367838"/>
                  <a:pt x="3175617" y="381668"/>
                  <a:pt x="3179116" y="394637"/>
                </a:cubicBezTo>
                <a:cubicBezTo>
                  <a:pt x="3182615" y="407607"/>
                  <a:pt x="3186928" y="419537"/>
                  <a:pt x="3192056" y="430425"/>
                </a:cubicBezTo>
                <a:cubicBezTo>
                  <a:pt x="3197877" y="419831"/>
                  <a:pt x="3202975" y="408082"/>
                  <a:pt x="3207348" y="395180"/>
                </a:cubicBezTo>
                <a:cubicBezTo>
                  <a:pt x="3211722" y="382278"/>
                  <a:pt x="3215190" y="368268"/>
                  <a:pt x="3217754" y="353149"/>
                </a:cubicBezTo>
                <a:close/>
                <a:moveTo>
                  <a:pt x="2551233" y="346622"/>
                </a:moveTo>
                <a:lnTo>
                  <a:pt x="2551233" y="364200"/>
                </a:lnTo>
                <a:lnTo>
                  <a:pt x="2569150" y="364200"/>
                </a:lnTo>
                <a:lnTo>
                  <a:pt x="2569150" y="346622"/>
                </a:lnTo>
                <a:close/>
                <a:moveTo>
                  <a:pt x="4046162" y="344455"/>
                </a:moveTo>
                <a:lnTo>
                  <a:pt x="4055392" y="346810"/>
                </a:lnTo>
                <a:cubicBezTo>
                  <a:pt x="4054299" y="349742"/>
                  <a:pt x="4053183" y="352708"/>
                  <a:pt x="4052044" y="355708"/>
                </a:cubicBezTo>
                <a:cubicBezTo>
                  <a:pt x="4050906" y="358709"/>
                  <a:pt x="4049790" y="361539"/>
                  <a:pt x="4048696" y="364200"/>
                </a:cubicBezTo>
                <a:lnTo>
                  <a:pt x="4090682" y="364200"/>
                </a:lnTo>
                <a:lnTo>
                  <a:pt x="4090682" y="424804"/>
                </a:lnTo>
                <a:lnTo>
                  <a:pt x="4054306" y="424804"/>
                </a:lnTo>
                <a:lnTo>
                  <a:pt x="4054306" y="477127"/>
                </a:lnTo>
                <a:cubicBezTo>
                  <a:pt x="4054344" y="479706"/>
                  <a:pt x="4053998" y="481687"/>
                  <a:pt x="4053266" y="483067"/>
                </a:cubicBezTo>
                <a:cubicBezTo>
                  <a:pt x="4052534" y="484448"/>
                  <a:pt x="4051192" y="485478"/>
                  <a:pt x="4049239" y="486158"/>
                </a:cubicBezTo>
                <a:cubicBezTo>
                  <a:pt x="4047196" y="486854"/>
                  <a:pt x="4044225" y="487267"/>
                  <a:pt x="4040326" y="487399"/>
                </a:cubicBezTo>
                <a:cubicBezTo>
                  <a:pt x="4036428" y="487530"/>
                  <a:pt x="4031376" y="487538"/>
                  <a:pt x="4025170" y="487421"/>
                </a:cubicBezTo>
                <a:cubicBezTo>
                  <a:pt x="4024887" y="486305"/>
                  <a:pt x="4024502" y="485064"/>
                  <a:pt x="4024016" y="483700"/>
                </a:cubicBezTo>
                <a:cubicBezTo>
                  <a:pt x="4023529" y="482335"/>
                  <a:pt x="4023009" y="481049"/>
                  <a:pt x="4022455" y="479843"/>
                </a:cubicBezTo>
                <a:cubicBezTo>
                  <a:pt x="4027518" y="480008"/>
                  <a:pt x="4031870" y="480084"/>
                  <a:pt x="4035508" y="480069"/>
                </a:cubicBezTo>
                <a:cubicBezTo>
                  <a:pt x="4039146" y="480054"/>
                  <a:pt x="4041552" y="480039"/>
                  <a:pt x="4042724" y="480024"/>
                </a:cubicBezTo>
                <a:cubicBezTo>
                  <a:pt x="4043968" y="479948"/>
                  <a:pt x="4044828" y="479692"/>
                  <a:pt x="4045303" y="479254"/>
                </a:cubicBezTo>
                <a:cubicBezTo>
                  <a:pt x="4045778" y="478817"/>
                  <a:pt x="4046004" y="478108"/>
                  <a:pt x="4045982" y="477127"/>
                </a:cubicBezTo>
                <a:lnTo>
                  <a:pt x="4045982" y="424804"/>
                </a:lnTo>
                <a:lnTo>
                  <a:pt x="4011234" y="424804"/>
                </a:lnTo>
                <a:lnTo>
                  <a:pt x="4011234" y="364200"/>
                </a:lnTo>
                <a:lnTo>
                  <a:pt x="4040552" y="364200"/>
                </a:lnTo>
                <a:cubicBezTo>
                  <a:pt x="4041578" y="361113"/>
                  <a:pt x="4042604" y="357776"/>
                  <a:pt x="4043629" y="354191"/>
                </a:cubicBezTo>
                <a:cubicBezTo>
                  <a:pt x="4044654" y="350606"/>
                  <a:pt x="4045499" y="347361"/>
                  <a:pt x="4046162" y="344455"/>
                </a:cubicBezTo>
                <a:close/>
                <a:moveTo>
                  <a:pt x="3221555" y="344281"/>
                </a:moveTo>
                <a:lnTo>
                  <a:pt x="3226984" y="345910"/>
                </a:lnTo>
                <a:cubicBezTo>
                  <a:pt x="3224243" y="364999"/>
                  <a:pt x="3220314" y="382335"/>
                  <a:pt x="3215198" y="397918"/>
                </a:cubicBezTo>
                <a:cubicBezTo>
                  <a:pt x="3210082" y="413500"/>
                  <a:pt x="3203936" y="427352"/>
                  <a:pt x="3196761" y="439474"/>
                </a:cubicBezTo>
                <a:cubicBezTo>
                  <a:pt x="3201542" y="448010"/>
                  <a:pt x="3207046" y="455641"/>
                  <a:pt x="3213275" y="462367"/>
                </a:cubicBezTo>
                <a:cubicBezTo>
                  <a:pt x="3219504" y="469094"/>
                  <a:pt x="3226547" y="474734"/>
                  <a:pt x="3234404" y="479288"/>
                </a:cubicBezTo>
                <a:cubicBezTo>
                  <a:pt x="3233280" y="480133"/>
                  <a:pt x="3232134" y="481159"/>
                  <a:pt x="3230966" y="482365"/>
                </a:cubicBezTo>
                <a:cubicBezTo>
                  <a:pt x="3229796" y="483572"/>
                  <a:pt x="3228832" y="484778"/>
                  <a:pt x="3228070" y="485985"/>
                </a:cubicBezTo>
                <a:cubicBezTo>
                  <a:pt x="3220582" y="481370"/>
                  <a:pt x="3213840" y="475850"/>
                  <a:pt x="3207846" y="469425"/>
                </a:cubicBezTo>
                <a:cubicBezTo>
                  <a:pt x="3201851" y="463001"/>
                  <a:pt x="3196467" y="455671"/>
                  <a:pt x="3191694" y="447437"/>
                </a:cubicBezTo>
                <a:cubicBezTo>
                  <a:pt x="3186069" y="455946"/>
                  <a:pt x="3180081" y="463540"/>
                  <a:pt x="3173732" y="470217"/>
                </a:cubicBezTo>
                <a:cubicBezTo>
                  <a:pt x="3167383" y="476894"/>
                  <a:pt x="3160762" y="482633"/>
                  <a:pt x="3153870" y="487432"/>
                </a:cubicBezTo>
                <a:cubicBezTo>
                  <a:pt x="3153120" y="486294"/>
                  <a:pt x="3152222" y="485087"/>
                  <a:pt x="3151178" y="483813"/>
                </a:cubicBezTo>
                <a:cubicBezTo>
                  <a:pt x="3150134" y="482538"/>
                  <a:pt x="3149101" y="481513"/>
                  <a:pt x="3148079" y="480736"/>
                </a:cubicBezTo>
                <a:cubicBezTo>
                  <a:pt x="3155163" y="476099"/>
                  <a:pt x="3161988" y="470262"/>
                  <a:pt x="3168552" y="463227"/>
                </a:cubicBezTo>
                <a:cubicBezTo>
                  <a:pt x="3175116" y="456192"/>
                  <a:pt x="3181262" y="448093"/>
                  <a:pt x="3186988" y="438931"/>
                </a:cubicBezTo>
                <a:cubicBezTo>
                  <a:pt x="3181141" y="427134"/>
                  <a:pt x="3176232" y="414036"/>
                  <a:pt x="3172262" y="399637"/>
                </a:cubicBezTo>
                <a:cubicBezTo>
                  <a:pt x="3168292" y="385238"/>
                  <a:pt x="3165057" y="369742"/>
                  <a:pt x="3162557" y="353149"/>
                </a:cubicBezTo>
                <a:lnTo>
                  <a:pt x="3151879" y="353149"/>
                </a:lnTo>
                <a:lnTo>
                  <a:pt x="3151879" y="344824"/>
                </a:lnTo>
                <a:lnTo>
                  <a:pt x="3220107" y="344824"/>
                </a:lnTo>
                <a:close/>
                <a:moveTo>
                  <a:pt x="3091976" y="340843"/>
                </a:moveTo>
                <a:lnTo>
                  <a:pt x="3091976" y="370161"/>
                </a:lnTo>
                <a:lnTo>
                  <a:pt x="3128534" y="370161"/>
                </a:lnTo>
                <a:lnTo>
                  <a:pt x="3128534" y="340843"/>
                </a:lnTo>
                <a:close/>
                <a:moveTo>
                  <a:pt x="69628" y="340843"/>
                </a:moveTo>
                <a:lnTo>
                  <a:pt x="155410" y="340843"/>
                </a:lnTo>
                <a:lnTo>
                  <a:pt x="155410" y="487613"/>
                </a:lnTo>
                <a:lnTo>
                  <a:pt x="146904" y="487613"/>
                </a:lnTo>
                <a:lnTo>
                  <a:pt x="146904" y="472411"/>
                </a:lnTo>
                <a:lnTo>
                  <a:pt x="68361" y="472411"/>
                </a:lnTo>
                <a:lnTo>
                  <a:pt x="68361" y="464087"/>
                </a:lnTo>
                <a:lnTo>
                  <a:pt x="146904" y="464087"/>
                </a:lnTo>
                <a:lnTo>
                  <a:pt x="146904" y="407441"/>
                </a:lnTo>
                <a:lnTo>
                  <a:pt x="73971" y="407441"/>
                </a:lnTo>
                <a:lnTo>
                  <a:pt x="73971" y="398936"/>
                </a:lnTo>
                <a:lnTo>
                  <a:pt x="146904" y="398936"/>
                </a:lnTo>
                <a:lnTo>
                  <a:pt x="146904" y="348986"/>
                </a:lnTo>
                <a:lnTo>
                  <a:pt x="69628" y="348986"/>
                </a:lnTo>
                <a:close/>
                <a:moveTo>
                  <a:pt x="1790412" y="340288"/>
                </a:moveTo>
                <a:lnTo>
                  <a:pt x="1790412" y="469165"/>
                </a:lnTo>
                <a:lnTo>
                  <a:pt x="1921461" y="469165"/>
                </a:lnTo>
                <a:lnTo>
                  <a:pt x="1921461" y="340288"/>
                </a:lnTo>
                <a:close/>
                <a:moveTo>
                  <a:pt x="2477576" y="337585"/>
                </a:moveTo>
                <a:lnTo>
                  <a:pt x="2512323" y="337585"/>
                </a:lnTo>
                <a:cubicBezTo>
                  <a:pt x="2508979" y="346132"/>
                  <a:pt x="2505307" y="355143"/>
                  <a:pt x="2501306" y="364618"/>
                </a:cubicBezTo>
                <a:cubicBezTo>
                  <a:pt x="2497306" y="374093"/>
                  <a:pt x="2493498" y="382697"/>
                  <a:pt x="2489882" y="390430"/>
                </a:cubicBezTo>
                <a:lnTo>
                  <a:pt x="2507075" y="390430"/>
                </a:lnTo>
                <a:lnTo>
                  <a:pt x="2508704" y="390249"/>
                </a:lnTo>
                <a:lnTo>
                  <a:pt x="2513409" y="391697"/>
                </a:lnTo>
                <a:cubicBezTo>
                  <a:pt x="2512225" y="403984"/>
                  <a:pt x="2510521" y="415107"/>
                  <a:pt x="2508297" y="425066"/>
                </a:cubicBezTo>
                <a:cubicBezTo>
                  <a:pt x="2506072" y="435024"/>
                  <a:pt x="2503372" y="443931"/>
                  <a:pt x="2500198" y="451786"/>
                </a:cubicBezTo>
                <a:cubicBezTo>
                  <a:pt x="2508289" y="462376"/>
                  <a:pt x="2517760" y="469435"/>
                  <a:pt x="2528611" y="472965"/>
                </a:cubicBezTo>
                <a:cubicBezTo>
                  <a:pt x="2539462" y="476494"/>
                  <a:pt x="2550924" y="478123"/>
                  <a:pt x="2562996" y="477852"/>
                </a:cubicBezTo>
                <a:lnTo>
                  <a:pt x="2586704" y="477852"/>
                </a:lnTo>
                <a:cubicBezTo>
                  <a:pt x="2585969" y="478908"/>
                  <a:pt x="2585313" y="480179"/>
                  <a:pt x="2584736" y="481664"/>
                </a:cubicBezTo>
                <a:cubicBezTo>
                  <a:pt x="2584159" y="483149"/>
                  <a:pt x="2583729" y="484465"/>
                  <a:pt x="2583446" y="485611"/>
                </a:cubicBezTo>
                <a:lnTo>
                  <a:pt x="2562453" y="485611"/>
                </a:lnTo>
                <a:cubicBezTo>
                  <a:pt x="2549521" y="485883"/>
                  <a:pt x="2537426" y="484257"/>
                  <a:pt x="2526168" y="480732"/>
                </a:cubicBezTo>
                <a:cubicBezTo>
                  <a:pt x="2514910" y="477207"/>
                  <a:pt x="2504986" y="470153"/>
                  <a:pt x="2496398" y="459570"/>
                </a:cubicBezTo>
                <a:cubicBezTo>
                  <a:pt x="2493404" y="465622"/>
                  <a:pt x="2490026" y="470937"/>
                  <a:pt x="2486263" y="475515"/>
                </a:cubicBezTo>
                <a:cubicBezTo>
                  <a:pt x="2482500" y="480093"/>
                  <a:pt x="2478398" y="484001"/>
                  <a:pt x="2473957" y="487240"/>
                </a:cubicBezTo>
                <a:cubicBezTo>
                  <a:pt x="2473266" y="486272"/>
                  <a:pt x="2472339" y="485225"/>
                  <a:pt x="2471174" y="484101"/>
                </a:cubicBezTo>
                <a:cubicBezTo>
                  <a:pt x="2470009" y="482976"/>
                  <a:pt x="2468946" y="482156"/>
                  <a:pt x="2467984" y="481641"/>
                </a:cubicBezTo>
                <a:cubicBezTo>
                  <a:pt x="2472690" y="478219"/>
                  <a:pt x="2476988" y="474082"/>
                  <a:pt x="2480879" y="469230"/>
                </a:cubicBezTo>
                <a:cubicBezTo>
                  <a:pt x="2484770" y="464378"/>
                  <a:pt x="2488254" y="458744"/>
                  <a:pt x="2491330" y="452329"/>
                </a:cubicBezTo>
                <a:cubicBezTo>
                  <a:pt x="2488616" y="447993"/>
                  <a:pt x="2486127" y="443090"/>
                  <a:pt x="2483865" y="437622"/>
                </a:cubicBezTo>
                <a:cubicBezTo>
                  <a:pt x="2481603" y="432154"/>
                  <a:pt x="2479567" y="426075"/>
                  <a:pt x="2477757" y="419386"/>
                </a:cubicBezTo>
                <a:lnTo>
                  <a:pt x="2484453" y="416490"/>
                </a:lnTo>
                <a:cubicBezTo>
                  <a:pt x="2485901" y="421818"/>
                  <a:pt x="2487484" y="426728"/>
                  <a:pt x="2489204" y="431219"/>
                </a:cubicBezTo>
                <a:cubicBezTo>
                  <a:pt x="2490923" y="435710"/>
                  <a:pt x="2492778" y="439851"/>
                  <a:pt x="2494769" y="443641"/>
                </a:cubicBezTo>
                <a:cubicBezTo>
                  <a:pt x="2497204" y="437396"/>
                  <a:pt x="2499256" y="430473"/>
                  <a:pt x="2500922" y="422871"/>
                </a:cubicBezTo>
                <a:cubicBezTo>
                  <a:pt x="2502588" y="415269"/>
                  <a:pt x="2503916" y="406989"/>
                  <a:pt x="2504903" y="398031"/>
                </a:cubicBezTo>
                <a:lnTo>
                  <a:pt x="2478119" y="398031"/>
                </a:lnTo>
                <a:cubicBezTo>
                  <a:pt x="2481562" y="391086"/>
                  <a:pt x="2485309" y="382851"/>
                  <a:pt x="2489362" y="373328"/>
                </a:cubicBezTo>
                <a:cubicBezTo>
                  <a:pt x="2493416" y="363804"/>
                  <a:pt x="2497208" y="354484"/>
                  <a:pt x="2500741" y="345367"/>
                </a:cubicBezTo>
                <a:lnTo>
                  <a:pt x="2477576" y="345367"/>
                </a:lnTo>
                <a:close/>
                <a:moveTo>
                  <a:pt x="359283" y="334520"/>
                </a:moveTo>
                <a:lnTo>
                  <a:pt x="365255" y="335424"/>
                </a:lnTo>
                <a:cubicBezTo>
                  <a:pt x="364761" y="341434"/>
                  <a:pt x="364120" y="348299"/>
                  <a:pt x="363331" y="356017"/>
                </a:cubicBezTo>
                <a:cubicBezTo>
                  <a:pt x="362543" y="363735"/>
                  <a:pt x="361674" y="371676"/>
                  <a:pt x="360724" y="379840"/>
                </a:cubicBezTo>
                <a:cubicBezTo>
                  <a:pt x="359775" y="388004"/>
                  <a:pt x="358812" y="395761"/>
                  <a:pt x="357835" y="403109"/>
                </a:cubicBezTo>
                <a:lnTo>
                  <a:pt x="381724" y="403109"/>
                </a:lnTo>
                <a:cubicBezTo>
                  <a:pt x="381720" y="403215"/>
                  <a:pt x="381682" y="403816"/>
                  <a:pt x="381611" y="404914"/>
                </a:cubicBezTo>
                <a:cubicBezTo>
                  <a:pt x="381539" y="406012"/>
                  <a:pt x="381456" y="406974"/>
                  <a:pt x="381362" y="407801"/>
                </a:cubicBezTo>
                <a:cubicBezTo>
                  <a:pt x="379930" y="424093"/>
                  <a:pt x="378471" y="437319"/>
                  <a:pt x="376985" y="447478"/>
                </a:cubicBezTo>
                <a:cubicBezTo>
                  <a:pt x="375499" y="457638"/>
                  <a:pt x="373893" y="465434"/>
                  <a:pt x="372166" y="470867"/>
                </a:cubicBezTo>
                <a:cubicBezTo>
                  <a:pt x="370439" y="476300"/>
                  <a:pt x="368497" y="480072"/>
                  <a:pt x="366341" y="482185"/>
                </a:cubicBezTo>
                <a:cubicBezTo>
                  <a:pt x="364856" y="483609"/>
                  <a:pt x="363257" y="484639"/>
                  <a:pt x="361545" y="485275"/>
                </a:cubicBezTo>
                <a:cubicBezTo>
                  <a:pt x="359833" y="485910"/>
                  <a:pt x="357692" y="486263"/>
                  <a:pt x="355121" y="486335"/>
                </a:cubicBezTo>
                <a:cubicBezTo>
                  <a:pt x="352881" y="486512"/>
                  <a:pt x="349850" y="486565"/>
                  <a:pt x="346027" y="486494"/>
                </a:cubicBezTo>
                <a:cubicBezTo>
                  <a:pt x="342203" y="486422"/>
                  <a:pt x="337996" y="486248"/>
                  <a:pt x="333404" y="485973"/>
                </a:cubicBezTo>
                <a:cubicBezTo>
                  <a:pt x="333317" y="484669"/>
                  <a:pt x="333083" y="483263"/>
                  <a:pt x="332702" y="481756"/>
                </a:cubicBezTo>
                <a:cubicBezTo>
                  <a:pt x="332321" y="480248"/>
                  <a:pt x="331771" y="478886"/>
                  <a:pt x="331051" y="477670"/>
                </a:cubicBezTo>
                <a:cubicBezTo>
                  <a:pt x="335775" y="478191"/>
                  <a:pt x="340081" y="478508"/>
                  <a:pt x="343968" y="478621"/>
                </a:cubicBezTo>
                <a:cubicBezTo>
                  <a:pt x="347855" y="478734"/>
                  <a:pt x="350668" y="478779"/>
                  <a:pt x="352406" y="478757"/>
                </a:cubicBezTo>
                <a:cubicBezTo>
                  <a:pt x="354016" y="478776"/>
                  <a:pt x="355366" y="478647"/>
                  <a:pt x="356455" y="478372"/>
                </a:cubicBezTo>
                <a:cubicBezTo>
                  <a:pt x="357545" y="478097"/>
                  <a:pt x="358487" y="477561"/>
                  <a:pt x="359283" y="476765"/>
                </a:cubicBezTo>
                <a:cubicBezTo>
                  <a:pt x="361088" y="475104"/>
                  <a:pt x="362766" y="471865"/>
                  <a:pt x="364317" y="467047"/>
                </a:cubicBezTo>
                <a:cubicBezTo>
                  <a:pt x="365867" y="462229"/>
                  <a:pt x="367317" y="455289"/>
                  <a:pt x="368667" y="446228"/>
                </a:cubicBezTo>
                <a:cubicBezTo>
                  <a:pt x="370016" y="437166"/>
                  <a:pt x="371292" y="425440"/>
                  <a:pt x="372494" y="411050"/>
                </a:cubicBezTo>
                <a:lnTo>
                  <a:pt x="298837" y="411050"/>
                </a:lnTo>
                <a:lnTo>
                  <a:pt x="298837" y="410869"/>
                </a:lnTo>
                <a:lnTo>
                  <a:pt x="296485" y="410869"/>
                </a:lnTo>
                <a:cubicBezTo>
                  <a:pt x="297216" y="406192"/>
                  <a:pt x="297945" y="400756"/>
                  <a:pt x="298670" y="394561"/>
                </a:cubicBezTo>
                <a:cubicBezTo>
                  <a:pt x="299395" y="388366"/>
                  <a:pt x="300070" y="381990"/>
                  <a:pt x="300694" y="375431"/>
                </a:cubicBezTo>
                <a:cubicBezTo>
                  <a:pt x="301318" y="368873"/>
                  <a:pt x="301846" y="362710"/>
                  <a:pt x="302276" y="356941"/>
                </a:cubicBezTo>
                <a:lnTo>
                  <a:pt x="310239" y="357665"/>
                </a:lnTo>
                <a:cubicBezTo>
                  <a:pt x="309677" y="364910"/>
                  <a:pt x="308991" y="372596"/>
                  <a:pt x="308180" y="380724"/>
                </a:cubicBezTo>
                <a:cubicBezTo>
                  <a:pt x="307370" y="388852"/>
                  <a:pt x="306548" y="396313"/>
                  <a:pt x="305714" y="403109"/>
                </a:cubicBezTo>
                <a:lnTo>
                  <a:pt x="349510" y="403109"/>
                </a:lnTo>
                <a:cubicBezTo>
                  <a:pt x="350364" y="396678"/>
                  <a:pt x="351211" y="389862"/>
                  <a:pt x="352051" y="382662"/>
                </a:cubicBezTo>
                <a:cubicBezTo>
                  <a:pt x="352891" y="375461"/>
                  <a:pt x="353671" y="368432"/>
                  <a:pt x="354390" y="361574"/>
                </a:cubicBezTo>
                <a:cubicBezTo>
                  <a:pt x="355109" y="354717"/>
                  <a:pt x="355715" y="348587"/>
                  <a:pt x="356206" y="343184"/>
                </a:cubicBezTo>
                <a:lnTo>
                  <a:pt x="293589" y="343184"/>
                </a:lnTo>
                <a:lnTo>
                  <a:pt x="293589" y="335063"/>
                </a:lnTo>
                <a:lnTo>
                  <a:pt x="357835" y="335063"/>
                </a:lnTo>
                <a:close/>
                <a:moveTo>
                  <a:pt x="223009" y="334146"/>
                </a:moveTo>
                <a:lnTo>
                  <a:pt x="283274" y="334146"/>
                </a:lnTo>
                <a:lnTo>
                  <a:pt x="283274" y="342290"/>
                </a:lnTo>
                <a:lnTo>
                  <a:pt x="255584" y="342290"/>
                </a:lnTo>
                <a:cubicBezTo>
                  <a:pt x="253967" y="350642"/>
                  <a:pt x="252135" y="358778"/>
                  <a:pt x="250087" y="366699"/>
                </a:cubicBezTo>
                <a:cubicBezTo>
                  <a:pt x="248040" y="374621"/>
                  <a:pt x="245710" y="382169"/>
                  <a:pt x="243097" y="389344"/>
                </a:cubicBezTo>
                <a:lnTo>
                  <a:pt x="277301" y="389344"/>
                </a:lnTo>
                <a:lnTo>
                  <a:pt x="277301" y="464087"/>
                </a:lnTo>
                <a:lnTo>
                  <a:pt x="243278" y="464087"/>
                </a:lnTo>
                <a:lnTo>
                  <a:pt x="243278" y="479478"/>
                </a:lnTo>
                <a:lnTo>
                  <a:pt x="235315" y="479478"/>
                </a:lnTo>
                <a:lnTo>
                  <a:pt x="235315" y="407801"/>
                </a:lnTo>
                <a:cubicBezTo>
                  <a:pt x="232058" y="414463"/>
                  <a:pt x="228438" y="420496"/>
                  <a:pt x="224457" y="425902"/>
                </a:cubicBezTo>
                <a:cubicBezTo>
                  <a:pt x="224042" y="424902"/>
                  <a:pt x="223333" y="423596"/>
                  <a:pt x="222330" y="421985"/>
                </a:cubicBezTo>
                <a:cubicBezTo>
                  <a:pt x="221327" y="420374"/>
                  <a:pt x="220347" y="419023"/>
                  <a:pt x="219389" y="417932"/>
                </a:cubicBezTo>
                <a:cubicBezTo>
                  <a:pt x="226142" y="408734"/>
                  <a:pt x="231775" y="397599"/>
                  <a:pt x="236288" y="384527"/>
                </a:cubicBezTo>
                <a:cubicBezTo>
                  <a:pt x="240801" y="371455"/>
                  <a:pt x="244398" y="357376"/>
                  <a:pt x="247079" y="342290"/>
                </a:cubicBezTo>
                <a:lnTo>
                  <a:pt x="223009" y="342290"/>
                </a:lnTo>
                <a:close/>
                <a:moveTo>
                  <a:pt x="2699196" y="333253"/>
                </a:moveTo>
                <a:lnTo>
                  <a:pt x="2797986" y="333253"/>
                </a:lnTo>
                <a:lnTo>
                  <a:pt x="2797986" y="474401"/>
                </a:lnTo>
                <a:cubicBezTo>
                  <a:pt x="2798008" y="477783"/>
                  <a:pt x="2797512" y="480340"/>
                  <a:pt x="2796497" y="482071"/>
                </a:cubicBezTo>
                <a:cubicBezTo>
                  <a:pt x="2795482" y="483801"/>
                  <a:pt x="2793812" y="485046"/>
                  <a:pt x="2791488" y="485804"/>
                </a:cubicBezTo>
                <a:cubicBezTo>
                  <a:pt x="2789061" y="486584"/>
                  <a:pt x="2785501" y="487059"/>
                  <a:pt x="2780808" y="487229"/>
                </a:cubicBezTo>
                <a:cubicBezTo>
                  <a:pt x="2776114" y="487398"/>
                  <a:pt x="2770198" y="487466"/>
                  <a:pt x="2763060" y="487432"/>
                </a:cubicBezTo>
                <a:cubicBezTo>
                  <a:pt x="2762687" y="486192"/>
                  <a:pt x="2762214" y="484737"/>
                  <a:pt x="2761638" y="483066"/>
                </a:cubicBezTo>
                <a:cubicBezTo>
                  <a:pt x="2761063" y="481396"/>
                  <a:pt x="2760454" y="479895"/>
                  <a:pt x="2759811" y="478565"/>
                </a:cubicBezTo>
                <a:cubicBezTo>
                  <a:pt x="2765827" y="478734"/>
                  <a:pt x="2771166" y="478802"/>
                  <a:pt x="2775829" y="478768"/>
                </a:cubicBezTo>
                <a:cubicBezTo>
                  <a:pt x="2780492" y="478734"/>
                  <a:pt x="2783660" y="478666"/>
                  <a:pt x="2785336" y="478565"/>
                </a:cubicBezTo>
                <a:cubicBezTo>
                  <a:pt x="2786944" y="478508"/>
                  <a:pt x="2788076" y="478169"/>
                  <a:pt x="2788732" y="477546"/>
                </a:cubicBezTo>
                <a:cubicBezTo>
                  <a:pt x="2789389" y="476924"/>
                  <a:pt x="2789706" y="475815"/>
                  <a:pt x="2789684" y="474220"/>
                </a:cubicBezTo>
                <a:lnTo>
                  <a:pt x="2789684" y="341374"/>
                </a:lnTo>
                <a:lnTo>
                  <a:pt x="2699196" y="341374"/>
                </a:lnTo>
                <a:close/>
                <a:moveTo>
                  <a:pt x="3070079" y="332699"/>
                </a:moveTo>
                <a:lnTo>
                  <a:pt x="3151517" y="332699"/>
                </a:lnTo>
                <a:lnTo>
                  <a:pt x="3151517" y="340843"/>
                </a:lnTo>
                <a:lnTo>
                  <a:pt x="3137040" y="340843"/>
                </a:lnTo>
                <a:lnTo>
                  <a:pt x="3137040" y="441284"/>
                </a:lnTo>
                <a:lnTo>
                  <a:pt x="3152965" y="438388"/>
                </a:lnTo>
                <a:lnTo>
                  <a:pt x="3153508" y="446170"/>
                </a:lnTo>
                <a:lnTo>
                  <a:pt x="3137040" y="449247"/>
                </a:lnTo>
                <a:lnTo>
                  <a:pt x="3137040" y="487251"/>
                </a:lnTo>
                <a:lnTo>
                  <a:pt x="3128534" y="487251"/>
                </a:lnTo>
                <a:lnTo>
                  <a:pt x="3128534" y="450875"/>
                </a:lnTo>
                <a:cubicBezTo>
                  <a:pt x="3117871" y="452866"/>
                  <a:pt x="3107616" y="454721"/>
                  <a:pt x="3097768" y="456440"/>
                </a:cubicBezTo>
                <a:cubicBezTo>
                  <a:pt x="3087920" y="458160"/>
                  <a:pt x="3078932" y="459743"/>
                  <a:pt x="3070802" y="461191"/>
                </a:cubicBezTo>
                <a:lnTo>
                  <a:pt x="3068812" y="452685"/>
                </a:lnTo>
                <a:lnTo>
                  <a:pt x="3083471" y="450332"/>
                </a:lnTo>
                <a:lnTo>
                  <a:pt x="3083471" y="340843"/>
                </a:lnTo>
                <a:lnTo>
                  <a:pt x="3070079" y="340843"/>
                </a:lnTo>
                <a:close/>
                <a:moveTo>
                  <a:pt x="3989698" y="331986"/>
                </a:moveTo>
                <a:lnTo>
                  <a:pt x="4098646" y="331986"/>
                </a:lnTo>
                <a:lnTo>
                  <a:pt x="4098646" y="340107"/>
                </a:lnTo>
                <a:lnTo>
                  <a:pt x="3998204" y="340107"/>
                </a:lnTo>
                <a:lnTo>
                  <a:pt x="3998204" y="381381"/>
                </a:lnTo>
                <a:cubicBezTo>
                  <a:pt x="3998300" y="391916"/>
                  <a:pt x="3997788" y="403345"/>
                  <a:pt x="3996669" y="415668"/>
                </a:cubicBezTo>
                <a:cubicBezTo>
                  <a:pt x="3995551" y="427991"/>
                  <a:pt x="3993257" y="440263"/>
                  <a:pt x="3989786" y="452484"/>
                </a:cubicBezTo>
                <a:cubicBezTo>
                  <a:pt x="3986315" y="464704"/>
                  <a:pt x="3981098" y="475929"/>
                  <a:pt x="3974134" y="486158"/>
                </a:cubicBezTo>
                <a:cubicBezTo>
                  <a:pt x="3973320" y="485391"/>
                  <a:pt x="3972189" y="484579"/>
                  <a:pt x="3970741" y="483722"/>
                </a:cubicBezTo>
                <a:cubicBezTo>
                  <a:pt x="3969293" y="482865"/>
                  <a:pt x="3968072" y="482234"/>
                  <a:pt x="3967076" y="481828"/>
                </a:cubicBezTo>
                <a:cubicBezTo>
                  <a:pt x="3973851" y="471795"/>
                  <a:pt x="3978862" y="460929"/>
                  <a:pt x="3982111" y="449229"/>
                </a:cubicBezTo>
                <a:cubicBezTo>
                  <a:pt x="3985360" y="437529"/>
                  <a:pt x="3987462" y="425819"/>
                  <a:pt x="3988418" y="414099"/>
                </a:cubicBezTo>
                <a:cubicBezTo>
                  <a:pt x="3989374" y="402379"/>
                  <a:pt x="3989801" y="391473"/>
                  <a:pt x="3989698" y="381381"/>
                </a:cubicBezTo>
                <a:close/>
                <a:moveTo>
                  <a:pt x="1781748" y="331624"/>
                </a:moveTo>
                <a:lnTo>
                  <a:pt x="1930306" y="331624"/>
                </a:lnTo>
                <a:lnTo>
                  <a:pt x="1930306" y="487240"/>
                </a:lnTo>
                <a:lnTo>
                  <a:pt x="1921461" y="487240"/>
                </a:lnTo>
                <a:lnTo>
                  <a:pt x="1921461" y="477467"/>
                </a:lnTo>
                <a:lnTo>
                  <a:pt x="1790412" y="477467"/>
                </a:lnTo>
                <a:lnTo>
                  <a:pt x="1790412" y="487240"/>
                </a:lnTo>
                <a:lnTo>
                  <a:pt x="1781748" y="487240"/>
                </a:lnTo>
                <a:close/>
                <a:moveTo>
                  <a:pt x="3730266" y="331251"/>
                </a:moveTo>
                <a:cubicBezTo>
                  <a:pt x="3737200" y="333615"/>
                  <a:pt x="3744235" y="336488"/>
                  <a:pt x="3751372" y="339870"/>
                </a:cubicBezTo>
                <a:cubicBezTo>
                  <a:pt x="3758510" y="343252"/>
                  <a:pt x="3764323" y="346532"/>
                  <a:pt x="3768814" y="349710"/>
                </a:cubicBezTo>
                <a:lnTo>
                  <a:pt x="3764108" y="356949"/>
                </a:lnTo>
                <a:cubicBezTo>
                  <a:pt x="3759708" y="353590"/>
                  <a:pt x="3753940" y="350129"/>
                  <a:pt x="3746802" y="346566"/>
                </a:cubicBezTo>
                <a:cubicBezTo>
                  <a:pt x="3739665" y="343003"/>
                  <a:pt x="3732585" y="339949"/>
                  <a:pt x="3725560" y="337404"/>
                </a:cubicBezTo>
                <a:close/>
                <a:moveTo>
                  <a:pt x="2659562" y="330357"/>
                </a:moveTo>
                <a:cubicBezTo>
                  <a:pt x="2664712" y="334573"/>
                  <a:pt x="2669836" y="339154"/>
                  <a:pt x="2674935" y="344100"/>
                </a:cubicBezTo>
                <a:cubicBezTo>
                  <a:pt x="2680034" y="349046"/>
                  <a:pt x="2684074" y="353452"/>
                  <a:pt x="2687053" y="357317"/>
                </a:cubicBezTo>
                <a:lnTo>
                  <a:pt x="2681258" y="363654"/>
                </a:lnTo>
                <a:cubicBezTo>
                  <a:pt x="2678292" y="359772"/>
                  <a:pt x="2674286" y="355267"/>
                  <a:pt x="2669238" y="350140"/>
                </a:cubicBezTo>
                <a:cubicBezTo>
                  <a:pt x="2664190" y="345014"/>
                  <a:pt x="2659095" y="340287"/>
                  <a:pt x="2653952" y="335960"/>
                </a:cubicBezTo>
                <a:close/>
                <a:moveTo>
                  <a:pt x="3412579" y="328717"/>
                </a:moveTo>
                <a:cubicBezTo>
                  <a:pt x="3417265" y="332944"/>
                  <a:pt x="3421963" y="337521"/>
                  <a:pt x="3426672" y="342449"/>
                </a:cubicBezTo>
                <a:cubicBezTo>
                  <a:pt x="3431381" y="347377"/>
                  <a:pt x="3435129" y="351727"/>
                  <a:pt x="3437915" y="355502"/>
                </a:cubicBezTo>
                <a:lnTo>
                  <a:pt x="3431762" y="360569"/>
                </a:lnTo>
                <a:cubicBezTo>
                  <a:pt x="3428987" y="356689"/>
                  <a:pt x="3425262" y="352187"/>
                  <a:pt x="3420587" y="347064"/>
                </a:cubicBezTo>
                <a:cubicBezTo>
                  <a:pt x="3415912" y="341940"/>
                  <a:pt x="3411191" y="337212"/>
                  <a:pt x="3406425" y="332880"/>
                </a:cubicBezTo>
                <a:close/>
                <a:moveTo>
                  <a:pt x="3949884" y="326014"/>
                </a:moveTo>
                <a:cubicBezTo>
                  <a:pt x="3955162" y="329135"/>
                  <a:pt x="3960667" y="332570"/>
                  <a:pt x="3966398" y="336319"/>
                </a:cubicBezTo>
                <a:cubicBezTo>
                  <a:pt x="3972129" y="340068"/>
                  <a:pt x="3976819" y="343324"/>
                  <a:pt x="3980468" y="346085"/>
                </a:cubicBezTo>
                <a:lnTo>
                  <a:pt x="3975220" y="353150"/>
                </a:lnTo>
                <a:cubicBezTo>
                  <a:pt x="3971578" y="350119"/>
                  <a:pt x="3966918" y="346627"/>
                  <a:pt x="3961240" y="342673"/>
                </a:cubicBezTo>
                <a:cubicBezTo>
                  <a:pt x="3955562" y="338718"/>
                  <a:pt x="3950088" y="335096"/>
                  <a:pt x="3944816" y="331805"/>
                </a:cubicBezTo>
                <a:close/>
                <a:moveTo>
                  <a:pt x="2253548" y="326003"/>
                </a:moveTo>
                <a:cubicBezTo>
                  <a:pt x="2257447" y="330787"/>
                  <a:pt x="2261096" y="335968"/>
                  <a:pt x="2264497" y="341544"/>
                </a:cubicBezTo>
                <a:cubicBezTo>
                  <a:pt x="2267898" y="347120"/>
                  <a:pt x="2270462" y="352074"/>
                  <a:pt x="2272189" y="356406"/>
                </a:cubicBezTo>
                <a:lnTo>
                  <a:pt x="2264588" y="360750"/>
                </a:lnTo>
                <a:cubicBezTo>
                  <a:pt x="2262861" y="356248"/>
                  <a:pt x="2260342" y="351181"/>
                  <a:pt x="2257032" y="345548"/>
                </a:cubicBezTo>
                <a:cubicBezTo>
                  <a:pt x="2253722" y="339915"/>
                  <a:pt x="2250208" y="334667"/>
                  <a:pt x="2246490" y="329803"/>
                </a:cubicBezTo>
                <a:close/>
                <a:moveTo>
                  <a:pt x="481898" y="326003"/>
                </a:moveTo>
                <a:cubicBezTo>
                  <a:pt x="485797" y="330787"/>
                  <a:pt x="489446" y="335968"/>
                  <a:pt x="492847" y="341544"/>
                </a:cubicBezTo>
                <a:cubicBezTo>
                  <a:pt x="496248" y="347120"/>
                  <a:pt x="498812" y="352074"/>
                  <a:pt x="500539" y="356406"/>
                </a:cubicBezTo>
                <a:lnTo>
                  <a:pt x="492938" y="360750"/>
                </a:lnTo>
                <a:cubicBezTo>
                  <a:pt x="491211" y="356248"/>
                  <a:pt x="488692" y="351181"/>
                  <a:pt x="485382" y="345548"/>
                </a:cubicBezTo>
                <a:cubicBezTo>
                  <a:pt x="482072" y="339915"/>
                  <a:pt x="478558" y="334667"/>
                  <a:pt x="474840" y="329803"/>
                </a:cubicBezTo>
                <a:close/>
                <a:moveTo>
                  <a:pt x="3651742" y="325641"/>
                </a:moveTo>
                <a:lnTo>
                  <a:pt x="3658800" y="332699"/>
                </a:lnTo>
                <a:cubicBezTo>
                  <a:pt x="3651870" y="334146"/>
                  <a:pt x="3644058" y="335504"/>
                  <a:pt x="3635364" y="336771"/>
                </a:cubicBezTo>
                <a:cubicBezTo>
                  <a:pt x="3626669" y="338037"/>
                  <a:pt x="3617410" y="339214"/>
                  <a:pt x="3607584" y="340300"/>
                </a:cubicBezTo>
                <a:cubicBezTo>
                  <a:pt x="3607218" y="343757"/>
                  <a:pt x="3606819" y="347384"/>
                  <a:pt x="3606385" y="351181"/>
                </a:cubicBezTo>
                <a:cubicBezTo>
                  <a:pt x="3605952" y="354977"/>
                  <a:pt x="3605506" y="358831"/>
                  <a:pt x="3605050" y="362741"/>
                </a:cubicBezTo>
                <a:lnTo>
                  <a:pt x="3670020" y="362741"/>
                </a:lnTo>
                <a:lnTo>
                  <a:pt x="3670020" y="370884"/>
                </a:lnTo>
                <a:lnTo>
                  <a:pt x="3603964" y="370884"/>
                </a:lnTo>
                <a:cubicBezTo>
                  <a:pt x="3603504" y="374704"/>
                  <a:pt x="3603022" y="378376"/>
                  <a:pt x="3602516" y="381901"/>
                </a:cubicBezTo>
                <a:cubicBezTo>
                  <a:pt x="3602012" y="385427"/>
                  <a:pt x="3601529" y="388692"/>
                  <a:pt x="3601069" y="391697"/>
                </a:cubicBezTo>
                <a:lnTo>
                  <a:pt x="3654276" y="391697"/>
                </a:lnTo>
                <a:lnTo>
                  <a:pt x="3654276" y="453590"/>
                </a:lnTo>
                <a:lnTo>
                  <a:pt x="3645408" y="453590"/>
                </a:lnTo>
                <a:lnTo>
                  <a:pt x="3645408" y="399840"/>
                </a:lnTo>
                <a:lnTo>
                  <a:pt x="3559988" y="399840"/>
                </a:lnTo>
                <a:lnTo>
                  <a:pt x="3559988" y="453228"/>
                </a:lnTo>
                <a:lnTo>
                  <a:pt x="3551301" y="453228"/>
                </a:lnTo>
                <a:lnTo>
                  <a:pt x="3551301" y="391697"/>
                </a:lnTo>
                <a:lnTo>
                  <a:pt x="3592563" y="391697"/>
                </a:lnTo>
                <a:cubicBezTo>
                  <a:pt x="3593027" y="388692"/>
                  <a:pt x="3593502" y="385427"/>
                  <a:pt x="3593988" y="381901"/>
                </a:cubicBezTo>
                <a:cubicBezTo>
                  <a:pt x="3594475" y="378376"/>
                  <a:pt x="3594904" y="374704"/>
                  <a:pt x="3595278" y="370884"/>
                </a:cubicBezTo>
                <a:lnTo>
                  <a:pt x="3535375" y="370884"/>
                </a:lnTo>
                <a:lnTo>
                  <a:pt x="3535375" y="362741"/>
                </a:lnTo>
                <a:lnTo>
                  <a:pt x="3596183" y="362741"/>
                </a:lnTo>
                <a:cubicBezTo>
                  <a:pt x="3596635" y="359008"/>
                  <a:pt x="3597042" y="355298"/>
                  <a:pt x="3597404" y="351611"/>
                </a:cubicBezTo>
                <a:cubicBezTo>
                  <a:pt x="3597766" y="347923"/>
                  <a:pt x="3598083" y="344394"/>
                  <a:pt x="3598354" y="341024"/>
                </a:cubicBezTo>
                <a:cubicBezTo>
                  <a:pt x="3587805" y="341932"/>
                  <a:pt x="3577142" y="342739"/>
                  <a:pt x="3566367" y="343444"/>
                </a:cubicBezTo>
                <a:cubicBezTo>
                  <a:pt x="3555591" y="344149"/>
                  <a:pt x="3545020" y="344730"/>
                  <a:pt x="3534651" y="345186"/>
                </a:cubicBezTo>
                <a:lnTo>
                  <a:pt x="3534651" y="387896"/>
                </a:lnTo>
                <a:cubicBezTo>
                  <a:pt x="3534732" y="397580"/>
                  <a:pt x="3534309" y="408153"/>
                  <a:pt x="3533384" y="419614"/>
                </a:cubicBezTo>
                <a:cubicBezTo>
                  <a:pt x="3532459" y="431074"/>
                  <a:pt x="3530549" y="442505"/>
                  <a:pt x="3527654" y="453905"/>
                </a:cubicBezTo>
                <a:cubicBezTo>
                  <a:pt x="3524758" y="465305"/>
                  <a:pt x="3520394" y="475757"/>
                  <a:pt x="3514563" y="485261"/>
                </a:cubicBezTo>
                <a:cubicBezTo>
                  <a:pt x="3513752" y="484571"/>
                  <a:pt x="3512614" y="483779"/>
                  <a:pt x="3511147" y="482885"/>
                </a:cubicBezTo>
                <a:cubicBezTo>
                  <a:pt x="3509680" y="481992"/>
                  <a:pt x="3508406" y="481336"/>
                  <a:pt x="3507324" y="480917"/>
                </a:cubicBezTo>
                <a:cubicBezTo>
                  <a:pt x="3512968" y="471618"/>
                  <a:pt x="3517142" y="461542"/>
                  <a:pt x="3519844" y="450688"/>
                </a:cubicBezTo>
                <a:cubicBezTo>
                  <a:pt x="3522547" y="439834"/>
                  <a:pt x="3524294" y="428980"/>
                  <a:pt x="3525086" y="418126"/>
                </a:cubicBezTo>
                <a:cubicBezTo>
                  <a:pt x="3525878" y="407272"/>
                  <a:pt x="3526232" y="397195"/>
                  <a:pt x="3526145" y="387896"/>
                </a:cubicBezTo>
                <a:lnTo>
                  <a:pt x="3526145" y="337947"/>
                </a:lnTo>
                <a:cubicBezTo>
                  <a:pt x="3540853" y="337343"/>
                  <a:pt x="3556078" y="336480"/>
                  <a:pt x="3571818" y="335360"/>
                </a:cubicBezTo>
                <a:cubicBezTo>
                  <a:pt x="3587558" y="334239"/>
                  <a:pt x="3602434" y="332867"/>
                  <a:pt x="3616445" y="331244"/>
                </a:cubicBezTo>
                <a:cubicBezTo>
                  <a:pt x="3630456" y="329621"/>
                  <a:pt x="3642222" y="327753"/>
                  <a:pt x="3651742" y="325641"/>
                </a:cubicBezTo>
                <a:close/>
                <a:moveTo>
                  <a:pt x="673646" y="325641"/>
                </a:moveTo>
                <a:cubicBezTo>
                  <a:pt x="679679" y="328370"/>
                  <a:pt x="685937" y="331507"/>
                  <a:pt x="692422" y="335051"/>
                </a:cubicBezTo>
                <a:cubicBezTo>
                  <a:pt x="698907" y="338595"/>
                  <a:pt x="704171" y="341913"/>
                  <a:pt x="708212" y="345005"/>
                </a:cubicBezTo>
                <a:lnTo>
                  <a:pt x="703145" y="352244"/>
                </a:lnTo>
                <a:cubicBezTo>
                  <a:pt x="699133" y="349051"/>
                  <a:pt x="693945" y="345574"/>
                  <a:pt x="687581" y="341815"/>
                </a:cubicBezTo>
                <a:cubicBezTo>
                  <a:pt x="681217" y="338056"/>
                  <a:pt x="674943" y="334716"/>
                  <a:pt x="668760" y="331794"/>
                </a:cubicBezTo>
                <a:close/>
                <a:moveTo>
                  <a:pt x="3376746" y="325460"/>
                </a:moveTo>
                <a:lnTo>
                  <a:pt x="3385251" y="325460"/>
                </a:lnTo>
                <a:cubicBezTo>
                  <a:pt x="3385259" y="332261"/>
                  <a:pt x="3385198" y="339153"/>
                  <a:pt x="3385070" y="346136"/>
                </a:cubicBezTo>
                <a:cubicBezTo>
                  <a:pt x="3384942" y="353119"/>
                  <a:pt x="3384701" y="360101"/>
                  <a:pt x="3384346" y="367084"/>
                </a:cubicBezTo>
                <a:lnTo>
                  <a:pt x="3450945" y="367084"/>
                </a:lnTo>
                <a:lnTo>
                  <a:pt x="3450945" y="375590"/>
                </a:lnTo>
                <a:lnTo>
                  <a:pt x="3383804" y="375590"/>
                </a:lnTo>
                <a:cubicBezTo>
                  <a:pt x="3382822" y="390474"/>
                  <a:pt x="3380824" y="404843"/>
                  <a:pt x="3377812" y="418695"/>
                </a:cubicBezTo>
                <a:cubicBezTo>
                  <a:pt x="3374798" y="432548"/>
                  <a:pt x="3370147" y="445254"/>
                  <a:pt x="3363856" y="456814"/>
                </a:cubicBezTo>
                <a:cubicBezTo>
                  <a:pt x="3357566" y="468374"/>
                  <a:pt x="3349013" y="478158"/>
                  <a:pt x="3338198" y="486166"/>
                </a:cubicBezTo>
                <a:cubicBezTo>
                  <a:pt x="3337425" y="485144"/>
                  <a:pt x="3336437" y="484111"/>
                  <a:pt x="3335234" y="483066"/>
                </a:cubicBezTo>
                <a:cubicBezTo>
                  <a:pt x="3334032" y="482022"/>
                  <a:pt x="3332908" y="481125"/>
                  <a:pt x="3331864" y="480374"/>
                </a:cubicBezTo>
                <a:cubicBezTo>
                  <a:pt x="3342206" y="472907"/>
                  <a:pt x="3350397" y="463691"/>
                  <a:pt x="3356436" y="452725"/>
                </a:cubicBezTo>
                <a:cubicBezTo>
                  <a:pt x="3362476" y="441760"/>
                  <a:pt x="3366926" y="429688"/>
                  <a:pt x="3369788" y="416510"/>
                </a:cubicBezTo>
                <a:cubicBezTo>
                  <a:pt x="3372650" y="403333"/>
                  <a:pt x="3374487" y="389692"/>
                  <a:pt x="3375298" y="375590"/>
                </a:cubicBezTo>
                <a:lnTo>
                  <a:pt x="3332406" y="375590"/>
                </a:lnTo>
                <a:lnTo>
                  <a:pt x="3332406" y="367084"/>
                </a:lnTo>
                <a:lnTo>
                  <a:pt x="3375840" y="367084"/>
                </a:lnTo>
                <a:cubicBezTo>
                  <a:pt x="3376195" y="360090"/>
                  <a:pt x="3376436" y="353085"/>
                  <a:pt x="3376565" y="346068"/>
                </a:cubicBezTo>
                <a:cubicBezTo>
                  <a:pt x="3376693" y="339052"/>
                  <a:pt x="3376753" y="332182"/>
                  <a:pt x="3376746" y="325460"/>
                </a:cubicBezTo>
                <a:close/>
                <a:moveTo>
                  <a:pt x="2334444" y="324374"/>
                </a:moveTo>
                <a:lnTo>
                  <a:pt x="2343493" y="327993"/>
                </a:lnTo>
                <a:cubicBezTo>
                  <a:pt x="2340378" y="333811"/>
                  <a:pt x="2337015" y="339821"/>
                  <a:pt x="2333403" y="346023"/>
                </a:cubicBezTo>
                <a:cubicBezTo>
                  <a:pt x="2329791" y="352225"/>
                  <a:pt x="2326157" y="357918"/>
                  <a:pt x="2322500" y="363102"/>
                </a:cubicBezTo>
                <a:lnTo>
                  <a:pt x="2361952" y="363102"/>
                </a:lnTo>
                <a:lnTo>
                  <a:pt x="2361952" y="371789"/>
                </a:lnTo>
                <a:lnTo>
                  <a:pt x="2298792" y="371789"/>
                </a:lnTo>
                <a:lnTo>
                  <a:pt x="2298792" y="393506"/>
                </a:lnTo>
                <a:cubicBezTo>
                  <a:pt x="2298796" y="395870"/>
                  <a:pt x="2298743" y="398336"/>
                  <a:pt x="2298634" y="400904"/>
                </a:cubicBezTo>
                <a:cubicBezTo>
                  <a:pt x="2298524" y="403471"/>
                  <a:pt x="2298336" y="406073"/>
                  <a:pt x="2298068" y="408708"/>
                </a:cubicBezTo>
                <a:lnTo>
                  <a:pt x="2371906" y="408708"/>
                </a:lnTo>
                <a:lnTo>
                  <a:pt x="2371906" y="417214"/>
                </a:lnTo>
                <a:lnTo>
                  <a:pt x="2302050" y="417214"/>
                </a:lnTo>
                <a:cubicBezTo>
                  <a:pt x="2308764" y="432175"/>
                  <a:pt x="2318364" y="444918"/>
                  <a:pt x="2330847" y="455445"/>
                </a:cubicBezTo>
                <a:cubicBezTo>
                  <a:pt x="2343331" y="465972"/>
                  <a:pt x="2358042" y="473558"/>
                  <a:pt x="2374982" y="478203"/>
                </a:cubicBezTo>
                <a:cubicBezTo>
                  <a:pt x="2374032" y="479168"/>
                  <a:pt x="2372992" y="480404"/>
                  <a:pt x="2371860" y="481913"/>
                </a:cubicBezTo>
                <a:cubicBezTo>
                  <a:pt x="2370730" y="483421"/>
                  <a:pt x="2369779" y="484838"/>
                  <a:pt x="2369010" y="486166"/>
                </a:cubicBezTo>
                <a:cubicBezTo>
                  <a:pt x="2352278" y="480929"/>
                  <a:pt x="2337649" y="472853"/>
                  <a:pt x="2325124" y="461937"/>
                </a:cubicBezTo>
                <a:cubicBezTo>
                  <a:pt x="2312599" y="451022"/>
                  <a:pt x="2302675" y="437743"/>
                  <a:pt x="2295353" y="422100"/>
                </a:cubicBezTo>
                <a:cubicBezTo>
                  <a:pt x="2293368" y="429677"/>
                  <a:pt x="2289697" y="437267"/>
                  <a:pt x="2284341" y="444870"/>
                </a:cubicBezTo>
                <a:cubicBezTo>
                  <a:pt x="2278984" y="452473"/>
                  <a:pt x="2271184" y="459875"/>
                  <a:pt x="2260941" y="467076"/>
                </a:cubicBezTo>
                <a:cubicBezTo>
                  <a:pt x="2250698" y="474277"/>
                  <a:pt x="2237255" y="481062"/>
                  <a:pt x="2220611" y="487432"/>
                </a:cubicBezTo>
                <a:cubicBezTo>
                  <a:pt x="2219936" y="486290"/>
                  <a:pt x="2219024" y="485000"/>
                  <a:pt x="2217874" y="483564"/>
                </a:cubicBezTo>
                <a:cubicBezTo>
                  <a:pt x="2216724" y="482128"/>
                  <a:pt x="2215585" y="480883"/>
                  <a:pt x="2214458" y="479831"/>
                </a:cubicBezTo>
                <a:cubicBezTo>
                  <a:pt x="2231326" y="473639"/>
                  <a:pt x="2244783" y="467061"/>
                  <a:pt x="2254828" y="460098"/>
                </a:cubicBezTo>
                <a:cubicBezTo>
                  <a:pt x="2264874" y="453135"/>
                  <a:pt x="2272365" y="446021"/>
                  <a:pt x="2277303" y="438757"/>
                </a:cubicBezTo>
                <a:cubicBezTo>
                  <a:pt x="2282241" y="431492"/>
                  <a:pt x="2285483" y="424311"/>
                  <a:pt x="2287029" y="417214"/>
                </a:cubicBezTo>
                <a:lnTo>
                  <a:pt x="2216991" y="417214"/>
                </a:lnTo>
                <a:lnTo>
                  <a:pt x="2216991" y="408708"/>
                </a:lnTo>
                <a:lnTo>
                  <a:pt x="2288657" y="408708"/>
                </a:lnTo>
                <a:cubicBezTo>
                  <a:pt x="2289012" y="406065"/>
                  <a:pt x="2289253" y="403434"/>
                  <a:pt x="2289381" y="400813"/>
                </a:cubicBezTo>
                <a:cubicBezTo>
                  <a:pt x="2289509" y="398193"/>
                  <a:pt x="2289570" y="395697"/>
                  <a:pt x="2289562" y="393325"/>
                </a:cubicBezTo>
                <a:lnTo>
                  <a:pt x="2289562" y="371789"/>
                </a:lnTo>
                <a:lnTo>
                  <a:pt x="2227126" y="371789"/>
                </a:lnTo>
                <a:lnTo>
                  <a:pt x="2227126" y="363102"/>
                </a:lnTo>
                <a:lnTo>
                  <a:pt x="2313089" y="363102"/>
                </a:lnTo>
                <a:cubicBezTo>
                  <a:pt x="2316999" y="357462"/>
                  <a:pt x="2320897" y="351098"/>
                  <a:pt x="2324785" y="344010"/>
                </a:cubicBezTo>
                <a:cubicBezTo>
                  <a:pt x="2328672" y="336921"/>
                  <a:pt x="2331892" y="330376"/>
                  <a:pt x="2334444" y="324374"/>
                </a:cubicBezTo>
                <a:close/>
                <a:moveTo>
                  <a:pt x="562794" y="324374"/>
                </a:moveTo>
                <a:lnTo>
                  <a:pt x="571843" y="327993"/>
                </a:lnTo>
                <a:cubicBezTo>
                  <a:pt x="568729" y="333811"/>
                  <a:pt x="565365" y="339821"/>
                  <a:pt x="561754" y="346023"/>
                </a:cubicBezTo>
                <a:cubicBezTo>
                  <a:pt x="558142" y="352225"/>
                  <a:pt x="554507" y="357918"/>
                  <a:pt x="550850" y="363102"/>
                </a:cubicBezTo>
                <a:lnTo>
                  <a:pt x="590302" y="363102"/>
                </a:lnTo>
                <a:lnTo>
                  <a:pt x="590302" y="371789"/>
                </a:lnTo>
                <a:lnTo>
                  <a:pt x="527142" y="371789"/>
                </a:lnTo>
                <a:lnTo>
                  <a:pt x="527142" y="393506"/>
                </a:lnTo>
                <a:cubicBezTo>
                  <a:pt x="527146" y="395870"/>
                  <a:pt x="527093" y="398336"/>
                  <a:pt x="526984" y="400904"/>
                </a:cubicBezTo>
                <a:cubicBezTo>
                  <a:pt x="526874" y="403471"/>
                  <a:pt x="526686" y="406073"/>
                  <a:pt x="526418" y="408708"/>
                </a:cubicBezTo>
                <a:lnTo>
                  <a:pt x="600256" y="408708"/>
                </a:lnTo>
                <a:lnTo>
                  <a:pt x="600256" y="417214"/>
                </a:lnTo>
                <a:lnTo>
                  <a:pt x="530400" y="417214"/>
                </a:lnTo>
                <a:cubicBezTo>
                  <a:pt x="537115" y="432175"/>
                  <a:pt x="546714" y="444918"/>
                  <a:pt x="559197" y="455445"/>
                </a:cubicBezTo>
                <a:cubicBezTo>
                  <a:pt x="571681" y="465972"/>
                  <a:pt x="586393" y="473558"/>
                  <a:pt x="603333" y="478203"/>
                </a:cubicBezTo>
                <a:cubicBezTo>
                  <a:pt x="602382" y="479168"/>
                  <a:pt x="601342" y="480404"/>
                  <a:pt x="600211" y="481913"/>
                </a:cubicBezTo>
                <a:cubicBezTo>
                  <a:pt x="599080" y="483421"/>
                  <a:pt x="598130" y="484838"/>
                  <a:pt x="597360" y="486166"/>
                </a:cubicBezTo>
                <a:cubicBezTo>
                  <a:pt x="580628" y="480929"/>
                  <a:pt x="565999" y="472853"/>
                  <a:pt x="553474" y="461937"/>
                </a:cubicBezTo>
                <a:cubicBezTo>
                  <a:pt x="540949" y="451022"/>
                  <a:pt x="531025" y="437743"/>
                  <a:pt x="523704" y="422100"/>
                </a:cubicBezTo>
                <a:cubicBezTo>
                  <a:pt x="521718" y="429677"/>
                  <a:pt x="518048" y="437267"/>
                  <a:pt x="512691" y="444870"/>
                </a:cubicBezTo>
                <a:cubicBezTo>
                  <a:pt x="507334" y="452473"/>
                  <a:pt x="499534" y="459875"/>
                  <a:pt x="489291" y="467076"/>
                </a:cubicBezTo>
                <a:cubicBezTo>
                  <a:pt x="479049" y="474277"/>
                  <a:pt x="465605" y="481062"/>
                  <a:pt x="448961" y="487432"/>
                </a:cubicBezTo>
                <a:cubicBezTo>
                  <a:pt x="448286" y="486290"/>
                  <a:pt x="447374" y="485000"/>
                  <a:pt x="446224" y="483564"/>
                </a:cubicBezTo>
                <a:cubicBezTo>
                  <a:pt x="445074" y="482128"/>
                  <a:pt x="443935" y="480883"/>
                  <a:pt x="442808" y="479831"/>
                </a:cubicBezTo>
                <a:cubicBezTo>
                  <a:pt x="459676" y="473639"/>
                  <a:pt x="473133" y="467061"/>
                  <a:pt x="483179" y="460098"/>
                </a:cubicBezTo>
                <a:cubicBezTo>
                  <a:pt x="493224" y="453135"/>
                  <a:pt x="500715" y="446021"/>
                  <a:pt x="505653" y="438757"/>
                </a:cubicBezTo>
                <a:cubicBezTo>
                  <a:pt x="510591" y="431492"/>
                  <a:pt x="513833" y="424311"/>
                  <a:pt x="515379" y="417214"/>
                </a:cubicBezTo>
                <a:lnTo>
                  <a:pt x="445341" y="417214"/>
                </a:lnTo>
                <a:lnTo>
                  <a:pt x="445341" y="408708"/>
                </a:lnTo>
                <a:lnTo>
                  <a:pt x="517007" y="408708"/>
                </a:lnTo>
                <a:cubicBezTo>
                  <a:pt x="517362" y="406065"/>
                  <a:pt x="517603" y="403434"/>
                  <a:pt x="517731" y="400813"/>
                </a:cubicBezTo>
                <a:cubicBezTo>
                  <a:pt x="517860" y="398193"/>
                  <a:pt x="517920" y="395697"/>
                  <a:pt x="517912" y="393325"/>
                </a:cubicBezTo>
                <a:lnTo>
                  <a:pt x="517912" y="371789"/>
                </a:lnTo>
                <a:lnTo>
                  <a:pt x="455476" y="371789"/>
                </a:lnTo>
                <a:lnTo>
                  <a:pt x="455476" y="363102"/>
                </a:lnTo>
                <a:lnTo>
                  <a:pt x="541439" y="363102"/>
                </a:lnTo>
                <a:cubicBezTo>
                  <a:pt x="545349" y="357462"/>
                  <a:pt x="549247" y="351098"/>
                  <a:pt x="553135" y="344010"/>
                </a:cubicBezTo>
                <a:cubicBezTo>
                  <a:pt x="557022" y="336921"/>
                  <a:pt x="560242" y="330376"/>
                  <a:pt x="562794" y="324374"/>
                </a:cubicBezTo>
                <a:close/>
                <a:moveTo>
                  <a:pt x="2439934" y="324012"/>
                </a:moveTo>
                <a:lnTo>
                  <a:pt x="2447534" y="325822"/>
                </a:lnTo>
                <a:cubicBezTo>
                  <a:pt x="2446716" y="329268"/>
                  <a:pt x="2445774" y="332691"/>
                  <a:pt x="2444706" y="336092"/>
                </a:cubicBezTo>
                <a:cubicBezTo>
                  <a:pt x="2443640" y="339493"/>
                  <a:pt x="2442471" y="342826"/>
                  <a:pt x="2441200" y="346091"/>
                </a:cubicBezTo>
                <a:lnTo>
                  <a:pt x="2473414" y="346091"/>
                </a:lnTo>
                <a:lnTo>
                  <a:pt x="2473414" y="354054"/>
                </a:lnTo>
                <a:lnTo>
                  <a:pt x="2438124" y="354054"/>
                </a:lnTo>
                <a:cubicBezTo>
                  <a:pt x="2436318" y="358231"/>
                  <a:pt x="2434410" y="362183"/>
                  <a:pt x="2432400" y="365908"/>
                </a:cubicBezTo>
                <a:cubicBezTo>
                  <a:pt x="2430391" y="369633"/>
                  <a:pt x="2428256" y="373041"/>
                  <a:pt x="2425998" y="376133"/>
                </a:cubicBezTo>
                <a:cubicBezTo>
                  <a:pt x="2425580" y="375235"/>
                  <a:pt x="2424878" y="374089"/>
                  <a:pt x="2423894" y="372694"/>
                </a:cubicBezTo>
                <a:cubicBezTo>
                  <a:pt x="2422910" y="371299"/>
                  <a:pt x="2421983" y="370153"/>
                  <a:pt x="2421112" y="369256"/>
                </a:cubicBezTo>
                <a:cubicBezTo>
                  <a:pt x="2425369" y="363457"/>
                  <a:pt x="2429071" y="356640"/>
                  <a:pt x="2432220" y="348805"/>
                </a:cubicBezTo>
                <a:cubicBezTo>
                  <a:pt x="2435368" y="340971"/>
                  <a:pt x="2437939" y="332706"/>
                  <a:pt x="2439934" y="324012"/>
                </a:cubicBezTo>
                <a:close/>
                <a:moveTo>
                  <a:pt x="3332226" y="323831"/>
                </a:moveTo>
                <a:lnTo>
                  <a:pt x="3340550" y="326365"/>
                </a:lnTo>
                <a:cubicBezTo>
                  <a:pt x="3337829" y="333619"/>
                  <a:pt x="3334812" y="340782"/>
                  <a:pt x="3331502" y="347855"/>
                </a:cubicBezTo>
                <a:cubicBezTo>
                  <a:pt x="3328192" y="354928"/>
                  <a:pt x="3324632" y="361821"/>
                  <a:pt x="3320824" y="368532"/>
                </a:cubicBezTo>
                <a:lnTo>
                  <a:pt x="3320824" y="487432"/>
                </a:lnTo>
                <a:lnTo>
                  <a:pt x="3312500" y="487432"/>
                </a:lnTo>
                <a:lnTo>
                  <a:pt x="3312500" y="381924"/>
                </a:lnTo>
                <a:cubicBezTo>
                  <a:pt x="3309585" y="386448"/>
                  <a:pt x="3306546" y="390746"/>
                  <a:pt x="3303383" y="394818"/>
                </a:cubicBezTo>
                <a:cubicBezTo>
                  <a:pt x="3300220" y="398890"/>
                  <a:pt x="3297045" y="402736"/>
                  <a:pt x="3293859" y="406356"/>
                </a:cubicBezTo>
                <a:cubicBezTo>
                  <a:pt x="3293346" y="405270"/>
                  <a:pt x="3292562" y="403912"/>
                  <a:pt x="3291506" y="402284"/>
                </a:cubicBezTo>
                <a:cubicBezTo>
                  <a:pt x="3290451" y="400655"/>
                  <a:pt x="3289486" y="399297"/>
                  <a:pt x="3288611" y="398212"/>
                </a:cubicBezTo>
                <a:cubicBezTo>
                  <a:pt x="3297407" y="388891"/>
                  <a:pt x="3305604" y="377761"/>
                  <a:pt x="3313201" y="364822"/>
                </a:cubicBezTo>
                <a:cubicBezTo>
                  <a:pt x="3320798" y="351882"/>
                  <a:pt x="3327140" y="338218"/>
                  <a:pt x="3332226" y="323831"/>
                </a:cubicBezTo>
                <a:close/>
                <a:moveTo>
                  <a:pt x="32528" y="323831"/>
                </a:moveTo>
                <a:lnTo>
                  <a:pt x="41034" y="323831"/>
                </a:lnTo>
                <a:lnTo>
                  <a:pt x="41034" y="360388"/>
                </a:lnTo>
                <a:lnTo>
                  <a:pt x="66551" y="360388"/>
                </a:lnTo>
                <a:lnTo>
                  <a:pt x="66551" y="368532"/>
                </a:lnTo>
                <a:lnTo>
                  <a:pt x="41034" y="368532"/>
                </a:lnTo>
                <a:lnTo>
                  <a:pt x="41034" y="411242"/>
                </a:lnTo>
                <a:cubicBezTo>
                  <a:pt x="45125" y="410160"/>
                  <a:pt x="49294" y="409066"/>
                  <a:pt x="53544" y="407962"/>
                </a:cubicBezTo>
                <a:cubicBezTo>
                  <a:pt x="57793" y="406857"/>
                  <a:pt x="62008" y="405718"/>
                  <a:pt x="66189" y="404546"/>
                </a:cubicBezTo>
                <a:lnTo>
                  <a:pt x="67456" y="412509"/>
                </a:lnTo>
                <a:cubicBezTo>
                  <a:pt x="58558" y="415042"/>
                  <a:pt x="49751" y="417395"/>
                  <a:pt x="41034" y="419567"/>
                </a:cubicBezTo>
                <a:lnTo>
                  <a:pt x="41034" y="474583"/>
                </a:lnTo>
                <a:cubicBezTo>
                  <a:pt x="41037" y="477611"/>
                  <a:pt x="40578" y="479880"/>
                  <a:pt x="39654" y="481392"/>
                </a:cubicBezTo>
                <a:cubicBezTo>
                  <a:pt x="38730" y="482904"/>
                  <a:pt x="37320" y="483952"/>
                  <a:pt x="35424" y="484537"/>
                </a:cubicBezTo>
                <a:cubicBezTo>
                  <a:pt x="33486" y="485325"/>
                  <a:pt x="30665" y="485830"/>
                  <a:pt x="26963" y="486052"/>
                </a:cubicBezTo>
                <a:cubicBezTo>
                  <a:pt x="23260" y="486275"/>
                  <a:pt x="18359" y="486373"/>
                  <a:pt x="12259" y="486346"/>
                </a:cubicBezTo>
                <a:cubicBezTo>
                  <a:pt x="12048" y="485129"/>
                  <a:pt x="11655" y="483764"/>
                  <a:pt x="11082" y="482252"/>
                </a:cubicBezTo>
                <a:cubicBezTo>
                  <a:pt x="10509" y="480740"/>
                  <a:pt x="9936" y="479330"/>
                  <a:pt x="9363" y="478022"/>
                </a:cubicBezTo>
                <a:cubicBezTo>
                  <a:pt x="14159" y="478188"/>
                  <a:pt x="18321" y="478263"/>
                  <a:pt x="21850" y="478248"/>
                </a:cubicBezTo>
                <a:cubicBezTo>
                  <a:pt x="25379" y="478233"/>
                  <a:pt x="27732" y="478218"/>
                  <a:pt x="28908" y="478203"/>
                </a:cubicBezTo>
                <a:cubicBezTo>
                  <a:pt x="30168" y="478218"/>
                  <a:pt x="31088" y="477961"/>
                  <a:pt x="31668" y="477433"/>
                </a:cubicBezTo>
                <a:cubicBezTo>
                  <a:pt x="32249" y="476906"/>
                  <a:pt x="32535" y="476016"/>
                  <a:pt x="32528" y="474764"/>
                </a:cubicBezTo>
                <a:lnTo>
                  <a:pt x="32528" y="421919"/>
                </a:lnTo>
                <a:cubicBezTo>
                  <a:pt x="27536" y="423277"/>
                  <a:pt x="22725" y="424544"/>
                  <a:pt x="18095" y="425720"/>
                </a:cubicBezTo>
                <a:cubicBezTo>
                  <a:pt x="13465" y="426896"/>
                  <a:pt x="9107" y="427982"/>
                  <a:pt x="5020" y="428977"/>
                </a:cubicBezTo>
                <a:lnTo>
                  <a:pt x="2124" y="420291"/>
                </a:lnTo>
                <a:cubicBezTo>
                  <a:pt x="6320" y="419465"/>
                  <a:pt x="11003" y="418447"/>
                  <a:pt x="16172" y="417237"/>
                </a:cubicBezTo>
                <a:cubicBezTo>
                  <a:pt x="21341" y="416026"/>
                  <a:pt x="26793" y="414692"/>
                  <a:pt x="32528" y="413233"/>
                </a:cubicBezTo>
                <a:lnTo>
                  <a:pt x="32528" y="368532"/>
                </a:lnTo>
                <a:lnTo>
                  <a:pt x="4296" y="368532"/>
                </a:lnTo>
                <a:lnTo>
                  <a:pt x="4296" y="360388"/>
                </a:lnTo>
                <a:lnTo>
                  <a:pt x="32528" y="360388"/>
                </a:lnTo>
                <a:close/>
                <a:moveTo>
                  <a:pt x="3798494" y="323650"/>
                </a:moveTo>
                <a:lnTo>
                  <a:pt x="3806818" y="324917"/>
                </a:lnTo>
                <a:cubicBezTo>
                  <a:pt x="3805744" y="327469"/>
                  <a:pt x="3804545" y="330101"/>
                  <a:pt x="3803222" y="332812"/>
                </a:cubicBezTo>
                <a:cubicBezTo>
                  <a:pt x="3801898" y="335523"/>
                  <a:pt x="3800382" y="338200"/>
                  <a:pt x="3798674" y="340843"/>
                </a:cubicBezTo>
                <a:lnTo>
                  <a:pt x="3866540" y="340843"/>
                </a:lnTo>
                <a:lnTo>
                  <a:pt x="3867988" y="340481"/>
                </a:lnTo>
                <a:lnTo>
                  <a:pt x="3873960" y="342471"/>
                </a:lnTo>
                <a:cubicBezTo>
                  <a:pt x="3871400" y="347275"/>
                  <a:pt x="3868784" y="352010"/>
                  <a:pt x="3866110" y="356678"/>
                </a:cubicBezTo>
                <a:cubicBezTo>
                  <a:pt x="3863437" y="361346"/>
                  <a:pt x="3860866" y="365357"/>
                  <a:pt x="3858396" y="368713"/>
                </a:cubicBezTo>
                <a:lnTo>
                  <a:pt x="3850976" y="366179"/>
                </a:lnTo>
                <a:cubicBezTo>
                  <a:pt x="3852552" y="363781"/>
                  <a:pt x="3854287" y="361021"/>
                  <a:pt x="3856179" y="357899"/>
                </a:cubicBezTo>
                <a:cubicBezTo>
                  <a:pt x="3858072" y="354778"/>
                  <a:pt x="3859897" y="351565"/>
                  <a:pt x="3861654" y="348263"/>
                </a:cubicBezTo>
                <a:lnTo>
                  <a:pt x="3828535" y="348263"/>
                </a:lnTo>
                <a:cubicBezTo>
                  <a:pt x="3827989" y="350336"/>
                  <a:pt x="3827363" y="352342"/>
                  <a:pt x="3826658" y="354280"/>
                </a:cubicBezTo>
                <a:cubicBezTo>
                  <a:pt x="3825953" y="356218"/>
                  <a:pt x="3825191" y="358133"/>
                  <a:pt x="3824373" y="360026"/>
                </a:cubicBezTo>
                <a:cubicBezTo>
                  <a:pt x="3829896" y="368260"/>
                  <a:pt x="3837490" y="375364"/>
                  <a:pt x="3847153" y="381336"/>
                </a:cubicBezTo>
                <a:cubicBezTo>
                  <a:pt x="3856816" y="387308"/>
                  <a:pt x="3867442" y="391606"/>
                  <a:pt x="3879027" y="394230"/>
                </a:cubicBezTo>
                <a:cubicBezTo>
                  <a:pt x="3878100" y="395090"/>
                  <a:pt x="3877150" y="396176"/>
                  <a:pt x="3876177" y="397488"/>
                </a:cubicBezTo>
                <a:cubicBezTo>
                  <a:pt x="3875204" y="398800"/>
                  <a:pt x="3874345" y="400067"/>
                  <a:pt x="3873598" y="401288"/>
                </a:cubicBezTo>
                <a:cubicBezTo>
                  <a:pt x="3862876" y="398246"/>
                  <a:pt x="3852922" y="393789"/>
                  <a:pt x="3843737" y="387919"/>
                </a:cubicBezTo>
                <a:cubicBezTo>
                  <a:pt x="3834553" y="382048"/>
                  <a:pt x="3826952" y="375103"/>
                  <a:pt x="3820934" y="367084"/>
                </a:cubicBezTo>
                <a:cubicBezTo>
                  <a:pt x="3816674" y="374892"/>
                  <a:pt x="3810581" y="381762"/>
                  <a:pt x="3802656" y="387692"/>
                </a:cubicBezTo>
                <a:cubicBezTo>
                  <a:pt x="3794731" y="393623"/>
                  <a:pt x="3784476" y="398457"/>
                  <a:pt x="3771890" y="402193"/>
                </a:cubicBezTo>
                <a:cubicBezTo>
                  <a:pt x="3771396" y="401141"/>
                  <a:pt x="3770665" y="399987"/>
                  <a:pt x="3769696" y="398732"/>
                </a:cubicBezTo>
                <a:cubicBezTo>
                  <a:pt x="3768727" y="397476"/>
                  <a:pt x="3767769" y="396458"/>
                  <a:pt x="3766823" y="395678"/>
                </a:cubicBezTo>
                <a:cubicBezTo>
                  <a:pt x="3783307" y="391191"/>
                  <a:pt x="3795583" y="384782"/>
                  <a:pt x="3803652" y="376449"/>
                </a:cubicBezTo>
                <a:cubicBezTo>
                  <a:pt x="3811720" y="368117"/>
                  <a:pt x="3817119" y="358721"/>
                  <a:pt x="3819849" y="348263"/>
                </a:cubicBezTo>
                <a:lnTo>
                  <a:pt x="3793969" y="348263"/>
                </a:lnTo>
                <a:cubicBezTo>
                  <a:pt x="3791349" y="351897"/>
                  <a:pt x="3788446" y="355441"/>
                  <a:pt x="3785260" y="358895"/>
                </a:cubicBezTo>
                <a:cubicBezTo>
                  <a:pt x="3782074" y="362348"/>
                  <a:pt x="3778582" y="365621"/>
                  <a:pt x="3774786" y="368713"/>
                </a:cubicBezTo>
                <a:cubicBezTo>
                  <a:pt x="3774013" y="367683"/>
                  <a:pt x="3773025" y="366665"/>
                  <a:pt x="3771822" y="365659"/>
                </a:cubicBezTo>
                <a:cubicBezTo>
                  <a:pt x="3770620" y="364652"/>
                  <a:pt x="3769496" y="363860"/>
                  <a:pt x="3768452" y="363283"/>
                </a:cubicBezTo>
                <a:cubicBezTo>
                  <a:pt x="3775970" y="357436"/>
                  <a:pt x="3782244" y="350988"/>
                  <a:pt x="3787273" y="343942"/>
                </a:cubicBezTo>
                <a:cubicBezTo>
                  <a:pt x="3792303" y="336895"/>
                  <a:pt x="3796043" y="330131"/>
                  <a:pt x="3798494" y="323650"/>
                </a:cubicBezTo>
                <a:close/>
                <a:moveTo>
                  <a:pt x="2908487" y="323650"/>
                </a:moveTo>
                <a:lnTo>
                  <a:pt x="2917174" y="323650"/>
                </a:lnTo>
                <a:lnTo>
                  <a:pt x="2917174" y="339033"/>
                </a:lnTo>
                <a:lnTo>
                  <a:pt x="2967666" y="339033"/>
                </a:lnTo>
                <a:lnTo>
                  <a:pt x="2967666" y="323650"/>
                </a:lnTo>
                <a:lnTo>
                  <a:pt x="2976172" y="323650"/>
                </a:lnTo>
                <a:lnTo>
                  <a:pt x="2976172" y="339033"/>
                </a:lnTo>
                <a:lnTo>
                  <a:pt x="3021054" y="339033"/>
                </a:lnTo>
                <a:lnTo>
                  <a:pt x="3021054" y="347177"/>
                </a:lnTo>
                <a:lnTo>
                  <a:pt x="2976172" y="347177"/>
                </a:lnTo>
                <a:lnTo>
                  <a:pt x="2976172" y="363102"/>
                </a:lnTo>
                <a:lnTo>
                  <a:pt x="2967666" y="363102"/>
                </a:lnTo>
                <a:lnTo>
                  <a:pt x="2967666" y="347177"/>
                </a:lnTo>
                <a:lnTo>
                  <a:pt x="2917174" y="347177"/>
                </a:lnTo>
                <a:lnTo>
                  <a:pt x="2917174" y="363645"/>
                </a:lnTo>
                <a:lnTo>
                  <a:pt x="2908487" y="363645"/>
                </a:lnTo>
                <a:lnTo>
                  <a:pt x="2908487" y="347177"/>
                </a:lnTo>
                <a:lnTo>
                  <a:pt x="2863605" y="347177"/>
                </a:lnTo>
                <a:lnTo>
                  <a:pt x="2863605" y="339033"/>
                </a:lnTo>
                <a:lnTo>
                  <a:pt x="2908487" y="339033"/>
                </a:lnTo>
                <a:close/>
                <a:moveTo>
                  <a:pt x="2543632" y="323480"/>
                </a:moveTo>
                <a:lnTo>
                  <a:pt x="2551233" y="323480"/>
                </a:lnTo>
                <a:lnTo>
                  <a:pt x="2551233" y="339225"/>
                </a:lnTo>
                <a:lnTo>
                  <a:pt x="2576570" y="339225"/>
                </a:lnTo>
                <a:lnTo>
                  <a:pt x="2576570" y="364200"/>
                </a:lnTo>
                <a:lnTo>
                  <a:pt x="2586342" y="364200"/>
                </a:lnTo>
                <a:lnTo>
                  <a:pt x="2586342" y="371597"/>
                </a:lnTo>
                <a:lnTo>
                  <a:pt x="2576570" y="371597"/>
                </a:lnTo>
                <a:lnTo>
                  <a:pt x="2576570" y="396029"/>
                </a:lnTo>
                <a:lnTo>
                  <a:pt x="2551233" y="396029"/>
                </a:lnTo>
                <a:lnTo>
                  <a:pt x="2551233" y="412701"/>
                </a:lnTo>
                <a:lnTo>
                  <a:pt x="2577655" y="412701"/>
                </a:lnTo>
                <a:lnTo>
                  <a:pt x="2577655" y="420279"/>
                </a:lnTo>
                <a:lnTo>
                  <a:pt x="2551233" y="420279"/>
                </a:lnTo>
                <a:lnTo>
                  <a:pt x="2551233" y="438037"/>
                </a:lnTo>
                <a:lnTo>
                  <a:pt x="2581094" y="438037"/>
                </a:lnTo>
                <a:lnTo>
                  <a:pt x="2581094" y="445616"/>
                </a:lnTo>
                <a:lnTo>
                  <a:pt x="2551233" y="445616"/>
                </a:lnTo>
                <a:lnTo>
                  <a:pt x="2551233" y="470608"/>
                </a:lnTo>
                <a:lnTo>
                  <a:pt x="2543632" y="470608"/>
                </a:lnTo>
                <a:lnTo>
                  <a:pt x="2543632" y="445616"/>
                </a:lnTo>
                <a:lnTo>
                  <a:pt x="2513047" y="445616"/>
                </a:lnTo>
                <a:lnTo>
                  <a:pt x="2513047" y="438037"/>
                </a:lnTo>
                <a:lnTo>
                  <a:pt x="2543632" y="438037"/>
                </a:lnTo>
                <a:lnTo>
                  <a:pt x="2543632" y="420279"/>
                </a:lnTo>
                <a:lnTo>
                  <a:pt x="2518476" y="420279"/>
                </a:lnTo>
                <a:lnTo>
                  <a:pt x="2518476" y="412701"/>
                </a:lnTo>
                <a:lnTo>
                  <a:pt x="2543632" y="412701"/>
                </a:lnTo>
                <a:lnTo>
                  <a:pt x="2543632" y="396029"/>
                </a:lnTo>
                <a:lnTo>
                  <a:pt x="2520829" y="396029"/>
                </a:lnTo>
                <a:lnTo>
                  <a:pt x="2520829" y="388631"/>
                </a:lnTo>
                <a:lnTo>
                  <a:pt x="2543632" y="388631"/>
                </a:lnTo>
                <a:lnTo>
                  <a:pt x="2543632" y="371597"/>
                </a:lnTo>
                <a:lnTo>
                  <a:pt x="2513771" y="371597"/>
                </a:lnTo>
                <a:lnTo>
                  <a:pt x="2513771" y="364200"/>
                </a:lnTo>
                <a:lnTo>
                  <a:pt x="2543632" y="364200"/>
                </a:lnTo>
                <a:lnTo>
                  <a:pt x="2543632" y="346622"/>
                </a:lnTo>
                <a:lnTo>
                  <a:pt x="2520829" y="346622"/>
                </a:lnTo>
                <a:lnTo>
                  <a:pt x="2520829" y="339225"/>
                </a:lnTo>
                <a:lnTo>
                  <a:pt x="2543632" y="339225"/>
                </a:lnTo>
                <a:close/>
                <a:moveTo>
                  <a:pt x="2035559" y="323480"/>
                </a:moveTo>
                <a:lnTo>
                  <a:pt x="2043341" y="326014"/>
                </a:lnTo>
                <a:cubicBezTo>
                  <a:pt x="2041984" y="328744"/>
                  <a:pt x="2040491" y="331473"/>
                  <a:pt x="2038862" y="334203"/>
                </a:cubicBezTo>
                <a:cubicBezTo>
                  <a:pt x="2037233" y="336933"/>
                  <a:pt x="2035469" y="339572"/>
                  <a:pt x="2033568" y="342121"/>
                </a:cubicBezTo>
                <a:lnTo>
                  <a:pt x="2145773" y="342121"/>
                </a:lnTo>
                <a:lnTo>
                  <a:pt x="2145773" y="349880"/>
                </a:lnTo>
                <a:lnTo>
                  <a:pt x="2027958" y="349880"/>
                </a:lnTo>
                <a:cubicBezTo>
                  <a:pt x="2023675" y="355241"/>
                  <a:pt x="2019166" y="360236"/>
                  <a:pt x="2014430" y="364865"/>
                </a:cubicBezTo>
                <a:cubicBezTo>
                  <a:pt x="2009695" y="369493"/>
                  <a:pt x="2004914" y="373671"/>
                  <a:pt x="2000088" y="377397"/>
                </a:cubicBezTo>
                <a:cubicBezTo>
                  <a:pt x="1999568" y="376408"/>
                  <a:pt x="1998753" y="375170"/>
                  <a:pt x="1997645" y="373683"/>
                </a:cubicBezTo>
                <a:cubicBezTo>
                  <a:pt x="1996536" y="372195"/>
                  <a:pt x="1995541" y="370959"/>
                  <a:pt x="1994659" y="369973"/>
                </a:cubicBezTo>
                <a:cubicBezTo>
                  <a:pt x="2002686" y="364352"/>
                  <a:pt x="2010339" y="357510"/>
                  <a:pt x="2017620" y="349445"/>
                </a:cubicBezTo>
                <a:cubicBezTo>
                  <a:pt x="2024900" y="341380"/>
                  <a:pt x="2030880" y="332725"/>
                  <a:pt x="2035559" y="323480"/>
                </a:cubicBezTo>
                <a:close/>
                <a:moveTo>
                  <a:pt x="1415253" y="323480"/>
                </a:moveTo>
                <a:lnTo>
                  <a:pt x="1424121" y="324385"/>
                </a:lnTo>
                <a:cubicBezTo>
                  <a:pt x="1423578" y="327119"/>
                  <a:pt x="1422944" y="329931"/>
                  <a:pt x="1422221" y="332823"/>
                </a:cubicBezTo>
                <a:cubicBezTo>
                  <a:pt x="1421497" y="335715"/>
                  <a:pt x="1420682" y="338573"/>
                  <a:pt x="1419777" y="341397"/>
                </a:cubicBezTo>
                <a:lnTo>
                  <a:pt x="1489996" y="341397"/>
                </a:lnTo>
                <a:lnTo>
                  <a:pt x="1489996" y="348975"/>
                </a:lnTo>
                <a:lnTo>
                  <a:pt x="1417244" y="348975"/>
                </a:lnTo>
                <a:cubicBezTo>
                  <a:pt x="1416339" y="351596"/>
                  <a:pt x="1415344" y="354193"/>
                  <a:pt x="1414258" y="356768"/>
                </a:cubicBezTo>
                <a:cubicBezTo>
                  <a:pt x="1413172" y="359343"/>
                  <a:pt x="1411996" y="361941"/>
                  <a:pt x="1410729" y="364562"/>
                </a:cubicBezTo>
                <a:lnTo>
                  <a:pt x="1480766" y="364562"/>
                </a:lnTo>
                <a:lnTo>
                  <a:pt x="1480766" y="371959"/>
                </a:lnTo>
                <a:lnTo>
                  <a:pt x="1407109" y="371959"/>
                </a:lnTo>
                <a:cubicBezTo>
                  <a:pt x="1405650" y="374681"/>
                  <a:pt x="1404089" y="377392"/>
                  <a:pt x="1402426" y="380092"/>
                </a:cubicBezTo>
                <a:cubicBezTo>
                  <a:pt x="1400764" y="382791"/>
                  <a:pt x="1399067" y="385457"/>
                  <a:pt x="1397337" y="388088"/>
                </a:cubicBezTo>
                <a:lnTo>
                  <a:pt x="1497959" y="388088"/>
                </a:lnTo>
                <a:lnTo>
                  <a:pt x="1497959" y="395667"/>
                </a:lnTo>
                <a:lnTo>
                  <a:pt x="1454706" y="395667"/>
                </a:lnTo>
                <a:cubicBezTo>
                  <a:pt x="1460685" y="403110"/>
                  <a:pt x="1467864" y="410043"/>
                  <a:pt x="1476242" y="416466"/>
                </a:cubicBezTo>
                <a:cubicBezTo>
                  <a:pt x="1484619" y="422890"/>
                  <a:pt x="1493065" y="428149"/>
                  <a:pt x="1501578" y="432243"/>
                </a:cubicBezTo>
                <a:cubicBezTo>
                  <a:pt x="1500289" y="433186"/>
                  <a:pt x="1499067" y="434287"/>
                  <a:pt x="1497913" y="435546"/>
                </a:cubicBezTo>
                <a:cubicBezTo>
                  <a:pt x="1496760" y="436805"/>
                  <a:pt x="1495810" y="437994"/>
                  <a:pt x="1495063" y="439115"/>
                </a:cubicBezTo>
                <a:cubicBezTo>
                  <a:pt x="1485867" y="433981"/>
                  <a:pt x="1476751" y="427555"/>
                  <a:pt x="1467713" y="419838"/>
                </a:cubicBezTo>
                <a:cubicBezTo>
                  <a:pt x="1458676" y="412121"/>
                  <a:pt x="1451143" y="404064"/>
                  <a:pt x="1445114" y="395667"/>
                </a:cubicBezTo>
                <a:lnTo>
                  <a:pt x="1391545" y="395667"/>
                </a:lnTo>
                <a:cubicBezTo>
                  <a:pt x="1384947" y="404317"/>
                  <a:pt x="1377286" y="412412"/>
                  <a:pt x="1368561" y="419951"/>
                </a:cubicBezTo>
                <a:cubicBezTo>
                  <a:pt x="1359837" y="427490"/>
                  <a:pt x="1350004" y="434179"/>
                  <a:pt x="1339062" y="440017"/>
                </a:cubicBezTo>
                <a:cubicBezTo>
                  <a:pt x="1338557" y="438889"/>
                  <a:pt x="1337758" y="437715"/>
                  <a:pt x="1336665" y="436495"/>
                </a:cubicBezTo>
                <a:cubicBezTo>
                  <a:pt x="1335571" y="435275"/>
                  <a:pt x="1334501" y="434281"/>
                  <a:pt x="1333452" y="433511"/>
                </a:cubicBezTo>
                <a:cubicBezTo>
                  <a:pt x="1343127" y="428504"/>
                  <a:pt x="1351919" y="422807"/>
                  <a:pt x="1359829" y="416421"/>
                </a:cubicBezTo>
                <a:cubicBezTo>
                  <a:pt x="1367740" y="410035"/>
                  <a:pt x="1374813" y="403117"/>
                  <a:pt x="1381049" y="395667"/>
                </a:cubicBezTo>
                <a:lnTo>
                  <a:pt x="1337977" y="395667"/>
                </a:lnTo>
                <a:lnTo>
                  <a:pt x="1337977" y="388088"/>
                </a:lnTo>
                <a:lnTo>
                  <a:pt x="1387021" y="388088"/>
                </a:lnTo>
                <a:cubicBezTo>
                  <a:pt x="1389008" y="385457"/>
                  <a:pt x="1390870" y="382791"/>
                  <a:pt x="1392608" y="380092"/>
                </a:cubicBezTo>
                <a:cubicBezTo>
                  <a:pt x="1394347" y="377392"/>
                  <a:pt x="1395983" y="374681"/>
                  <a:pt x="1397517" y="371959"/>
                </a:cubicBezTo>
                <a:lnTo>
                  <a:pt x="1356798" y="371959"/>
                </a:lnTo>
                <a:lnTo>
                  <a:pt x="1356798" y="364562"/>
                </a:lnTo>
                <a:lnTo>
                  <a:pt x="1401499" y="364562"/>
                </a:lnTo>
                <a:cubicBezTo>
                  <a:pt x="1402773" y="361941"/>
                  <a:pt x="1403980" y="359343"/>
                  <a:pt x="1405118" y="356768"/>
                </a:cubicBezTo>
                <a:cubicBezTo>
                  <a:pt x="1406257" y="354193"/>
                  <a:pt x="1407283" y="351596"/>
                  <a:pt x="1408195" y="348975"/>
                </a:cubicBezTo>
                <a:lnTo>
                  <a:pt x="1347026" y="348975"/>
                </a:lnTo>
                <a:lnTo>
                  <a:pt x="1347026" y="341397"/>
                </a:lnTo>
                <a:lnTo>
                  <a:pt x="1410729" y="341397"/>
                </a:lnTo>
                <a:cubicBezTo>
                  <a:pt x="1411720" y="338399"/>
                  <a:pt x="1412587" y="335391"/>
                  <a:pt x="1413330" y="332371"/>
                </a:cubicBezTo>
                <a:cubicBezTo>
                  <a:pt x="1414073" y="329351"/>
                  <a:pt x="1414714" y="326387"/>
                  <a:pt x="1415253" y="323480"/>
                </a:cubicBezTo>
                <a:close/>
                <a:moveTo>
                  <a:pt x="1173442" y="323469"/>
                </a:moveTo>
                <a:lnTo>
                  <a:pt x="1182129" y="323469"/>
                </a:lnTo>
                <a:lnTo>
                  <a:pt x="1182129" y="349710"/>
                </a:lnTo>
                <a:lnTo>
                  <a:pt x="1230449" y="349710"/>
                </a:lnTo>
                <a:lnTo>
                  <a:pt x="1230449" y="356949"/>
                </a:lnTo>
                <a:cubicBezTo>
                  <a:pt x="1234528" y="352696"/>
                  <a:pt x="1238450" y="348353"/>
                  <a:pt x="1242212" y="343919"/>
                </a:cubicBezTo>
                <a:cubicBezTo>
                  <a:pt x="1245975" y="339485"/>
                  <a:pt x="1249534" y="334961"/>
                  <a:pt x="1252890" y="330346"/>
                </a:cubicBezTo>
                <a:lnTo>
                  <a:pt x="1260491" y="334689"/>
                </a:lnTo>
                <a:cubicBezTo>
                  <a:pt x="1253331" y="344206"/>
                  <a:pt x="1245572" y="353315"/>
                  <a:pt x="1237213" y="362017"/>
                </a:cubicBezTo>
                <a:cubicBezTo>
                  <a:pt x="1228854" y="370719"/>
                  <a:pt x="1219964" y="378923"/>
                  <a:pt x="1210542" y="386629"/>
                </a:cubicBezTo>
                <a:lnTo>
                  <a:pt x="1269359" y="386629"/>
                </a:lnTo>
                <a:lnTo>
                  <a:pt x="1269359" y="394954"/>
                </a:lnTo>
                <a:lnTo>
                  <a:pt x="1199864" y="394954"/>
                </a:lnTo>
                <a:cubicBezTo>
                  <a:pt x="1194786" y="398834"/>
                  <a:pt x="1189560" y="402566"/>
                  <a:pt x="1184187" y="406152"/>
                </a:cubicBezTo>
                <a:cubicBezTo>
                  <a:pt x="1178815" y="409738"/>
                  <a:pt x="1173363" y="413244"/>
                  <a:pt x="1167832" y="416671"/>
                </a:cubicBezTo>
                <a:lnTo>
                  <a:pt x="1167832" y="441103"/>
                </a:lnTo>
                <a:cubicBezTo>
                  <a:pt x="1176609" y="438790"/>
                  <a:pt x="1185336" y="436257"/>
                  <a:pt x="1194013" y="433502"/>
                </a:cubicBezTo>
                <a:cubicBezTo>
                  <a:pt x="1202689" y="430747"/>
                  <a:pt x="1210773" y="427892"/>
                  <a:pt x="1218263" y="424936"/>
                </a:cubicBezTo>
                <a:cubicBezTo>
                  <a:pt x="1225754" y="421980"/>
                  <a:pt x="1232108" y="419044"/>
                  <a:pt x="1237326" y="416128"/>
                </a:cubicBezTo>
                <a:lnTo>
                  <a:pt x="1245289" y="422462"/>
                </a:lnTo>
                <a:cubicBezTo>
                  <a:pt x="1235151" y="427311"/>
                  <a:pt x="1223214" y="432001"/>
                  <a:pt x="1209479" y="436533"/>
                </a:cubicBezTo>
                <a:cubicBezTo>
                  <a:pt x="1195743" y="441065"/>
                  <a:pt x="1181861" y="445122"/>
                  <a:pt x="1167832" y="448704"/>
                </a:cubicBezTo>
                <a:lnTo>
                  <a:pt x="1167832" y="468430"/>
                </a:lnTo>
                <a:cubicBezTo>
                  <a:pt x="1167651" y="471627"/>
                  <a:pt x="1168737" y="473829"/>
                  <a:pt x="1171089" y="475036"/>
                </a:cubicBezTo>
                <a:cubicBezTo>
                  <a:pt x="1173442" y="476242"/>
                  <a:pt x="1178147" y="476815"/>
                  <a:pt x="1185205" y="476755"/>
                </a:cubicBezTo>
                <a:lnTo>
                  <a:pt x="1239136" y="476755"/>
                </a:lnTo>
                <a:cubicBezTo>
                  <a:pt x="1245176" y="477049"/>
                  <a:pt x="1249203" y="475420"/>
                  <a:pt x="1251216" y="471868"/>
                </a:cubicBezTo>
                <a:cubicBezTo>
                  <a:pt x="1253229" y="468317"/>
                  <a:pt x="1254451" y="461078"/>
                  <a:pt x="1254881" y="450151"/>
                </a:cubicBezTo>
                <a:cubicBezTo>
                  <a:pt x="1256098" y="450981"/>
                  <a:pt x="1257463" y="451720"/>
                  <a:pt x="1258975" y="452368"/>
                </a:cubicBezTo>
                <a:cubicBezTo>
                  <a:pt x="1260487" y="453017"/>
                  <a:pt x="1261897" y="453484"/>
                  <a:pt x="1263205" y="453771"/>
                </a:cubicBezTo>
                <a:cubicBezTo>
                  <a:pt x="1262662" y="465908"/>
                  <a:pt x="1260808" y="474165"/>
                  <a:pt x="1257640" y="478542"/>
                </a:cubicBezTo>
                <a:cubicBezTo>
                  <a:pt x="1254473" y="482919"/>
                  <a:pt x="1248366" y="484978"/>
                  <a:pt x="1239317" y="484718"/>
                </a:cubicBezTo>
                <a:lnTo>
                  <a:pt x="1185567" y="484718"/>
                </a:lnTo>
                <a:cubicBezTo>
                  <a:pt x="1175433" y="484876"/>
                  <a:pt x="1168420" y="483835"/>
                  <a:pt x="1164529" y="481596"/>
                </a:cubicBezTo>
                <a:cubicBezTo>
                  <a:pt x="1160638" y="479356"/>
                  <a:pt x="1158783" y="474968"/>
                  <a:pt x="1158964" y="468430"/>
                </a:cubicBezTo>
                <a:lnTo>
                  <a:pt x="1158964" y="421919"/>
                </a:lnTo>
                <a:cubicBezTo>
                  <a:pt x="1151533" y="426086"/>
                  <a:pt x="1143954" y="430059"/>
                  <a:pt x="1136229" y="433841"/>
                </a:cubicBezTo>
                <a:cubicBezTo>
                  <a:pt x="1128504" y="437623"/>
                  <a:pt x="1120699" y="441189"/>
                  <a:pt x="1112815" y="444541"/>
                </a:cubicBezTo>
                <a:cubicBezTo>
                  <a:pt x="1112042" y="443474"/>
                  <a:pt x="1111055" y="442215"/>
                  <a:pt x="1109852" y="440763"/>
                </a:cubicBezTo>
                <a:cubicBezTo>
                  <a:pt x="1108649" y="439312"/>
                  <a:pt x="1107526" y="438098"/>
                  <a:pt x="1106481" y="437121"/>
                </a:cubicBezTo>
                <a:cubicBezTo>
                  <a:pt x="1120537" y="431756"/>
                  <a:pt x="1134231" y="425520"/>
                  <a:pt x="1147562" y="418413"/>
                </a:cubicBezTo>
                <a:cubicBezTo>
                  <a:pt x="1160894" y="411306"/>
                  <a:pt x="1173683" y="403486"/>
                  <a:pt x="1185929" y="394954"/>
                </a:cubicBezTo>
                <a:lnTo>
                  <a:pt x="1109196" y="394954"/>
                </a:lnTo>
                <a:lnTo>
                  <a:pt x="1109196" y="386629"/>
                </a:lnTo>
                <a:lnTo>
                  <a:pt x="1173442" y="386629"/>
                </a:lnTo>
                <a:lnTo>
                  <a:pt x="1173442" y="357854"/>
                </a:lnTo>
                <a:lnTo>
                  <a:pt x="1124579" y="357854"/>
                </a:lnTo>
                <a:lnTo>
                  <a:pt x="1124579" y="349710"/>
                </a:lnTo>
                <a:lnTo>
                  <a:pt x="1173442" y="349710"/>
                </a:lnTo>
                <a:close/>
                <a:moveTo>
                  <a:pt x="758161" y="322745"/>
                </a:moveTo>
                <a:cubicBezTo>
                  <a:pt x="761532" y="327628"/>
                  <a:pt x="764790" y="332838"/>
                  <a:pt x="767934" y="338377"/>
                </a:cubicBezTo>
                <a:cubicBezTo>
                  <a:pt x="771079" y="343915"/>
                  <a:pt x="773431" y="348719"/>
                  <a:pt x="774992" y="352787"/>
                </a:cubicBezTo>
                <a:lnTo>
                  <a:pt x="766667" y="356587"/>
                </a:lnTo>
                <a:cubicBezTo>
                  <a:pt x="765208" y="352350"/>
                  <a:pt x="762969" y="347433"/>
                  <a:pt x="759949" y="341838"/>
                </a:cubicBezTo>
                <a:cubicBezTo>
                  <a:pt x="756929" y="336243"/>
                  <a:pt x="753739" y="330964"/>
                  <a:pt x="750379" y="326003"/>
                </a:cubicBezTo>
                <a:close/>
                <a:moveTo>
                  <a:pt x="1553251" y="321840"/>
                </a:moveTo>
                <a:lnTo>
                  <a:pt x="1606096" y="321840"/>
                </a:lnTo>
                <a:lnTo>
                  <a:pt x="1606096" y="489061"/>
                </a:lnTo>
                <a:lnTo>
                  <a:pt x="1553251" y="489061"/>
                </a:lnTo>
                <a:lnTo>
                  <a:pt x="1553251" y="488156"/>
                </a:lnTo>
                <a:cubicBezTo>
                  <a:pt x="1563375" y="479779"/>
                  <a:pt x="1571813" y="468483"/>
                  <a:pt x="1578565" y="454269"/>
                </a:cubicBezTo>
                <a:cubicBezTo>
                  <a:pt x="1585318" y="440055"/>
                  <a:pt x="1588824" y="423782"/>
                  <a:pt x="1589084" y="405451"/>
                </a:cubicBezTo>
                <a:cubicBezTo>
                  <a:pt x="1588824" y="387119"/>
                  <a:pt x="1585318" y="370847"/>
                  <a:pt x="1578565" y="356633"/>
                </a:cubicBezTo>
                <a:cubicBezTo>
                  <a:pt x="1571813" y="342419"/>
                  <a:pt x="1563375" y="331123"/>
                  <a:pt x="1553251" y="322745"/>
                </a:cubicBezTo>
                <a:close/>
                <a:moveTo>
                  <a:pt x="991352" y="321840"/>
                </a:moveTo>
                <a:lnTo>
                  <a:pt x="1044197" y="321840"/>
                </a:lnTo>
                <a:lnTo>
                  <a:pt x="1044197" y="322745"/>
                </a:lnTo>
                <a:cubicBezTo>
                  <a:pt x="1034074" y="331123"/>
                  <a:pt x="1025636" y="342419"/>
                  <a:pt x="1018883" y="356633"/>
                </a:cubicBezTo>
                <a:cubicBezTo>
                  <a:pt x="1012131" y="370847"/>
                  <a:pt x="1008624" y="387119"/>
                  <a:pt x="1008364" y="405451"/>
                </a:cubicBezTo>
                <a:cubicBezTo>
                  <a:pt x="1008624" y="423782"/>
                  <a:pt x="1012131" y="440055"/>
                  <a:pt x="1018883" y="454269"/>
                </a:cubicBezTo>
                <a:cubicBezTo>
                  <a:pt x="1025636" y="468483"/>
                  <a:pt x="1034074" y="479779"/>
                  <a:pt x="1044197" y="488156"/>
                </a:cubicBezTo>
                <a:lnTo>
                  <a:pt x="1044197" y="489061"/>
                </a:lnTo>
                <a:lnTo>
                  <a:pt x="991352" y="489061"/>
                </a:lnTo>
                <a:close/>
                <a:moveTo>
                  <a:pt x="93612" y="128808"/>
                </a:moveTo>
                <a:lnTo>
                  <a:pt x="114614" y="135012"/>
                </a:lnTo>
                <a:cubicBezTo>
                  <a:pt x="111406" y="142296"/>
                  <a:pt x="107722" y="149642"/>
                  <a:pt x="103563" y="157050"/>
                </a:cubicBezTo>
                <a:cubicBezTo>
                  <a:pt x="99404" y="164457"/>
                  <a:pt x="95420" y="170848"/>
                  <a:pt x="91611" y="176222"/>
                </a:cubicBezTo>
                <a:cubicBezTo>
                  <a:pt x="89236" y="174329"/>
                  <a:pt x="86236" y="172273"/>
                  <a:pt x="82610" y="170054"/>
                </a:cubicBezTo>
                <a:cubicBezTo>
                  <a:pt x="78985" y="167835"/>
                  <a:pt x="75785" y="166028"/>
                  <a:pt x="73009" y="164632"/>
                </a:cubicBezTo>
                <a:cubicBezTo>
                  <a:pt x="76968" y="159812"/>
                  <a:pt x="80752" y="154242"/>
                  <a:pt x="84361" y="147921"/>
                </a:cubicBezTo>
                <a:cubicBezTo>
                  <a:pt x="87969" y="141600"/>
                  <a:pt x="91053" y="135229"/>
                  <a:pt x="93612" y="128808"/>
                </a:cubicBezTo>
                <a:close/>
                <a:moveTo>
                  <a:pt x="170821" y="126806"/>
                </a:moveTo>
                <a:cubicBezTo>
                  <a:pt x="174168" y="133032"/>
                  <a:pt x="177676" y="139644"/>
                  <a:pt x="181348" y="146645"/>
                </a:cubicBezTo>
                <a:cubicBezTo>
                  <a:pt x="185019" y="153645"/>
                  <a:pt x="187978" y="159708"/>
                  <a:pt x="190224" y="164832"/>
                </a:cubicBezTo>
                <a:lnTo>
                  <a:pt x="168221" y="174424"/>
                </a:lnTo>
                <a:cubicBezTo>
                  <a:pt x="166296" y="169007"/>
                  <a:pt x="163645" y="162648"/>
                  <a:pt x="160270" y="155349"/>
                </a:cubicBezTo>
                <a:cubicBezTo>
                  <a:pt x="156895" y="148050"/>
                  <a:pt x="153544" y="141137"/>
                  <a:pt x="150219" y="134612"/>
                </a:cubicBezTo>
                <a:close/>
                <a:moveTo>
                  <a:pt x="1031481" y="121015"/>
                </a:moveTo>
                <a:cubicBezTo>
                  <a:pt x="1038595" y="121107"/>
                  <a:pt x="1043970" y="123574"/>
                  <a:pt x="1047608" y="128416"/>
                </a:cubicBezTo>
                <a:cubicBezTo>
                  <a:pt x="1051246" y="133258"/>
                  <a:pt x="1053071" y="139926"/>
                  <a:pt x="1053084" y="148418"/>
                </a:cubicBezTo>
                <a:cubicBezTo>
                  <a:pt x="1052992" y="159957"/>
                  <a:pt x="1049525" y="169984"/>
                  <a:pt x="1042683" y="178497"/>
                </a:cubicBezTo>
                <a:cubicBezTo>
                  <a:pt x="1035840" y="187011"/>
                  <a:pt x="1026172" y="193187"/>
                  <a:pt x="1013679" y="197025"/>
                </a:cubicBezTo>
                <a:lnTo>
                  <a:pt x="1007278" y="180823"/>
                </a:lnTo>
                <a:cubicBezTo>
                  <a:pt x="1015104" y="178289"/>
                  <a:pt x="1021205" y="174955"/>
                  <a:pt x="1025581" y="170821"/>
                </a:cubicBezTo>
                <a:cubicBezTo>
                  <a:pt x="1029956" y="166687"/>
                  <a:pt x="1032456" y="161954"/>
                  <a:pt x="1033081" y="156619"/>
                </a:cubicBezTo>
                <a:cubicBezTo>
                  <a:pt x="1032448" y="156786"/>
                  <a:pt x="1031715" y="156853"/>
                  <a:pt x="1030881" y="156819"/>
                </a:cubicBezTo>
                <a:cubicBezTo>
                  <a:pt x="1025714" y="156790"/>
                  <a:pt x="1021297" y="155248"/>
                  <a:pt x="1017630" y="152194"/>
                </a:cubicBezTo>
                <a:cubicBezTo>
                  <a:pt x="1013962" y="149139"/>
                  <a:pt x="1012046" y="144747"/>
                  <a:pt x="1011879" y="139017"/>
                </a:cubicBezTo>
                <a:cubicBezTo>
                  <a:pt x="1012033" y="133367"/>
                  <a:pt x="1013975" y="128966"/>
                  <a:pt x="1017705" y="125816"/>
                </a:cubicBezTo>
                <a:cubicBezTo>
                  <a:pt x="1021434" y="122665"/>
                  <a:pt x="1026026" y="121065"/>
                  <a:pt x="1031481" y="121015"/>
                </a:cubicBezTo>
                <a:close/>
                <a:moveTo>
                  <a:pt x="30404" y="107221"/>
                </a:moveTo>
                <a:lnTo>
                  <a:pt x="50006" y="120204"/>
                </a:lnTo>
                <a:cubicBezTo>
                  <a:pt x="46156" y="131002"/>
                  <a:pt x="42005" y="141875"/>
                  <a:pt x="37555" y="152820"/>
                </a:cubicBezTo>
                <a:cubicBezTo>
                  <a:pt x="33104" y="163766"/>
                  <a:pt x="28654" y="174230"/>
                  <a:pt x="24203" y="184213"/>
                </a:cubicBezTo>
                <a:lnTo>
                  <a:pt x="2400" y="171428"/>
                </a:lnTo>
                <a:cubicBezTo>
                  <a:pt x="6630" y="163376"/>
                  <a:pt x="11272" y="153623"/>
                  <a:pt x="16327" y="142169"/>
                </a:cubicBezTo>
                <a:cubicBezTo>
                  <a:pt x="21382" y="130715"/>
                  <a:pt x="26074" y="119066"/>
                  <a:pt x="30404" y="107221"/>
                </a:cubicBezTo>
                <a:close/>
                <a:moveTo>
                  <a:pt x="111214" y="92799"/>
                </a:moveTo>
                <a:lnTo>
                  <a:pt x="111214" y="104025"/>
                </a:lnTo>
                <a:lnTo>
                  <a:pt x="157420" y="104025"/>
                </a:lnTo>
                <a:lnTo>
                  <a:pt x="157420" y="92799"/>
                </a:lnTo>
                <a:close/>
                <a:moveTo>
                  <a:pt x="111214" y="65796"/>
                </a:moveTo>
                <a:lnTo>
                  <a:pt x="111214" y="76822"/>
                </a:lnTo>
                <a:lnTo>
                  <a:pt x="157420" y="76822"/>
                </a:lnTo>
                <a:lnTo>
                  <a:pt x="157420" y="65796"/>
                </a:lnTo>
                <a:close/>
                <a:moveTo>
                  <a:pt x="13402" y="55210"/>
                </a:moveTo>
                <a:cubicBezTo>
                  <a:pt x="18757" y="57835"/>
                  <a:pt x="24599" y="60875"/>
                  <a:pt x="30929" y="64330"/>
                </a:cubicBezTo>
                <a:cubicBezTo>
                  <a:pt x="37259" y="67784"/>
                  <a:pt x="42551" y="70879"/>
                  <a:pt x="46806" y="73614"/>
                </a:cubicBezTo>
                <a:lnTo>
                  <a:pt x="32404" y="92799"/>
                </a:lnTo>
                <a:cubicBezTo>
                  <a:pt x="28641" y="89883"/>
                  <a:pt x="23665" y="86528"/>
                  <a:pt x="17477" y="82736"/>
                </a:cubicBezTo>
                <a:cubicBezTo>
                  <a:pt x="11289" y="78944"/>
                  <a:pt x="5463" y="75436"/>
                  <a:pt x="0" y="72211"/>
                </a:cubicBezTo>
                <a:close/>
                <a:moveTo>
                  <a:pt x="1908493" y="44793"/>
                </a:moveTo>
                <a:lnTo>
                  <a:pt x="1908493" y="93424"/>
                </a:lnTo>
                <a:lnTo>
                  <a:pt x="1926304" y="93424"/>
                </a:lnTo>
                <a:cubicBezTo>
                  <a:pt x="1936494" y="93420"/>
                  <a:pt x="1944082" y="91277"/>
                  <a:pt x="1949069" y="86995"/>
                </a:cubicBezTo>
                <a:cubicBezTo>
                  <a:pt x="1954055" y="82713"/>
                  <a:pt x="1956540" y="76317"/>
                  <a:pt x="1956524" y="67808"/>
                </a:cubicBezTo>
                <a:cubicBezTo>
                  <a:pt x="1956499" y="59319"/>
                  <a:pt x="1953847" y="53332"/>
                  <a:pt x="1948568" y="49846"/>
                </a:cubicBezTo>
                <a:cubicBezTo>
                  <a:pt x="1943290" y="46361"/>
                  <a:pt x="1935535" y="44676"/>
                  <a:pt x="1925303" y="44793"/>
                </a:cubicBezTo>
                <a:close/>
                <a:moveTo>
                  <a:pt x="1737043" y="44793"/>
                </a:moveTo>
                <a:lnTo>
                  <a:pt x="1737043" y="93424"/>
                </a:lnTo>
                <a:lnTo>
                  <a:pt x="1754854" y="93424"/>
                </a:lnTo>
                <a:cubicBezTo>
                  <a:pt x="1765044" y="93420"/>
                  <a:pt x="1772632" y="91277"/>
                  <a:pt x="1777619" y="86995"/>
                </a:cubicBezTo>
                <a:cubicBezTo>
                  <a:pt x="1782605" y="82713"/>
                  <a:pt x="1785090" y="76317"/>
                  <a:pt x="1785074" y="67808"/>
                </a:cubicBezTo>
                <a:cubicBezTo>
                  <a:pt x="1785049" y="59319"/>
                  <a:pt x="1782397" y="53332"/>
                  <a:pt x="1777118" y="49846"/>
                </a:cubicBezTo>
                <a:cubicBezTo>
                  <a:pt x="1771840" y="46361"/>
                  <a:pt x="1764085" y="44676"/>
                  <a:pt x="1753853" y="44793"/>
                </a:cubicBezTo>
                <a:close/>
                <a:moveTo>
                  <a:pt x="689293" y="44793"/>
                </a:moveTo>
                <a:lnTo>
                  <a:pt x="689293" y="93424"/>
                </a:lnTo>
                <a:lnTo>
                  <a:pt x="707104" y="93424"/>
                </a:lnTo>
                <a:cubicBezTo>
                  <a:pt x="717294" y="93420"/>
                  <a:pt x="724882" y="91277"/>
                  <a:pt x="729869" y="86995"/>
                </a:cubicBezTo>
                <a:cubicBezTo>
                  <a:pt x="734855" y="82713"/>
                  <a:pt x="737340" y="76317"/>
                  <a:pt x="737324" y="67808"/>
                </a:cubicBezTo>
                <a:cubicBezTo>
                  <a:pt x="737299" y="59319"/>
                  <a:pt x="734647" y="53332"/>
                  <a:pt x="729369" y="49846"/>
                </a:cubicBezTo>
                <a:cubicBezTo>
                  <a:pt x="724090" y="46361"/>
                  <a:pt x="716335" y="44676"/>
                  <a:pt x="706103" y="44793"/>
                </a:cubicBezTo>
                <a:close/>
                <a:moveTo>
                  <a:pt x="517843" y="44793"/>
                </a:moveTo>
                <a:lnTo>
                  <a:pt x="517843" y="93424"/>
                </a:lnTo>
                <a:lnTo>
                  <a:pt x="535654" y="93424"/>
                </a:lnTo>
                <a:cubicBezTo>
                  <a:pt x="545844" y="93420"/>
                  <a:pt x="553432" y="91277"/>
                  <a:pt x="558419" y="86995"/>
                </a:cubicBezTo>
                <a:cubicBezTo>
                  <a:pt x="563405" y="82713"/>
                  <a:pt x="565890" y="76317"/>
                  <a:pt x="565874" y="67808"/>
                </a:cubicBezTo>
                <a:cubicBezTo>
                  <a:pt x="565849" y="59319"/>
                  <a:pt x="563197" y="53332"/>
                  <a:pt x="557919" y="49846"/>
                </a:cubicBezTo>
                <a:cubicBezTo>
                  <a:pt x="552640" y="46361"/>
                  <a:pt x="544885" y="44676"/>
                  <a:pt x="534654" y="44793"/>
                </a:cubicBezTo>
                <a:close/>
                <a:moveTo>
                  <a:pt x="2038162" y="21415"/>
                </a:moveTo>
                <a:lnTo>
                  <a:pt x="2151352" y="21415"/>
                </a:lnTo>
                <a:lnTo>
                  <a:pt x="2151352" y="45993"/>
                </a:lnTo>
                <a:lnTo>
                  <a:pt x="2109346" y="45993"/>
                </a:lnTo>
                <a:lnTo>
                  <a:pt x="2109346" y="169409"/>
                </a:lnTo>
                <a:lnTo>
                  <a:pt x="2079768" y="169409"/>
                </a:lnTo>
                <a:lnTo>
                  <a:pt x="2079768" y="45993"/>
                </a:lnTo>
                <a:lnTo>
                  <a:pt x="2038162" y="45993"/>
                </a:lnTo>
                <a:close/>
                <a:moveTo>
                  <a:pt x="1878914" y="21415"/>
                </a:moveTo>
                <a:lnTo>
                  <a:pt x="1927505" y="21415"/>
                </a:lnTo>
                <a:cubicBezTo>
                  <a:pt x="1938552" y="21340"/>
                  <a:pt x="1948426" y="22756"/>
                  <a:pt x="1957126" y="25664"/>
                </a:cubicBezTo>
                <a:cubicBezTo>
                  <a:pt x="1965827" y="28573"/>
                  <a:pt x="1972704" y="33425"/>
                  <a:pt x="1977758" y="40223"/>
                </a:cubicBezTo>
                <a:cubicBezTo>
                  <a:pt x="1982813" y="47020"/>
                  <a:pt x="1985394" y="56215"/>
                  <a:pt x="1985502" y="67808"/>
                </a:cubicBezTo>
                <a:cubicBezTo>
                  <a:pt x="1985385" y="79056"/>
                  <a:pt x="1982799" y="88299"/>
                  <a:pt x="1977744" y="95536"/>
                </a:cubicBezTo>
                <a:cubicBezTo>
                  <a:pt x="1972688" y="102773"/>
                  <a:pt x="1965865" y="108132"/>
                  <a:pt x="1957274" y="111613"/>
                </a:cubicBezTo>
                <a:cubicBezTo>
                  <a:pt x="1948684" y="115093"/>
                  <a:pt x="1939028" y="116823"/>
                  <a:pt x="1928305" y="116802"/>
                </a:cubicBezTo>
                <a:lnTo>
                  <a:pt x="1908493" y="116802"/>
                </a:lnTo>
                <a:lnTo>
                  <a:pt x="1908493" y="169409"/>
                </a:lnTo>
                <a:lnTo>
                  <a:pt x="1878914" y="169409"/>
                </a:lnTo>
                <a:close/>
                <a:moveTo>
                  <a:pt x="1707464" y="21415"/>
                </a:moveTo>
                <a:lnTo>
                  <a:pt x="1756055" y="21415"/>
                </a:lnTo>
                <a:cubicBezTo>
                  <a:pt x="1767102" y="21340"/>
                  <a:pt x="1776976" y="22756"/>
                  <a:pt x="1785676" y="25664"/>
                </a:cubicBezTo>
                <a:cubicBezTo>
                  <a:pt x="1794377" y="28573"/>
                  <a:pt x="1801254" y="33425"/>
                  <a:pt x="1806308" y="40223"/>
                </a:cubicBezTo>
                <a:cubicBezTo>
                  <a:pt x="1811363" y="47020"/>
                  <a:pt x="1813944" y="56215"/>
                  <a:pt x="1814052" y="67808"/>
                </a:cubicBezTo>
                <a:cubicBezTo>
                  <a:pt x="1813935" y="79056"/>
                  <a:pt x="1811349" y="88299"/>
                  <a:pt x="1806294" y="95536"/>
                </a:cubicBezTo>
                <a:cubicBezTo>
                  <a:pt x="1801238" y="102773"/>
                  <a:pt x="1794415" y="108132"/>
                  <a:pt x="1785824" y="111613"/>
                </a:cubicBezTo>
                <a:cubicBezTo>
                  <a:pt x="1777234" y="115093"/>
                  <a:pt x="1767578" y="116823"/>
                  <a:pt x="1756855" y="116802"/>
                </a:cubicBezTo>
                <a:lnTo>
                  <a:pt x="1737043" y="116802"/>
                </a:lnTo>
                <a:lnTo>
                  <a:pt x="1737043" y="169409"/>
                </a:lnTo>
                <a:lnTo>
                  <a:pt x="1707464" y="169409"/>
                </a:lnTo>
                <a:close/>
                <a:moveTo>
                  <a:pt x="818962" y="21415"/>
                </a:moveTo>
                <a:lnTo>
                  <a:pt x="932152" y="21415"/>
                </a:lnTo>
                <a:lnTo>
                  <a:pt x="932152" y="45993"/>
                </a:lnTo>
                <a:lnTo>
                  <a:pt x="890146" y="45993"/>
                </a:lnTo>
                <a:lnTo>
                  <a:pt x="890146" y="169409"/>
                </a:lnTo>
                <a:lnTo>
                  <a:pt x="860568" y="169409"/>
                </a:lnTo>
                <a:lnTo>
                  <a:pt x="860568" y="45993"/>
                </a:lnTo>
                <a:lnTo>
                  <a:pt x="818962" y="45993"/>
                </a:lnTo>
                <a:close/>
                <a:moveTo>
                  <a:pt x="659714" y="21415"/>
                </a:moveTo>
                <a:lnTo>
                  <a:pt x="708305" y="21415"/>
                </a:lnTo>
                <a:cubicBezTo>
                  <a:pt x="719352" y="21340"/>
                  <a:pt x="729226" y="22756"/>
                  <a:pt x="737926" y="25664"/>
                </a:cubicBezTo>
                <a:cubicBezTo>
                  <a:pt x="746627" y="28573"/>
                  <a:pt x="753504" y="33425"/>
                  <a:pt x="758558" y="40223"/>
                </a:cubicBezTo>
                <a:cubicBezTo>
                  <a:pt x="763613" y="47020"/>
                  <a:pt x="766194" y="56215"/>
                  <a:pt x="766302" y="67808"/>
                </a:cubicBezTo>
                <a:cubicBezTo>
                  <a:pt x="766185" y="79056"/>
                  <a:pt x="763599" y="88299"/>
                  <a:pt x="758544" y="95536"/>
                </a:cubicBezTo>
                <a:cubicBezTo>
                  <a:pt x="753488" y="102773"/>
                  <a:pt x="746665" y="108132"/>
                  <a:pt x="738075" y="111613"/>
                </a:cubicBezTo>
                <a:cubicBezTo>
                  <a:pt x="729484" y="115093"/>
                  <a:pt x="719828" y="116823"/>
                  <a:pt x="709105" y="116802"/>
                </a:cubicBezTo>
                <a:lnTo>
                  <a:pt x="689293" y="116802"/>
                </a:lnTo>
                <a:lnTo>
                  <a:pt x="689293" y="169409"/>
                </a:lnTo>
                <a:lnTo>
                  <a:pt x="659714" y="169409"/>
                </a:lnTo>
                <a:close/>
                <a:moveTo>
                  <a:pt x="488264" y="21415"/>
                </a:moveTo>
                <a:lnTo>
                  <a:pt x="536855" y="21415"/>
                </a:lnTo>
                <a:cubicBezTo>
                  <a:pt x="547902" y="21340"/>
                  <a:pt x="557776" y="22756"/>
                  <a:pt x="566476" y="25664"/>
                </a:cubicBezTo>
                <a:cubicBezTo>
                  <a:pt x="575177" y="28573"/>
                  <a:pt x="582054" y="33425"/>
                  <a:pt x="587108" y="40223"/>
                </a:cubicBezTo>
                <a:cubicBezTo>
                  <a:pt x="592163" y="47020"/>
                  <a:pt x="594744" y="56215"/>
                  <a:pt x="594852" y="67808"/>
                </a:cubicBezTo>
                <a:cubicBezTo>
                  <a:pt x="594735" y="79056"/>
                  <a:pt x="592149" y="88299"/>
                  <a:pt x="587094" y="95536"/>
                </a:cubicBezTo>
                <a:cubicBezTo>
                  <a:pt x="582038" y="102773"/>
                  <a:pt x="575215" y="108132"/>
                  <a:pt x="566625" y="111613"/>
                </a:cubicBezTo>
                <a:cubicBezTo>
                  <a:pt x="558034" y="115093"/>
                  <a:pt x="548378" y="116823"/>
                  <a:pt x="537655" y="116802"/>
                </a:cubicBezTo>
                <a:lnTo>
                  <a:pt x="517843" y="116802"/>
                </a:lnTo>
                <a:lnTo>
                  <a:pt x="517843" y="169409"/>
                </a:lnTo>
                <a:lnTo>
                  <a:pt x="488264" y="169409"/>
                </a:lnTo>
                <a:close/>
                <a:moveTo>
                  <a:pt x="1226401" y="13402"/>
                </a:moveTo>
                <a:lnTo>
                  <a:pt x="1399823" y="13402"/>
                </a:lnTo>
                <a:lnTo>
                  <a:pt x="1399823" y="37805"/>
                </a:lnTo>
                <a:lnTo>
                  <a:pt x="1337615" y="37805"/>
                </a:lnTo>
                <a:cubicBezTo>
                  <a:pt x="1335906" y="40909"/>
                  <a:pt x="1334073" y="44001"/>
                  <a:pt x="1332114" y="47081"/>
                </a:cubicBezTo>
                <a:cubicBezTo>
                  <a:pt x="1330155" y="50160"/>
                  <a:pt x="1328122" y="53202"/>
                  <a:pt x="1326013" y="56207"/>
                </a:cubicBezTo>
                <a:lnTo>
                  <a:pt x="1326013" y="77010"/>
                </a:lnTo>
                <a:lnTo>
                  <a:pt x="1340815" y="64608"/>
                </a:lnTo>
                <a:cubicBezTo>
                  <a:pt x="1348109" y="69833"/>
                  <a:pt x="1355969" y="75629"/>
                  <a:pt x="1364396" y="81995"/>
                </a:cubicBezTo>
                <a:cubicBezTo>
                  <a:pt x="1372823" y="88362"/>
                  <a:pt x="1380861" y="94750"/>
                  <a:pt x="1388510" y="101161"/>
                </a:cubicBezTo>
                <a:cubicBezTo>
                  <a:pt x="1396159" y="107571"/>
                  <a:pt x="1402464" y="113456"/>
                  <a:pt x="1407423" y="118815"/>
                </a:cubicBezTo>
                <a:lnTo>
                  <a:pt x="1387221" y="137017"/>
                </a:lnTo>
                <a:cubicBezTo>
                  <a:pt x="1382961" y="131995"/>
                  <a:pt x="1377435" y="126348"/>
                  <a:pt x="1370641" y="120074"/>
                </a:cubicBezTo>
                <a:cubicBezTo>
                  <a:pt x="1363848" y="113801"/>
                  <a:pt x="1356543" y="107427"/>
                  <a:pt x="1348727" y="100953"/>
                </a:cubicBezTo>
                <a:cubicBezTo>
                  <a:pt x="1340911" y="94480"/>
                  <a:pt x="1333340" y="88432"/>
                  <a:pt x="1326013" y="82810"/>
                </a:cubicBezTo>
                <a:lnTo>
                  <a:pt x="1326013" y="186423"/>
                </a:lnTo>
                <a:lnTo>
                  <a:pt x="1300010" y="186423"/>
                </a:lnTo>
                <a:lnTo>
                  <a:pt x="1300010" y="88811"/>
                </a:lnTo>
                <a:cubicBezTo>
                  <a:pt x="1290896" y="98575"/>
                  <a:pt x="1281020" y="107651"/>
                  <a:pt x="1270381" y="116039"/>
                </a:cubicBezTo>
                <a:cubicBezTo>
                  <a:pt x="1259743" y="124428"/>
                  <a:pt x="1248416" y="131754"/>
                  <a:pt x="1236402" y="138017"/>
                </a:cubicBezTo>
                <a:cubicBezTo>
                  <a:pt x="1234381" y="134654"/>
                  <a:pt x="1231822" y="130929"/>
                  <a:pt x="1228726" y="126841"/>
                </a:cubicBezTo>
                <a:cubicBezTo>
                  <a:pt x="1225630" y="122753"/>
                  <a:pt x="1222721" y="119277"/>
                  <a:pt x="1220000" y="116414"/>
                </a:cubicBezTo>
                <a:cubicBezTo>
                  <a:pt x="1238357" y="107613"/>
                  <a:pt x="1254950" y="96212"/>
                  <a:pt x="1269781" y="82210"/>
                </a:cubicBezTo>
                <a:cubicBezTo>
                  <a:pt x="1284612" y="68208"/>
                  <a:pt x="1296755" y="53407"/>
                  <a:pt x="1306211" y="37805"/>
                </a:cubicBezTo>
                <a:lnTo>
                  <a:pt x="1226401" y="37805"/>
                </a:lnTo>
                <a:close/>
                <a:moveTo>
                  <a:pt x="255927" y="12801"/>
                </a:moveTo>
                <a:lnTo>
                  <a:pt x="407946" y="12801"/>
                </a:lnTo>
                <a:lnTo>
                  <a:pt x="407946" y="36404"/>
                </a:lnTo>
                <a:lnTo>
                  <a:pt x="346539" y="36404"/>
                </a:lnTo>
                <a:lnTo>
                  <a:pt x="346539" y="77410"/>
                </a:lnTo>
                <a:lnTo>
                  <a:pt x="421548" y="77410"/>
                </a:lnTo>
                <a:lnTo>
                  <a:pt x="421548" y="101013"/>
                </a:lnTo>
                <a:lnTo>
                  <a:pt x="346539" y="101013"/>
                </a:lnTo>
                <a:lnTo>
                  <a:pt x="346539" y="156019"/>
                </a:lnTo>
                <a:cubicBezTo>
                  <a:pt x="346605" y="163308"/>
                  <a:pt x="345672" y="168884"/>
                  <a:pt x="343738" y="172747"/>
                </a:cubicBezTo>
                <a:cubicBezTo>
                  <a:pt x="341805" y="176610"/>
                  <a:pt x="338471" y="179435"/>
                  <a:pt x="333737" y="181223"/>
                </a:cubicBezTo>
                <a:cubicBezTo>
                  <a:pt x="329036" y="183165"/>
                  <a:pt x="323036" y="184431"/>
                  <a:pt x="315735" y="185023"/>
                </a:cubicBezTo>
                <a:cubicBezTo>
                  <a:pt x="308434" y="185615"/>
                  <a:pt x="299833" y="185882"/>
                  <a:pt x="289931" y="185823"/>
                </a:cubicBezTo>
                <a:cubicBezTo>
                  <a:pt x="289152" y="182060"/>
                  <a:pt x="287810" y="177835"/>
                  <a:pt x="285906" y="173147"/>
                </a:cubicBezTo>
                <a:cubicBezTo>
                  <a:pt x="284002" y="168459"/>
                  <a:pt x="282010" y="164283"/>
                  <a:pt x="279930" y="160620"/>
                </a:cubicBezTo>
                <a:cubicBezTo>
                  <a:pt x="287585" y="161008"/>
                  <a:pt x="294728" y="161233"/>
                  <a:pt x="301358" y="161295"/>
                </a:cubicBezTo>
                <a:cubicBezTo>
                  <a:pt x="307988" y="161358"/>
                  <a:pt x="312580" y="161333"/>
                  <a:pt x="315135" y="161220"/>
                </a:cubicBezTo>
                <a:cubicBezTo>
                  <a:pt x="317318" y="161158"/>
                  <a:pt x="318902" y="160733"/>
                  <a:pt x="319885" y="159945"/>
                </a:cubicBezTo>
                <a:cubicBezTo>
                  <a:pt x="320869" y="159157"/>
                  <a:pt x="321352" y="157782"/>
                  <a:pt x="321335" y="155819"/>
                </a:cubicBezTo>
                <a:lnTo>
                  <a:pt x="321335" y="101013"/>
                </a:lnTo>
                <a:lnTo>
                  <a:pt x="242326" y="101013"/>
                </a:lnTo>
                <a:lnTo>
                  <a:pt x="242326" y="77410"/>
                </a:lnTo>
                <a:lnTo>
                  <a:pt x="321335" y="77410"/>
                </a:lnTo>
                <a:lnTo>
                  <a:pt x="321335" y="36404"/>
                </a:lnTo>
                <a:lnTo>
                  <a:pt x="255927" y="36404"/>
                </a:lnTo>
                <a:close/>
                <a:moveTo>
                  <a:pt x="60208" y="10414"/>
                </a:moveTo>
                <a:lnTo>
                  <a:pt x="185223" y="10414"/>
                </a:lnTo>
                <a:lnTo>
                  <a:pt x="185223" y="31791"/>
                </a:lnTo>
                <a:lnTo>
                  <a:pt x="126616" y="31791"/>
                </a:lnTo>
                <a:lnTo>
                  <a:pt x="149019" y="35798"/>
                </a:lnTo>
                <a:cubicBezTo>
                  <a:pt x="147718" y="38006"/>
                  <a:pt x="146418" y="40201"/>
                  <a:pt x="145118" y="42383"/>
                </a:cubicBezTo>
                <a:cubicBezTo>
                  <a:pt x="143818" y="44566"/>
                  <a:pt x="142518" y="46711"/>
                  <a:pt x="141218" y="48818"/>
                </a:cubicBezTo>
                <a:lnTo>
                  <a:pt x="179422" y="48818"/>
                </a:lnTo>
                <a:lnTo>
                  <a:pt x="179422" y="121003"/>
                </a:lnTo>
                <a:lnTo>
                  <a:pt x="144618" y="121003"/>
                </a:lnTo>
                <a:lnTo>
                  <a:pt x="144618" y="164232"/>
                </a:lnTo>
                <a:cubicBezTo>
                  <a:pt x="144697" y="169282"/>
                  <a:pt x="144139" y="173320"/>
                  <a:pt x="142943" y="176347"/>
                </a:cubicBezTo>
                <a:cubicBezTo>
                  <a:pt x="141747" y="179373"/>
                  <a:pt x="139438" y="181662"/>
                  <a:pt x="136017" y="183215"/>
                </a:cubicBezTo>
                <a:cubicBezTo>
                  <a:pt x="132621" y="184767"/>
                  <a:pt x="128562" y="185758"/>
                  <a:pt x="123841" y="186186"/>
                </a:cubicBezTo>
                <a:cubicBezTo>
                  <a:pt x="119119" y="186615"/>
                  <a:pt x="113710" y="186757"/>
                  <a:pt x="107613" y="186611"/>
                </a:cubicBezTo>
                <a:cubicBezTo>
                  <a:pt x="107080" y="183414"/>
                  <a:pt x="106247" y="179968"/>
                  <a:pt x="105113" y="176272"/>
                </a:cubicBezTo>
                <a:cubicBezTo>
                  <a:pt x="103980" y="172576"/>
                  <a:pt x="102746" y="169230"/>
                  <a:pt x="101413" y="166233"/>
                </a:cubicBezTo>
                <a:cubicBezTo>
                  <a:pt x="105051" y="166329"/>
                  <a:pt x="108526" y="166387"/>
                  <a:pt x="111839" y="166408"/>
                </a:cubicBezTo>
                <a:cubicBezTo>
                  <a:pt x="115152" y="166429"/>
                  <a:pt x="117477" y="166437"/>
                  <a:pt x="118815" y="166433"/>
                </a:cubicBezTo>
                <a:cubicBezTo>
                  <a:pt x="119903" y="166454"/>
                  <a:pt x="120678" y="166262"/>
                  <a:pt x="121140" y="165858"/>
                </a:cubicBezTo>
                <a:cubicBezTo>
                  <a:pt x="121603" y="165453"/>
                  <a:pt x="121828" y="164711"/>
                  <a:pt x="121815" y="163631"/>
                </a:cubicBezTo>
                <a:lnTo>
                  <a:pt x="121815" y="121003"/>
                </a:lnTo>
                <a:lnTo>
                  <a:pt x="90211" y="121003"/>
                </a:lnTo>
                <a:lnTo>
                  <a:pt x="90211" y="48818"/>
                </a:lnTo>
                <a:lnTo>
                  <a:pt x="117015" y="48818"/>
                </a:lnTo>
                <a:cubicBezTo>
                  <a:pt x="118027" y="45893"/>
                  <a:pt x="118952" y="42980"/>
                  <a:pt x="119790" y="40080"/>
                </a:cubicBezTo>
                <a:cubicBezTo>
                  <a:pt x="120628" y="37179"/>
                  <a:pt x="121303" y="34416"/>
                  <a:pt x="121815" y="31791"/>
                </a:cubicBezTo>
                <a:lnTo>
                  <a:pt x="83210" y="31791"/>
                </a:lnTo>
                <a:lnTo>
                  <a:pt x="83210" y="65596"/>
                </a:lnTo>
                <a:cubicBezTo>
                  <a:pt x="83313" y="77633"/>
                  <a:pt x="82708" y="90914"/>
                  <a:pt x="81395" y="105441"/>
                </a:cubicBezTo>
                <a:cubicBezTo>
                  <a:pt x="80083" y="119967"/>
                  <a:pt x="77448" y="134369"/>
                  <a:pt x="73491" y="148648"/>
                </a:cubicBezTo>
                <a:cubicBezTo>
                  <a:pt x="69533" y="162927"/>
                  <a:pt x="63639" y="175715"/>
                  <a:pt x="55807" y="187011"/>
                </a:cubicBezTo>
                <a:cubicBezTo>
                  <a:pt x="53498" y="184977"/>
                  <a:pt x="50365" y="182694"/>
                  <a:pt x="46406" y="180160"/>
                </a:cubicBezTo>
                <a:cubicBezTo>
                  <a:pt x="42447" y="177626"/>
                  <a:pt x="38913" y="175643"/>
                  <a:pt x="35804" y="174209"/>
                </a:cubicBezTo>
                <a:cubicBezTo>
                  <a:pt x="43159" y="163771"/>
                  <a:pt x="48586" y="152223"/>
                  <a:pt x="52088" y="139565"/>
                </a:cubicBezTo>
                <a:cubicBezTo>
                  <a:pt x="55590" y="126907"/>
                  <a:pt x="57847" y="114159"/>
                  <a:pt x="58859" y="101321"/>
                </a:cubicBezTo>
                <a:cubicBezTo>
                  <a:pt x="59872" y="88482"/>
                  <a:pt x="60321" y="76574"/>
                  <a:pt x="60208" y="65596"/>
                </a:cubicBezTo>
                <a:close/>
                <a:moveTo>
                  <a:pt x="23203" y="1413"/>
                </a:moveTo>
                <a:cubicBezTo>
                  <a:pt x="28487" y="4342"/>
                  <a:pt x="34321" y="7633"/>
                  <a:pt x="40705" y="11285"/>
                </a:cubicBezTo>
                <a:cubicBezTo>
                  <a:pt x="47089" y="14937"/>
                  <a:pt x="52323" y="18176"/>
                  <a:pt x="56407" y="21003"/>
                </a:cubicBezTo>
                <a:lnTo>
                  <a:pt x="42005" y="40005"/>
                </a:lnTo>
                <a:cubicBezTo>
                  <a:pt x="38142" y="36958"/>
                  <a:pt x="33117" y="33440"/>
                  <a:pt x="26928" y="29449"/>
                </a:cubicBezTo>
                <a:cubicBezTo>
                  <a:pt x="20740" y="25458"/>
                  <a:pt x="14964" y="21843"/>
                  <a:pt x="9601" y="18605"/>
                </a:cubicBezTo>
                <a:close/>
                <a:moveTo>
                  <a:pt x="1546536" y="0"/>
                </a:moveTo>
                <a:lnTo>
                  <a:pt x="1571939" y="0"/>
                </a:lnTo>
                <a:lnTo>
                  <a:pt x="1571939" y="62408"/>
                </a:lnTo>
                <a:lnTo>
                  <a:pt x="1631547" y="62408"/>
                </a:lnTo>
                <a:lnTo>
                  <a:pt x="1631547" y="86411"/>
                </a:lnTo>
                <a:lnTo>
                  <a:pt x="1571939" y="86411"/>
                </a:lnTo>
                <a:lnTo>
                  <a:pt x="1571939" y="153019"/>
                </a:lnTo>
                <a:lnTo>
                  <a:pt x="1642348" y="153019"/>
                </a:lnTo>
                <a:lnTo>
                  <a:pt x="1642348" y="176822"/>
                </a:lnTo>
                <a:lnTo>
                  <a:pt x="1459725" y="176822"/>
                </a:lnTo>
                <a:lnTo>
                  <a:pt x="1459725" y="153019"/>
                </a:lnTo>
                <a:lnTo>
                  <a:pt x="1485128" y="153019"/>
                </a:lnTo>
                <a:lnTo>
                  <a:pt x="1485128" y="41005"/>
                </a:lnTo>
                <a:lnTo>
                  <a:pt x="1510132" y="41005"/>
                </a:lnTo>
                <a:lnTo>
                  <a:pt x="1510132" y="153019"/>
                </a:lnTo>
                <a:lnTo>
                  <a:pt x="1546536" y="153019"/>
                </a:ln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74200">
              <a:lnSpc>
                <a:spcPct val="140000"/>
              </a:lnSpc>
              <a:defRPr/>
            </a:pPr>
            <a:endParaRPr lang="zh-CN" altLang="en-US" sz="1185" spc="254" dirty="0">
              <a:solidFill>
                <a:srgbClr val="ECBD8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C106BC4-5A71-42A4-8B46-CAF99D2FA880}"/>
              </a:ext>
            </a:extLst>
          </p:cNvPr>
          <p:cNvGrpSpPr/>
          <p:nvPr/>
        </p:nvGrpSpPr>
        <p:grpSpPr>
          <a:xfrm>
            <a:off x="4745214" y="4340541"/>
            <a:ext cx="3890785" cy="83250"/>
            <a:chOff x="3955432" y="5643520"/>
            <a:chExt cx="3026445" cy="86703"/>
          </a:xfr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</p:grpSpPr>
        <p:sp>
          <p:nvSpPr>
            <p:cNvPr id="18" name="Rectangle 151">
              <a:extLst>
                <a:ext uri="{FF2B5EF4-FFF2-40B4-BE49-F238E27FC236}">
                  <a16:creationId xmlns:a16="http://schemas.microsoft.com/office/drawing/2014/main" id="{AB1001C7-FC02-42A2-8DF9-23B0D91661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Rectangle 152">
              <a:extLst>
                <a:ext uri="{FF2B5EF4-FFF2-40B4-BE49-F238E27FC236}">
                  <a16:creationId xmlns:a16="http://schemas.microsoft.com/office/drawing/2014/main" id="{EBB21AA6-2831-4CEE-BD0A-32FB7B95C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Rectangle 153">
              <a:extLst>
                <a:ext uri="{FF2B5EF4-FFF2-40B4-BE49-F238E27FC236}">
                  <a16:creationId xmlns:a16="http://schemas.microsoft.com/office/drawing/2014/main" id="{7D98904E-8A91-41DD-B8A1-48A7459C54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Rectangle 154">
              <a:extLst>
                <a:ext uri="{FF2B5EF4-FFF2-40B4-BE49-F238E27FC236}">
                  <a16:creationId xmlns:a16="http://schemas.microsoft.com/office/drawing/2014/main" id="{D28F5FF0-C7DD-438D-A0B2-B98E86F6CB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Rectangle 155">
              <a:extLst>
                <a:ext uri="{FF2B5EF4-FFF2-40B4-BE49-F238E27FC236}">
                  <a16:creationId xmlns:a16="http://schemas.microsoft.com/office/drawing/2014/main" id="{640876A5-E206-4DB9-A65E-D1617F245A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Rectangle 156">
              <a:extLst>
                <a:ext uri="{FF2B5EF4-FFF2-40B4-BE49-F238E27FC236}">
                  <a16:creationId xmlns:a16="http://schemas.microsoft.com/office/drawing/2014/main" id="{1BFD4401-719B-4219-B69B-F87DE8D167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Rectangle 157">
              <a:extLst>
                <a:ext uri="{FF2B5EF4-FFF2-40B4-BE49-F238E27FC236}">
                  <a16:creationId xmlns:a16="http://schemas.microsoft.com/office/drawing/2014/main" id="{25A3CEE1-1E38-478F-98A7-C043A363E8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Rectangle 158">
              <a:extLst>
                <a:ext uri="{FF2B5EF4-FFF2-40B4-BE49-F238E27FC236}">
                  <a16:creationId xmlns:a16="http://schemas.microsoft.com/office/drawing/2014/main" id="{2B01424E-1DFD-44B6-A9A9-E9D8631E8D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Rectangle 159">
              <a:extLst>
                <a:ext uri="{FF2B5EF4-FFF2-40B4-BE49-F238E27FC236}">
                  <a16:creationId xmlns:a16="http://schemas.microsoft.com/office/drawing/2014/main" id="{549A3173-939E-44E8-B7D1-2162127FE1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Rectangle 160">
              <a:extLst>
                <a:ext uri="{FF2B5EF4-FFF2-40B4-BE49-F238E27FC236}">
                  <a16:creationId xmlns:a16="http://schemas.microsoft.com/office/drawing/2014/main" id="{15FB76F2-E622-46BF-AEAF-16A3ED3A89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Rectangle 161">
              <a:extLst>
                <a:ext uri="{FF2B5EF4-FFF2-40B4-BE49-F238E27FC236}">
                  <a16:creationId xmlns:a16="http://schemas.microsoft.com/office/drawing/2014/main" id="{66BCE7E3-F20A-4D0C-81EE-1031A8C6B5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Rectangle 162">
              <a:extLst>
                <a:ext uri="{FF2B5EF4-FFF2-40B4-BE49-F238E27FC236}">
                  <a16:creationId xmlns:a16="http://schemas.microsoft.com/office/drawing/2014/main" id="{CD47F3D1-FA02-42FD-AF60-3D99E588C9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Rectangle 163">
              <a:extLst>
                <a:ext uri="{FF2B5EF4-FFF2-40B4-BE49-F238E27FC236}">
                  <a16:creationId xmlns:a16="http://schemas.microsoft.com/office/drawing/2014/main" id="{E3D03B6F-3FA7-429F-8D9E-4D299E5EA0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Rectangle 164">
              <a:extLst>
                <a:ext uri="{FF2B5EF4-FFF2-40B4-BE49-F238E27FC236}">
                  <a16:creationId xmlns:a16="http://schemas.microsoft.com/office/drawing/2014/main" id="{7138BAC1-E801-4E20-8DCD-33C81A1C3A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Rectangle 165">
              <a:extLst>
                <a:ext uri="{FF2B5EF4-FFF2-40B4-BE49-F238E27FC236}">
                  <a16:creationId xmlns:a16="http://schemas.microsoft.com/office/drawing/2014/main" id="{C387AF53-B72F-472A-B357-3B9DF7C77E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Rectangle 166">
              <a:extLst>
                <a:ext uri="{FF2B5EF4-FFF2-40B4-BE49-F238E27FC236}">
                  <a16:creationId xmlns:a16="http://schemas.microsoft.com/office/drawing/2014/main" id="{EA70F6D0-B954-4A47-A846-E5FB5DF230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Rectangle 167">
              <a:extLst>
                <a:ext uri="{FF2B5EF4-FFF2-40B4-BE49-F238E27FC236}">
                  <a16:creationId xmlns:a16="http://schemas.microsoft.com/office/drawing/2014/main" id="{751FCDA5-8ECB-4FA4-9F65-4768BB30C7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Rectangle 168">
              <a:extLst>
                <a:ext uri="{FF2B5EF4-FFF2-40B4-BE49-F238E27FC236}">
                  <a16:creationId xmlns:a16="http://schemas.microsoft.com/office/drawing/2014/main" id="{B26EBBEE-B5AF-4F3E-9E71-F2CEC5725A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Rectangle 169">
              <a:extLst>
                <a:ext uri="{FF2B5EF4-FFF2-40B4-BE49-F238E27FC236}">
                  <a16:creationId xmlns:a16="http://schemas.microsoft.com/office/drawing/2014/main" id="{9330385C-797F-4C63-A603-9EEF07F33E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Rectangle 170">
              <a:extLst>
                <a:ext uri="{FF2B5EF4-FFF2-40B4-BE49-F238E27FC236}">
                  <a16:creationId xmlns:a16="http://schemas.microsoft.com/office/drawing/2014/main" id="{ECBEFCFF-6347-4B73-A3EA-0235540375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Rectangle 171">
              <a:extLst>
                <a:ext uri="{FF2B5EF4-FFF2-40B4-BE49-F238E27FC236}">
                  <a16:creationId xmlns:a16="http://schemas.microsoft.com/office/drawing/2014/main" id="{F319E5E2-ACBC-4F11-895D-BA53BC692C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Rectangle 172">
              <a:extLst>
                <a:ext uri="{FF2B5EF4-FFF2-40B4-BE49-F238E27FC236}">
                  <a16:creationId xmlns:a16="http://schemas.microsoft.com/office/drawing/2014/main" id="{90038663-61F8-45E7-A2CE-53D1B15F00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Rectangle 173">
              <a:extLst>
                <a:ext uri="{FF2B5EF4-FFF2-40B4-BE49-F238E27FC236}">
                  <a16:creationId xmlns:a16="http://schemas.microsoft.com/office/drawing/2014/main" id="{4900E0BB-A5C5-40BE-A9BD-A4D4421CBF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Rectangle 174">
              <a:extLst>
                <a:ext uri="{FF2B5EF4-FFF2-40B4-BE49-F238E27FC236}">
                  <a16:creationId xmlns:a16="http://schemas.microsoft.com/office/drawing/2014/main" id="{55EF1F25-05CF-474D-85FC-217BC90138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Rectangle 175">
              <a:extLst>
                <a:ext uri="{FF2B5EF4-FFF2-40B4-BE49-F238E27FC236}">
                  <a16:creationId xmlns:a16="http://schemas.microsoft.com/office/drawing/2014/main" id="{9029DBF4-1295-41C3-899B-F47C0E4F7C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Rectangle 176">
              <a:extLst>
                <a:ext uri="{FF2B5EF4-FFF2-40B4-BE49-F238E27FC236}">
                  <a16:creationId xmlns:a16="http://schemas.microsoft.com/office/drawing/2014/main" id="{C446EF4C-CFE5-4DF4-931B-E0B9704ECE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Rectangle 177">
              <a:extLst>
                <a:ext uri="{FF2B5EF4-FFF2-40B4-BE49-F238E27FC236}">
                  <a16:creationId xmlns:a16="http://schemas.microsoft.com/office/drawing/2014/main" id="{D035A4AD-C197-45DD-AB2A-DDF92D2C3C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Rectangle 178">
              <a:extLst>
                <a:ext uri="{FF2B5EF4-FFF2-40B4-BE49-F238E27FC236}">
                  <a16:creationId xmlns:a16="http://schemas.microsoft.com/office/drawing/2014/main" id="{891D6D00-3C05-4C9E-AA09-8555833D95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Rectangle 179">
              <a:extLst>
                <a:ext uri="{FF2B5EF4-FFF2-40B4-BE49-F238E27FC236}">
                  <a16:creationId xmlns:a16="http://schemas.microsoft.com/office/drawing/2014/main" id="{0AD93DC9-8159-4EB1-BDFA-CAAC6A1B2F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Rectangle 180">
              <a:extLst>
                <a:ext uri="{FF2B5EF4-FFF2-40B4-BE49-F238E27FC236}">
                  <a16:creationId xmlns:a16="http://schemas.microsoft.com/office/drawing/2014/main" id="{6F257D47-4658-461E-BE61-053026A114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Rectangle 181">
              <a:extLst>
                <a:ext uri="{FF2B5EF4-FFF2-40B4-BE49-F238E27FC236}">
                  <a16:creationId xmlns:a16="http://schemas.microsoft.com/office/drawing/2014/main" id="{84AA824E-BA56-48FF-9266-3AC443DA40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Rectangle 182">
              <a:extLst>
                <a:ext uri="{FF2B5EF4-FFF2-40B4-BE49-F238E27FC236}">
                  <a16:creationId xmlns:a16="http://schemas.microsoft.com/office/drawing/2014/main" id="{8552FF39-A0DF-40C9-9483-3161F063A7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Rectangle 183">
              <a:extLst>
                <a:ext uri="{FF2B5EF4-FFF2-40B4-BE49-F238E27FC236}">
                  <a16:creationId xmlns:a16="http://schemas.microsoft.com/office/drawing/2014/main" id="{C1CEED41-4C2C-41B6-8EBB-F93E45DB0B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Rectangle 184">
              <a:extLst>
                <a:ext uri="{FF2B5EF4-FFF2-40B4-BE49-F238E27FC236}">
                  <a16:creationId xmlns:a16="http://schemas.microsoft.com/office/drawing/2014/main" id="{44346A83-8ED1-4C43-9228-0E5BAB6093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Rectangle 185">
              <a:extLst>
                <a:ext uri="{FF2B5EF4-FFF2-40B4-BE49-F238E27FC236}">
                  <a16:creationId xmlns:a16="http://schemas.microsoft.com/office/drawing/2014/main" id="{459DE9A1-CE40-4E42-9919-7E1073EA06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Rectangle 186">
              <a:extLst>
                <a:ext uri="{FF2B5EF4-FFF2-40B4-BE49-F238E27FC236}">
                  <a16:creationId xmlns:a16="http://schemas.microsoft.com/office/drawing/2014/main" id="{02715E06-90F1-454B-90E0-6C110B4AEB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Rectangle 187">
              <a:extLst>
                <a:ext uri="{FF2B5EF4-FFF2-40B4-BE49-F238E27FC236}">
                  <a16:creationId xmlns:a16="http://schemas.microsoft.com/office/drawing/2014/main" id="{37C4BCC9-FF38-41B6-A09B-76AD410E12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Rectangle 188">
              <a:extLst>
                <a:ext uri="{FF2B5EF4-FFF2-40B4-BE49-F238E27FC236}">
                  <a16:creationId xmlns:a16="http://schemas.microsoft.com/office/drawing/2014/main" id="{BF7B80F2-D7F2-484E-930E-F7502A0A16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Rectangle 189">
              <a:extLst>
                <a:ext uri="{FF2B5EF4-FFF2-40B4-BE49-F238E27FC236}">
                  <a16:creationId xmlns:a16="http://schemas.microsoft.com/office/drawing/2014/main" id="{BBD6534C-CE24-48AE-8755-F19D03A444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Rectangle 190">
              <a:extLst>
                <a:ext uri="{FF2B5EF4-FFF2-40B4-BE49-F238E27FC236}">
                  <a16:creationId xmlns:a16="http://schemas.microsoft.com/office/drawing/2014/main" id="{DFD7FD04-FFCD-4CD2-BCD6-E158027FE2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Rectangle 191">
              <a:extLst>
                <a:ext uri="{FF2B5EF4-FFF2-40B4-BE49-F238E27FC236}">
                  <a16:creationId xmlns:a16="http://schemas.microsoft.com/office/drawing/2014/main" id="{B4147DC3-2086-4BF7-AAE5-F60007C12E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Rectangle 192">
              <a:extLst>
                <a:ext uri="{FF2B5EF4-FFF2-40B4-BE49-F238E27FC236}">
                  <a16:creationId xmlns:a16="http://schemas.microsoft.com/office/drawing/2014/main" id="{CB9F1C09-339B-4314-99CB-128D9311AD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Rectangle 193">
              <a:extLst>
                <a:ext uri="{FF2B5EF4-FFF2-40B4-BE49-F238E27FC236}">
                  <a16:creationId xmlns:a16="http://schemas.microsoft.com/office/drawing/2014/main" id="{1354F797-FB5E-421C-B401-03F4634AE7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Rectangle 194">
              <a:extLst>
                <a:ext uri="{FF2B5EF4-FFF2-40B4-BE49-F238E27FC236}">
                  <a16:creationId xmlns:a16="http://schemas.microsoft.com/office/drawing/2014/main" id="{DA226FA4-EA7A-4C01-8A16-1EB652C436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Rectangle 195">
              <a:extLst>
                <a:ext uri="{FF2B5EF4-FFF2-40B4-BE49-F238E27FC236}">
                  <a16:creationId xmlns:a16="http://schemas.microsoft.com/office/drawing/2014/main" id="{3B033564-E40B-47B6-88A7-9235C088FD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Rectangle 196">
              <a:extLst>
                <a:ext uri="{FF2B5EF4-FFF2-40B4-BE49-F238E27FC236}">
                  <a16:creationId xmlns:a16="http://schemas.microsoft.com/office/drawing/2014/main" id="{160DD50E-CDCD-4DFB-AC16-47BB1C8FB7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Rectangle 197">
              <a:extLst>
                <a:ext uri="{FF2B5EF4-FFF2-40B4-BE49-F238E27FC236}">
                  <a16:creationId xmlns:a16="http://schemas.microsoft.com/office/drawing/2014/main" id="{08E9A035-5759-4B9D-BF9C-C32560180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Rectangle 198">
              <a:extLst>
                <a:ext uri="{FF2B5EF4-FFF2-40B4-BE49-F238E27FC236}">
                  <a16:creationId xmlns:a16="http://schemas.microsoft.com/office/drawing/2014/main" id="{814824A5-4B91-418A-84EC-D2455DA500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Rectangle 199">
              <a:extLst>
                <a:ext uri="{FF2B5EF4-FFF2-40B4-BE49-F238E27FC236}">
                  <a16:creationId xmlns:a16="http://schemas.microsoft.com/office/drawing/2014/main" id="{F48D8CDF-71D6-4ED3-99B4-8BAF8842FE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Rectangle 200">
              <a:extLst>
                <a:ext uri="{FF2B5EF4-FFF2-40B4-BE49-F238E27FC236}">
                  <a16:creationId xmlns:a16="http://schemas.microsoft.com/office/drawing/2014/main" id="{1C01D6C7-71C5-4182-A790-F420E2520C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Rectangle 201">
              <a:extLst>
                <a:ext uri="{FF2B5EF4-FFF2-40B4-BE49-F238E27FC236}">
                  <a16:creationId xmlns:a16="http://schemas.microsoft.com/office/drawing/2014/main" id="{F933DFA5-4E42-42A9-A590-B9D08A0C2E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Rectangle 202">
              <a:extLst>
                <a:ext uri="{FF2B5EF4-FFF2-40B4-BE49-F238E27FC236}">
                  <a16:creationId xmlns:a16="http://schemas.microsoft.com/office/drawing/2014/main" id="{39B3BA29-C69F-4ADD-BD19-D80689E1C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Rectangle 203">
              <a:extLst>
                <a:ext uri="{FF2B5EF4-FFF2-40B4-BE49-F238E27FC236}">
                  <a16:creationId xmlns:a16="http://schemas.microsoft.com/office/drawing/2014/main" id="{ED4DD807-698D-43F6-9600-867EC2772B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Rectangle 204">
              <a:extLst>
                <a:ext uri="{FF2B5EF4-FFF2-40B4-BE49-F238E27FC236}">
                  <a16:creationId xmlns:a16="http://schemas.microsoft.com/office/drawing/2014/main" id="{074C4B00-846F-4E62-8CA1-C9B73B9237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Rectangle 205">
              <a:extLst>
                <a:ext uri="{FF2B5EF4-FFF2-40B4-BE49-F238E27FC236}">
                  <a16:creationId xmlns:a16="http://schemas.microsoft.com/office/drawing/2014/main" id="{3B269F5A-20DA-4262-A836-6E30062175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Rectangle 206">
              <a:extLst>
                <a:ext uri="{FF2B5EF4-FFF2-40B4-BE49-F238E27FC236}">
                  <a16:creationId xmlns:a16="http://schemas.microsoft.com/office/drawing/2014/main" id="{6EE1D2CF-13E4-4B3B-92D3-0E382A62AA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Rectangle 207">
              <a:extLst>
                <a:ext uri="{FF2B5EF4-FFF2-40B4-BE49-F238E27FC236}">
                  <a16:creationId xmlns:a16="http://schemas.microsoft.com/office/drawing/2014/main" id="{9FFF9B58-6C47-4849-A8FD-A9EAC4AEF7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Rectangle 208">
              <a:extLst>
                <a:ext uri="{FF2B5EF4-FFF2-40B4-BE49-F238E27FC236}">
                  <a16:creationId xmlns:a16="http://schemas.microsoft.com/office/drawing/2014/main" id="{E6F4E9D2-EB43-43B7-93F6-8A8809CDF8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Rectangle 209">
              <a:extLst>
                <a:ext uri="{FF2B5EF4-FFF2-40B4-BE49-F238E27FC236}">
                  <a16:creationId xmlns:a16="http://schemas.microsoft.com/office/drawing/2014/main" id="{BF77EF9E-7C77-457E-91C1-F138149B55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Rectangle 210">
              <a:extLst>
                <a:ext uri="{FF2B5EF4-FFF2-40B4-BE49-F238E27FC236}">
                  <a16:creationId xmlns:a16="http://schemas.microsoft.com/office/drawing/2014/main" id="{E59D309C-B579-4237-AA1D-6E6EBCE1C7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Rectangle 211">
              <a:extLst>
                <a:ext uri="{FF2B5EF4-FFF2-40B4-BE49-F238E27FC236}">
                  <a16:creationId xmlns:a16="http://schemas.microsoft.com/office/drawing/2014/main" id="{643C4263-B1DA-4630-BAB6-2C24FAA52C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Rectangle 212">
              <a:extLst>
                <a:ext uri="{FF2B5EF4-FFF2-40B4-BE49-F238E27FC236}">
                  <a16:creationId xmlns:a16="http://schemas.microsoft.com/office/drawing/2014/main" id="{711A9397-DF80-4B67-8EB5-4E4D616167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Rectangle 213">
              <a:extLst>
                <a:ext uri="{FF2B5EF4-FFF2-40B4-BE49-F238E27FC236}">
                  <a16:creationId xmlns:a16="http://schemas.microsoft.com/office/drawing/2014/main" id="{B790F561-78A9-4A2E-B0CB-6CD4F15ABE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Rectangle 214">
              <a:extLst>
                <a:ext uri="{FF2B5EF4-FFF2-40B4-BE49-F238E27FC236}">
                  <a16:creationId xmlns:a16="http://schemas.microsoft.com/office/drawing/2014/main" id="{5078FE37-C098-400C-81E2-2AFFB5EE4E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Rectangle 215">
              <a:extLst>
                <a:ext uri="{FF2B5EF4-FFF2-40B4-BE49-F238E27FC236}">
                  <a16:creationId xmlns:a16="http://schemas.microsoft.com/office/drawing/2014/main" id="{6522BB42-2B6A-4848-B899-D77766DDA0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Rectangle 216">
              <a:extLst>
                <a:ext uri="{FF2B5EF4-FFF2-40B4-BE49-F238E27FC236}">
                  <a16:creationId xmlns:a16="http://schemas.microsoft.com/office/drawing/2014/main" id="{71575DB5-7629-452F-AF9B-7F1E97929C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Rectangle 217">
              <a:extLst>
                <a:ext uri="{FF2B5EF4-FFF2-40B4-BE49-F238E27FC236}">
                  <a16:creationId xmlns:a16="http://schemas.microsoft.com/office/drawing/2014/main" id="{64C2A3F2-6376-42CB-A344-A8692D4A09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Rectangle 218">
              <a:extLst>
                <a:ext uri="{FF2B5EF4-FFF2-40B4-BE49-F238E27FC236}">
                  <a16:creationId xmlns:a16="http://schemas.microsoft.com/office/drawing/2014/main" id="{5A130530-4946-401E-84FF-1530DF6D1A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Rectangle 219">
              <a:extLst>
                <a:ext uri="{FF2B5EF4-FFF2-40B4-BE49-F238E27FC236}">
                  <a16:creationId xmlns:a16="http://schemas.microsoft.com/office/drawing/2014/main" id="{404DDD0C-2474-49E8-AACF-9E1E32D0FB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Rectangle 220">
              <a:extLst>
                <a:ext uri="{FF2B5EF4-FFF2-40B4-BE49-F238E27FC236}">
                  <a16:creationId xmlns:a16="http://schemas.microsoft.com/office/drawing/2014/main" id="{17E9CD73-BD23-4E37-A8C8-B0E960269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Rectangle 221">
              <a:extLst>
                <a:ext uri="{FF2B5EF4-FFF2-40B4-BE49-F238E27FC236}">
                  <a16:creationId xmlns:a16="http://schemas.microsoft.com/office/drawing/2014/main" id="{D1A480CB-0AC3-4118-B148-A5C744E26F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Rectangle 222">
              <a:extLst>
                <a:ext uri="{FF2B5EF4-FFF2-40B4-BE49-F238E27FC236}">
                  <a16:creationId xmlns:a16="http://schemas.microsoft.com/office/drawing/2014/main" id="{31E2BEDD-58A0-4B7D-B091-BEC54AC923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Rectangle 223">
              <a:extLst>
                <a:ext uri="{FF2B5EF4-FFF2-40B4-BE49-F238E27FC236}">
                  <a16:creationId xmlns:a16="http://schemas.microsoft.com/office/drawing/2014/main" id="{7ECF36AB-49D7-4AAB-AEE4-4698CBC88D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Rectangle 224">
              <a:extLst>
                <a:ext uri="{FF2B5EF4-FFF2-40B4-BE49-F238E27FC236}">
                  <a16:creationId xmlns:a16="http://schemas.microsoft.com/office/drawing/2014/main" id="{84F2FE29-516D-4B0B-9E9B-CF52ECE2D7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Rectangle 225">
              <a:extLst>
                <a:ext uri="{FF2B5EF4-FFF2-40B4-BE49-F238E27FC236}">
                  <a16:creationId xmlns:a16="http://schemas.microsoft.com/office/drawing/2014/main" id="{FD294811-9BDF-4717-8F06-8239D5B208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Rectangle 226">
              <a:extLst>
                <a:ext uri="{FF2B5EF4-FFF2-40B4-BE49-F238E27FC236}">
                  <a16:creationId xmlns:a16="http://schemas.microsoft.com/office/drawing/2014/main" id="{1FB19D2E-EF29-4051-8BF2-D31B730F7E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Rectangle 227">
              <a:extLst>
                <a:ext uri="{FF2B5EF4-FFF2-40B4-BE49-F238E27FC236}">
                  <a16:creationId xmlns:a16="http://schemas.microsoft.com/office/drawing/2014/main" id="{854A2A88-ED02-4E17-86A3-CDCB20C759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Rectangle 228">
              <a:extLst>
                <a:ext uri="{FF2B5EF4-FFF2-40B4-BE49-F238E27FC236}">
                  <a16:creationId xmlns:a16="http://schemas.microsoft.com/office/drawing/2014/main" id="{35FF1E4B-F58E-4E33-82AB-D2C616F115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AB71CE6D-2E1B-4F06-89BE-B749D1C859FC}"/>
              </a:ext>
            </a:extLst>
          </p:cNvPr>
          <p:cNvGrpSpPr/>
          <p:nvPr/>
        </p:nvGrpSpPr>
        <p:grpSpPr>
          <a:xfrm>
            <a:off x="4719999" y="4631626"/>
            <a:ext cx="4520522" cy="908749"/>
            <a:chOff x="4592998" y="4518814"/>
            <a:chExt cx="4955347" cy="996161"/>
          </a:xfrm>
        </p:grpSpPr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id="{5C2DCA89-5130-4FA1-85FD-047551B7A539}"/>
                </a:ext>
              </a:extLst>
            </p:cNvPr>
            <p:cNvGrpSpPr/>
            <p:nvPr/>
          </p:nvGrpSpPr>
          <p:grpSpPr>
            <a:xfrm>
              <a:off x="4592998" y="4906449"/>
              <a:ext cx="4955347" cy="221986"/>
              <a:chOff x="4592998" y="5031776"/>
              <a:chExt cx="4955347" cy="221986"/>
            </a:xfrm>
          </p:grpSpPr>
          <p:sp>
            <p:nvSpPr>
              <p:cNvPr id="104" name="任意多边形: 形状 90">
                <a:extLst>
                  <a:ext uri="{FF2B5EF4-FFF2-40B4-BE49-F238E27FC236}">
                    <a16:creationId xmlns:a16="http://schemas.microsoft.com/office/drawing/2014/main" id="{6A2CB27F-0B1E-4FF7-9C1C-5B52B517E992}"/>
                  </a:ext>
                </a:extLst>
              </p:cNvPr>
              <p:cNvSpPr/>
              <p:nvPr/>
            </p:nvSpPr>
            <p:spPr>
              <a:xfrm>
                <a:off x="4592998" y="5042635"/>
                <a:ext cx="4955347" cy="200269"/>
              </a:xfrm>
              <a:custGeom>
                <a:avLst/>
                <a:gdLst>
                  <a:gd name="connsiteX0" fmla="*/ 3434461 w 6487123"/>
                  <a:gd name="connsiteY0" fmla="*/ 212852 h 262175"/>
                  <a:gd name="connsiteX1" fmla="*/ 3444667 w 6487123"/>
                  <a:gd name="connsiteY1" fmla="*/ 217077 h 262175"/>
                  <a:gd name="connsiteX2" fmla="*/ 3449073 w 6487123"/>
                  <a:gd name="connsiteY2" fmla="*/ 228594 h 262175"/>
                  <a:gd name="connsiteX3" fmla="*/ 3444667 w 6487123"/>
                  <a:gd name="connsiteY3" fmla="*/ 239890 h 262175"/>
                  <a:gd name="connsiteX4" fmla="*/ 3434461 w 6487123"/>
                  <a:gd name="connsiteY4" fmla="*/ 244086 h 262175"/>
                  <a:gd name="connsiteX5" fmla="*/ 3424254 w 6487123"/>
                  <a:gd name="connsiteY5" fmla="*/ 239892 h 262175"/>
                  <a:gd name="connsiteX6" fmla="*/ 3419848 w 6487123"/>
                  <a:gd name="connsiteY6" fmla="*/ 228612 h 262175"/>
                  <a:gd name="connsiteX7" fmla="*/ 3424254 w 6487123"/>
                  <a:gd name="connsiteY7" fmla="*/ 217079 h 262175"/>
                  <a:gd name="connsiteX8" fmla="*/ 3434461 w 6487123"/>
                  <a:gd name="connsiteY8" fmla="*/ 212852 h 262175"/>
                  <a:gd name="connsiteX9" fmla="*/ 2390706 w 6487123"/>
                  <a:gd name="connsiteY9" fmla="*/ 209948 h 262175"/>
                  <a:gd name="connsiteX10" fmla="*/ 2429773 w 6487123"/>
                  <a:gd name="connsiteY10" fmla="*/ 222061 h 262175"/>
                  <a:gd name="connsiteX11" fmla="*/ 2468776 w 6487123"/>
                  <a:gd name="connsiteY11" fmla="*/ 236085 h 262175"/>
                  <a:gd name="connsiteX12" fmla="*/ 2500576 w 6487123"/>
                  <a:gd name="connsiteY12" fmla="*/ 249536 h 262175"/>
                  <a:gd name="connsiteX13" fmla="*/ 2492543 w 6487123"/>
                  <a:gd name="connsiteY13" fmla="*/ 261297 h 262175"/>
                  <a:gd name="connsiteX14" fmla="*/ 2461658 w 6487123"/>
                  <a:gd name="connsiteY14" fmla="*/ 247400 h 262175"/>
                  <a:gd name="connsiteX15" fmla="*/ 2422739 w 6487123"/>
                  <a:gd name="connsiteY15" fmla="*/ 232738 h 262175"/>
                  <a:gd name="connsiteX16" fmla="*/ 2383248 w 6487123"/>
                  <a:gd name="connsiteY16" fmla="*/ 219988 h 262175"/>
                  <a:gd name="connsiteX17" fmla="*/ 5724639 w 6487123"/>
                  <a:gd name="connsiteY17" fmla="*/ 203943 h 262175"/>
                  <a:gd name="connsiteX18" fmla="*/ 5763950 w 6487123"/>
                  <a:gd name="connsiteY18" fmla="*/ 217690 h 262175"/>
                  <a:gd name="connsiteX19" fmla="*/ 5802942 w 6487123"/>
                  <a:gd name="connsiteY19" fmla="*/ 233415 h 262175"/>
                  <a:gd name="connsiteX20" fmla="*/ 5834221 w 6487123"/>
                  <a:gd name="connsiteY20" fmla="*/ 248119 h 262175"/>
                  <a:gd name="connsiteX21" fmla="*/ 5826475 w 6487123"/>
                  <a:gd name="connsiteY21" fmla="*/ 260454 h 262175"/>
                  <a:gd name="connsiteX22" fmla="*/ 5795600 w 6487123"/>
                  <a:gd name="connsiteY22" fmla="*/ 245229 h 262175"/>
                  <a:gd name="connsiteX23" fmla="*/ 5756757 w 6487123"/>
                  <a:gd name="connsiteY23" fmla="*/ 228730 h 262175"/>
                  <a:gd name="connsiteX24" fmla="*/ 5717467 w 6487123"/>
                  <a:gd name="connsiteY24" fmla="*/ 214269 h 262175"/>
                  <a:gd name="connsiteX25" fmla="*/ 382373 w 6487123"/>
                  <a:gd name="connsiteY25" fmla="*/ 180688 h 262175"/>
                  <a:gd name="connsiteX26" fmla="*/ 408585 w 6487123"/>
                  <a:gd name="connsiteY26" fmla="*/ 202245 h 262175"/>
                  <a:gd name="connsiteX27" fmla="*/ 442327 w 6487123"/>
                  <a:gd name="connsiteY27" fmla="*/ 219712 h 262175"/>
                  <a:gd name="connsiteX28" fmla="*/ 476965 w 6487123"/>
                  <a:gd name="connsiteY28" fmla="*/ 202245 h 262175"/>
                  <a:gd name="connsiteX29" fmla="*/ 504290 w 6487123"/>
                  <a:gd name="connsiteY29" fmla="*/ 180688 h 262175"/>
                  <a:gd name="connsiteX30" fmla="*/ 2372060 w 6487123"/>
                  <a:gd name="connsiteY30" fmla="*/ 170648 h 262175"/>
                  <a:gd name="connsiteX31" fmla="*/ 2386117 w 6487123"/>
                  <a:gd name="connsiteY31" fmla="*/ 170648 h 262175"/>
                  <a:gd name="connsiteX32" fmla="*/ 2367981 w 6487123"/>
                  <a:gd name="connsiteY32" fmla="*/ 216865 h 262175"/>
                  <a:gd name="connsiteX33" fmla="*/ 2327278 w 6487123"/>
                  <a:gd name="connsiteY33" fmla="*/ 245870 h 262175"/>
                  <a:gd name="connsiteX34" fmla="*/ 2254446 w 6487123"/>
                  <a:gd name="connsiteY34" fmla="*/ 261871 h 262175"/>
                  <a:gd name="connsiteX35" fmla="*/ 2251972 w 6487123"/>
                  <a:gd name="connsiteY35" fmla="*/ 255775 h 262175"/>
                  <a:gd name="connsiteX36" fmla="*/ 2248421 w 6487123"/>
                  <a:gd name="connsiteY36" fmla="*/ 250109 h 262175"/>
                  <a:gd name="connsiteX37" fmla="*/ 2318151 w 6487123"/>
                  <a:gd name="connsiteY37" fmla="*/ 236330 h 262175"/>
                  <a:gd name="connsiteX38" fmla="*/ 2356070 w 6487123"/>
                  <a:gd name="connsiteY38" fmla="*/ 211011 h 262175"/>
                  <a:gd name="connsiteX39" fmla="*/ 2372060 w 6487123"/>
                  <a:gd name="connsiteY39" fmla="*/ 170648 h 262175"/>
                  <a:gd name="connsiteX40" fmla="*/ 5708287 w 6487123"/>
                  <a:gd name="connsiteY40" fmla="*/ 156323 h 262175"/>
                  <a:gd name="connsiteX41" fmla="*/ 5722343 w 6487123"/>
                  <a:gd name="connsiteY41" fmla="*/ 156323 h 262175"/>
                  <a:gd name="connsiteX42" fmla="*/ 5705197 w 6487123"/>
                  <a:gd name="connsiteY42" fmla="*/ 208107 h 262175"/>
                  <a:gd name="connsiteX43" fmla="*/ 5665290 w 6487123"/>
                  <a:gd name="connsiteY43" fmla="*/ 242424 h 262175"/>
                  <a:gd name="connsiteX44" fmla="*/ 5591533 w 6487123"/>
                  <a:gd name="connsiteY44" fmla="*/ 261888 h 262175"/>
                  <a:gd name="connsiteX45" fmla="*/ 5588952 w 6487123"/>
                  <a:gd name="connsiteY45" fmla="*/ 256223 h 262175"/>
                  <a:gd name="connsiteX46" fmla="*/ 5585510 w 6487123"/>
                  <a:gd name="connsiteY46" fmla="*/ 250988 h 262175"/>
                  <a:gd name="connsiteX47" fmla="*/ 5655845 w 6487123"/>
                  <a:gd name="connsiteY47" fmla="*/ 233075 h 262175"/>
                  <a:gd name="connsiteX48" fmla="*/ 5693031 w 6487123"/>
                  <a:gd name="connsiteY48" fmla="*/ 202348 h 262175"/>
                  <a:gd name="connsiteX49" fmla="*/ 5708287 w 6487123"/>
                  <a:gd name="connsiteY49" fmla="*/ 156323 h 262175"/>
                  <a:gd name="connsiteX50" fmla="*/ 2928003 w 6487123"/>
                  <a:gd name="connsiteY50" fmla="*/ 148004 h 262175"/>
                  <a:gd name="connsiteX51" fmla="*/ 2928003 w 6487123"/>
                  <a:gd name="connsiteY51" fmla="*/ 200213 h 262175"/>
                  <a:gd name="connsiteX52" fmla="*/ 2956008 w 6487123"/>
                  <a:gd name="connsiteY52" fmla="*/ 195658 h 262175"/>
                  <a:gd name="connsiteX53" fmla="*/ 2985949 w 6487123"/>
                  <a:gd name="connsiteY53" fmla="*/ 190460 h 262175"/>
                  <a:gd name="connsiteX54" fmla="*/ 2985949 w 6487123"/>
                  <a:gd name="connsiteY54" fmla="*/ 148004 h 262175"/>
                  <a:gd name="connsiteX55" fmla="*/ 2289444 w 6487123"/>
                  <a:gd name="connsiteY55" fmla="*/ 145153 h 262175"/>
                  <a:gd name="connsiteX56" fmla="*/ 2466438 w 6487123"/>
                  <a:gd name="connsiteY56" fmla="*/ 145153 h 262175"/>
                  <a:gd name="connsiteX57" fmla="*/ 2466438 w 6487123"/>
                  <a:gd name="connsiteY57" fmla="*/ 223718 h 262175"/>
                  <a:gd name="connsiteX58" fmla="*/ 2452669 w 6487123"/>
                  <a:gd name="connsiteY58" fmla="*/ 223718 h 262175"/>
                  <a:gd name="connsiteX59" fmla="*/ 2452669 w 6487123"/>
                  <a:gd name="connsiteY59" fmla="*/ 157452 h 262175"/>
                  <a:gd name="connsiteX60" fmla="*/ 2302639 w 6487123"/>
                  <a:gd name="connsiteY60" fmla="*/ 157452 h 262175"/>
                  <a:gd name="connsiteX61" fmla="*/ 2302639 w 6487123"/>
                  <a:gd name="connsiteY61" fmla="*/ 225152 h 262175"/>
                  <a:gd name="connsiteX62" fmla="*/ 2289444 w 6487123"/>
                  <a:gd name="connsiteY62" fmla="*/ 225152 h 262175"/>
                  <a:gd name="connsiteX63" fmla="*/ 4109219 w 6487123"/>
                  <a:gd name="connsiteY63" fmla="*/ 137659 h 262175"/>
                  <a:gd name="connsiteX64" fmla="*/ 4109219 w 6487123"/>
                  <a:gd name="connsiteY64" fmla="*/ 200805 h 262175"/>
                  <a:gd name="connsiteX65" fmla="*/ 4190723 w 6487123"/>
                  <a:gd name="connsiteY65" fmla="*/ 200805 h 262175"/>
                  <a:gd name="connsiteX66" fmla="*/ 4190723 w 6487123"/>
                  <a:gd name="connsiteY66" fmla="*/ 137659 h 262175"/>
                  <a:gd name="connsiteX67" fmla="*/ 5623663 w 6487123"/>
                  <a:gd name="connsiteY67" fmla="*/ 134521 h 262175"/>
                  <a:gd name="connsiteX68" fmla="*/ 5802379 w 6487123"/>
                  <a:gd name="connsiteY68" fmla="*/ 134521 h 262175"/>
                  <a:gd name="connsiteX69" fmla="*/ 5802379 w 6487123"/>
                  <a:gd name="connsiteY69" fmla="*/ 213122 h 262175"/>
                  <a:gd name="connsiteX70" fmla="*/ 5788323 w 6487123"/>
                  <a:gd name="connsiteY70" fmla="*/ 213122 h 262175"/>
                  <a:gd name="connsiteX71" fmla="*/ 5788323 w 6487123"/>
                  <a:gd name="connsiteY71" fmla="*/ 147430 h 262175"/>
                  <a:gd name="connsiteX72" fmla="*/ 5637145 w 6487123"/>
                  <a:gd name="connsiteY72" fmla="*/ 147430 h 262175"/>
                  <a:gd name="connsiteX73" fmla="*/ 5637145 w 6487123"/>
                  <a:gd name="connsiteY73" fmla="*/ 214556 h 262175"/>
                  <a:gd name="connsiteX74" fmla="*/ 5623663 w 6487123"/>
                  <a:gd name="connsiteY74" fmla="*/ 214556 h 262175"/>
                  <a:gd name="connsiteX75" fmla="*/ 4096059 w 6487123"/>
                  <a:gd name="connsiteY75" fmla="*/ 125359 h 262175"/>
                  <a:gd name="connsiteX76" fmla="*/ 4204170 w 6487123"/>
                  <a:gd name="connsiteY76" fmla="*/ 125359 h 262175"/>
                  <a:gd name="connsiteX77" fmla="*/ 4204170 w 6487123"/>
                  <a:gd name="connsiteY77" fmla="*/ 213104 h 262175"/>
                  <a:gd name="connsiteX78" fmla="*/ 4096059 w 6487123"/>
                  <a:gd name="connsiteY78" fmla="*/ 213104 h 262175"/>
                  <a:gd name="connsiteX79" fmla="*/ 374627 w 6487123"/>
                  <a:gd name="connsiteY79" fmla="*/ 111554 h 262175"/>
                  <a:gd name="connsiteX80" fmla="*/ 374627 w 6487123"/>
                  <a:gd name="connsiteY80" fmla="*/ 135686 h 262175"/>
                  <a:gd name="connsiteX81" fmla="*/ 517199 w 6487123"/>
                  <a:gd name="connsiteY81" fmla="*/ 135686 h 262175"/>
                  <a:gd name="connsiteX82" fmla="*/ 517199 w 6487123"/>
                  <a:gd name="connsiteY82" fmla="*/ 111554 h 262175"/>
                  <a:gd name="connsiteX83" fmla="*/ 6284311 w 6487123"/>
                  <a:gd name="connsiteY83" fmla="*/ 101801 h 262175"/>
                  <a:gd name="connsiteX84" fmla="*/ 6284311 w 6487123"/>
                  <a:gd name="connsiteY84" fmla="*/ 157201 h 262175"/>
                  <a:gd name="connsiteX85" fmla="*/ 6371803 w 6487123"/>
                  <a:gd name="connsiteY85" fmla="*/ 157201 h 262175"/>
                  <a:gd name="connsiteX86" fmla="*/ 6371803 w 6487123"/>
                  <a:gd name="connsiteY86" fmla="*/ 101801 h 262175"/>
                  <a:gd name="connsiteX87" fmla="*/ 5463235 w 6487123"/>
                  <a:gd name="connsiteY87" fmla="*/ 97784 h 262175"/>
                  <a:gd name="connsiteX88" fmla="*/ 5429803 w 6487123"/>
                  <a:gd name="connsiteY88" fmla="*/ 112496 h 262175"/>
                  <a:gd name="connsiteX89" fmla="*/ 5412728 w 6487123"/>
                  <a:gd name="connsiteY89" fmla="*/ 153472 h 262175"/>
                  <a:gd name="connsiteX90" fmla="*/ 5506856 w 6487123"/>
                  <a:gd name="connsiteY90" fmla="*/ 153472 h 262175"/>
                  <a:gd name="connsiteX91" fmla="*/ 5495054 w 6487123"/>
                  <a:gd name="connsiteY91" fmla="*/ 111742 h 262175"/>
                  <a:gd name="connsiteX92" fmla="*/ 5463235 w 6487123"/>
                  <a:gd name="connsiteY92" fmla="*/ 97784 h 262175"/>
                  <a:gd name="connsiteX93" fmla="*/ 6031869 w 6487123"/>
                  <a:gd name="connsiteY93" fmla="*/ 96655 h 262175"/>
                  <a:gd name="connsiteX94" fmla="*/ 6058800 w 6487123"/>
                  <a:gd name="connsiteY94" fmla="*/ 112182 h 262175"/>
                  <a:gd name="connsiteX95" fmla="*/ 6080351 w 6487123"/>
                  <a:gd name="connsiteY95" fmla="*/ 128784 h 262175"/>
                  <a:gd name="connsiteX96" fmla="*/ 6073465 w 6487123"/>
                  <a:gd name="connsiteY96" fmla="*/ 139971 h 262175"/>
                  <a:gd name="connsiteX97" fmla="*/ 6051950 w 6487123"/>
                  <a:gd name="connsiteY97" fmla="*/ 122652 h 262175"/>
                  <a:gd name="connsiteX98" fmla="*/ 6025272 w 6487123"/>
                  <a:gd name="connsiteY98" fmla="*/ 106409 h 262175"/>
                  <a:gd name="connsiteX99" fmla="*/ 76558 w 6487123"/>
                  <a:gd name="connsiteY99" fmla="*/ 92047 h 262175"/>
                  <a:gd name="connsiteX100" fmla="*/ 76558 w 6487123"/>
                  <a:gd name="connsiteY100" fmla="*/ 167241 h 262175"/>
                  <a:gd name="connsiteX101" fmla="*/ 157488 w 6487123"/>
                  <a:gd name="connsiteY101" fmla="*/ 167241 h 262175"/>
                  <a:gd name="connsiteX102" fmla="*/ 157488 w 6487123"/>
                  <a:gd name="connsiteY102" fmla="*/ 92047 h 262175"/>
                  <a:gd name="connsiteX103" fmla="*/ 6270828 w 6487123"/>
                  <a:gd name="connsiteY103" fmla="*/ 89215 h 262175"/>
                  <a:gd name="connsiteX104" fmla="*/ 6385287 w 6487123"/>
                  <a:gd name="connsiteY104" fmla="*/ 89215 h 262175"/>
                  <a:gd name="connsiteX105" fmla="*/ 6385287 w 6487123"/>
                  <a:gd name="connsiteY105" fmla="*/ 169787 h 262175"/>
                  <a:gd name="connsiteX106" fmla="*/ 6284311 w 6487123"/>
                  <a:gd name="connsiteY106" fmla="*/ 169787 h 262175"/>
                  <a:gd name="connsiteX107" fmla="*/ 6284311 w 6487123"/>
                  <a:gd name="connsiteY107" fmla="*/ 221451 h 262175"/>
                  <a:gd name="connsiteX108" fmla="*/ 6291195 w 6487123"/>
                  <a:gd name="connsiteY108" fmla="*/ 237557 h 262175"/>
                  <a:gd name="connsiteX109" fmla="*/ 6321316 w 6487123"/>
                  <a:gd name="connsiteY109" fmla="*/ 241826 h 262175"/>
                  <a:gd name="connsiteX110" fmla="*/ 6441512 w 6487123"/>
                  <a:gd name="connsiteY110" fmla="*/ 241826 h 262175"/>
                  <a:gd name="connsiteX111" fmla="*/ 6465931 w 6487123"/>
                  <a:gd name="connsiteY111" fmla="*/ 234293 h 262175"/>
                  <a:gd name="connsiteX112" fmla="*/ 6473354 w 6487123"/>
                  <a:gd name="connsiteY112" fmla="*/ 203084 h 262175"/>
                  <a:gd name="connsiteX113" fmla="*/ 6480131 w 6487123"/>
                  <a:gd name="connsiteY113" fmla="*/ 206456 h 262175"/>
                  <a:gd name="connsiteX114" fmla="*/ 6487123 w 6487123"/>
                  <a:gd name="connsiteY114" fmla="*/ 208536 h 262175"/>
                  <a:gd name="connsiteX115" fmla="*/ 6481524 w 6487123"/>
                  <a:gd name="connsiteY115" fmla="*/ 236646 h 262175"/>
                  <a:gd name="connsiteX116" fmla="*/ 6468147 w 6487123"/>
                  <a:gd name="connsiteY116" fmla="*/ 250977 h 262175"/>
                  <a:gd name="connsiteX117" fmla="*/ 6440939 w 6487123"/>
                  <a:gd name="connsiteY117" fmla="*/ 254986 h 262175"/>
                  <a:gd name="connsiteX118" fmla="*/ 6323325 w 6487123"/>
                  <a:gd name="connsiteY118" fmla="*/ 254986 h 262175"/>
                  <a:gd name="connsiteX119" fmla="*/ 6282015 w 6487123"/>
                  <a:gd name="connsiteY119" fmla="*/ 248434 h 262175"/>
                  <a:gd name="connsiteX120" fmla="*/ 6270828 w 6487123"/>
                  <a:gd name="connsiteY120" fmla="*/ 221451 h 262175"/>
                  <a:gd name="connsiteX121" fmla="*/ 2928003 w 6487123"/>
                  <a:gd name="connsiteY121" fmla="*/ 87763 h 262175"/>
                  <a:gd name="connsiteX122" fmla="*/ 2928003 w 6487123"/>
                  <a:gd name="connsiteY122" fmla="*/ 135381 h 262175"/>
                  <a:gd name="connsiteX123" fmla="*/ 2985949 w 6487123"/>
                  <a:gd name="connsiteY123" fmla="*/ 135381 h 262175"/>
                  <a:gd name="connsiteX124" fmla="*/ 2985949 w 6487123"/>
                  <a:gd name="connsiteY124" fmla="*/ 87763 h 262175"/>
                  <a:gd name="connsiteX125" fmla="*/ 5130561 w 6487123"/>
                  <a:gd name="connsiteY125" fmla="*/ 87494 h 262175"/>
                  <a:gd name="connsiteX126" fmla="*/ 5147163 w 6487123"/>
                  <a:gd name="connsiteY126" fmla="*/ 87494 h 262175"/>
                  <a:gd name="connsiteX127" fmla="*/ 5147163 w 6487123"/>
                  <a:gd name="connsiteY127" fmla="*/ 240356 h 262175"/>
                  <a:gd name="connsiteX128" fmla="*/ 5130561 w 6487123"/>
                  <a:gd name="connsiteY128" fmla="*/ 240356 h 262175"/>
                  <a:gd name="connsiteX129" fmla="*/ 2062821 w 6487123"/>
                  <a:gd name="connsiteY129" fmla="*/ 86884 h 262175"/>
                  <a:gd name="connsiteX130" fmla="*/ 2059665 w 6487123"/>
                  <a:gd name="connsiteY130" fmla="*/ 116843 h 262175"/>
                  <a:gd name="connsiteX131" fmla="*/ 2054789 w 6487123"/>
                  <a:gd name="connsiteY131" fmla="*/ 144866 h 262175"/>
                  <a:gd name="connsiteX132" fmla="*/ 2146012 w 6487123"/>
                  <a:gd name="connsiteY132" fmla="*/ 144866 h 262175"/>
                  <a:gd name="connsiteX133" fmla="*/ 2146012 w 6487123"/>
                  <a:gd name="connsiteY133" fmla="*/ 86884 h 262175"/>
                  <a:gd name="connsiteX134" fmla="*/ 1971312 w 6487123"/>
                  <a:gd name="connsiteY134" fmla="*/ 86884 h 262175"/>
                  <a:gd name="connsiteX135" fmla="*/ 1971312 w 6487123"/>
                  <a:gd name="connsiteY135" fmla="*/ 144866 h 262175"/>
                  <a:gd name="connsiteX136" fmla="*/ 2040732 w 6487123"/>
                  <a:gd name="connsiteY136" fmla="*/ 144866 h 262175"/>
                  <a:gd name="connsiteX137" fmla="*/ 2045466 w 6487123"/>
                  <a:gd name="connsiteY137" fmla="*/ 116951 h 262175"/>
                  <a:gd name="connsiteX138" fmla="*/ 2048478 w 6487123"/>
                  <a:gd name="connsiteY138" fmla="*/ 86884 h 262175"/>
                  <a:gd name="connsiteX139" fmla="*/ 5462948 w 6487123"/>
                  <a:gd name="connsiteY139" fmla="*/ 83478 h 262175"/>
                  <a:gd name="connsiteX140" fmla="*/ 5506369 w 6487123"/>
                  <a:gd name="connsiteY140" fmla="*/ 102256 h 262175"/>
                  <a:gd name="connsiteX141" fmla="*/ 5522023 w 6487123"/>
                  <a:gd name="connsiteY141" fmla="*/ 154617 h 262175"/>
                  <a:gd name="connsiteX142" fmla="*/ 5521165 w 6487123"/>
                  <a:gd name="connsiteY142" fmla="*/ 166632 h 262175"/>
                  <a:gd name="connsiteX143" fmla="*/ 5412728 w 6487123"/>
                  <a:gd name="connsiteY143" fmla="*/ 166632 h 262175"/>
                  <a:gd name="connsiteX144" fmla="*/ 5428655 w 6487123"/>
                  <a:gd name="connsiteY144" fmla="*/ 212340 h 262175"/>
                  <a:gd name="connsiteX145" fmla="*/ 5468689 w 6487123"/>
                  <a:gd name="connsiteY145" fmla="*/ 230064 h 262175"/>
                  <a:gd name="connsiteX146" fmla="*/ 5490892 w 6487123"/>
                  <a:gd name="connsiteY146" fmla="*/ 226477 h 262175"/>
                  <a:gd name="connsiteX147" fmla="*/ 5509431 w 6487123"/>
                  <a:gd name="connsiteY147" fmla="*/ 216862 h 262175"/>
                  <a:gd name="connsiteX148" fmla="*/ 5515727 w 6487123"/>
                  <a:gd name="connsiteY148" fmla="*/ 229203 h 262175"/>
                  <a:gd name="connsiteX149" fmla="*/ 5495014 w 6487123"/>
                  <a:gd name="connsiteY149" fmla="*/ 239543 h 262175"/>
                  <a:gd name="connsiteX150" fmla="*/ 5466966 w 6487123"/>
                  <a:gd name="connsiteY150" fmla="*/ 244086 h 262175"/>
                  <a:gd name="connsiteX151" fmla="*/ 5431053 w 6487123"/>
                  <a:gd name="connsiteY151" fmla="*/ 234497 h 262175"/>
                  <a:gd name="connsiteX152" fmla="*/ 5405543 w 6487123"/>
                  <a:gd name="connsiteY152" fmla="*/ 207126 h 262175"/>
                  <a:gd name="connsiteX153" fmla="*/ 5395839 w 6487123"/>
                  <a:gd name="connsiteY153" fmla="*/ 164057 h 262175"/>
                  <a:gd name="connsiteX154" fmla="*/ 5405521 w 6487123"/>
                  <a:gd name="connsiteY154" fmla="*/ 121112 h 262175"/>
                  <a:gd name="connsiteX155" fmla="*/ 5430118 w 6487123"/>
                  <a:gd name="connsiteY155" fmla="*/ 93341 h 262175"/>
                  <a:gd name="connsiteX156" fmla="*/ 5462948 w 6487123"/>
                  <a:gd name="connsiteY156" fmla="*/ 83478 h 262175"/>
                  <a:gd name="connsiteX157" fmla="*/ 5296333 w 6487123"/>
                  <a:gd name="connsiteY157" fmla="*/ 83478 h 262175"/>
                  <a:gd name="connsiteX158" fmla="*/ 5322366 w 6487123"/>
                  <a:gd name="connsiteY158" fmla="*/ 89237 h 262175"/>
                  <a:gd name="connsiteX159" fmla="*/ 5341085 w 6487123"/>
                  <a:gd name="connsiteY159" fmla="*/ 102088 h 262175"/>
                  <a:gd name="connsiteX160" fmla="*/ 5331617 w 6487123"/>
                  <a:gd name="connsiteY160" fmla="*/ 113566 h 262175"/>
                  <a:gd name="connsiteX161" fmla="*/ 5315947 w 6487123"/>
                  <a:gd name="connsiteY161" fmla="*/ 102483 h 262175"/>
                  <a:gd name="connsiteX162" fmla="*/ 5296620 w 6487123"/>
                  <a:gd name="connsiteY162" fmla="*/ 98071 h 262175"/>
                  <a:gd name="connsiteX163" fmla="*/ 5258395 w 6487123"/>
                  <a:gd name="connsiteY163" fmla="*/ 116436 h 262175"/>
                  <a:gd name="connsiteX164" fmla="*/ 5242977 w 6487123"/>
                  <a:gd name="connsiteY164" fmla="*/ 164068 h 262175"/>
                  <a:gd name="connsiteX165" fmla="*/ 5257606 w 6487123"/>
                  <a:gd name="connsiteY165" fmla="*/ 211556 h 262175"/>
                  <a:gd name="connsiteX166" fmla="*/ 5296333 w 6487123"/>
                  <a:gd name="connsiteY166" fmla="*/ 229778 h 262175"/>
                  <a:gd name="connsiteX167" fmla="*/ 5318315 w 6487123"/>
                  <a:gd name="connsiteY167" fmla="*/ 224756 h 262175"/>
                  <a:gd name="connsiteX168" fmla="*/ 5336207 w 6487123"/>
                  <a:gd name="connsiteY168" fmla="*/ 212848 h 262175"/>
                  <a:gd name="connsiteX169" fmla="*/ 5344239 w 6487123"/>
                  <a:gd name="connsiteY169" fmla="*/ 224326 h 262175"/>
                  <a:gd name="connsiteX170" fmla="*/ 5322115 w 6487123"/>
                  <a:gd name="connsiteY170" fmla="*/ 238504 h 262175"/>
                  <a:gd name="connsiteX171" fmla="*/ 5295473 w 6487123"/>
                  <a:gd name="connsiteY171" fmla="*/ 244086 h 262175"/>
                  <a:gd name="connsiteX172" fmla="*/ 5245541 w 6487123"/>
                  <a:gd name="connsiteY172" fmla="*/ 223122 h 262175"/>
                  <a:gd name="connsiteX173" fmla="*/ 5225513 w 6487123"/>
                  <a:gd name="connsiteY173" fmla="*/ 164068 h 262175"/>
                  <a:gd name="connsiteX174" fmla="*/ 5235459 w 6487123"/>
                  <a:gd name="connsiteY174" fmla="*/ 120473 h 262175"/>
                  <a:gd name="connsiteX175" fmla="*/ 5261143 w 6487123"/>
                  <a:gd name="connsiteY175" fmla="*/ 93021 h 262175"/>
                  <a:gd name="connsiteX176" fmla="*/ 5296333 w 6487123"/>
                  <a:gd name="connsiteY176" fmla="*/ 83478 h 262175"/>
                  <a:gd name="connsiteX177" fmla="*/ 63397 w 6487123"/>
                  <a:gd name="connsiteY177" fmla="*/ 79175 h 262175"/>
                  <a:gd name="connsiteX178" fmla="*/ 170936 w 6487123"/>
                  <a:gd name="connsiteY178" fmla="*/ 79175 h 262175"/>
                  <a:gd name="connsiteX179" fmla="*/ 170936 w 6487123"/>
                  <a:gd name="connsiteY179" fmla="*/ 179827 h 262175"/>
                  <a:gd name="connsiteX180" fmla="*/ 63397 w 6487123"/>
                  <a:gd name="connsiteY180" fmla="*/ 179827 h 262175"/>
                  <a:gd name="connsiteX181" fmla="*/ 374627 w 6487123"/>
                  <a:gd name="connsiteY181" fmla="*/ 77418 h 262175"/>
                  <a:gd name="connsiteX182" fmla="*/ 374627 w 6487123"/>
                  <a:gd name="connsiteY182" fmla="*/ 100689 h 262175"/>
                  <a:gd name="connsiteX183" fmla="*/ 517199 w 6487123"/>
                  <a:gd name="connsiteY183" fmla="*/ 100689 h 262175"/>
                  <a:gd name="connsiteX184" fmla="*/ 517199 w 6487123"/>
                  <a:gd name="connsiteY184" fmla="*/ 77418 h 262175"/>
                  <a:gd name="connsiteX185" fmla="*/ 5665832 w 6487123"/>
                  <a:gd name="connsiteY185" fmla="*/ 76861 h 262175"/>
                  <a:gd name="connsiteX186" fmla="*/ 5667553 w 6487123"/>
                  <a:gd name="connsiteY186" fmla="*/ 89197 h 262175"/>
                  <a:gd name="connsiteX187" fmla="*/ 5625384 w 6487123"/>
                  <a:gd name="connsiteY187" fmla="*/ 102823 h 262175"/>
                  <a:gd name="connsiteX188" fmla="*/ 5587519 w 6487123"/>
                  <a:gd name="connsiteY188" fmla="*/ 114728 h 262175"/>
                  <a:gd name="connsiteX189" fmla="*/ 5583501 w 6487123"/>
                  <a:gd name="connsiteY189" fmla="*/ 101819 h 262175"/>
                  <a:gd name="connsiteX190" fmla="*/ 5620687 w 6487123"/>
                  <a:gd name="connsiteY190" fmla="*/ 90631 h 262175"/>
                  <a:gd name="connsiteX191" fmla="*/ 5665832 w 6487123"/>
                  <a:gd name="connsiteY191" fmla="*/ 76861 h 262175"/>
                  <a:gd name="connsiteX192" fmla="*/ 2766785 w 6487123"/>
                  <a:gd name="connsiteY192" fmla="*/ 73993 h 262175"/>
                  <a:gd name="connsiteX193" fmla="*/ 2791886 w 6487123"/>
                  <a:gd name="connsiteY193" fmla="*/ 91276 h 262175"/>
                  <a:gd name="connsiteX194" fmla="*/ 2810962 w 6487123"/>
                  <a:gd name="connsiteY194" fmla="*/ 109851 h 262175"/>
                  <a:gd name="connsiteX195" fmla="*/ 2801496 w 6487123"/>
                  <a:gd name="connsiteY195" fmla="*/ 118457 h 262175"/>
                  <a:gd name="connsiteX196" fmla="*/ 2782240 w 6487123"/>
                  <a:gd name="connsiteY196" fmla="*/ 99632 h 262175"/>
                  <a:gd name="connsiteX197" fmla="*/ 2757606 w 6487123"/>
                  <a:gd name="connsiteY197" fmla="*/ 81451 h 262175"/>
                  <a:gd name="connsiteX198" fmla="*/ 2732074 w 6487123"/>
                  <a:gd name="connsiteY198" fmla="*/ 69977 h 262175"/>
                  <a:gd name="connsiteX199" fmla="*/ 2745270 w 6487123"/>
                  <a:gd name="connsiteY199" fmla="*/ 69977 h 262175"/>
                  <a:gd name="connsiteX200" fmla="*/ 2745270 w 6487123"/>
                  <a:gd name="connsiteY200" fmla="*/ 110998 h 262175"/>
                  <a:gd name="connsiteX201" fmla="*/ 2745234 w 6487123"/>
                  <a:gd name="connsiteY201" fmla="*/ 118601 h 262175"/>
                  <a:gd name="connsiteX202" fmla="*/ 2744983 w 6487123"/>
                  <a:gd name="connsiteY202" fmla="*/ 126202 h 262175"/>
                  <a:gd name="connsiteX203" fmla="*/ 2825305 w 6487123"/>
                  <a:gd name="connsiteY203" fmla="*/ 126202 h 262175"/>
                  <a:gd name="connsiteX204" fmla="*/ 2825305 w 6487123"/>
                  <a:gd name="connsiteY204" fmla="*/ 139111 h 262175"/>
                  <a:gd name="connsiteX205" fmla="*/ 2746991 w 6487123"/>
                  <a:gd name="connsiteY205" fmla="*/ 139111 h 262175"/>
                  <a:gd name="connsiteX206" fmla="*/ 2776718 w 6487123"/>
                  <a:gd name="connsiteY206" fmla="*/ 207349 h 262175"/>
                  <a:gd name="connsiteX207" fmla="*/ 2827313 w 6487123"/>
                  <a:gd name="connsiteY207" fmla="*/ 250414 h 262175"/>
                  <a:gd name="connsiteX208" fmla="*/ 2822042 w 6487123"/>
                  <a:gd name="connsiteY208" fmla="*/ 255434 h 262175"/>
                  <a:gd name="connsiteX209" fmla="*/ 2817847 w 6487123"/>
                  <a:gd name="connsiteY209" fmla="*/ 261315 h 262175"/>
                  <a:gd name="connsiteX210" fmla="*/ 2770765 w 6487123"/>
                  <a:gd name="connsiteY210" fmla="*/ 221369 h 262175"/>
                  <a:gd name="connsiteX211" fmla="*/ 2740680 w 6487123"/>
                  <a:gd name="connsiteY211" fmla="*/ 160339 h 262175"/>
                  <a:gd name="connsiteX212" fmla="*/ 2717838 w 6487123"/>
                  <a:gd name="connsiteY212" fmla="*/ 213193 h 262175"/>
                  <a:gd name="connsiteX213" fmla="*/ 2663801 w 6487123"/>
                  <a:gd name="connsiteY213" fmla="*/ 262175 h 262175"/>
                  <a:gd name="connsiteX214" fmla="*/ 2659175 w 6487123"/>
                  <a:gd name="connsiteY214" fmla="*/ 257407 h 262175"/>
                  <a:gd name="connsiteX215" fmla="*/ 2653474 w 6487123"/>
                  <a:gd name="connsiteY215" fmla="*/ 253283 h 262175"/>
                  <a:gd name="connsiteX216" fmla="*/ 2697449 w 6487123"/>
                  <a:gd name="connsiteY216" fmla="*/ 217117 h 262175"/>
                  <a:gd name="connsiteX217" fmla="*/ 2721089 w 6487123"/>
                  <a:gd name="connsiteY217" fmla="*/ 177954 h 262175"/>
                  <a:gd name="connsiteX218" fmla="*/ 2730640 w 6487123"/>
                  <a:gd name="connsiteY218" fmla="*/ 139111 h 262175"/>
                  <a:gd name="connsiteX219" fmla="*/ 2660072 w 6487123"/>
                  <a:gd name="connsiteY219" fmla="*/ 139111 h 262175"/>
                  <a:gd name="connsiteX220" fmla="*/ 2660072 w 6487123"/>
                  <a:gd name="connsiteY220" fmla="*/ 126202 h 262175"/>
                  <a:gd name="connsiteX221" fmla="*/ 2731788 w 6487123"/>
                  <a:gd name="connsiteY221" fmla="*/ 126202 h 262175"/>
                  <a:gd name="connsiteX222" fmla="*/ 2732038 w 6487123"/>
                  <a:gd name="connsiteY222" fmla="*/ 118385 h 262175"/>
                  <a:gd name="connsiteX223" fmla="*/ 2732074 w 6487123"/>
                  <a:gd name="connsiteY223" fmla="*/ 110998 h 262175"/>
                  <a:gd name="connsiteX224" fmla="*/ 2350832 w 6487123"/>
                  <a:gd name="connsiteY224" fmla="*/ 69385 h 262175"/>
                  <a:gd name="connsiteX225" fmla="*/ 2348932 w 6487123"/>
                  <a:gd name="connsiteY225" fmla="*/ 83065 h 262175"/>
                  <a:gd name="connsiteX226" fmla="*/ 2345095 w 6487123"/>
                  <a:gd name="connsiteY226" fmla="*/ 96099 h 262175"/>
                  <a:gd name="connsiteX227" fmla="*/ 2405336 w 6487123"/>
                  <a:gd name="connsiteY227" fmla="*/ 96099 h 262175"/>
                  <a:gd name="connsiteX228" fmla="*/ 2405336 w 6487123"/>
                  <a:gd name="connsiteY228" fmla="*/ 69385 h 262175"/>
                  <a:gd name="connsiteX229" fmla="*/ 2289730 w 6487123"/>
                  <a:gd name="connsiteY229" fmla="*/ 69385 h 262175"/>
                  <a:gd name="connsiteX230" fmla="*/ 2287578 w 6487123"/>
                  <a:gd name="connsiteY230" fmla="*/ 83065 h 262175"/>
                  <a:gd name="connsiteX231" fmla="*/ 2285428 w 6487123"/>
                  <a:gd name="connsiteY231" fmla="*/ 96099 h 262175"/>
                  <a:gd name="connsiteX232" fmla="*/ 2330465 w 6487123"/>
                  <a:gd name="connsiteY232" fmla="*/ 96099 h 262175"/>
                  <a:gd name="connsiteX233" fmla="*/ 2335342 w 6487123"/>
                  <a:gd name="connsiteY233" fmla="*/ 83065 h 262175"/>
                  <a:gd name="connsiteX234" fmla="*/ 2337636 w 6487123"/>
                  <a:gd name="connsiteY234" fmla="*/ 69385 h 262175"/>
                  <a:gd name="connsiteX235" fmla="*/ 2595241 w 6487123"/>
                  <a:gd name="connsiteY235" fmla="*/ 68829 h 262175"/>
                  <a:gd name="connsiteX236" fmla="*/ 2613133 w 6487123"/>
                  <a:gd name="connsiteY236" fmla="*/ 82957 h 262175"/>
                  <a:gd name="connsiteX237" fmla="*/ 2626509 w 6487123"/>
                  <a:gd name="connsiteY237" fmla="*/ 97516 h 262175"/>
                  <a:gd name="connsiteX238" fmla="*/ 2641497 w 6487123"/>
                  <a:gd name="connsiteY238" fmla="*/ 85683 h 262175"/>
                  <a:gd name="connsiteX239" fmla="*/ 2653474 w 6487123"/>
                  <a:gd name="connsiteY239" fmla="*/ 73420 h 262175"/>
                  <a:gd name="connsiteX240" fmla="*/ 2664661 w 6487123"/>
                  <a:gd name="connsiteY240" fmla="*/ 80017 h 262175"/>
                  <a:gd name="connsiteX241" fmla="*/ 2650426 w 6487123"/>
                  <a:gd name="connsiteY241" fmla="*/ 94002 h 262175"/>
                  <a:gd name="connsiteX242" fmla="*/ 2633393 w 6487123"/>
                  <a:gd name="connsiteY242" fmla="*/ 107556 h 262175"/>
                  <a:gd name="connsiteX243" fmla="*/ 2647091 w 6487123"/>
                  <a:gd name="connsiteY243" fmla="*/ 143664 h 262175"/>
                  <a:gd name="connsiteX244" fmla="*/ 2650032 w 6487123"/>
                  <a:gd name="connsiteY244" fmla="*/ 181280 h 262175"/>
                  <a:gd name="connsiteX245" fmla="*/ 2647271 w 6487123"/>
                  <a:gd name="connsiteY245" fmla="*/ 224202 h 262175"/>
                  <a:gd name="connsiteX246" fmla="*/ 2636549 w 6487123"/>
                  <a:gd name="connsiteY246" fmla="*/ 251848 h 262175"/>
                  <a:gd name="connsiteX247" fmla="*/ 2630740 w 6487123"/>
                  <a:gd name="connsiteY247" fmla="*/ 256510 h 262175"/>
                  <a:gd name="connsiteX248" fmla="*/ 2622780 w 6487123"/>
                  <a:gd name="connsiteY248" fmla="*/ 259020 h 262175"/>
                  <a:gd name="connsiteX249" fmla="*/ 2608758 w 6487123"/>
                  <a:gd name="connsiteY249" fmla="*/ 260204 h 262175"/>
                  <a:gd name="connsiteX250" fmla="*/ 2593232 w 6487123"/>
                  <a:gd name="connsiteY250" fmla="*/ 259881 h 262175"/>
                  <a:gd name="connsiteX251" fmla="*/ 2591619 w 6487123"/>
                  <a:gd name="connsiteY251" fmla="*/ 253318 h 262175"/>
                  <a:gd name="connsiteX252" fmla="*/ 2588068 w 6487123"/>
                  <a:gd name="connsiteY252" fmla="*/ 246972 h 262175"/>
                  <a:gd name="connsiteX253" fmla="*/ 2605568 w 6487123"/>
                  <a:gd name="connsiteY253" fmla="*/ 247617 h 262175"/>
                  <a:gd name="connsiteX254" fmla="*/ 2617903 w 6487123"/>
                  <a:gd name="connsiteY254" fmla="*/ 246972 h 262175"/>
                  <a:gd name="connsiteX255" fmla="*/ 2623246 w 6487123"/>
                  <a:gd name="connsiteY255" fmla="*/ 245645 h 262175"/>
                  <a:gd name="connsiteX256" fmla="*/ 2627083 w 6487123"/>
                  <a:gd name="connsiteY256" fmla="*/ 242382 h 262175"/>
                  <a:gd name="connsiteX257" fmla="*/ 2634899 w 6487123"/>
                  <a:gd name="connsiteY257" fmla="*/ 219612 h 262175"/>
                  <a:gd name="connsiteX258" fmla="*/ 2637123 w 6487123"/>
                  <a:gd name="connsiteY258" fmla="*/ 180706 h 262175"/>
                  <a:gd name="connsiteX259" fmla="*/ 2636549 w 6487123"/>
                  <a:gd name="connsiteY259" fmla="*/ 163207 h 262175"/>
                  <a:gd name="connsiteX260" fmla="*/ 2608794 w 6487123"/>
                  <a:gd name="connsiteY260" fmla="*/ 189885 h 262175"/>
                  <a:gd name="connsiteX261" fmla="*/ 2578028 w 6487123"/>
                  <a:gd name="connsiteY261" fmla="*/ 210540 h 262175"/>
                  <a:gd name="connsiteX262" fmla="*/ 2574263 w 6487123"/>
                  <a:gd name="connsiteY262" fmla="*/ 204982 h 262175"/>
                  <a:gd name="connsiteX263" fmla="*/ 2569423 w 6487123"/>
                  <a:gd name="connsiteY263" fmla="*/ 199640 h 262175"/>
                  <a:gd name="connsiteX264" fmla="*/ 2605317 w 6487123"/>
                  <a:gd name="connsiteY264" fmla="*/ 177622 h 262175"/>
                  <a:gd name="connsiteX265" fmla="*/ 2634540 w 6487123"/>
                  <a:gd name="connsiteY265" fmla="*/ 147430 h 262175"/>
                  <a:gd name="connsiteX266" fmla="*/ 2630166 w 6487123"/>
                  <a:gd name="connsiteY266" fmla="*/ 131007 h 262175"/>
                  <a:gd name="connsiteX267" fmla="*/ 2622780 w 6487123"/>
                  <a:gd name="connsiteY267" fmla="*/ 115015 h 262175"/>
                  <a:gd name="connsiteX268" fmla="*/ 2601121 w 6487123"/>
                  <a:gd name="connsiteY268" fmla="*/ 127815 h 262175"/>
                  <a:gd name="connsiteX269" fmla="*/ 2578602 w 6487123"/>
                  <a:gd name="connsiteY269" fmla="*/ 139111 h 262175"/>
                  <a:gd name="connsiteX270" fmla="*/ 2574622 w 6487123"/>
                  <a:gd name="connsiteY270" fmla="*/ 134700 h 262175"/>
                  <a:gd name="connsiteX271" fmla="*/ 2569996 w 6487123"/>
                  <a:gd name="connsiteY271" fmla="*/ 130505 h 262175"/>
                  <a:gd name="connsiteX272" fmla="*/ 2593627 w 6487123"/>
                  <a:gd name="connsiteY272" fmla="*/ 118744 h 262175"/>
                  <a:gd name="connsiteX273" fmla="*/ 2616181 w 6487123"/>
                  <a:gd name="connsiteY273" fmla="*/ 105261 h 262175"/>
                  <a:gd name="connsiteX274" fmla="*/ 2603129 w 6487123"/>
                  <a:gd name="connsiteY274" fmla="*/ 90452 h 262175"/>
                  <a:gd name="connsiteX275" fmla="*/ 2585774 w 6487123"/>
                  <a:gd name="connsiteY275" fmla="*/ 76288 h 262175"/>
                  <a:gd name="connsiteX276" fmla="*/ 361144 w 6487123"/>
                  <a:gd name="connsiteY276" fmla="*/ 66266 h 262175"/>
                  <a:gd name="connsiteX277" fmla="*/ 531255 w 6487123"/>
                  <a:gd name="connsiteY277" fmla="*/ 66266 h 262175"/>
                  <a:gd name="connsiteX278" fmla="*/ 531255 w 6487123"/>
                  <a:gd name="connsiteY278" fmla="*/ 146838 h 262175"/>
                  <a:gd name="connsiteX279" fmla="*/ 408763 w 6487123"/>
                  <a:gd name="connsiteY279" fmla="*/ 146838 h 262175"/>
                  <a:gd name="connsiteX280" fmla="*/ 401126 w 6487123"/>
                  <a:gd name="connsiteY280" fmla="*/ 158116 h 262175"/>
                  <a:gd name="connsiteX281" fmla="*/ 392413 w 6487123"/>
                  <a:gd name="connsiteY281" fmla="*/ 168963 h 262175"/>
                  <a:gd name="connsiteX282" fmla="*/ 515190 w 6487123"/>
                  <a:gd name="connsiteY282" fmla="*/ 168963 h 262175"/>
                  <a:gd name="connsiteX283" fmla="*/ 518059 w 6487123"/>
                  <a:gd name="connsiteY283" fmla="*/ 168101 h 262175"/>
                  <a:gd name="connsiteX284" fmla="*/ 526665 w 6487123"/>
                  <a:gd name="connsiteY284" fmla="*/ 174397 h 262175"/>
                  <a:gd name="connsiteX285" fmla="*/ 497404 w 6487123"/>
                  <a:gd name="connsiteY285" fmla="*/ 203179 h 262175"/>
                  <a:gd name="connsiteX286" fmla="*/ 458678 w 6487123"/>
                  <a:gd name="connsiteY286" fmla="*/ 225738 h 262175"/>
                  <a:gd name="connsiteX287" fmla="*/ 511927 w 6487123"/>
                  <a:gd name="connsiteY287" fmla="*/ 239368 h 262175"/>
                  <a:gd name="connsiteX288" fmla="*/ 570555 w 6487123"/>
                  <a:gd name="connsiteY288" fmla="*/ 246972 h 262175"/>
                  <a:gd name="connsiteX289" fmla="*/ 566109 w 6487123"/>
                  <a:gd name="connsiteY289" fmla="*/ 253175 h 262175"/>
                  <a:gd name="connsiteX290" fmla="*/ 562523 w 6487123"/>
                  <a:gd name="connsiteY290" fmla="*/ 259594 h 262175"/>
                  <a:gd name="connsiteX291" fmla="*/ 499305 w 6487123"/>
                  <a:gd name="connsiteY291" fmla="*/ 249984 h 262175"/>
                  <a:gd name="connsiteX292" fmla="*/ 442327 w 6487123"/>
                  <a:gd name="connsiteY292" fmla="*/ 232624 h 262175"/>
                  <a:gd name="connsiteX293" fmla="*/ 379431 w 6487123"/>
                  <a:gd name="connsiteY293" fmla="*/ 251203 h 262175"/>
                  <a:gd name="connsiteX294" fmla="*/ 314385 w 6487123"/>
                  <a:gd name="connsiteY294" fmla="*/ 261601 h 262175"/>
                  <a:gd name="connsiteX295" fmla="*/ 312055 w 6487123"/>
                  <a:gd name="connsiteY295" fmla="*/ 254932 h 262175"/>
                  <a:gd name="connsiteX296" fmla="*/ 308648 w 6487123"/>
                  <a:gd name="connsiteY296" fmla="*/ 248693 h 262175"/>
                  <a:gd name="connsiteX297" fmla="*/ 368280 w 6487123"/>
                  <a:gd name="connsiteY297" fmla="*/ 240516 h 262175"/>
                  <a:gd name="connsiteX298" fmla="*/ 425975 w 6487123"/>
                  <a:gd name="connsiteY298" fmla="*/ 225451 h 262175"/>
                  <a:gd name="connsiteX299" fmla="*/ 397182 w 6487123"/>
                  <a:gd name="connsiteY299" fmla="*/ 208665 h 262175"/>
                  <a:gd name="connsiteX300" fmla="*/ 373767 w 6487123"/>
                  <a:gd name="connsiteY300" fmla="*/ 188435 h 262175"/>
                  <a:gd name="connsiteX301" fmla="*/ 355192 w 6487123"/>
                  <a:gd name="connsiteY301" fmla="*/ 203859 h 262175"/>
                  <a:gd name="connsiteX302" fmla="*/ 336187 w 6487123"/>
                  <a:gd name="connsiteY302" fmla="*/ 217130 h 262175"/>
                  <a:gd name="connsiteX303" fmla="*/ 331561 w 6487123"/>
                  <a:gd name="connsiteY303" fmla="*/ 212395 h 262175"/>
                  <a:gd name="connsiteX304" fmla="*/ 325860 w 6487123"/>
                  <a:gd name="connsiteY304" fmla="*/ 207660 h 262175"/>
                  <a:gd name="connsiteX305" fmla="*/ 363368 w 6487123"/>
                  <a:gd name="connsiteY305" fmla="*/ 180916 h 262175"/>
                  <a:gd name="connsiteX306" fmla="*/ 393560 w 6487123"/>
                  <a:gd name="connsiteY306" fmla="*/ 146838 h 262175"/>
                  <a:gd name="connsiteX307" fmla="*/ 361144 w 6487123"/>
                  <a:gd name="connsiteY307" fmla="*/ 146838 h 262175"/>
                  <a:gd name="connsiteX308" fmla="*/ 3299509 w 6487123"/>
                  <a:gd name="connsiteY308" fmla="*/ 54755 h 262175"/>
                  <a:gd name="connsiteX309" fmla="*/ 3291621 w 6487123"/>
                  <a:gd name="connsiteY309" fmla="*/ 69246 h 262175"/>
                  <a:gd name="connsiteX310" fmla="*/ 3282871 w 6487123"/>
                  <a:gd name="connsiteY310" fmla="*/ 83737 h 262175"/>
                  <a:gd name="connsiteX311" fmla="*/ 3226072 w 6487123"/>
                  <a:gd name="connsiteY311" fmla="*/ 166668 h 262175"/>
                  <a:gd name="connsiteX312" fmla="*/ 3299222 w 6487123"/>
                  <a:gd name="connsiteY312" fmla="*/ 166668 h 262175"/>
                  <a:gd name="connsiteX313" fmla="*/ 3299222 w 6487123"/>
                  <a:gd name="connsiteY313" fmla="*/ 89477 h 262175"/>
                  <a:gd name="connsiteX314" fmla="*/ 3299759 w 6487123"/>
                  <a:gd name="connsiteY314" fmla="*/ 72223 h 262175"/>
                  <a:gd name="connsiteX315" fmla="*/ 3300940 w 6487123"/>
                  <a:gd name="connsiteY315" fmla="*/ 54755 h 262175"/>
                  <a:gd name="connsiteX316" fmla="*/ 3052502 w 6487123"/>
                  <a:gd name="connsiteY316" fmla="*/ 48462 h 262175"/>
                  <a:gd name="connsiteX317" fmla="*/ 3066128 w 6487123"/>
                  <a:gd name="connsiteY317" fmla="*/ 114225 h 262175"/>
                  <a:gd name="connsiteX318" fmla="*/ 3086638 w 6487123"/>
                  <a:gd name="connsiteY318" fmla="*/ 170953 h 262175"/>
                  <a:gd name="connsiteX319" fmla="*/ 3110878 w 6487123"/>
                  <a:gd name="connsiteY319" fmla="*/ 115086 h 262175"/>
                  <a:gd name="connsiteX320" fmla="*/ 3127372 w 6487123"/>
                  <a:gd name="connsiteY320" fmla="*/ 48462 h 262175"/>
                  <a:gd name="connsiteX321" fmla="*/ 4712654 w 6487123"/>
                  <a:gd name="connsiteY321" fmla="*/ 42994 h 262175"/>
                  <a:gd name="connsiteX322" fmla="*/ 4662871 w 6487123"/>
                  <a:gd name="connsiteY322" fmla="*/ 67740 h 262175"/>
                  <a:gd name="connsiteX323" fmla="*/ 4644077 w 6487123"/>
                  <a:gd name="connsiteY323" fmla="*/ 135094 h 262175"/>
                  <a:gd name="connsiteX324" fmla="*/ 4662871 w 6487123"/>
                  <a:gd name="connsiteY324" fmla="*/ 203166 h 262175"/>
                  <a:gd name="connsiteX325" fmla="*/ 4712654 w 6487123"/>
                  <a:gd name="connsiteY325" fmla="*/ 228630 h 262175"/>
                  <a:gd name="connsiteX326" fmla="*/ 4762833 w 6487123"/>
                  <a:gd name="connsiteY326" fmla="*/ 203166 h 262175"/>
                  <a:gd name="connsiteX327" fmla="*/ 4781807 w 6487123"/>
                  <a:gd name="connsiteY327" fmla="*/ 135094 h 262175"/>
                  <a:gd name="connsiteX328" fmla="*/ 4762833 w 6487123"/>
                  <a:gd name="connsiteY328" fmla="*/ 67740 h 262175"/>
                  <a:gd name="connsiteX329" fmla="*/ 4712654 w 6487123"/>
                  <a:gd name="connsiteY329" fmla="*/ 42994 h 262175"/>
                  <a:gd name="connsiteX330" fmla="*/ 3584560 w 6487123"/>
                  <a:gd name="connsiteY330" fmla="*/ 41272 h 262175"/>
                  <a:gd name="connsiteX331" fmla="*/ 3556256 w 6487123"/>
                  <a:gd name="connsiteY331" fmla="*/ 56410 h 262175"/>
                  <a:gd name="connsiteX332" fmla="*/ 3544957 w 6487123"/>
                  <a:gd name="connsiteY332" fmla="*/ 94360 h 262175"/>
                  <a:gd name="connsiteX333" fmla="*/ 3555037 w 6487123"/>
                  <a:gd name="connsiteY333" fmla="*/ 131773 h 262175"/>
                  <a:gd name="connsiteX334" fmla="*/ 3586855 w 6487123"/>
                  <a:gd name="connsiteY334" fmla="*/ 146588 h 262175"/>
                  <a:gd name="connsiteX335" fmla="*/ 3611141 w 6487123"/>
                  <a:gd name="connsiteY335" fmla="*/ 139413 h 262175"/>
                  <a:gd name="connsiteX336" fmla="*/ 3635642 w 6487123"/>
                  <a:gd name="connsiteY336" fmla="*/ 115882 h 262175"/>
                  <a:gd name="connsiteX337" fmla="*/ 3621723 w 6487123"/>
                  <a:gd name="connsiteY337" fmla="*/ 61468 h 262175"/>
                  <a:gd name="connsiteX338" fmla="*/ 3584560 w 6487123"/>
                  <a:gd name="connsiteY338" fmla="*/ 41272 h 262175"/>
                  <a:gd name="connsiteX339" fmla="*/ 2003440 w 6487123"/>
                  <a:gd name="connsiteY339" fmla="*/ 37543 h 262175"/>
                  <a:gd name="connsiteX340" fmla="*/ 1987914 w 6487123"/>
                  <a:gd name="connsiteY340" fmla="*/ 55992 h 262175"/>
                  <a:gd name="connsiteX341" fmla="*/ 1970451 w 6487123"/>
                  <a:gd name="connsiteY341" fmla="*/ 74011 h 262175"/>
                  <a:gd name="connsiteX342" fmla="*/ 2056224 w 6487123"/>
                  <a:gd name="connsiteY342" fmla="*/ 74011 h 262175"/>
                  <a:gd name="connsiteX343" fmla="*/ 2070853 w 6487123"/>
                  <a:gd name="connsiteY343" fmla="*/ 56639 h 262175"/>
                  <a:gd name="connsiteX344" fmla="*/ 2083762 w 6487123"/>
                  <a:gd name="connsiteY344" fmla="*/ 37543 h 262175"/>
                  <a:gd name="connsiteX345" fmla="*/ 3133397 w 6487123"/>
                  <a:gd name="connsiteY345" fmla="*/ 34406 h 262175"/>
                  <a:gd name="connsiteX346" fmla="*/ 3142004 w 6487123"/>
                  <a:gd name="connsiteY346" fmla="*/ 36987 h 262175"/>
                  <a:gd name="connsiteX347" fmla="*/ 3123321 w 6487123"/>
                  <a:gd name="connsiteY347" fmla="*/ 119425 h 262175"/>
                  <a:gd name="connsiteX348" fmla="*/ 3094097 w 6487123"/>
                  <a:gd name="connsiteY348" fmla="*/ 185296 h 262175"/>
                  <a:gd name="connsiteX349" fmla="*/ 3120273 w 6487123"/>
                  <a:gd name="connsiteY349" fmla="*/ 221584 h 262175"/>
                  <a:gd name="connsiteX350" fmla="*/ 3153764 w 6487123"/>
                  <a:gd name="connsiteY350" fmla="*/ 248406 h 262175"/>
                  <a:gd name="connsiteX351" fmla="*/ 3148314 w 6487123"/>
                  <a:gd name="connsiteY351" fmla="*/ 253283 h 262175"/>
                  <a:gd name="connsiteX352" fmla="*/ 3143724 w 6487123"/>
                  <a:gd name="connsiteY352" fmla="*/ 259020 h 262175"/>
                  <a:gd name="connsiteX353" fmla="*/ 3111667 w 6487123"/>
                  <a:gd name="connsiteY353" fmla="*/ 232772 h 262175"/>
                  <a:gd name="connsiteX354" fmla="*/ 3086064 w 6487123"/>
                  <a:gd name="connsiteY354" fmla="*/ 197918 h 262175"/>
                  <a:gd name="connsiteX355" fmla="*/ 3057593 w 6487123"/>
                  <a:gd name="connsiteY355" fmla="*/ 234027 h 262175"/>
                  <a:gd name="connsiteX356" fmla="*/ 3026110 w 6487123"/>
                  <a:gd name="connsiteY356" fmla="*/ 261315 h 262175"/>
                  <a:gd name="connsiteX357" fmla="*/ 3021843 w 6487123"/>
                  <a:gd name="connsiteY357" fmla="*/ 255578 h 262175"/>
                  <a:gd name="connsiteX358" fmla="*/ 3016931 w 6487123"/>
                  <a:gd name="connsiteY358" fmla="*/ 250701 h 262175"/>
                  <a:gd name="connsiteX359" fmla="*/ 3049382 w 6487123"/>
                  <a:gd name="connsiteY359" fmla="*/ 222947 h 262175"/>
                  <a:gd name="connsiteX360" fmla="*/ 3078605 w 6487123"/>
                  <a:gd name="connsiteY360" fmla="*/ 184435 h 262175"/>
                  <a:gd name="connsiteX361" fmla="*/ 3055263 w 6487123"/>
                  <a:gd name="connsiteY361" fmla="*/ 122150 h 262175"/>
                  <a:gd name="connsiteX362" fmla="*/ 3039880 w 6487123"/>
                  <a:gd name="connsiteY362" fmla="*/ 48462 h 262175"/>
                  <a:gd name="connsiteX363" fmla="*/ 3022955 w 6487123"/>
                  <a:gd name="connsiteY363" fmla="*/ 48462 h 262175"/>
                  <a:gd name="connsiteX364" fmla="*/ 3022955 w 6487123"/>
                  <a:gd name="connsiteY364" fmla="*/ 35266 h 262175"/>
                  <a:gd name="connsiteX365" fmla="*/ 3131102 w 6487123"/>
                  <a:gd name="connsiteY365" fmla="*/ 35266 h 262175"/>
                  <a:gd name="connsiteX366" fmla="*/ 2418532 w 6487123"/>
                  <a:gd name="connsiteY366" fmla="*/ 33240 h 262175"/>
                  <a:gd name="connsiteX367" fmla="*/ 2418532 w 6487123"/>
                  <a:gd name="connsiteY367" fmla="*/ 58233 h 262175"/>
                  <a:gd name="connsiteX368" fmla="*/ 2468733 w 6487123"/>
                  <a:gd name="connsiteY368" fmla="*/ 58233 h 262175"/>
                  <a:gd name="connsiteX369" fmla="*/ 2468733 w 6487123"/>
                  <a:gd name="connsiteY369" fmla="*/ 33240 h 262175"/>
                  <a:gd name="connsiteX370" fmla="*/ 2351119 w 6487123"/>
                  <a:gd name="connsiteY370" fmla="*/ 33240 h 262175"/>
                  <a:gd name="connsiteX371" fmla="*/ 2351119 w 6487123"/>
                  <a:gd name="connsiteY371" fmla="*/ 56797 h 262175"/>
                  <a:gd name="connsiteX372" fmla="*/ 2351119 w 6487123"/>
                  <a:gd name="connsiteY372" fmla="*/ 58233 h 262175"/>
                  <a:gd name="connsiteX373" fmla="*/ 2405336 w 6487123"/>
                  <a:gd name="connsiteY373" fmla="*/ 58233 h 262175"/>
                  <a:gd name="connsiteX374" fmla="*/ 2405336 w 6487123"/>
                  <a:gd name="connsiteY374" fmla="*/ 33240 h 262175"/>
                  <a:gd name="connsiteX375" fmla="*/ 3299222 w 6487123"/>
                  <a:gd name="connsiteY375" fmla="*/ 31268 h 262175"/>
                  <a:gd name="connsiteX376" fmla="*/ 3315537 w 6487123"/>
                  <a:gd name="connsiteY376" fmla="*/ 31268 h 262175"/>
                  <a:gd name="connsiteX377" fmla="*/ 3315537 w 6487123"/>
                  <a:gd name="connsiteY377" fmla="*/ 166668 h 262175"/>
                  <a:gd name="connsiteX378" fmla="*/ 3345085 w 6487123"/>
                  <a:gd name="connsiteY378" fmla="*/ 166668 h 262175"/>
                  <a:gd name="connsiteX379" fmla="*/ 3345085 w 6487123"/>
                  <a:gd name="connsiteY379" fmla="*/ 180688 h 262175"/>
                  <a:gd name="connsiteX380" fmla="*/ 3315537 w 6487123"/>
                  <a:gd name="connsiteY380" fmla="*/ 180688 h 262175"/>
                  <a:gd name="connsiteX381" fmla="*/ 3315537 w 6487123"/>
                  <a:gd name="connsiteY381" fmla="*/ 240356 h 262175"/>
                  <a:gd name="connsiteX382" fmla="*/ 3299222 w 6487123"/>
                  <a:gd name="connsiteY382" fmla="*/ 240356 h 262175"/>
                  <a:gd name="connsiteX383" fmla="*/ 3299222 w 6487123"/>
                  <a:gd name="connsiteY383" fmla="*/ 180688 h 262175"/>
                  <a:gd name="connsiteX384" fmla="*/ 3206852 w 6487123"/>
                  <a:gd name="connsiteY384" fmla="*/ 180688 h 262175"/>
                  <a:gd name="connsiteX385" fmla="*/ 3206852 w 6487123"/>
                  <a:gd name="connsiteY385" fmla="*/ 170101 h 262175"/>
                  <a:gd name="connsiteX386" fmla="*/ 2928003 w 6487123"/>
                  <a:gd name="connsiteY386" fmla="*/ 28956 h 262175"/>
                  <a:gd name="connsiteX387" fmla="*/ 2928003 w 6487123"/>
                  <a:gd name="connsiteY387" fmla="*/ 75427 h 262175"/>
                  <a:gd name="connsiteX388" fmla="*/ 2985949 w 6487123"/>
                  <a:gd name="connsiteY388" fmla="*/ 75427 h 262175"/>
                  <a:gd name="connsiteX389" fmla="*/ 2985949 w 6487123"/>
                  <a:gd name="connsiteY389" fmla="*/ 28956 h 262175"/>
                  <a:gd name="connsiteX390" fmla="*/ 13735 w 6487123"/>
                  <a:gd name="connsiteY390" fmla="*/ 28077 h 262175"/>
                  <a:gd name="connsiteX391" fmla="*/ 13735 w 6487123"/>
                  <a:gd name="connsiteY391" fmla="*/ 232360 h 262175"/>
                  <a:gd name="connsiteX392" fmla="*/ 221460 w 6487123"/>
                  <a:gd name="connsiteY392" fmla="*/ 232360 h 262175"/>
                  <a:gd name="connsiteX393" fmla="*/ 221460 w 6487123"/>
                  <a:gd name="connsiteY393" fmla="*/ 28077 h 262175"/>
                  <a:gd name="connsiteX394" fmla="*/ 4712654 w 6487123"/>
                  <a:gd name="connsiteY394" fmla="*/ 27539 h 262175"/>
                  <a:gd name="connsiteX395" fmla="*/ 4775259 w 6487123"/>
                  <a:gd name="connsiteY395" fmla="*/ 56462 h 262175"/>
                  <a:gd name="connsiteX396" fmla="*/ 4799557 w 6487123"/>
                  <a:gd name="connsiteY396" fmla="*/ 135094 h 262175"/>
                  <a:gd name="connsiteX397" fmla="*/ 4775259 w 6487123"/>
                  <a:gd name="connsiteY397" fmla="*/ 214552 h 262175"/>
                  <a:gd name="connsiteX398" fmla="*/ 4712654 w 6487123"/>
                  <a:gd name="connsiteY398" fmla="*/ 244086 h 262175"/>
                  <a:gd name="connsiteX399" fmla="*/ 4650409 w 6487123"/>
                  <a:gd name="connsiteY399" fmla="*/ 214552 h 262175"/>
                  <a:gd name="connsiteX400" fmla="*/ 4626039 w 6487123"/>
                  <a:gd name="connsiteY400" fmla="*/ 135094 h 262175"/>
                  <a:gd name="connsiteX401" fmla="*/ 4650409 w 6487123"/>
                  <a:gd name="connsiteY401" fmla="*/ 56462 h 262175"/>
                  <a:gd name="connsiteX402" fmla="*/ 4712654 w 6487123"/>
                  <a:gd name="connsiteY402" fmla="*/ 27539 h 262175"/>
                  <a:gd name="connsiteX403" fmla="*/ 3822807 w 6487123"/>
                  <a:gd name="connsiteY403" fmla="*/ 27539 h 262175"/>
                  <a:gd name="connsiteX404" fmla="*/ 3858132 w 6487123"/>
                  <a:gd name="connsiteY404" fmla="*/ 35627 h 262175"/>
                  <a:gd name="connsiteX405" fmla="*/ 3880736 w 6487123"/>
                  <a:gd name="connsiteY405" fmla="*/ 52751 h 262175"/>
                  <a:gd name="connsiteX406" fmla="*/ 3870718 w 6487123"/>
                  <a:gd name="connsiteY406" fmla="*/ 63943 h 262175"/>
                  <a:gd name="connsiteX407" fmla="*/ 3851430 w 6487123"/>
                  <a:gd name="connsiteY407" fmla="*/ 49164 h 262175"/>
                  <a:gd name="connsiteX408" fmla="*/ 3823095 w 6487123"/>
                  <a:gd name="connsiteY408" fmla="*/ 42994 h 262175"/>
                  <a:gd name="connsiteX409" fmla="*/ 3767929 w 6487123"/>
                  <a:gd name="connsiteY409" fmla="*/ 67853 h 262175"/>
                  <a:gd name="connsiteX410" fmla="*/ 3747626 w 6487123"/>
                  <a:gd name="connsiteY410" fmla="*/ 135112 h 262175"/>
                  <a:gd name="connsiteX411" fmla="*/ 3767139 w 6487123"/>
                  <a:gd name="connsiteY411" fmla="*/ 203272 h 262175"/>
                  <a:gd name="connsiteX412" fmla="*/ 3821946 w 6487123"/>
                  <a:gd name="connsiteY412" fmla="*/ 228630 h 262175"/>
                  <a:gd name="connsiteX413" fmla="*/ 3847307 w 6487123"/>
                  <a:gd name="connsiteY413" fmla="*/ 224720 h 262175"/>
                  <a:gd name="connsiteX414" fmla="*/ 3866424 w 6487123"/>
                  <a:gd name="connsiteY414" fmla="*/ 213707 h 262175"/>
                  <a:gd name="connsiteX415" fmla="*/ 3866424 w 6487123"/>
                  <a:gd name="connsiteY415" fmla="*/ 150854 h 262175"/>
                  <a:gd name="connsiteX416" fmla="*/ 3817929 w 6487123"/>
                  <a:gd name="connsiteY416" fmla="*/ 150854 h 262175"/>
                  <a:gd name="connsiteX417" fmla="*/ 3817929 w 6487123"/>
                  <a:gd name="connsiteY417" fmla="*/ 136260 h 262175"/>
                  <a:gd name="connsiteX418" fmla="*/ 3883026 w 6487123"/>
                  <a:gd name="connsiteY418" fmla="*/ 136260 h 262175"/>
                  <a:gd name="connsiteX419" fmla="*/ 3883026 w 6487123"/>
                  <a:gd name="connsiteY419" fmla="*/ 220307 h 262175"/>
                  <a:gd name="connsiteX420" fmla="*/ 3857126 w 6487123"/>
                  <a:gd name="connsiteY420" fmla="*/ 237464 h 262175"/>
                  <a:gd name="connsiteX421" fmla="*/ 3820225 w 6487123"/>
                  <a:gd name="connsiteY421" fmla="*/ 244086 h 262175"/>
                  <a:gd name="connsiteX422" fmla="*/ 3754677 w 6487123"/>
                  <a:gd name="connsiteY422" fmla="*/ 214946 h 262175"/>
                  <a:gd name="connsiteX423" fmla="*/ 3729590 w 6487123"/>
                  <a:gd name="connsiteY423" fmla="*/ 135686 h 262175"/>
                  <a:gd name="connsiteX424" fmla="*/ 3755538 w 6487123"/>
                  <a:gd name="connsiteY424" fmla="*/ 56538 h 262175"/>
                  <a:gd name="connsiteX425" fmla="*/ 3822807 w 6487123"/>
                  <a:gd name="connsiteY425" fmla="*/ 27539 h 262175"/>
                  <a:gd name="connsiteX426" fmla="*/ 3584847 w 6487123"/>
                  <a:gd name="connsiteY426" fmla="*/ 27539 h 262175"/>
                  <a:gd name="connsiteX427" fmla="*/ 3633719 w 6487123"/>
                  <a:gd name="connsiteY427" fmla="*/ 52340 h 262175"/>
                  <a:gd name="connsiteX428" fmla="*/ 3652245 w 6487123"/>
                  <a:gd name="connsiteY428" fmla="*/ 124491 h 262175"/>
                  <a:gd name="connsiteX429" fmla="*/ 3641690 w 6487123"/>
                  <a:gd name="connsiteY429" fmla="*/ 194637 h 262175"/>
                  <a:gd name="connsiteX430" fmla="*/ 3614820 w 6487123"/>
                  <a:gd name="connsiteY430" fmla="*/ 232650 h 262175"/>
                  <a:gd name="connsiteX431" fmla="*/ 3578821 w 6487123"/>
                  <a:gd name="connsiteY431" fmla="*/ 244086 h 262175"/>
                  <a:gd name="connsiteX432" fmla="*/ 3552280 w 6487123"/>
                  <a:gd name="connsiteY432" fmla="*/ 238467 h 262175"/>
                  <a:gd name="connsiteX433" fmla="*/ 3532649 w 6487123"/>
                  <a:gd name="connsiteY433" fmla="*/ 224037 h 262175"/>
                  <a:gd name="connsiteX434" fmla="*/ 3542667 w 6487123"/>
                  <a:gd name="connsiteY434" fmla="*/ 213131 h 262175"/>
                  <a:gd name="connsiteX435" fmla="*/ 3559055 w 6487123"/>
                  <a:gd name="connsiteY435" fmla="*/ 225544 h 262175"/>
                  <a:gd name="connsiteX436" fmla="*/ 3579107 w 6487123"/>
                  <a:gd name="connsiteY436" fmla="*/ 229778 h 262175"/>
                  <a:gd name="connsiteX437" fmla="*/ 3617742 w 6487123"/>
                  <a:gd name="connsiteY437" fmla="*/ 208114 h 262175"/>
                  <a:gd name="connsiteX438" fmla="*/ 3635929 w 6487123"/>
                  <a:gd name="connsiteY438" fmla="*/ 132239 h 262175"/>
                  <a:gd name="connsiteX439" fmla="*/ 3612540 w 6487123"/>
                  <a:gd name="connsiteY439" fmla="*/ 152376 h 262175"/>
                  <a:gd name="connsiteX440" fmla="*/ 3584847 w 6487123"/>
                  <a:gd name="connsiteY440" fmla="*/ 160034 h 262175"/>
                  <a:gd name="connsiteX441" fmla="*/ 3543472 w 6487123"/>
                  <a:gd name="connsiteY441" fmla="*/ 143123 h 262175"/>
                  <a:gd name="connsiteX442" fmla="*/ 3528355 w 6487123"/>
                  <a:gd name="connsiteY442" fmla="*/ 94360 h 262175"/>
                  <a:gd name="connsiteX443" fmla="*/ 3545194 w 6487123"/>
                  <a:gd name="connsiteY443" fmla="*/ 46207 h 262175"/>
                  <a:gd name="connsiteX444" fmla="*/ 3584847 w 6487123"/>
                  <a:gd name="connsiteY444" fmla="*/ 27539 h 262175"/>
                  <a:gd name="connsiteX445" fmla="*/ 5139149 w 6487123"/>
                  <a:gd name="connsiteY445" fmla="*/ 24671 h 262175"/>
                  <a:gd name="connsiteX446" fmla="*/ 5148962 w 6487123"/>
                  <a:gd name="connsiteY446" fmla="*/ 28323 h 262175"/>
                  <a:gd name="connsiteX447" fmla="*/ 5153188 w 6487123"/>
                  <a:gd name="connsiteY447" fmla="*/ 38421 h 262175"/>
                  <a:gd name="connsiteX448" fmla="*/ 5148962 w 6487123"/>
                  <a:gd name="connsiteY448" fmla="*/ 47911 h 262175"/>
                  <a:gd name="connsiteX449" fmla="*/ 5139149 w 6487123"/>
                  <a:gd name="connsiteY449" fmla="*/ 51600 h 262175"/>
                  <a:gd name="connsiteX450" fmla="*/ 5129229 w 6487123"/>
                  <a:gd name="connsiteY450" fmla="*/ 47911 h 262175"/>
                  <a:gd name="connsiteX451" fmla="*/ 5125111 w 6487123"/>
                  <a:gd name="connsiteY451" fmla="*/ 38421 h 262175"/>
                  <a:gd name="connsiteX452" fmla="*/ 5129229 w 6487123"/>
                  <a:gd name="connsiteY452" fmla="*/ 28323 h 262175"/>
                  <a:gd name="connsiteX453" fmla="*/ 5139149 w 6487123"/>
                  <a:gd name="connsiteY453" fmla="*/ 24671 h 262175"/>
                  <a:gd name="connsiteX454" fmla="*/ 6048508 w 6487123"/>
                  <a:gd name="connsiteY454" fmla="*/ 24653 h 262175"/>
                  <a:gd name="connsiteX455" fmla="*/ 6074075 w 6487123"/>
                  <a:gd name="connsiteY455" fmla="*/ 42008 h 262175"/>
                  <a:gd name="connsiteX456" fmla="*/ 6093833 w 6487123"/>
                  <a:gd name="connsiteY456" fmla="*/ 60224 h 262175"/>
                  <a:gd name="connsiteX457" fmla="*/ 6086661 w 6487123"/>
                  <a:gd name="connsiteY457" fmla="*/ 70837 h 262175"/>
                  <a:gd name="connsiteX458" fmla="*/ 6066616 w 6487123"/>
                  <a:gd name="connsiteY458" fmla="*/ 52299 h 262175"/>
                  <a:gd name="connsiteX459" fmla="*/ 6040763 w 6487123"/>
                  <a:gd name="connsiteY459" fmla="*/ 34406 h 262175"/>
                  <a:gd name="connsiteX460" fmla="*/ 5920567 w 6487123"/>
                  <a:gd name="connsiteY460" fmla="*/ 20350 h 262175"/>
                  <a:gd name="connsiteX461" fmla="*/ 5931970 w 6487123"/>
                  <a:gd name="connsiteY461" fmla="*/ 52012 h 262175"/>
                  <a:gd name="connsiteX462" fmla="*/ 5938639 w 6487123"/>
                  <a:gd name="connsiteY462" fmla="*/ 81738 h 262175"/>
                  <a:gd name="connsiteX463" fmla="*/ 5926878 w 6487123"/>
                  <a:gd name="connsiteY463" fmla="*/ 84894 h 262175"/>
                  <a:gd name="connsiteX464" fmla="*/ 5920531 w 6487123"/>
                  <a:gd name="connsiteY464" fmla="*/ 54988 h 262175"/>
                  <a:gd name="connsiteX465" fmla="*/ 5909667 w 6487123"/>
                  <a:gd name="connsiteY465" fmla="*/ 22931 h 262175"/>
                  <a:gd name="connsiteX466" fmla="*/ 6000889 w 6487123"/>
                  <a:gd name="connsiteY466" fmla="*/ 19489 h 262175"/>
                  <a:gd name="connsiteX467" fmla="*/ 6013797 w 6487123"/>
                  <a:gd name="connsiteY467" fmla="*/ 23218 h 262175"/>
                  <a:gd name="connsiteX468" fmla="*/ 6001965 w 6487123"/>
                  <a:gd name="connsiteY468" fmla="*/ 56709 h 262175"/>
                  <a:gd name="connsiteX469" fmla="*/ 5989701 w 6487123"/>
                  <a:gd name="connsiteY469" fmla="*/ 86328 h 262175"/>
                  <a:gd name="connsiteX470" fmla="*/ 5980234 w 6487123"/>
                  <a:gd name="connsiteY470" fmla="*/ 82886 h 262175"/>
                  <a:gd name="connsiteX471" fmla="*/ 5991423 w 6487123"/>
                  <a:gd name="connsiteY471" fmla="*/ 52048 h 262175"/>
                  <a:gd name="connsiteX472" fmla="*/ 6000889 w 6487123"/>
                  <a:gd name="connsiteY472" fmla="*/ 19489 h 262175"/>
                  <a:gd name="connsiteX473" fmla="*/ 2893292 w 6487123"/>
                  <a:gd name="connsiteY473" fmla="*/ 16047 h 262175"/>
                  <a:gd name="connsiteX474" fmla="*/ 3022381 w 6487123"/>
                  <a:gd name="connsiteY474" fmla="*/ 16047 h 262175"/>
                  <a:gd name="connsiteX475" fmla="*/ 3022381 w 6487123"/>
                  <a:gd name="connsiteY475" fmla="*/ 28956 h 262175"/>
                  <a:gd name="connsiteX476" fmla="*/ 2999432 w 6487123"/>
                  <a:gd name="connsiteY476" fmla="*/ 28956 h 262175"/>
                  <a:gd name="connsiteX477" fmla="*/ 2999432 w 6487123"/>
                  <a:gd name="connsiteY477" fmla="*/ 188165 h 262175"/>
                  <a:gd name="connsiteX478" fmla="*/ 3024675 w 6487123"/>
                  <a:gd name="connsiteY478" fmla="*/ 183575 h 262175"/>
                  <a:gd name="connsiteX479" fmla="*/ 3025537 w 6487123"/>
                  <a:gd name="connsiteY479" fmla="*/ 195910 h 262175"/>
                  <a:gd name="connsiteX480" fmla="*/ 2999432 w 6487123"/>
                  <a:gd name="connsiteY480" fmla="*/ 200787 h 262175"/>
                  <a:gd name="connsiteX481" fmla="*/ 2999432 w 6487123"/>
                  <a:gd name="connsiteY481" fmla="*/ 261028 h 262175"/>
                  <a:gd name="connsiteX482" fmla="*/ 2985949 w 6487123"/>
                  <a:gd name="connsiteY482" fmla="*/ 261028 h 262175"/>
                  <a:gd name="connsiteX483" fmla="*/ 2985949 w 6487123"/>
                  <a:gd name="connsiteY483" fmla="*/ 203368 h 262175"/>
                  <a:gd name="connsiteX484" fmla="*/ 2937182 w 6487123"/>
                  <a:gd name="connsiteY484" fmla="*/ 212190 h 262175"/>
                  <a:gd name="connsiteX485" fmla="*/ 2894439 w 6487123"/>
                  <a:gd name="connsiteY485" fmla="*/ 219720 h 262175"/>
                  <a:gd name="connsiteX486" fmla="*/ 2891284 w 6487123"/>
                  <a:gd name="connsiteY486" fmla="*/ 206237 h 262175"/>
                  <a:gd name="connsiteX487" fmla="*/ 2914520 w 6487123"/>
                  <a:gd name="connsiteY487" fmla="*/ 202508 h 262175"/>
                  <a:gd name="connsiteX488" fmla="*/ 2914520 w 6487123"/>
                  <a:gd name="connsiteY488" fmla="*/ 28956 h 262175"/>
                  <a:gd name="connsiteX489" fmla="*/ 2893292 w 6487123"/>
                  <a:gd name="connsiteY489" fmla="*/ 28956 h 262175"/>
                  <a:gd name="connsiteX490" fmla="*/ 4085430 w 6487123"/>
                  <a:gd name="connsiteY490" fmla="*/ 14343 h 262175"/>
                  <a:gd name="connsiteX491" fmla="*/ 4210212 w 6487123"/>
                  <a:gd name="connsiteY491" fmla="*/ 14343 h 262175"/>
                  <a:gd name="connsiteX492" fmla="*/ 4210177 w 6487123"/>
                  <a:gd name="connsiteY492" fmla="*/ 16917 h 262175"/>
                  <a:gd name="connsiteX493" fmla="*/ 4209926 w 6487123"/>
                  <a:gd name="connsiteY493" fmla="*/ 21208 h 262175"/>
                  <a:gd name="connsiteX494" fmla="*/ 4205227 w 6487123"/>
                  <a:gd name="connsiteY494" fmla="*/ 78876 h 262175"/>
                  <a:gd name="connsiteX495" fmla="*/ 4198163 w 6487123"/>
                  <a:gd name="connsiteY495" fmla="*/ 101245 h 262175"/>
                  <a:gd name="connsiteX496" fmla="*/ 4191745 w 6487123"/>
                  <a:gd name="connsiteY496" fmla="*/ 105606 h 262175"/>
                  <a:gd name="connsiteX497" fmla="*/ 4182957 w 6487123"/>
                  <a:gd name="connsiteY497" fmla="*/ 106964 h 262175"/>
                  <a:gd name="connsiteX498" fmla="*/ 4169938 w 6487123"/>
                  <a:gd name="connsiteY498" fmla="*/ 107216 h 262175"/>
                  <a:gd name="connsiteX499" fmla="*/ 4151969 w 6487123"/>
                  <a:gd name="connsiteY499" fmla="*/ 106392 h 262175"/>
                  <a:gd name="connsiteX500" fmla="*/ 4150750 w 6487123"/>
                  <a:gd name="connsiteY500" fmla="*/ 100243 h 262175"/>
                  <a:gd name="connsiteX501" fmla="*/ 4148240 w 6487123"/>
                  <a:gd name="connsiteY501" fmla="*/ 94090 h 262175"/>
                  <a:gd name="connsiteX502" fmla="*/ 4166460 w 6487123"/>
                  <a:gd name="connsiteY502" fmla="*/ 95347 h 262175"/>
                  <a:gd name="connsiteX503" fmla="*/ 4177793 w 6487123"/>
                  <a:gd name="connsiteY503" fmla="*/ 95525 h 262175"/>
                  <a:gd name="connsiteX504" fmla="*/ 4183459 w 6487123"/>
                  <a:gd name="connsiteY504" fmla="*/ 95095 h 262175"/>
                  <a:gd name="connsiteX505" fmla="*/ 4186974 w 6487123"/>
                  <a:gd name="connsiteY505" fmla="*/ 92942 h 262175"/>
                  <a:gd name="connsiteX506" fmla="*/ 4192462 w 6487123"/>
                  <a:gd name="connsiteY506" fmla="*/ 75001 h 262175"/>
                  <a:gd name="connsiteX507" fmla="*/ 4196443 w 6487123"/>
                  <a:gd name="connsiteY507" fmla="*/ 26929 h 262175"/>
                  <a:gd name="connsiteX508" fmla="*/ 4144223 w 6487123"/>
                  <a:gd name="connsiteY508" fmla="*/ 26929 h 262175"/>
                  <a:gd name="connsiteX509" fmla="*/ 4126688 w 6487123"/>
                  <a:gd name="connsiteY509" fmla="*/ 84247 h 262175"/>
                  <a:gd name="connsiteX510" fmla="*/ 4087441 w 6487123"/>
                  <a:gd name="connsiteY510" fmla="*/ 120473 h 262175"/>
                  <a:gd name="connsiteX511" fmla="*/ 4082452 w 6487123"/>
                  <a:gd name="connsiteY511" fmla="*/ 115767 h 262175"/>
                  <a:gd name="connsiteX512" fmla="*/ 4076820 w 6487123"/>
                  <a:gd name="connsiteY512" fmla="*/ 111276 h 262175"/>
                  <a:gd name="connsiteX513" fmla="*/ 4114385 w 6487123"/>
                  <a:gd name="connsiteY513" fmla="*/ 79122 h 262175"/>
                  <a:gd name="connsiteX514" fmla="*/ 4130451 w 6487123"/>
                  <a:gd name="connsiteY514" fmla="*/ 26929 h 262175"/>
                  <a:gd name="connsiteX515" fmla="*/ 4085430 w 6487123"/>
                  <a:gd name="connsiteY515" fmla="*/ 26929 h 262175"/>
                  <a:gd name="connsiteX516" fmla="*/ 0 w 6487123"/>
                  <a:gd name="connsiteY516" fmla="*/ 14343 h 262175"/>
                  <a:gd name="connsiteX517" fmla="*/ 235480 w 6487123"/>
                  <a:gd name="connsiteY517" fmla="*/ 14343 h 262175"/>
                  <a:gd name="connsiteX518" fmla="*/ 235480 w 6487123"/>
                  <a:gd name="connsiteY518" fmla="*/ 261010 h 262175"/>
                  <a:gd name="connsiteX519" fmla="*/ 221460 w 6487123"/>
                  <a:gd name="connsiteY519" fmla="*/ 261010 h 262175"/>
                  <a:gd name="connsiteX520" fmla="*/ 221460 w 6487123"/>
                  <a:gd name="connsiteY520" fmla="*/ 245520 h 262175"/>
                  <a:gd name="connsiteX521" fmla="*/ 13735 w 6487123"/>
                  <a:gd name="connsiteY521" fmla="*/ 245520 h 262175"/>
                  <a:gd name="connsiteX522" fmla="*/ 13735 w 6487123"/>
                  <a:gd name="connsiteY522" fmla="*/ 261010 h 262175"/>
                  <a:gd name="connsiteX523" fmla="*/ 0 w 6487123"/>
                  <a:gd name="connsiteY523" fmla="*/ 261010 h 262175"/>
                  <a:gd name="connsiteX524" fmla="*/ 5602435 w 6487123"/>
                  <a:gd name="connsiteY524" fmla="*/ 13751 h 262175"/>
                  <a:gd name="connsiteX525" fmla="*/ 5635890 w 6487123"/>
                  <a:gd name="connsiteY525" fmla="*/ 27413 h 262175"/>
                  <a:gd name="connsiteX526" fmla="*/ 5663537 w 6487123"/>
                  <a:gd name="connsiteY526" fmla="*/ 43012 h 262175"/>
                  <a:gd name="connsiteX527" fmla="*/ 5656078 w 6487123"/>
                  <a:gd name="connsiteY527" fmla="*/ 54486 h 262175"/>
                  <a:gd name="connsiteX528" fmla="*/ 5628647 w 6487123"/>
                  <a:gd name="connsiteY528" fmla="*/ 38027 h 262175"/>
                  <a:gd name="connsiteX529" fmla="*/ 5594976 w 6487123"/>
                  <a:gd name="connsiteY529" fmla="*/ 23504 h 262175"/>
                  <a:gd name="connsiteX530" fmla="*/ 5046904 w 6487123"/>
                  <a:gd name="connsiteY530" fmla="*/ 8606 h 262175"/>
                  <a:gd name="connsiteX531" fmla="*/ 5058594 w 6487123"/>
                  <a:gd name="connsiteY531" fmla="*/ 10001 h 262175"/>
                  <a:gd name="connsiteX532" fmla="*/ 5069854 w 6487123"/>
                  <a:gd name="connsiteY532" fmla="*/ 13756 h 262175"/>
                  <a:gd name="connsiteX533" fmla="*/ 5065839 w 6487123"/>
                  <a:gd name="connsiteY533" fmla="*/ 26932 h 262175"/>
                  <a:gd name="connsiteX534" fmla="*/ 5047765 w 6487123"/>
                  <a:gd name="connsiteY534" fmla="*/ 22626 h 262175"/>
                  <a:gd name="connsiteX535" fmla="*/ 5029873 w 6487123"/>
                  <a:gd name="connsiteY535" fmla="*/ 31344 h 262175"/>
                  <a:gd name="connsiteX536" fmla="*/ 5024243 w 6487123"/>
                  <a:gd name="connsiteY536" fmla="*/ 56208 h 262175"/>
                  <a:gd name="connsiteX537" fmla="*/ 5024243 w 6487123"/>
                  <a:gd name="connsiteY537" fmla="*/ 87494 h 262175"/>
                  <a:gd name="connsiteX538" fmla="*/ 5058953 w 6487123"/>
                  <a:gd name="connsiteY538" fmla="*/ 87494 h 262175"/>
                  <a:gd name="connsiteX539" fmla="*/ 5058953 w 6487123"/>
                  <a:gd name="connsiteY539" fmla="*/ 101514 h 262175"/>
                  <a:gd name="connsiteX540" fmla="*/ 5024243 w 6487123"/>
                  <a:gd name="connsiteY540" fmla="*/ 101514 h 262175"/>
                  <a:gd name="connsiteX541" fmla="*/ 5024243 w 6487123"/>
                  <a:gd name="connsiteY541" fmla="*/ 240356 h 262175"/>
                  <a:gd name="connsiteX542" fmla="*/ 5007641 w 6487123"/>
                  <a:gd name="connsiteY542" fmla="*/ 240356 h 262175"/>
                  <a:gd name="connsiteX543" fmla="*/ 5007641 w 6487123"/>
                  <a:gd name="connsiteY543" fmla="*/ 101514 h 262175"/>
                  <a:gd name="connsiteX544" fmla="*/ 4986413 w 6487123"/>
                  <a:gd name="connsiteY544" fmla="*/ 101514 h 262175"/>
                  <a:gd name="connsiteX545" fmla="*/ 4986413 w 6487123"/>
                  <a:gd name="connsiteY545" fmla="*/ 88924 h 262175"/>
                  <a:gd name="connsiteX546" fmla="*/ 5007641 w 6487123"/>
                  <a:gd name="connsiteY546" fmla="*/ 87494 h 262175"/>
                  <a:gd name="connsiteX547" fmla="*/ 5007641 w 6487123"/>
                  <a:gd name="connsiteY547" fmla="*/ 55347 h 262175"/>
                  <a:gd name="connsiteX548" fmla="*/ 5017593 w 6487123"/>
                  <a:gd name="connsiteY548" fmla="*/ 20567 h 262175"/>
                  <a:gd name="connsiteX549" fmla="*/ 5046904 w 6487123"/>
                  <a:gd name="connsiteY549" fmla="*/ 8606 h 262175"/>
                  <a:gd name="connsiteX550" fmla="*/ 4921401 w 6487123"/>
                  <a:gd name="connsiteY550" fmla="*/ 8606 h 262175"/>
                  <a:gd name="connsiteX551" fmla="*/ 4933091 w 6487123"/>
                  <a:gd name="connsiteY551" fmla="*/ 10001 h 262175"/>
                  <a:gd name="connsiteX552" fmla="*/ 4944351 w 6487123"/>
                  <a:gd name="connsiteY552" fmla="*/ 13756 h 262175"/>
                  <a:gd name="connsiteX553" fmla="*/ 4940335 w 6487123"/>
                  <a:gd name="connsiteY553" fmla="*/ 26932 h 262175"/>
                  <a:gd name="connsiteX554" fmla="*/ 4922263 w 6487123"/>
                  <a:gd name="connsiteY554" fmla="*/ 22626 h 262175"/>
                  <a:gd name="connsiteX555" fmla="*/ 4904370 w 6487123"/>
                  <a:gd name="connsiteY555" fmla="*/ 31344 h 262175"/>
                  <a:gd name="connsiteX556" fmla="*/ 4898740 w 6487123"/>
                  <a:gd name="connsiteY556" fmla="*/ 56208 h 262175"/>
                  <a:gd name="connsiteX557" fmla="*/ 4898740 w 6487123"/>
                  <a:gd name="connsiteY557" fmla="*/ 87494 h 262175"/>
                  <a:gd name="connsiteX558" fmla="*/ 4933450 w 6487123"/>
                  <a:gd name="connsiteY558" fmla="*/ 87494 h 262175"/>
                  <a:gd name="connsiteX559" fmla="*/ 4933450 w 6487123"/>
                  <a:gd name="connsiteY559" fmla="*/ 101514 h 262175"/>
                  <a:gd name="connsiteX560" fmla="*/ 4898740 w 6487123"/>
                  <a:gd name="connsiteY560" fmla="*/ 101514 h 262175"/>
                  <a:gd name="connsiteX561" fmla="*/ 4898740 w 6487123"/>
                  <a:gd name="connsiteY561" fmla="*/ 240356 h 262175"/>
                  <a:gd name="connsiteX562" fmla="*/ 4882138 w 6487123"/>
                  <a:gd name="connsiteY562" fmla="*/ 240356 h 262175"/>
                  <a:gd name="connsiteX563" fmla="*/ 4882138 w 6487123"/>
                  <a:gd name="connsiteY563" fmla="*/ 101514 h 262175"/>
                  <a:gd name="connsiteX564" fmla="*/ 4860909 w 6487123"/>
                  <a:gd name="connsiteY564" fmla="*/ 101514 h 262175"/>
                  <a:gd name="connsiteX565" fmla="*/ 4860909 w 6487123"/>
                  <a:gd name="connsiteY565" fmla="*/ 88924 h 262175"/>
                  <a:gd name="connsiteX566" fmla="*/ 4882138 w 6487123"/>
                  <a:gd name="connsiteY566" fmla="*/ 87494 h 262175"/>
                  <a:gd name="connsiteX567" fmla="*/ 4882138 w 6487123"/>
                  <a:gd name="connsiteY567" fmla="*/ 55347 h 262175"/>
                  <a:gd name="connsiteX568" fmla="*/ 4892090 w 6487123"/>
                  <a:gd name="connsiteY568" fmla="*/ 20567 h 262175"/>
                  <a:gd name="connsiteX569" fmla="*/ 4921401 w 6487123"/>
                  <a:gd name="connsiteY569" fmla="*/ 8606 h 262175"/>
                  <a:gd name="connsiteX570" fmla="*/ 5953843 w 6487123"/>
                  <a:gd name="connsiteY570" fmla="*/ 1990 h 262175"/>
                  <a:gd name="connsiteX571" fmla="*/ 5967039 w 6487123"/>
                  <a:gd name="connsiteY571" fmla="*/ 1990 h 262175"/>
                  <a:gd name="connsiteX572" fmla="*/ 5967039 w 6487123"/>
                  <a:gd name="connsiteY572" fmla="*/ 97803 h 262175"/>
                  <a:gd name="connsiteX573" fmla="*/ 6016666 w 6487123"/>
                  <a:gd name="connsiteY573" fmla="*/ 97803 h 262175"/>
                  <a:gd name="connsiteX574" fmla="*/ 6016666 w 6487123"/>
                  <a:gd name="connsiteY574" fmla="*/ 110998 h 262175"/>
                  <a:gd name="connsiteX575" fmla="*/ 5967039 w 6487123"/>
                  <a:gd name="connsiteY575" fmla="*/ 110998 h 262175"/>
                  <a:gd name="connsiteX576" fmla="*/ 5967039 w 6487123"/>
                  <a:gd name="connsiteY576" fmla="*/ 116162 h 262175"/>
                  <a:gd name="connsiteX577" fmla="*/ 5980585 w 6487123"/>
                  <a:gd name="connsiteY577" fmla="*/ 134383 h 262175"/>
                  <a:gd name="connsiteX578" fmla="*/ 5998530 w 6487123"/>
                  <a:gd name="connsiteY578" fmla="*/ 159616 h 262175"/>
                  <a:gd name="connsiteX579" fmla="*/ 6010929 w 6487123"/>
                  <a:gd name="connsiteY579" fmla="*/ 177838 h 262175"/>
                  <a:gd name="connsiteX580" fmla="*/ 6000889 w 6487123"/>
                  <a:gd name="connsiteY580" fmla="*/ 189025 h 262175"/>
                  <a:gd name="connsiteX581" fmla="*/ 5992177 w 6487123"/>
                  <a:gd name="connsiteY581" fmla="*/ 173184 h 262175"/>
                  <a:gd name="connsiteX582" fmla="*/ 5979575 w 6487123"/>
                  <a:gd name="connsiteY582" fmla="*/ 152561 h 262175"/>
                  <a:gd name="connsiteX583" fmla="*/ 5967039 w 6487123"/>
                  <a:gd name="connsiteY583" fmla="*/ 133087 h 262175"/>
                  <a:gd name="connsiteX584" fmla="*/ 5967039 w 6487123"/>
                  <a:gd name="connsiteY584" fmla="*/ 261028 h 262175"/>
                  <a:gd name="connsiteX585" fmla="*/ 5953843 w 6487123"/>
                  <a:gd name="connsiteY585" fmla="*/ 261028 h 262175"/>
                  <a:gd name="connsiteX586" fmla="*/ 5953843 w 6487123"/>
                  <a:gd name="connsiteY586" fmla="*/ 134521 h 262175"/>
                  <a:gd name="connsiteX587" fmla="*/ 5933547 w 6487123"/>
                  <a:gd name="connsiteY587" fmla="*/ 182965 h 262175"/>
                  <a:gd name="connsiteX588" fmla="*/ 5910241 w 6487123"/>
                  <a:gd name="connsiteY588" fmla="*/ 221728 h 262175"/>
                  <a:gd name="connsiteX589" fmla="*/ 5906691 w 6487123"/>
                  <a:gd name="connsiteY589" fmla="*/ 215237 h 262175"/>
                  <a:gd name="connsiteX590" fmla="*/ 5902495 w 6487123"/>
                  <a:gd name="connsiteY590" fmla="*/ 209393 h 262175"/>
                  <a:gd name="connsiteX591" fmla="*/ 5920471 w 6487123"/>
                  <a:gd name="connsiteY591" fmla="*/ 182289 h 262175"/>
                  <a:gd name="connsiteX592" fmla="*/ 5937491 w 6487123"/>
                  <a:gd name="connsiteY592" fmla="*/ 147472 h 262175"/>
                  <a:gd name="connsiteX593" fmla="*/ 5950687 w 6487123"/>
                  <a:gd name="connsiteY593" fmla="*/ 110998 h 262175"/>
                  <a:gd name="connsiteX594" fmla="*/ 5906223 w 6487123"/>
                  <a:gd name="connsiteY594" fmla="*/ 110998 h 262175"/>
                  <a:gd name="connsiteX595" fmla="*/ 5906223 w 6487123"/>
                  <a:gd name="connsiteY595" fmla="*/ 97803 h 262175"/>
                  <a:gd name="connsiteX596" fmla="*/ 5953843 w 6487123"/>
                  <a:gd name="connsiteY596" fmla="*/ 97803 h 262175"/>
                  <a:gd name="connsiteX597" fmla="*/ 6113626 w 6487123"/>
                  <a:gd name="connsiteY597" fmla="*/ 1704 h 262175"/>
                  <a:gd name="connsiteX598" fmla="*/ 6126821 w 6487123"/>
                  <a:gd name="connsiteY598" fmla="*/ 1704 h 262175"/>
                  <a:gd name="connsiteX599" fmla="*/ 6126821 w 6487123"/>
                  <a:gd name="connsiteY599" fmla="*/ 165502 h 262175"/>
                  <a:gd name="connsiteX600" fmla="*/ 6162967 w 6487123"/>
                  <a:gd name="connsiteY600" fmla="*/ 159192 h 262175"/>
                  <a:gd name="connsiteX601" fmla="*/ 6165261 w 6487123"/>
                  <a:gd name="connsiteY601" fmla="*/ 171526 h 262175"/>
                  <a:gd name="connsiteX602" fmla="*/ 6126821 w 6487123"/>
                  <a:gd name="connsiteY602" fmla="*/ 178411 h 262175"/>
                  <a:gd name="connsiteX603" fmla="*/ 6126821 w 6487123"/>
                  <a:gd name="connsiteY603" fmla="*/ 261028 h 262175"/>
                  <a:gd name="connsiteX604" fmla="*/ 6113626 w 6487123"/>
                  <a:gd name="connsiteY604" fmla="*/ 261028 h 262175"/>
                  <a:gd name="connsiteX605" fmla="*/ 6113626 w 6487123"/>
                  <a:gd name="connsiteY605" fmla="*/ 180706 h 262175"/>
                  <a:gd name="connsiteX606" fmla="*/ 6018675 w 6487123"/>
                  <a:gd name="connsiteY606" fmla="*/ 198205 h 262175"/>
                  <a:gd name="connsiteX607" fmla="*/ 6016092 w 6487123"/>
                  <a:gd name="connsiteY607" fmla="*/ 185582 h 262175"/>
                  <a:gd name="connsiteX608" fmla="*/ 6113626 w 6487123"/>
                  <a:gd name="connsiteY608" fmla="*/ 168085 h 262175"/>
                  <a:gd name="connsiteX609" fmla="*/ 5710583 w 6487123"/>
                  <a:gd name="connsiteY609" fmla="*/ 1704 h 262175"/>
                  <a:gd name="connsiteX610" fmla="*/ 5723779 w 6487123"/>
                  <a:gd name="connsiteY610" fmla="*/ 3711 h 262175"/>
                  <a:gd name="connsiteX611" fmla="*/ 5718077 w 6487123"/>
                  <a:gd name="connsiteY611" fmla="*/ 16226 h 262175"/>
                  <a:gd name="connsiteX612" fmla="*/ 5710870 w 6487123"/>
                  <a:gd name="connsiteY612" fmla="*/ 28956 h 262175"/>
                  <a:gd name="connsiteX613" fmla="*/ 5818444 w 6487123"/>
                  <a:gd name="connsiteY613" fmla="*/ 28956 h 262175"/>
                  <a:gd name="connsiteX614" fmla="*/ 5820739 w 6487123"/>
                  <a:gd name="connsiteY614" fmla="*/ 28382 h 262175"/>
                  <a:gd name="connsiteX615" fmla="*/ 5830205 w 6487123"/>
                  <a:gd name="connsiteY615" fmla="*/ 31537 h 262175"/>
                  <a:gd name="connsiteX616" fmla="*/ 5817763 w 6487123"/>
                  <a:gd name="connsiteY616" fmla="*/ 54056 h 262175"/>
                  <a:gd name="connsiteX617" fmla="*/ 5805535 w 6487123"/>
                  <a:gd name="connsiteY617" fmla="*/ 73132 h 262175"/>
                  <a:gd name="connsiteX618" fmla="*/ 5793773 w 6487123"/>
                  <a:gd name="connsiteY618" fmla="*/ 69117 h 262175"/>
                  <a:gd name="connsiteX619" fmla="*/ 5802021 w 6487123"/>
                  <a:gd name="connsiteY619" fmla="*/ 55992 h 262175"/>
                  <a:gd name="connsiteX620" fmla="*/ 5810698 w 6487123"/>
                  <a:gd name="connsiteY620" fmla="*/ 40716 h 262175"/>
                  <a:gd name="connsiteX621" fmla="*/ 5758201 w 6487123"/>
                  <a:gd name="connsiteY621" fmla="*/ 40716 h 262175"/>
                  <a:gd name="connsiteX622" fmla="*/ 5755225 w 6487123"/>
                  <a:gd name="connsiteY622" fmla="*/ 50255 h 262175"/>
                  <a:gd name="connsiteX623" fmla="*/ 5751604 w 6487123"/>
                  <a:gd name="connsiteY623" fmla="*/ 59362 h 262175"/>
                  <a:gd name="connsiteX624" fmla="*/ 5787713 w 6487123"/>
                  <a:gd name="connsiteY624" fmla="*/ 93141 h 262175"/>
                  <a:gd name="connsiteX625" fmla="*/ 5838237 w 6487123"/>
                  <a:gd name="connsiteY625" fmla="*/ 113580 h 262175"/>
                  <a:gd name="connsiteX626" fmla="*/ 5833719 w 6487123"/>
                  <a:gd name="connsiteY626" fmla="*/ 118744 h 262175"/>
                  <a:gd name="connsiteX627" fmla="*/ 5829631 w 6487123"/>
                  <a:gd name="connsiteY627" fmla="*/ 124768 h 262175"/>
                  <a:gd name="connsiteX628" fmla="*/ 5782299 w 6487123"/>
                  <a:gd name="connsiteY628" fmla="*/ 103576 h 262175"/>
                  <a:gd name="connsiteX629" fmla="*/ 5746154 w 6487123"/>
                  <a:gd name="connsiteY629" fmla="*/ 70551 h 262175"/>
                  <a:gd name="connsiteX630" fmla="*/ 5717181 w 6487123"/>
                  <a:gd name="connsiteY630" fmla="*/ 103217 h 262175"/>
                  <a:gd name="connsiteX631" fmla="*/ 5668413 w 6487123"/>
                  <a:gd name="connsiteY631" fmla="*/ 126202 h 262175"/>
                  <a:gd name="connsiteX632" fmla="*/ 5664935 w 6487123"/>
                  <a:gd name="connsiteY632" fmla="*/ 120715 h 262175"/>
                  <a:gd name="connsiteX633" fmla="*/ 5660381 w 6487123"/>
                  <a:gd name="connsiteY633" fmla="*/ 115875 h 262175"/>
                  <a:gd name="connsiteX634" fmla="*/ 5718759 w 6487123"/>
                  <a:gd name="connsiteY634" fmla="*/ 85396 h 262175"/>
                  <a:gd name="connsiteX635" fmla="*/ 5744433 w 6487123"/>
                  <a:gd name="connsiteY635" fmla="*/ 40716 h 262175"/>
                  <a:gd name="connsiteX636" fmla="*/ 5703411 w 6487123"/>
                  <a:gd name="connsiteY636" fmla="*/ 40716 h 262175"/>
                  <a:gd name="connsiteX637" fmla="*/ 5689605 w 6487123"/>
                  <a:gd name="connsiteY637" fmla="*/ 57570 h 262175"/>
                  <a:gd name="connsiteX638" fmla="*/ 5673003 w 6487123"/>
                  <a:gd name="connsiteY638" fmla="*/ 73132 h 262175"/>
                  <a:gd name="connsiteX639" fmla="*/ 5668306 w 6487123"/>
                  <a:gd name="connsiteY639" fmla="*/ 68291 h 262175"/>
                  <a:gd name="connsiteX640" fmla="*/ 5662963 w 6487123"/>
                  <a:gd name="connsiteY640" fmla="*/ 64527 h 262175"/>
                  <a:gd name="connsiteX641" fmla="*/ 5692797 w 6487123"/>
                  <a:gd name="connsiteY641" fmla="*/ 33867 h 262175"/>
                  <a:gd name="connsiteX642" fmla="*/ 5710583 w 6487123"/>
                  <a:gd name="connsiteY642" fmla="*/ 1704 h 262175"/>
                  <a:gd name="connsiteX643" fmla="*/ 4414818 w 6487123"/>
                  <a:gd name="connsiteY643" fmla="*/ 1704 h 262175"/>
                  <a:gd name="connsiteX644" fmla="*/ 4429161 w 6487123"/>
                  <a:gd name="connsiteY644" fmla="*/ 1704 h 262175"/>
                  <a:gd name="connsiteX645" fmla="*/ 4428157 w 6487123"/>
                  <a:gd name="connsiteY645" fmla="*/ 40393 h 262175"/>
                  <a:gd name="connsiteX646" fmla="*/ 4423711 w 6487123"/>
                  <a:gd name="connsiteY646" fmla="*/ 86614 h 262175"/>
                  <a:gd name="connsiteX647" fmla="*/ 4545915 w 6487123"/>
                  <a:gd name="connsiteY647" fmla="*/ 86614 h 262175"/>
                  <a:gd name="connsiteX648" fmla="*/ 4545915 w 6487123"/>
                  <a:gd name="connsiteY648" fmla="*/ 100385 h 262175"/>
                  <a:gd name="connsiteX649" fmla="*/ 4433465 w 6487123"/>
                  <a:gd name="connsiteY649" fmla="*/ 100385 h 262175"/>
                  <a:gd name="connsiteX650" fmla="*/ 4478359 w 6487123"/>
                  <a:gd name="connsiteY650" fmla="*/ 190495 h 262175"/>
                  <a:gd name="connsiteX651" fmla="*/ 4549931 w 6487123"/>
                  <a:gd name="connsiteY651" fmla="*/ 248119 h 262175"/>
                  <a:gd name="connsiteX652" fmla="*/ 4544337 w 6487123"/>
                  <a:gd name="connsiteY652" fmla="*/ 254251 h 262175"/>
                  <a:gd name="connsiteX653" fmla="*/ 4539604 w 6487123"/>
                  <a:gd name="connsiteY653" fmla="*/ 261028 h 262175"/>
                  <a:gd name="connsiteX654" fmla="*/ 4466597 w 6487123"/>
                  <a:gd name="connsiteY654" fmla="*/ 199388 h 262175"/>
                  <a:gd name="connsiteX655" fmla="*/ 4420269 w 6487123"/>
                  <a:gd name="connsiteY655" fmla="*/ 104400 h 262175"/>
                  <a:gd name="connsiteX656" fmla="*/ 4401080 w 6487123"/>
                  <a:gd name="connsiteY656" fmla="*/ 164015 h 262175"/>
                  <a:gd name="connsiteX657" fmla="*/ 4363533 w 6487123"/>
                  <a:gd name="connsiteY657" fmla="*/ 218721 h 262175"/>
                  <a:gd name="connsiteX658" fmla="*/ 4301507 w 6487123"/>
                  <a:gd name="connsiteY658" fmla="*/ 261315 h 262175"/>
                  <a:gd name="connsiteX659" fmla="*/ 4296881 w 6487123"/>
                  <a:gd name="connsiteY659" fmla="*/ 255291 h 262175"/>
                  <a:gd name="connsiteX660" fmla="*/ 4291179 w 6487123"/>
                  <a:gd name="connsiteY660" fmla="*/ 250127 h 262175"/>
                  <a:gd name="connsiteX661" fmla="*/ 4351697 w 6487123"/>
                  <a:gd name="connsiteY661" fmla="*/ 209839 h 262175"/>
                  <a:gd name="connsiteX662" fmla="*/ 4388247 w 6487123"/>
                  <a:gd name="connsiteY662" fmla="*/ 157502 h 262175"/>
                  <a:gd name="connsiteX663" fmla="*/ 4407073 w 6487123"/>
                  <a:gd name="connsiteY663" fmla="*/ 100385 h 262175"/>
                  <a:gd name="connsiteX664" fmla="*/ 4296343 w 6487123"/>
                  <a:gd name="connsiteY664" fmla="*/ 100385 h 262175"/>
                  <a:gd name="connsiteX665" fmla="*/ 4296343 w 6487123"/>
                  <a:gd name="connsiteY665" fmla="*/ 86614 h 262175"/>
                  <a:gd name="connsiteX666" fmla="*/ 4409368 w 6487123"/>
                  <a:gd name="connsiteY666" fmla="*/ 86614 h 262175"/>
                  <a:gd name="connsiteX667" fmla="*/ 4413921 w 6487123"/>
                  <a:gd name="connsiteY667" fmla="*/ 40072 h 262175"/>
                  <a:gd name="connsiteX668" fmla="*/ 4414818 w 6487123"/>
                  <a:gd name="connsiteY668" fmla="*/ 1704 h 262175"/>
                  <a:gd name="connsiteX669" fmla="*/ 2646589 w 6487123"/>
                  <a:gd name="connsiteY669" fmla="*/ 1704 h 262175"/>
                  <a:gd name="connsiteX670" fmla="*/ 2660358 w 6487123"/>
                  <a:gd name="connsiteY670" fmla="*/ 1704 h 262175"/>
                  <a:gd name="connsiteX671" fmla="*/ 2660358 w 6487123"/>
                  <a:gd name="connsiteY671" fmla="*/ 26087 h 262175"/>
                  <a:gd name="connsiteX672" fmla="*/ 2740393 w 6487123"/>
                  <a:gd name="connsiteY672" fmla="*/ 26087 h 262175"/>
                  <a:gd name="connsiteX673" fmla="*/ 2740393 w 6487123"/>
                  <a:gd name="connsiteY673" fmla="*/ 1704 h 262175"/>
                  <a:gd name="connsiteX674" fmla="*/ 2753876 w 6487123"/>
                  <a:gd name="connsiteY674" fmla="*/ 1704 h 262175"/>
                  <a:gd name="connsiteX675" fmla="*/ 2753876 w 6487123"/>
                  <a:gd name="connsiteY675" fmla="*/ 26087 h 262175"/>
                  <a:gd name="connsiteX676" fmla="*/ 2825018 w 6487123"/>
                  <a:gd name="connsiteY676" fmla="*/ 26087 h 262175"/>
                  <a:gd name="connsiteX677" fmla="*/ 2825018 w 6487123"/>
                  <a:gd name="connsiteY677" fmla="*/ 38996 h 262175"/>
                  <a:gd name="connsiteX678" fmla="*/ 2753876 w 6487123"/>
                  <a:gd name="connsiteY678" fmla="*/ 38996 h 262175"/>
                  <a:gd name="connsiteX679" fmla="*/ 2753876 w 6487123"/>
                  <a:gd name="connsiteY679" fmla="*/ 64239 h 262175"/>
                  <a:gd name="connsiteX680" fmla="*/ 2740393 w 6487123"/>
                  <a:gd name="connsiteY680" fmla="*/ 64239 h 262175"/>
                  <a:gd name="connsiteX681" fmla="*/ 2740393 w 6487123"/>
                  <a:gd name="connsiteY681" fmla="*/ 38996 h 262175"/>
                  <a:gd name="connsiteX682" fmla="*/ 2660358 w 6487123"/>
                  <a:gd name="connsiteY682" fmla="*/ 38996 h 262175"/>
                  <a:gd name="connsiteX683" fmla="*/ 2660358 w 6487123"/>
                  <a:gd name="connsiteY683" fmla="*/ 65100 h 262175"/>
                  <a:gd name="connsiteX684" fmla="*/ 2646589 w 6487123"/>
                  <a:gd name="connsiteY684" fmla="*/ 65100 h 262175"/>
                  <a:gd name="connsiteX685" fmla="*/ 2646589 w 6487123"/>
                  <a:gd name="connsiteY685" fmla="*/ 38996 h 262175"/>
                  <a:gd name="connsiteX686" fmla="*/ 2575447 w 6487123"/>
                  <a:gd name="connsiteY686" fmla="*/ 38996 h 262175"/>
                  <a:gd name="connsiteX687" fmla="*/ 2575447 w 6487123"/>
                  <a:gd name="connsiteY687" fmla="*/ 26087 h 262175"/>
                  <a:gd name="connsiteX688" fmla="*/ 2646589 w 6487123"/>
                  <a:gd name="connsiteY688" fmla="*/ 26087 h 262175"/>
                  <a:gd name="connsiteX689" fmla="*/ 4015431 w 6487123"/>
                  <a:gd name="connsiteY689" fmla="*/ 1434 h 262175"/>
                  <a:gd name="connsiteX690" fmla="*/ 4028627 w 6487123"/>
                  <a:gd name="connsiteY690" fmla="*/ 1434 h 262175"/>
                  <a:gd name="connsiteX691" fmla="*/ 4028627 w 6487123"/>
                  <a:gd name="connsiteY691" fmla="*/ 39300 h 262175"/>
                  <a:gd name="connsiteX692" fmla="*/ 4076259 w 6487123"/>
                  <a:gd name="connsiteY692" fmla="*/ 39300 h 262175"/>
                  <a:gd name="connsiteX693" fmla="*/ 4076259 w 6487123"/>
                  <a:gd name="connsiteY693" fmla="*/ 51886 h 262175"/>
                  <a:gd name="connsiteX694" fmla="*/ 4028627 w 6487123"/>
                  <a:gd name="connsiteY694" fmla="*/ 51886 h 262175"/>
                  <a:gd name="connsiteX695" fmla="*/ 4028627 w 6487123"/>
                  <a:gd name="connsiteY695" fmla="*/ 92657 h 262175"/>
                  <a:gd name="connsiteX696" fmla="*/ 4082557 w 6487123"/>
                  <a:gd name="connsiteY696" fmla="*/ 92657 h 262175"/>
                  <a:gd name="connsiteX697" fmla="*/ 4082557 w 6487123"/>
                  <a:gd name="connsiteY697" fmla="*/ 105530 h 262175"/>
                  <a:gd name="connsiteX698" fmla="*/ 4031191 w 6487123"/>
                  <a:gd name="connsiteY698" fmla="*/ 105530 h 262175"/>
                  <a:gd name="connsiteX699" fmla="*/ 4031191 w 6487123"/>
                  <a:gd name="connsiteY699" fmla="*/ 152038 h 262175"/>
                  <a:gd name="connsiteX700" fmla="*/ 4080263 w 6487123"/>
                  <a:gd name="connsiteY700" fmla="*/ 152038 h 262175"/>
                  <a:gd name="connsiteX701" fmla="*/ 4080263 w 6487123"/>
                  <a:gd name="connsiteY701" fmla="*/ 164911 h 262175"/>
                  <a:gd name="connsiteX702" fmla="*/ 4031191 w 6487123"/>
                  <a:gd name="connsiteY702" fmla="*/ 164911 h 262175"/>
                  <a:gd name="connsiteX703" fmla="*/ 4031191 w 6487123"/>
                  <a:gd name="connsiteY703" fmla="*/ 229189 h 262175"/>
                  <a:gd name="connsiteX704" fmla="*/ 4062905 w 6487123"/>
                  <a:gd name="connsiteY704" fmla="*/ 237914 h 262175"/>
                  <a:gd name="connsiteX705" fmla="*/ 4104927 w 6487123"/>
                  <a:gd name="connsiteY705" fmla="*/ 240392 h 262175"/>
                  <a:gd name="connsiteX706" fmla="*/ 4125463 w 6487123"/>
                  <a:gd name="connsiteY706" fmla="*/ 240387 h 262175"/>
                  <a:gd name="connsiteX707" fmla="*/ 4162111 w 6487123"/>
                  <a:gd name="connsiteY707" fmla="*/ 240356 h 262175"/>
                  <a:gd name="connsiteX708" fmla="*/ 4199353 w 6487123"/>
                  <a:gd name="connsiteY708" fmla="*/ 240270 h 262175"/>
                  <a:gd name="connsiteX709" fmla="*/ 4221669 w 6487123"/>
                  <a:gd name="connsiteY709" fmla="*/ 240104 h 262175"/>
                  <a:gd name="connsiteX710" fmla="*/ 4217867 w 6487123"/>
                  <a:gd name="connsiteY710" fmla="*/ 246758 h 262175"/>
                  <a:gd name="connsiteX711" fmla="*/ 4215359 w 6487123"/>
                  <a:gd name="connsiteY711" fmla="*/ 253839 h 262175"/>
                  <a:gd name="connsiteX712" fmla="*/ 4105499 w 6487123"/>
                  <a:gd name="connsiteY712" fmla="*/ 253839 h 262175"/>
                  <a:gd name="connsiteX713" fmla="*/ 4028119 w 6487123"/>
                  <a:gd name="connsiteY713" fmla="*/ 242595 h 262175"/>
                  <a:gd name="connsiteX714" fmla="*/ 3985593 w 6487123"/>
                  <a:gd name="connsiteY714" fmla="*/ 198220 h 262175"/>
                  <a:gd name="connsiteX715" fmla="*/ 3978759 w 6487123"/>
                  <a:gd name="connsiteY715" fmla="*/ 233059 h 262175"/>
                  <a:gd name="connsiteX716" fmla="*/ 3966970 w 6487123"/>
                  <a:gd name="connsiteY716" fmla="*/ 261871 h 262175"/>
                  <a:gd name="connsiteX717" fmla="*/ 3961734 w 6487123"/>
                  <a:gd name="connsiteY717" fmla="*/ 258249 h 262175"/>
                  <a:gd name="connsiteX718" fmla="*/ 3956069 w 6487123"/>
                  <a:gd name="connsiteY718" fmla="*/ 254412 h 262175"/>
                  <a:gd name="connsiteX719" fmla="*/ 3972707 w 6487123"/>
                  <a:gd name="connsiteY719" fmla="*/ 200641 h 262175"/>
                  <a:gd name="connsiteX720" fmla="*/ 3977297 w 6487123"/>
                  <a:gd name="connsiteY720" fmla="*/ 129650 h 262175"/>
                  <a:gd name="connsiteX721" fmla="*/ 3990456 w 6487123"/>
                  <a:gd name="connsiteY721" fmla="*/ 130508 h 262175"/>
                  <a:gd name="connsiteX722" fmla="*/ 3988454 w 6487123"/>
                  <a:gd name="connsiteY722" fmla="*/ 171802 h 262175"/>
                  <a:gd name="connsiteX723" fmla="*/ 4000797 w 6487123"/>
                  <a:gd name="connsiteY723" fmla="*/ 201108 h 262175"/>
                  <a:gd name="connsiteX724" fmla="*/ 4018318 w 6487123"/>
                  <a:gd name="connsiteY724" fmla="*/ 221147 h 262175"/>
                  <a:gd name="connsiteX725" fmla="*/ 4018318 w 6487123"/>
                  <a:gd name="connsiteY725" fmla="*/ 105530 h 262175"/>
                  <a:gd name="connsiteX726" fmla="*/ 3962093 w 6487123"/>
                  <a:gd name="connsiteY726" fmla="*/ 105530 h 262175"/>
                  <a:gd name="connsiteX727" fmla="*/ 3962093 w 6487123"/>
                  <a:gd name="connsiteY727" fmla="*/ 92657 h 262175"/>
                  <a:gd name="connsiteX728" fmla="*/ 4015431 w 6487123"/>
                  <a:gd name="connsiteY728" fmla="*/ 92657 h 262175"/>
                  <a:gd name="connsiteX729" fmla="*/ 4015431 w 6487123"/>
                  <a:gd name="connsiteY729" fmla="*/ 51886 h 262175"/>
                  <a:gd name="connsiteX730" fmla="*/ 3967543 w 6487123"/>
                  <a:gd name="connsiteY730" fmla="*/ 51886 h 262175"/>
                  <a:gd name="connsiteX731" fmla="*/ 3967543 w 6487123"/>
                  <a:gd name="connsiteY731" fmla="*/ 39300 h 262175"/>
                  <a:gd name="connsiteX732" fmla="*/ 4015431 w 6487123"/>
                  <a:gd name="connsiteY732" fmla="*/ 39300 h 262175"/>
                  <a:gd name="connsiteX733" fmla="*/ 2338210 w 6487123"/>
                  <a:gd name="connsiteY733" fmla="*/ 1434 h 262175"/>
                  <a:gd name="connsiteX734" fmla="*/ 2351119 w 6487123"/>
                  <a:gd name="connsiteY734" fmla="*/ 1434 h 262175"/>
                  <a:gd name="connsiteX735" fmla="*/ 2351119 w 6487123"/>
                  <a:gd name="connsiteY735" fmla="*/ 21802 h 262175"/>
                  <a:gd name="connsiteX736" fmla="*/ 2405336 w 6487123"/>
                  <a:gd name="connsiteY736" fmla="*/ 21802 h 262175"/>
                  <a:gd name="connsiteX737" fmla="*/ 2405336 w 6487123"/>
                  <a:gd name="connsiteY737" fmla="*/ 1434 h 262175"/>
                  <a:gd name="connsiteX738" fmla="*/ 2418532 w 6487123"/>
                  <a:gd name="connsiteY738" fmla="*/ 1434 h 262175"/>
                  <a:gd name="connsiteX739" fmla="*/ 2418532 w 6487123"/>
                  <a:gd name="connsiteY739" fmla="*/ 21802 h 262175"/>
                  <a:gd name="connsiteX740" fmla="*/ 2481642 w 6487123"/>
                  <a:gd name="connsiteY740" fmla="*/ 21802 h 262175"/>
                  <a:gd name="connsiteX741" fmla="*/ 2481642 w 6487123"/>
                  <a:gd name="connsiteY741" fmla="*/ 69385 h 262175"/>
                  <a:gd name="connsiteX742" fmla="*/ 2418532 w 6487123"/>
                  <a:gd name="connsiteY742" fmla="*/ 69385 h 262175"/>
                  <a:gd name="connsiteX743" fmla="*/ 2418532 w 6487123"/>
                  <a:gd name="connsiteY743" fmla="*/ 96099 h 262175"/>
                  <a:gd name="connsiteX744" fmla="*/ 2498280 w 6487123"/>
                  <a:gd name="connsiteY744" fmla="*/ 96099 h 262175"/>
                  <a:gd name="connsiteX745" fmla="*/ 2498137 w 6487123"/>
                  <a:gd name="connsiteY745" fmla="*/ 98208 h 262175"/>
                  <a:gd name="connsiteX746" fmla="*/ 2497994 w 6487123"/>
                  <a:gd name="connsiteY746" fmla="*/ 101818 h 262175"/>
                  <a:gd name="connsiteX747" fmla="*/ 2494228 w 6487123"/>
                  <a:gd name="connsiteY747" fmla="*/ 122506 h 262175"/>
                  <a:gd name="connsiteX748" fmla="*/ 2489387 w 6487123"/>
                  <a:gd name="connsiteY748" fmla="*/ 132227 h 262175"/>
                  <a:gd name="connsiteX749" fmla="*/ 2483937 w 6487123"/>
                  <a:gd name="connsiteY749" fmla="*/ 135310 h 262175"/>
                  <a:gd name="connsiteX750" fmla="*/ 2476765 w 6487123"/>
                  <a:gd name="connsiteY750" fmla="*/ 136242 h 262175"/>
                  <a:gd name="connsiteX751" fmla="*/ 2466905 w 6487123"/>
                  <a:gd name="connsiteY751" fmla="*/ 136530 h 262175"/>
                  <a:gd name="connsiteX752" fmla="*/ 2452956 w 6487123"/>
                  <a:gd name="connsiteY752" fmla="*/ 135955 h 262175"/>
                  <a:gd name="connsiteX753" fmla="*/ 2451952 w 6487123"/>
                  <a:gd name="connsiteY753" fmla="*/ 130648 h 262175"/>
                  <a:gd name="connsiteX754" fmla="*/ 2450087 w 6487123"/>
                  <a:gd name="connsiteY754" fmla="*/ 125340 h 262175"/>
                  <a:gd name="connsiteX755" fmla="*/ 2463606 w 6487123"/>
                  <a:gd name="connsiteY755" fmla="*/ 126345 h 262175"/>
                  <a:gd name="connsiteX756" fmla="*/ 2472176 w 6487123"/>
                  <a:gd name="connsiteY756" fmla="*/ 126489 h 262175"/>
                  <a:gd name="connsiteX757" fmla="*/ 2476371 w 6487123"/>
                  <a:gd name="connsiteY757" fmla="*/ 126166 h 262175"/>
                  <a:gd name="connsiteX758" fmla="*/ 2479061 w 6487123"/>
                  <a:gd name="connsiteY758" fmla="*/ 124766 h 262175"/>
                  <a:gd name="connsiteX759" fmla="*/ 2481750 w 6487123"/>
                  <a:gd name="connsiteY759" fmla="*/ 119239 h 262175"/>
                  <a:gd name="connsiteX760" fmla="*/ 2484224 w 6487123"/>
                  <a:gd name="connsiteY760" fmla="*/ 107251 h 262175"/>
                  <a:gd name="connsiteX761" fmla="*/ 2418532 w 6487123"/>
                  <a:gd name="connsiteY761" fmla="*/ 107251 h 262175"/>
                  <a:gd name="connsiteX762" fmla="*/ 2418532 w 6487123"/>
                  <a:gd name="connsiteY762" fmla="*/ 137372 h 262175"/>
                  <a:gd name="connsiteX763" fmla="*/ 2405336 w 6487123"/>
                  <a:gd name="connsiteY763" fmla="*/ 137372 h 262175"/>
                  <a:gd name="connsiteX764" fmla="*/ 2405336 w 6487123"/>
                  <a:gd name="connsiteY764" fmla="*/ 107251 h 262175"/>
                  <a:gd name="connsiteX765" fmla="*/ 2339931 w 6487123"/>
                  <a:gd name="connsiteY765" fmla="*/ 107251 h 262175"/>
                  <a:gd name="connsiteX766" fmla="*/ 2312357 w 6487123"/>
                  <a:gd name="connsiteY766" fmla="*/ 133715 h 262175"/>
                  <a:gd name="connsiteX767" fmla="*/ 2259610 w 6487123"/>
                  <a:gd name="connsiteY767" fmla="*/ 155444 h 262175"/>
                  <a:gd name="connsiteX768" fmla="*/ 2256597 w 6487123"/>
                  <a:gd name="connsiteY768" fmla="*/ 149528 h 262175"/>
                  <a:gd name="connsiteX769" fmla="*/ 2252725 w 6487123"/>
                  <a:gd name="connsiteY769" fmla="*/ 144256 h 262175"/>
                  <a:gd name="connsiteX770" fmla="*/ 2297475 w 6487123"/>
                  <a:gd name="connsiteY770" fmla="*/ 127367 h 262175"/>
                  <a:gd name="connsiteX771" fmla="*/ 2323293 w 6487123"/>
                  <a:gd name="connsiteY771" fmla="*/ 107251 h 262175"/>
                  <a:gd name="connsiteX772" fmla="*/ 2270223 w 6487123"/>
                  <a:gd name="connsiteY772" fmla="*/ 107251 h 262175"/>
                  <a:gd name="connsiteX773" fmla="*/ 2274706 w 6487123"/>
                  <a:gd name="connsiteY773" fmla="*/ 83712 h 262175"/>
                  <a:gd name="connsiteX774" fmla="*/ 2278543 w 6487123"/>
                  <a:gd name="connsiteY774" fmla="*/ 58233 h 262175"/>
                  <a:gd name="connsiteX775" fmla="*/ 2338210 w 6487123"/>
                  <a:gd name="connsiteY775" fmla="*/ 58233 h 262175"/>
                  <a:gd name="connsiteX776" fmla="*/ 2338210 w 6487123"/>
                  <a:gd name="connsiteY776" fmla="*/ 56797 h 262175"/>
                  <a:gd name="connsiteX777" fmla="*/ 2338210 w 6487123"/>
                  <a:gd name="connsiteY777" fmla="*/ 33240 h 262175"/>
                  <a:gd name="connsiteX778" fmla="*/ 2264773 w 6487123"/>
                  <a:gd name="connsiteY778" fmla="*/ 33240 h 262175"/>
                  <a:gd name="connsiteX779" fmla="*/ 2264773 w 6487123"/>
                  <a:gd name="connsiteY779" fmla="*/ 21802 h 262175"/>
                  <a:gd name="connsiteX780" fmla="*/ 2338210 w 6487123"/>
                  <a:gd name="connsiteY780" fmla="*/ 21802 h 262175"/>
                  <a:gd name="connsiteX781" fmla="*/ 2010611 w 6487123"/>
                  <a:gd name="connsiteY781" fmla="*/ 1434 h 262175"/>
                  <a:gd name="connsiteX782" fmla="*/ 2025816 w 6487123"/>
                  <a:gd name="connsiteY782" fmla="*/ 4016 h 262175"/>
                  <a:gd name="connsiteX783" fmla="*/ 2019504 w 6487123"/>
                  <a:gd name="connsiteY783" fmla="*/ 14522 h 262175"/>
                  <a:gd name="connsiteX784" fmla="*/ 2012333 w 6487123"/>
                  <a:gd name="connsiteY784" fmla="*/ 25244 h 262175"/>
                  <a:gd name="connsiteX785" fmla="*/ 2091507 w 6487123"/>
                  <a:gd name="connsiteY785" fmla="*/ 25244 h 262175"/>
                  <a:gd name="connsiteX786" fmla="*/ 2094089 w 6487123"/>
                  <a:gd name="connsiteY786" fmla="*/ 24383 h 262175"/>
                  <a:gd name="connsiteX787" fmla="*/ 2102982 w 6487123"/>
                  <a:gd name="connsiteY787" fmla="*/ 30679 h 262175"/>
                  <a:gd name="connsiteX788" fmla="*/ 2088675 w 6487123"/>
                  <a:gd name="connsiteY788" fmla="*/ 52980 h 262175"/>
                  <a:gd name="connsiteX789" fmla="*/ 2072000 w 6487123"/>
                  <a:gd name="connsiteY789" fmla="*/ 74011 h 262175"/>
                  <a:gd name="connsiteX790" fmla="*/ 2160068 w 6487123"/>
                  <a:gd name="connsiteY790" fmla="*/ 74011 h 262175"/>
                  <a:gd name="connsiteX791" fmla="*/ 2160068 w 6487123"/>
                  <a:gd name="connsiteY791" fmla="*/ 157739 h 262175"/>
                  <a:gd name="connsiteX792" fmla="*/ 2083475 w 6487123"/>
                  <a:gd name="connsiteY792" fmla="*/ 157739 h 262175"/>
                  <a:gd name="connsiteX793" fmla="*/ 2083475 w 6487123"/>
                  <a:gd name="connsiteY793" fmla="*/ 232929 h 262175"/>
                  <a:gd name="connsiteX794" fmla="*/ 2086595 w 6487123"/>
                  <a:gd name="connsiteY794" fmla="*/ 240678 h 262175"/>
                  <a:gd name="connsiteX795" fmla="*/ 2100686 w 6487123"/>
                  <a:gd name="connsiteY795" fmla="*/ 242400 h 262175"/>
                  <a:gd name="connsiteX796" fmla="*/ 2152609 w 6487123"/>
                  <a:gd name="connsiteY796" fmla="*/ 242400 h 262175"/>
                  <a:gd name="connsiteX797" fmla="*/ 2162661 w 6487123"/>
                  <a:gd name="connsiteY797" fmla="*/ 239636 h 262175"/>
                  <a:gd name="connsiteX798" fmla="*/ 2167420 w 6487123"/>
                  <a:gd name="connsiteY798" fmla="*/ 227562 h 262175"/>
                  <a:gd name="connsiteX799" fmla="*/ 2169248 w 6487123"/>
                  <a:gd name="connsiteY799" fmla="*/ 200500 h 262175"/>
                  <a:gd name="connsiteX800" fmla="*/ 2175630 w 6487123"/>
                  <a:gd name="connsiteY800" fmla="*/ 203800 h 262175"/>
                  <a:gd name="connsiteX801" fmla="*/ 2182444 w 6487123"/>
                  <a:gd name="connsiteY801" fmla="*/ 206240 h 262175"/>
                  <a:gd name="connsiteX802" fmla="*/ 2175451 w 6487123"/>
                  <a:gd name="connsiteY802" fmla="*/ 245604 h 262175"/>
                  <a:gd name="connsiteX803" fmla="*/ 2153183 w 6487123"/>
                  <a:gd name="connsiteY803" fmla="*/ 255273 h 262175"/>
                  <a:gd name="connsiteX804" fmla="*/ 2100113 w 6487123"/>
                  <a:gd name="connsiteY804" fmla="*/ 255273 h 262175"/>
                  <a:gd name="connsiteX805" fmla="*/ 2075981 w 6487123"/>
                  <a:gd name="connsiteY805" fmla="*/ 250870 h 262175"/>
                  <a:gd name="connsiteX806" fmla="*/ 2069706 w 6487123"/>
                  <a:gd name="connsiteY806" fmla="*/ 232929 h 262175"/>
                  <a:gd name="connsiteX807" fmla="*/ 2069706 w 6487123"/>
                  <a:gd name="connsiteY807" fmla="*/ 157739 h 262175"/>
                  <a:gd name="connsiteX808" fmla="*/ 2051347 w 6487123"/>
                  <a:gd name="connsiteY808" fmla="*/ 157739 h 262175"/>
                  <a:gd name="connsiteX809" fmla="*/ 2031276 w 6487123"/>
                  <a:gd name="connsiteY809" fmla="*/ 200296 h 262175"/>
                  <a:gd name="connsiteX810" fmla="*/ 1994824 w 6487123"/>
                  <a:gd name="connsiteY810" fmla="*/ 234171 h 262175"/>
                  <a:gd name="connsiteX811" fmla="*/ 1936314 w 6487123"/>
                  <a:gd name="connsiteY811" fmla="*/ 258142 h 262175"/>
                  <a:gd name="connsiteX812" fmla="*/ 1932835 w 6487123"/>
                  <a:gd name="connsiteY812" fmla="*/ 251948 h 262175"/>
                  <a:gd name="connsiteX813" fmla="*/ 1928282 w 6487123"/>
                  <a:gd name="connsiteY813" fmla="*/ 246405 h 262175"/>
                  <a:gd name="connsiteX814" fmla="*/ 1983371 w 6487123"/>
                  <a:gd name="connsiteY814" fmla="*/ 225273 h 262175"/>
                  <a:gd name="connsiteX815" fmla="*/ 2017869 w 6487123"/>
                  <a:gd name="connsiteY815" fmla="*/ 195334 h 262175"/>
                  <a:gd name="connsiteX816" fmla="*/ 2037003 w 6487123"/>
                  <a:gd name="connsiteY816" fmla="*/ 157739 h 262175"/>
                  <a:gd name="connsiteX817" fmla="*/ 1957542 w 6487123"/>
                  <a:gd name="connsiteY817" fmla="*/ 157739 h 262175"/>
                  <a:gd name="connsiteX818" fmla="*/ 1957542 w 6487123"/>
                  <a:gd name="connsiteY818" fmla="*/ 85453 h 262175"/>
                  <a:gd name="connsiteX819" fmla="*/ 1947143 w 6487123"/>
                  <a:gd name="connsiteY819" fmla="*/ 93988 h 262175"/>
                  <a:gd name="connsiteX820" fmla="*/ 1936314 w 6487123"/>
                  <a:gd name="connsiteY820" fmla="*/ 102096 h 262175"/>
                  <a:gd name="connsiteX821" fmla="*/ 1931581 w 6487123"/>
                  <a:gd name="connsiteY821" fmla="*/ 96930 h 262175"/>
                  <a:gd name="connsiteX822" fmla="*/ 1925987 w 6487123"/>
                  <a:gd name="connsiteY822" fmla="*/ 92624 h 262175"/>
                  <a:gd name="connsiteX823" fmla="*/ 1977443 w 6487123"/>
                  <a:gd name="connsiteY823" fmla="*/ 47786 h 262175"/>
                  <a:gd name="connsiteX824" fmla="*/ 2010611 w 6487123"/>
                  <a:gd name="connsiteY824" fmla="*/ 1434 h 262175"/>
                  <a:gd name="connsiteX825" fmla="*/ 377783 w 6487123"/>
                  <a:gd name="connsiteY825" fmla="*/ 1434 h 262175"/>
                  <a:gd name="connsiteX826" fmla="*/ 390117 w 6487123"/>
                  <a:gd name="connsiteY826" fmla="*/ 5450 h 262175"/>
                  <a:gd name="connsiteX827" fmla="*/ 383017 w 6487123"/>
                  <a:gd name="connsiteY827" fmla="*/ 18431 h 262175"/>
                  <a:gd name="connsiteX828" fmla="*/ 374627 w 6487123"/>
                  <a:gd name="connsiteY828" fmla="*/ 30981 h 262175"/>
                  <a:gd name="connsiteX829" fmla="*/ 552482 w 6487123"/>
                  <a:gd name="connsiteY829" fmla="*/ 30981 h 262175"/>
                  <a:gd name="connsiteX830" fmla="*/ 552482 w 6487123"/>
                  <a:gd name="connsiteY830" fmla="*/ 43280 h 262175"/>
                  <a:gd name="connsiteX831" fmla="*/ 365734 w 6487123"/>
                  <a:gd name="connsiteY831" fmla="*/ 43280 h 262175"/>
                  <a:gd name="connsiteX832" fmla="*/ 344291 w 6487123"/>
                  <a:gd name="connsiteY832" fmla="*/ 67033 h 262175"/>
                  <a:gd name="connsiteX833" fmla="*/ 321557 w 6487123"/>
                  <a:gd name="connsiteY833" fmla="*/ 86899 h 262175"/>
                  <a:gd name="connsiteX834" fmla="*/ 317684 w 6487123"/>
                  <a:gd name="connsiteY834" fmla="*/ 81010 h 262175"/>
                  <a:gd name="connsiteX835" fmla="*/ 312951 w 6487123"/>
                  <a:gd name="connsiteY835" fmla="*/ 75130 h 262175"/>
                  <a:gd name="connsiteX836" fmla="*/ 349347 w 6487123"/>
                  <a:gd name="connsiteY836" fmla="*/ 42590 h 262175"/>
                  <a:gd name="connsiteX837" fmla="*/ 377783 w 6487123"/>
                  <a:gd name="connsiteY837" fmla="*/ 1434 h 262175"/>
                  <a:gd name="connsiteX838" fmla="*/ 6302956 w 6487123"/>
                  <a:gd name="connsiteY838" fmla="*/ 0 h 262175"/>
                  <a:gd name="connsiteX839" fmla="*/ 6316439 w 6487123"/>
                  <a:gd name="connsiteY839" fmla="*/ 4016 h 262175"/>
                  <a:gd name="connsiteX840" fmla="*/ 6307331 w 6487123"/>
                  <a:gd name="connsiteY840" fmla="*/ 22698 h 262175"/>
                  <a:gd name="connsiteX841" fmla="*/ 6296933 w 6487123"/>
                  <a:gd name="connsiteY841" fmla="*/ 40734 h 262175"/>
                  <a:gd name="connsiteX842" fmla="*/ 6461019 w 6487123"/>
                  <a:gd name="connsiteY842" fmla="*/ 40734 h 262175"/>
                  <a:gd name="connsiteX843" fmla="*/ 6461019 w 6487123"/>
                  <a:gd name="connsiteY843" fmla="*/ 48459 h 262175"/>
                  <a:gd name="connsiteX844" fmla="*/ 6457353 w 6487123"/>
                  <a:gd name="connsiteY844" fmla="*/ 126832 h 262175"/>
                  <a:gd name="connsiteX845" fmla="*/ 6452923 w 6487123"/>
                  <a:gd name="connsiteY845" fmla="*/ 170900 h 262175"/>
                  <a:gd name="connsiteX846" fmla="*/ 6446388 w 6487123"/>
                  <a:gd name="connsiteY846" fmla="*/ 190172 h 262175"/>
                  <a:gd name="connsiteX847" fmla="*/ 6439109 w 6487123"/>
                  <a:gd name="connsiteY847" fmla="*/ 195623 h 262175"/>
                  <a:gd name="connsiteX848" fmla="*/ 6429463 w 6487123"/>
                  <a:gd name="connsiteY848" fmla="*/ 197631 h 262175"/>
                  <a:gd name="connsiteX849" fmla="*/ 6415299 w 6487123"/>
                  <a:gd name="connsiteY849" fmla="*/ 197991 h 262175"/>
                  <a:gd name="connsiteX850" fmla="*/ 6396187 w 6487123"/>
                  <a:gd name="connsiteY850" fmla="*/ 197057 h 262175"/>
                  <a:gd name="connsiteX851" fmla="*/ 6394969 w 6487123"/>
                  <a:gd name="connsiteY851" fmla="*/ 190351 h 262175"/>
                  <a:gd name="connsiteX852" fmla="*/ 6392458 w 6487123"/>
                  <a:gd name="connsiteY852" fmla="*/ 183860 h 262175"/>
                  <a:gd name="connsiteX853" fmla="*/ 6411929 w 6487123"/>
                  <a:gd name="connsiteY853" fmla="*/ 185117 h 262175"/>
                  <a:gd name="connsiteX854" fmla="*/ 6424300 w 6487123"/>
                  <a:gd name="connsiteY854" fmla="*/ 185296 h 262175"/>
                  <a:gd name="connsiteX855" fmla="*/ 6430073 w 6487123"/>
                  <a:gd name="connsiteY855" fmla="*/ 184614 h 262175"/>
                  <a:gd name="connsiteX856" fmla="*/ 6434340 w 6487123"/>
                  <a:gd name="connsiteY856" fmla="*/ 181563 h 262175"/>
                  <a:gd name="connsiteX857" fmla="*/ 6439589 w 6487123"/>
                  <a:gd name="connsiteY857" fmla="*/ 164976 h 262175"/>
                  <a:gd name="connsiteX858" fmla="*/ 6443627 w 6487123"/>
                  <a:gd name="connsiteY858" fmla="*/ 124806 h 262175"/>
                  <a:gd name="connsiteX859" fmla="*/ 6446962 w 6487123"/>
                  <a:gd name="connsiteY859" fmla="*/ 53894 h 262175"/>
                  <a:gd name="connsiteX860" fmla="*/ 6288613 w 6487123"/>
                  <a:gd name="connsiteY860" fmla="*/ 53894 h 262175"/>
                  <a:gd name="connsiteX861" fmla="*/ 6264015 w 6487123"/>
                  <a:gd name="connsiteY861" fmla="*/ 84964 h 262175"/>
                  <a:gd name="connsiteX862" fmla="*/ 6237265 w 6487123"/>
                  <a:gd name="connsiteY862" fmla="*/ 110413 h 262175"/>
                  <a:gd name="connsiteX863" fmla="*/ 6231814 w 6487123"/>
                  <a:gd name="connsiteY863" fmla="*/ 105677 h 262175"/>
                  <a:gd name="connsiteX864" fmla="*/ 6225503 w 6487123"/>
                  <a:gd name="connsiteY864" fmla="*/ 100943 h 262175"/>
                  <a:gd name="connsiteX865" fmla="*/ 6269717 w 6487123"/>
                  <a:gd name="connsiteY865" fmla="*/ 56503 h 262175"/>
                  <a:gd name="connsiteX866" fmla="*/ 6302956 w 6487123"/>
                  <a:gd name="connsiteY866" fmla="*/ 0 h 262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</a:cxnLst>
                <a:rect l="l" t="t" r="r" b="b"/>
                <a:pathLst>
                  <a:path w="6487123" h="262175">
                    <a:moveTo>
                      <a:pt x="3434461" y="212852"/>
                    </a:moveTo>
                    <a:cubicBezTo>
                      <a:pt x="3438454" y="212901"/>
                      <a:pt x="3441856" y="214309"/>
                      <a:pt x="3444667" y="217077"/>
                    </a:cubicBezTo>
                    <a:cubicBezTo>
                      <a:pt x="3447479" y="219845"/>
                      <a:pt x="3448948" y="223684"/>
                      <a:pt x="3449073" y="228594"/>
                    </a:cubicBezTo>
                    <a:cubicBezTo>
                      <a:pt x="3448948" y="233382"/>
                      <a:pt x="3447479" y="237146"/>
                      <a:pt x="3444667" y="239890"/>
                    </a:cubicBezTo>
                    <a:cubicBezTo>
                      <a:pt x="3441856" y="242633"/>
                      <a:pt x="3438454" y="244031"/>
                      <a:pt x="3434461" y="244086"/>
                    </a:cubicBezTo>
                    <a:cubicBezTo>
                      <a:pt x="3430467" y="244031"/>
                      <a:pt x="3427065" y="242633"/>
                      <a:pt x="3424254" y="239892"/>
                    </a:cubicBezTo>
                    <a:cubicBezTo>
                      <a:pt x="3421443" y="237150"/>
                      <a:pt x="3419973" y="233390"/>
                      <a:pt x="3419848" y="228612"/>
                    </a:cubicBezTo>
                    <a:cubicBezTo>
                      <a:pt x="3419973" y="223694"/>
                      <a:pt x="3421443" y="219849"/>
                      <a:pt x="3424254" y="217079"/>
                    </a:cubicBezTo>
                    <a:cubicBezTo>
                      <a:pt x="3427065" y="214309"/>
                      <a:pt x="3430467" y="212900"/>
                      <a:pt x="3434461" y="212852"/>
                    </a:cubicBezTo>
                    <a:close/>
                    <a:moveTo>
                      <a:pt x="2390706" y="209948"/>
                    </a:moveTo>
                    <a:cubicBezTo>
                      <a:pt x="2403144" y="213459"/>
                      <a:pt x="2416166" y="217497"/>
                      <a:pt x="2429773" y="222061"/>
                    </a:cubicBezTo>
                    <a:cubicBezTo>
                      <a:pt x="2443380" y="226623"/>
                      <a:pt x="2456380" y="231298"/>
                      <a:pt x="2468776" y="236085"/>
                    </a:cubicBezTo>
                    <a:cubicBezTo>
                      <a:pt x="2481171" y="240872"/>
                      <a:pt x="2491771" y="245355"/>
                      <a:pt x="2500576" y="249536"/>
                    </a:cubicBezTo>
                    <a:lnTo>
                      <a:pt x="2492543" y="261297"/>
                    </a:lnTo>
                    <a:cubicBezTo>
                      <a:pt x="2484208" y="257015"/>
                      <a:pt x="2473913" y="252383"/>
                      <a:pt x="2461658" y="247400"/>
                    </a:cubicBezTo>
                    <a:cubicBezTo>
                      <a:pt x="2449402" y="242417"/>
                      <a:pt x="2436429" y="237529"/>
                      <a:pt x="2422739" y="232738"/>
                    </a:cubicBezTo>
                    <a:cubicBezTo>
                      <a:pt x="2409049" y="227947"/>
                      <a:pt x="2395886" y="223696"/>
                      <a:pt x="2383248" y="219988"/>
                    </a:cubicBezTo>
                    <a:close/>
                    <a:moveTo>
                      <a:pt x="5724639" y="203943"/>
                    </a:moveTo>
                    <a:cubicBezTo>
                      <a:pt x="5737179" y="207946"/>
                      <a:pt x="5750283" y="212529"/>
                      <a:pt x="5763950" y="217690"/>
                    </a:cubicBezTo>
                    <a:cubicBezTo>
                      <a:pt x="5777617" y="222852"/>
                      <a:pt x="5790614" y="228093"/>
                      <a:pt x="5802942" y="233415"/>
                    </a:cubicBezTo>
                    <a:cubicBezTo>
                      <a:pt x="5815271" y="238736"/>
                      <a:pt x="5825697" y="243638"/>
                      <a:pt x="5834221" y="248119"/>
                    </a:cubicBezTo>
                    <a:lnTo>
                      <a:pt x="5826475" y="260454"/>
                    </a:lnTo>
                    <a:cubicBezTo>
                      <a:pt x="5818139" y="255868"/>
                      <a:pt x="5807847" y="250793"/>
                      <a:pt x="5795600" y="245229"/>
                    </a:cubicBezTo>
                    <a:cubicBezTo>
                      <a:pt x="5783354" y="239666"/>
                      <a:pt x="5770405" y="234166"/>
                      <a:pt x="5756757" y="228730"/>
                    </a:cubicBezTo>
                    <a:cubicBezTo>
                      <a:pt x="5743109" y="223293"/>
                      <a:pt x="5730011" y="218473"/>
                      <a:pt x="5717467" y="214269"/>
                    </a:cubicBezTo>
                    <a:close/>
                    <a:moveTo>
                      <a:pt x="382373" y="180688"/>
                    </a:moveTo>
                    <a:cubicBezTo>
                      <a:pt x="389729" y="188573"/>
                      <a:pt x="398466" y="195758"/>
                      <a:pt x="408585" y="202245"/>
                    </a:cubicBezTo>
                    <a:cubicBezTo>
                      <a:pt x="418702" y="208730"/>
                      <a:pt x="429950" y="214553"/>
                      <a:pt x="442327" y="219712"/>
                    </a:cubicBezTo>
                    <a:cubicBezTo>
                      <a:pt x="454877" y="214553"/>
                      <a:pt x="466423" y="208730"/>
                      <a:pt x="476965" y="202245"/>
                    </a:cubicBezTo>
                    <a:cubicBezTo>
                      <a:pt x="487508" y="195758"/>
                      <a:pt x="496616" y="188573"/>
                      <a:pt x="504290" y="180688"/>
                    </a:cubicBezTo>
                    <a:close/>
                    <a:moveTo>
                      <a:pt x="2372060" y="170648"/>
                    </a:moveTo>
                    <a:lnTo>
                      <a:pt x="2386117" y="170648"/>
                    </a:lnTo>
                    <a:cubicBezTo>
                      <a:pt x="2383036" y="189273"/>
                      <a:pt x="2376990" y="204679"/>
                      <a:pt x="2367981" y="216865"/>
                    </a:cubicBezTo>
                    <a:cubicBezTo>
                      <a:pt x="2358970" y="229052"/>
                      <a:pt x="2345403" y="238720"/>
                      <a:pt x="2327278" y="245870"/>
                    </a:cubicBezTo>
                    <a:cubicBezTo>
                      <a:pt x="2309152" y="253021"/>
                      <a:pt x="2284875" y="258354"/>
                      <a:pt x="2254446" y="261871"/>
                    </a:cubicBezTo>
                    <a:cubicBezTo>
                      <a:pt x="2253962" y="260054"/>
                      <a:pt x="2253138" y="258022"/>
                      <a:pt x="2251972" y="255775"/>
                    </a:cubicBezTo>
                    <a:cubicBezTo>
                      <a:pt x="2250806" y="253528"/>
                      <a:pt x="2249623" y="251639"/>
                      <a:pt x="2248421" y="250109"/>
                    </a:cubicBezTo>
                    <a:cubicBezTo>
                      <a:pt x="2277790" y="247147"/>
                      <a:pt x="2301033" y="242553"/>
                      <a:pt x="2318151" y="236330"/>
                    </a:cubicBezTo>
                    <a:cubicBezTo>
                      <a:pt x="2335269" y="230105"/>
                      <a:pt x="2347909" y="221665"/>
                      <a:pt x="2356070" y="211011"/>
                    </a:cubicBezTo>
                    <a:cubicBezTo>
                      <a:pt x="2364231" y="200356"/>
                      <a:pt x="2369562" y="186902"/>
                      <a:pt x="2372060" y="170648"/>
                    </a:cubicBezTo>
                    <a:close/>
                    <a:moveTo>
                      <a:pt x="5708287" y="156323"/>
                    </a:moveTo>
                    <a:lnTo>
                      <a:pt x="5722343" y="156323"/>
                    </a:lnTo>
                    <a:cubicBezTo>
                      <a:pt x="5719497" y="176713"/>
                      <a:pt x="5713780" y="193975"/>
                      <a:pt x="5705197" y="208107"/>
                    </a:cubicBezTo>
                    <a:cubicBezTo>
                      <a:pt x="5696611" y="222239"/>
                      <a:pt x="5683309" y="233678"/>
                      <a:pt x="5665290" y="242424"/>
                    </a:cubicBezTo>
                    <a:cubicBezTo>
                      <a:pt x="5647271" y="251171"/>
                      <a:pt x="5622685" y="257658"/>
                      <a:pt x="5591533" y="261888"/>
                    </a:cubicBezTo>
                    <a:cubicBezTo>
                      <a:pt x="5590925" y="260215"/>
                      <a:pt x="5590063" y="258327"/>
                      <a:pt x="5588952" y="256223"/>
                    </a:cubicBezTo>
                    <a:cubicBezTo>
                      <a:pt x="5587841" y="254119"/>
                      <a:pt x="5586694" y="252374"/>
                      <a:pt x="5585510" y="250988"/>
                    </a:cubicBezTo>
                    <a:cubicBezTo>
                      <a:pt x="5615415" y="246945"/>
                      <a:pt x="5638861" y="240974"/>
                      <a:pt x="5655845" y="233075"/>
                    </a:cubicBezTo>
                    <a:cubicBezTo>
                      <a:pt x="5672831" y="225175"/>
                      <a:pt x="5685225" y="214933"/>
                      <a:pt x="5693031" y="202348"/>
                    </a:cubicBezTo>
                    <a:cubicBezTo>
                      <a:pt x="5700837" y="189764"/>
                      <a:pt x="5705923" y="174421"/>
                      <a:pt x="5708287" y="156323"/>
                    </a:cubicBezTo>
                    <a:close/>
                    <a:moveTo>
                      <a:pt x="2928003" y="148004"/>
                    </a:moveTo>
                    <a:lnTo>
                      <a:pt x="2928003" y="200213"/>
                    </a:lnTo>
                    <a:cubicBezTo>
                      <a:pt x="2936925" y="198784"/>
                      <a:pt x="2946260" y="197267"/>
                      <a:pt x="2956008" y="195658"/>
                    </a:cubicBezTo>
                    <a:cubicBezTo>
                      <a:pt x="2965755" y="194051"/>
                      <a:pt x="2975735" y="192318"/>
                      <a:pt x="2985949" y="190460"/>
                    </a:cubicBezTo>
                    <a:lnTo>
                      <a:pt x="2985949" y="148004"/>
                    </a:lnTo>
                    <a:close/>
                    <a:moveTo>
                      <a:pt x="2289444" y="145153"/>
                    </a:moveTo>
                    <a:lnTo>
                      <a:pt x="2466438" y="145153"/>
                    </a:lnTo>
                    <a:lnTo>
                      <a:pt x="2466438" y="223718"/>
                    </a:lnTo>
                    <a:lnTo>
                      <a:pt x="2452669" y="223718"/>
                    </a:lnTo>
                    <a:lnTo>
                      <a:pt x="2452669" y="157452"/>
                    </a:lnTo>
                    <a:lnTo>
                      <a:pt x="2302639" y="157452"/>
                    </a:lnTo>
                    <a:lnTo>
                      <a:pt x="2302639" y="225152"/>
                    </a:lnTo>
                    <a:lnTo>
                      <a:pt x="2289444" y="225152"/>
                    </a:lnTo>
                    <a:close/>
                    <a:moveTo>
                      <a:pt x="4109219" y="137659"/>
                    </a:moveTo>
                    <a:lnTo>
                      <a:pt x="4109219" y="200805"/>
                    </a:lnTo>
                    <a:lnTo>
                      <a:pt x="4190723" y="200805"/>
                    </a:lnTo>
                    <a:lnTo>
                      <a:pt x="4190723" y="137659"/>
                    </a:lnTo>
                    <a:close/>
                    <a:moveTo>
                      <a:pt x="5623663" y="134521"/>
                    </a:moveTo>
                    <a:lnTo>
                      <a:pt x="5802379" y="134521"/>
                    </a:lnTo>
                    <a:lnTo>
                      <a:pt x="5802379" y="213122"/>
                    </a:lnTo>
                    <a:lnTo>
                      <a:pt x="5788323" y="213122"/>
                    </a:lnTo>
                    <a:lnTo>
                      <a:pt x="5788323" y="147430"/>
                    </a:lnTo>
                    <a:lnTo>
                      <a:pt x="5637145" y="147430"/>
                    </a:lnTo>
                    <a:lnTo>
                      <a:pt x="5637145" y="214556"/>
                    </a:lnTo>
                    <a:lnTo>
                      <a:pt x="5623663" y="214556"/>
                    </a:lnTo>
                    <a:close/>
                    <a:moveTo>
                      <a:pt x="4096059" y="125359"/>
                    </a:moveTo>
                    <a:lnTo>
                      <a:pt x="4204170" y="125359"/>
                    </a:lnTo>
                    <a:lnTo>
                      <a:pt x="4204170" y="213104"/>
                    </a:lnTo>
                    <a:lnTo>
                      <a:pt x="4096059" y="213104"/>
                    </a:lnTo>
                    <a:close/>
                    <a:moveTo>
                      <a:pt x="374627" y="111554"/>
                    </a:moveTo>
                    <a:lnTo>
                      <a:pt x="374627" y="135686"/>
                    </a:lnTo>
                    <a:lnTo>
                      <a:pt x="517199" y="135686"/>
                    </a:lnTo>
                    <a:lnTo>
                      <a:pt x="517199" y="111554"/>
                    </a:lnTo>
                    <a:close/>
                    <a:moveTo>
                      <a:pt x="6284311" y="101801"/>
                    </a:moveTo>
                    <a:lnTo>
                      <a:pt x="6284311" y="157201"/>
                    </a:lnTo>
                    <a:lnTo>
                      <a:pt x="6371803" y="157201"/>
                    </a:lnTo>
                    <a:lnTo>
                      <a:pt x="6371803" y="101801"/>
                    </a:lnTo>
                    <a:close/>
                    <a:moveTo>
                      <a:pt x="5463235" y="97784"/>
                    </a:moveTo>
                    <a:cubicBezTo>
                      <a:pt x="5450405" y="97916"/>
                      <a:pt x="5439261" y="102820"/>
                      <a:pt x="5429803" y="112496"/>
                    </a:cubicBezTo>
                    <a:cubicBezTo>
                      <a:pt x="5420345" y="122172"/>
                      <a:pt x="5414653" y="135830"/>
                      <a:pt x="5412728" y="153472"/>
                    </a:cubicBezTo>
                    <a:lnTo>
                      <a:pt x="5506856" y="153472"/>
                    </a:lnTo>
                    <a:cubicBezTo>
                      <a:pt x="5506706" y="134951"/>
                      <a:pt x="5502772" y="121042"/>
                      <a:pt x="5495054" y="111742"/>
                    </a:cubicBezTo>
                    <a:cubicBezTo>
                      <a:pt x="5487335" y="102443"/>
                      <a:pt x="5476729" y="97791"/>
                      <a:pt x="5463235" y="97784"/>
                    </a:cubicBezTo>
                    <a:close/>
                    <a:moveTo>
                      <a:pt x="6031869" y="96655"/>
                    </a:moveTo>
                    <a:cubicBezTo>
                      <a:pt x="6040901" y="101131"/>
                      <a:pt x="6049877" y="106307"/>
                      <a:pt x="6058800" y="112182"/>
                    </a:cubicBezTo>
                    <a:cubicBezTo>
                      <a:pt x="6067722" y="118057"/>
                      <a:pt x="6074905" y="123591"/>
                      <a:pt x="6080351" y="128784"/>
                    </a:cubicBezTo>
                    <a:lnTo>
                      <a:pt x="6073465" y="139971"/>
                    </a:lnTo>
                    <a:cubicBezTo>
                      <a:pt x="6068015" y="134611"/>
                      <a:pt x="6060844" y="128837"/>
                      <a:pt x="6051950" y="122652"/>
                    </a:cubicBezTo>
                    <a:cubicBezTo>
                      <a:pt x="6043058" y="116467"/>
                      <a:pt x="6034165" y="111052"/>
                      <a:pt x="6025272" y="106409"/>
                    </a:cubicBezTo>
                    <a:close/>
                    <a:moveTo>
                      <a:pt x="76558" y="92047"/>
                    </a:moveTo>
                    <a:lnTo>
                      <a:pt x="76558" y="167241"/>
                    </a:lnTo>
                    <a:lnTo>
                      <a:pt x="157488" y="167241"/>
                    </a:lnTo>
                    <a:lnTo>
                      <a:pt x="157488" y="92047"/>
                    </a:lnTo>
                    <a:close/>
                    <a:moveTo>
                      <a:pt x="6270828" y="89215"/>
                    </a:moveTo>
                    <a:lnTo>
                      <a:pt x="6385287" y="89215"/>
                    </a:lnTo>
                    <a:lnTo>
                      <a:pt x="6385287" y="169787"/>
                    </a:lnTo>
                    <a:lnTo>
                      <a:pt x="6284311" y="169787"/>
                    </a:lnTo>
                    <a:lnTo>
                      <a:pt x="6284311" y="221451"/>
                    </a:lnTo>
                    <a:cubicBezTo>
                      <a:pt x="6283917" y="229205"/>
                      <a:pt x="6286211" y="234574"/>
                      <a:pt x="6291195" y="237557"/>
                    </a:cubicBezTo>
                    <a:cubicBezTo>
                      <a:pt x="6296179" y="240540"/>
                      <a:pt x="6306220" y="241963"/>
                      <a:pt x="6321316" y="241826"/>
                    </a:cubicBezTo>
                    <a:lnTo>
                      <a:pt x="6441512" y="241826"/>
                    </a:lnTo>
                    <a:cubicBezTo>
                      <a:pt x="6453721" y="242184"/>
                      <a:pt x="6461861" y="239673"/>
                      <a:pt x="6465931" y="234293"/>
                    </a:cubicBezTo>
                    <a:cubicBezTo>
                      <a:pt x="6470001" y="228912"/>
                      <a:pt x="6472475" y="218509"/>
                      <a:pt x="6473354" y="203084"/>
                    </a:cubicBezTo>
                    <a:cubicBezTo>
                      <a:pt x="6475416" y="204388"/>
                      <a:pt x="6477674" y="205511"/>
                      <a:pt x="6480131" y="206456"/>
                    </a:cubicBezTo>
                    <a:cubicBezTo>
                      <a:pt x="6482587" y="207400"/>
                      <a:pt x="6484918" y="208094"/>
                      <a:pt x="6487123" y="208536"/>
                    </a:cubicBezTo>
                    <a:cubicBezTo>
                      <a:pt x="6486048" y="220491"/>
                      <a:pt x="6484183" y="229860"/>
                      <a:pt x="6481524" y="236646"/>
                    </a:cubicBezTo>
                    <a:cubicBezTo>
                      <a:pt x="6478867" y="243431"/>
                      <a:pt x="6474408" y="248209"/>
                      <a:pt x="6468147" y="250977"/>
                    </a:cubicBezTo>
                    <a:cubicBezTo>
                      <a:pt x="6461888" y="253746"/>
                      <a:pt x="6452818" y="255082"/>
                      <a:pt x="6440939" y="254986"/>
                    </a:cubicBezTo>
                    <a:lnTo>
                      <a:pt x="6323325" y="254986"/>
                    </a:lnTo>
                    <a:cubicBezTo>
                      <a:pt x="6303566" y="255291"/>
                      <a:pt x="6289797" y="253107"/>
                      <a:pt x="6282015" y="248434"/>
                    </a:cubicBezTo>
                    <a:cubicBezTo>
                      <a:pt x="6274234" y="243761"/>
                      <a:pt x="6270505" y="234766"/>
                      <a:pt x="6270828" y="221451"/>
                    </a:cubicBezTo>
                    <a:close/>
                    <a:moveTo>
                      <a:pt x="2928003" y="87763"/>
                    </a:moveTo>
                    <a:lnTo>
                      <a:pt x="2928003" y="135381"/>
                    </a:lnTo>
                    <a:lnTo>
                      <a:pt x="2985949" y="135381"/>
                    </a:lnTo>
                    <a:lnTo>
                      <a:pt x="2985949" y="87763"/>
                    </a:lnTo>
                    <a:close/>
                    <a:moveTo>
                      <a:pt x="5130561" y="87494"/>
                    </a:moveTo>
                    <a:lnTo>
                      <a:pt x="5147163" y="87494"/>
                    </a:lnTo>
                    <a:lnTo>
                      <a:pt x="5147163" y="240356"/>
                    </a:lnTo>
                    <a:lnTo>
                      <a:pt x="5130561" y="240356"/>
                    </a:lnTo>
                    <a:close/>
                    <a:moveTo>
                      <a:pt x="2062821" y="86884"/>
                    </a:moveTo>
                    <a:cubicBezTo>
                      <a:pt x="2061984" y="97211"/>
                      <a:pt x="2060932" y="107198"/>
                      <a:pt x="2059665" y="116843"/>
                    </a:cubicBezTo>
                    <a:cubicBezTo>
                      <a:pt x="2058399" y="126489"/>
                      <a:pt x="2056773" y="135830"/>
                      <a:pt x="2054789" y="144866"/>
                    </a:cubicBezTo>
                    <a:lnTo>
                      <a:pt x="2146012" y="144866"/>
                    </a:lnTo>
                    <a:lnTo>
                      <a:pt x="2146012" y="86884"/>
                    </a:lnTo>
                    <a:close/>
                    <a:moveTo>
                      <a:pt x="1971312" y="86884"/>
                    </a:moveTo>
                    <a:lnTo>
                      <a:pt x="1971312" y="144866"/>
                    </a:lnTo>
                    <a:lnTo>
                      <a:pt x="2040732" y="144866"/>
                    </a:lnTo>
                    <a:cubicBezTo>
                      <a:pt x="2042705" y="135955"/>
                      <a:pt x="2044282" y="126651"/>
                      <a:pt x="2045466" y="116951"/>
                    </a:cubicBezTo>
                    <a:cubicBezTo>
                      <a:pt x="2046649" y="107251"/>
                      <a:pt x="2047653" y="97229"/>
                      <a:pt x="2048478" y="86884"/>
                    </a:cubicBezTo>
                    <a:close/>
                    <a:moveTo>
                      <a:pt x="5462948" y="83478"/>
                    </a:moveTo>
                    <a:cubicBezTo>
                      <a:pt x="5481607" y="83643"/>
                      <a:pt x="5496079" y="89903"/>
                      <a:pt x="5506369" y="102256"/>
                    </a:cubicBezTo>
                    <a:cubicBezTo>
                      <a:pt x="5516657" y="114609"/>
                      <a:pt x="5521875" y="132063"/>
                      <a:pt x="5522023" y="154617"/>
                    </a:cubicBezTo>
                    <a:cubicBezTo>
                      <a:pt x="5522023" y="158907"/>
                      <a:pt x="5521737" y="162913"/>
                      <a:pt x="5521165" y="166632"/>
                    </a:cubicBezTo>
                    <a:lnTo>
                      <a:pt x="5412728" y="166632"/>
                    </a:lnTo>
                    <a:cubicBezTo>
                      <a:pt x="5413374" y="185599"/>
                      <a:pt x="5418683" y="200836"/>
                      <a:pt x="5428655" y="212340"/>
                    </a:cubicBezTo>
                    <a:cubicBezTo>
                      <a:pt x="5438628" y="223846"/>
                      <a:pt x="5451971" y="229754"/>
                      <a:pt x="5468689" y="230064"/>
                    </a:cubicBezTo>
                    <a:cubicBezTo>
                      <a:pt x="5476825" y="230017"/>
                      <a:pt x="5484226" y="228821"/>
                      <a:pt x="5490892" y="226477"/>
                    </a:cubicBezTo>
                    <a:cubicBezTo>
                      <a:pt x="5497557" y="224133"/>
                      <a:pt x="5503737" y="220928"/>
                      <a:pt x="5509431" y="216862"/>
                    </a:cubicBezTo>
                    <a:lnTo>
                      <a:pt x="5515727" y="229203"/>
                    </a:lnTo>
                    <a:cubicBezTo>
                      <a:pt x="5509689" y="233205"/>
                      <a:pt x="5502785" y="236651"/>
                      <a:pt x="5495014" y="239543"/>
                    </a:cubicBezTo>
                    <a:cubicBezTo>
                      <a:pt x="5487245" y="242434"/>
                      <a:pt x="5477895" y="243948"/>
                      <a:pt x="5466966" y="244086"/>
                    </a:cubicBezTo>
                    <a:cubicBezTo>
                      <a:pt x="5453711" y="244027"/>
                      <a:pt x="5441739" y="240831"/>
                      <a:pt x="5431053" y="234497"/>
                    </a:cubicBezTo>
                    <a:cubicBezTo>
                      <a:pt x="5420365" y="228163"/>
                      <a:pt x="5411861" y="219040"/>
                      <a:pt x="5405543" y="207126"/>
                    </a:cubicBezTo>
                    <a:cubicBezTo>
                      <a:pt x="5399223" y="195211"/>
                      <a:pt x="5395989" y="180855"/>
                      <a:pt x="5395839" y="164057"/>
                    </a:cubicBezTo>
                    <a:cubicBezTo>
                      <a:pt x="5396025" y="147440"/>
                      <a:pt x="5399252" y="133124"/>
                      <a:pt x="5405521" y="121112"/>
                    </a:cubicBezTo>
                    <a:cubicBezTo>
                      <a:pt x="5411791" y="109098"/>
                      <a:pt x="5419989" y="99841"/>
                      <a:pt x="5430118" y="93341"/>
                    </a:cubicBezTo>
                    <a:cubicBezTo>
                      <a:pt x="5440245" y="86841"/>
                      <a:pt x="5451189" y="83553"/>
                      <a:pt x="5462948" y="83478"/>
                    </a:cubicBezTo>
                    <a:close/>
                    <a:moveTo>
                      <a:pt x="5296333" y="83478"/>
                    </a:moveTo>
                    <a:cubicBezTo>
                      <a:pt x="5306445" y="83662"/>
                      <a:pt x="5315123" y="85582"/>
                      <a:pt x="5322366" y="89237"/>
                    </a:cubicBezTo>
                    <a:cubicBezTo>
                      <a:pt x="5329609" y="92893"/>
                      <a:pt x="5335849" y="97177"/>
                      <a:pt x="5341085" y="102088"/>
                    </a:cubicBezTo>
                    <a:lnTo>
                      <a:pt x="5331617" y="113566"/>
                    </a:lnTo>
                    <a:cubicBezTo>
                      <a:pt x="5326913" y="109029"/>
                      <a:pt x="5321691" y="105334"/>
                      <a:pt x="5315947" y="102483"/>
                    </a:cubicBezTo>
                    <a:cubicBezTo>
                      <a:pt x="5310203" y="99632"/>
                      <a:pt x="5303762" y="98162"/>
                      <a:pt x="5296620" y="98071"/>
                    </a:cubicBezTo>
                    <a:cubicBezTo>
                      <a:pt x="5281081" y="98383"/>
                      <a:pt x="5268340" y="104504"/>
                      <a:pt x="5258395" y="116436"/>
                    </a:cubicBezTo>
                    <a:cubicBezTo>
                      <a:pt x="5248451" y="128368"/>
                      <a:pt x="5243311" y="144245"/>
                      <a:pt x="5242977" y="164068"/>
                    </a:cubicBezTo>
                    <a:cubicBezTo>
                      <a:pt x="5243191" y="183879"/>
                      <a:pt x="5248069" y="199708"/>
                      <a:pt x="5257606" y="211556"/>
                    </a:cubicBezTo>
                    <a:cubicBezTo>
                      <a:pt x="5267145" y="223406"/>
                      <a:pt x="5280053" y="229479"/>
                      <a:pt x="5296333" y="229778"/>
                    </a:cubicBezTo>
                    <a:cubicBezTo>
                      <a:pt x="5304251" y="229646"/>
                      <a:pt x="5311579" y="227972"/>
                      <a:pt x="5318315" y="224756"/>
                    </a:cubicBezTo>
                    <a:cubicBezTo>
                      <a:pt x="5325049" y="221540"/>
                      <a:pt x="5331015" y="217570"/>
                      <a:pt x="5336207" y="212848"/>
                    </a:cubicBezTo>
                    <a:lnTo>
                      <a:pt x="5344239" y="224326"/>
                    </a:lnTo>
                    <a:cubicBezTo>
                      <a:pt x="5337636" y="230163"/>
                      <a:pt x="5330261" y="234890"/>
                      <a:pt x="5322115" y="238504"/>
                    </a:cubicBezTo>
                    <a:cubicBezTo>
                      <a:pt x="5313970" y="242118"/>
                      <a:pt x="5305089" y="243978"/>
                      <a:pt x="5295473" y="244086"/>
                    </a:cubicBezTo>
                    <a:cubicBezTo>
                      <a:pt x="5275113" y="243926"/>
                      <a:pt x="5258468" y="236937"/>
                      <a:pt x="5245541" y="223122"/>
                    </a:cubicBezTo>
                    <a:cubicBezTo>
                      <a:pt x="5232612" y="209307"/>
                      <a:pt x="5225936" y="189622"/>
                      <a:pt x="5225513" y="164068"/>
                    </a:cubicBezTo>
                    <a:cubicBezTo>
                      <a:pt x="5225687" y="146993"/>
                      <a:pt x="5229003" y="132462"/>
                      <a:pt x="5235459" y="120473"/>
                    </a:cubicBezTo>
                    <a:cubicBezTo>
                      <a:pt x="5241917" y="108485"/>
                      <a:pt x="5250478" y="99334"/>
                      <a:pt x="5261143" y="93021"/>
                    </a:cubicBezTo>
                    <a:cubicBezTo>
                      <a:pt x="5271808" y="86708"/>
                      <a:pt x="5283539" y="83527"/>
                      <a:pt x="5296333" y="83478"/>
                    </a:cubicBezTo>
                    <a:close/>
                    <a:moveTo>
                      <a:pt x="63397" y="79175"/>
                    </a:moveTo>
                    <a:lnTo>
                      <a:pt x="170936" y="79175"/>
                    </a:lnTo>
                    <a:lnTo>
                      <a:pt x="170936" y="179827"/>
                    </a:lnTo>
                    <a:lnTo>
                      <a:pt x="63397" y="179827"/>
                    </a:lnTo>
                    <a:close/>
                    <a:moveTo>
                      <a:pt x="374627" y="77418"/>
                    </a:moveTo>
                    <a:lnTo>
                      <a:pt x="374627" y="100689"/>
                    </a:lnTo>
                    <a:lnTo>
                      <a:pt x="517199" y="100689"/>
                    </a:lnTo>
                    <a:lnTo>
                      <a:pt x="517199" y="77418"/>
                    </a:lnTo>
                    <a:close/>
                    <a:moveTo>
                      <a:pt x="5665832" y="76861"/>
                    </a:moveTo>
                    <a:lnTo>
                      <a:pt x="5667553" y="89197"/>
                    </a:lnTo>
                    <a:cubicBezTo>
                      <a:pt x="5653317" y="93846"/>
                      <a:pt x="5639261" y="98388"/>
                      <a:pt x="5625384" y="102823"/>
                    </a:cubicBezTo>
                    <a:cubicBezTo>
                      <a:pt x="5611507" y="107257"/>
                      <a:pt x="5598885" y="111226"/>
                      <a:pt x="5587519" y="114728"/>
                    </a:cubicBezTo>
                    <a:lnTo>
                      <a:pt x="5583501" y="101819"/>
                    </a:lnTo>
                    <a:cubicBezTo>
                      <a:pt x="5594015" y="98735"/>
                      <a:pt x="5606409" y="95006"/>
                      <a:pt x="5620687" y="90631"/>
                    </a:cubicBezTo>
                    <a:cubicBezTo>
                      <a:pt x="5634964" y="86256"/>
                      <a:pt x="5650012" y="81667"/>
                      <a:pt x="5665832" y="76861"/>
                    </a:cubicBezTo>
                    <a:close/>
                    <a:moveTo>
                      <a:pt x="2766785" y="73993"/>
                    </a:moveTo>
                    <a:cubicBezTo>
                      <a:pt x="2775367" y="78929"/>
                      <a:pt x="2783734" y="84691"/>
                      <a:pt x="2791886" y="91276"/>
                    </a:cubicBezTo>
                    <a:cubicBezTo>
                      <a:pt x="2800037" y="97862"/>
                      <a:pt x="2806396" y="104054"/>
                      <a:pt x="2810962" y="109851"/>
                    </a:cubicBezTo>
                    <a:lnTo>
                      <a:pt x="2801496" y="118457"/>
                    </a:lnTo>
                    <a:cubicBezTo>
                      <a:pt x="2796673" y="112666"/>
                      <a:pt x="2790254" y="106390"/>
                      <a:pt x="2782240" y="99632"/>
                    </a:cubicBezTo>
                    <a:cubicBezTo>
                      <a:pt x="2774226" y="92872"/>
                      <a:pt x="2766014" y="86812"/>
                      <a:pt x="2757606" y="81451"/>
                    </a:cubicBezTo>
                    <a:close/>
                    <a:moveTo>
                      <a:pt x="2732074" y="69977"/>
                    </a:moveTo>
                    <a:lnTo>
                      <a:pt x="2745270" y="69977"/>
                    </a:lnTo>
                    <a:lnTo>
                      <a:pt x="2745270" y="110998"/>
                    </a:lnTo>
                    <a:cubicBezTo>
                      <a:pt x="2745277" y="113568"/>
                      <a:pt x="2745264" y="116102"/>
                      <a:pt x="2745234" y="118601"/>
                    </a:cubicBezTo>
                    <a:cubicBezTo>
                      <a:pt x="2745204" y="121098"/>
                      <a:pt x="2745120" y="123632"/>
                      <a:pt x="2744983" y="126202"/>
                    </a:cubicBezTo>
                    <a:lnTo>
                      <a:pt x="2825305" y="126202"/>
                    </a:lnTo>
                    <a:lnTo>
                      <a:pt x="2825305" y="139111"/>
                    </a:lnTo>
                    <a:lnTo>
                      <a:pt x="2746991" y="139111"/>
                    </a:lnTo>
                    <a:cubicBezTo>
                      <a:pt x="2753548" y="165425"/>
                      <a:pt x="2763456" y="188171"/>
                      <a:pt x="2776718" y="207349"/>
                    </a:cubicBezTo>
                    <a:cubicBezTo>
                      <a:pt x="2789980" y="226526"/>
                      <a:pt x="2806844" y="240882"/>
                      <a:pt x="2827313" y="250414"/>
                    </a:cubicBezTo>
                    <a:cubicBezTo>
                      <a:pt x="2825538" y="251764"/>
                      <a:pt x="2823781" y="253438"/>
                      <a:pt x="2822042" y="255434"/>
                    </a:cubicBezTo>
                    <a:cubicBezTo>
                      <a:pt x="2820303" y="257430"/>
                      <a:pt x="2818904" y="259391"/>
                      <a:pt x="2817847" y="261315"/>
                    </a:cubicBezTo>
                    <a:cubicBezTo>
                      <a:pt x="2799230" y="251873"/>
                      <a:pt x="2783537" y="238557"/>
                      <a:pt x="2770765" y="221369"/>
                    </a:cubicBezTo>
                    <a:cubicBezTo>
                      <a:pt x="2757994" y="204182"/>
                      <a:pt x="2747966" y="183838"/>
                      <a:pt x="2740680" y="160339"/>
                    </a:cubicBezTo>
                    <a:cubicBezTo>
                      <a:pt x="2737172" y="178029"/>
                      <a:pt x="2729558" y="195647"/>
                      <a:pt x="2717838" y="213193"/>
                    </a:cubicBezTo>
                    <a:cubicBezTo>
                      <a:pt x="2706119" y="230740"/>
                      <a:pt x="2688107" y="247067"/>
                      <a:pt x="2663801" y="262175"/>
                    </a:cubicBezTo>
                    <a:cubicBezTo>
                      <a:pt x="2662600" y="260675"/>
                      <a:pt x="2661057" y="259086"/>
                      <a:pt x="2659175" y="257407"/>
                    </a:cubicBezTo>
                    <a:cubicBezTo>
                      <a:pt x="2657293" y="255727"/>
                      <a:pt x="2655392" y="254353"/>
                      <a:pt x="2653474" y="253283"/>
                    </a:cubicBezTo>
                    <a:cubicBezTo>
                      <a:pt x="2672042" y="242003"/>
                      <a:pt x="2686700" y="229948"/>
                      <a:pt x="2697449" y="217117"/>
                    </a:cubicBezTo>
                    <a:cubicBezTo>
                      <a:pt x="2708197" y="204286"/>
                      <a:pt x="2716077" y="191231"/>
                      <a:pt x="2721089" y="177954"/>
                    </a:cubicBezTo>
                    <a:cubicBezTo>
                      <a:pt x="2726100" y="164678"/>
                      <a:pt x="2729284" y="151729"/>
                      <a:pt x="2730640" y="139111"/>
                    </a:cubicBezTo>
                    <a:lnTo>
                      <a:pt x="2660072" y="139111"/>
                    </a:lnTo>
                    <a:lnTo>
                      <a:pt x="2660072" y="126202"/>
                    </a:lnTo>
                    <a:lnTo>
                      <a:pt x="2731788" y="126202"/>
                    </a:lnTo>
                    <a:cubicBezTo>
                      <a:pt x="2731925" y="123489"/>
                      <a:pt x="2732008" y="120883"/>
                      <a:pt x="2732038" y="118385"/>
                    </a:cubicBezTo>
                    <a:cubicBezTo>
                      <a:pt x="2732069" y="115887"/>
                      <a:pt x="2732080" y="113424"/>
                      <a:pt x="2732074" y="110998"/>
                    </a:cubicBezTo>
                    <a:close/>
                    <a:moveTo>
                      <a:pt x="2350832" y="69385"/>
                    </a:moveTo>
                    <a:cubicBezTo>
                      <a:pt x="2350432" y="74107"/>
                      <a:pt x="2349798" y="78666"/>
                      <a:pt x="2348932" y="83065"/>
                    </a:cubicBezTo>
                    <a:cubicBezTo>
                      <a:pt x="2348065" y="87463"/>
                      <a:pt x="2346786" y="91809"/>
                      <a:pt x="2345095" y="96099"/>
                    </a:cubicBezTo>
                    <a:lnTo>
                      <a:pt x="2405336" y="96099"/>
                    </a:lnTo>
                    <a:lnTo>
                      <a:pt x="2405336" y="69385"/>
                    </a:lnTo>
                    <a:close/>
                    <a:moveTo>
                      <a:pt x="2289730" y="69385"/>
                    </a:moveTo>
                    <a:cubicBezTo>
                      <a:pt x="2289013" y="73999"/>
                      <a:pt x="2288295" y="78559"/>
                      <a:pt x="2287578" y="83065"/>
                    </a:cubicBezTo>
                    <a:cubicBezTo>
                      <a:pt x="2286862" y="87572"/>
                      <a:pt x="2286144" y="91916"/>
                      <a:pt x="2285428" y="96099"/>
                    </a:cubicBezTo>
                    <a:lnTo>
                      <a:pt x="2330465" y="96099"/>
                    </a:lnTo>
                    <a:cubicBezTo>
                      <a:pt x="2332593" y="91809"/>
                      <a:pt x="2334218" y="87463"/>
                      <a:pt x="2335342" y="83065"/>
                    </a:cubicBezTo>
                    <a:cubicBezTo>
                      <a:pt x="2336465" y="78666"/>
                      <a:pt x="2337230" y="74107"/>
                      <a:pt x="2337636" y="69385"/>
                    </a:cubicBezTo>
                    <a:close/>
                    <a:moveTo>
                      <a:pt x="2595241" y="68829"/>
                    </a:moveTo>
                    <a:cubicBezTo>
                      <a:pt x="2601976" y="73431"/>
                      <a:pt x="2607940" y="78140"/>
                      <a:pt x="2613133" y="82957"/>
                    </a:cubicBezTo>
                    <a:cubicBezTo>
                      <a:pt x="2618326" y="87774"/>
                      <a:pt x="2622785" y="92627"/>
                      <a:pt x="2626509" y="97516"/>
                    </a:cubicBezTo>
                    <a:cubicBezTo>
                      <a:pt x="2631971" y="93643"/>
                      <a:pt x="2636967" y="89699"/>
                      <a:pt x="2641497" y="85683"/>
                    </a:cubicBezTo>
                    <a:cubicBezTo>
                      <a:pt x="2646027" y="81667"/>
                      <a:pt x="2650020" y="77578"/>
                      <a:pt x="2653474" y="73420"/>
                    </a:cubicBezTo>
                    <a:lnTo>
                      <a:pt x="2664661" y="80017"/>
                    </a:lnTo>
                    <a:cubicBezTo>
                      <a:pt x="2660472" y="84750"/>
                      <a:pt x="2655727" y="89412"/>
                      <a:pt x="2650426" y="94002"/>
                    </a:cubicBezTo>
                    <a:cubicBezTo>
                      <a:pt x="2645125" y="98592"/>
                      <a:pt x="2639448" y="103109"/>
                      <a:pt x="2633393" y="107556"/>
                    </a:cubicBezTo>
                    <a:cubicBezTo>
                      <a:pt x="2640361" y="119323"/>
                      <a:pt x="2644927" y="131360"/>
                      <a:pt x="2647091" y="143664"/>
                    </a:cubicBezTo>
                    <a:cubicBezTo>
                      <a:pt x="2649254" y="155970"/>
                      <a:pt x="2650234" y="168508"/>
                      <a:pt x="2650032" y="181280"/>
                    </a:cubicBezTo>
                    <a:cubicBezTo>
                      <a:pt x="2650133" y="197972"/>
                      <a:pt x="2649213" y="212279"/>
                      <a:pt x="2647271" y="224202"/>
                    </a:cubicBezTo>
                    <a:cubicBezTo>
                      <a:pt x="2645328" y="236124"/>
                      <a:pt x="2641754" y="245340"/>
                      <a:pt x="2636549" y="251848"/>
                    </a:cubicBezTo>
                    <a:cubicBezTo>
                      <a:pt x="2634972" y="253725"/>
                      <a:pt x="2633035" y="255279"/>
                      <a:pt x="2630740" y="256510"/>
                    </a:cubicBezTo>
                    <a:cubicBezTo>
                      <a:pt x="2628445" y="257741"/>
                      <a:pt x="2625791" y="258577"/>
                      <a:pt x="2622780" y="259020"/>
                    </a:cubicBezTo>
                    <a:cubicBezTo>
                      <a:pt x="2618447" y="259719"/>
                      <a:pt x="2613773" y="260113"/>
                      <a:pt x="2608758" y="260204"/>
                    </a:cubicBezTo>
                    <a:cubicBezTo>
                      <a:pt x="2603745" y="260293"/>
                      <a:pt x="2598570" y="260185"/>
                      <a:pt x="2593232" y="259881"/>
                    </a:cubicBezTo>
                    <a:cubicBezTo>
                      <a:pt x="2593071" y="257819"/>
                      <a:pt x="2592533" y="255632"/>
                      <a:pt x="2591619" y="253318"/>
                    </a:cubicBezTo>
                    <a:cubicBezTo>
                      <a:pt x="2590704" y="251006"/>
                      <a:pt x="2589521" y="248890"/>
                      <a:pt x="2588068" y="246972"/>
                    </a:cubicBezTo>
                    <a:cubicBezTo>
                      <a:pt x="2594583" y="247402"/>
                      <a:pt x="2600416" y="247617"/>
                      <a:pt x="2605568" y="247617"/>
                    </a:cubicBezTo>
                    <a:cubicBezTo>
                      <a:pt x="2610719" y="247617"/>
                      <a:pt x="2614831" y="247402"/>
                      <a:pt x="2617903" y="246972"/>
                    </a:cubicBezTo>
                    <a:cubicBezTo>
                      <a:pt x="2620024" y="246835"/>
                      <a:pt x="2621805" y="246392"/>
                      <a:pt x="2623246" y="245645"/>
                    </a:cubicBezTo>
                    <a:cubicBezTo>
                      <a:pt x="2624686" y="244898"/>
                      <a:pt x="2625965" y="243810"/>
                      <a:pt x="2627083" y="242382"/>
                    </a:cubicBezTo>
                    <a:cubicBezTo>
                      <a:pt x="2630764" y="237822"/>
                      <a:pt x="2633370" y="230232"/>
                      <a:pt x="2634899" y="219612"/>
                    </a:cubicBezTo>
                    <a:cubicBezTo>
                      <a:pt x="2636429" y="208992"/>
                      <a:pt x="2637170" y="196024"/>
                      <a:pt x="2637123" y="180706"/>
                    </a:cubicBezTo>
                    <a:cubicBezTo>
                      <a:pt x="2637074" y="175017"/>
                      <a:pt x="2636884" y="169184"/>
                      <a:pt x="2636549" y="163207"/>
                    </a:cubicBezTo>
                    <a:cubicBezTo>
                      <a:pt x="2628445" y="172566"/>
                      <a:pt x="2619194" y="181459"/>
                      <a:pt x="2608794" y="189885"/>
                    </a:cubicBezTo>
                    <a:cubicBezTo>
                      <a:pt x="2598396" y="198313"/>
                      <a:pt x="2588141" y="205197"/>
                      <a:pt x="2578028" y="210540"/>
                    </a:cubicBezTo>
                    <a:cubicBezTo>
                      <a:pt x="2577114" y="208885"/>
                      <a:pt x="2575859" y="207031"/>
                      <a:pt x="2574263" y="204982"/>
                    </a:cubicBezTo>
                    <a:cubicBezTo>
                      <a:pt x="2572668" y="202932"/>
                      <a:pt x="2571054" y="201151"/>
                      <a:pt x="2569423" y="199640"/>
                    </a:cubicBezTo>
                    <a:cubicBezTo>
                      <a:pt x="2581405" y="194488"/>
                      <a:pt x="2593370" y="187149"/>
                      <a:pt x="2605317" y="177622"/>
                    </a:cubicBezTo>
                    <a:cubicBezTo>
                      <a:pt x="2617263" y="168096"/>
                      <a:pt x="2627005" y="158032"/>
                      <a:pt x="2634540" y="147430"/>
                    </a:cubicBezTo>
                    <a:cubicBezTo>
                      <a:pt x="2633548" y="141848"/>
                      <a:pt x="2632091" y="136373"/>
                      <a:pt x="2630166" y="131007"/>
                    </a:cubicBezTo>
                    <a:cubicBezTo>
                      <a:pt x="2628242" y="125640"/>
                      <a:pt x="2625779" y="120310"/>
                      <a:pt x="2622780" y="115015"/>
                    </a:cubicBezTo>
                    <a:cubicBezTo>
                      <a:pt x="2615739" y="119479"/>
                      <a:pt x="2608519" y="123746"/>
                      <a:pt x="2601121" y="127815"/>
                    </a:cubicBezTo>
                    <a:cubicBezTo>
                      <a:pt x="2593723" y="131886"/>
                      <a:pt x="2586216" y="135650"/>
                      <a:pt x="2578602" y="139111"/>
                    </a:cubicBezTo>
                    <a:cubicBezTo>
                      <a:pt x="2577544" y="137766"/>
                      <a:pt x="2576217" y="136296"/>
                      <a:pt x="2574622" y="134700"/>
                    </a:cubicBezTo>
                    <a:cubicBezTo>
                      <a:pt x="2573027" y="133105"/>
                      <a:pt x="2571485" y="131706"/>
                      <a:pt x="2569996" y="130505"/>
                    </a:cubicBezTo>
                    <a:cubicBezTo>
                      <a:pt x="2577927" y="126907"/>
                      <a:pt x="2585804" y="122986"/>
                      <a:pt x="2593627" y="118744"/>
                    </a:cubicBezTo>
                    <a:cubicBezTo>
                      <a:pt x="2601449" y="114500"/>
                      <a:pt x="2608968" y="110006"/>
                      <a:pt x="2616181" y="105261"/>
                    </a:cubicBezTo>
                    <a:cubicBezTo>
                      <a:pt x="2612476" y="100235"/>
                      <a:pt x="2608125" y="95299"/>
                      <a:pt x="2603129" y="90452"/>
                    </a:cubicBezTo>
                    <a:cubicBezTo>
                      <a:pt x="2598133" y="85605"/>
                      <a:pt x="2592348" y="80884"/>
                      <a:pt x="2585774" y="76288"/>
                    </a:cubicBezTo>
                    <a:close/>
                    <a:moveTo>
                      <a:pt x="361144" y="66266"/>
                    </a:moveTo>
                    <a:lnTo>
                      <a:pt x="531255" y="66266"/>
                    </a:lnTo>
                    <a:lnTo>
                      <a:pt x="531255" y="146838"/>
                    </a:lnTo>
                    <a:lnTo>
                      <a:pt x="408763" y="146838"/>
                    </a:lnTo>
                    <a:cubicBezTo>
                      <a:pt x="406451" y="150598"/>
                      <a:pt x="403905" y="154357"/>
                      <a:pt x="401126" y="158116"/>
                    </a:cubicBezTo>
                    <a:cubicBezTo>
                      <a:pt x="398347" y="161875"/>
                      <a:pt x="395442" y="165491"/>
                      <a:pt x="392413" y="168963"/>
                    </a:cubicBezTo>
                    <a:lnTo>
                      <a:pt x="515190" y="168963"/>
                    </a:lnTo>
                    <a:lnTo>
                      <a:pt x="518059" y="168101"/>
                    </a:lnTo>
                    <a:lnTo>
                      <a:pt x="526665" y="174397"/>
                    </a:lnTo>
                    <a:cubicBezTo>
                      <a:pt x="518704" y="185117"/>
                      <a:pt x="508951" y="194711"/>
                      <a:pt x="497404" y="203179"/>
                    </a:cubicBezTo>
                    <a:cubicBezTo>
                      <a:pt x="485858" y="211649"/>
                      <a:pt x="472949" y="219168"/>
                      <a:pt x="458678" y="225738"/>
                    </a:cubicBezTo>
                    <a:cubicBezTo>
                      <a:pt x="475263" y="231322"/>
                      <a:pt x="493012" y="235865"/>
                      <a:pt x="511927" y="239368"/>
                    </a:cubicBezTo>
                    <a:cubicBezTo>
                      <a:pt x="530842" y="242871"/>
                      <a:pt x="550385" y="245405"/>
                      <a:pt x="570555" y="246972"/>
                    </a:cubicBezTo>
                    <a:cubicBezTo>
                      <a:pt x="568965" y="248771"/>
                      <a:pt x="567484" y="250838"/>
                      <a:pt x="566109" y="253175"/>
                    </a:cubicBezTo>
                    <a:cubicBezTo>
                      <a:pt x="564733" y="255512"/>
                      <a:pt x="563539" y="257651"/>
                      <a:pt x="562523" y="259594"/>
                    </a:cubicBezTo>
                    <a:cubicBezTo>
                      <a:pt x="540751" y="257610"/>
                      <a:pt x="519679" y="254406"/>
                      <a:pt x="499305" y="249984"/>
                    </a:cubicBezTo>
                    <a:cubicBezTo>
                      <a:pt x="478932" y="245560"/>
                      <a:pt x="459939" y="239774"/>
                      <a:pt x="442327" y="232624"/>
                    </a:cubicBezTo>
                    <a:cubicBezTo>
                      <a:pt x="422330" y="240324"/>
                      <a:pt x="401365" y="246517"/>
                      <a:pt x="379431" y="251203"/>
                    </a:cubicBezTo>
                    <a:cubicBezTo>
                      <a:pt x="357499" y="255889"/>
                      <a:pt x="335816" y="259355"/>
                      <a:pt x="314385" y="261601"/>
                    </a:cubicBezTo>
                    <a:cubicBezTo>
                      <a:pt x="313913" y="259522"/>
                      <a:pt x="313137" y="257298"/>
                      <a:pt x="312055" y="254932"/>
                    </a:cubicBezTo>
                    <a:cubicBezTo>
                      <a:pt x="310973" y="252565"/>
                      <a:pt x="309838" y="250485"/>
                      <a:pt x="308648" y="248693"/>
                    </a:cubicBezTo>
                    <a:cubicBezTo>
                      <a:pt x="328329" y="247007"/>
                      <a:pt x="348206" y="244281"/>
                      <a:pt x="368280" y="240516"/>
                    </a:cubicBezTo>
                    <a:cubicBezTo>
                      <a:pt x="388355" y="236749"/>
                      <a:pt x="407586" y="231728"/>
                      <a:pt x="425975" y="225451"/>
                    </a:cubicBezTo>
                    <a:cubicBezTo>
                      <a:pt x="415607" y="220430"/>
                      <a:pt x="406009" y="214834"/>
                      <a:pt x="397182" y="208665"/>
                    </a:cubicBezTo>
                    <a:cubicBezTo>
                      <a:pt x="388355" y="202496"/>
                      <a:pt x="380550" y="195753"/>
                      <a:pt x="373767" y="188435"/>
                    </a:cubicBezTo>
                    <a:cubicBezTo>
                      <a:pt x="367718" y="193899"/>
                      <a:pt x="361527" y="199040"/>
                      <a:pt x="355192" y="203859"/>
                    </a:cubicBezTo>
                    <a:cubicBezTo>
                      <a:pt x="348857" y="208677"/>
                      <a:pt x="342522" y="213101"/>
                      <a:pt x="336187" y="217130"/>
                    </a:cubicBezTo>
                    <a:cubicBezTo>
                      <a:pt x="335094" y="215874"/>
                      <a:pt x="333551" y="214296"/>
                      <a:pt x="331561" y="212395"/>
                    </a:cubicBezTo>
                    <a:cubicBezTo>
                      <a:pt x="329571" y="210494"/>
                      <a:pt x="327671" y="208916"/>
                      <a:pt x="325860" y="207660"/>
                    </a:cubicBezTo>
                    <a:cubicBezTo>
                      <a:pt x="338972" y="200249"/>
                      <a:pt x="351474" y="191335"/>
                      <a:pt x="363368" y="180916"/>
                    </a:cubicBezTo>
                    <a:cubicBezTo>
                      <a:pt x="375260" y="170498"/>
                      <a:pt x="385325" y="159138"/>
                      <a:pt x="393560" y="146838"/>
                    </a:cubicBezTo>
                    <a:lnTo>
                      <a:pt x="361144" y="146838"/>
                    </a:lnTo>
                    <a:close/>
                    <a:moveTo>
                      <a:pt x="3299509" y="54755"/>
                    </a:moveTo>
                    <a:cubicBezTo>
                      <a:pt x="3297059" y="59514"/>
                      <a:pt x="3294429" y="64344"/>
                      <a:pt x="3291621" y="69246"/>
                    </a:cubicBezTo>
                    <a:cubicBezTo>
                      <a:pt x="3288811" y="74148"/>
                      <a:pt x="3285895" y="78979"/>
                      <a:pt x="3282871" y="83737"/>
                    </a:cubicBezTo>
                    <a:lnTo>
                      <a:pt x="3226072" y="166668"/>
                    </a:lnTo>
                    <a:lnTo>
                      <a:pt x="3299222" y="166668"/>
                    </a:lnTo>
                    <a:lnTo>
                      <a:pt x="3299222" y="89477"/>
                    </a:lnTo>
                    <a:cubicBezTo>
                      <a:pt x="3299240" y="84497"/>
                      <a:pt x="3299419" y="78745"/>
                      <a:pt x="3299759" y="72223"/>
                    </a:cubicBezTo>
                    <a:cubicBezTo>
                      <a:pt x="3300099" y="65701"/>
                      <a:pt x="3300492" y="59878"/>
                      <a:pt x="3300940" y="54755"/>
                    </a:cubicBezTo>
                    <a:close/>
                    <a:moveTo>
                      <a:pt x="3052502" y="48462"/>
                    </a:moveTo>
                    <a:cubicBezTo>
                      <a:pt x="3056039" y="71746"/>
                      <a:pt x="3060581" y="93667"/>
                      <a:pt x="3066128" y="114225"/>
                    </a:cubicBezTo>
                    <a:cubicBezTo>
                      <a:pt x="3071674" y="134784"/>
                      <a:pt x="3078510" y="153693"/>
                      <a:pt x="3086638" y="170953"/>
                    </a:cubicBezTo>
                    <a:cubicBezTo>
                      <a:pt x="3095865" y="154159"/>
                      <a:pt x="3103946" y="135537"/>
                      <a:pt x="3110878" y="115086"/>
                    </a:cubicBezTo>
                    <a:cubicBezTo>
                      <a:pt x="3117810" y="94635"/>
                      <a:pt x="3123308" y="72427"/>
                      <a:pt x="3127372" y="48462"/>
                    </a:cubicBezTo>
                    <a:close/>
                    <a:moveTo>
                      <a:pt x="4712654" y="42994"/>
                    </a:moveTo>
                    <a:cubicBezTo>
                      <a:pt x="4691720" y="43280"/>
                      <a:pt x="4675125" y="51529"/>
                      <a:pt x="4662871" y="67740"/>
                    </a:cubicBezTo>
                    <a:cubicBezTo>
                      <a:pt x="4650616" y="83951"/>
                      <a:pt x="4644351" y="106402"/>
                      <a:pt x="4644077" y="135094"/>
                    </a:cubicBezTo>
                    <a:cubicBezTo>
                      <a:pt x="4644351" y="163846"/>
                      <a:pt x="4650616" y="186537"/>
                      <a:pt x="4662871" y="203166"/>
                    </a:cubicBezTo>
                    <a:cubicBezTo>
                      <a:pt x="4675125" y="219795"/>
                      <a:pt x="4691720" y="228284"/>
                      <a:pt x="4712654" y="228630"/>
                    </a:cubicBezTo>
                    <a:cubicBezTo>
                      <a:pt x="4733739" y="228284"/>
                      <a:pt x="4750465" y="219795"/>
                      <a:pt x="4762833" y="203166"/>
                    </a:cubicBezTo>
                    <a:cubicBezTo>
                      <a:pt x="4775201" y="186537"/>
                      <a:pt x="4781525" y="163846"/>
                      <a:pt x="4781807" y="135094"/>
                    </a:cubicBezTo>
                    <a:cubicBezTo>
                      <a:pt x="4781525" y="106402"/>
                      <a:pt x="4775201" y="83951"/>
                      <a:pt x="4762833" y="67740"/>
                    </a:cubicBezTo>
                    <a:cubicBezTo>
                      <a:pt x="4750465" y="51529"/>
                      <a:pt x="4733739" y="43280"/>
                      <a:pt x="4712654" y="42994"/>
                    </a:cubicBezTo>
                    <a:close/>
                    <a:moveTo>
                      <a:pt x="3584560" y="41272"/>
                    </a:moveTo>
                    <a:cubicBezTo>
                      <a:pt x="3572991" y="41583"/>
                      <a:pt x="3563557" y="46629"/>
                      <a:pt x="3556256" y="56410"/>
                    </a:cubicBezTo>
                    <a:cubicBezTo>
                      <a:pt x="3548957" y="66190"/>
                      <a:pt x="3545190" y="78841"/>
                      <a:pt x="3544957" y="94360"/>
                    </a:cubicBezTo>
                    <a:cubicBezTo>
                      <a:pt x="3544891" y="109719"/>
                      <a:pt x="3548251" y="122190"/>
                      <a:pt x="3555037" y="131773"/>
                    </a:cubicBezTo>
                    <a:cubicBezTo>
                      <a:pt x="3561822" y="141356"/>
                      <a:pt x="3572429" y="146294"/>
                      <a:pt x="3586855" y="146588"/>
                    </a:cubicBezTo>
                    <a:cubicBezTo>
                      <a:pt x="3594682" y="146671"/>
                      <a:pt x="3602777" y="144280"/>
                      <a:pt x="3611141" y="139413"/>
                    </a:cubicBezTo>
                    <a:cubicBezTo>
                      <a:pt x="3619506" y="134547"/>
                      <a:pt x="3627672" y="126703"/>
                      <a:pt x="3635642" y="115882"/>
                    </a:cubicBezTo>
                    <a:cubicBezTo>
                      <a:pt x="3634805" y="92812"/>
                      <a:pt x="3630165" y="74674"/>
                      <a:pt x="3621723" y="61468"/>
                    </a:cubicBezTo>
                    <a:cubicBezTo>
                      <a:pt x="3613282" y="48262"/>
                      <a:pt x="3600893" y="41529"/>
                      <a:pt x="3584560" y="41272"/>
                    </a:cubicBezTo>
                    <a:close/>
                    <a:moveTo>
                      <a:pt x="2003440" y="37543"/>
                    </a:moveTo>
                    <a:cubicBezTo>
                      <a:pt x="1998569" y="43729"/>
                      <a:pt x="1993394" y="49878"/>
                      <a:pt x="1987914" y="55992"/>
                    </a:cubicBezTo>
                    <a:cubicBezTo>
                      <a:pt x="1982433" y="62106"/>
                      <a:pt x="1976612" y="68112"/>
                      <a:pt x="1970451" y="74011"/>
                    </a:cubicBezTo>
                    <a:lnTo>
                      <a:pt x="2056224" y="74011"/>
                    </a:lnTo>
                    <a:cubicBezTo>
                      <a:pt x="2061171" y="68866"/>
                      <a:pt x="2066048" y="63075"/>
                      <a:pt x="2070853" y="56639"/>
                    </a:cubicBezTo>
                    <a:cubicBezTo>
                      <a:pt x="2075658" y="50201"/>
                      <a:pt x="2079961" y="43836"/>
                      <a:pt x="2083762" y="37543"/>
                    </a:cubicBezTo>
                    <a:close/>
                    <a:moveTo>
                      <a:pt x="3133397" y="34406"/>
                    </a:moveTo>
                    <a:lnTo>
                      <a:pt x="3142004" y="36987"/>
                    </a:lnTo>
                    <a:cubicBezTo>
                      <a:pt x="3137658" y="67246"/>
                      <a:pt x="3131431" y="94724"/>
                      <a:pt x="3123321" y="119425"/>
                    </a:cubicBezTo>
                    <a:cubicBezTo>
                      <a:pt x="3115211" y="144125"/>
                      <a:pt x="3105470" y="166082"/>
                      <a:pt x="3094097" y="185296"/>
                    </a:cubicBezTo>
                    <a:cubicBezTo>
                      <a:pt x="3101675" y="198826"/>
                      <a:pt x="3110400" y="210922"/>
                      <a:pt x="3120273" y="221584"/>
                    </a:cubicBezTo>
                    <a:cubicBezTo>
                      <a:pt x="3130146" y="232246"/>
                      <a:pt x="3141310" y="241187"/>
                      <a:pt x="3153764" y="248406"/>
                    </a:cubicBezTo>
                    <a:cubicBezTo>
                      <a:pt x="3151984" y="249745"/>
                      <a:pt x="3150167" y="251370"/>
                      <a:pt x="3148314" y="253283"/>
                    </a:cubicBezTo>
                    <a:cubicBezTo>
                      <a:pt x="3146461" y="255195"/>
                      <a:pt x="3144931" y="257107"/>
                      <a:pt x="3143724" y="259020"/>
                    </a:cubicBezTo>
                    <a:cubicBezTo>
                      <a:pt x="3131855" y="251705"/>
                      <a:pt x="3121170" y="242955"/>
                      <a:pt x="3111667" y="232772"/>
                    </a:cubicBezTo>
                    <a:cubicBezTo>
                      <a:pt x="3102164" y="222589"/>
                      <a:pt x="3093630" y="210970"/>
                      <a:pt x="3086064" y="197918"/>
                    </a:cubicBezTo>
                    <a:cubicBezTo>
                      <a:pt x="3077148" y="211407"/>
                      <a:pt x="3067657" y="223443"/>
                      <a:pt x="3057593" y="234027"/>
                    </a:cubicBezTo>
                    <a:cubicBezTo>
                      <a:pt x="3047529" y="244611"/>
                      <a:pt x="3037035" y="253707"/>
                      <a:pt x="3026110" y="261315"/>
                    </a:cubicBezTo>
                    <a:cubicBezTo>
                      <a:pt x="3024921" y="259510"/>
                      <a:pt x="3023498" y="257598"/>
                      <a:pt x="3021843" y="255578"/>
                    </a:cubicBezTo>
                    <a:cubicBezTo>
                      <a:pt x="3020187" y="253557"/>
                      <a:pt x="3018550" y="251932"/>
                      <a:pt x="3016931" y="250701"/>
                    </a:cubicBezTo>
                    <a:cubicBezTo>
                      <a:pt x="3028160" y="243351"/>
                      <a:pt x="3038977" y="234099"/>
                      <a:pt x="3049382" y="222947"/>
                    </a:cubicBezTo>
                    <a:cubicBezTo>
                      <a:pt x="3059786" y="211795"/>
                      <a:pt x="3069528" y="198958"/>
                      <a:pt x="3078605" y="184435"/>
                    </a:cubicBezTo>
                    <a:cubicBezTo>
                      <a:pt x="3069337" y="165735"/>
                      <a:pt x="3061555" y="144974"/>
                      <a:pt x="3055263" y="122150"/>
                    </a:cubicBezTo>
                    <a:cubicBezTo>
                      <a:pt x="3048969" y="99327"/>
                      <a:pt x="3043842" y="74763"/>
                      <a:pt x="3039880" y="48462"/>
                    </a:cubicBezTo>
                    <a:lnTo>
                      <a:pt x="3022955" y="48462"/>
                    </a:lnTo>
                    <a:lnTo>
                      <a:pt x="3022955" y="35266"/>
                    </a:lnTo>
                    <a:lnTo>
                      <a:pt x="3131102" y="35266"/>
                    </a:lnTo>
                    <a:close/>
                    <a:moveTo>
                      <a:pt x="2418532" y="33240"/>
                    </a:moveTo>
                    <a:lnTo>
                      <a:pt x="2418532" y="58233"/>
                    </a:lnTo>
                    <a:lnTo>
                      <a:pt x="2468733" y="58233"/>
                    </a:lnTo>
                    <a:lnTo>
                      <a:pt x="2468733" y="33240"/>
                    </a:lnTo>
                    <a:close/>
                    <a:moveTo>
                      <a:pt x="2351119" y="33240"/>
                    </a:moveTo>
                    <a:lnTo>
                      <a:pt x="2351119" y="56797"/>
                    </a:lnTo>
                    <a:lnTo>
                      <a:pt x="2351119" y="58233"/>
                    </a:lnTo>
                    <a:lnTo>
                      <a:pt x="2405336" y="58233"/>
                    </a:lnTo>
                    <a:lnTo>
                      <a:pt x="2405336" y="33240"/>
                    </a:lnTo>
                    <a:close/>
                    <a:moveTo>
                      <a:pt x="3299222" y="31268"/>
                    </a:moveTo>
                    <a:lnTo>
                      <a:pt x="3315537" y="31268"/>
                    </a:lnTo>
                    <a:lnTo>
                      <a:pt x="3315537" y="166668"/>
                    </a:lnTo>
                    <a:lnTo>
                      <a:pt x="3345085" y="166668"/>
                    </a:lnTo>
                    <a:lnTo>
                      <a:pt x="3345085" y="180688"/>
                    </a:lnTo>
                    <a:lnTo>
                      <a:pt x="3315537" y="180688"/>
                    </a:lnTo>
                    <a:lnTo>
                      <a:pt x="3315537" y="240356"/>
                    </a:lnTo>
                    <a:lnTo>
                      <a:pt x="3299222" y="240356"/>
                    </a:lnTo>
                    <a:lnTo>
                      <a:pt x="3299222" y="180688"/>
                    </a:lnTo>
                    <a:lnTo>
                      <a:pt x="3206852" y="180688"/>
                    </a:lnTo>
                    <a:lnTo>
                      <a:pt x="3206852" y="170101"/>
                    </a:lnTo>
                    <a:close/>
                    <a:moveTo>
                      <a:pt x="2928003" y="28956"/>
                    </a:moveTo>
                    <a:lnTo>
                      <a:pt x="2928003" y="75427"/>
                    </a:lnTo>
                    <a:lnTo>
                      <a:pt x="2985949" y="75427"/>
                    </a:lnTo>
                    <a:lnTo>
                      <a:pt x="2985949" y="28956"/>
                    </a:lnTo>
                    <a:close/>
                    <a:moveTo>
                      <a:pt x="13735" y="28077"/>
                    </a:moveTo>
                    <a:lnTo>
                      <a:pt x="13735" y="232360"/>
                    </a:lnTo>
                    <a:lnTo>
                      <a:pt x="221460" y="232360"/>
                    </a:lnTo>
                    <a:lnTo>
                      <a:pt x="221460" y="28077"/>
                    </a:lnTo>
                    <a:close/>
                    <a:moveTo>
                      <a:pt x="4712654" y="27539"/>
                    </a:moveTo>
                    <a:cubicBezTo>
                      <a:pt x="4738621" y="27878"/>
                      <a:pt x="4759489" y="37519"/>
                      <a:pt x="4775259" y="56462"/>
                    </a:cubicBezTo>
                    <a:cubicBezTo>
                      <a:pt x="4791029" y="75405"/>
                      <a:pt x="4799129" y="101616"/>
                      <a:pt x="4799557" y="135094"/>
                    </a:cubicBezTo>
                    <a:cubicBezTo>
                      <a:pt x="4799129" y="168757"/>
                      <a:pt x="4791029" y="195243"/>
                      <a:pt x="4775259" y="214552"/>
                    </a:cubicBezTo>
                    <a:cubicBezTo>
                      <a:pt x="4759489" y="233860"/>
                      <a:pt x="4738621" y="243704"/>
                      <a:pt x="4712654" y="244086"/>
                    </a:cubicBezTo>
                    <a:cubicBezTo>
                      <a:pt x="4686952" y="243704"/>
                      <a:pt x="4666203" y="233860"/>
                      <a:pt x="4650409" y="214552"/>
                    </a:cubicBezTo>
                    <a:cubicBezTo>
                      <a:pt x="4634615" y="195243"/>
                      <a:pt x="4626493" y="168757"/>
                      <a:pt x="4626039" y="135094"/>
                    </a:cubicBezTo>
                    <a:cubicBezTo>
                      <a:pt x="4626493" y="101616"/>
                      <a:pt x="4634615" y="75405"/>
                      <a:pt x="4650409" y="56462"/>
                    </a:cubicBezTo>
                    <a:cubicBezTo>
                      <a:pt x="4666203" y="37519"/>
                      <a:pt x="4686952" y="27878"/>
                      <a:pt x="4712654" y="27539"/>
                    </a:cubicBezTo>
                    <a:close/>
                    <a:moveTo>
                      <a:pt x="3822807" y="27539"/>
                    </a:moveTo>
                    <a:cubicBezTo>
                      <a:pt x="3836934" y="27837"/>
                      <a:pt x="3848709" y="30532"/>
                      <a:pt x="3858132" y="35627"/>
                    </a:cubicBezTo>
                    <a:cubicBezTo>
                      <a:pt x="3867555" y="40722"/>
                      <a:pt x="3875089" y="46430"/>
                      <a:pt x="3880736" y="52751"/>
                    </a:cubicBezTo>
                    <a:lnTo>
                      <a:pt x="3870718" y="63943"/>
                    </a:lnTo>
                    <a:cubicBezTo>
                      <a:pt x="3865510" y="58048"/>
                      <a:pt x="3859081" y="53122"/>
                      <a:pt x="3851430" y="49164"/>
                    </a:cubicBezTo>
                    <a:cubicBezTo>
                      <a:pt x="3843779" y="45206"/>
                      <a:pt x="3834334" y="43149"/>
                      <a:pt x="3823095" y="42994"/>
                    </a:cubicBezTo>
                    <a:cubicBezTo>
                      <a:pt x="3799613" y="43299"/>
                      <a:pt x="3781223" y="51585"/>
                      <a:pt x="3767929" y="67853"/>
                    </a:cubicBezTo>
                    <a:cubicBezTo>
                      <a:pt x="3754633" y="84120"/>
                      <a:pt x="3747865" y="106541"/>
                      <a:pt x="3747626" y="135112"/>
                    </a:cubicBezTo>
                    <a:cubicBezTo>
                      <a:pt x="3747781" y="163976"/>
                      <a:pt x="3754286" y="186697"/>
                      <a:pt x="3767139" y="203272"/>
                    </a:cubicBezTo>
                    <a:cubicBezTo>
                      <a:pt x="3779992" y="219848"/>
                      <a:pt x="3798261" y="228301"/>
                      <a:pt x="3821946" y="228630"/>
                    </a:cubicBezTo>
                    <a:cubicBezTo>
                      <a:pt x="3830992" y="228601"/>
                      <a:pt x="3839445" y="227297"/>
                      <a:pt x="3847307" y="224720"/>
                    </a:cubicBezTo>
                    <a:cubicBezTo>
                      <a:pt x="3855167" y="222143"/>
                      <a:pt x="3861540" y="218472"/>
                      <a:pt x="3866424" y="213707"/>
                    </a:cubicBezTo>
                    <a:lnTo>
                      <a:pt x="3866424" y="150854"/>
                    </a:lnTo>
                    <a:lnTo>
                      <a:pt x="3817929" y="150854"/>
                    </a:lnTo>
                    <a:lnTo>
                      <a:pt x="3817929" y="136260"/>
                    </a:lnTo>
                    <a:lnTo>
                      <a:pt x="3883026" y="136260"/>
                    </a:lnTo>
                    <a:lnTo>
                      <a:pt x="3883026" y="220307"/>
                    </a:lnTo>
                    <a:cubicBezTo>
                      <a:pt x="3876388" y="227444"/>
                      <a:pt x="3867755" y="233163"/>
                      <a:pt x="3857126" y="237464"/>
                    </a:cubicBezTo>
                    <a:cubicBezTo>
                      <a:pt x="3846497" y="241766"/>
                      <a:pt x="3834196" y="243973"/>
                      <a:pt x="3820225" y="244086"/>
                    </a:cubicBezTo>
                    <a:cubicBezTo>
                      <a:pt x="3792847" y="243745"/>
                      <a:pt x="3770998" y="234032"/>
                      <a:pt x="3754677" y="214946"/>
                    </a:cubicBezTo>
                    <a:cubicBezTo>
                      <a:pt x="3738357" y="195860"/>
                      <a:pt x="3729995" y="169440"/>
                      <a:pt x="3729590" y="135686"/>
                    </a:cubicBezTo>
                    <a:cubicBezTo>
                      <a:pt x="3730030" y="101927"/>
                      <a:pt x="3738680" y="75544"/>
                      <a:pt x="3755538" y="56538"/>
                    </a:cubicBezTo>
                    <a:cubicBezTo>
                      <a:pt x="3772396" y="37532"/>
                      <a:pt x="3794819" y="27866"/>
                      <a:pt x="3822807" y="27539"/>
                    </a:cubicBezTo>
                    <a:close/>
                    <a:moveTo>
                      <a:pt x="3584847" y="27539"/>
                    </a:moveTo>
                    <a:cubicBezTo>
                      <a:pt x="3605358" y="27632"/>
                      <a:pt x="3621649" y="35900"/>
                      <a:pt x="3633719" y="52340"/>
                    </a:cubicBezTo>
                    <a:cubicBezTo>
                      <a:pt x="3645790" y="68781"/>
                      <a:pt x="3651965" y="92832"/>
                      <a:pt x="3652245" y="124491"/>
                    </a:cubicBezTo>
                    <a:cubicBezTo>
                      <a:pt x="3652044" y="153692"/>
                      <a:pt x="3648526" y="177074"/>
                      <a:pt x="3641690" y="194637"/>
                    </a:cubicBezTo>
                    <a:cubicBezTo>
                      <a:pt x="3634854" y="212200"/>
                      <a:pt x="3625897" y="224871"/>
                      <a:pt x="3614820" y="232650"/>
                    </a:cubicBezTo>
                    <a:cubicBezTo>
                      <a:pt x="3603742" y="240427"/>
                      <a:pt x="3591743" y="244240"/>
                      <a:pt x="3578821" y="244086"/>
                    </a:cubicBezTo>
                    <a:cubicBezTo>
                      <a:pt x="3568679" y="243984"/>
                      <a:pt x="3559833" y="242112"/>
                      <a:pt x="3552280" y="238467"/>
                    </a:cubicBezTo>
                    <a:cubicBezTo>
                      <a:pt x="3544727" y="234823"/>
                      <a:pt x="3538183" y="230013"/>
                      <a:pt x="3532649" y="224037"/>
                    </a:cubicBezTo>
                    <a:lnTo>
                      <a:pt x="3542667" y="213131"/>
                    </a:lnTo>
                    <a:cubicBezTo>
                      <a:pt x="3547429" y="218596"/>
                      <a:pt x="3552892" y="222734"/>
                      <a:pt x="3559055" y="225544"/>
                    </a:cubicBezTo>
                    <a:cubicBezTo>
                      <a:pt x="3565219" y="228355"/>
                      <a:pt x="3571903" y="229766"/>
                      <a:pt x="3579107" y="229778"/>
                    </a:cubicBezTo>
                    <a:cubicBezTo>
                      <a:pt x="3594047" y="230231"/>
                      <a:pt x="3606926" y="223010"/>
                      <a:pt x="3617742" y="208114"/>
                    </a:cubicBezTo>
                    <a:cubicBezTo>
                      <a:pt x="3628557" y="193218"/>
                      <a:pt x="3634620" y="167926"/>
                      <a:pt x="3635929" y="132239"/>
                    </a:cubicBezTo>
                    <a:cubicBezTo>
                      <a:pt x="3628993" y="140676"/>
                      <a:pt x="3621197" y="147388"/>
                      <a:pt x="3612540" y="152376"/>
                    </a:cubicBezTo>
                    <a:cubicBezTo>
                      <a:pt x="3603883" y="157363"/>
                      <a:pt x="3594652" y="159915"/>
                      <a:pt x="3584847" y="160034"/>
                    </a:cubicBezTo>
                    <a:cubicBezTo>
                      <a:pt x="3567176" y="159952"/>
                      <a:pt x="3553384" y="154315"/>
                      <a:pt x="3543472" y="143123"/>
                    </a:cubicBezTo>
                    <a:cubicBezTo>
                      <a:pt x="3533559" y="131932"/>
                      <a:pt x="3528521" y="115677"/>
                      <a:pt x="3528355" y="94360"/>
                    </a:cubicBezTo>
                    <a:cubicBezTo>
                      <a:pt x="3528807" y="74377"/>
                      <a:pt x="3534420" y="58325"/>
                      <a:pt x="3545194" y="46207"/>
                    </a:cubicBezTo>
                    <a:cubicBezTo>
                      <a:pt x="3555967" y="34089"/>
                      <a:pt x="3569184" y="27866"/>
                      <a:pt x="3584847" y="27539"/>
                    </a:cubicBezTo>
                    <a:close/>
                    <a:moveTo>
                      <a:pt x="5139149" y="24671"/>
                    </a:moveTo>
                    <a:cubicBezTo>
                      <a:pt x="5142993" y="24706"/>
                      <a:pt x="5146263" y="25923"/>
                      <a:pt x="5148962" y="28323"/>
                    </a:cubicBezTo>
                    <a:cubicBezTo>
                      <a:pt x="5151661" y="30722"/>
                      <a:pt x="5153069" y="34089"/>
                      <a:pt x="5153188" y="38421"/>
                    </a:cubicBezTo>
                    <a:cubicBezTo>
                      <a:pt x="5153069" y="42355"/>
                      <a:pt x="5151661" y="45518"/>
                      <a:pt x="5148962" y="47911"/>
                    </a:cubicBezTo>
                    <a:cubicBezTo>
                      <a:pt x="5146263" y="50305"/>
                      <a:pt x="5142993" y="51534"/>
                      <a:pt x="5139149" y="51600"/>
                    </a:cubicBezTo>
                    <a:cubicBezTo>
                      <a:pt x="5135181" y="51534"/>
                      <a:pt x="5131873" y="50305"/>
                      <a:pt x="5129229" y="47911"/>
                    </a:cubicBezTo>
                    <a:cubicBezTo>
                      <a:pt x="5126586" y="45518"/>
                      <a:pt x="5125212" y="42355"/>
                      <a:pt x="5125111" y="38421"/>
                    </a:cubicBezTo>
                    <a:cubicBezTo>
                      <a:pt x="5125212" y="34089"/>
                      <a:pt x="5126586" y="30722"/>
                      <a:pt x="5129229" y="28323"/>
                    </a:cubicBezTo>
                    <a:cubicBezTo>
                      <a:pt x="5131873" y="25923"/>
                      <a:pt x="5135181" y="24706"/>
                      <a:pt x="5139149" y="24671"/>
                    </a:cubicBezTo>
                    <a:close/>
                    <a:moveTo>
                      <a:pt x="6048508" y="24653"/>
                    </a:moveTo>
                    <a:cubicBezTo>
                      <a:pt x="6057228" y="29828"/>
                      <a:pt x="6065750" y="35612"/>
                      <a:pt x="6074075" y="42008"/>
                    </a:cubicBezTo>
                    <a:cubicBezTo>
                      <a:pt x="6082400" y="48402"/>
                      <a:pt x="6088987" y="54474"/>
                      <a:pt x="6093833" y="60224"/>
                    </a:cubicBezTo>
                    <a:lnTo>
                      <a:pt x="6086661" y="70837"/>
                    </a:lnTo>
                    <a:cubicBezTo>
                      <a:pt x="6081791" y="65178"/>
                      <a:pt x="6075109" y="58998"/>
                      <a:pt x="6066616" y="52299"/>
                    </a:cubicBezTo>
                    <a:cubicBezTo>
                      <a:pt x="6058124" y="45599"/>
                      <a:pt x="6049507" y="39635"/>
                      <a:pt x="6040763" y="34406"/>
                    </a:cubicBezTo>
                    <a:close/>
                    <a:moveTo>
                      <a:pt x="5920567" y="20350"/>
                    </a:moveTo>
                    <a:cubicBezTo>
                      <a:pt x="5924941" y="30276"/>
                      <a:pt x="5928743" y="40830"/>
                      <a:pt x="5931970" y="52012"/>
                    </a:cubicBezTo>
                    <a:cubicBezTo>
                      <a:pt x="5935197" y="63194"/>
                      <a:pt x="5937420" y="73102"/>
                      <a:pt x="5938639" y="81738"/>
                    </a:cubicBezTo>
                    <a:lnTo>
                      <a:pt x="5926878" y="84894"/>
                    </a:lnTo>
                    <a:cubicBezTo>
                      <a:pt x="5925785" y="76251"/>
                      <a:pt x="5923669" y="66284"/>
                      <a:pt x="5920531" y="54988"/>
                    </a:cubicBezTo>
                    <a:cubicBezTo>
                      <a:pt x="5917393" y="43693"/>
                      <a:pt x="5913771" y="33007"/>
                      <a:pt x="5909667" y="22931"/>
                    </a:cubicBezTo>
                    <a:close/>
                    <a:moveTo>
                      <a:pt x="6000889" y="19489"/>
                    </a:moveTo>
                    <a:lnTo>
                      <a:pt x="6013797" y="23218"/>
                    </a:lnTo>
                    <a:cubicBezTo>
                      <a:pt x="6010140" y="33915"/>
                      <a:pt x="6006196" y="45079"/>
                      <a:pt x="6001965" y="56709"/>
                    </a:cubicBezTo>
                    <a:cubicBezTo>
                      <a:pt x="5997734" y="68339"/>
                      <a:pt x="5993645" y="78212"/>
                      <a:pt x="5989701" y="86328"/>
                    </a:cubicBezTo>
                    <a:lnTo>
                      <a:pt x="5980234" y="82886"/>
                    </a:lnTo>
                    <a:cubicBezTo>
                      <a:pt x="5983820" y="74256"/>
                      <a:pt x="5987549" y="63977"/>
                      <a:pt x="5991423" y="52048"/>
                    </a:cubicBezTo>
                    <a:cubicBezTo>
                      <a:pt x="5995295" y="40119"/>
                      <a:pt x="5998451" y="29266"/>
                      <a:pt x="6000889" y="19489"/>
                    </a:cubicBezTo>
                    <a:close/>
                    <a:moveTo>
                      <a:pt x="2893292" y="16047"/>
                    </a:moveTo>
                    <a:lnTo>
                      <a:pt x="3022381" y="16047"/>
                    </a:lnTo>
                    <a:lnTo>
                      <a:pt x="3022381" y="28956"/>
                    </a:lnTo>
                    <a:lnTo>
                      <a:pt x="2999432" y="28956"/>
                    </a:lnTo>
                    <a:lnTo>
                      <a:pt x="2999432" y="188165"/>
                    </a:lnTo>
                    <a:lnTo>
                      <a:pt x="3024675" y="183575"/>
                    </a:lnTo>
                    <a:lnTo>
                      <a:pt x="3025537" y="195910"/>
                    </a:lnTo>
                    <a:lnTo>
                      <a:pt x="2999432" y="200787"/>
                    </a:lnTo>
                    <a:lnTo>
                      <a:pt x="2999432" y="261028"/>
                    </a:lnTo>
                    <a:lnTo>
                      <a:pt x="2985949" y="261028"/>
                    </a:lnTo>
                    <a:lnTo>
                      <a:pt x="2985949" y="203368"/>
                    </a:lnTo>
                    <a:cubicBezTo>
                      <a:pt x="2969048" y="206524"/>
                      <a:pt x="2952792" y="209464"/>
                      <a:pt x="2937182" y="212190"/>
                    </a:cubicBezTo>
                    <a:cubicBezTo>
                      <a:pt x="2921572" y="214914"/>
                      <a:pt x="2907325" y="217425"/>
                      <a:pt x="2894439" y="219720"/>
                    </a:cubicBezTo>
                    <a:lnTo>
                      <a:pt x="2891284" y="206237"/>
                    </a:lnTo>
                    <a:lnTo>
                      <a:pt x="2914520" y="202508"/>
                    </a:lnTo>
                    <a:lnTo>
                      <a:pt x="2914520" y="28956"/>
                    </a:lnTo>
                    <a:lnTo>
                      <a:pt x="2893292" y="28956"/>
                    </a:lnTo>
                    <a:close/>
                    <a:moveTo>
                      <a:pt x="4085430" y="14343"/>
                    </a:moveTo>
                    <a:lnTo>
                      <a:pt x="4210212" y="14343"/>
                    </a:lnTo>
                    <a:cubicBezTo>
                      <a:pt x="4210217" y="14486"/>
                      <a:pt x="4210207" y="15345"/>
                      <a:pt x="4210177" y="16917"/>
                    </a:cubicBezTo>
                    <a:cubicBezTo>
                      <a:pt x="4210146" y="18491"/>
                      <a:pt x="4210063" y="19921"/>
                      <a:pt x="4209926" y="21208"/>
                    </a:cubicBezTo>
                    <a:cubicBezTo>
                      <a:pt x="4208557" y="47602"/>
                      <a:pt x="4206991" y="66825"/>
                      <a:pt x="4205227" y="78876"/>
                    </a:cubicBezTo>
                    <a:cubicBezTo>
                      <a:pt x="4203465" y="90928"/>
                      <a:pt x="4201111" y="98384"/>
                      <a:pt x="4198163" y="101245"/>
                    </a:cubicBezTo>
                    <a:cubicBezTo>
                      <a:pt x="4196221" y="103234"/>
                      <a:pt x="4194081" y="104688"/>
                      <a:pt x="4191745" y="105606"/>
                    </a:cubicBezTo>
                    <a:cubicBezTo>
                      <a:pt x="4189407" y="106524"/>
                      <a:pt x="4186478" y="106976"/>
                      <a:pt x="4182957" y="106964"/>
                    </a:cubicBezTo>
                    <a:cubicBezTo>
                      <a:pt x="4179819" y="107246"/>
                      <a:pt x="4175480" y="107329"/>
                      <a:pt x="4169938" y="107216"/>
                    </a:cubicBezTo>
                    <a:cubicBezTo>
                      <a:pt x="4164397" y="107102"/>
                      <a:pt x="4158407" y="106828"/>
                      <a:pt x="4151969" y="106392"/>
                    </a:cubicBezTo>
                    <a:cubicBezTo>
                      <a:pt x="4151814" y="104486"/>
                      <a:pt x="4151408" y="102436"/>
                      <a:pt x="4150750" y="100243"/>
                    </a:cubicBezTo>
                    <a:cubicBezTo>
                      <a:pt x="4150093" y="98050"/>
                      <a:pt x="4149255" y="95999"/>
                      <a:pt x="4148240" y="94090"/>
                    </a:cubicBezTo>
                    <a:cubicBezTo>
                      <a:pt x="4154995" y="94778"/>
                      <a:pt x="4161067" y="95197"/>
                      <a:pt x="4166460" y="95347"/>
                    </a:cubicBezTo>
                    <a:cubicBezTo>
                      <a:pt x="4171851" y="95495"/>
                      <a:pt x="4175628" y="95555"/>
                      <a:pt x="4177793" y="95525"/>
                    </a:cubicBezTo>
                    <a:cubicBezTo>
                      <a:pt x="4180076" y="95561"/>
                      <a:pt x="4181964" y="95418"/>
                      <a:pt x="4183459" y="95095"/>
                    </a:cubicBezTo>
                    <a:cubicBezTo>
                      <a:pt x="4184953" y="94771"/>
                      <a:pt x="4186125" y="94054"/>
                      <a:pt x="4186974" y="92942"/>
                    </a:cubicBezTo>
                    <a:cubicBezTo>
                      <a:pt x="4189107" y="90980"/>
                      <a:pt x="4190937" y="84999"/>
                      <a:pt x="4192462" y="75001"/>
                    </a:cubicBezTo>
                    <a:cubicBezTo>
                      <a:pt x="4193985" y="65002"/>
                      <a:pt x="4195313" y="48978"/>
                      <a:pt x="4196443" y="26929"/>
                    </a:cubicBezTo>
                    <a:lnTo>
                      <a:pt x="4144223" y="26929"/>
                    </a:lnTo>
                    <a:cubicBezTo>
                      <a:pt x="4141945" y="50126"/>
                      <a:pt x="4136100" y="69231"/>
                      <a:pt x="4126688" y="84247"/>
                    </a:cubicBezTo>
                    <a:cubicBezTo>
                      <a:pt x="4117277" y="99262"/>
                      <a:pt x="4104195" y="111337"/>
                      <a:pt x="4087441" y="120473"/>
                    </a:cubicBezTo>
                    <a:cubicBezTo>
                      <a:pt x="4086298" y="119209"/>
                      <a:pt x="4084636" y="117641"/>
                      <a:pt x="4082452" y="115767"/>
                    </a:cubicBezTo>
                    <a:cubicBezTo>
                      <a:pt x="4080270" y="113892"/>
                      <a:pt x="4078392" y="112396"/>
                      <a:pt x="4076820" y="111276"/>
                    </a:cubicBezTo>
                    <a:cubicBezTo>
                      <a:pt x="4093211" y="103525"/>
                      <a:pt x="4105733" y="92807"/>
                      <a:pt x="4114385" y="79122"/>
                    </a:cubicBezTo>
                    <a:cubicBezTo>
                      <a:pt x="4123039" y="65438"/>
                      <a:pt x="4128394" y="48040"/>
                      <a:pt x="4130451" y="26929"/>
                    </a:cubicBezTo>
                    <a:lnTo>
                      <a:pt x="4085430" y="26929"/>
                    </a:lnTo>
                    <a:close/>
                    <a:moveTo>
                      <a:pt x="0" y="14343"/>
                    </a:moveTo>
                    <a:lnTo>
                      <a:pt x="235480" y="14343"/>
                    </a:lnTo>
                    <a:lnTo>
                      <a:pt x="235480" y="261010"/>
                    </a:lnTo>
                    <a:lnTo>
                      <a:pt x="221460" y="261010"/>
                    </a:lnTo>
                    <a:lnTo>
                      <a:pt x="221460" y="245520"/>
                    </a:lnTo>
                    <a:lnTo>
                      <a:pt x="13735" y="245520"/>
                    </a:lnTo>
                    <a:lnTo>
                      <a:pt x="13735" y="261010"/>
                    </a:lnTo>
                    <a:lnTo>
                      <a:pt x="0" y="261010"/>
                    </a:lnTo>
                    <a:close/>
                    <a:moveTo>
                      <a:pt x="5602435" y="13751"/>
                    </a:moveTo>
                    <a:cubicBezTo>
                      <a:pt x="5613425" y="17499"/>
                      <a:pt x="5624577" y="22052"/>
                      <a:pt x="5635890" y="27413"/>
                    </a:cubicBezTo>
                    <a:cubicBezTo>
                      <a:pt x="5647203" y="32774"/>
                      <a:pt x="5656419" y="37974"/>
                      <a:pt x="5663537" y="43012"/>
                    </a:cubicBezTo>
                    <a:lnTo>
                      <a:pt x="5656078" y="54486"/>
                    </a:lnTo>
                    <a:cubicBezTo>
                      <a:pt x="5649104" y="49161"/>
                      <a:pt x="5639959" y="43675"/>
                      <a:pt x="5628647" y="38027"/>
                    </a:cubicBezTo>
                    <a:cubicBezTo>
                      <a:pt x="5617334" y="32380"/>
                      <a:pt x="5606110" y="27539"/>
                      <a:pt x="5594976" y="23504"/>
                    </a:cubicBezTo>
                    <a:close/>
                    <a:moveTo>
                      <a:pt x="5046904" y="8606"/>
                    </a:moveTo>
                    <a:cubicBezTo>
                      <a:pt x="5050801" y="8624"/>
                      <a:pt x="5054699" y="9089"/>
                      <a:pt x="5058594" y="10001"/>
                    </a:cubicBezTo>
                    <a:cubicBezTo>
                      <a:pt x="5062491" y="10913"/>
                      <a:pt x="5066244" y="12164"/>
                      <a:pt x="5069854" y="13756"/>
                    </a:cubicBezTo>
                    <a:lnTo>
                      <a:pt x="5065839" y="26932"/>
                    </a:lnTo>
                    <a:cubicBezTo>
                      <a:pt x="5059527" y="24062"/>
                      <a:pt x="5053503" y="22626"/>
                      <a:pt x="5047765" y="22626"/>
                    </a:cubicBezTo>
                    <a:cubicBezTo>
                      <a:pt x="5039632" y="22680"/>
                      <a:pt x="5033668" y="25586"/>
                      <a:pt x="5029873" y="31344"/>
                    </a:cubicBezTo>
                    <a:cubicBezTo>
                      <a:pt x="5026077" y="37103"/>
                      <a:pt x="5024201" y="45391"/>
                      <a:pt x="5024243" y="56208"/>
                    </a:cubicBezTo>
                    <a:lnTo>
                      <a:pt x="5024243" y="87494"/>
                    </a:lnTo>
                    <a:lnTo>
                      <a:pt x="5058953" y="87494"/>
                    </a:lnTo>
                    <a:lnTo>
                      <a:pt x="5058953" y="101514"/>
                    </a:lnTo>
                    <a:lnTo>
                      <a:pt x="5024243" y="101514"/>
                    </a:lnTo>
                    <a:lnTo>
                      <a:pt x="5024243" y="240356"/>
                    </a:lnTo>
                    <a:lnTo>
                      <a:pt x="5007641" y="240356"/>
                    </a:lnTo>
                    <a:lnTo>
                      <a:pt x="5007641" y="101514"/>
                    </a:lnTo>
                    <a:lnTo>
                      <a:pt x="4986413" y="101514"/>
                    </a:lnTo>
                    <a:lnTo>
                      <a:pt x="4986413" y="88924"/>
                    </a:lnTo>
                    <a:lnTo>
                      <a:pt x="5007641" y="87494"/>
                    </a:lnTo>
                    <a:lnTo>
                      <a:pt x="5007641" y="55347"/>
                    </a:lnTo>
                    <a:cubicBezTo>
                      <a:pt x="5007663" y="40089"/>
                      <a:pt x="5010981" y="28495"/>
                      <a:pt x="5017593" y="20567"/>
                    </a:cubicBezTo>
                    <a:cubicBezTo>
                      <a:pt x="5024207" y="12639"/>
                      <a:pt x="5033977" y="8652"/>
                      <a:pt x="5046904" y="8606"/>
                    </a:cubicBezTo>
                    <a:close/>
                    <a:moveTo>
                      <a:pt x="4921401" y="8606"/>
                    </a:moveTo>
                    <a:cubicBezTo>
                      <a:pt x="4925299" y="8624"/>
                      <a:pt x="4929196" y="9089"/>
                      <a:pt x="4933091" y="10001"/>
                    </a:cubicBezTo>
                    <a:cubicBezTo>
                      <a:pt x="4936989" y="10913"/>
                      <a:pt x="4940741" y="12164"/>
                      <a:pt x="4944351" y="13756"/>
                    </a:cubicBezTo>
                    <a:lnTo>
                      <a:pt x="4940335" y="26932"/>
                    </a:lnTo>
                    <a:cubicBezTo>
                      <a:pt x="4934024" y="24062"/>
                      <a:pt x="4927999" y="22626"/>
                      <a:pt x="4922263" y="22626"/>
                    </a:cubicBezTo>
                    <a:cubicBezTo>
                      <a:pt x="4914129" y="22680"/>
                      <a:pt x="4908165" y="25586"/>
                      <a:pt x="4904370" y="31344"/>
                    </a:cubicBezTo>
                    <a:cubicBezTo>
                      <a:pt x="4900575" y="37103"/>
                      <a:pt x="4898697" y="45391"/>
                      <a:pt x="4898740" y="56208"/>
                    </a:cubicBezTo>
                    <a:lnTo>
                      <a:pt x="4898740" y="87494"/>
                    </a:lnTo>
                    <a:lnTo>
                      <a:pt x="4933450" y="87494"/>
                    </a:lnTo>
                    <a:lnTo>
                      <a:pt x="4933450" y="101514"/>
                    </a:lnTo>
                    <a:lnTo>
                      <a:pt x="4898740" y="101514"/>
                    </a:lnTo>
                    <a:lnTo>
                      <a:pt x="4898740" y="240356"/>
                    </a:lnTo>
                    <a:lnTo>
                      <a:pt x="4882138" y="240356"/>
                    </a:lnTo>
                    <a:lnTo>
                      <a:pt x="4882138" y="101514"/>
                    </a:lnTo>
                    <a:lnTo>
                      <a:pt x="4860909" y="101514"/>
                    </a:lnTo>
                    <a:lnTo>
                      <a:pt x="4860909" y="88924"/>
                    </a:lnTo>
                    <a:lnTo>
                      <a:pt x="4882138" y="87494"/>
                    </a:lnTo>
                    <a:lnTo>
                      <a:pt x="4882138" y="55347"/>
                    </a:lnTo>
                    <a:cubicBezTo>
                      <a:pt x="4882161" y="40089"/>
                      <a:pt x="4885477" y="28495"/>
                      <a:pt x="4892090" y="20567"/>
                    </a:cubicBezTo>
                    <a:cubicBezTo>
                      <a:pt x="4898703" y="12639"/>
                      <a:pt x="4908473" y="8652"/>
                      <a:pt x="4921401" y="8606"/>
                    </a:cubicBezTo>
                    <a:close/>
                    <a:moveTo>
                      <a:pt x="5953843" y="1990"/>
                    </a:moveTo>
                    <a:lnTo>
                      <a:pt x="5967039" y="1990"/>
                    </a:lnTo>
                    <a:lnTo>
                      <a:pt x="5967039" y="97803"/>
                    </a:lnTo>
                    <a:lnTo>
                      <a:pt x="6016666" y="97803"/>
                    </a:lnTo>
                    <a:lnTo>
                      <a:pt x="6016666" y="110998"/>
                    </a:lnTo>
                    <a:lnTo>
                      <a:pt x="5967039" y="110998"/>
                    </a:lnTo>
                    <a:lnTo>
                      <a:pt x="5967039" y="116162"/>
                    </a:lnTo>
                    <a:cubicBezTo>
                      <a:pt x="5969993" y="119898"/>
                      <a:pt x="5974508" y="125972"/>
                      <a:pt x="5980585" y="134383"/>
                    </a:cubicBezTo>
                    <a:cubicBezTo>
                      <a:pt x="5986662" y="142794"/>
                      <a:pt x="5992644" y="151205"/>
                      <a:pt x="5998530" y="159616"/>
                    </a:cubicBezTo>
                    <a:cubicBezTo>
                      <a:pt x="6004416" y="168027"/>
                      <a:pt x="6008549" y="174101"/>
                      <a:pt x="6010929" y="177838"/>
                    </a:cubicBezTo>
                    <a:lnTo>
                      <a:pt x="6000889" y="189025"/>
                    </a:lnTo>
                    <a:cubicBezTo>
                      <a:pt x="5998962" y="185036"/>
                      <a:pt x="5996059" y="179755"/>
                      <a:pt x="5992177" y="173184"/>
                    </a:cubicBezTo>
                    <a:cubicBezTo>
                      <a:pt x="5988295" y="166613"/>
                      <a:pt x="5984095" y="159738"/>
                      <a:pt x="5979575" y="152561"/>
                    </a:cubicBezTo>
                    <a:cubicBezTo>
                      <a:pt x="5975057" y="145385"/>
                      <a:pt x="5970877" y="138893"/>
                      <a:pt x="5967039" y="133087"/>
                    </a:cubicBezTo>
                    <a:lnTo>
                      <a:pt x="5967039" y="261028"/>
                    </a:lnTo>
                    <a:lnTo>
                      <a:pt x="5953843" y="261028"/>
                    </a:lnTo>
                    <a:lnTo>
                      <a:pt x="5953843" y="134521"/>
                    </a:lnTo>
                    <a:cubicBezTo>
                      <a:pt x="5947975" y="151225"/>
                      <a:pt x="5941209" y="167373"/>
                      <a:pt x="5933547" y="182965"/>
                    </a:cubicBezTo>
                    <a:cubicBezTo>
                      <a:pt x="5925886" y="198557"/>
                      <a:pt x="5918116" y="211478"/>
                      <a:pt x="5910241" y="221728"/>
                    </a:cubicBezTo>
                    <a:cubicBezTo>
                      <a:pt x="5909325" y="219761"/>
                      <a:pt x="5908141" y="217598"/>
                      <a:pt x="5906691" y="215237"/>
                    </a:cubicBezTo>
                    <a:cubicBezTo>
                      <a:pt x="5905237" y="212877"/>
                      <a:pt x="5903839" y="210929"/>
                      <a:pt x="5902495" y="209393"/>
                    </a:cubicBezTo>
                    <a:cubicBezTo>
                      <a:pt x="5908407" y="202149"/>
                      <a:pt x="5914399" y="193114"/>
                      <a:pt x="5920471" y="182289"/>
                    </a:cubicBezTo>
                    <a:cubicBezTo>
                      <a:pt x="5926543" y="171464"/>
                      <a:pt x="5932217" y="159859"/>
                      <a:pt x="5937491" y="147472"/>
                    </a:cubicBezTo>
                    <a:cubicBezTo>
                      <a:pt x="5942767" y="135086"/>
                      <a:pt x="5947165" y="122928"/>
                      <a:pt x="5950687" y="110998"/>
                    </a:cubicBezTo>
                    <a:lnTo>
                      <a:pt x="5906223" y="110998"/>
                    </a:lnTo>
                    <a:lnTo>
                      <a:pt x="5906223" y="97803"/>
                    </a:lnTo>
                    <a:lnTo>
                      <a:pt x="5953843" y="97803"/>
                    </a:lnTo>
                    <a:close/>
                    <a:moveTo>
                      <a:pt x="6113626" y="1704"/>
                    </a:moveTo>
                    <a:lnTo>
                      <a:pt x="6126821" y="1704"/>
                    </a:lnTo>
                    <a:lnTo>
                      <a:pt x="6126821" y="165502"/>
                    </a:lnTo>
                    <a:lnTo>
                      <a:pt x="6162967" y="159192"/>
                    </a:lnTo>
                    <a:lnTo>
                      <a:pt x="6165261" y="171526"/>
                    </a:lnTo>
                    <a:lnTo>
                      <a:pt x="6126821" y="178411"/>
                    </a:lnTo>
                    <a:lnTo>
                      <a:pt x="6126821" y="261028"/>
                    </a:lnTo>
                    <a:lnTo>
                      <a:pt x="6113626" y="261028"/>
                    </a:lnTo>
                    <a:lnTo>
                      <a:pt x="6113626" y="180706"/>
                    </a:lnTo>
                    <a:lnTo>
                      <a:pt x="6018675" y="198205"/>
                    </a:lnTo>
                    <a:lnTo>
                      <a:pt x="6016092" y="185582"/>
                    </a:lnTo>
                    <a:lnTo>
                      <a:pt x="6113626" y="168085"/>
                    </a:lnTo>
                    <a:close/>
                    <a:moveTo>
                      <a:pt x="5710583" y="1704"/>
                    </a:moveTo>
                    <a:lnTo>
                      <a:pt x="5723779" y="3711"/>
                    </a:lnTo>
                    <a:cubicBezTo>
                      <a:pt x="5722075" y="7757"/>
                      <a:pt x="5720174" y="11928"/>
                      <a:pt x="5718077" y="16226"/>
                    </a:cubicBezTo>
                    <a:cubicBezTo>
                      <a:pt x="5715979" y="20523"/>
                      <a:pt x="5713577" y="24766"/>
                      <a:pt x="5710870" y="28956"/>
                    </a:cubicBezTo>
                    <a:lnTo>
                      <a:pt x="5818444" y="28956"/>
                    </a:lnTo>
                    <a:lnTo>
                      <a:pt x="5820739" y="28382"/>
                    </a:lnTo>
                    <a:lnTo>
                      <a:pt x="5830205" y="31537"/>
                    </a:lnTo>
                    <a:cubicBezTo>
                      <a:pt x="5826147" y="39151"/>
                      <a:pt x="5821999" y="46657"/>
                      <a:pt x="5817763" y="54056"/>
                    </a:cubicBezTo>
                    <a:cubicBezTo>
                      <a:pt x="5813525" y="61455"/>
                      <a:pt x="5809449" y="67813"/>
                      <a:pt x="5805535" y="73132"/>
                    </a:cubicBezTo>
                    <a:lnTo>
                      <a:pt x="5793773" y="69117"/>
                    </a:lnTo>
                    <a:cubicBezTo>
                      <a:pt x="5796271" y="65315"/>
                      <a:pt x="5799021" y="60941"/>
                      <a:pt x="5802021" y="55992"/>
                    </a:cubicBezTo>
                    <a:cubicBezTo>
                      <a:pt x="5805021" y="51044"/>
                      <a:pt x="5807913" y="45952"/>
                      <a:pt x="5810698" y="40716"/>
                    </a:cubicBezTo>
                    <a:lnTo>
                      <a:pt x="5758201" y="40716"/>
                    </a:lnTo>
                    <a:cubicBezTo>
                      <a:pt x="5757335" y="44004"/>
                      <a:pt x="5756343" y="47183"/>
                      <a:pt x="5755225" y="50255"/>
                    </a:cubicBezTo>
                    <a:cubicBezTo>
                      <a:pt x="5754109" y="53327"/>
                      <a:pt x="5752901" y="56363"/>
                      <a:pt x="5751604" y="59362"/>
                    </a:cubicBezTo>
                    <a:cubicBezTo>
                      <a:pt x="5760359" y="72415"/>
                      <a:pt x="5772396" y="83674"/>
                      <a:pt x="5787713" y="93141"/>
                    </a:cubicBezTo>
                    <a:cubicBezTo>
                      <a:pt x="5803029" y="102608"/>
                      <a:pt x="5819871" y="109421"/>
                      <a:pt x="5838237" y="113580"/>
                    </a:cubicBezTo>
                    <a:cubicBezTo>
                      <a:pt x="5836767" y="114942"/>
                      <a:pt x="5835261" y="116664"/>
                      <a:pt x="5833719" y="118744"/>
                    </a:cubicBezTo>
                    <a:cubicBezTo>
                      <a:pt x="5832177" y="120824"/>
                      <a:pt x="5830815" y="122831"/>
                      <a:pt x="5829631" y="124768"/>
                    </a:cubicBezTo>
                    <a:cubicBezTo>
                      <a:pt x="5812634" y="119945"/>
                      <a:pt x="5796857" y="112881"/>
                      <a:pt x="5782299" y="103576"/>
                    </a:cubicBezTo>
                    <a:cubicBezTo>
                      <a:pt x="5767740" y="94271"/>
                      <a:pt x="5755691" y="83262"/>
                      <a:pt x="5746154" y="70551"/>
                    </a:cubicBezTo>
                    <a:cubicBezTo>
                      <a:pt x="5739400" y="82927"/>
                      <a:pt x="5729743" y="93816"/>
                      <a:pt x="5717181" y="103217"/>
                    </a:cubicBezTo>
                    <a:cubicBezTo>
                      <a:pt x="5704619" y="112618"/>
                      <a:pt x="5688363" y="120280"/>
                      <a:pt x="5668413" y="126202"/>
                    </a:cubicBezTo>
                    <a:cubicBezTo>
                      <a:pt x="5667631" y="124535"/>
                      <a:pt x="5666471" y="122706"/>
                      <a:pt x="5664935" y="120715"/>
                    </a:cubicBezTo>
                    <a:cubicBezTo>
                      <a:pt x="5663400" y="118726"/>
                      <a:pt x="5661881" y="117112"/>
                      <a:pt x="5660381" y="115875"/>
                    </a:cubicBezTo>
                    <a:cubicBezTo>
                      <a:pt x="5686510" y="108763"/>
                      <a:pt x="5705969" y="98603"/>
                      <a:pt x="5718759" y="85396"/>
                    </a:cubicBezTo>
                    <a:cubicBezTo>
                      <a:pt x="5731547" y="72188"/>
                      <a:pt x="5740106" y="57295"/>
                      <a:pt x="5744433" y="40716"/>
                    </a:cubicBezTo>
                    <a:lnTo>
                      <a:pt x="5703411" y="40716"/>
                    </a:lnTo>
                    <a:cubicBezTo>
                      <a:pt x="5699258" y="46478"/>
                      <a:pt x="5694655" y="52096"/>
                      <a:pt x="5689605" y="57570"/>
                    </a:cubicBezTo>
                    <a:cubicBezTo>
                      <a:pt x="5684555" y="63044"/>
                      <a:pt x="5679021" y="68232"/>
                      <a:pt x="5673003" y="73132"/>
                    </a:cubicBezTo>
                    <a:cubicBezTo>
                      <a:pt x="5671778" y="71500"/>
                      <a:pt x="5670212" y="69887"/>
                      <a:pt x="5668306" y="68291"/>
                    </a:cubicBezTo>
                    <a:cubicBezTo>
                      <a:pt x="5666399" y="66696"/>
                      <a:pt x="5664618" y="65440"/>
                      <a:pt x="5662963" y="64527"/>
                    </a:cubicBezTo>
                    <a:cubicBezTo>
                      <a:pt x="5674880" y="55257"/>
                      <a:pt x="5684825" y="45037"/>
                      <a:pt x="5692797" y="33867"/>
                    </a:cubicBezTo>
                    <a:cubicBezTo>
                      <a:pt x="5700769" y="22698"/>
                      <a:pt x="5706698" y="11976"/>
                      <a:pt x="5710583" y="1704"/>
                    </a:cubicBezTo>
                    <a:close/>
                    <a:moveTo>
                      <a:pt x="4414818" y="1704"/>
                    </a:moveTo>
                    <a:lnTo>
                      <a:pt x="4429161" y="1704"/>
                    </a:lnTo>
                    <a:cubicBezTo>
                      <a:pt x="4429113" y="13004"/>
                      <a:pt x="4428779" y="25902"/>
                      <a:pt x="4428157" y="40393"/>
                    </a:cubicBezTo>
                    <a:cubicBezTo>
                      <a:pt x="4427536" y="54886"/>
                      <a:pt x="4426053" y="70293"/>
                      <a:pt x="4423711" y="86614"/>
                    </a:cubicBezTo>
                    <a:lnTo>
                      <a:pt x="4545915" y="86614"/>
                    </a:lnTo>
                    <a:lnTo>
                      <a:pt x="4545915" y="100385"/>
                    </a:lnTo>
                    <a:lnTo>
                      <a:pt x="4433465" y="100385"/>
                    </a:lnTo>
                    <a:cubicBezTo>
                      <a:pt x="4443839" y="134635"/>
                      <a:pt x="4458804" y="164672"/>
                      <a:pt x="4478359" y="190495"/>
                    </a:cubicBezTo>
                    <a:cubicBezTo>
                      <a:pt x="4497913" y="216319"/>
                      <a:pt x="4521771" y="235527"/>
                      <a:pt x="4549931" y="248119"/>
                    </a:cubicBezTo>
                    <a:cubicBezTo>
                      <a:pt x="4548030" y="249786"/>
                      <a:pt x="4546167" y="251830"/>
                      <a:pt x="4544337" y="254251"/>
                    </a:cubicBezTo>
                    <a:cubicBezTo>
                      <a:pt x="4542509" y="256672"/>
                      <a:pt x="4540931" y="258930"/>
                      <a:pt x="4539604" y="261028"/>
                    </a:cubicBezTo>
                    <a:cubicBezTo>
                      <a:pt x="4510787" y="246954"/>
                      <a:pt x="4486451" y="226407"/>
                      <a:pt x="4466597" y="199388"/>
                    </a:cubicBezTo>
                    <a:cubicBezTo>
                      <a:pt x="4446743" y="172369"/>
                      <a:pt x="4431301" y="140706"/>
                      <a:pt x="4420269" y="104400"/>
                    </a:cubicBezTo>
                    <a:cubicBezTo>
                      <a:pt x="4416423" y="124489"/>
                      <a:pt x="4410027" y="144361"/>
                      <a:pt x="4401080" y="164015"/>
                    </a:cubicBezTo>
                    <a:cubicBezTo>
                      <a:pt x="4392135" y="183668"/>
                      <a:pt x="4379619" y="201904"/>
                      <a:pt x="4363533" y="218721"/>
                    </a:cubicBezTo>
                    <a:cubicBezTo>
                      <a:pt x="4347447" y="235538"/>
                      <a:pt x="4326772" y="249736"/>
                      <a:pt x="4301507" y="261315"/>
                    </a:cubicBezTo>
                    <a:cubicBezTo>
                      <a:pt x="4300305" y="259378"/>
                      <a:pt x="4298763" y="257371"/>
                      <a:pt x="4296881" y="255291"/>
                    </a:cubicBezTo>
                    <a:cubicBezTo>
                      <a:pt x="4294999" y="253211"/>
                      <a:pt x="4293097" y="251490"/>
                      <a:pt x="4291179" y="250127"/>
                    </a:cubicBezTo>
                    <a:cubicBezTo>
                      <a:pt x="4315868" y="239311"/>
                      <a:pt x="4336041" y="225882"/>
                      <a:pt x="4351697" y="209839"/>
                    </a:cubicBezTo>
                    <a:cubicBezTo>
                      <a:pt x="4367355" y="193796"/>
                      <a:pt x="4379537" y="176350"/>
                      <a:pt x="4388247" y="157502"/>
                    </a:cubicBezTo>
                    <a:cubicBezTo>
                      <a:pt x="4396954" y="138654"/>
                      <a:pt x="4403229" y="119615"/>
                      <a:pt x="4407073" y="100385"/>
                    </a:cubicBezTo>
                    <a:lnTo>
                      <a:pt x="4296343" y="100385"/>
                    </a:lnTo>
                    <a:lnTo>
                      <a:pt x="4296343" y="86614"/>
                    </a:lnTo>
                    <a:lnTo>
                      <a:pt x="4409368" y="86614"/>
                    </a:lnTo>
                    <a:cubicBezTo>
                      <a:pt x="4411835" y="70132"/>
                      <a:pt x="4413353" y="54617"/>
                      <a:pt x="4413921" y="40072"/>
                    </a:cubicBezTo>
                    <a:cubicBezTo>
                      <a:pt x="4414489" y="25525"/>
                      <a:pt x="4414788" y="12736"/>
                      <a:pt x="4414818" y="1704"/>
                    </a:cubicBezTo>
                    <a:close/>
                    <a:moveTo>
                      <a:pt x="2646589" y="1704"/>
                    </a:moveTo>
                    <a:lnTo>
                      <a:pt x="2660358" y="1704"/>
                    </a:lnTo>
                    <a:lnTo>
                      <a:pt x="2660358" y="26087"/>
                    </a:lnTo>
                    <a:lnTo>
                      <a:pt x="2740393" y="26087"/>
                    </a:lnTo>
                    <a:lnTo>
                      <a:pt x="2740393" y="1704"/>
                    </a:lnTo>
                    <a:lnTo>
                      <a:pt x="2753876" y="1704"/>
                    </a:lnTo>
                    <a:lnTo>
                      <a:pt x="2753876" y="26087"/>
                    </a:lnTo>
                    <a:lnTo>
                      <a:pt x="2825018" y="26087"/>
                    </a:lnTo>
                    <a:lnTo>
                      <a:pt x="2825018" y="38996"/>
                    </a:lnTo>
                    <a:lnTo>
                      <a:pt x="2753876" y="38996"/>
                    </a:lnTo>
                    <a:lnTo>
                      <a:pt x="2753876" y="64239"/>
                    </a:lnTo>
                    <a:lnTo>
                      <a:pt x="2740393" y="64239"/>
                    </a:lnTo>
                    <a:lnTo>
                      <a:pt x="2740393" y="38996"/>
                    </a:lnTo>
                    <a:lnTo>
                      <a:pt x="2660358" y="38996"/>
                    </a:lnTo>
                    <a:lnTo>
                      <a:pt x="2660358" y="65100"/>
                    </a:lnTo>
                    <a:lnTo>
                      <a:pt x="2646589" y="65100"/>
                    </a:lnTo>
                    <a:lnTo>
                      <a:pt x="2646589" y="38996"/>
                    </a:lnTo>
                    <a:lnTo>
                      <a:pt x="2575447" y="38996"/>
                    </a:lnTo>
                    <a:lnTo>
                      <a:pt x="2575447" y="26087"/>
                    </a:lnTo>
                    <a:lnTo>
                      <a:pt x="2646589" y="26087"/>
                    </a:lnTo>
                    <a:close/>
                    <a:moveTo>
                      <a:pt x="4015431" y="1434"/>
                    </a:moveTo>
                    <a:lnTo>
                      <a:pt x="4028627" y="1434"/>
                    </a:lnTo>
                    <a:lnTo>
                      <a:pt x="4028627" y="39300"/>
                    </a:lnTo>
                    <a:lnTo>
                      <a:pt x="4076259" y="39300"/>
                    </a:lnTo>
                    <a:lnTo>
                      <a:pt x="4076259" y="51886"/>
                    </a:lnTo>
                    <a:lnTo>
                      <a:pt x="4028627" y="51886"/>
                    </a:lnTo>
                    <a:lnTo>
                      <a:pt x="4028627" y="92657"/>
                    </a:lnTo>
                    <a:lnTo>
                      <a:pt x="4082557" y="92657"/>
                    </a:lnTo>
                    <a:lnTo>
                      <a:pt x="4082557" y="105530"/>
                    </a:lnTo>
                    <a:lnTo>
                      <a:pt x="4031191" y="105530"/>
                    </a:lnTo>
                    <a:lnTo>
                      <a:pt x="4031191" y="152038"/>
                    </a:lnTo>
                    <a:lnTo>
                      <a:pt x="4080263" y="152038"/>
                    </a:lnTo>
                    <a:lnTo>
                      <a:pt x="4080263" y="164911"/>
                    </a:lnTo>
                    <a:lnTo>
                      <a:pt x="4031191" y="164911"/>
                    </a:lnTo>
                    <a:lnTo>
                      <a:pt x="4031191" y="229189"/>
                    </a:lnTo>
                    <a:cubicBezTo>
                      <a:pt x="4040185" y="233301"/>
                      <a:pt x="4050756" y="236209"/>
                      <a:pt x="4062905" y="237914"/>
                    </a:cubicBezTo>
                    <a:cubicBezTo>
                      <a:pt x="4075051" y="239620"/>
                      <a:pt x="4089059" y="240445"/>
                      <a:pt x="4104927" y="240392"/>
                    </a:cubicBezTo>
                    <a:cubicBezTo>
                      <a:pt x="4107794" y="240392"/>
                      <a:pt x="4114640" y="240391"/>
                      <a:pt x="4125463" y="240387"/>
                    </a:cubicBezTo>
                    <a:cubicBezTo>
                      <a:pt x="4136288" y="240383"/>
                      <a:pt x="4148503" y="240373"/>
                      <a:pt x="4162111" y="240356"/>
                    </a:cubicBezTo>
                    <a:cubicBezTo>
                      <a:pt x="4175719" y="240339"/>
                      <a:pt x="4188133" y="240311"/>
                      <a:pt x="4199353" y="240270"/>
                    </a:cubicBezTo>
                    <a:cubicBezTo>
                      <a:pt x="4210571" y="240231"/>
                      <a:pt x="4218011" y="240175"/>
                      <a:pt x="4221669" y="240104"/>
                    </a:cubicBezTo>
                    <a:cubicBezTo>
                      <a:pt x="4220331" y="241929"/>
                      <a:pt x="4219063" y="244147"/>
                      <a:pt x="4217867" y="246758"/>
                    </a:cubicBezTo>
                    <a:cubicBezTo>
                      <a:pt x="4216672" y="249368"/>
                      <a:pt x="4215837" y="251729"/>
                      <a:pt x="4215359" y="253839"/>
                    </a:cubicBezTo>
                    <a:lnTo>
                      <a:pt x="4105499" y="253839"/>
                    </a:lnTo>
                    <a:cubicBezTo>
                      <a:pt x="4072640" y="254282"/>
                      <a:pt x="4046847" y="250534"/>
                      <a:pt x="4028119" y="242595"/>
                    </a:cubicBezTo>
                    <a:cubicBezTo>
                      <a:pt x="4009392" y="234655"/>
                      <a:pt x="3995217" y="219864"/>
                      <a:pt x="3985593" y="198220"/>
                    </a:cubicBezTo>
                    <a:cubicBezTo>
                      <a:pt x="3984051" y="210726"/>
                      <a:pt x="3981771" y="222339"/>
                      <a:pt x="3978759" y="233059"/>
                    </a:cubicBezTo>
                    <a:cubicBezTo>
                      <a:pt x="3975746" y="243779"/>
                      <a:pt x="3971816" y="253383"/>
                      <a:pt x="3966970" y="261871"/>
                    </a:cubicBezTo>
                    <a:cubicBezTo>
                      <a:pt x="3965691" y="261040"/>
                      <a:pt x="3963946" y="259833"/>
                      <a:pt x="3961734" y="258249"/>
                    </a:cubicBezTo>
                    <a:cubicBezTo>
                      <a:pt x="3959523" y="256665"/>
                      <a:pt x="3957634" y="255386"/>
                      <a:pt x="3956069" y="254412"/>
                    </a:cubicBezTo>
                    <a:cubicBezTo>
                      <a:pt x="3964413" y="239897"/>
                      <a:pt x="3969958" y="221974"/>
                      <a:pt x="3972707" y="200641"/>
                    </a:cubicBezTo>
                    <a:cubicBezTo>
                      <a:pt x="3975456" y="179308"/>
                      <a:pt x="3976987" y="155643"/>
                      <a:pt x="3977297" y="129650"/>
                    </a:cubicBezTo>
                    <a:lnTo>
                      <a:pt x="3990456" y="130508"/>
                    </a:lnTo>
                    <a:cubicBezTo>
                      <a:pt x="3989933" y="144850"/>
                      <a:pt x="3989265" y="158615"/>
                      <a:pt x="3988454" y="171802"/>
                    </a:cubicBezTo>
                    <a:cubicBezTo>
                      <a:pt x="3991849" y="183245"/>
                      <a:pt x="3995964" y="193013"/>
                      <a:pt x="4000797" y="201108"/>
                    </a:cubicBezTo>
                    <a:cubicBezTo>
                      <a:pt x="4005632" y="209202"/>
                      <a:pt x="4011472" y="215881"/>
                      <a:pt x="4018318" y="221147"/>
                    </a:cubicBezTo>
                    <a:lnTo>
                      <a:pt x="4018318" y="105530"/>
                    </a:lnTo>
                    <a:lnTo>
                      <a:pt x="3962093" y="105530"/>
                    </a:lnTo>
                    <a:lnTo>
                      <a:pt x="3962093" y="92657"/>
                    </a:lnTo>
                    <a:lnTo>
                      <a:pt x="4015431" y="92657"/>
                    </a:lnTo>
                    <a:lnTo>
                      <a:pt x="4015431" y="51886"/>
                    </a:lnTo>
                    <a:lnTo>
                      <a:pt x="3967543" y="51886"/>
                    </a:lnTo>
                    <a:lnTo>
                      <a:pt x="3967543" y="39300"/>
                    </a:lnTo>
                    <a:lnTo>
                      <a:pt x="4015431" y="39300"/>
                    </a:lnTo>
                    <a:close/>
                    <a:moveTo>
                      <a:pt x="2338210" y="1434"/>
                    </a:moveTo>
                    <a:lnTo>
                      <a:pt x="2351119" y="1434"/>
                    </a:lnTo>
                    <a:lnTo>
                      <a:pt x="2351119" y="21802"/>
                    </a:lnTo>
                    <a:lnTo>
                      <a:pt x="2405336" y="21802"/>
                    </a:lnTo>
                    <a:lnTo>
                      <a:pt x="2405336" y="1434"/>
                    </a:lnTo>
                    <a:lnTo>
                      <a:pt x="2418532" y="1434"/>
                    </a:lnTo>
                    <a:lnTo>
                      <a:pt x="2418532" y="21802"/>
                    </a:lnTo>
                    <a:lnTo>
                      <a:pt x="2481642" y="21802"/>
                    </a:lnTo>
                    <a:lnTo>
                      <a:pt x="2481642" y="69385"/>
                    </a:lnTo>
                    <a:lnTo>
                      <a:pt x="2418532" y="69385"/>
                    </a:lnTo>
                    <a:lnTo>
                      <a:pt x="2418532" y="96099"/>
                    </a:lnTo>
                    <a:lnTo>
                      <a:pt x="2498280" y="96099"/>
                    </a:lnTo>
                    <a:cubicBezTo>
                      <a:pt x="2498269" y="96212"/>
                      <a:pt x="2498221" y="96915"/>
                      <a:pt x="2498137" y="98208"/>
                    </a:cubicBezTo>
                    <a:cubicBezTo>
                      <a:pt x="2498053" y="99501"/>
                      <a:pt x="2498005" y="100704"/>
                      <a:pt x="2497994" y="101818"/>
                    </a:cubicBezTo>
                    <a:cubicBezTo>
                      <a:pt x="2496756" y="110882"/>
                      <a:pt x="2495502" y="117778"/>
                      <a:pt x="2494228" y="122506"/>
                    </a:cubicBezTo>
                    <a:cubicBezTo>
                      <a:pt x="2492955" y="127235"/>
                      <a:pt x="2491342" y="130475"/>
                      <a:pt x="2489387" y="132227"/>
                    </a:cubicBezTo>
                    <a:cubicBezTo>
                      <a:pt x="2487715" y="133649"/>
                      <a:pt x="2485897" y="134676"/>
                      <a:pt x="2483937" y="135310"/>
                    </a:cubicBezTo>
                    <a:cubicBezTo>
                      <a:pt x="2481977" y="135943"/>
                      <a:pt x="2479587" y="136254"/>
                      <a:pt x="2476765" y="136242"/>
                    </a:cubicBezTo>
                    <a:cubicBezTo>
                      <a:pt x="2474501" y="136517"/>
                      <a:pt x="2471213" y="136612"/>
                      <a:pt x="2466905" y="136530"/>
                    </a:cubicBezTo>
                    <a:cubicBezTo>
                      <a:pt x="2462595" y="136446"/>
                      <a:pt x="2457946" y="136254"/>
                      <a:pt x="2452956" y="135955"/>
                    </a:cubicBezTo>
                    <a:cubicBezTo>
                      <a:pt x="2452801" y="134330"/>
                      <a:pt x="2452466" y="132561"/>
                      <a:pt x="2451952" y="130648"/>
                    </a:cubicBezTo>
                    <a:cubicBezTo>
                      <a:pt x="2451438" y="128736"/>
                      <a:pt x="2450816" y="126966"/>
                      <a:pt x="2450087" y="125340"/>
                    </a:cubicBezTo>
                    <a:cubicBezTo>
                      <a:pt x="2455077" y="125891"/>
                      <a:pt x="2459584" y="126226"/>
                      <a:pt x="2463606" y="126345"/>
                    </a:cubicBezTo>
                    <a:cubicBezTo>
                      <a:pt x="2467628" y="126465"/>
                      <a:pt x="2470484" y="126513"/>
                      <a:pt x="2472176" y="126489"/>
                    </a:cubicBezTo>
                    <a:cubicBezTo>
                      <a:pt x="2473879" y="126507"/>
                      <a:pt x="2475277" y="126399"/>
                      <a:pt x="2476371" y="126166"/>
                    </a:cubicBezTo>
                    <a:cubicBezTo>
                      <a:pt x="2477465" y="125932"/>
                      <a:pt x="2478361" y="125466"/>
                      <a:pt x="2479061" y="124766"/>
                    </a:cubicBezTo>
                    <a:cubicBezTo>
                      <a:pt x="2480046" y="123821"/>
                      <a:pt x="2480943" y="121978"/>
                      <a:pt x="2481750" y="119239"/>
                    </a:cubicBezTo>
                    <a:cubicBezTo>
                      <a:pt x="2482556" y="116499"/>
                      <a:pt x="2483382" y="112503"/>
                      <a:pt x="2484224" y="107251"/>
                    </a:cubicBezTo>
                    <a:lnTo>
                      <a:pt x="2418532" y="107251"/>
                    </a:lnTo>
                    <a:lnTo>
                      <a:pt x="2418532" y="137372"/>
                    </a:lnTo>
                    <a:lnTo>
                      <a:pt x="2405336" y="137372"/>
                    </a:lnTo>
                    <a:lnTo>
                      <a:pt x="2405336" y="107251"/>
                    </a:lnTo>
                    <a:lnTo>
                      <a:pt x="2339931" y="107251"/>
                    </a:lnTo>
                    <a:cubicBezTo>
                      <a:pt x="2334272" y="116861"/>
                      <a:pt x="2325080" y="125682"/>
                      <a:pt x="2312357" y="133715"/>
                    </a:cubicBezTo>
                    <a:cubicBezTo>
                      <a:pt x="2299632" y="141746"/>
                      <a:pt x="2282051" y="148989"/>
                      <a:pt x="2259610" y="155444"/>
                    </a:cubicBezTo>
                    <a:cubicBezTo>
                      <a:pt x="2258856" y="153633"/>
                      <a:pt x="2257853" y="151661"/>
                      <a:pt x="2256597" y="149528"/>
                    </a:cubicBezTo>
                    <a:cubicBezTo>
                      <a:pt x="2255343" y="147394"/>
                      <a:pt x="2254051" y="145637"/>
                      <a:pt x="2252725" y="144256"/>
                    </a:cubicBezTo>
                    <a:cubicBezTo>
                      <a:pt x="2271227" y="139218"/>
                      <a:pt x="2286144" y="133588"/>
                      <a:pt x="2297475" y="127367"/>
                    </a:cubicBezTo>
                    <a:cubicBezTo>
                      <a:pt x="2308807" y="121146"/>
                      <a:pt x="2317413" y="114441"/>
                      <a:pt x="2323293" y="107251"/>
                    </a:cubicBezTo>
                    <a:lnTo>
                      <a:pt x="2270223" y="107251"/>
                    </a:lnTo>
                    <a:cubicBezTo>
                      <a:pt x="2271700" y="100434"/>
                      <a:pt x="2273194" y="92588"/>
                      <a:pt x="2274706" y="83712"/>
                    </a:cubicBezTo>
                    <a:cubicBezTo>
                      <a:pt x="2276217" y="74835"/>
                      <a:pt x="2277496" y="66343"/>
                      <a:pt x="2278543" y="58233"/>
                    </a:cubicBezTo>
                    <a:lnTo>
                      <a:pt x="2338210" y="58233"/>
                    </a:lnTo>
                    <a:lnTo>
                      <a:pt x="2338210" y="56797"/>
                    </a:lnTo>
                    <a:lnTo>
                      <a:pt x="2338210" y="33240"/>
                    </a:lnTo>
                    <a:lnTo>
                      <a:pt x="2264773" y="33240"/>
                    </a:lnTo>
                    <a:lnTo>
                      <a:pt x="2264773" y="21802"/>
                    </a:lnTo>
                    <a:lnTo>
                      <a:pt x="2338210" y="21802"/>
                    </a:lnTo>
                    <a:close/>
                    <a:moveTo>
                      <a:pt x="2010611" y="1434"/>
                    </a:moveTo>
                    <a:lnTo>
                      <a:pt x="2025816" y="4016"/>
                    </a:lnTo>
                    <a:cubicBezTo>
                      <a:pt x="2023820" y="7464"/>
                      <a:pt x="2021716" y="10966"/>
                      <a:pt x="2019504" y="14522"/>
                    </a:cubicBezTo>
                    <a:cubicBezTo>
                      <a:pt x="2017294" y="18079"/>
                      <a:pt x="2014903" y="21652"/>
                      <a:pt x="2012333" y="25244"/>
                    </a:cubicBezTo>
                    <a:lnTo>
                      <a:pt x="2091507" y="25244"/>
                    </a:lnTo>
                    <a:lnTo>
                      <a:pt x="2094089" y="24383"/>
                    </a:lnTo>
                    <a:lnTo>
                      <a:pt x="2102982" y="30679"/>
                    </a:lnTo>
                    <a:cubicBezTo>
                      <a:pt x="2098876" y="37963"/>
                      <a:pt x="2094107" y="45398"/>
                      <a:pt x="2088675" y="52980"/>
                    </a:cubicBezTo>
                    <a:cubicBezTo>
                      <a:pt x="2083242" y="60563"/>
                      <a:pt x="2077684" y="67573"/>
                      <a:pt x="2072000" y="74011"/>
                    </a:cubicBezTo>
                    <a:lnTo>
                      <a:pt x="2160068" y="74011"/>
                    </a:lnTo>
                    <a:lnTo>
                      <a:pt x="2160068" y="157739"/>
                    </a:lnTo>
                    <a:lnTo>
                      <a:pt x="2083475" y="157739"/>
                    </a:lnTo>
                    <a:lnTo>
                      <a:pt x="2083475" y="232929"/>
                    </a:lnTo>
                    <a:cubicBezTo>
                      <a:pt x="2083278" y="236840"/>
                      <a:pt x="2084318" y="239422"/>
                      <a:pt x="2086595" y="240678"/>
                    </a:cubicBezTo>
                    <a:cubicBezTo>
                      <a:pt x="2088872" y="241933"/>
                      <a:pt x="2093570" y="242507"/>
                      <a:pt x="2100686" y="242400"/>
                    </a:cubicBezTo>
                    <a:lnTo>
                      <a:pt x="2152609" y="242400"/>
                    </a:lnTo>
                    <a:cubicBezTo>
                      <a:pt x="2157038" y="242557"/>
                      <a:pt x="2160389" y="241637"/>
                      <a:pt x="2162661" y="239636"/>
                    </a:cubicBezTo>
                    <a:cubicBezTo>
                      <a:pt x="2164933" y="237636"/>
                      <a:pt x="2166518" y="233611"/>
                      <a:pt x="2167420" y="227562"/>
                    </a:cubicBezTo>
                    <a:cubicBezTo>
                      <a:pt x="2168322" y="221512"/>
                      <a:pt x="2168931" y="212491"/>
                      <a:pt x="2169248" y="200500"/>
                    </a:cubicBezTo>
                    <a:cubicBezTo>
                      <a:pt x="2171160" y="201672"/>
                      <a:pt x="2173287" y="202772"/>
                      <a:pt x="2175630" y="203800"/>
                    </a:cubicBezTo>
                    <a:cubicBezTo>
                      <a:pt x="2177973" y="204828"/>
                      <a:pt x="2180244" y="205641"/>
                      <a:pt x="2182444" y="206240"/>
                    </a:cubicBezTo>
                    <a:cubicBezTo>
                      <a:pt x="2181636" y="225604"/>
                      <a:pt x="2179306" y="238726"/>
                      <a:pt x="2175451" y="245604"/>
                    </a:cubicBezTo>
                    <a:cubicBezTo>
                      <a:pt x="2171596" y="252482"/>
                      <a:pt x="2164174" y="255704"/>
                      <a:pt x="2153183" y="255273"/>
                    </a:cubicBezTo>
                    <a:lnTo>
                      <a:pt x="2100113" y="255273"/>
                    </a:lnTo>
                    <a:cubicBezTo>
                      <a:pt x="2088430" y="255470"/>
                      <a:pt x="2080386" y="254003"/>
                      <a:pt x="2075981" y="250870"/>
                    </a:cubicBezTo>
                    <a:cubicBezTo>
                      <a:pt x="2071577" y="247739"/>
                      <a:pt x="2069484" y="241758"/>
                      <a:pt x="2069706" y="232929"/>
                    </a:cubicBezTo>
                    <a:lnTo>
                      <a:pt x="2069706" y="157739"/>
                    </a:lnTo>
                    <a:lnTo>
                      <a:pt x="2051347" y="157739"/>
                    </a:lnTo>
                    <a:cubicBezTo>
                      <a:pt x="2046915" y="173270"/>
                      <a:pt x="2040224" y="187456"/>
                      <a:pt x="2031276" y="200296"/>
                    </a:cubicBezTo>
                    <a:cubicBezTo>
                      <a:pt x="2022329" y="213137"/>
                      <a:pt x="2010178" y="224429"/>
                      <a:pt x="1994824" y="234171"/>
                    </a:cubicBezTo>
                    <a:cubicBezTo>
                      <a:pt x="1979470" y="243913"/>
                      <a:pt x="1959966" y="251904"/>
                      <a:pt x="1936314" y="258142"/>
                    </a:cubicBezTo>
                    <a:cubicBezTo>
                      <a:pt x="1935531" y="256308"/>
                      <a:pt x="1934371" y="254243"/>
                      <a:pt x="1932835" y="251948"/>
                    </a:cubicBezTo>
                    <a:cubicBezTo>
                      <a:pt x="1931300" y="249653"/>
                      <a:pt x="1929782" y="247805"/>
                      <a:pt x="1928282" y="246405"/>
                    </a:cubicBezTo>
                    <a:cubicBezTo>
                      <a:pt x="1950512" y="240924"/>
                      <a:pt x="1968875" y="233881"/>
                      <a:pt x="1983371" y="225273"/>
                    </a:cubicBezTo>
                    <a:cubicBezTo>
                      <a:pt x="1997865" y="216665"/>
                      <a:pt x="2009365" y="206685"/>
                      <a:pt x="2017869" y="195334"/>
                    </a:cubicBezTo>
                    <a:cubicBezTo>
                      <a:pt x="2026372" y="183983"/>
                      <a:pt x="2032750" y="171451"/>
                      <a:pt x="2037003" y="157739"/>
                    </a:cubicBezTo>
                    <a:lnTo>
                      <a:pt x="1957542" y="157739"/>
                    </a:lnTo>
                    <a:lnTo>
                      <a:pt x="1957542" y="85453"/>
                    </a:lnTo>
                    <a:cubicBezTo>
                      <a:pt x="1954111" y="88441"/>
                      <a:pt x="1950645" y="91285"/>
                      <a:pt x="1947143" y="93988"/>
                    </a:cubicBezTo>
                    <a:cubicBezTo>
                      <a:pt x="1943641" y="96690"/>
                      <a:pt x="1940031" y="99393"/>
                      <a:pt x="1936314" y="102096"/>
                    </a:cubicBezTo>
                    <a:cubicBezTo>
                      <a:pt x="1935095" y="100446"/>
                      <a:pt x="1933517" y="98724"/>
                      <a:pt x="1931581" y="96930"/>
                    </a:cubicBezTo>
                    <a:cubicBezTo>
                      <a:pt x="1929645" y="95136"/>
                      <a:pt x="1927779" y="93700"/>
                      <a:pt x="1925987" y="92624"/>
                    </a:cubicBezTo>
                    <a:cubicBezTo>
                      <a:pt x="1945990" y="79064"/>
                      <a:pt x="1963141" y="64117"/>
                      <a:pt x="1977443" y="47786"/>
                    </a:cubicBezTo>
                    <a:cubicBezTo>
                      <a:pt x="1991744" y="31455"/>
                      <a:pt x="2002801" y="16004"/>
                      <a:pt x="2010611" y="1434"/>
                    </a:cubicBezTo>
                    <a:close/>
                    <a:moveTo>
                      <a:pt x="377783" y="1434"/>
                    </a:moveTo>
                    <a:lnTo>
                      <a:pt x="390117" y="5450"/>
                    </a:lnTo>
                    <a:cubicBezTo>
                      <a:pt x="387966" y="9777"/>
                      <a:pt x="385600" y="14104"/>
                      <a:pt x="383017" y="18431"/>
                    </a:cubicBezTo>
                    <a:cubicBezTo>
                      <a:pt x="380436" y="22758"/>
                      <a:pt x="377639" y="26942"/>
                      <a:pt x="374627" y="30981"/>
                    </a:cubicBezTo>
                    <a:lnTo>
                      <a:pt x="552482" y="30981"/>
                    </a:lnTo>
                    <a:lnTo>
                      <a:pt x="552482" y="43280"/>
                    </a:lnTo>
                    <a:lnTo>
                      <a:pt x="365734" y="43280"/>
                    </a:lnTo>
                    <a:cubicBezTo>
                      <a:pt x="358945" y="51779"/>
                      <a:pt x="351797" y="59697"/>
                      <a:pt x="344291" y="67033"/>
                    </a:cubicBezTo>
                    <a:cubicBezTo>
                      <a:pt x="336785" y="74370"/>
                      <a:pt x="329207" y="80992"/>
                      <a:pt x="321557" y="86899"/>
                    </a:cubicBezTo>
                    <a:cubicBezTo>
                      <a:pt x="320733" y="85330"/>
                      <a:pt x="319441" y="83368"/>
                      <a:pt x="317684" y="81010"/>
                    </a:cubicBezTo>
                    <a:cubicBezTo>
                      <a:pt x="315927" y="78652"/>
                      <a:pt x="314350" y="76693"/>
                      <a:pt x="312951" y="75130"/>
                    </a:cubicBezTo>
                    <a:cubicBezTo>
                      <a:pt x="325675" y="66221"/>
                      <a:pt x="337807" y="55375"/>
                      <a:pt x="349347" y="42590"/>
                    </a:cubicBezTo>
                    <a:cubicBezTo>
                      <a:pt x="360887" y="29806"/>
                      <a:pt x="370365" y="16088"/>
                      <a:pt x="377783" y="1434"/>
                    </a:cubicBezTo>
                    <a:close/>
                    <a:moveTo>
                      <a:pt x="6302956" y="0"/>
                    </a:moveTo>
                    <a:lnTo>
                      <a:pt x="6316439" y="4016"/>
                    </a:lnTo>
                    <a:cubicBezTo>
                      <a:pt x="6313583" y="10333"/>
                      <a:pt x="6310547" y="16561"/>
                      <a:pt x="6307331" y="22698"/>
                    </a:cubicBezTo>
                    <a:cubicBezTo>
                      <a:pt x="6304115" y="28836"/>
                      <a:pt x="6300650" y="34848"/>
                      <a:pt x="6296933" y="40734"/>
                    </a:cubicBezTo>
                    <a:lnTo>
                      <a:pt x="6461019" y="40734"/>
                    </a:lnTo>
                    <a:lnTo>
                      <a:pt x="6461019" y="48459"/>
                    </a:lnTo>
                    <a:cubicBezTo>
                      <a:pt x="6459813" y="81093"/>
                      <a:pt x="6458591" y="107217"/>
                      <a:pt x="6457353" y="126832"/>
                    </a:cubicBezTo>
                    <a:cubicBezTo>
                      <a:pt x="6456115" y="146446"/>
                      <a:pt x="6454638" y="161135"/>
                      <a:pt x="6452923" y="170900"/>
                    </a:cubicBezTo>
                    <a:cubicBezTo>
                      <a:pt x="6451207" y="180664"/>
                      <a:pt x="6449029" y="187088"/>
                      <a:pt x="6446388" y="190172"/>
                    </a:cubicBezTo>
                    <a:cubicBezTo>
                      <a:pt x="6444159" y="192707"/>
                      <a:pt x="6441733" y="194523"/>
                      <a:pt x="6439109" y="195623"/>
                    </a:cubicBezTo>
                    <a:cubicBezTo>
                      <a:pt x="6436485" y="196723"/>
                      <a:pt x="6433270" y="197392"/>
                      <a:pt x="6429463" y="197631"/>
                    </a:cubicBezTo>
                    <a:cubicBezTo>
                      <a:pt x="6425907" y="197930"/>
                      <a:pt x="6421185" y="198050"/>
                      <a:pt x="6415299" y="197991"/>
                    </a:cubicBezTo>
                    <a:cubicBezTo>
                      <a:pt x="6409413" y="197930"/>
                      <a:pt x="6403042" y="197620"/>
                      <a:pt x="6396187" y="197057"/>
                    </a:cubicBezTo>
                    <a:cubicBezTo>
                      <a:pt x="6396033" y="194984"/>
                      <a:pt x="6395626" y="192748"/>
                      <a:pt x="6394969" y="190351"/>
                    </a:cubicBezTo>
                    <a:cubicBezTo>
                      <a:pt x="6394310" y="187955"/>
                      <a:pt x="6393475" y="185791"/>
                      <a:pt x="6392458" y="183860"/>
                    </a:cubicBezTo>
                    <a:cubicBezTo>
                      <a:pt x="6399647" y="184548"/>
                      <a:pt x="6406139" y="184967"/>
                      <a:pt x="6411929" y="185117"/>
                    </a:cubicBezTo>
                    <a:cubicBezTo>
                      <a:pt x="6417721" y="185266"/>
                      <a:pt x="6421843" y="185326"/>
                      <a:pt x="6424300" y="185296"/>
                    </a:cubicBezTo>
                    <a:cubicBezTo>
                      <a:pt x="6426565" y="185338"/>
                      <a:pt x="6428489" y="185110"/>
                      <a:pt x="6430073" y="184614"/>
                    </a:cubicBezTo>
                    <a:cubicBezTo>
                      <a:pt x="6431657" y="184117"/>
                      <a:pt x="6433080" y="183100"/>
                      <a:pt x="6434340" y="181563"/>
                    </a:cubicBezTo>
                    <a:cubicBezTo>
                      <a:pt x="6436335" y="179368"/>
                      <a:pt x="6438083" y="173839"/>
                      <a:pt x="6439589" y="164976"/>
                    </a:cubicBezTo>
                    <a:cubicBezTo>
                      <a:pt x="6441094" y="156113"/>
                      <a:pt x="6442440" y="142723"/>
                      <a:pt x="6443627" y="124806"/>
                    </a:cubicBezTo>
                    <a:cubicBezTo>
                      <a:pt x="6444813" y="106889"/>
                      <a:pt x="6445925" y="83252"/>
                      <a:pt x="6446962" y="53894"/>
                    </a:cubicBezTo>
                    <a:lnTo>
                      <a:pt x="6288613" y="53894"/>
                    </a:lnTo>
                    <a:cubicBezTo>
                      <a:pt x="6280845" y="65117"/>
                      <a:pt x="6272644" y="75473"/>
                      <a:pt x="6264015" y="84964"/>
                    </a:cubicBezTo>
                    <a:cubicBezTo>
                      <a:pt x="6255385" y="94453"/>
                      <a:pt x="6246468" y="102937"/>
                      <a:pt x="6237265" y="110413"/>
                    </a:cubicBezTo>
                    <a:cubicBezTo>
                      <a:pt x="6235985" y="109157"/>
                      <a:pt x="6234169" y="107578"/>
                      <a:pt x="6231814" y="105677"/>
                    </a:cubicBezTo>
                    <a:cubicBezTo>
                      <a:pt x="6229459" y="103775"/>
                      <a:pt x="6227357" y="102197"/>
                      <a:pt x="6225503" y="100943"/>
                    </a:cubicBezTo>
                    <a:cubicBezTo>
                      <a:pt x="6241585" y="88821"/>
                      <a:pt x="6256323" y="74008"/>
                      <a:pt x="6269717" y="56503"/>
                    </a:cubicBezTo>
                    <a:cubicBezTo>
                      <a:pt x="6283109" y="38999"/>
                      <a:pt x="6294190" y="20164"/>
                      <a:pt x="630295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5" name="文本框 104">
                <a:extLst>
                  <a:ext uri="{FF2B5EF4-FFF2-40B4-BE49-F238E27FC236}">
                    <a16:creationId xmlns:a16="http://schemas.microsoft.com/office/drawing/2014/main" id="{5C606AAC-10DB-4D90-BC1B-4076C64BE56E}"/>
                  </a:ext>
                </a:extLst>
              </p:cNvPr>
              <p:cNvSpPr txBox="1"/>
              <p:nvPr/>
            </p:nvSpPr>
            <p:spPr>
              <a:xfrm>
                <a:off x="5202273" y="5031776"/>
                <a:ext cx="687759" cy="221986"/>
              </a:xfrm>
              <a:custGeom>
                <a:avLst/>
                <a:gdLst/>
                <a:ahLst/>
                <a:cxnLst/>
                <a:rect l="l" t="t" r="r" b="b"/>
                <a:pathLst>
                  <a:path w="989247" h="319297">
                    <a:moveTo>
                      <a:pt x="380609" y="246698"/>
                    </a:moveTo>
                    <a:lnTo>
                      <a:pt x="380609" y="268900"/>
                    </a:lnTo>
                    <a:lnTo>
                      <a:pt x="416204" y="268900"/>
                    </a:lnTo>
                    <a:lnTo>
                      <a:pt x="416204" y="246698"/>
                    </a:lnTo>
                    <a:close/>
                    <a:moveTo>
                      <a:pt x="308010" y="246698"/>
                    </a:moveTo>
                    <a:lnTo>
                      <a:pt x="308010" y="268900"/>
                    </a:lnTo>
                    <a:lnTo>
                      <a:pt x="344309" y="268900"/>
                    </a:lnTo>
                    <a:lnTo>
                      <a:pt x="344309" y="246698"/>
                    </a:lnTo>
                    <a:close/>
                    <a:moveTo>
                      <a:pt x="380609" y="191719"/>
                    </a:moveTo>
                    <a:lnTo>
                      <a:pt x="380609" y="213570"/>
                    </a:lnTo>
                    <a:lnTo>
                      <a:pt x="416204" y="213570"/>
                    </a:lnTo>
                    <a:lnTo>
                      <a:pt x="416204" y="191719"/>
                    </a:lnTo>
                    <a:close/>
                    <a:moveTo>
                      <a:pt x="308010" y="191719"/>
                    </a:moveTo>
                    <a:lnTo>
                      <a:pt x="308010" y="213570"/>
                    </a:lnTo>
                    <a:lnTo>
                      <a:pt x="344309" y="213570"/>
                    </a:lnTo>
                    <a:lnTo>
                      <a:pt x="344309" y="191719"/>
                    </a:lnTo>
                    <a:close/>
                    <a:moveTo>
                      <a:pt x="938145" y="128988"/>
                    </a:moveTo>
                    <a:lnTo>
                      <a:pt x="989247" y="128988"/>
                    </a:lnTo>
                    <a:lnTo>
                      <a:pt x="989247" y="319297"/>
                    </a:lnTo>
                    <a:lnTo>
                      <a:pt x="905017" y="319297"/>
                    </a:lnTo>
                    <a:lnTo>
                      <a:pt x="905017" y="278063"/>
                    </a:lnTo>
                    <a:lnTo>
                      <a:pt x="938145" y="278063"/>
                    </a:lnTo>
                    <a:close/>
                    <a:moveTo>
                      <a:pt x="322107" y="90221"/>
                    </a:moveTo>
                    <a:lnTo>
                      <a:pt x="322107" y="107842"/>
                    </a:lnTo>
                    <a:lnTo>
                      <a:pt x="402459" y="107842"/>
                    </a:lnTo>
                    <a:lnTo>
                      <a:pt x="402459" y="90221"/>
                    </a:lnTo>
                    <a:close/>
                    <a:moveTo>
                      <a:pt x="281578" y="58503"/>
                    </a:moveTo>
                    <a:lnTo>
                      <a:pt x="442988" y="58503"/>
                    </a:lnTo>
                    <a:lnTo>
                      <a:pt x="442988" y="140618"/>
                    </a:lnTo>
                    <a:lnTo>
                      <a:pt x="281578" y="140618"/>
                    </a:lnTo>
                    <a:close/>
                    <a:moveTo>
                      <a:pt x="689686" y="29956"/>
                    </a:moveTo>
                    <a:lnTo>
                      <a:pt x="732682" y="31718"/>
                    </a:lnTo>
                    <a:lnTo>
                      <a:pt x="732682" y="234010"/>
                    </a:lnTo>
                    <a:lnTo>
                      <a:pt x="689686" y="234010"/>
                    </a:lnTo>
                    <a:close/>
                    <a:moveTo>
                      <a:pt x="267833" y="8811"/>
                    </a:moveTo>
                    <a:lnTo>
                      <a:pt x="461667" y="8811"/>
                    </a:lnTo>
                    <a:lnTo>
                      <a:pt x="461667" y="43348"/>
                    </a:lnTo>
                    <a:lnTo>
                      <a:pt x="267833" y="43348"/>
                    </a:lnTo>
                    <a:close/>
                    <a:moveTo>
                      <a:pt x="0" y="2115"/>
                    </a:moveTo>
                    <a:lnTo>
                      <a:pt x="84229" y="2115"/>
                    </a:lnTo>
                    <a:lnTo>
                      <a:pt x="84229" y="43348"/>
                    </a:lnTo>
                    <a:lnTo>
                      <a:pt x="51101" y="43348"/>
                    </a:lnTo>
                    <a:lnTo>
                      <a:pt x="51101" y="192424"/>
                    </a:lnTo>
                    <a:lnTo>
                      <a:pt x="0" y="192424"/>
                    </a:lnTo>
                    <a:close/>
                    <a:moveTo>
                      <a:pt x="765457" y="1057"/>
                    </a:moveTo>
                    <a:lnTo>
                      <a:pt x="809158" y="2819"/>
                    </a:lnTo>
                    <a:lnTo>
                      <a:pt x="809158" y="261147"/>
                    </a:lnTo>
                    <a:cubicBezTo>
                      <a:pt x="809158" y="269840"/>
                      <a:pt x="808335" y="277182"/>
                      <a:pt x="806691" y="283174"/>
                    </a:cubicBezTo>
                    <a:cubicBezTo>
                      <a:pt x="805046" y="289165"/>
                      <a:pt x="802462" y="294157"/>
                      <a:pt x="798937" y="298152"/>
                    </a:cubicBezTo>
                    <a:cubicBezTo>
                      <a:pt x="795413" y="302146"/>
                      <a:pt x="790832" y="305259"/>
                      <a:pt x="785193" y="307491"/>
                    </a:cubicBezTo>
                    <a:cubicBezTo>
                      <a:pt x="779554" y="309723"/>
                      <a:pt x="772623" y="311309"/>
                      <a:pt x="764400" y="312249"/>
                    </a:cubicBezTo>
                    <a:lnTo>
                      <a:pt x="733386" y="316125"/>
                    </a:lnTo>
                    <a:lnTo>
                      <a:pt x="719289" y="272777"/>
                    </a:lnTo>
                    <a:lnTo>
                      <a:pt x="747483" y="268900"/>
                    </a:lnTo>
                    <a:cubicBezTo>
                      <a:pt x="754767" y="267726"/>
                      <a:pt x="759583" y="265259"/>
                      <a:pt x="761933" y="261499"/>
                    </a:cubicBezTo>
                    <a:cubicBezTo>
                      <a:pt x="764282" y="257740"/>
                      <a:pt x="765457" y="252454"/>
                      <a:pt x="765457" y="245640"/>
                    </a:cubicBezTo>
                    <a:close/>
                    <a:moveTo>
                      <a:pt x="233295" y="353"/>
                    </a:moveTo>
                    <a:lnTo>
                      <a:pt x="242811" y="50749"/>
                    </a:lnTo>
                    <a:lnTo>
                      <a:pt x="265366" y="50749"/>
                    </a:lnTo>
                    <a:lnTo>
                      <a:pt x="265366" y="94098"/>
                    </a:lnTo>
                    <a:cubicBezTo>
                      <a:pt x="257848" y="109604"/>
                      <a:pt x="250094" y="124054"/>
                      <a:pt x="242106" y="137446"/>
                    </a:cubicBezTo>
                    <a:cubicBezTo>
                      <a:pt x="246570" y="140500"/>
                      <a:pt x="251152" y="143672"/>
                      <a:pt x="255851" y="146961"/>
                    </a:cubicBezTo>
                    <a:cubicBezTo>
                      <a:pt x="260550" y="150251"/>
                      <a:pt x="264896" y="153305"/>
                      <a:pt x="268890" y="156124"/>
                    </a:cubicBezTo>
                    <a:lnTo>
                      <a:pt x="457085" y="156124"/>
                    </a:lnTo>
                    <a:lnTo>
                      <a:pt x="457085" y="304848"/>
                    </a:lnTo>
                    <a:lnTo>
                      <a:pt x="268538" y="304848"/>
                    </a:lnTo>
                    <a:lnTo>
                      <a:pt x="268538" y="177622"/>
                    </a:lnTo>
                    <a:lnTo>
                      <a:pt x="257260" y="199120"/>
                    </a:lnTo>
                    <a:cubicBezTo>
                      <a:pt x="251856" y="193481"/>
                      <a:pt x="245748" y="187373"/>
                      <a:pt x="238934" y="180794"/>
                    </a:cubicBezTo>
                    <a:lnTo>
                      <a:pt x="238934" y="308724"/>
                    </a:lnTo>
                    <a:lnTo>
                      <a:pt x="197701" y="308724"/>
                    </a:lnTo>
                    <a:lnTo>
                      <a:pt x="197701" y="197358"/>
                    </a:lnTo>
                    <a:cubicBezTo>
                      <a:pt x="193706" y="202057"/>
                      <a:pt x="189477" y="206756"/>
                      <a:pt x="185013" y="211455"/>
                    </a:cubicBezTo>
                    <a:cubicBezTo>
                      <a:pt x="180549" y="216154"/>
                      <a:pt x="175850" y="220971"/>
                      <a:pt x="170916" y="225905"/>
                    </a:cubicBezTo>
                    <a:lnTo>
                      <a:pt x="147656" y="187490"/>
                    </a:lnTo>
                    <a:cubicBezTo>
                      <a:pt x="155879" y="180207"/>
                      <a:pt x="163809" y="172395"/>
                      <a:pt x="171445" y="164054"/>
                    </a:cubicBezTo>
                    <a:cubicBezTo>
                      <a:pt x="179081" y="155713"/>
                      <a:pt x="186070" y="147314"/>
                      <a:pt x="192414" y="138856"/>
                    </a:cubicBezTo>
                    <a:cubicBezTo>
                      <a:pt x="198758" y="130397"/>
                      <a:pt x="204455" y="122174"/>
                      <a:pt x="209507" y="114186"/>
                    </a:cubicBezTo>
                    <a:cubicBezTo>
                      <a:pt x="214558" y="106197"/>
                      <a:pt x="218729" y="98797"/>
                      <a:pt x="222018" y="91983"/>
                    </a:cubicBezTo>
                    <a:lnTo>
                      <a:pt x="167392" y="91983"/>
                    </a:lnTo>
                    <a:lnTo>
                      <a:pt x="167392" y="50749"/>
                    </a:lnTo>
                    <a:lnTo>
                      <a:pt x="202282" y="50749"/>
                    </a:lnTo>
                    <a:lnTo>
                      <a:pt x="191709" y="2467"/>
                    </a:lnTo>
                    <a:close/>
                    <a:moveTo>
                      <a:pt x="667835" y="0"/>
                    </a:moveTo>
                    <a:lnTo>
                      <a:pt x="675236" y="41234"/>
                    </a:lnTo>
                    <a:cubicBezTo>
                      <a:pt x="667718" y="42878"/>
                      <a:pt x="659377" y="44523"/>
                      <a:pt x="650214" y="46168"/>
                    </a:cubicBezTo>
                    <a:cubicBezTo>
                      <a:pt x="641051" y="47812"/>
                      <a:pt x="631536" y="49457"/>
                      <a:pt x="621668" y="51102"/>
                    </a:cubicBezTo>
                    <a:lnTo>
                      <a:pt x="621668" y="88106"/>
                    </a:lnTo>
                    <a:lnTo>
                      <a:pt x="679113" y="88106"/>
                    </a:lnTo>
                    <a:lnTo>
                      <a:pt x="679113" y="130750"/>
                    </a:lnTo>
                    <a:lnTo>
                      <a:pt x="621668" y="130750"/>
                    </a:lnTo>
                    <a:lnTo>
                      <a:pt x="621668" y="157886"/>
                    </a:lnTo>
                    <a:lnTo>
                      <a:pt x="634355" y="144847"/>
                    </a:lnTo>
                    <a:cubicBezTo>
                      <a:pt x="638114" y="148371"/>
                      <a:pt x="642343" y="152365"/>
                      <a:pt x="647042" y="156829"/>
                    </a:cubicBezTo>
                    <a:cubicBezTo>
                      <a:pt x="651741" y="161293"/>
                      <a:pt x="656499" y="165934"/>
                      <a:pt x="661316" y="170750"/>
                    </a:cubicBezTo>
                    <a:cubicBezTo>
                      <a:pt x="666132" y="175566"/>
                      <a:pt x="670831" y="180383"/>
                      <a:pt x="675413" y="185199"/>
                    </a:cubicBezTo>
                    <a:cubicBezTo>
                      <a:pt x="679994" y="190016"/>
                      <a:pt x="684047" y="194539"/>
                      <a:pt x="687571" y="198768"/>
                    </a:cubicBezTo>
                    <a:lnTo>
                      <a:pt x="658672" y="232601"/>
                    </a:lnTo>
                    <a:cubicBezTo>
                      <a:pt x="653738" y="226492"/>
                      <a:pt x="647982" y="219678"/>
                      <a:pt x="641404" y="212160"/>
                    </a:cubicBezTo>
                    <a:cubicBezTo>
                      <a:pt x="634825" y="204642"/>
                      <a:pt x="628246" y="197476"/>
                      <a:pt x="621668" y="190662"/>
                    </a:cubicBezTo>
                    <a:lnTo>
                      <a:pt x="621668" y="311896"/>
                    </a:lnTo>
                    <a:lnTo>
                      <a:pt x="579377" y="311896"/>
                    </a:lnTo>
                    <a:lnTo>
                      <a:pt x="579377" y="197711"/>
                    </a:lnTo>
                    <a:cubicBezTo>
                      <a:pt x="573033" y="207578"/>
                      <a:pt x="565985" y="217623"/>
                      <a:pt x="558231" y="227843"/>
                    </a:cubicBezTo>
                    <a:cubicBezTo>
                      <a:pt x="550478" y="238063"/>
                      <a:pt x="542020" y="248225"/>
                      <a:pt x="532857" y="258328"/>
                    </a:cubicBezTo>
                    <a:lnTo>
                      <a:pt x="500081" y="225200"/>
                    </a:lnTo>
                    <a:cubicBezTo>
                      <a:pt x="513003" y="212512"/>
                      <a:pt x="525573" y="198239"/>
                      <a:pt x="537791" y="182380"/>
                    </a:cubicBezTo>
                    <a:cubicBezTo>
                      <a:pt x="550008" y="166521"/>
                      <a:pt x="561168" y="149311"/>
                      <a:pt x="571271" y="130750"/>
                    </a:cubicBezTo>
                    <a:lnTo>
                      <a:pt x="519817" y="130750"/>
                    </a:lnTo>
                    <a:lnTo>
                      <a:pt x="519817" y="88106"/>
                    </a:lnTo>
                    <a:lnTo>
                      <a:pt x="579377" y="88106"/>
                    </a:lnTo>
                    <a:lnTo>
                      <a:pt x="579377" y="57798"/>
                    </a:lnTo>
                    <a:cubicBezTo>
                      <a:pt x="569979" y="58973"/>
                      <a:pt x="560933" y="60147"/>
                      <a:pt x="552240" y="61322"/>
                    </a:cubicBezTo>
                    <a:cubicBezTo>
                      <a:pt x="543547" y="62497"/>
                      <a:pt x="535559" y="63554"/>
                      <a:pt x="528275" y="64494"/>
                    </a:cubicBezTo>
                    <a:lnTo>
                      <a:pt x="522989" y="22555"/>
                    </a:lnTo>
                    <a:cubicBezTo>
                      <a:pt x="533796" y="21615"/>
                      <a:pt x="545544" y="20382"/>
                      <a:pt x="558231" y="18855"/>
                    </a:cubicBezTo>
                    <a:cubicBezTo>
                      <a:pt x="570919" y="17328"/>
                      <a:pt x="583665" y="15566"/>
                      <a:pt x="596469" y="13568"/>
                    </a:cubicBezTo>
                    <a:cubicBezTo>
                      <a:pt x="609274" y="11571"/>
                      <a:pt x="621785" y="9457"/>
                      <a:pt x="634003" y="7225"/>
                    </a:cubicBezTo>
                    <a:cubicBezTo>
                      <a:pt x="646220" y="4993"/>
                      <a:pt x="657498" y="2585"/>
                      <a:pt x="66783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774200">
                  <a:defRPr/>
                </a:pPr>
                <a:endParaRPr lang="zh-CN" altLang="en-US" sz="2371" dirty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B" panose="00020600040101010101" pitchFamily="18" charset="-122"/>
                </a:endParaRPr>
              </a:p>
            </p:txBody>
          </p:sp>
        </p:grpSp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id="{39F3FAA3-E07E-4896-8A6D-8423C2B812ED}"/>
                </a:ext>
              </a:extLst>
            </p:cNvPr>
            <p:cNvGrpSpPr/>
            <p:nvPr/>
          </p:nvGrpSpPr>
          <p:grpSpPr>
            <a:xfrm>
              <a:off x="4592998" y="4518814"/>
              <a:ext cx="4758517" cy="211444"/>
              <a:chOff x="4592998" y="4580673"/>
              <a:chExt cx="4758517" cy="211444"/>
            </a:xfrm>
          </p:grpSpPr>
          <p:sp>
            <p:nvSpPr>
              <p:cNvPr id="102" name="任意多边形: 形状 88">
                <a:extLst>
                  <a:ext uri="{FF2B5EF4-FFF2-40B4-BE49-F238E27FC236}">
                    <a16:creationId xmlns:a16="http://schemas.microsoft.com/office/drawing/2014/main" id="{EBCCAB0B-45BD-4042-8661-7CF91650FE28}"/>
                  </a:ext>
                </a:extLst>
              </p:cNvPr>
              <p:cNvSpPr/>
              <p:nvPr/>
            </p:nvSpPr>
            <p:spPr>
              <a:xfrm>
                <a:off x="4592998" y="4586371"/>
                <a:ext cx="4758517" cy="200050"/>
              </a:xfrm>
              <a:custGeom>
                <a:avLst/>
                <a:gdLst>
                  <a:gd name="connsiteX0" fmla="*/ 1826200 w 4758517"/>
                  <a:gd name="connsiteY0" fmla="*/ 159716 h 200050"/>
                  <a:gd name="connsiteX1" fmla="*/ 1856042 w 4758517"/>
                  <a:gd name="connsiteY1" fmla="*/ 168968 h 200050"/>
                  <a:gd name="connsiteX2" fmla="*/ 1885835 w 4758517"/>
                  <a:gd name="connsiteY2" fmla="*/ 179681 h 200050"/>
                  <a:gd name="connsiteX3" fmla="*/ 1910126 w 4758517"/>
                  <a:gd name="connsiteY3" fmla="*/ 189956 h 200050"/>
                  <a:gd name="connsiteX4" fmla="*/ 1903990 w 4758517"/>
                  <a:gd name="connsiteY4" fmla="*/ 198939 h 200050"/>
                  <a:gd name="connsiteX5" fmla="*/ 1880398 w 4758517"/>
                  <a:gd name="connsiteY5" fmla="*/ 188325 h 200050"/>
                  <a:gd name="connsiteX6" fmla="*/ 1850669 w 4758517"/>
                  <a:gd name="connsiteY6" fmla="*/ 177125 h 200050"/>
                  <a:gd name="connsiteX7" fmla="*/ 1820503 w 4758517"/>
                  <a:gd name="connsiteY7" fmla="*/ 167385 h 200050"/>
                  <a:gd name="connsiteX8" fmla="*/ 3174933 w 4758517"/>
                  <a:gd name="connsiteY8" fmla="*/ 149650 h 200050"/>
                  <a:gd name="connsiteX9" fmla="*/ 3201780 w 4758517"/>
                  <a:gd name="connsiteY9" fmla="*/ 162732 h 200050"/>
                  <a:gd name="connsiteX10" fmla="*/ 3228140 w 4758517"/>
                  <a:gd name="connsiteY10" fmla="*/ 177471 h 200050"/>
                  <a:gd name="connsiteX11" fmla="*/ 3248998 w 4758517"/>
                  <a:gd name="connsiteY11" fmla="*/ 191284 h 200050"/>
                  <a:gd name="connsiteX12" fmla="*/ 3242424 w 4758517"/>
                  <a:gd name="connsiteY12" fmla="*/ 199611 h 200050"/>
                  <a:gd name="connsiteX13" fmla="*/ 3221778 w 4758517"/>
                  <a:gd name="connsiteY13" fmla="*/ 185749 h 200050"/>
                  <a:gd name="connsiteX14" fmla="*/ 3195580 w 4758517"/>
                  <a:gd name="connsiteY14" fmla="*/ 170524 h 200050"/>
                  <a:gd name="connsiteX15" fmla="*/ 3168798 w 4758517"/>
                  <a:gd name="connsiteY15" fmla="*/ 156662 h 200050"/>
                  <a:gd name="connsiteX16" fmla="*/ 4076481 w 4758517"/>
                  <a:gd name="connsiteY16" fmla="*/ 149215 h 200050"/>
                  <a:gd name="connsiteX17" fmla="*/ 4085464 w 4758517"/>
                  <a:gd name="connsiteY17" fmla="*/ 153161 h 200050"/>
                  <a:gd name="connsiteX18" fmla="*/ 4074892 w 4758517"/>
                  <a:gd name="connsiteY18" fmla="*/ 173077 h 200050"/>
                  <a:gd name="connsiteX19" fmla="*/ 4062676 w 4758517"/>
                  <a:gd name="connsiteY19" fmla="*/ 192163 h 200050"/>
                  <a:gd name="connsiteX20" fmla="*/ 4053034 w 4758517"/>
                  <a:gd name="connsiteY20" fmla="*/ 188010 h 200050"/>
                  <a:gd name="connsiteX21" fmla="*/ 4066236 w 4758517"/>
                  <a:gd name="connsiteY21" fmla="*/ 169024 h 200050"/>
                  <a:gd name="connsiteX22" fmla="*/ 4076481 w 4758517"/>
                  <a:gd name="connsiteY22" fmla="*/ 149215 h 200050"/>
                  <a:gd name="connsiteX23" fmla="*/ 4218914 w 4758517"/>
                  <a:gd name="connsiteY23" fmla="*/ 144404 h 200050"/>
                  <a:gd name="connsiteX24" fmla="*/ 4233348 w 4758517"/>
                  <a:gd name="connsiteY24" fmla="*/ 164947 h 200050"/>
                  <a:gd name="connsiteX25" fmla="*/ 4243676 w 4758517"/>
                  <a:gd name="connsiteY25" fmla="*/ 184505 h 200050"/>
                  <a:gd name="connsiteX26" fmla="*/ 4234033 w 4758517"/>
                  <a:gd name="connsiteY26" fmla="*/ 188449 h 200050"/>
                  <a:gd name="connsiteX27" fmla="*/ 4223844 w 4758517"/>
                  <a:gd name="connsiteY27" fmla="*/ 168755 h 200050"/>
                  <a:gd name="connsiteX28" fmla="*/ 4209710 w 4758517"/>
                  <a:gd name="connsiteY28" fmla="*/ 147910 h 200050"/>
                  <a:gd name="connsiteX29" fmla="*/ 4099928 w 4758517"/>
                  <a:gd name="connsiteY29" fmla="*/ 142213 h 200050"/>
                  <a:gd name="connsiteX30" fmla="*/ 4110446 w 4758517"/>
                  <a:gd name="connsiteY30" fmla="*/ 142213 h 200050"/>
                  <a:gd name="connsiteX31" fmla="*/ 4110446 w 4758517"/>
                  <a:gd name="connsiteY31" fmla="*/ 181437 h 200050"/>
                  <a:gd name="connsiteX32" fmla="*/ 4113595 w 4758517"/>
                  <a:gd name="connsiteY32" fmla="*/ 186998 h 200050"/>
                  <a:gd name="connsiteX33" fmla="*/ 4127757 w 4758517"/>
                  <a:gd name="connsiteY33" fmla="*/ 188449 h 200050"/>
                  <a:gd name="connsiteX34" fmla="*/ 4182758 w 4758517"/>
                  <a:gd name="connsiteY34" fmla="*/ 188449 h 200050"/>
                  <a:gd name="connsiteX35" fmla="*/ 4194782 w 4758517"/>
                  <a:gd name="connsiteY35" fmla="*/ 183793 h 200050"/>
                  <a:gd name="connsiteX36" fmla="*/ 4198097 w 4758517"/>
                  <a:gd name="connsiteY36" fmla="*/ 161716 h 200050"/>
                  <a:gd name="connsiteX37" fmla="*/ 4203054 w 4758517"/>
                  <a:gd name="connsiteY37" fmla="*/ 164071 h 200050"/>
                  <a:gd name="connsiteX38" fmla="*/ 4208176 w 4758517"/>
                  <a:gd name="connsiteY38" fmla="*/ 165441 h 200050"/>
                  <a:gd name="connsiteX39" fmla="*/ 4202452 w 4758517"/>
                  <a:gd name="connsiteY39" fmla="*/ 191280 h 200050"/>
                  <a:gd name="connsiteX40" fmla="*/ 4183415 w 4758517"/>
                  <a:gd name="connsiteY40" fmla="*/ 197406 h 200050"/>
                  <a:gd name="connsiteX41" fmla="*/ 4127976 w 4758517"/>
                  <a:gd name="connsiteY41" fmla="*/ 197406 h 200050"/>
                  <a:gd name="connsiteX42" fmla="*/ 4105652 w 4758517"/>
                  <a:gd name="connsiteY42" fmla="*/ 194345 h 200050"/>
                  <a:gd name="connsiteX43" fmla="*/ 4099928 w 4758517"/>
                  <a:gd name="connsiteY43" fmla="*/ 181437 h 200050"/>
                  <a:gd name="connsiteX44" fmla="*/ 292085 w 4758517"/>
                  <a:gd name="connsiteY44" fmla="*/ 137365 h 200050"/>
                  <a:gd name="connsiteX45" fmla="*/ 312107 w 4758517"/>
                  <a:gd name="connsiteY45" fmla="*/ 153832 h 200050"/>
                  <a:gd name="connsiteX46" fmla="*/ 337882 w 4758517"/>
                  <a:gd name="connsiteY46" fmla="*/ 167175 h 200050"/>
                  <a:gd name="connsiteX47" fmla="*/ 364342 w 4758517"/>
                  <a:gd name="connsiteY47" fmla="*/ 153832 h 200050"/>
                  <a:gd name="connsiteX48" fmla="*/ 385214 w 4758517"/>
                  <a:gd name="connsiteY48" fmla="*/ 137365 h 200050"/>
                  <a:gd name="connsiteX49" fmla="*/ 4140685 w 4758517"/>
                  <a:gd name="connsiteY49" fmla="*/ 133654 h 200050"/>
                  <a:gd name="connsiteX50" fmla="*/ 4157531 w 4758517"/>
                  <a:gd name="connsiteY50" fmla="*/ 150804 h 200050"/>
                  <a:gd name="connsiteX51" fmla="*/ 4170924 w 4758517"/>
                  <a:gd name="connsiteY51" fmla="*/ 167627 h 200050"/>
                  <a:gd name="connsiteX52" fmla="*/ 4161721 w 4758517"/>
                  <a:gd name="connsiteY52" fmla="*/ 172668 h 200050"/>
                  <a:gd name="connsiteX53" fmla="*/ 4149012 w 4758517"/>
                  <a:gd name="connsiteY53" fmla="*/ 155736 h 200050"/>
                  <a:gd name="connsiteX54" fmla="*/ 4132358 w 4758517"/>
                  <a:gd name="connsiteY54" fmla="*/ 137818 h 200050"/>
                  <a:gd name="connsiteX55" fmla="*/ 1811956 w 4758517"/>
                  <a:gd name="connsiteY55" fmla="*/ 129696 h 200050"/>
                  <a:gd name="connsiteX56" fmla="*/ 1822694 w 4758517"/>
                  <a:gd name="connsiteY56" fmla="*/ 129696 h 200050"/>
                  <a:gd name="connsiteX57" fmla="*/ 1808841 w 4758517"/>
                  <a:gd name="connsiteY57" fmla="*/ 164999 h 200050"/>
                  <a:gd name="connsiteX58" fmla="*/ 1777749 w 4758517"/>
                  <a:gd name="connsiteY58" fmla="*/ 187156 h 200050"/>
                  <a:gd name="connsiteX59" fmla="*/ 1722114 w 4758517"/>
                  <a:gd name="connsiteY59" fmla="*/ 199378 h 200050"/>
                  <a:gd name="connsiteX60" fmla="*/ 1720225 w 4758517"/>
                  <a:gd name="connsiteY60" fmla="*/ 194722 h 200050"/>
                  <a:gd name="connsiteX61" fmla="*/ 1717512 w 4758517"/>
                  <a:gd name="connsiteY61" fmla="*/ 190394 h 200050"/>
                  <a:gd name="connsiteX62" fmla="*/ 1770776 w 4758517"/>
                  <a:gd name="connsiteY62" fmla="*/ 179868 h 200050"/>
                  <a:gd name="connsiteX63" fmla="*/ 1799742 w 4758517"/>
                  <a:gd name="connsiteY63" fmla="*/ 160528 h 200050"/>
                  <a:gd name="connsiteX64" fmla="*/ 1811956 w 4758517"/>
                  <a:gd name="connsiteY64" fmla="*/ 129696 h 200050"/>
                  <a:gd name="connsiteX65" fmla="*/ 4349568 w 4758517"/>
                  <a:gd name="connsiteY65" fmla="*/ 122697 h 200050"/>
                  <a:gd name="connsiteX66" fmla="*/ 4349568 w 4758517"/>
                  <a:gd name="connsiteY66" fmla="*/ 174631 h 200050"/>
                  <a:gd name="connsiteX67" fmla="*/ 4460448 w 4758517"/>
                  <a:gd name="connsiteY67" fmla="*/ 174631 h 200050"/>
                  <a:gd name="connsiteX68" fmla="*/ 4460448 w 4758517"/>
                  <a:gd name="connsiteY68" fmla="*/ 122697 h 200050"/>
                  <a:gd name="connsiteX69" fmla="*/ 4651802 w 4758517"/>
                  <a:gd name="connsiteY69" fmla="*/ 117428 h 200050"/>
                  <a:gd name="connsiteX70" fmla="*/ 4662100 w 4758517"/>
                  <a:gd name="connsiteY70" fmla="*/ 117428 h 200050"/>
                  <a:gd name="connsiteX71" fmla="*/ 4662100 w 4758517"/>
                  <a:gd name="connsiteY71" fmla="*/ 134106 h 200050"/>
                  <a:gd name="connsiteX72" fmla="*/ 4754353 w 4758517"/>
                  <a:gd name="connsiteY72" fmla="*/ 134106 h 200050"/>
                  <a:gd name="connsiteX73" fmla="*/ 4754353 w 4758517"/>
                  <a:gd name="connsiteY73" fmla="*/ 143501 h 200050"/>
                  <a:gd name="connsiteX74" fmla="*/ 4673714 w 4758517"/>
                  <a:gd name="connsiteY74" fmla="*/ 143501 h 200050"/>
                  <a:gd name="connsiteX75" fmla="*/ 4698622 w 4758517"/>
                  <a:gd name="connsiteY75" fmla="*/ 160569 h 200050"/>
                  <a:gd name="connsiteX76" fmla="*/ 4728204 w 4758517"/>
                  <a:gd name="connsiteY76" fmla="*/ 174860 h 200050"/>
                  <a:gd name="connsiteX77" fmla="*/ 4758517 w 4758517"/>
                  <a:gd name="connsiteY77" fmla="*/ 184916 h 200050"/>
                  <a:gd name="connsiteX78" fmla="*/ 4754792 w 4758517"/>
                  <a:gd name="connsiteY78" fmla="*/ 189325 h 200050"/>
                  <a:gd name="connsiteX79" fmla="*/ 4751724 w 4758517"/>
                  <a:gd name="connsiteY79" fmla="*/ 193900 h 200050"/>
                  <a:gd name="connsiteX80" fmla="*/ 4719722 w 4758517"/>
                  <a:gd name="connsiteY80" fmla="*/ 181929 h 200050"/>
                  <a:gd name="connsiteX81" fmla="*/ 4688258 w 4758517"/>
                  <a:gd name="connsiteY81" fmla="*/ 165186 h 200050"/>
                  <a:gd name="connsiteX82" fmla="*/ 4662100 w 4758517"/>
                  <a:gd name="connsiteY82" fmla="*/ 145473 h 200050"/>
                  <a:gd name="connsiteX83" fmla="*/ 4662100 w 4758517"/>
                  <a:gd name="connsiteY83" fmla="*/ 198939 h 200050"/>
                  <a:gd name="connsiteX84" fmla="*/ 4651802 w 4758517"/>
                  <a:gd name="connsiteY84" fmla="*/ 198939 h 200050"/>
                  <a:gd name="connsiteX85" fmla="*/ 4651802 w 4758517"/>
                  <a:gd name="connsiteY85" fmla="*/ 145253 h 200050"/>
                  <a:gd name="connsiteX86" fmla="*/ 4625749 w 4758517"/>
                  <a:gd name="connsiteY86" fmla="*/ 165779 h 200050"/>
                  <a:gd name="connsiteX87" fmla="*/ 4594730 w 4758517"/>
                  <a:gd name="connsiteY87" fmla="*/ 183236 h 200050"/>
                  <a:gd name="connsiteX88" fmla="*/ 4563712 w 4758517"/>
                  <a:gd name="connsiteY88" fmla="*/ 195872 h 200050"/>
                  <a:gd name="connsiteX89" fmla="*/ 4560260 w 4758517"/>
                  <a:gd name="connsiteY89" fmla="*/ 191161 h 200050"/>
                  <a:gd name="connsiteX90" fmla="*/ 4556480 w 4758517"/>
                  <a:gd name="connsiteY90" fmla="*/ 187107 h 200050"/>
                  <a:gd name="connsiteX91" fmla="*/ 4586112 w 4758517"/>
                  <a:gd name="connsiteY91" fmla="*/ 176288 h 200050"/>
                  <a:gd name="connsiteX92" fmla="*/ 4615304 w 4758517"/>
                  <a:gd name="connsiteY92" fmla="*/ 161185 h 200050"/>
                  <a:gd name="connsiteX93" fmla="*/ 4639968 w 4758517"/>
                  <a:gd name="connsiteY93" fmla="*/ 143501 h 200050"/>
                  <a:gd name="connsiteX94" fmla="*/ 4560644 w 4758517"/>
                  <a:gd name="connsiteY94" fmla="*/ 143501 h 200050"/>
                  <a:gd name="connsiteX95" fmla="*/ 4560644 w 4758517"/>
                  <a:gd name="connsiteY95" fmla="*/ 134106 h 200050"/>
                  <a:gd name="connsiteX96" fmla="*/ 4651802 w 4758517"/>
                  <a:gd name="connsiteY96" fmla="*/ 134106 h 200050"/>
                  <a:gd name="connsiteX97" fmla="*/ 4338832 w 4758517"/>
                  <a:gd name="connsiteY97" fmla="*/ 113056 h 200050"/>
                  <a:gd name="connsiteX98" fmla="*/ 4471184 w 4758517"/>
                  <a:gd name="connsiteY98" fmla="*/ 113056 h 200050"/>
                  <a:gd name="connsiteX99" fmla="*/ 4471184 w 4758517"/>
                  <a:gd name="connsiteY99" fmla="*/ 197639 h 200050"/>
                  <a:gd name="connsiteX100" fmla="*/ 4460448 w 4758517"/>
                  <a:gd name="connsiteY100" fmla="*/ 197639 h 200050"/>
                  <a:gd name="connsiteX101" fmla="*/ 4460448 w 4758517"/>
                  <a:gd name="connsiteY101" fmla="*/ 184711 h 200050"/>
                  <a:gd name="connsiteX102" fmla="*/ 4349568 w 4758517"/>
                  <a:gd name="connsiteY102" fmla="*/ 184711 h 200050"/>
                  <a:gd name="connsiteX103" fmla="*/ 4349568 w 4758517"/>
                  <a:gd name="connsiteY103" fmla="*/ 198515 h 200050"/>
                  <a:gd name="connsiteX104" fmla="*/ 4338832 w 4758517"/>
                  <a:gd name="connsiteY104" fmla="*/ 198515 h 200050"/>
                  <a:gd name="connsiteX105" fmla="*/ 2236627 w 4758517"/>
                  <a:gd name="connsiteY105" fmla="*/ 112399 h 200050"/>
                  <a:gd name="connsiteX106" fmla="*/ 2236627 w 4758517"/>
                  <a:gd name="connsiteY106" fmla="*/ 152279 h 200050"/>
                  <a:gd name="connsiteX107" fmla="*/ 2258019 w 4758517"/>
                  <a:gd name="connsiteY107" fmla="*/ 148801 h 200050"/>
                  <a:gd name="connsiteX108" fmla="*/ 2280890 w 4758517"/>
                  <a:gd name="connsiteY108" fmla="*/ 144829 h 200050"/>
                  <a:gd name="connsiteX109" fmla="*/ 2280890 w 4758517"/>
                  <a:gd name="connsiteY109" fmla="*/ 112399 h 200050"/>
                  <a:gd name="connsiteX110" fmla="*/ 1748848 w 4758517"/>
                  <a:gd name="connsiteY110" fmla="*/ 110221 h 200050"/>
                  <a:gd name="connsiteX111" fmla="*/ 1884049 w 4758517"/>
                  <a:gd name="connsiteY111" fmla="*/ 110221 h 200050"/>
                  <a:gd name="connsiteX112" fmla="*/ 1884049 w 4758517"/>
                  <a:gd name="connsiteY112" fmla="*/ 170234 h 200050"/>
                  <a:gd name="connsiteX113" fmla="*/ 1873532 w 4758517"/>
                  <a:gd name="connsiteY113" fmla="*/ 170234 h 200050"/>
                  <a:gd name="connsiteX114" fmla="*/ 1873532 w 4758517"/>
                  <a:gd name="connsiteY114" fmla="*/ 119616 h 200050"/>
                  <a:gd name="connsiteX115" fmla="*/ 1758927 w 4758517"/>
                  <a:gd name="connsiteY115" fmla="*/ 119616 h 200050"/>
                  <a:gd name="connsiteX116" fmla="*/ 1758927 w 4758517"/>
                  <a:gd name="connsiteY116" fmla="*/ 171330 h 200050"/>
                  <a:gd name="connsiteX117" fmla="*/ 1748848 w 4758517"/>
                  <a:gd name="connsiteY117" fmla="*/ 171330 h 200050"/>
                  <a:gd name="connsiteX118" fmla="*/ 3962698 w 4758517"/>
                  <a:gd name="connsiteY118" fmla="*/ 106482 h 200050"/>
                  <a:gd name="connsiteX119" fmla="*/ 3971682 w 4758517"/>
                  <a:gd name="connsiteY119" fmla="*/ 111960 h 200050"/>
                  <a:gd name="connsiteX120" fmla="*/ 3960616 w 4758517"/>
                  <a:gd name="connsiteY120" fmla="*/ 132339 h 200050"/>
                  <a:gd name="connsiteX121" fmla="*/ 3949550 w 4758517"/>
                  <a:gd name="connsiteY121" fmla="*/ 150746 h 200050"/>
                  <a:gd name="connsiteX122" fmla="*/ 3941662 w 4758517"/>
                  <a:gd name="connsiteY122" fmla="*/ 145925 h 200050"/>
                  <a:gd name="connsiteX123" fmla="*/ 3952838 w 4758517"/>
                  <a:gd name="connsiteY123" fmla="*/ 126779 h 200050"/>
                  <a:gd name="connsiteX124" fmla="*/ 3962698 w 4758517"/>
                  <a:gd name="connsiteY124" fmla="*/ 106482 h 200050"/>
                  <a:gd name="connsiteX125" fmla="*/ 3835166 w 4758517"/>
                  <a:gd name="connsiteY125" fmla="*/ 106482 h 200050"/>
                  <a:gd name="connsiteX126" fmla="*/ 3844369 w 4758517"/>
                  <a:gd name="connsiteY126" fmla="*/ 110426 h 200050"/>
                  <a:gd name="connsiteX127" fmla="*/ 3835138 w 4758517"/>
                  <a:gd name="connsiteY127" fmla="*/ 130887 h 200050"/>
                  <a:gd name="connsiteX128" fmla="*/ 3822456 w 4758517"/>
                  <a:gd name="connsiteY128" fmla="*/ 149212 h 200050"/>
                  <a:gd name="connsiteX129" fmla="*/ 3813252 w 4758517"/>
                  <a:gd name="connsiteY129" fmla="*/ 143953 h 200050"/>
                  <a:gd name="connsiteX130" fmla="*/ 3826182 w 4758517"/>
                  <a:gd name="connsiteY130" fmla="*/ 126368 h 200050"/>
                  <a:gd name="connsiteX131" fmla="*/ 3835166 w 4758517"/>
                  <a:gd name="connsiteY131" fmla="*/ 106482 h 200050"/>
                  <a:gd name="connsiteX132" fmla="*/ 3893234 w 4758517"/>
                  <a:gd name="connsiteY132" fmla="*/ 92458 h 200050"/>
                  <a:gd name="connsiteX133" fmla="*/ 3904411 w 4758517"/>
                  <a:gd name="connsiteY133" fmla="*/ 92458 h 200050"/>
                  <a:gd name="connsiteX134" fmla="*/ 3898494 w 4758517"/>
                  <a:gd name="connsiteY134" fmla="*/ 127080 h 200050"/>
                  <a:gd name="connsiteX135" fmla="*/ 3935170 w 4758517"/>
                  <a:gd name="connsiteY135" fmla="*/ 168467 h 200050"/>
                  <a:gd name="connsiteX136" fmla="*/ 3997320 w 4758517"/>
                  <a:gd name="connsiteY136" fmla="*/ 188655 h 200050"/>
                  <a:gd name="connsiteX137" fmla="*/ 3993815 w 4758517"/>
                  <a:gd name="connsiteY137" fmla="*/ 193064 h 200050"/>
                  <a:gd name="connsiteX138" fmla="*/ 3990966 w 4758517"/>
                  <a:gd name="connsiteY138" fmla="*/ 198296 h 200050"/>
                  <a:gd name="connsiteX139" fmla="*/ 3932212 w 4758517"/>
                  <a:gd name="connsiteY139" fmla="*/ 178219 h 200050"/>
                  <a:gd name="connsiteX140" fmla="*/ 3894331 w 4758517"/>
                  <a:gd name="connsiteY140" fmla="*/ 139570 h 200050"/>
                  <a:gd name="connsiteX141" fmla="*/ 3865022 w 4758517"/>
                  <a:gd name="connsiteY141" fmla="*/ 177287 h 200050"/>
                  <a:gd name="connsiteX142" fmla="*/ 3803830 w 4758517"/>
                  <a:gd name="connsiteY142" fmla="*/ 200050 h 200050"/>
                  <a:gd name="connsiteX143" fmla="*/ 3801694 w 4758517"/>
                  <a:gd name="connsiteY143" fmla="*/ 195475 h 200050"/>
                  <a:gd name="connsiteX144" fmla="*/ 3798572 w 4758517"/>
                  <a:gd name="connsiteY144" fmla="*/ 191065 h 200050"/>
                  <a:gd name="connsiteX145" fmla="*/ 3855886 w 4758517"/>
                  <a:gd name="connsiteY145" fmla="*/ 171246 h 200050"/>
                  <a:gd name="connsiteX146" fmla="*/ 3883399 w 4758517"/>
                  <a:gd name="connsiteY146" fmla="*/ 138426 h 200050"/>
                  <a:gd name="connsiteX147" fmla="*/ 3893234 w 4758517"/>
                  <a:gd name="connsiteY147" fmla="*/ 92458 h 200050"/>
                  <a:gd name="connsiteX148" fmla="*/ 4597896 w 4758517"/>
                  <a:gd name="connsiteY148" fmla="*/ 87185 h 200050"/>
                  <a:gd name="connsiteX149" fmla="*/ 4597896 w 4758517"/>
                  <a:gd name="connsiteY149" fmla="*/ 105839 h 200050"/>
                  <a:gd name="connsiteX150" fmla="*/ 4656184 w 4758517"/>
                  <a:gd name="connsiteY150" fmla="*/ 105839 h 200050"/>
                  <a:gd name="connsiteX151" fmla="*/ 4656184 w 4758517"/>
                  <a:gd name="connsiteY151" fmla="*/ 87185 h 200050"/>
                  <a:gd name="connsiteX152" fmla="*/ 286168 w 4758517"/>
                  <a:gd name="connsiteY152" fmla="*/ 84556 h 200050"/>
                  <a:gd name="connsiteX153" fmla="*/ 286168 w 4758517"/>
                  <a:gd name="connsiteY153" fmla="*/ 102989 h 200050"/>
                  <a:gd name="connsiteX154" fmla="*/ 395075 w 4758517"/>
                  <a:gd name="connsiteY154" fmla="*/ 102989 h 200050"/>
                  <a:gd name="connsiteX155" fmla="*/ 395075 w 4758517"/>
                  <a:gd name="connsiteY155" fmla="*/ 84556 h 200050"/>
                  <a:gd name="connsiteX156" fmla="*/ 4104968 w 4758517"/>
                  <a:gd name="connsiteY156" fmla="*/ 82802 h 200050"/>
                  <a:gd name="connsiteX157" fmla="*/ 4104968 w 4758517"/>
                  <a:gd name="connsiteY157" fmla="*/ 110002 h 200050"/>
                  <a:gd name="connsiteX158" fmla="*/ 4146820 w 4758517"/>
                  <a:gd name="connsiteY158" fmla="*/ 110002 h 200050"/>
                  <a:gd name="connsiteX159" fmla="*/ 4146820 w 4758517"/>
                  <a:gd name="connsiteY159" fmla="*/ 82802 h 200050"/>
                  <a:gd name="connsiteX160" fmla="*/ 3152802 w 4758517"/>
                  <a:gd name="connsiteY160" fmla="*/ 79967 h 200050"/>
                  <a:gd name="connsiteX161" fmla="*/ 3163319 w 4758517"/>
                  <a:gd name="connsiteY161" fmla="*/ 79967 h 200050"/>
                  <a:gd name="connsiteX162" fmla="*/ 3163319 w 4758517"/>
                  <a:gd name="connsiteY162" fmla="*/ 120068 h 200050"/>
                  <a:gd name="connsiteX163" fmla="*/ 3160515 w 4758517"/>
                  <a:gd name="connsiteY163" fmla="*/ 141884 h 200050"/>
                  <a:gd name="connsiteX164" fmla="*/ 3147789 w 4758517"/>
                  <a:gd name="connsiteY164" fmla="*/ 163126 h 200050"/>
                  <a:gd name="connsiteX165" fmla="*/ 3118668 w 4758517"/>
                  <a:gd name="connsiteY165" fmla="*/ 182560 h 200050"/>
                  <a:gd name="connsiteX166" fmla="*/ 3066684 w 4758517"/>
                  <a:gd name="connsiteY166" fmla="*/ 198954 h 200050"/>
                  <a:gd name="connsiteX167" fmla="*/ 3064055 w 4758517"/>
                  <a:gd name="connsiteY167" fmla="*/ 194461 h 200050"/>
                  <a:gd name="connsiteX168" fmla="*/ 3060768 w 4758517"/>
                  <a:gd name="connsiteY168" fmla="*/ 189970 h 200050"/>
                  <a:gd name="connsiteX169" fmla="*/ 3110739 w 4758517"/>
                  <a:gd name="connsiteY169" fmla="*/ 175161 h 200050"/>
                  <a:gd name="connsiteX170" fmla="*/ 3138421 w 4758517"/>
                  <a:gd name="connsiteY170" fmla="*/ 157621 h 200050"/>
                  <a:gd name="connsiteX171" fmla="*/ 3150285 w 4758517"/>
                  <a:gd name="connsiteY171" fmla="*/ 138724 h 200050"/>
                  <a:gd name="connsiteX172" fmla="*/ 3152802 w 4758517"/>
                  <a:gd name="connsiteY172" fmla="*/ 119849 h 200050"/>
                  <a:gd name="connsiteX173" fmla="*/ 4095764 w 4758517"/>
                  <a:gd name="connsiteY173" fmla="*/ 74284 h 200050"/>
                  <a:gd name="connsiteX174" fmla="*/ 4156024 w 4758517"/>
                  <a:gd name="connsiteY174" fmla="*/ 74284 h 200050"/>
                  <a:gd name="connsiteX175" fmla="*/ 4156024 w 4758517"/>
                  <a:gd name="connsiteY175" fmla="*/ 118520 h 200050"/>
                  <a:gd name="connsiteX176" fmla="*/ 4095764 w 4758517"/>
                  <a:gd name="connsiteY176" fmla="*/ 118520 h 200050"/>
                  <a:gd name="connsiteX177" fmla="*/ 4348693 w 4758517"/>
                  <a:gd name="connsiteY177" fmla="*/ 72517 h 200050"/>
                  <a:gd name="connsiteX178" fmla="*/ 4459352 w 4758517"/>
                  <a:gd name="connsiteY178" fmla="*/ 72517 h 200050"/>
                  <a:gd name="connsiteX179" fmla="*/ 4459352 w 4758517"/>
                  <a:gd name="connsiteY179" fmla="*/ 82378 h 200050"/>
                  <a:gd name="connsiteX180" fmla="*/ 4348693 w 4758517"/>
                  <a:gd name="connsiteY180" fmla="*/ 82378 h 200050"/>
                  <a:gd name="connsiteX181" fmla="*/ 58480 w 4758517"/>
                  <a:gd name="connsiteY181" fmla="*/ 69655 h 200050"/>
                  <a:gd name="connsiteX182" fmla="*/ 58480 w 4758517"/>
                  <a:gd name="connsiteY182" fmla="*/ 127093 h 200050"/>
                  <a:gd name="connsiteX183" fmla="*/ 120301 w 4758517"/>
                  <a:gd name="connsiteY183" fmla="*/ 127093 h 200050"/>
                  <a:gd name="connsiteX184" fmla="*/ 120301 w 4758517"/>
                  <a:gd name="connsiteY184" fmla="*/ 69655 h 200050"/>
                  <a:gd name="connsiteX185" fmla="*/ 2236627 w 4758517"/>
                  <a:gd name="connsiteY185" fmla="*/ 66382 h 200050"/>
                  <a:gd name="connsiteX186" fmla="*/ 2236627 w 4758517"/>
                  <a:gd name="connsiteY186" fmla="*/ 102757 h 200050"/>
                  <a:gd name="connsiteX187" fmla="*/ 2280890 w 4758517"/>
                  <a:gd name="connsiteY187" fmla="*/ 102757 h 200050"/>
                  <a:gd name="connsiteX188" fmla="*/ 2280890 w 4758517"/>
                  <a:gd name="connsiteY188" fmla="*/ 66382 h 200050"/>
                  <a:gd name="connsiteX189" fmla="*/ 1575737 w 4758517"/>
                  <a:gd name="connsiteY189" fmla="*/ 65711 h 200050"/>
                  <a:gd name="connsiteX190" fmla="*/ 1573326 w 4758517"/>
                  <a:gd name="connsiteY190" fmla="*/ 88596 h 200050"/>
                  <a:gd name="connsiteX191" fmla="*/ 1569601 w 4758517"/>
                  <a:gd name="connsiteY191" fmla="*/ 110002 h 200050"/>
                  <a:gd name="connsiteX192" fmla="*/ 1639284 w 4758517"/>
                  <a:gd name="connsiteY192" fmla="*/ 110002 h 200050"/>
                  <a:gd name="connsiteX193" fmla="*/ 1639284 w 4758517"/>
                  <a:gd name="connsiteY193" fmla="*/ 65711 h 200050"/>
                  <a:gd name="connsiteX194" fmla="*/ 1505835 w 4758517"/>
                  <a:gd name="connsiteY194" fmla="*/ 65711 h 200050"/>
                  <a:gd name="connsiteX195" fmla="*/ 1505835 w 4758517"/>
                  <a:gd name="connsiteY195" fmla="*/ 110002 h 200050"/>
                  <a:gd name="connsiteX196" fmla="*/ 1558863 w 4758517"/>
                  <a:gd name="connsiteY196" fmla="*/ 110002 h 200050"/>
                  <a:gd name="connsiteX197" fmla="*/ 1562480 w 4758517"/>
                  <a:gd name="connsiteY197" fmla="*/ 88678 h 200050"/>
                  <a:gd name="connsiteX198" fmla="*/ 1564780 w 4758517"/>
                  <a:gd name="connsiteY198" fmla="*/ 65711 h 200050"/>
                  <a:gd name="connsiteX199" fmla="*/ 4597896 w 4758517"/>
                  <a:gd name="connsiteY199" fmla="*/ 60889 h 200050"/>
                  <a:gd name="connsiteX200" fmla="*/ 4597896 w 4758517"/>
                  <a:gd name="connsiteY200" fmla="*/ 78666 h 200050"/>
                  <a:gd name="connsiteX201" fmla="*/ 4656184 w 4758517"/>
                  <a:gd name="connsiteY201" fmla="*/ 78666 h 200050"/>
                  <a:gd name="connsiteX202" fmla="*/ 4656184 w 4758517"/>
                  <a:gd name="connsiteY202" fmla="*/ 60889 h 200050"/>
                  <a:gd name="connsiteX203" fmla="*/ 48428 w 4758517"/>
                  <a:gd name="connsiteY203" fmla="*/ 59822 h 200050"/>
                  <a:gd name="connsiteX204" fmla="*/ 130573 w 4758517"/>
                  <a:gd name="connsiteY204" fmla="*/ 59822 h 200050"/>
                  <a:gd name="connsiteX205" fmla="*/ 130573 w 4758517"/>
                  <a:gd name="connsiteY205" fmla="*/ 136708 h 200050"/>
                  <a:gd name="connsiteX206" fmla="*/ 48428 w 4758517"/>
                  <a:gd name="connsiteY206" fmla="*/ 136708 h 200050"/>
                  <a:gd name="connsiteX207" fmla="*/ 286168 w 4758517"/>
                  <a:gd name="connsiteY207" fmla="*/ 58480 h 200050"/>
                  <a:gd name="connsiteX208" fmla="*/ 286168 w 4758517"/>
                  <a:gd name="connsiteY208" fmla="*/ 76256 h 200050"/>
                  <a:gd name="connsiteX209" fmla="*/ 395075 w 4758517"/>
                  <a:gd name="connsiteY209" fmla="*/ 76256 h 200050"/>
                  <a:gd name="connsiteX210" fmla="*/ 395075 w 4758517"/>
                  <a:gd name="connsiteY210" fmla="*/ 58480 h 200050"/>
                  <a:gd name="connsiteX211" fmla="*/ 2113477 w 4758517"/>
                  <a:gd name="connsiteY211" fmla="*/ 55863 h 200050"/>
                  <a:gd name="connsiteX212" fmla="*/ 2132650 w 4758517"/>
                  <a:gd name="connsiteY212" fmla="*/ 69066 h 200050"/>
                  <a:gd name="connsiteX213" fmla="*/ 2147222 w 4758517"/>
                  <a:gd name="connsiteY213" fmla="*/ 83254 h 200050"/>
                  <a:gd name="connsiteX214" fmla="*/ 2139991 w 4758517"/>
                  <a:gd name="connsiteY214" fmla="*/ 89828 h 200050"/>
                  <a:gd name="connsiteX215" fmla="*/ 2125282 w 4758517"/>
                  <a:gd name="connsiteY215" fmla="*/ 75448 h 200050"/>
                  <a:gd name="connsiteX216" fmla="*/ 2106465 w 4758517"/>
                  <a:gd name="connsiteY216" fmla="*/ 61561 h 200050"/>
                  <a:gd name="connsiteX217" fmla="*/ 2086962 w 4758517"/>
                  <a:gd name="connsiteY217" fmla="*/ 52796 h 200050"/>
                  <a:gd name="connsiteX218" fmla="*/ 2097042 w 4758517"/>
                  <a:gd name="connsiteY218" fmla="*/ 52796 h 200050"/>
                  <a:gd name="connsiteX219" fmla="*/ 2097042 w 4758517"/>
                  <a:gd name="connsiteY219" fmla="*/ 84131 h 200050"/>
                  <a:gd name="connsiteX220" fmla="*/ 2097015 w 4758517"/>
                  <a:gd name="connsiteY220" fmla="*/ 89938 h 200050"/>
                  <a:gd name="connsiteX221" fmla="*/ 2096823 w 4758517"/>
                  <a:gd name="connsiteY221" fmla="*/ 95745 h 200050"/>
                  <a:gd name="connsiteX222" fmla="*/ 2158179 w 4758517"/>
                  <a:gd name="connsiteY222" fmla="*/ 95745 h 200050"/>
                  <a:gd name="connsiteX223" fmla="*/ 2158179 w 4758517"/>
                  <a:gd name="connsiteY223" fmla="*/ 105606 h 200050"/>
                  <a:gd name="connsiteX224" fmla="*/ 2098357 w 4758517"/>
                  <a:gd name="connsiteY224" fmla="*/ 105606 h 200050"/>
                  <a:gd name="connsiteX225" fmla="*/ 2121064 w 4758517"/>
                  <a:gd name="connsiteY225" fmla="*/ 157730 h 200050"/>
                  <a:gd name="connsiteX226" fmla="*/ 2159713 w 4758517"/>
                  <a:gd name="connsiteY226" fmla="*/ 190627 h 200050"/>
                  <a:gd name="connsiteX227" fmla="*/ 2155686 w 4758517"/>
                  <a:gd name="connsiteY227" fmla="*/ 194461 h 200050"/>
                  <a:gd name="connsiteX228" fmla="*/ 2152482 w 4758517"/>
                  <a:gd name="connsiteY228" fmla="*/ 198954 h 200050"/>
                  <a:gd name="connsiteX229" fmla="*/ 2116517 w 4758517"/>
                  <a:gd name="connsiteY229" fmla="*/ 168440 h 200050"/>
                  <a:gd name="connsiteX230" fmla="*/ 2093536 w 4758517"/>
                  <a:gd name="connsiteY230" fmla="*/ 121821 h 200050"/>
                  <a:gd name="connsiteX231" fmla="*/ 2076088 w 4758517"/>
                  <a:gd name="connsiteY231" fmla="*/ 162195 h 200050"/>
                  <a:gd name="connsiteX232" fmla="*/ 2034810 w 4758517"/>
                  <a:gd name="connsiteY232" fmla="*/ 199611 h 200050"/>
                  <a:gd name="connsiteX233" fmla="*/ 2031276 w 4758517"/>
                  <a:gd name="connsiteY233" fmla="*/ 195968 h 200050"/>
                  <a:gd name="connsiteX234" fmla="*/ 2026921 w 4758517"/>
                  <a:gd name="connsiteY234" fmla="*/ 192818 h 200050"/>
                  <a:gd name="connsiteX235" fmla="*/ 2060513 w 4758517"/>
                  <a:gd name="connsiteY235" fmla="*/ 165192 h 200050"/>
                  <a:gd name="connsiteX236" fmla="*/ 2078571 w 4758517"/>
                  <a:gd name="connsiteY236" fmla="*/ 135277 h 200050"/>
                  <a:gd name="connsiteX237" fmla="*/ 2085866 w 4758517"/>
                  <a:gd name="connsiteY237" fmla="*/ 105606 h 200050"/>
                  <a:gd name="connsiteX238" fmla="*/ 2031962 w 4758517"/>
                  <a:gd name="connsiteY238" fmla="*/ 105606 h 200050"/>
                  <a:gd name="connsiteX239" fmla="*/ 2031962 w 4758517"/>
                  <a:gd name="connsiteY239" fmla="*/ 95745 h 200050"/>
                  <a:gd name="connsiteX240" fmla="*/ 2086744 w 4758517"/>
                  <a:gd name="connsiteY240" fmla="*/ 95745 h 200050"/>
                  <a:gd name="connsiteX241" fmla="*/ 2086935 w 4758517"/>
                  <a:gd name="connsiteY241" fmla="*/ 89774 h 200050"/>
                  <a:gd name="connsiteX242" fmla="*/ 2086962 w 4758517"/>
                  <a:gd name="connsiteY242" fmla="*/ 84131 h 200050"/>
                  <a:gd name="connsiteX243" fmla="*/ 1795741 w 4758517"/>
                  <a:gd name="connsiteY243" fmla="*/ 52344 h 200050"/>
                  <a:gd name="connsiteX244" fmla="*/ 1794290 w 4758517"/>
                  <a:gd name="connsiteY244" fmla="*/ 62794 h 200050"/>
                  <a:gd name="connsiteX245" fmla="*/ 1791358 w 4758517"/>
                  <a:gd name="connsiteY245" fmla="*/ 72750 h 200050"/>
                  <a:gd name="connsiteX246" fmla="*/ 1837375 w 4758517"/>
                  <a:gd name="connsiteY246" fmla="*/ 72750 h 200050"/>
                  <a:gd name="connsiteX247" fmla="*/ 1837375 w 4758517"/>
                  <a:gd name="connsiteY247" fmla="*/ 52344 h 200050"/>
                  <a:gd name="connsiteX248" fmla="*/ 1749066 w 4758517"/>
                  <a:gd name="connsiteY248" fmla="*/ 52344 h 200050"/>
                  <a:gd name="connsiteX249" fmla="*/ 1747423 w 4758517"/>
                  <a:gd name="connsiteY249" fmla="*/ 62794 h 200050"/>
                  <a:gd name="connsiteX250" fmla="*/ 1745780 w 4758517"/>
                  <a:gd name="connsiteY250" fmla="*/ 72750 h 200050"/>
                  <a:gd name="connsiteX251" fmla="*/ 1780183 w 4758517"/>
                  <a:gd name="connsiteY251" fmla="*/ 72750 h 200050"/>
                  <a:gd name="connsiteX252" fmla="*/ 1783908 w 4758517"/>
                  <a:gd name="connsiteY252" fmla="*/ 62794 h 200050"/>
                  <a:gd name="connsiteX253" fmla="*/ 1785661 w 4758517"/>
                  <a:gd name="connsiteY253" fmla="*/ 52344 h 200050"/>
                  <a:gd name="connsiteX254" fmla="*/ 1982438 w 4758517"/>
                  <a:gd name="connsiteY254" fmla="*/ 51919 h 200050"/>
                  <a:gd name="connsiteX255" fmla="*/ 1996106 w 4758517"/>
                  <a:gd name="connsiteY255" fmla="*/ 62711 h 200050"/>
                  <a:gd name="connsiteX256" fmla="*/ 2006323 w 4758517"/>
                  <a:gd name="connsiteY256" fmla="*/ 73832 h 200050"/>
                  <a:gd name="connsiteX257" fmla="*/ 2017773 w 4758517"/>
                  <a:gd name="connsiteY257" fmla="*/ 64793 h 200050"/>
                  <a:gd name="connsiteX258" fmla="*/ 2026921 w 4758517"/>
                  <a:gd name="connsiteY258" fmla="*/ 55426 h 200050"/>
                  <a:gd name="connsiteX259" fmla="*/ 2035467 w 4758517"/>
                  <a:gd name="connsiteY259" fmla="*/ 60465 h 200050"/>
                  <a:gd name="connsiteX260" fmla="*/ 2024593 w 4758517"/>
                  <a:gd name="connsiteY260" fmla="*/ 71148 h 200050"/>
                  <a:gd name="connsiteX261" fmla="*/ 2011582 w 4758517"/>
                  <a:gd name="connsiteY261" fmla="*/ 81502 h 200050"/>
                  <a:gd name="connsiteX262" fmla="*/ 2022045 w 4758517"/>
                  <a:gd name="connsiteY262" fmla="*/ 109084 h 200050"/>
                  <a:gd name="connsiteX263" fmla="*/ 2024292 w 4758517"/>
                  <a:gd name="connsiteY263" fmla="*/ 137817 h 200050"/>
                  <a:gd name="connsiteX264" fmla="*/ 2022183 w 4758517"/>
                  <a:gd name="connsiteY264" fmla="*/ 170604 h 200050"/>
                  <a:gd name="connsiteX265" fmla="*/ 2013993 w 4758517"/>
                  <a:gd name="connsiteY265" fmla="*/ 191722 h 200050"/>
                  <a:gd name="connsiteX266" fmla="*/ 2009556 w 4758517"/>
                  <a:gd name="connsiteY266" fmla="*/ 195283 h 200050"/>
                  <a:gd name="connsiteX267" fmla="*/ 2003475 w 4758517"/>
                  <a:gd name="connsiteY267" fmla="*/ 197200 h 200050"/>
                  <a:gd name="connsiteX268" fmla="*/ 1992764 w 4758517"/>
                  <a:gd name="connsiteY268" fmla="*/ 198104 h 200050"/>
                  <a:gd name="connsiteX269" fmla="*/ 1980904 w 4758517"/>
                  <a:gd name="connsiteY269" fmla="*/ 197858 h 200050"/>
                  <a:gd name="connsiteX270" fmla="*/ 1979672 w 4758517"/>
                  <a:gd name="connsiteY270" fmla="*/ 192845 h 200050"/>
                  <a:gd name="connsiteX271" fmla="*/ 1976960 w 4758517"/>
                  <a:gd name="connsiteY271" fmla="*/ 187998 h 200050"/>
                  <a:gd name="connsiteX272" fmla="*/ 1990327 w 4758517"/>
                  <a:gd name="connsiteY272" fmla="*/ 188490 h 200050"/>
                  <a:gd name="connsiteX273" fmla="*/ 1999749 w 4758517"/>
                  <a:gd name="connsiteY273" fmla="*/ 187998 h 200050"/>
                  <a:gd name="connsiteX274" fmla="*/ 2003831 w 4758517"/>
                  <a:gd name="connsiteY274" fmla="*/ 186984 h 200050"/>
                  <a:gd name="connsiteX275" fmla="*/ 2006762 w 4758517"/>
                  <a:gd name="connsiteY275" fmla="*/ 184491 h 200050"/>
                  <a:gd name="connsiteX276" fmla="*/ 2012732 w 4758517"/>
                  <a:gd name="connsiteY276" fmla="*/ 167098 h 200050"/>
                  <a:gd name="connsiteX277" fmla="*/ 2014431 w 4758517"/>
                  <a:gd name="connsiteY277" fmla="*/ 137379 h 200050"/>
                  <a:gd name="connsiteX278" fmla="*/ 2013993 w 4758517"/>
                  <a:gd name="connsiteY278" fmla="*/ 124012 h 200050"/>
                  <a:gd name="connsiteX279" fmla="*/ 1992792 w 4758517"/>
                  <a:gd name="connsiteY279" fmla="*/ 144391 h 200050"/>
                  <a:gd name="connsiteX280" fmla="*/ 1969290 w 4758517"/>
                  <a:gd name="connsiteY280" fmla="*/ 160168 h 200050"/>
                  <a:gd name="connsiteX281" fmla="*/ 1966414 w 4758517"/>
                  <a:gd name="connsiteY281" fmla="*/ 155922 h 200050"/>
                  <a:gd name="connsiteX282" fmla="*/ 1962717 w 4758517"/>
                  <a:gd name="connsiteY282" fmla="*/ 151842 h 200050"/>
                  <a:gd name="connsiteX283" fmla="*/ 1990135 w 4758517"/>
                  <a:gd name="connsiteY283" fmla="*/ 135023 h 200050"/>
                  <a:gd name="connsiteX284" fmla="*/ 2012459 w 4758517"/>
                  <a:gd name="connsiteY284" fmla="*/ 111960 h 200050"/>
                  <a:gd name="connsiteX285" fmla="*/ 2009117 w 4758517"/>
                  <a:gd name="connsiteY285" fmla="*/ 99415 h 200050"/>
                  <a:gd name="connsiteX286" fmla="*/ 2003475 w 4758517"/>
                  <a:gd name="connsiteY286" fmla="*/ 87199 h 200050"/>
                  <a:gd name="connsiteX287" fmla="*/ 1986930 w 4758517"/>
                  <a:gd name="connsiteY287" fmla="*/ 96977 h 200050"/>
                  <a:gd name="connsiteX288" fmla="*/ 1969729 w 4758517"/>
                  <a:gd name="connsiteY288" fmla="*/ 105606 h 200050"/>
                  <a:gd name="connsiteX289" fmla="*/ 1966688 w 4758517"/>
                  <a:gd name="connsiteY289" fmla="*/ 102236 h 200050"/>
                  <a:gd name="connsiteX290" fmla="*/ 1963155 w 4758517"/>
                  <a:gd name="connsiteY290" fmla="*/ 99032 h 200050"/>
                  <a:gd name="connsiteX291" fmla="*/ 1981206 w 4758517"/>
                  <a:gd name="connsiteY291" fmla="*/ 90047 h 200050"/>
                  <a:gd name="connsiteX292" fmla="*/ 1998435 w 4758517"/>
                  <a:gd name="connsiteY292" fmla="*/ 79748 h 200050"/>
                  <a:gd name="connsiteX293" fmla="*/ 1988464 w 4758517"/>
                  <a:gd name="connsiteY293" fmla="*/ 68436 h 200050"/>
                  <a:gd name="connsiteX294" fmla="*/ 1975207 w 4758517"/>
                  <a:gd name="connsiteY294" fmla="*/ 57617 h 200050"/>
                  <a:gd name="connsiteX295" fmla="*/ 4091820 w 4758517"/>
                  <a:gd name="connsiteY295" fmla="*/ 50180 h 200050"/>
                  <a:gd name="connsiteX296" fmla="*/ 4161064 w 4758517"/>
                  <a:gd name="connsiteY296" fmla="*/ 50180 h 200050"/>
                  <a:gd name="connsiteX297" fmla="*/ 4161064 w 4758517"/>
                  <a:gd name="connsiteY297" fmla="*/ 58917 h 200050"/>
                  <a:gd name="connsiteX298" fmla="*/ 4091820 w 4758517"/>
                  <a:gd name="connsiteY298" fmla="*/ 58917 h 200050"/>
                  <a:gd name="connsiteX299" fmla="*/ 275869 w 4758517"/>
                  <a:gd name="connsiteY299" fmla="*/ 49961 h 200050"/>
                  <a:gd name="connsiteX300" fmla="*/ 405812 w 4758517"/>
                  <a:gd name="connsiteY300" fmla="*/ 49961 h 200050"/>
                  <a:gd name="connsiteX301" fmla="*/ 405812 w 4758517"/>
                  <a:gd name="connsiteY301" fmla="*/ 111508 h 200050"/>
                  <a:gd name="connsiteX302" fmla="*/ 312244 w 4758517"/>
                  <a:gd name="connsiteY302" fmla="*/ 111508 h 200050"/>
                  <a:gd name="connsiteX303" fmla="*/ 306410 w 4758517"/>
                  <a:gd name="connsiteY303" fmla="*/ 120123 h 200050"/>
                  <a:gd name="connsiteX304" fmla="*/ 299754 w 4758517"/>
                  <a:gd name="connsiteY304" fmla="*/ 128408 h 200050"/>
                  <a:gd name="connsiteX305" fmla="*/ 393541 w 4758517"/>
                  <a:gd name="connsiteY305" fmla="*/ 128408 h 200050"/>
                  <a:gd name="connsiteX306" fmla="*/ 395732 w 4758517"/>
                  <a:gd name="connsiteY306" fmla="*/ 127750 h 200050"/>
                  <a:gd name="connsiteX307" fmla="*/ 402306 w 4758517"/>
                  <a:gd name="connsiteY307" fmla="*/ 132559 h 200050"/>
                  <a:gd name="connsiteX308" fmla="*/ 379955 w 4758517"/>
                  <a:gd name="connsiteY308" fmla="*/ 154545 h 200050"/>
                  <a:gd name="connsiteX309" fmla="*/ 350372 w 4758517"/>
                  <a:gd name="connsiteY309" fmla="*/ 171777 h 200050"/>
                  <a:gd name="connsiteX310" fmla="*/ 391048 w 4758517"/>
                  <a:gd name="connsiteY310" fmla="*/ 182189 h 200050"/>
                  <a:gd name="connsiteX311" fmla="*/ 435832 w 4758517"/>
                  <a:gd name="connsiteY311" fmla="*/ 187998 h 200050"/>
                  <a:gd name="connsiteX312" fmla="*/ 432436 w 4758517"/>
                  <a:gd name="connsiteY312" fmla="*/ 192736 h 200050"/>
                  <a:gd name="connsiteX313" fmla="*/ 429697 w 4758517"/>
                  <a:gd name="connsiteY313" fmla="*/ 197639 h 200050"/>
                  <a:gd name="connsiteX314" fmla="*/ 381407 w 4758517"/>
                  <a:gd name="connsiteY314" fmla="*/ 190297 h 200050"/>
                  <a:gd name="connsiteX315" fmla="*/ 337882 w 4758517"/>
                  <a:gd name="connsiteY315" fmla="*/ 177038 h 200050"/>
                  <a:gd name="connsiteX316" fmla="*/ 289838 w 4758517"/>
                  <a:gd name="connsiteY316" fmla="*/ 191229 h 200050"/>
                  <a:gd name="connsiteX317" fmla="*/ 240151 w 4758517"/>
                  <a:gd name="connsiteY317" fmla="*/ 199172 h 200050"/>
                  <a:gd name="connsiteX318" fmla="*/ 238371 w 4758517"/>
                  <a:gd name="connsiteY318" fmla="*/ 194078 h 200050"/>
                  <a:gd name="connsiteX319" fmla="*/ 235769 w 4758517"/>
                  <a:gd name="connsiteY319" fmla="*/ 189312 h 200050"/>
                  <a:gd name="connsiteX320" fmla="*/ 281320 w 4758517"/>
                  <a:gd name="connsiteY320" fmla="*/ 183066 h 200050"/>
                  <a:gd name="connsiteX321" fmla="*/ 325392 w 4758517"/>
                  <a:gd name="connsiteY321" fmla="*/ 171558 h 200050"/>
                  <a:gd name="connsiteX322" fmla="*/ 303397 w 4758517"/>
                  <a:gd name="connsiteY322" fmla="*/ 158736 h 200050"/>
                  <a:gd name="connsiteX323" fmla="*/ 285511 w 4758517"/>
                  <a:gd name="connsiteY323" fmla="*/ 143283 h 200050"/>
                  <a:gd name="connsiteX324" fmla="*/ 271322 w 4758517"/>
                  <a:gd name="connsiteY324" fmla="*/ 155064 h 200050"/>
                  <a:gd name="connsiteX325" fmla="*/ 256805 w 4758517"/>
                  <a:gd name="connsiteY325" fmla="*/ 165202 h 200050"/>
                  <a:gd name="connsiteX326" fmla="*/ 253271 w 4758517"/>
                  <a:gd name="connsiteY326" fmla="*/ 161585 h 200050"/>
                  <a:gd name="connsiteX327" fmla="*/ 248916 w 4758517"/>
                  <a:gd name="connsiteY327" fmla="*/ 157968 h 200050"/>
                  <a:gd name="connsiteX328" fmla="*/ 277567 w 4758517"/>
                  <a:gd name="connsiteY328" fmla="*/ 137539 h 200050"/>
                  <a:gd name="connsiteX329" fmla="*/ 300631 w 4758517"/>
                  <a:gd name="connsiteY329" fmla="*/ 111508 h 200050"/>
                  <a:gd name="connsiteX330" fmla="*/ 275869 w 4758517"/>
                  <a:gd name="connsiteY330" fmla="*/ 111508 h 200050"/>
                  <a:gd name="connsiteX331" fmla="*/ 2331728 w 4758517"/>
                  <a:gd name="connsiteY331" fmla="*/ 36361 h 200050"/>
                  <a:gd name="connsiteX332" fmla="*/ 2342137 w 4758517"/>
                  <a:gd name="connsiteY332" fmla="*/ 86596 h 200050"/>
                  <a:gd name="connsiteX333" fmla="*/ 2357804 w 4758517"/>
                  <a:gd name="connsiteY333" fmla="*/ 129929 h 200050"/>
                  <a:gd name="connsiteX334" fmla="*/ 2376320 w 4758517"/>
                  <a:gd name="connsiteY334" fmla="*/ 87254 h 200050"/>
                  <a:gd name="connsiteX335" fmla="*/ 2388920 w 4758517"/>
                  <a:gd name="connsiteY335" fmla="*/ 36361 h 200050"/>
                  <a:gd name="connsiteX336" fmla="*/ 4597896 w 4758517"/>
                  <a:gd name="connsiteY336" fmla="*/ 34376 h 200050"/>
                  <a:gd name="connsiteX337" fmla="*/ 4597896 w 4758517"/>
                  <a:gd name="connsiteY337" fmla="*/ 52371 h 200050"/>
                  <a:gd name="connsiteX338" fmla="*/ 4656184 w 4758517"/>
                  <a:gd name="connsiteY338" fmla="*/ 52371 h 200050"/>
                  <a:gd name="connsiteX339" fmla="*/ 4656184 w 4758517"/>
                  <a:gd name="connsiteY339" fmla="*/ 34376 h 200050"/>
                  <a:gd name="connsiteX340" fmla="*/ 3502133 w 4758517"/>
                  <a:gd name="connsiteY340" fmla="*/ 34156 h 200050"/>
                  <a:gd name="connsiteX341" fmla="*/ 3502133 w 4758517"/>
                  <a:gd name="connsiteY341" fmla="*/ 104524 h 200050"/>
                  <a:gd name="connsiteX342" fmla="*/ 3528657 w 4758517"/>
                  <a:gd name="connsiteY342" fmla="*/ 104524 h 200050"/>
                  <a:gd name="connsiteX343" fmla="*/ 3563840 w 4758517"/>
                  <a:gd name="connsiteY343" fmla="*/ 95947 h 200050"/>
                  <a:gd name="connsiteX344" fmla="*/ 3575348 w 4758517"/>
                  <a:gd name="connsiteY344" fmla="*/ 68134 h 200050"/>
                  <a:gd name="connsiteX345" fmla="*/ 3563484 w 4758517"/>
                  <a:gd name="connsiteY345" fmla="*/ 41445 h 200050"/>
                  <a:gd name="connsiteX346" fmla="*/ 3527780 w 4758517"/>
                  <a:gd name="connsiteY346" fmla="*/ 34156 h 200050"/>
                  <a:gd name="connsiteX347" fmla="*/ 3337786 w 4758517"/>
                  <a:gd name="connsiteY347" fmla="*/ 34156 h 200050"/>
                  <a:gd name="connsiteX348" fmla="*/ 3337786 w 4758517"/>
                  <a:gd name="connsiteY348" fmla="*/ 104524 h 200050"/>
                  <a:gd name="connsiteX349" fmla="*/ 3364310 w 4758517"/>
                  <a:gd name="connsiteY349" fmla="*/ 104524 h 200050"/>
                  <a:gd name="connsiteX350" fmla="*/ 3399494 w 4758517"/>
                  <a:gd name="connsiteY350" fmla="*/ 95947 h 200050"/>
                  <a:gd name="connsiteX351" fmla="*/ 3411002 w 4758517"/>
                  <a:gd name="connsiteY351" fmla="*/ 68134 h 200050"/>
                  <a:gd name="connsiteX352" fmla="*/ 3399138 w 4758517"/>
                  <a:gd name="connsiteY352" fmla="*/ 41445 h 200050"/>
                  <a:gd name="connsiteX353" fmla="*/ 3363434 w 4758517"/>
                  <a:gd name="connsiteY353" fmla="*/ 34156 h 200050"/>
                  <a:gd name="connsiteX354" fmla="*/ 2956134 w 4758517"/>
                  <a:gd name="connsiteY354" fmla="*/ 31089 h 200050"/>
                  <a:gd name="connsiteX355" fmla="*/ 2931116 w 4758517"/>
                  <a:gd name="connsiteY355" fmla="*/ 48978 h 200050"/>
                  <a:gd name="connsiteX356" fmla="*/ 2921717 w 4758517"/>
                  <a:gd name="connsiteY356" fmla="*/ 102538 h 200050"/>
                  <a:gd name="connsiteX357" fmla="*/ 2931116 w 4758517"/>
                  <a:gd name="connsiteY357" fmla="*/ 156974 h 200050"/>
                  <a:gd name="connsiteX358" fmla="*/ 2956134 w 4758517"/>
                  <a:gd name="connsiteY358" fmla="*/ 175082 h 200050"/>
                  <a:gd name="connsiteX359" fmla="*/ 2980960 w 4758517"/>
                  <a:gd name="connsiteY359" fmla="*/ 156974 h 200050"/>
                  <a:gd name="connsiteX360" fmla="*/ 2990332 w 4758517"/>
                  <a:gd name="connsiteY360" fmla="*/ 102538 h 200050"/>
                  <a:gd name="connsiteX361" fmla="*/ 2980960 w 4758517"/>
                  <a:gd name="connsiteY361" fmla="*/ 48978 h 200050"/>
                  <a:gd name="connsiteX362" fmla="*/ 2956134 w 4758517"/>
                  <a:gd name="connsiteY362" fmla="*/ 31089 h 200050"/>
                  <a:gd name="connsiteX363" fmla="*/ 2805483 w 4758517"/>
                  <a:gd name="connsiteY363" fmla="*/ 31089 h 200050"/>
                  <a:gd name="connsiteX364" fmla="*/ 2780465 w 4758517"/>
                  <a:gd name="connsiteY364" fmla="*/ 48978 h 200050"/>
                  <a:gd name="connsiteX365" fmla="*/ 2771067 w 4758517"/>
                  <a:gd name="connsiteY365" fmla="*/ 102538 h 200050"/>
                  <a:gd name="connsiteX366" fmla="*/ 2780465 w 4758517"/>
                  <a:gd name="connsiteY366" fmla="*/ 156974 h 200050"/>
                  <a:gd name="connsiteX367" fmla="*/ 2805483 w 4758517"/>
                  <a:gd name="connsiteY367" fmla="*/ 175082 h 200050"/>
                  <a:gd name="connsiteX368" fmla="*/ 2830309 w 4758517"/>
                  <a:gd name="connsiteY368" fmla="*/ 156974 h 200050"/>
                  <a:gd name="connsiteX369" fmla="*/ 2839681 w 4758517"/>
                  <a:gd name="connsiteY369" fmla="*/ 102538 h 200050"/>
                  <a:gd name="connsiteX370" fmla="*/ 2830309 w 4758517"/>
                  <a:gd name="connsiteY370" fmla="*/ 48978 h 200050"/>
                  <a:gd name="connsiteX371" fmla="*/ 2805483 w 4758517"/>
                  <a:gd name="connsiteY371" fmla="*/ 31089 h 200050"/>
                  <a:gd name="connsiteX372" fmla="*/ 2654832 w 4758517"/>
                  <a:gd name="connsiteY372" fmla="*/ 31089 h 200050"/>
                  <a:gd name="connsiteX373" fmla="*/ 2629814 w 4758517"/>
                  <a:gd name="connsiteY373" fmla="*/ 48978 h 200050"/>
                  <a:gd name="connsiteX374" fmla="*/ 2620416 w 4758517"/>
                  <a:gd name="connsiteY374" fmla="*/ 102538 h 200050"/>
                  <a:gd name="connsiteX375" fmla="*/ 2629814 w 4758517"/>
                  <a:gd name="connsiteY375" fmla="*/ 156974 h 200050"/>
                  <a:gd name="connsiteX376" fmla="*/ 2654832 w 4758517"/>
                  <a:gd name="connsiteY376" fmla="*/ 175082 h 200050"/>
                  <a:gd name="connsiteX377" fmla="*/ 2679659 w 4758517"/>
                  <a:gd name="connsiteY377" fmla="*/ 156974 h 200050"/>
                  <a:gd name="connsiteX378" fmla="*/ 2689031 w 4758517"/>
                  <a:gd name="connsiteY378" fmla="*/ 102538 h 200050"/>
                  <a:gd name="connsiteX379" fmla="*/ 2679659 w 4758517"/>
                  <a:gd name="connsiteY379" fmla="*/ 48978 h 200050"/>
                  <a:gd name="connsiteX380" fmla="*/ 2654832 w 4758517"/>
                  <a:gd name="connsiteY380" fmla="*/ 31089 h 200050"/>
                  <a:gd name="connsiteX381" fmla="*/ 1530377 w 4758517"/>
                  <a:gd name="connsiteY381" fmla="*/ 28020 h 200050"/>
                  <a:gd name="connsiteX382" fmla="*/ 1518517 w 4758517"/>
                  <a:gd name="connsiteY382" fmla="*/ 42113 h 200050"/>
                  <a:gd name="connsiteX383" fmla="*/ 1505177 w 4758517"/>
                  <a:gd name="connsiteY383" fmla="*/ 55877 h 200050"/>
                  <a:gd name="connsiteX384" fmla="*/ 1570697 w 4758517"/>
                  <a:gd name="connsiteY384" fmla="*/ 55877 h 200050"/>
                  <a:gd name="connsiteX385" fmla="*/ 1581872 w 4758517"/>
                  <a:gd name="connsiteY385" fmla="*/ 42607 h 200050"/>
                  <a:gd name="connsiteX386" fmla="*/ 1591733 w 4758517"/>
                  <a:gd name="connsiteY386" fmla="*/ 28020 h 200050"/>
                  <a:gd name="connsiteX387" fmla="*/ 2393522 w 4758517"/>
                  <a:gd name="connsiteY387" fmla="*/ 25624 h 200050"/>
                  <a:gd name="connsiteX388" fmla="*/ 2400097 w 4758517"/>
                  <a:gd name="connsiteY388" fmla="*/ 27596 h 200050"/>
                  <a:gd name="connsiteX389" fmla="*/ 2385825 w 4758517"/>
                  <a:gd name="connsiteY389" fmla="*/ 90568 h 200050"/>
                  <a:gd name="connsiteX390" fmla="*/ 2363502 w 4758517"/>
                  <a:gd name="connsiteY390" fmla="*/ 140885 h 200050"/>
                  <a:gd name="connsiteX391" fmla="*/ 2383497 w 4758517"/>
                  <a:gd name="connsiteY391" fmla="*/ 168605 h 200050"/>
                  <a:gd name="connsiteX392" fmla="*/ 2409080 w 4758517"/>
                  <a:gd name="connsiteY392" fmla="*/ 189093 h 200050"/>
                  <a:gd name="connsiteX393" fmla="*/ 2404917 w 4758517"/>
                  <a:gd name="connsiteY393" fmla="*/ 192818 h 200050"/>
                  <a:gd name="connsiteX394" fmla="*/ 2401411 w 4758517"/>
                  <a:gd name="connsiteY394" fmla="*/ 197200 h 200050"/>
                  <a:gd name="connsiteX395" fmla="*/ 2376924 w 4758517"/>
                  <a:gd name="connsiteY395" fmla="*/ 177150 h 200050"/>
                  <a:gd name="connsiteX396" fmla="*/ 2357366 w 4758517"/>
                  <a:gd name="connsiteY396" fmla="*/ 150527 h 200050"/>
                  <a:gd name="connsiteX397" fmla="*/ 2335618 w 4758517"/>
                  <a:gd name="connsiteY397" fmla="*/ 178109 h 200050"/>
                  <a:gd name="connsiteX398" fmla="*/ 2311568 w 4758517"/>
                  <a:gd name="connsiteY398" fmla="*/ 198954 h 200050"/>
                  <a:gd name="connsiteX399" fmla="*/ 2308309 w 4758517"/>
                  <a:gd name="connsiteY399" fmla="*/ 194571 h 200050"/>
                  <a:gd name="connsiteX400" fmla="*/ 2304557 w 4758517"/>
                  <a:gd name="connsiteY400" fmla="*/ 190846 h 200050"/>
                  <a:gd name="connsiteX401" fmla="*/ 2329345 w 4758517"/>
                  <a:gd name="connsiteY401" fmla="*/ 169646 h 200050"/>
                  <a:gd name="connsiteX402" fmla="*/ 2351668 w 4758517"/>
                  <a:gd name="connsiteY402" fmla="*/ 140227 h 200050"/>
                  <a:gd name="connsiteX403" fmla="*/ 2333838 w 4758517"/>
                  <a:gd name="connsiteY403" fmla="*/ 92649 h 200050"/>
                  <a:gd name="connsiteX404" fmla="*/ 2322087 w 4758517"/>
                  <a:gd name="connsiteY404" fmla="*/ 36361 h 200050"/>
                  <a:gd name="connsiteX405" fmla="*/ 2309158 w 4758517"/>
                  <a:gd name="connsiteY405" fmla="*/ 36361 h 200050"/>
                  <a:gd name="connsiteX406" fmla="*/ 2309158 w 4758517"/>
                  <a:gd name="connsiteY406" fmla="*/ 26281 h 200050"/>
                  <a:gd name="connsiteX407" fmla="*/ 2391769 w 4758517"/>
                  <a:gd name="connsiteY407" fmla="*/ 26281 h 200050"/>
                  <a:gd name="connsiteX408" fmla="*/ 1847455 w 4758517"/>
                  <a:gd name="connsiteY408" fmla="*/ 24733 h 200050"/>
                  <a:gd name="connsiteX409" fmla="*/ 1847455 w 4758517"/>
                  <a:gd name="connsiteY409" fmla="*/ 43825 h 200050"/>
                  <a:gd name="connsiteX410" fmla="*/ 1885803 w 4758517"/>
                  <a:gd name="connsiteY410" fmla="*/ 43825 h 200050"/>
                  <a:gd name="connsiteX411" fmla="*/ 1885803 w 4758517"/>
                  <a:gd name="connsiteY411" fmla="*/ 24733 h 200050"/>
                  <a:gd name="connsiteX412" fmla="*/ 1795960 w 4758517"/>
                  <a:gd name="connsiteY412" fmla="*/ 24733 h 200050"/>
                  <a:gd name="connsiteX413" fmla="*/ 1795960 w 4758517"/>
                  <a:gd name="connsiteY413" fmla="*/ 42728 h 200050"/>
                  <a:gd name="connsiteX414" fmla="*/ 1795960 w 4758517"/>
                  <a:gd name="connsiteY414" fmla="*/ 43825 h 200050"/>
                  <a:gd name="connsiteX415" fmla="*/ 1837375 w 4758517"/>
                  <a:gd name="connsiteY415" fmla="*/ 43825 h 200050"/>
                  <a:gd name="connsiteX416" fmla="*/ 1837375 w 4758517"/>
                  <a:gd name="connsiteY416" fmla="*/ 24733 h 200050"/>
                  <a:gd name="connsiteX417" fmla="*/ 3630295 w 4758517"/>
                  <a:gd name="connsiteY417" fmla="*/ 23227 h 200050"/>
                  <a:gd name="connsiteX418" fmla="*/ 3744214 w 4758517"/>
                  <a:gd name="connsiteY418" fmla="*/ 23227 h 200050"/>
                  <a:gd name="connsiteX419" fmla="*/ 3744214 w 4758517"/>
                  <a:gd name="connsiteY419" fmla="*/ 34376 h 200050"/>
                  <a:gd name="connsiteX420" fmla="*/ 3693815 w 4758517"/>
                  <a:gd name="connsiteY420" fmla="*/ 34376 h 200050"/>
                  <a:gd name="connsiteX421" fmla="*/ 3693815 w 4758517"/>
                  <a:gd name="connsiteY421" fmla="*/ 182944 h 200050"/>
                  <a:gd name="connsiteX422" fmla="*/ 3680475 w 4758517"/>
                  <a:gd name="connsiteY422" fmla="*/ 182944 h 200050"/>
                  <a:gd name="connsiteX423" fmla="*/ 3680475 w 4758517"/>
                  <a:gd name="connsiteY423" fmla="*/ 34376 h 200050"/>
                  <a:gd name="connsiteX424" fmla="*/ 3630295 w 4758517"/>
                  <a:gd name="connsiteY424" fmla="*/ 34376 h 200050"/>
                  <a:gd name="connsiteX425" fmla="*/ 3489012 w 4758517"/>
                  <a:gd name="connsiteY425" fmla="*/ 23227 h 200050"/>
                  <a:gd name="connsiteX426" fmla="*/ 3530411 w 4758517"/>
                  <a:gd name="connsiteY426" fmla="*/ 23227 h 200050"/>
                  <a:gd name="connsiteX427" fmla="*/ 3573113 w 4758517"/>
                  <a:gd name="connsiteY427" fmla="*/ 33268 h 200050"/>
                  <a:gd name="connsiteX428" fmla="*/ 3588688 w 4758517"/>
                  <a:gd name="connsiteY428" fmla="*/ 68134 h 200050"/>
                  <a:gd name="connsiteX429" fmla="*/ 3573305 w 4758517"/>
                  <a:gd name="connsiteY429" fmla="*/ 103795 h 200050"/>
                  <a:gd name="connsiteX430" fmla="*/ 3531288 w 4758517"/>
                  <a:gd name="connsiteY430" fmla="*/ 115453 h 200050"/>
                  <a:gd name="connsiteX431" fmla="*/ 3502133 w 4758517"/>
                  <a:gd name="connsiteY431" fmla="*/ 115453 h 200050"/>
                  <a:gd name="connsiteX432" fmla="*/ 3502133 w 4758517"/>
                  <a:gd name="connsiteY432" fmla="*/ 182944 h 200050"/>
                  <a:gd name="connsiteX433" fmla="*/ 3489012 w 4758517"/>
                  <a:gd name="connsiteY433" fmla="*/ 182944 h 200050"/>
                  <a:gd name="connsiteX434" fmla="*/ 3324666 w 4758517"/>
                  <a:gd name="connsiteY434" fmla="*/ 23227 h 200050"/>
                  <a:gd name="connsiteX435" fmla="*/ 3366065 w 4758517"/>
                  <a:gd name="connsiteY435" fmla="*/ 23227 h 200050"/>
                  <a:gd name="connsiteX436" fmla="*/ 3408767 w 4758517"/>
                  <a:gd name="connsiteY436" fmla="*/ 33268 h 200050"/>
                  <a:gd name="connsiteX437" fmla="*/ 3424342 w 4758517"/>
                  <a:gd name="connsiteY437" fmla="*/ 68134 h 200050"/>
                  <a:gd name="connsiteX438" fmla="*/ 3408959 w 4758517"/>
                  <a:gd name="connsiteY438" fmla="*/ 103795 h 200050"/>
                  <a:gd name="connsiteX439" fmla="*/ 3366942 w 4758517"/>
                  <a:gd name="connsiteY439" fmla="*/ 115453 h 200050"/>
                  <a:gd name="connsiteX440" fmla="*/ 3337786 w 4758517"/>
                  <a:gd name="connsiteY440" fmla="*/ 115453 h 200050"/>
                  <a:gd name="connsiteX441" fmla="*/ 3337786 w 4758517"/>
                  <a:gd name="connsiteY441" fmla="*/ 182944 h 200050"/>
                  <a:gd name="connsiteX442" fmla="*/ 3324666 w 4758517"/>
                  <a:gd name="connsiteY442" fmla="*/ 182944 h 200050"/>
                  <a:gd name="connsiteX443" fmla="*/ 2470012 w 4758517"/>
                  <a:gd name="connsiteY443" fmla="*/ 23227 h 200050"/>
                  <a:gd name="connsiteX444" fmla="*/ 2542971 w 4758517"/>
                  <a:gd name="connsiteY444" fmla="*/ 23227 h 200050"/>
                  <a:gd name="connsiteX445" fmla="*/ 2542971 w 4758517"/>
                  <a:gd name="connsiteY445" fmla="*/ 34376 h 200050"/>
                  <a:gd name="connsiteX446" fmla="*/ 2481406 w 4758517"/>
                  <a:gd name="connsiteY446" fmla="*/ 34376 h 200050"/>
                  <a:gd name="connsiteX447" fmla="*/ 2476804 w 4758517"/>
                  <a:gd name="connsiteY447" fmla="*/ 88070 h 200050"/>
                  <a:gd name="connsiteX448" fmla="*/ 2488939 w 4758517"/>
                  <a:gd name="connsiteY448" fmla="*/ 82523 h 200050"/>
                  <a:gd name="connsiteX449" fmla="*/ 2503538 w 4758517"/>
                  <a:gd name="connsiteY449" fmla="*/ 80420 h 200050"/>
                  <a:gd name="connsiteX450" fmla="*/ 2537052 w 4758517"/>
                  <a:gd name="connsiteY450" fmla="*/ 92734 h 200050"/>
                  <a:gd name="connsiteX451" fmla="*/ 2550843 w 4758517"/>
                  <a:gd name="connsiteY451" fmla="*/ 131682 h 200050"/>
                  <a:gd name="connsiteX452" fmla="*/ 2543546 w 4758517"/>
                  <a:gd name="connsiteY452" fmla="*/ 161103 h 200050"/>
                  <a:gd name="connsiteX453" fmla="*/ 2525152 w 4758517"/>
                  <a:gd name="connsiteY453" fmla="*/ 179460 h 200050"/>
                  <a:gd name="connsiteX454" fmla="*/ 2500908 w 4758517"/>
                  <a:gd name="connsiteY454" fmla="*/ 185792 h 200050"/>
                  <a:gd name="connsiteX455" fmla="*/ 2470834 w 4758517"/>
                  <a:gd name="connsiteY455" fmla="*/ 179177 h 200050"/>
                  <a:gd name="connsiteX456" fmla="*/ 2451605 w 4758517"/>
                  <a:gd name="connsiteY456" fmla="*/ 164999 h 200050"/>
                  <a:gd name="connsiteX457" fmla="*/ 2458617 w 4758517"/>
                  <a:gd name="connsiteY457" fmla="*/ 156012 h 200050"/>
                  <a:gd name="connsiteX458" fmla="*/ 2475189 w 4758517"/>
                  <a:gd name="connsiteY458" fmla="*/ 169055 h 200050"/>
                  <a:gd name="connsiteX459" fmla="*/ 2500471 w 4758517"/>
                  <a:gd name="connsiteY459" fmla="*/ 174864 h 200050"/>
                  <a:gd name="connsiteX460" fmla="*/ 2526656 w 4758517"/>
                  <a:gd name="connsiteY460" fmla="*/ 163191 h 200050"/>
                  <a:gd name="connsiteX461" fmla="*/ 2537722 w 4758517"/>
                  <a:gd name="connsiteY461" fmla="*/ 132120 h 200050"/>
                  <a:gd name="connsiteX462" fmla="*/ 2527807 w 4758517"/>
                  <a:gd name="connsiteY462" fmla="*/ 102089 h 200050"/>
                  <a:gd name="connsiteX463" fmla="*/ 2501128 w 4758517"/>
                  <a:gd name="connsiteY463" fmla="*/ 91129 h 200050"/>
                  <a:gd name="connsiteX464" fmla="*/ 2486008 w 4758517"/>
                  <a:gd name="connsiteY464" fmla="*/ 93869 h 200050"/>
                  <a:gd name="connsiteX465" fmla="*/ 2472860 w 4758517"/>
                  <a:gd name="connsiteY465" fmla="*/ 101213 h 200050"/>
                  <a:gd name="connsiteX466" fmla="*/ 2464534 w 4758517"/>
                  <a:gd name="connsiteY466" fmla="*/ 96171 h 200050"/>
                  <a:gd name="connsiteX467" fmla="*/ 2236627 w 4758517"/>
                  <a:gd name="connsiteY467" fmla="*/ 21461 h 200050"/>
                  <a:gd name="connsiteX468" fmla="*/ 2236627 w 4758517"/>
                  <a:gd name="connsiteY468" fmla="*/ 56959 h 200050"/>
                  <a:gd name="connsiteX469" fmla="*/ 2280890 w 4758517"/>
                  <a:gd name="connsiteY469" fmla="*/ 56959 h 200050"/>
                  <a:gd name="connsiteX470" fmla="*/ 2280890 w 4758517"/>
                  <a:gd name="connsiteY470" fmla="*/ 21461 h 200050"/>
                  <a:gd name="connsiteX471" fmla="*/ 10492 w 4758517"/>
                  <a:gd name="connsiteY471" fmla="*/ 20789 h 200050"/>
                  <a:gd name="connsiteX472" fmla="*/ 10492 w 4758517"/>
                  <a:gd name="connsiteY472" fmla="*/ 176836 h 200050"/>
                  <a:gd name="connsiteX473" fmla="*/ 169167 w 4758517"/>
                  <a:gd name="connsiteY473" fmla="*/ 176836 h 200050"/>
                  <a:gd name="connsiteX474" fmla="*/ 169167 w 4758517"/>
                  <a:gd name="connsiteY474" fmla="*/ 20789 h 200050"/>
                  <a:gd name="connsiteX475" fmla="*/ 2956134 w 4758517"/>
                  <a:gd name="connsiteY475" fmla="*/ 20379 h 200050"/>
                  <a:gd name="connsiteX476" fmla="*/ 2990425 w 4758517"/>
                  <a:gd name="connsiteY476" fmla="*/ 40665 h 200050"/>
                  <a:gd name="connsiteX477" fmla="*/ 3003014 w 4758517"/>
                  <a:gd name="connsiteY477" fmla="*/ 102538 h 200050"/>
                  <a:gd name="connsiteX478" fmla="*/ 2990425 w 4758517"/>
                  <a:gd name="connsiteY478" fmla="*/ 165205 h 200050"/>
                  <a:gd name="connsiteX479" fmla="*/ 2956134 w 4758517"/>
                  <a:gd name="connsiteY479" fmla="*/ 185792 h 200050"/>
                  <a:gd name="connsiteX480" fmla="*/ 2921651 w 4758517"/>
                  <a:gd name="connsiteY480" fmla="*/ 165205 h 200050"/>
                  <a:gd name="connsiteX481" fmla="*/ 2909035 w 4758517"/>
                  <a:gd name="connsiteY481" fmla="*/ 102538 h 200050"/>
                  <a:gd name="connsiteX482" fmla="*/ 2921651 w 4758517"/>
                  <a:gd name="connsiteY482" fmla="*/ 40665 h 200050"/>
                  <a:gd name="connsiteX483" fmla="*/ 2956134 w 4758517"/>
                  <a:gd name="connsiteY483" fmla="*/ 20379 h 200050"/>
                  <a:gd name="connsiteX484" fmla="*/ 2805483 w 4758517"/>
                  <a:gd name="connsiteY484" fmla="*/ 20379 h 200050"/>
                  <a:gd name="connsiteX485" fmla="*/ 2839774 w 4758517"/>
                  <a:gd name="connsiteY485" fmla="*/ 40665 h 200050"/>
                  <a:gd name="connsiteX486" fmla="*/ 2852363 w 4758517"/>
                  <a:gd name="connsiteY486" fmla="*/ 102538 h 200050"/>
                  <a:gd name="connsiteX487" fmla="*/ 2839774 w 4758517"/>
                  <a:gd name="connsiteY487" fmla="*/ 165205 h 200050"/>
                  <a:gd name="connsiteX488" fmla="*/ 2805483 w 4758517"/>
                  <a:gd name="connsiteY488" fmla="*/ 185792 h 200050"/>
                  <a:gd name="connsiteX489" fmla="*/ 2771000 w 4758517"/>
                  <a:gd name="connsiteY489" fmla="*/ 165205 h 200050"/>
                  <a:gd name="connsiteX490" fmla="*/ 2758384 w 4758517"/>
                  <a:gd name="connsiteY490" fmla="*/ 102538 h 200050"/>
                  <a:gd name="connsiteX491" fmla="*/ 2771000 w 4758517"/>
                  <a:gd name="connsiteY491" fmla="*/ 40665 h 200050"/>
                  <a:gd name="connsiteX492" fmla="*/ 2805483 w 4758517"/>
                  <a:gd name="connsiteY492" fmla="*/ 20379 h 200050"/>
                  <a:gd name="connsiteX493" fmla="*/ 2654832 w 4758517"/>
                  <a:gd name="connsiteY493" fmla="*/ 20379 h 200050"/>
                  <a:gd name="connsiteX494" fmla="*/ 2689124 w 4758517"/>
                  <a:gd name="connsiteY494" fmla="*/ 40665 h 200050"/>
                  <a:gd name="connsiteX495" fmla="*/ 2701713 w 4758517"/>
                  <a:gd name="connsiteY495" fmla="*/ 102538 h 200050"/>
                  <a:gd name="connsiteX496" fmla="*/ 2689124 w 4758517"/>
                  <a:gd name="connsiteY496" fmla="*/ 165205 h 200050"/>
                  <a:gd name="connsiteX497" fmla="*/ 2654832 w 4758517"/>
                  <a:gd name="connsiteY497" fmla="*/ 185792 h 200050"/>
                  <a:gd name="connsiteX498" fmla="*/ 2620350 w 4758517"/>
                  <a:gd name="connsiteY498" fmla="*/ 165205 h 200050"/>
                  <a:gd name="connsiteX499" fmla="*/ 2607733 w 4758517"/>
                  <a:gd name="connsiteY499" fmla="*/ 102538 h 200050"/>
                  <a:gd name="connsiteX500" fmla="*/ 2620350 w 4758517"/>
                  <a:gd name="connsiteY500" fmla="*/ 40665 h 200050"/>
                  <a:gd name="connsiteX501" fmla="*/ 2654832 w 4758517"/>
                  <a:gd name="connsiteY501" fmla="*/ 20379 h 200050"/>
                  <a:gd name="connsiteX502" fmla="*/ 3065369 w 4758517"/>
                  <a:gd name="connsiteY502" fmla="*/ 13353 h 200050"/>
                  <a:gd name="connsiteX503" fmla="*/ 3251628 w 4758517"/>
                  <a:gd name="connsiteY503" fmla="*/ 13353 h 200050"/>
                  <a:gd name="connsiteX504" fmla="*/ 3251628 w 4758517"/>
                  <a:gd name="connsiteY504" fmla="*/ 23433 h 200050"/>
                  <a:gd name="connsiteX505" fmla="*/ 3163758 w 4758517"/>
                  <a:gd name="connsiteY505" fmla="*/ 23433 h 200050"/>
                  <a:gd name="connsiteX506" fmla="*/ 3156828 w 4758517"/>
                  <a:gd name="connsiteY506" fmla="*/ 38936 h 200050"/>
                  <a:gd name="connsiteX507" fmla="*/ 3149733 w 4758517"/>
                  <a:gd name="connsiteY507" fmla="*/ 53453 h 200050"/>
                  <a:gd name="connsiteX508" fmla="*/ 3227962 w 4758517"/>
                  <a:gd name="connsiteY508" fmla="*/ 53453 h 200050"/>
                  <a:gd name="connsiteX509" fmla="*/ 3227962 w 4758517"/>
                  <a:gd name="connsiteY509" fmla="*/ 155566 h 200050"/>
                  <a:gd name="connsiteX510" fmla="*/ 3217006 w 4758517"/>
                  <a:gd name="connsiteY510" fmla="*/ 155566 h 200050"/>
                  <a:gd name="connsiteX511" fmla="*/ 3217006 w 4758517"/>
                  <a:gd name="connsiteY511" fmla="*/ 63533 h 200050"/>
                  <a:gd name="connsiteX512" fmla="*/ 3099334 w 4758517"/>
                  <a:gd name="connsiteY512" fmla="*/ 63533 h 200050"/>
                  <a:gd name="connsiteX513" fmla="*/ 3099334 w 4758517"/>
                  <a:gd name="connsiteY513" fmla="*/ 155566 h 200050"/>
                  <a:gd name="connsiteX514" fmla="*/ 3088816 w 4758517"/>
                  <a:gd name="connsiteY514" fmla="*/ 155566 h 200050"/>
                  <a:gd name="connsiteX515" fmla="*/ 3088816 w 4758517"/>
                  <a:gd name="connsiteY515" fmla="*/ 53453 h 200050"/>
                  <a:gd name="connsiteX516" fmla="*/ 3138558 w 4758517"/>
                  <a:gd name="connsiteY516" fmla="*/ 53453 h 200050"/>
                  <a:gd name="connsiteX517" fmla="*/ 3145515 w 4758517"/>
                  <a:gd name="connsiteY517" fmla="*/ 38772 h 200050"/>
                  <a:gd name="connsiteX518" fmla="*/ 3151486 w 4758517"/>
                  <a:gd name="connsiteY518" fmla="*/ 23433 h 200050"/>
                  <a:gd name="connsiteX519" fmla="*/ 3065369 w 4758517"/>
                  <a:gd name="connsiteY519" fmla="*/ 23433 h 200050"/>
                  <a:gd name="connsiteX520" fmla="*/ 2210112 w 4758517"/>
                  <a:gd name="connsiteY520" fmla="*/ 11600 h 200050"/>
                  <a:gd name="connsiteX521" fmla="*/ 2308720 w 4758517"/>
                  <a:gd name="connsiteY521" fmla="*/ 11600 h 200050"/>
                  <a:gd name="connsiteX522" fmla="*/ 2308720 w 4758517"/>
                  <a:gd name="connsiteY522" fmla="*/ 21461 h 200050"/>
                  <a:gd name="connsiteX523" fmla="*/ 2291190 w 4758517"/>
                  <a:gd name="connsiteY523" fmla="*/ 21461 h 200050"/>
                  <a:gd name="connsiteX524" fmla="*/ 2291190 w 4758517"/>
                  <a:gd name="connsiteY524" fmla="*/ 143076 h 200050"/>
                  <a:gd name="connsiteX525" fmla="*/ 2310473 w 4758517"/>
                  <a:gd name="connsiteY525" fmla="*/ 139570 h 200050"/>
                  <a:gd name="connsiteX526" fmla="*/ 2311131 w 4758517"/>
                  <a:gd name="connsiteY526" fmla="*/ 148992 h 200050"/>
                  <a:gd name="connsiteX527" fmla="*/ 2291190 w 4758517"/>
                  <a:gd name="connsiteY527" fmla="*/ 152718 h 200050"/>
                  <a:gd name="connsiteX528" fmla="*/ 2291190 w 4758517"/>
                  <a:gd name="connsiteY528" fmla="*/ 198735 h 200050"/>
                  <a:gd name="connsiteX529" fmla="*/ 2280890 w 4758517"/>
                  <a:gd name="connsiteY529" fmla="*/ 198735 h 200050"/>
                  <a:gd name="connsiteX530" fmla="*/ 2280890 w 4758517"/>
                  <a:gd name="connsiteY530" fmla="*/ 154690 h 200050"/>
                  <a:gd name="connsiteX531" fmla="*/ 2243639 w 4758517"/>
                  <a:gd name="connsiteY531" fmla="*/ 161428 h 200050"/>
                  <a:gd name="connsiteX532" fmla="*/ 2210989 w 4758517"/>
                  <a:gd name="connsiteY532" fmla="*/ 167180 h 200050"/>
                  <a:gd name="connsiteX533" fmla="*/ 2208578 w 4758517"/>
                  <a:gd name="connsiteY533" fmla="*/ 156881 h 200050"/>
                  <a:gd name="connsiteX534" fmla="*/ 2226328 w 4758517"/>
                  <a:gd name="connsiteY534" fmla="*/ 154033 h 200050"/>
                  <a:gd name="connsiteX535" fmla="*/ 2226328 w 4758517"/>
                  <a:gd name="connsiteY535" fmla="*/ 21461 h 200050"/>
                  <a:gd name="connsiteX536" fmla="*/ 2210112 w 4758517"/>
                  <a:gd name="connsiteY536" fmla="*/ 21461 h 200050"/>
                  <a:gd name="connsiteX537" fmla="*/ 3820484 w 4758517"/>
                  <a:gd name="connsiteY537" fmla="*/ 10723 h 200050"/>
                  <a:gd name="connsiteX538" fmla="*/ 3968176 w 4758517"/>
                  <a:gd name="connsiteY538" fmla="*/ 10723 h 200050"/>
                  <a:gd name="connsiteX539" fmla="*/ 3968176 w 4758517"/>
                  <a:gd name="connsiteY539" fmla="*/ 87199 h 200050"/>
                  <a:gd name="connsiteX540" fmla="*/ 3820484 w 4758517"/>
                  <a:gd name="connsiteY540" fmla="*/ 87199 h 200050"/>
                  <a:gd name="connsiteX541" fmla="*/ 3820484 w 4758517"/>
                  <a:gd name="connsiteY541" fmla="*/ 77338 h 200050"/>
                  <a:gd name="connsiteX542" fmla="*/ 3958096 w 4758517"/>
                  <a:gd name="connsiteY542" fmla="*/ 77338 h 200050"/>
                  <a:gd name="connsiteX543" fmla="*/ 3958096 w 4758517"/>
                  <a:gd name="connsiteY543" fmla="*/ 53234 h 200050"/>
                  <a:gd name="connsiteX544" fmla="*/ 3830126 w 4758517"/>
                  <a:gd name="connsiteY544" fmla="*/ 53234 h 200050"/>
                  <a:gd name="connsiteX545" fmla="*/ 3830126 w 4758517"/>
                  <a:gd name="connsiteY545" fmla="*/ 44469 h 200050"/>
                  <a:gd name="connsiteX546" fmla="*/ 3958096 w 4758517"/>
                  <a:gd name="connsiteY546" fmla="*/ 44469 h 200050"/>
                  <a:gd name="connsiteX547" fmla="*/ 3958096 w 4758517"/>
                  <a:gd name="connsiteY547" fmla="*/ 20584 h 200050"/>
                  <a:gd name="connsiteX548" fmla="*/ 3820484 w 4758517"/>
                  <a:gd name="connsiteY548" fmla="*/ 20584 h 200050"/>
                  <a:gd name="connsiteX549" fmla="*/ 0 w 4758517"/>
                  <a:gd name="connsiteY549" fmla="*/ 10299 h 200050"/>
                  <a:gd name="connsiteX550" fmla="*/ 179877 w 4758517"/>
                  <a:gd name="connsiteY550" fmla="*/ 10299 h 200050"/>
                  <a:gd name="connsiteX551" fmla="*/ 179877 w 4758517"/>
                  <a:gd name="connsiteY551" fmla="*/ 198721 h 200050"/>
                  <a:gd name="connsiteX552" fmla="*/ 169167 w 4758517"/>
                  <a:gd name="connsiteY552" fmla="*/ 198721 h 200050"/>
                  <a:gd name="connsiteX553" fmla="*/ 169167 w 4758517"/>
                  <a:gd name="connsiteY553" fmla="*/ 186888 h 200050"/>
                  <a:gd name="connsiteX554" fmla="*/ 10492 w 4758517"/>
                  <a:gd name="connsiteY554" fmla="*/ 186888 h 200050"/>
                  <a:gd name="connsiteX555" fmla="*/ 10492 w 4758517"/>
                  <a:gd name="connsiteY555" fmla="*/ 198721 h 200050"/>
                  <a:gd name="connsiteX556" fmla="*/ 0 w 4758517"/>
                  <a:gd name="connsiteY556" fmla="*/ 198721 h 200050"/>
                  <a:gd name="connsiteX557" fmla="*/ 2021662 w 4758517"/>
                  <a:gd name="connsiteY557" fmla="*/ 644 h 200050"/>
                  <a:gd name="connsiteX558" fmla="*/ 2032180 w 4758517"/>
                  <a:gd name="connsiteY558" fmla="*/ 644 h 200050"/>
                  <a:gd name="connsiteX559" fmla="*/ 2032180 w 4758517"/>
                  <a:gd name="connsiteY559" fmla="*/ 19270 h 200050"/>
                  <a:gd name="connsiteX560" fmla="*/ 2093317 w 4758517"/>
                  <a:gd name="connsiteY560" fmla="*/ 19270 h 200050"/>
                  <a:gd name="connsiteX561" fmla="*/ 2093317 w 4758517"/>
                  <a:gd name="connsiteY561" fmla="*/ 644 h 200050"/>
                  <a:gd name="connsiteX562" fmla="*/ 2103616 w 4758517"/>
                  <a:gd name="connsiteY562" fmla="*/ 644 h 200050"/>
                  <a:gd name="connsiteX563" fmla="*/ 2103616 w 4758517"/>
                  <a:gd name="connsiteY563" fmla="*/ 19270 h 200050"/>
                  <a:gd name="connsiteX564" fmla="*/ 2157959 w 4758517"/>
                  <a:gd name="connsiteY564" fmla="*/ 19270 h 200050"/>
                  <a:gd name="connsiteX565" fmla="*/ 2157959 w 4758517"/>
                  <a:gd name="connsiteY565" fmla="*/ 29130 h 200050"/>
                  <a:gd name="connsiteX566" fmla="*/ 2103616 w 4758517"/>
                  <a:gd name="connsiteY566" fmla="*/ 29130 h 200050"/>
                  <a:gd name="connsiteX567" fmla="*/ 2103616 w 4758517"/>
                  <a:gd name="connsiteY567" fmla="*/ 48413 h 200050"/>
                  <a:gd name="connsiteX568" fmla="*/ 2093317 w 4758517"/>
                  <a:gd name="connsiteY568" fmla="*/ 48413 h 200050"/>
                  <a:gd name="connsiteX569" fmla="*/ 2093317 w 4758517"/>
                  <a:gd name="connsiteY569" fmla="*/ 29130 h 200050"/>
                  <a:gd name="connsiteX570" fmla="*/ 2032180 w 4758517"/>
                  <a:gd name="connsiteY570" fmla="*/ 29130 h 200050"/>
                  <a:gd name="connsiteX571" fmla="*/ 2032180 w 4758517"/>
                  <a:gd name="connsiteY571" fmla="*/ 49070 h 200050"/>
                  <a:gd name="connsiteX572" fmla="*/ 2021662 w 4758517"/>
                  <a:gd name="connsiteY572" fmla="*/ 49070 h 200050"/>
                  <a:gd name="connsiteX573" fmla="*/ 2021662 w 4758517"/>
                  <a:gd name="connsiteY573" fmla="*/ 29130 h 200050"/>
                  <a:gd name="connsiteX574" fmla="*/ 1967319 w 4758517"/>
                  <a:gd name="connsiteY574" fmla="*/ 29130 h 200050"/>
                  <a:gd name="connsiteX575" fmla="*/ 1967319 w 4758517"/>
                  <a:gd name="connsiteY575" fmla="*/ 19270 h 200050"/>
                  <a:gd name="connsiteX576" fmla="*/ 2021662 w 4758517"/>
                  <a:gd name="connsiteY576" fmla="*/ 19270 h 200050"/>
                  <a:gd name="connsiteX577" fmla="*/ 4166762 w 4758517"/>
                  <a:gd name="connsiteY577" fmla="*/ 438 h 200050"/>
                  <a:gd name="connsiteX578" fmla="*/ 4177060 w 4758517"/>
                  <a:gd name="connsiteY578" fmla="*/ 438 h 200050"/>
                  <a:gd name="connsiteX579" fmla="*/ 4178814 w 4758517"/>
                  <a:gd name="connsiteY579" fmla="*/ 23884 h 200050"/>
                  <a:gd name="connsiteX580" fmla="*/ 4247838 w 4758517"/>
                  <a:gd name="connsiteY580" fmla="*/ 23884 h 200050"/>
                  <a:gd name="connsiteX581" fmla="*/ 4247838 w 4758517"/>
                  <a:gd name="connsiteY581" fmla="*/ 33061 h 200050"/>
                  <a:gd name="connsiteX582" fmla="*/ 4179909 w 4758517"/>
                  <a:gd name="connsiteY582" fmla="*/ 33061 h 200050"/>
                  <a:gd name="connsiteX583" fmla="*/ 4186838 w 4758517"/>
                  <a:gd name="connsiteY583" fmla="*/ 65393 h 200050"/>
                  <a:gd name="connsiteX584" fmla="*/ 4196563 w 4758517"/>
                  <a:gd name="connsiteY584" fmla="*/ 91796 h 200050"/>
                  <a:gd name="connsiteX585" fmla="*/ 4211134 w 4758517"/>
                  <a:gd name="connsiteY585" fmla="*/ 70461 h 200050"/>
                  <a:gd name="connsiteX586" fmla="*/ 4222420 w 4758517"/>
                  <a:gd name="connsiteY586" fmla="*/ 46668 h 200050"/>
                  <a:gd name="connsiteX587" fmla="*/ 4232062 w 4758517"/>
                  <a:gd name="connsiteY587" fmla="*/ 49083 h 200050"/>
                  <a:gd name="connsiteX588" fmla="*/ 4218640 w 4758517"/>
                  <a:gd name="connsiteY588" fmla="*/ 77146 h 200050"/>
                  <a:gd name="connsiteX589" fmla="*/ 4201602 w 4758517"/>
                  <a:gd name="connsiteY589" fmla="*/ 101447 h 200050"/>
                  <a:gd name="connsiteX590" fmla="*/ 4216120 w 4758517"/>
                  <a:gd name="connsiteY590" fmla="*/ 120228 h 200050"/>
                  <a:gd name="connsiteX591" fmla="*/ 4230966 w 4758517"/>
                  <a:gd name="connsiteY591" fmla="*/ 126860 h 200050"/>
                  <a:gd name="connsiteX592" fmla="*/ 4236883 w 4758517"/>
                  <a:gd name="connsiteY592" fmla="*/ 120172 h 200050"/>
                  <a:gd name="connsiteX593" fmla="*/ 4239512 w 4758517"/>
                  <a:gd name="connsiteY593" fmla="*/ 98376 h 200050"/>
                  <a:gd name="connsiteX594" fmla="*/ 4243812 w 4758517"/>
                  <a:gd name="connsiteY594" fmla="*/ 101255 h 200050"/>
                  <a:gd name="connsiteX595" fmla="*/ 4248277 w 4758517"/>
                  <a:gd name="connsiteY595" fmla="*/ 102982 h 200050"/>
                  <a:gd name="connsiteX596" fmla="*/ 4243182 w 4758517"/>
                  <a:gd name="connsiteY596" fmla="*/ 129464 h 200050"/>
                  <a:gd name="connsiteX597" fmla="*/ 4230528 w 4758517"/>
                  <a:gd name="connsiteY597" fmla="*/ 136721 h 200050"/>
                  <a:gd name="connsiteX598" fmla="*/ 4211573 w 4758517"/>
                  <a:gd name="connsiteY598" fmla="*/ 129437 h 200050"/>
                  <a:gd name="connsiteX599" fmla="*/ 4194590 w 4758517"/>
                  <a:gd name="connsiteY599" fmla="*/ 109343 h 200050"/>
                  <a:gd name="connsiteX600" fmla="*/ 4179717 w 4758517"/>
                  <a:gd name="connsiteY600" fmla="*/ 123023 h 200050"/>
                  <a:gd name="connsiteX601" fmla="*/ 4163694 w 4758517"/>
                  <a:gd name="connsiteY601" fmla="*/ 134749 h 200050"/>
                  <a:gd name="connsiteX602" fmla="*/ 4160078 w 4758517"/>
                  <a:gd name="connsiteY602" fmla="*/ 131052 h 200050"/>
                  <a:gd name="connsiteX603" fmla="*/ 4155805 w 4758517"/>
                  <a:gd name="connsiteY603" fmla="*/ 127518 h 200050"/>
                  <a:gd name="connsiteX604" fmla="*/ 4173472 w 4758517"/>
                  <a:gd name="connsiteY604" fmla="*/ 115138 h 200050"/>
                  <a:gd name="connsiteX605" fmla="*/ 4189332 w 4758517"/>
                  <a:gd name="connsiteY605" fmla="*/ 100131 h 200050"/>
                  <a:gd name="connsiteX606" fmla="*/ 4177691 w 4758517"/>
                  <a:gd name="connsiteY606" fmla="*/ 69795 h 200050"/>
                  <a:gd name="connsiteX607" fmla="*/ 4169829 w 4758517"/>
                  <a:gd name="connsiteY607" fmla="*/ 33061 h 200050"/>
                  <a:gd name="connsiteX608" fmla="*/ 4081082 w 4758517"/>
                  <a:gd name="connsiteY608" fmla="*/ 33061 h 200050"/>
                  <a:gd name="connsiteX609" fmla="*/ 4081082 w 4758517"/>
                  <a:gd name="connsiteY609" fmla="*/ 56296 h 200050"/>
                  <a:gd name="connsiteX610" fmla="*/ 4079541 w 4758517"/>
                  <a:gd name="connsiteY610" fmla="*/ 83095 h 200050"/>
                  <a:gd name="connsiteX611" fmla="*/ 4073421 w 4758517"/>
                  <a:gd name="connsiteY611" fmla="*/ 112331 h 200050"/>
                  <a:gd name="connsiteX612" fmla="*/ 4060484 w 4758517"/>
                  <a:gd name="connsiteY612" fmla="*/ 139571 h 200050"/>
                  <a:gd name="connsiteX613" fmla="*/ 4056732 w 4758517"/>
                  <a:gd name="connsiteY613" fmla="*/ 135763 h 200050"/>
                  <a:gd name="connsiteX614" fmla="*/ 4052814 w 4758517"/>
                  <a:gd name="connsiteY614" fmla="*/ 132777 h 200050"/>
                  <a:gd name="connsiteX615" fmla="*/ 4064542 w 4758517"/>
                  <a:gd name="connsiteY615" fmla="*/ 107648 h 200050"/>
                  <a:gd name="connsiteX616" fmla="*/ 4069794 w 4758517"/>
                  <a:gd name="connsiteY616" fmla="*/ 80854 h 200050"/>
                  <a:gd name="connsiteX617" fmla="*/ 4071003 w 4758517"/>
                  <a:gd name="connsiteY617" fmla="*/ 56296 h 200050"/>
                  <a:gd name="connsiteX618" fmla="*/ 4071003 w 4758517"/>
                  <a:gd name="connsiteY618" fmla="*/ 23884 h 200050"/>
                  <a:gd name="connsiteX619" fmla="*/ 4168515 w 4758517"/>
                  <a:gd name="connsiteY619" fmla="*/ 23884 h 200050"/>
                  <a:gd name="connsiteX620" fmla="*/ 4167392 w 4758517"/>
                  <a:gd name="connsiteY620" fmla="*/ 12326 h 200050"/>
                  <a:gd name="connsiteX621" fmla="*/ 4166762 w 4758517"/>
                  <a:gd name="connsiteY621" fmla="*/ 438 h 200050"/>
                  <a:gd name="connsiteX622" fmla="*/ 1786100 w 4758517"/>
                  <a:gd name="connsiteY622" fmla="*/ 438 h 200050"/>
                  <a:gd name="connsiteX623" fmla="*/ 1795960 w 4758517"/>
                  <a:gd name="connsiteY623" fmla="*/ 438 h 200050"/>
                  <a:gd name="connsiteX624" fmla="*/ 1795960 w 4758517"/>
                  <a:gd name="connsiteY624" fmla="*/ 15996 h 200050"/>
                  <a:gd name="connsiteX625" fmla="*/ 1837375 w 4758517"/>
                  <a:gd name="connsiteY625" fmla="*/ 15996 h 200050"/>
                  <a:gd name="connsiteX626" fmla="*/ 1837375 w 4758517"/>
                  <a:gd name="connsiteY626" fmla="*/ 438 h 200050"/>
                  <a:gd name="connsiteX627" fmla="*/ 1847455 w 4758517"/>
                  <a:gd name="connsiteY627" fmla="*/ 438 h 200050"/>
                  <a:gd name="connsiteX628" fmla="*/ 1847455 w 4758517"/>
                  <a:gd name="connsiteY628" fmla="*/ 15996 h 200050"/>
                  <a:gd name="connsiteX629" fmla="*/ 1895664 w 4758517"/>
                  <a:gd name="connsiteY629" fmla="*/ 15996 h 200050"/>
                  <a:gd name="connsiteX630" fmla="*/ 1895664 w 4758517"/>
                  <a:gd name="connsiteY630" fmla="*/ 52344 h 200050"/>
                  <a:gd name="connsiteX631" fmla="*/ 1847455 w 4758517"/>
                  <a:gd name="connsiteY631" fmla="*/ 52344 h 200050"/>
                  <a:gd name="connsiteX632" fmla="*/ 1847455 w 4758517"/>
                  <a:gd name="connsiteY632" fmla="*/ 72750 h 200050"/>
                  <a:gd name="connsiteX633" fmla="*/ 1908373 w 4758517"/>
                  <a:gd name="connsiteY633" fmla="*/ 72750 h 200050"/>
                  <a:gd name="connsiteX634" fmla="*/ 1908263 w 4758517"/>
                  <a:gd name="connsiteY634" fmla="*/ 74361 h 200050"/>
                  <a:gd name="connsiteX635" fmla="*/ 1908154 w 4758517"/>
                  <a:gd name="connsiteY635" fmla="*/ 77118 h 200050"/>
                  <a:gd name="connsiteX636" fmla="*/ 1905278 w 4758517"/>
                  <a:gd name="connsiteY636" fmla="*/ 92922 h 200050"/>
                  <a:gd name="connsiteX637" fmla="*/ 1901580 w 4758517"/>
                  <a:gd name="connsiteY637" fmla="*/ 100347 h 200050"/>
                  <a:gd name="connsiteX638" fmla="*/ 1897416 w 4758517"/>
                  <a:gd name="connsiteY638" fmla="*/ 102702 h 200050"/>
                  <a:gd name="connsiteX639" fmla="*/ 1891938 w 4758517"/>
                  <a:gd name="connsiteY639" fmla="*/ 103414 h 200050"/>
                  <a:gd name="connsiteX640" fmla="*/ 1884406 w 4758517"/>
                  <a:gd name="connsiteY640" fmla="*/ 103634 h 200050"/>
                  <a:gd name="connsiteX641" fmla="*/ 1873751 w 4758517"/>
                  <a:gd name="connsiteY641" fmla="*/ 103195 h 200050"/>
                  <a:gd name="connsiteX642" fmla="*/ 1872984 w 4758517"/>
                  <a:gd name="connsiteY642" fmla="*/ 99141 h 200050"/>
                  <a:gd name="connsiteX643" fmla="*/ 1871560 w 4758517"/>
                  <a:gd name="connsiteY643" fmla="*/ 95086 h 200050"/>
                  <a:gd name="connsiteX644" fmla="*/ 1881886 w 4758517"/>
                  <a:gd name="connsiteY644" fmla="*/ 95854 h 200050"/>
                  <a:gd name="connsiteX645" fmla="*/ 1888433 w 4758517"/>
                  <a:gd name="connsiteY645" fmla="*/ 95964 h 200050"/>
                  <a:gd name="connsiteX646" fmla="*/ 1891637 w 4758517"/>
                  <a:gd name="connsiteY646" fmla="*/ 95717 h 200050"/>
                  <a:gd name="connsiteX647" fmla="*/ 1893692 w 4758517"/>
                  <a:gd name="connsiteY647" fmla="*/ 94648 h 200050"/>
                  <a:gd name="connsiteX648" fmla="*/ 1895746 w 4758517"/>
                  <a:gd name="connsiteY648" fmla="*/ 90426 h 200050"/>
                  <a:gd name="connsiteX649" fmla="*/ 1897636 w 4758517"/>
                  <a:gd name="connsiteY649" fmla="*/ 81269 h 200050"/>
                  <a:gd name="connsiteX650" fmla="*/ 1847455 w 4758517"/>
                  <a:gd name="connsiteY650" fmla="*/ 81269 h 200050"/>
                  <a:gd name="connsiteX651" fmla="*/ 1847455 w 4758517"/>
                  <a:gd name="connsiteY651" fmla="*/ 104277 h 200050"/>
                  <a:gd name="connsiteX652" fmla="*/ 1837375 w 4758517"/>
                  <a:gd name="connsiteY652" fmla="*/ 104277 h 200050"/>
                  <a:gd name="connsiteX653" fmla="*/ 1837375 w 4758517"/>
                  <a:gd name="connsiteY653" fmla="*/ 81269 h 200050"/>
                  <a:gd name="connsiteX654" fmla="*/ 1787414 w 4758517"/>
                  <a:gd name="connsiteY654" fmla="*/ 81269 h 200050"/>
                  <a:gd name="connsiteX655" fmla="*/ 1766351 w 4758517"/>
                  <a:gd name="connsiteY655" fmla="*/ 101483 h 200050"/>
                  <a:gd name="connsiteX656" fmla="*/ 1726059 w 4758517"/>
                  <a:gd name="connsiteY656" fmla="*/ 118082 h 200050"/>
                  <a:gd name="connsiteX657" fmla="*/ 1723757 w 4758517"/>
                  <a:gd name="connsiteY657" fmla="*/ 113563 h 200050"/>
                  <a:gd name="connsiteX658" fmla="*/ 1720800 w 4758517"/>
                  <a:gd name="connsiteY658" fmla="*/ 109536 h 200050"/>
                  <a:gd name="connsiteX659" fmla="*/ 1754983 w 4758517"/>
                  <a:gd name="connsiteY659" fmla="*/ 96635 h 200050"/>
                  <a:gd name="connsiteX660" fmla="*/ 1774705 w 4758517"/>
                  <a:gd name="connsiteY660" fmla="*/ 81269 h 200050"/>
                  <a:gd name="connsiteX661" fmla="*/ 1734166 w 4758517"/>
                  <a:gd name="connsiteY661" fmla="*/ 81269 h 200050"/>
                  <a:gd name="connsiteX662" fmla="*/ 1737590 w 4758517"/>
                  <a:gd name="connsiteY662" fmla="*/ 63288 h 200050"/>
                  <a:gd name="connsiteX663" fmla="*/ 1740521 w 4758517"/>
                  <a:gd name="connsiteY663" fmla="*/ 43825 h 200050"/>
                  <a:gd name="connsiteX664" fmla="*/ 1786100 w 4758517"/>
                  <a:gd name="connsiteY664" fmla="*/ 43825 h 200050"/>
                  <a:gd name="connsiteX665" fmla="*/ 1786100 w 4758517"/>
                  <a:gd name="connsiteY665" fmla="*/ 42728 h 200050"/>
                  <a:gd name="connsiteX666" fmla="*/ 1786100 w 4758517"/>
                  <a:gd name="connsiteY666" fmla="*/ 24733 h 200050"/>
                  <a:gd name="connsiteX667" fmla="*/ 1730003 w 4758517"/>
                  <a:gd name="connsiteY667" fmla="*/ 24733 h 200050"/>
                  <a:gd name="connsiteX668" fmla="*/ 1730003 w 4758517"/>
                  <a:gd name="connsiteY668" fmla="*/ 15996 h 200050"/>
                  <a:gd name="connsiteX669" fmla="*/ 1786100 w 4758517"/>
                  <a:gd name="connsiteY669" fmla="*/ 15996 h 200050"/>
                  <a:gd name="connsiteX670" fmla="*/ 1535855 w 4758517"/>
                  <a:gd name="connsiteY670" fmla="*/ 438 h 200050"/>
                  <a:gd name="connsiteX671" fmla="*/ 1547469 w 4758517"/>
                  <a:gd name="connsiteY671" fmla="*/ 2410 h 200050"/>
                  <a:gd name="connsiteX672" fmla="*/ 1542648 w 4758517"/>
                  <a:gd name="connsiteY672" fmla="*/ 10436 h 200050"/>
                  <a:gd name="connsiteX673" fmla="*/ 1537170 w 4758517"/>
                  <a:gd name="connsiteY673" fmla="*/ 18626 h 200050"/>
                  <a:gd name="connsiteX674" fmla="*/ 1597649 w 4758517"/>
                  <a:gd name="connsiteY674" fmla="*/ 18626 h 200050"/>
                  <a:gd name="connsiteX675" fmla="*/ 1599621 w 4758517"/>
                  <a:gd name="connsiteY675" fmla="*/ 17968 h 200050"/>
                  <a:gd name="connsiteX676" fmla="*/ 1606415 w 4758517"/>
                  <a:gd name="connsiteY676" fmla="*/ 22777 h 200050"/>
                  <a:gd name="connsiteX677" fmla="*/ 1595485 w 4758517"/>
                  <a:gd name="connsiteY677" fmla="*/ 39813 h 200050"/>
                  <a:gd name="connsiteX678" fmla="*/ 1582748 w 4758517"/>
                  <a:gd name="connsiteY678" fmla="*/ 55877 h 200050"/>
                  <a:gd name="connsiteX679" fmla="*/ 1650021 w 4758517"/>
                  <a:gd name="connsiteY679" fmla="*/ 55877 h 200050"/>
                  <a:gd name="connsiteX680" fmla="*/ 1650021 w 4758517"/>
                  <a:gd name="connsiteY680" fmla="*/ 119835 h 200050"/>
                  <a:gd name="connsiteX681" fmla="*/ 1591513 w 4758517"/>
                  <a:gd name="connsiteY681" fmla="*/ 119835 h 200050"/>
                  <a:gd name="connsiteX682" fmla="*/ 1591513 w 4758517"/>
                  <a:gd name="connsiteY682" fmla="*/ 177271 h 200050"/>
                  <a:gd name="connsiteX683" fmla="*/ 1593897 w 4758517"/>
                  <a:gd name="connsiteY683" fmla="*/ 183189 h 200050"/>
                  <a:gd name="connsiteX684" fmla="*/ 1604661 w 4758517"/>
                  <a:gd name="connsiteY684" fmla="*/ 184505 h 200050"/>
                  <a:gd name="connsiteX685" fmla="*/ 1644323 w 4758517"/>
                  <a:gd name="connsiteY685" fmla="*/ 184505 h 200050"/>
                  <a:gd name="connsiteX686" fmla="*/ 1652002 w 4758517"/>
                  <a:gd name="connsiteY686" fmla="*/ 182394 h 200050"/>
                  <a:gd name="connsiteX687" fmla="*/ 1655637 w 4758517"/>
                  <a:gd name="connsiteY687" fmla="*/ 173170 h 200050"/>
                  <a:gd name="connsiteX688" fmla="*/ 1657033 w 4758517"/>
                  <a:gd name="connsiteY688" fmla="*/ 152499 h 200050"/>
                  <a:gd name="connsiteX689" fmla="*/ 1661908 w 4758517"/>
                  <a:gd name="connsiteY689" fmla="*/ 155020 h 200050"/>
                  <a:gd name="connsiteX690" fmla="*/ 1667113 w 4758517"/>
                  <a:gd name="connsiteY690" fmla="*/ 156883 h 200050"/>
                  <a:gd name="connsiteX691" fmla="*/ 1661772 w 4758517"/>
                  <a:gd name="connsiteY691" fmla="*/ 186952 h 200050"/>
                  <a:gd name="connsiteX692" fmla="*/ 1644762 w 4758517"/>
                  <a:gd name="connsiteY692" fmla="*/ 194338 h 200050"/>
                  <a:gd name="connsiteX693" fmla="*/ 1604223 w 4758517"/>
                  <a:gd name="connsiteY693" fmla="*/ 194338 h 200050"/>
                  <a:gd name="connsiteX694" fmla="*/ 1585789 w 4758517"/>
                  <a:gd name="connsiteY694" fmla="*/ 190975 h 200050"/>
                  <a:gd name="connsiteX695" fmla="*/ 1580996 w 4758517"/>
                  <a:gd name="connsiteY695" fmla="*/ 177271 h 200050"/>
                  <a:gd name="connsiteX696" fmla="*/ 1580996 w 4758517"/>
                  <a:gd name="connsiteY696" fmla="*/ 119835 h 200050"/>
                  <a:gd name="connsiteX697" fmla="*/ 1566971 w 4758517"/>
                  <a:gd name="connsiteY697" fmla="*/ 119835 h 200050"/>
                  <a:gd name="connsiteX698" fmla="*/ 1551640 w 4758517"/>
                  <a:gd name="connsiteY698" fmla="*/ 152343 h 200050"/>
                  <a:gd name="connsiteX699" fmla="*/ 1523795 w 4758517"/>
                  <a:gd name="connsiteY699" fmla="*/ 178219 h 200050"/>
                  <a:gd name="connsiteX700" fmla="*/ 1479101 w 4758517"/>
                  <a:gd name="connsiteY700" fmla="*/ 196530 h 200050"/>
                  <a:gd name="connsiteX701" fmla="*/ 1476444 w 4758517"/>
                  <a:gd name="connsiteY701" fmla="*/ 191798 h 200050"/>
                  <a:gd name="connsiteX702" fmla="*/ 1472966 w 4758517"/>
                  <a:gd name="connsiteY702" fmla="*/ 187564 h 200050"/>
                  <a:gd name="connsiteX703" fmla="*/ 1515046 w 4758517"/>
                  <a:gd name="connsiteY703" fmla="*/ 171422 h 200050"/>
                  <a:gd name="connsiteX704" fmla="*/ 1541399 w 4758517"/>
                  <a:gd name="connsiteY704" fmla="*/ 148552 h 200050"/>
                  <a:gd name="connsiteX705" fmla="*/ 1556015 w 4758517"/>
                  <a:gd name="connsiteY705" fmla="*/ 119835 h 200050"/>
                  <a:gd name="connsiteX706" fmla="*/ 1495316 w 4758517"/>
                  <a:gd name="connsiteY706" fmla="*/ 119835 h 200050"/>
                  <a:gd name="connsiteX707" fmla="*/ 1495316 w 4758517"/>
                  <a:gd name="connsiteY707" fmla="*/ 64618 h 200050"/>
                  <a:gd name="connsiteX708" fmla="*/ 1487373 w 4758517"/>
                  <a:gd name="connsiteY708" fmla="*/ 71138 h 200050"/>
                  <a:gd name="connsiteX709" fmla="*/ 1479101 w 4758517"/>
                  <a:gd name="connsiteY709" fmla="*/ 77331 h 200050"/>
                  <a:gd name="connsiteX710" fmla="*/ 1475486 w 4758517"/>
                  <a:gd name="connsiteY710" fmla="*/ 73384 h 200050"/>
                  <a:gd name="connsiteX711" fmla="*/ 1471212 w 4758517"/>
                  <a:gd name="connsiteY711" fmla="*/ 70095 h 200050"/>
                  <a:gd name="connsiteX712" fmla="*/ 1510519 w 4758517"/>
                  <a:gd name="connsiteY712" fmla="*/ 35845 h 200050"/>
                  <a:gd name="connsiteX713" fmla="*/ 1535855 w 4758517"/>
                  <a:gd name="connsiteY713" fmla="*/ 438 h 200050"/>
                  <a:gd name="connsiteX714" fmla="*/ 288579 w 4758517"/>
                  <a:gd name="connsiteY714" fmla="*/ 438 h 200050"/>
                  <a:gd name="connsiteX715" fmla="*/ 298001 w 4758517"/>
                  <a:gd name="connsiteY715" fmla="*/ 3506 h 200050"/>
                  <a:gd name="connsiteX716" fmla="*/ 292577 w 4758517"/>
                  <a:gd name="connsiteY716" fmla="*/ 13421 h 200050"/>
                  <a:gd name="connsiteX717" fmla="*/ 286168 w 4758517"/>
                  <a:gd name="connsiteY717" fmla="*/ 23008 h 200050"/>
                  <a:gd name="connsiteX718" fmla="*/ 422027 w 4758517"/>
                  <a:gd name="connsiteY718" fmla="*/ 23008 h 200050"/>
                  <a:gd name="connsiteX719" fmla="*/ 422027 w 4758517"/>
                  <a:gd name="connsiteY719" fmla="*/ 32403 h 200050"/>
                  <a:gd name="connsiteX720" fmla="*/ 279375 w 4758517"/>
                  <a:gd name="connsiteY720" fmla="*/ 32403 h 200050"/>
                  <a:gd name="connsiteX721" fmla="*/ 262995 w 4758517"/>
                  <a:gd name="connsiteY721" fmla="*/ 50547 h 200050"/>
                  <a:gd name="connsiteX722" fmla="*/ 245629 w 4758517"/>
                  <a:gd name="connsiteY722" fmla="*/ 65722 h 200050"/>
                  <a:gd name="connsiteX723" fmla="*/ 242671 w 4758517"/>
                  <a:gd name="connsiteY723" fmla="*/ 61224 h 200050"/>
                  <a:gd name="connsiteX724" fmla="*/ 239055 w 4758517"/>
                  <a:gd name="connsiteY724" fmla="*/ 56732 h 200050"/>
                  <a:gd name="connsiteX725" fmla="*/ 266858 w 4758517"/>
                  <a:gd name="connsiteY725" fmla="*/ 31876 h 200050"/>
                  <a:gd name="connsiteX726" fmla="*/ 288579 w 4758517"/>
                  <a:gd name="connsiteY726" fmla="*/ 438 h 200050"/>
                  <a:gd name="connsiteX727" fmla="*/ 4408734 w 4758517"/>
                  <a:gd name="connsiteY727" fmla="*/ 425 h 200050"/>
                  <a:gd name="connsiteX728" fmla="*/ 4417718 w 4758517"/>
                  <a:gd name="connsiteY728" fmla="*/ 4588 h 200050"/>
                  <a:gd name="connsiteX729" fmla="*/ 4414294 w 4758517"/>
                  <a:gd name="connsiteY729" fmla="*/ 9600 h 200050"/>
                  <a:gd name="connsiteX730" fmla="*/ 4410706 w 4758517"/>
                  <a:gd name="connsiteY730" fmla="*/ 14449 h 200050"/>
                  <a:gd name="connsiteX731" fmla="*/ 4452477 w 4758517"/>
                  <a:gd name="connsiteY731" fmla="*/ 50824 h 200050"/>
                  <a:gd name="connsiteX732" fmla="*/ 4504931 w 4758517"/>
                  <a:gd name="connsiteY732" fmla="*/ 79310 h 200050"/>
                  <a:gd name="connsiteX733" fmla="*/ 4500630 w 4758517"/>
                  <a:gd name="connsiteY733" fmla="*/ 83583 h 200050"/>
                  <a:gd name="connsiteX734" fmla="*/ 4497480 w 4758517"/>
                  <a:gd name="connsiteY734" fmla="*/ 88513 h 200050"/>
                  <a:gd name="connsiteX735" fmla="*/ 4446532 w 4758517"/>
                  <a:gd name="connsiteY735" fmla="*/ 59096 h 200050"/>
                  <a:gd name="connsiteX736" fmla="*/ 4404789 w 4758517"/>
                  <a:gd name="connsiteY736" fmla="*/ 22118 h 200050"/>
                  <a:gd name="connsiteX737" fmla="*/ 4363073 w 4758517"/>
                  <a:gd name="connsiteY737" fmla="*/ 61068 h 200050"/>
                  <a:gd name="connsiteX738" fmla="*/ 4312316 w 4758517"/>
                  <a:gd name="connsiteY738" fmla="*/ 89828 h 200050"/>
                  <a:gd name="connsiteX739" fmla="*/ 4309085 w 4758517"/>
                  <a:gd name="connsiteY739" fmla="*/ 85473 h 200050"/>
                  <a:gd name="connsiteX740" fmla="*/ 4304868 w 4758517"/>
                  <a:gd name="connsiteY740" fmla="*/ 81282 h 200050"/>
                  <a:gd name="connsiteX741" fmla="*/ 4364525 w 4758517"/>
                  <a:gd name="connsiteY741" fmla="*/ 47263 h 200050"/>
                  <a:gd name="connsiteX742" fmla="*/ 4408734 w 4758517"/>
                  <a:gd name="connsiteY742" fmla="*/ 425 h 200050"/>
                  <a:gd name="connsiteX743" fmla="*/ 4197878 w 4758517"/>
                  <a:gd name="connsiteY743" fmla="*/ 219 h 200050"/>
                  <a:gd name="connsiteX744" fmla="*/ 4214559 w 4758517"/>
                  <a:gd name="connsiteY744" fmla="*/ 7560 h 200050"/>
                  <a:gd name="connsiteX745" fmla="*/ 4228117 w 4758517"/>
                  <a:gd name="connsiteY745" fmla="*/ 16215 h 200050"/>
                  <a:gd name="connsiteX746" fmla="*/ 4221981 w 4758517"/>
                  <a:gd name="connsiteY746" fmla="*/ 23008 h 200050"/>
                  <a:gd name="connsiteX747" fmla="*/ 4208314 w 4758517"/>
                  <a:gd name="connsiteY747" fmla="*/ 14024 h 200050"/>
                  <a:gd name="connsiteX748" fmla="*/ 4191523 w 4758517"/>
                  <a:gd name="connsiteY748" fmla="*/ 6354 h 200050"/>
                  <a:gd name="connsiteX749" fmla="*/ 4606662 w 4758517"/>
                  <a:gd name="connsiteY749" fmla="*/ 0 h 200050"/>
                  <a:gd name="connsiteX750" fmla="*/ 4617836 w 4758517"/>
                  <a:gd name="connsiteY750" fmla="*/ 1972 h 200050"/>
                  <a:gd name="connsiteX751" fmla="*/ 4611509 w 4758517"/>
                  <a:gd name="connsiteY751" fmla="*/ 13339 h 200050"/>
                  <a:gd name="connsiteX752" fmla="*/ 4604032 w 4758517"/>
                  <a:gd name="connsiteY752" fmla="*/ 25199 h 200050"/>
                  <a:gd name="connsiteX753" fmla="*/ 4662319 w 4758517"/>
                  <a:gd name="connsiteY753" fmla="*/ 25199 h 200050"/>
                  <a:gd name="connsiteX754" fmla="*/ 4656978 w 4758517"/>
                  <a:gd name="connsiteY754" fmla="*/ 14024 h 200050"/>
                  <a:gd name="connsiteX755" fmla="*/ 4650487 w 4758517"/>
                  <a:gd name="connsiteY755" fmla="*/ 2849 h 200050"/>
                  <a:gd name="connsiteX756" fmla="*/ 4659910 w 4758517"/>
                  <a:gd name="connsiteY756" fmla="*/ 0 h 200050"/>
                  <a:gd name="connsiteX757" fmla="*/ 4667634 w 4758517"/>
                  <a:gd name="connsiteY757" fmla="*/ 12928 h 200050"/>
                  <a:gd name="connsiteX758" fmla="*/ 4673714 w 4758517"/>
                  <a:gd name="connsiteY758" fmla="*/ 25199 h 200050"/>
                  <a:gd name="connsiteX759" fmla="*/ 4739672 w 4758517"/>
                  <a:gd name="connsiteY759" fmla="*/ 25199 h 200050"/>
                  <a:gd name="connsiteX760" fmla="*/ 4739672 w 4758517"/>
                  <a:gd name="connsiteY760" fmla="*/ 34376 h 200050"/>
                  <a:gd name="connsiteX761" fmla="*/ 4666483 w 4758517"/>
                  <a:gd name="connsiteY761" fmla="*/ 34376 h 200050"/>
                  <a:gd name="connsiteX762" fmla="*/ 4666483 w 4758517"/>
                  <a:gd name="connsiteY762" fmla="*/ 52371 h 200050"/>
                  <a:gd name="connsiteX763" fmla="*/ 4731344 w 4758517"/>
                  <a:gd name="connsiteY763" fmla="*/ 52371 h 200050"/>
                  <a:gd name="connsiteX764" fmla="*/ 4731344 w 4758517"/>
                  <a:gd name="connsiteY764" fmla="*/ 60889 h 200050"/>
                  <a:gd name="connsiteX765" fmla="*/ 4666483 w 4758517"/>
                  <a:gd name="connsiteY765" fmla="*/ 60889 h 200050"/>
                  <a:gd name="connsiteX766" fmla="*/ 4666483 w 4758517"/>
                  <a:gd name="connsiteY766" fmla="*/ 78666 h 200050"/>
                  <a:gd name="connsiteX767" fmla="*/ 4732222 w 4758517"/>
                  <a:gd name="connsiteY767" fmla="*/ 78666 h 200050"/>
                  <a:gd name="connsiteX768" fmla="*/ 4732222 w 4758517"/>
                  <a:gd name="connsiteY768" fmla="*/ 87185 h 200050"/>
                  <a:gd name="connsiteX769" fmla="*/ 4666483 w 4758517"/>
                  <a:gd name="connsiteY769" fmla="*/ 87185 h 200050"/>
                  <a:gd name="connsiteX770" fmla="*/ 4666483 w 4758517"/>
                  <a:gd name="connsiteY770" fmla="*/ 105839 h 200050"/>
                  <a:gd name="connsiteX771" fmla="*/ 4747779 w 4758517"/>
                  <a:gd name="connsiteY771" fmla="*/ 105839 h 200050"/>
                  <a:gd name="connsiteX772" fmla="*/ 4747779 w 4758517"/>
                  <a:gd name="connsiteY772" fmla="*/ 115014 h 200050"/>
                  <a:gd name="connsiteX773" fmla="*/ 4597896 w 4758517"/>
                  <a:gd name="connsiteY773" fmla="*/ 115014 h 200050"/>
                  <a:gd name="connsiteX774" fmla="*/ 4597896 w 4758517"/>
                  <a:gd name="connsiteY774" fmla="*/ 122256 h 200050"/>
                  <a:gd name="connsiteX775" fmla="*/ 4587597 w 4758517"/>
                  <a:gd name="connsiteY775" fmla="*/ 122256 h 200050"/>
                  <a:gd name="connsiteX776" fmla="*/ 4587597 w 4758517"/>
                  <a:gd name="connsiteY776" fmla="*/ 47104 h 200050"/>
                  <a:gd name="connsiteX777" fmla="*/ 4563932 w 4758517"/>
                  <a:gd name="connsiteY777" fmla="*/ 70546 h 200050"/>
                  <a:gd name="connsiteX778" fmla="*/ 4560234 w 4758517"/>
                  <a:gd name="connsiteY778" fmla="*/ 66953 h 200050"/>
                  <a:gd name="connsiteX779" fmla="*/ 4556042 w 4758517"/>
                  <a:gd name="connsiteY779" fmla="*/ 64182 h 200050"/>
                  <a:gd name="connsiteX780" fmla="*/ 4586856 w 4758517"/>
                  <a:gd name="connsiteY780" fmla="*/ 32259 h 200050"/>
                  <a:gd name="connsiteX781" fmla="*/ 4606662 w 4758517"/>
                  <a:gd name="connsiteY781" fmla="*/ 0 h 2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</a:cxnLst>
                <a:rect l="l" t="t" r="r" b="b"/>
                <a:pathLst>
                  <a:path w="4758517" h="200050">
                    <a:moveTo>
                      <a:pt x="1826200" y="159716"/>
                    </a:moveTo>
                    <a:cubicBezTo>
                      <a:pt x="1835701" y="162398"/>
                      <a:pt x="1845648" y="165482"/>
                      <a:pt x="1856042" y="168968"/>
                    </a:cubicBezTo>
                    <a:cubicBezTo>
                      <a:pt x="1866436" y="172454"/>
                      <a:pt x="1876366" y="176025"/>
                      <a:pt x="1885835" y="179681"/>
                    </a:cubicBezTo>
                    <a:cubicBezTo>
                      <a:pt x="1895303" y="183337"/>
                      <a:pt x="1903401" y="186762"/>
                      <a:pt x="1910126" y="189956"/>
                    </a:cubicBezTo>
                    <a:lnTo>
                      <a:pt x="1903990" y="198939"/>
                    </a:lnTo>
                    <a:cubicBezTo>
                      <a:pt x="1897623" y="195669"/>
                      <a:pt x="1889759" y="192131"/>
                      <a:pt x="1880398" y="188325"/>
                    </a:cubicBezTo>
                    <a:cubicBezTo>
                      <a:pt x="1871036" y="184518"/>
                      <a:pt x="1861126" y="180785"/>
                      <a:pt x="1850669" y="177125"/>
                    </a:cubicBezTo>
                    <a:cubicBezTo>
                      <a:pt x="1840212" y="173465"/>
                      <a:pt x="1830157" y="170218"/>
                      <a:pt x="1820503" y="167385"/>
                    </a:cubicBezTo>
                    <a:close/>
                    <a:moveTo>
                      <a:pt x="3174933" y="149650"/>
                    </a:moveTo>
                    <a:cubicBezTo>
                      <a:pt x="3183546" y="153520"/>
                      <a:pt x="3192495" y="157880"/>
                      <a:pt x="3201780" y="162732"/>
                    </a:cubicBezTo>
                    <a:cubicBezTo>
                      <a:pt x="3211066" y="167584"/>
                      <a:pt x="3219853" y="172498"/>
                      <a:pt x="3228140" y="177471"/>
                    </a:cubicBezTo>
                    <a:cubicBezTo>
                      <a:pt x="3236428" y="182445"/>
                      <a:pt x="3243381" y="187049"/>
                      <a:pt x="3248998" y="191284"/>
                    </a:cubicBezTo>
                    <a:lnTo>
                      <a:pt x="3242424" y="199611"/>
                    </a:lnTo>
                    <a:cubicBezTo>
                      <a:pt x="3236881" y="195445"/>
                      <a:pt x="3230000" y="190824"/>
                      <a:pt x="3221778" y="185749"/>
                    </a:cubicBezTo>
                    <a:cubicBezTo>
                      <a:pt x="3213556" y="180674"/>
                      <a:pt x="3204824" y="175599"/>
                      <a:pt x="3195580" y="170524"/>
                    </a:cubicBezTo>
                    <a:cubicBezTo>
                      <a:pt x="3186336" y="165449"/>
                      <a:pt x="3177408" y="160828"/>
                      <a:pt x="3168798" y="156662"/>
                    </a:cubicBezTo>
                    <a:close/>
                    <a:moveTo>
                      <a:pt x="4076481" y="149215"/>
                    </a:moveTo>
                    <a:lnTo>
                      <a:pt x="4085464" y="153161"/>
                    </a:lnTo>
                    <a:cubicBezTo>
                      <a:pt x="4082352" y="159211"/>
                      <a:pt x="4078828" y="165850"/>
                      <a:pt x="4074892" y="173077"/>
                    </a:cubicBezTo>
                    <a:cubicBezTo>
                      <a:pt x="4070957" y="180304"/>
                      <a:pt x="4066885" y="186666"/>
                      <a:pt x="4062676" y="192163"/>
                    </a:cubicBezTo>
                    <a:lnTo>
                      <a:pt x="4053034" y="188010"/>
                    </a:lnTo>
                    <a:cubicBezTo>
                      <a:pt x="4057708" y="182600"/>
                      <a:pt x="4062110" y="176270"/>
                      <a:pt x="4066236" y="169024"/>
                    </a:cubicBezTo>
                    <a:cubicBezTo>
                      <a:pt x="4070364" y="161777"/>
                      <a:pt x="4073778" y="155174"/>
                      <a:pt x="4076481" y="149215"/>
                    </a:cubicBezTo>
                    <a:close/>
                    <a:moveTo>
                      <a:pt x="4218914" y="144404"/>
                    </a:moveTo>
                    <a:cubicBezTo>
                      <a:pt x="4223986" y="150760"/>
                      <a:pt x="4228798" y="157607"/>
                      <a:pt x="4233348" y="164947"/>
                    </a:cubicBezTo>
                    <a:cubicBezTo>
                      <a:pt x="4237901" y="172288"/>
                      <a:pt x="4241342" y="178808"/>
                      <a:pt x="4243676" y="184505"/>
                    </a:cubicBezTo>
                    <a:lnTo>
                      <a:pt x="4234033" y="188449"/>
                    </a:lnTo>
                    <a:cubicBezTo>
                      <a:pt x="4231705" y="182747"/>
                      <a:pt x="4228309" y="176183"/>
                      <a:pt x="4223844" y="168755"/>
                    </a:cubicBezTo>
                    <a:cubicBezTo>
                      <a:pt x="4219380" y="161328"/>
                      <a:pt x="4214668" y="154379"/>
                      <a:pt x="4209710" y="147910"/>
                    </a:cubicBezTo>
                    <a:close/>
                    <a:moveTo>
                      <a:pt x="4099928" y="142213"/>
                    </a:moveTo>
                    <a:lnTo>
                      <a:pt x="4110446" y="142213"/>
                    </a:lnTo>
                    <a:lnTo>
                      <a:pt x="4110446" y="181437"/>
                    </a:lnTo>
                    <a:cubicBezTo>
                      <a:pt x="4110249" y="184126"/>
                      <a:pt x="4111299" y="185980"/>
                      <a:pt x="4113595" y="186998"/>
                    </a:cubicBezTo>
                    <a:cubicBezTo>
                      <a:pt x="4115892" y="188015"/>
                      <a:pt x="4120613" y="188499"/>
                      <a:pt x="4127757" y="188449"/>
                    </a:cubicBezTo>
                    <a:lnTo>
                      <a:pt x="4182758" y="188449"/>
                    </a:lnTo>
                    <a:cubicBezTo>
                      <a:pt x="4188806" y="188787"/>
                      <a:pt x="4192814" y="187235"/>
                      <a:pt x="4194782" y="183793"/>
                    </a:cubicBezTo>
                    <a:cubicBezTo>
                      <a:pt x="4196750" y="180350"/>
                      <a:pt x="4197854" y="172991"/>
                      <a:pt x="4198097" y="161716"/>
                    </a:cubicBezTo>
                    <a:cubicBezTo>
                      <a:pt x="4199571" y="162610"/>
                      <a:pt x="4201224" y="163395"/>
                      <a:pt x="4203054" y="164071"/>
                    </a:cubicBezTo>
                    <a:cubicBezTo>
                      <a:pt x="4204885" y="164747"/>
                      <a:pt x="4206592" y="165203"/>
                      <a:pt x="4208176" y="165441"/>
                    </a:cubicBezTo>
                    <a:cubicBezTo>
                      <a:pt x="4207679" y="178273"/>
                      <a:pt x="4205771" y="186885"/>
                      <a:pt x="4202452" y="191280"/>
                    </a:cubicBezTo>
                    <a:cubicBezTo>
                      <a:pt x="4199133" y="195675"/>
                      <a:pt x="4192787" y="197717"/>
                      <a:pt x="4183415" y="197406"/>
                    </a:cubicBezTo>
                    <a:lnTo>
                      <a:pt x="4127976" y="197406"/>
                    </a:lnTo>
                    <a:cubicBezTo>
                      <a:pt x="4117124" y="197561"/>
                      <a:pt x="4109684" y="196540"/>
                      <a:pt x="4105652" y="194345"/>
                    </a:cubicBezTo>
                    <a:cubicBezTo>
                      <a:pt x="4101621" y="192149"/>
                      <a:pt x="4099713" y="187847"/>
                      <a:pt x="4099928" y="181437"/>
                    </a:cubicBezTo>
                    <a:close/>
                    <a:moveTo>
                      <a:pt x="292085" y="137365"/>
                    </a:moveTo>
                    <a:cubicBezTo>
                      <a:pt x="297704" y="143388"/>
                      <a:pt x="304378" y="148877"/>
                      <a:pt x="312107" y="153832"/>
                    </a:cubicBezTo>
                    <a:cubicBezTo>
                      <a:pt x="319836" y="158786"/>
                      <a:pt x="328428" y="163234"/>
                      <a:pt x="337882" y="167175"/>
                    </a:cubicBezTo>
                    <a:cubicBezTo>
                      <a:pt x="347469" y="163234"/>
                      <a:pt x="356289" y="158786"/>
                      <a:pt x="364342" y="153832"/>
                    </a:cubicBezTo>
                    <a:cubicBezTo>
                      <a:pt x="372395" y="148877"/>
                      <a:pt x="379352" y="143388"/>
                      <a:pt x="385214" y="137365"/>
                    </a:cubicBezTo>
                    <a:close/>
                    <a:moveTo>
                      <a:pt x="4140685" y="133654"/>
                    </a:moveTo>
                    <a:cubicBezTo>
                      <a:pt x="4146260" y="138795"/>
                      <a:pt x="4151874" y="144512"/>
                      <a:pt x="4157531" y="150804"/>
                    </a:cubicBezTo>
                    <a:cubicBezTo>
                      <a:pt x="4163187" y="157097"/>
                      <a:pt x="4167652" y="162704"/>
                      <a:pt x="4170924" y="167627"/>
                    </a:cubicBezTo>
                    <a:lnTo>
                      <a:pt x="4161721" y="172668"/>
                    </a:lnTo>
                    <a:cubicBezTo>
                      <a:pt x="4158690" y="167763"/>
                      <a:pt x="4154454" y="162120"/>
                      <a:pt x="4149012" y="155736"/>
                    </a:cubicBezTo>
                    <a:cubicBezTo>
                      <a:pt x="4143571" y="149352"/>
                      <a:pt x="4138019" y="143379"/>
                      <a:pt x="4132358" y="137818"/>
                    </a:cubicBezTo>
                    <a:close/>
                    <a:moveTo>
                      <a:pt x="1811956" y="129696"/>
                    </a:moveTo>
                    <a:lnTo>
                      <a:pt x="1822694" y="129696"/>
                    </a:lnTo>
                    <a:cubicBezTo>
                      <a:pt x="1820340" y="143923"/>
                      <a:pt x="1815722" y="155691"/>
                      <a:pt x="1808841" y="164999"/>
                    </a:cubicBezTo>
                    <a:cubicBezTo>
                      <a:pt x="1801958" y="174309"/>
                      <a:pt x="1791594" y="181694"/>
                      <a:pt x="1777749" y="187156"/>
                    </a:cubicBezTo>
                    <a:cubicBezTo>
                      <a:pt x="1763903" y="192617"/>
                      <a:pt x="1745358" y="196691"/>
                      <a:pt x="1722114" y="199378"/>
                    </a:cubicBezTo>
                    <a:cubicBezTo>
                      <a:pt x="1721744" y="197991"/>
                      <a:pt x="1721115" y="196438"/>
                      <a:pt x="1720225" y="194722"/>
                    </a:cubicBezTo>
                    <a:cubicBezTo>
                      <a:pt x="1719334" y="193005"/>
                      <a:pt x="1718430" y="191563"/>
                      <a:pt x="1717512" y="190394"/>
                    </a:cubicBezTo>
                    <a:cubicBezTo>
                      <a:pt x="1739946" y="188131"/>
                      <a:pt x="1757701" y="184622"/>
                      <a:pt x="1770776" y="179868"/>
                    </a:cubicBezTo>
                    <a:cubicBezTo>
                      <a:pt x="1783853" y="175113"/>
                      <a:pt x="1793508" y="168666"/>
                      <a:pt x="1799742" y="160528"/>
                    </a:cubicBezTo>
                    <a:cubicBezTo>
                      <a:pt x="1805976" y="152389"/>
                      <a:pt x="1810048" y="142112"/>
                      <a:pt x="1811956" y="129696"/>
                    </a:cubicBezTo>
                    <a:close/>
                    <a:moveTo>
                      <a:pt x="4349568" y="122697"/>
                    </a:moveTo>
                    <a:lnTo>
                      <a:pt x="4349568" y="174631"/>
                    </a:lnTo>
                    <a:lnTo>
                      <a:pt x="4460448" y="174631"/>
                    </a:lnTo>
                    <a:lnTo>
                      <a:pt x="4460448" y="122697"/>
                    </a:lnTo>
                    <a:close/>
                    <a:moveTo>
                      <a:pt x="4651802" y="117428"/>
                    </a:moveTo>
                    <a:lnTo>
                      <a:pt x="4662100" y="117428"/>
                    </a:lnTo>
                    <a:lnTo>
                      <a:pt x="4662100" y="134106"/>
                    </a:lnTo>
                    <a:lnTo>
                      <a:pt x="4754353" y="134106"/>
                    </a:lnTo>
                    <a:lnTo>
                      <a:pt x="4754353" y="143501"/>
                    </a:lnTo>
                    <a:lnTo>
                      <a:pt x="4673714" y="143501"/>
                    </a:lnTo>
                    <a:cubicBezTo>
                      <a:pt x="4680909" y="149531"/>
                      <a:pt x="4689212" y="155220"/>
                      <a:pt x="4698622" y="160569"/>
                    </a:cubicBezTo>
                    <a:cubicBezTo>
                      <a:pt x="4708032" y="165917"/>
                      <a:pt x="4717893" y="170681"/>
                      <a:pt x="4728204" y="174860"/>
                    </a:cubicBezTo>
                    <a:cubicBezTo>
                      <a:pt x="4738515" y="179040"/>
                      <a:pt x="4748619" y="182391"/>
                      <a:pt x="4758517" y="184916"/>
                    </a:cubicBezTo>
                    <a:cubicBezTo>
                      <a:pt x="4757274" y="186180"/>
                      <a:pt x="4756033" y="187650"/>
                      <a:pt x="4754792" y="189325"/>
                    </a:cubicBezTo>
                    <a:cubicBezTo>
                      <a:pt x="4753550" y="191001"/>
                      <a:pt x="4752527" y="192526"/>
                      <a:pt x="4751724" y="193900"/>
                    </a:cubicBezTo>
                    <a:cubicBezTo>
                      <a:pt x="4741365" y="190855"/>
                      <a:pt x="4730698" y="186865"/>
                      <a:pt x="4719722" y="181929"/>
                    </a:cubicBezTo>
                    <a:cubicBezTo>
                      <a:pt x="4708748" y="176993"/>
                      <a:pt x="4698260" y="171412"/>
                      <a:pt x="4688258" y="165186"/>
                    </a:cubicBezTo>
                    <a:cubicBezTo>
                      <a:pt x="4678256" y="158960"/>
                      <a:pt x="4669537" y="152389"/>
                      <a:pt x="4662100" y="145473"/>
                    </a:cubicBezTo>
                    <a:lnTo>
                      <a:pt x="4662100" y="198939"/>
                    </a:lnTo>
                    <a:lnTo>
                      <a:pt x="4651802" y="198939"/>
                    </a:lnTo>
                    <a:lnTo>
                      <a:pt x="4651802" y="145253"/>
                    </a:lnTo>
                    <a:cubicBezTo>
                      <a:pt x="4644359" y="152461"/>
                      <a:pt x="4635676" y="159303"/>
                      <a:pt x="4625749" y="165779"/>
                    </a:cubicBezTo>
                    <a:cubicBezTo>
                      <a:pt x="4615824" y="172255"/>
                      <a:pt x="4605484" y="178074"/>
                      <a:pt x="4594730" y="183236"/>
                    </a:cubicBezTo>
                    <a:cubicBezTo>
                      <a:pt x="4583976" y="188397"/>
                      <a:pt x="4573638" y="192609"/>
                      <a:pt x="4563712" y="195872"/>
                    </a:cubicBezTo>
                    <a:cubicBezTo>
                      <a:pt x="4562698" y="194384"/>
                      <a:pt x="4561548" y="192814"/>
                      <a:pt x="4560260" y="191161"/>
                    </a:cubicBezTo>
                    <a:cubicBezTo>
                      <a:pt x="4558974" y="189508"/>
                      <a:pt x="4557713" y="188157"/>
                      <a:pt x="4556480" y="187107"/>
                    </a:cubicBezTo>
                    <a:cubicBezTo>
                      <a:pt x="4566090" y="184357"/>
                      <a:pt x="4575967" y="180751"/>
                      <a:pt x="4586112" y="176288"/>
                    </a:cubicBezTo>
                    <a:cubicBezTo>
                      <a:pt x="4596256" y="171826"/>
                      <a:pt x="4605987" y="166792"/>
                      <a:pt x="4615304" y="161185"/>
                    </a:cubicBezTo>
                    <a:cubicBezTo>
                      <a:pt x="4624622" y="155578"/>
                      <a:pt x="4632844" y="149683"/>
                      <a:pt x="4639968" y="143501"/>
                    </a:cubicBezTo>
                    <a:lnTo>
                      <a:pt x="4560644" y="143501"/>
                    </a:lnTo>
                    <a:lnTo>
                      <a:pt x="4560644" y="134106"/>
                    </a:lnTo>
                    <a:lnTo>
                      <a:pt x="4651802" y="134106"/>
                    </a:lnTo>
                    <a:close/>
                    <a:moveTo>
                      <a:pt x="4338832" y="113056"/>
                    </a:moveTo>
                    <a:lnTo>
                      <a:pt x="4471184" y="113056"/>
                    </a:lnTo>
                    <a:lnTo>
                      <a:pt x="4471184" y="197639"/>
                    </a:lnTo>
                    <a:lnTo>
                      <a:pt x="4460448" y="197639"/>
                    </a:lnTo>
                    <a:lnTo>
                      <a:pt x="4460448" y="184711"/>
                    </a:lnTo>
                    <a:lnTo>
                      <a:pt x="4349568" y="184711"/>
                    </a:lnTo>
                    <a:lnTo>
                      <a:pt x="4349568" y="198515"/>
                    </a:lnTo>
                    <a:lnTo>
                      <a:pt x="4338832" y="198515"/>
                    </a:lnTo>
                    <a:close/>
                    <a:moveTo>
                      <a:pt x="2236627" y="112399"/>
                    </a:moveTo>
                    <a:lnTo>
                      <a:pt x="2236627" y="152279"/>
                    </a:lnTo>
                    <a:cubicBezTo>
                      <a:pt x="2243442" y="151188"/>
                      <a:pt x="2250573" y="150029"/>
                      <a:pt x="2258019" y="148801"/>
                    </a:cubicBezTo>
                    <a:cubicBezTo>
                      <a:pt x="2265465" y="147573"/>
                      <a:pt x="2273089" y="146249"/>
                      <a:pt x="2280890" y="144829"/>
                    </a:cubicBezTo>
                    <a:lnTo>
                      <a:pt x="2280890" y="112399"/>
                    </a:lnTo>
                    <a:close/>
                    <a:moveTo>
                      <a:pt x="1748848" y="110221"/>
                    </a:moveTo>
                    <a:lnTo>
                      <a:pt x="1884049" y="110221"/>
                    </a:lnTo>
                    <a:lnTo>
                      <a:pt x="1884049" y="170234"/>
                    </a:lnTo>
                    <a:lnTo>
                      <a:pt x="1873532" y="170234"/>
                    </a:lnTo>
                    <a:lnTo>
                      <a:pt x="1873532" y="119616"/>
                    </a:lnTo>
                    <a:lnTo>
                      <a:pt x="1758927" y="119616"/>
                    </a:lnTo>
                    <a:lnTo>
                      <a:pt x="1758927" y="171330"/>
                    </a:lnTo>
                    <a:lnTo>
                      <a:pt x="1748848" y="171330"/>
                    </a:lnTo>
                    <a:close/>
                    <a:moveTo>
                      <a:pt x="3962698" y="106482"/>
                    </a:moveTo>
                    <a:lnTo>
                      <a:pt x="3971682" y="111960"/>
                    </a:lnTo>
                    <a:cubicBezTo>
                      <a:pt x="3968213" y="118589"/>
                      <a:pt x="3964524" y="125382"/>
                      <a:pt x="3960616" y="132339"/>
                    </a:cubicBezTo>
                    <a:cubicBezTo>
                      <a:pt x="3956709" y="139296"/>
                      <a:pt x="3953020" y="145432"/>
                      <a:pt x="3949550" y="150746"/>
                    </a:cubicBezTo>
                    <a:lnTo>
                      <a:pt x="3941662" y="145925"/>
                    </a:lnTo>
                    <a:cubicBezTo>
                      <a:pt x="3945195" y="140433"/>
                      <a:pt x="3948921" y="134051"/>
                      <a:pt x="3952838" y="126779"/>
                    </a:cubicBezTo>
                    <a:cubicBezTo>
                      <a:pt x="3956754" y="119506"/>
                      <a:pt x="3960042" y="112741"/>
                      <a:pt x="3962698" y="106482"/>
                    </a:cubicBezTo>
                    <a:close/>
                    <a:moveTo>
                      <a:pt x="3835166" y="106482"/>
                    </a:moveTo>
                    <a:lnTo>
                      <a:pt x="3844369" y="110426"/>
                    </a:lnTo>
                    <a:cubicBezTo>
                      <a:pt x="3841854" y="116986"/>
                      <a:pt x="3838777" y="123807"/>
                      <a:pt x="3835138" y="130887"/>
                    </a:cubicBezTo>
                    <a:cubicBezTo>
                      <a:pt x="3831500" y="137968"/>
                      <a:pt x="3827273" y="144076"/>
                      <a:pt x="3822456" y="149212"/>
                    </a:cubicBezTo>
                    <a:lnTo>
                      <a:pt x="3813252" y="143953"/>
                    </a:lnTo>
                    <a:cubicBezTo>
                      <a:pt x="3818110" y="139132"/>
                      <a:pt x="3822420" y="133270"/>
                      <a:pt x="3826182" y="126368"/>
                    </a:cubicBezTo>
                    <a:cubicBezTo>
                      <a:pt x="3829943" y="119465"/>
                      <a:pt x="3832938" y="112836"/>
                      <a:pt x="3835166" y="106482"/>
                    </a:cubicBezTo>
                    <a:close/>
                    <a:moveTo>
                      <a:pt x="3893234" y="92458"/>
                    </a:moveTo>
                    <a:lnTo>
                      <a:pt x="3904411" y="92458"/>
                    </a:lnTo>
                    <a:cubicBezTo>
                      <a:pt x="3903095" y="104984"/>
                      <a:pt x="3901124" y="116525"/>
                      <a:pt x="3898494" y="127080"/>
                    </a:cubicBezTo>
                    <a:cubicBezTo>
                      <a:pt x="3906159" y="144396"/>
                      <a:pt x="3918384" y="158191"/>
                      <a:pt x="3935170" y="168467"/>
                    </a:cubicBezTo>
                    <a:cubicBezTo>
                      <a:pt x="3951957" y="178744"/>
                      <a:pt x="3972673" y="185473"/>
                      <a:pt x="3997320" y="188655"/>
                    </a:cubicBezTo>
                    <a:cubicBezTo>
                      <a:pt x="3996179" y="189809"/>
                      <a:pt x="3995011" y="191279"/>
                      <a:pt x="3993815" y="193064"/>
                    </a:cubicBezTo>
                    <a:cubicBezTo>
                      <a:pt x="3992618" y="194850"/>
                      <a:pt x="3991670" y="196594"/>
                      <a:pt x="3990966" y="198296"/>
                    </a:cubicBezTo>
                    <a:cubicBezTo>
                      <a:pt x="3968026" y="194521"/>
                      <a:pt x="3948441" y="187829"/>
                      <a:pt x="3932212" y="178219"/>
                    </a:cubicBezTo>
                    <a:cubicBezTo>
                      <a:pt x="3915982" y="168609"/>
                      <a:pt x="3903355" y="155726"/>
                      <a:pt x="3894331" y="139570"/>
                    </a:cubicBezTo>
                    <a:cubicBezTo>
                      <a:pt x="3888779" y="154676"/>
                      <a:pt x="3879010" y="167249"/>
                      <a:pt x="3865022" y="177287"/>
                    </a:cubicBezTo>
                    <a:cubicBezTo>
                      <a:pt x="3851034" y="187326"/>
                      <a:pt x="3830638" y="194914"/>
                      <a:pt x="3803830" y="200050"/>
                    </a:cubicBezTo>
                    <a:cubicBezTo>
                      <a:pt x="3803364" y="198757"/>
                      <a:pt x="3802653" y="197233"/>
                      <a:pt x="3801694" y="195475"/>
                    </a:cubicBezTo>
                    <a:cubicBezTo>
                      <a:pt x="3800736" y="193717"/>
                      <a:pt x="3799694" y="192247"/>
                      <a:pt x="3798572" y="191065"/>
                    </a:cubicBezTo>
                    <a:cubicBezTo>
                      <a:pt x="3823653" y="186614"/>
                      <a:pt x="3842759" y="180007"/>
                      <a:pt x="3855886" y="171246"/>
                    </a:cubicBezTo>
                    <a:cubicBezTo>
                      <a:pt x="3869013" y="162485"/>
                      <a:pt x="3878184" y="151545"/>
                      <a:pt x="3883399" y="138426"/>
                    </a:cubicBezTo>
                    <a:cubicBezTo>
                      <a:pt x="3888613" y="125307"/>
                      <a:pt x="3891891" y="109984"/>
                      <a:pt x="3893234" y="92458"/>
                    </a:cubicBezTo>
                    <a:close/>
                    <a:moveTo>
                      <a:pt x="4597896" y="87185"/>
                    </a:moveTo>
                    <a:lnTo>
                      <a:pt x="4597896" y="105839"/>
                    </a:lnTo>
                    <a:lnTo>
                      <a:pt x="4656184" y="105839"/>
                    </a:lnTo>
                    <a:lnTo>
                      <a:pt x="4656184" y="87185"/>
                    </a:lnTo>
                    <a:close/>
                    <a:moveTo>
                      <a:pt x="286168" y="84556"/>
                    </a:moveTo>
                    <a:lnTo>
                      <a:pt x="286168" y="102989"/>
                    </a:lnTo>
                    <a:lnTo>
                      <a:pt x="395075" y="102989"/>
                    </a:lnTo>
                    <a:lnTo>
                      <a:pt x="395075" y="84556"/>
                    </a:lnTo>
                    <a:close/>
                    <a:moveTo>
                      <a:pt x="4104968" y="82802"/>
                    </a:moveTo>
                    <a:lnTo>
                      <a:pt x="4104968" y="110002"/>
                    </a:lnTo>
                    <a:lnTo>
                      <a:pt x="4146820" y="110002"/>
                    </a:lnTo>
                    <a:lnTo>
                      <a:pt x="4146820" y="82802"/>
                    </a:lnTo>
                    <a:close/>
                    <a:moveTo>
                      <a:pt x="3152802" y="79967"/>
                    </a:moveTo>
                    <a:lnTo>
                      <a:pt x="3163319" y="79967"/>
                    </a:lnTo>
                    <a:lnTo>
                      <a:pt x="3163319" y="120068"/>
                    </a:lnTo>
                    <a:cubicBezTo>
                      <a:pt x="3163499" y="127334"/>
                      <a:pt x="3162565" y="134605"/>
                      <a:pt x="3160515" y="141884"/>
                    </a:cubicBezTo>
                    <a:cubicBezTo>
                      <a:pt x="3158466" y="149164"/>
                      <a:pt x="3154224" y="156244"/>
                      <a:pt x="3147789" y="163126"/>
                    </a:cubicBezTo>
                    <a:cubicBezTo>
                      <a:pt x="3141353" y="170008"/>
                      <a:pt x="3131646" y="176486"/>
                      <a:pt x="3118668" y="182560"/>
                    </a:cubicBezTo>
                    <a:cubicBezTo>
                      <a:pt x="3105690" y="188634"/>
                      <a:pt x="3088362" y="194098"/>
                      <a:pt x="3066684" y="198954"/>
                    </a:cubicBezTo>
                    <a:cubicBezTo>
                      <a:pt x="3066081" y="197676"/>
                      <a:pt x="3065205" y="196178"/>
                      <a:pt x="3064055" y="194461"/>
                    </a:cubicBezTo>
                    <a:cubicBezTo>
                      <a:pt x="3062904" y="192745"/>
                      <a:pt x="3061808" y="191248"/>
                      <a:pt x="3060768" y="189970"/>
                    </a:cubicBezTo>
                    <a:cubicBezTo>
                      <a:pt x="3081678" y="185604"/>
                      <a:pt x="3098336" y="180667"/>
                      <a:pt x="3110739" y="175161"/>
                    </a:cubicBezTo>
                    <a:cubicBezTo>
                      <a:pt x="3123142" y="169655"/>
                      <a:pt x="3132370" y="163808"/>
                      <a:pt x="3138421" y="157621"/>
                    </a:cubicBezTo>
                    <a:cubicBezTo>
                      <a:pt x="3144472" y="151433"/>
                      <a:pt x="3148428" y="145135"/>
                      <a:pt x="3150285" y="138724"/>
                    </a:cubicBezTo>
                    <a:cubicBezTo>
                      <a:pt x="3152142" y="132314"/>
                      <a:pt x="3152981" y="126022"/>
                      <a:pt x="3152802" y="119849"/>
                    </a:cubicBezTo>
                    <a:close/>
                    <a:moveTo>
                      <a:pt x="4095764" y="74284"/>
                    </a:moveTo>
                    <a:lnTo>
                      <a:pt x="4156024" y="74284"/>
                    </a:lnTo>
                    <a:lnTo>
                      <a:pt x="4156024" y="118520"/>
                    </a:lnTo>
                    <a:lnTo>
                      <a:pt x="4095764" y="118520"/>
                    </a:lnTo>
                    <a:close/>
                    <a:moveTo>
                      <a:pt x="4348693" y="72517"/>
                    </a:moveTo>
                    <a:lnTo>
                      <a:pt x="4459352" y="72517"/>
                    </a:lnTo>
                    <a:lnTo>
                      <a:pt x="4459352" y="82378"/>
                    </a:lnTo>
                    <a:lnTo>
                      <a:pt x="4348693" y="82378"/>
                    </a:lnTo>
                    <a:close/>
                    <a:moveTo>
                      <a:pt x="58480" y="69655"/>
                    </a:moveTo>
                    <a:lnTo>
                      <a:pt x="58480" y="127093"/>
                    </a:lnTo>
                    <a:lnTo>
                      <a:pt x="120301" y="127093"/>
                    </a:lnTo>
                    <a:lnTo>
                      <a:pt x="120301" y="69655"/>
                    </a:lnTo>
                    <a:close/>
                    <a:moveTo>
                      <a:pt x="2236627" y="66382"/>
                    </a:moveTo>
                    <a:lnTo>
                      <a:pt x="2236627" y="102757"/>
                    </a:lnTo>
                    <a:lnTo>
                      <a:pt x="2280890" y="102757"/>
                    </a:lnTo>
                    <a:lnTo>
                      <a:pt x="2280890" y="66382"/>
                    </a:lnTo>
                    <a:close/>
                    <a:moveTo>
                      <a:pt x="1575737" y="65711"/>
                    </a:moveTo>
                    <a:cubicBezTo>
                      <a:pt x="1575097" y="73599"/>
                      <a:pt x="1574294" y="81228"/>
                      <a:pt x="1573326" y="88596"/>
                    </a:cubicBezTo>
                    <a:cubicBezTo>
                      <a:pt x="1572358" y="95964"/>
                      <a:pt x="1571117" y="103099"/>
                      <a:pt x="1569601" y="110002"/>
                    </a:cubicBezTo>
                    <a:lnTo>
                      <a:pt x="1639284" y="110002"/>
                    </a:lnTo>
                    <a:lnTo>
                      <a:pt x="1639284" y="65711"/>
                    </a:lnTo>
                    <a:close/>
                    <a:moveTo>
                      <a:pt x="1505835" y="65711"/>
                    </a:moveTo>
                    <a:lnTo>
                      <a:pt x="1505835" y="110002"/>
                    </a:lnTo>
                    <a:lnTo>
                      <a:pt x="1558863" y="110002"/>
                    </a:lnTo>
                    <a:cubicBezTo>
                      <a:pt x="1560370" y="103195"/>
                      <a:pt x="1561575" y="96088"/>
                      <a:pt x="1562480" y="88678"/>
                    </a:cubicBezTo>
                    <a:cubicBezTo>
                      <a:pt x="1563383" y="81269"/>
                      <a:pt x="1564150" y="73613"/>
                      <a:pt x="1564780" y="65711"/>
                    </a:cubicBezTo>
                    <a:close/>
                    <a:moveTo>
                      <a:pt x="4597896" y="60889"/>
                    </a:moveTo>
                    <a:lnTo>
                      <a:pt x="4597896" y="78666"/>
                    </a:lnTo>
                    <a:lnTo>
                      <a:pt x="4656184" y="78666"/>
                    </a:lnTo>
                    <a:lnTo>
                      <a:pt x="4656184" y="60889"/>
                    </a:lnTo>
                    <a:close/>
                    <a:moveTo>
                      <a:pt x="48428" y="59822"/>
                    </a:moveTo>
                    <a:lnTo>
                      <a:pt x="130573" y="59822"/>
                    </a:lnTo>
                    <a:lnTo>
                      <a:pt x="130573" y="136708"/>
                    </a:lnTo>
                    <a:lnTo>
                      <a:pt x="48428" y="136708"/>
                    </a:lnTo>
                    <a:close/>
                    <a:moveTo>
                      <a:pt x="286168" y="58480"/>
                    </a:moveTo>
                    <a:lnTo>
                      <a:pt x="286168" y="76256"/>
                    </a:lnTo>
                    <a:lnTo>
                      <a:pt x="395075" y="76256"/>
                    </a:lnTo>
                    <a:lnTo>
                      <a:pt x="395075" y="58480"/>
                    </a:lnTo>
                    <a:close/>
                    <a:moveTo>
                      <a:pt x="2113477" y="55863"/>
                    </a:moveTo>
                    <a:cubicBezTo>
                      <a:pt x="2120033" y="59634"/>
                      <a:pt x="2126424" y="64035"/>
                      <a:pt x="2132650" y="69066"/>
                    </a:cubicBezTo>
                    <a:cubicBezTo>
                      <a:pt x="2138877" y="74097"/>
                      <a:pt x="2143735" y="78827"/>
                      <a:pt x="2147222" y="83254"/>
                    </a:cubicBezTo>
                    <a:lnTo>
                      <a:pt x="2139991" y="89828"/>
                    </a:lnTo>
                    <a:cubicBezTo>
                      <a:pt x="2136308" y="85405"/>
                      <a:pt x="2131405" y="80611"/>
                      <a:pt x="2125282" y="75448"/>
                    </a:cubicBezTo>
                    <a:cubicBezTo>
                      <a:pt x="2119161" y="70285"/>
                      <a:pt x="2112888" y="65656"/>
                      <a:pt x="2106465" y="61561"/>
                    </a:cubicBezTo>
                    <a:close/>
                    <a:moveTo>
                      <a:pt x="2086962" y="52796"/>
                    </a:moveTo>
                    <a:lnTo>
                      <a:pt x="2097042" y="52796"/>
                    </a:lnTo>
                    <a:lnTo>
                      <a:pt x="2097042" y="84131"/>
                    </a:lnTo>
                    <a:cubicBezTo>
                      <a:pt x="2097047" y="86094"/>
                      <a:pt x="2097037" y="88029"/>
                      <a:pt x="2097015" y="89938"/>
                    </a:cubicBezTo>
                    <a:cubicBezTo>
                      <a:pt x="2096992" y="91846"/>
                      <a:pt x="2096928" y="93781"/>
                      <a:pt x="2096823" y="95745"/>
                    </a:cubicBezTo>
                    <a:lnTo>
                      <a:pt x="2158179" y="95745"/>
                    </a:lnTo>
                    <a:lnTo>
                      <a:pt x="2158179" y="105606"/>
                    </a:lnTo>
                    <a:lnTo>
                      <a:pt x="2098357" y="105606"/>
                    </a:lnTo>
                    <a:cubicBezTo>
                      <a:pt x="2103365" y="125706"/>
                      <a:pt x="2110934" y="143081"/>
                      <a:pt x="2121064" y="157730"/>
                    </a:cubicBezTo>
                    <a:cubicBezTo>
                      <a:pt x="2131195" y="172380"/>
                      <a:pt x="2144077" y="183345"/>
                      <a:pt x="2159713" y="190627"/>
                    </a:cubicBezTo>
                    <a:cubicBezTo>
                      <a:pt x="2158357" y="191658"/>
                      <a:pt x="2157015" y="192937"/>
                      <a:pt x="2155686" y="194461"/>
                    </a:cubicBezTo>
                    <a:cubicBezTo>
                      <a:pt x="2154358" y="195986"/>
                      <a:pt x="2153289" y="197484"/>
                      <a:pt x="2152482" y="198954"/>
                    </a:cubicBezTo>
                    <a:cubicBezTo>
                      <a:pt x="2138261" y="191741"/>
                      <a:pt x="2126273" y="181570"/>
                      <a:pt x="2116517" y="168440"/>
                    </a:cubicBezTo>
                    <a:cubicBezTo>
                      <a:pt x="2106761" y="155311"/>
                      <a:pt x="2099101" y="139771"/>
                      <a:pt x="2093536" y="121821"/>
                    </a:cubicBezTo>
                    <a:cubicBezTo>
                      <a:pt x="2090857" y="135334"/>
                      <a:pt x="2085040" y="148792"/>
                      <a:pt x="2076088" y="162195"/>
                    </a:cubicBezTo>
                    <a:cubicBezTo>
                      <a:pt x="2067136" y="175598"/>
                      <a:pt x="2053377" y="188070"/>
                      <a:pt x="2034810" y="199611"/>
                    </a:cubicBezTo>
                    <a:cubicBezTo>
                      <a:pt x="2033893" y="198465"/>
                      <a:pt x="2032714" y="197251"/>
                      <a:pt x="2031276" y="195968"/>
                    </a:cubicBezTo>
                    <a:cubicBezTo>
                      <a:pt x="2029839" y="194685"/>
                      <a:pt x="2028386" y="193635"/>
                      <a:pt x="2026921" y="192818"/>
                    </a:cubicBezTo>
                    <a:cubicBezTo>
                      <a:pt x="2041105" y="184202"/>
                      <a:pt x="2052302" y="174993"/>
                      <a:pt x="2060513" y="165192"/>
                    </a:cubicBezTo>
                    <a:cubicBezTo>
                      <a:pt x="2068723" y="155391"/>
                      <a:pt x="2074743" y="145419"/>
                      <a:pt x="2078571" y="135277"/>
                    </a:cubicBezTo>
                    <a:cubicBezTo>
                      <a:pt x="2082398" y="125135"/>
                      <a:pt x="2084831" y="115244"/>
                      <a:pt x="2085866" y="105606"/>
                    </a:cubicBezTo>
                    <a:lnTo>
                      <a:pt x="2031962" y="105606"/>
                    </a:lnTo>
                    <a:lnTo>
                      <a:pt x="2031962" y="95745"/>
                    </a:lnTo>
                    <a:lnTo>
                      <a:pt x="2086744" y="95745"/>
                    </a:lnTo>
                    <a:cubicBezTo>
                      <a:pt x="2086848" y="93672"/>
                      <a:pt x="2086912" y="91682"/>
                      <a:pt x="2086935" y="89774"/>
                    </a:cubicBezTo>
                    <a:cubicBezTo>
                      <a:pt x="2086958" y="87865"/>
                      <a:pt x="2086966" y="85984"/>
                      <a:pt x="2086962" y="84131"/>
                    </a:cubicBezTo>
                    <a:close/>
                    <a:moveTo>
                      <a:pt x="1795741" y="52344"/>
                    </a:moveTo>
                    <a:cubicBezTo>
                      <a:pt x="1795436" y="55950"/>
                      <a:pt x="1794951" y="59434"/>
                      <a:pt x="1794290" y="62794"/>
                    </a:cubicBezTo>
                    <a:cubicBezTo>
                      <a:pt x="1793627" y="66153"/>
                      <a:pt x="1792650" y="69473"/>
                      <a:pt x="1791358" y="72750"/>
                    </a:cubicBezTo>
                    <a:lnTo>
                      <a:pt x="1837375" y="72750"/>
                    </a:lnTo>
                    <a:lnTo>
                      <a:pt x="1837375" y="52344"/>
                    </a:lnTo>
                    <a:close/>
                    <a:moveTo>
                      <a:pt x="1749066" y="52344"/>
                    </a:moveTo>
                    <a:cubicBezTo>
                      <a:pt x="1748519" y="55868"/>
                      <a:pt x="1747971" y="59352"/>
                      <a:pt x="1747423" y="62794"/>
                    </a:cubicBezTo>
                    <a:cubicBezTo>
                      <a:pt x="1746876" y="66236"/>
                      <a:pt x="1746327" y="69555"/>
                      <a:pt x="1745780" y="72750"/>
                    </a:cubicBezTo>
                    <a:lnTo>
                      <a:pt x="1780183" y="72750"/>
                    </a:lnTo>
                    <a:cubicBezTo>
                      <a:pt x="1781808" y="69473"/>
                      <a:pt x="1783050" y="66153"/>
                      <a:pt x="1783908" y="62794"/>
                    </a:cubicBezTo>
                    <a:cubicBezTo>
                      <a:pt x="1784767" y="59434"/>
                      <a:pt x="1785350" y="55950"/>
                      <a:pt x="1785661" y="52344"/>
                    </a:cubicBezTo>
                    <a:close/>
                    <a:moveTo>
                      <a:pt x="1982438" y="51919"/>
                    </a:moveTo>
                    <a:cubicBezTo>
                      <a:pt x="1987583" y="55434"/>
                      <a:pt x="1992139" y="59032"/>
                      <a:pt x="1996106" y="62711"/>
                    </a:cubicBezTo>
                    <a:cubicBezTo>
                      <a:pt x="2000073" y="66391"/>
                      <a:pt x="2003479" y="70097"/>
                      <a:pt x="2006323" y="73832"/>
                    </a:cubicBezTo>
                    <a:cubicBezTo>
                      <a:pt x="2010496" y="70874"/>
                      <a:pt x="2014312" y="67861"/>
                      <a:pt x="2017773" y="64793"/>
                    </a:cubicBezTo>
                    <a:cubicBezTo>
                      <a:pt x="2021233" y="61726"/>
                      <a:pt x="2024283" y="58603"/>
                      <a:pt x="2026921" y="55426"/>
                    </a:cubicBezTo>
                    <a:lnTo>
                      <a:pt x="2035467" y="60465"/>
                    </a:lnTo>
                    <a:cubicBezTo>
                      <a:pt x="2032267" y="64081"/>
                      <a:pt x="2028642" y="67642"/>
                      <a:pt x="2024593" y="71148"/>
                    </a:cubicBezTo>
                    <a:cubicBezTo>
                      <a:pt x="2020544" y="74654"/>
                      <a:pt x="2016207" y="78105"/>
                      <a:pt x="2011582" y="81502"/>
                    </a:cubicBezTo>
                    <a:cubicBezTo>
                      <a:pt x="2016905" y="90490"/>
                      <a:pt x="2020393" y="99685"/>
                      <a:pt x="2022045" y="109084"/>
                    </a:cubicBezTo>
                    <a:cubicBezTo>
                      <a:pt x="2023698" y="118484"/>
                      <a:pt x="2024447" y="128061"/>
                      <a:pt x="2024292" y="137817"/>
                    </a:cubicBezTo>
                    <a:cubicBezTo>
                      <a:pt x="2024369" y="150568"/>
                      <a:pt x="2023667" y="161497"/>
                      <a:pt x="2022183" y="170604"/>
                    </a:cubicBezTo>
                    <a:cubicBezTo>
                      <a:pt x="2020699" y="179711"/>
                      <a:pt x="2017969" y="186751"/>
                      <a:pt x="2013993" y="191722"/>
                    </a:cubicBezTo>
                    <a:cubicBezTo>
                      <a:pt x="2012788" y="193156"/>
                      <a:pt x="2011308" y="194343"/>
                      <a:pt x="2009556" y="195283"/>
                    </a:cubicBezTo>
                    <a:cubicBezTo>
                      <a:pt x="2007802" y="196223"/>
                      <a:pt x="2005775" y="196863"/>
                      <a:pt x="2003475" y="197200"/>
                    </a:cubicBezTo>
                    <a:cubicBezTo>
                      <a:pt x="2000165" y="197735"/>
                      <a:pt x="1996595" y="198036"/>
                      <a:pt x="1992764" y="198104"/>
                    </a:cubicBezTo>
                    <a:cubicBezTo>
                      <a:pt x="1988935" y="198173"/>
                      <a:pt x="1984981" y="198090"/>
                      <a:pt x="1980904" y="197858"/>
                    </a:cubicBezTo>
                    <a:cubicBezTo>
                      <a:pt x="1980781" y="196283"/>
                      <a:pt x="1980370" y="194612"/>
                      <a:pt x="1979672" y="192845"/>
                    </a:cubicBezTo>
                    <a:cubicBezTo>
                      <a:pt x="1978973" y="191079"/>
                      <a:pt x="1978070" y="189463"/>
                      <a:pt x="1976960" y="187998"/>
                    </a:cubicBezTo>
                    <a:cubicBezTo>
                      <a:pt x="1981936" y="188326"/>
                      <a:pt x="1986392" y="188490"/>
                      <a:pt x="1990327" y="188490"/>
                    </a:cubicBezTo>
                    <a:cubicBezTo>
                      <a:pt x="1994262" y="188490"/>
                      <a:pt x="1997403" y="188326"/>
                      <a:pt x="1999749" y="187998"/>
                    </a:cubicBezTo>
                    <a:cubicBezTo>
                      <a:pt x="2001370" y="187893"/>
                      <a:pt x="2002730" y="187555"/>
                      <a:pt x="2003831" y="186984"/>
                    </a:cubicBezTo>
                    <a:cubicBezTo>
                      <a:pt x="2004931" y="186413"/>
                      <a:pt x="2005908" y="185582"/>
                      <a:pt x="2006762" y="184491"/>
                    </a:cubicBezTo>
                    <a:cubicBezTo>
                      <a:pt x="2009574" y="181008"/>
                      <a:pt x="2011564" y="175210"/>
                      <a:pt x="2012732" y="167098"/>
                    </a:cubicBezTo>
                    <a:cubicBezTo>
                      <a:pt x="2013901" y="158985"/>
                      <a:pt x="2014467" y="149079"/>
                      <a:pt x="2014431" y="137379"/>
                    </a:cubicBezTo>
                    <a:cubicBezTo>
                      <a:pt x="2014394" y="133033"/>
                      <a:pt x="2014249" y="128577"/>
                      <a:pt x="2013993" y="124012"/>
                    </a:cubicBezTo>
                    <a:cubicBezTo>
                      <a:pt x="2007802" y="131161"/>
                      <a:pt x="2000736" y="137954"/>
                      <a:pt x="1992792" y="144391"/>
                    </a:cubicBezTo>
                    <a:cubicBezTo>
                      <a:pt x="1984849" y="150828"/>
                      <a:pt x="1977015" y="156087"/>
                      <a:pt x="1969290" y="160168"/>
                    </a:cubicBezTo>
                    <a:cubicBezTo>
                      <a:pt x="1968592" y="158904"/>
                      <a:pt x="1967634" y="157488"/>
                      <a:pt x="1966414" y="155922"/>
                    </a:cubicBezTo>
                    <a:cubicBezTo>
                      <a:pt x="1965196" y="154356"/>
                      <a:pt x="1963963" y="152996"/>
                      <a:pt x="1962717" y="151842"/>
                    </a:cubicBezTo>
                    <a:cubicBezTo>
                      <a:pt x="1971870" y="147906"/>
                      <a:pt x="1981009" y="142300"/>
                      <a:pt x="1990135" y="135023"/>
                    </a:cubicBezTo>
                    <a:cubicBezTo>
                      <a:pt x="1999261" y="127746"/>
                      <a:pt x="2006702" y="120059"/>
                      <a:pt x="2012459" y="111960"/>
                    </a:cubicBezTo>
                    <a:cubicBezTo>
                      <a:pt x="2011701" y="107696"/>
                      <a:pt x="2010587" y="103514"/>
                      <a:pt x="2009117" y="99415"/>
                    </a:cubicBezTo>
                    <a:cubicBezTo>
                      <a:pt x="2007648" y="95316"/>
                      <a:pt x="2005766" y="91244"/>
                      <a:pt x="2003475" y="87199"/>
                    </a:cubicBezTo>
                    <a:cubicBezTo>
                      <a:pt x="1998097" y="90609"/>
                      <a:pt x="1992582" y="93868"/>
                      <a:pt x="1986930" y="96977"/>
                    </a:cubicBezTo>
                    <a:cubicBezTo>
                      <a:pt x="1981279" y="100086"/>
                      <a:pt x="1975545" y="102962"/>
                      <a:pt x="1969729" y="105606"/>
                    </a:cubicBezTo>
                    <a:cubicBezTo>
                      <a:pt x="1968921" y="104578"/>
                      <a:pt x="1967907" y="103455"/>
                      <a:pt x="1966688" y="102236"/>
                    </a:cubicBezTo>
                    <a:cubicBezTo>
                      <a:pt x="1965470" y="101017"/>
                      <a:pt x="1964292" y="99949"/>
                      <a:pt x="1963155" y="99032"/>
                    </a:cubicBezTo>
                    <a:cubicBezTo>
                      <a:pt x="1969213" y="96283"/>
                      <a:pt x="1975230" y="93288"/>
                      <a:pt x="1981206" y="90047"/>
                    </a:cubicBezTo>
                    <a:cubicBezTo>
                      <a:pt x="1987181" y="86806"/>
                      <a:pt x="1992925" y="83373"/>
                      <a:pt x="1998435" y="79748"/>
                    </a:cubicBezTo>
                    <a:cubicBezTo>
                      <a:pt x="1995604" y="75909"/>
                      <a:pt x="1992281" y="72138"/>
                      <a:pt x="1988464" y="68436"/>
                    </a:cubicBezTo>
                    <a:cubicBezTo>
                      <a:pt x="1984648" y="64733"/>
                      <a:pt x="1980228" y="61127"/>
                      <a:pt x="1975207" y="57617"/>
                    </a:cubicBezTo>
                    <a:close/>
                    <a:moveTo>
                      <a:pt x="4091820" y="50180"/>
                    </a:moveTo>
                    <a:lnTo>
                      <a:pt x="4161064" y="50180"/>
                    </a:lnTo>
                    <a:lnTo>
                      <a:pt x="4161064" y="58917"/>
                    </a:lnTo>
                    <a:lnTo>
                      <a:pt x="4091820" y="58917"/>
                    </a:lnTo>
                    <a:close/>
                    <a:moveTo>
                      <a:pt x="275869" y="49961"/>
                    </a:moveTo>
                    <a:lnTo>
                      <a:pt x="405812" y="49961"/>
                    </a:lnTo>
                    <a:lnTo>
                      <a:pt x="405812" y="111508"/>
                    </a:lnTo>
                    <a:lnTo>
                      <a:pt x="312244" y="111508"/>
                    </a:lnTo>
                    <a:cubicBezTo>
                      <a:pt x="310478" y="114380"/>
                      <a:pt x="308533" y="117251"/>
                      <a:pt x="306410" y="120123"/>
                    </a:cubicBezTo>
                    <a:cubicBezTo>
                      <a:pt x="304287" y="122994"/>
                      <a:pt x="302068" y="125756"/>
                      <a:pt x="299754" y="128408"/>
                    </a:cubicBezTo>
                    <a:lnTo>
                      <a:pt x="393541" y="128408"/>
                    </a:lnTo>
                    <a:lnTo>
                      <a:pt x="395732" y="127750"/>
                    </a:lnTo>
                    <a:lnTo>
                      <a:pt x="402306" y="132559"/>
                    </a:lnTo>
                    <a:cubicBezTo>
                      <a:pt x="396225" y="140748"/>
                      <a:pt x="388775" y="148077"/>
                      <a:pt x="379955" y="154545"/>
                    </a:cubicBezTo>
                    <a:cubicBezTo>
                      <a:pt x="371135" y="161015"/>
                      <a:pt x="361274" y="166758"/>
                      <a:pt x="350372" y="171777"/>
                    </a:cubicBezTo>
                    <a:cubicBezTo>
                      <a:pt x="363041" y="176043"/>
                      <a:pt x="376599" y="179513"/>
                      <a:pt x="391048" y="182189"/>
                    </a:cubicBezTo>
                    <a:cubicBezTo>
                      <a:pt x="405497" y="184864"/>
                      <a:pt x="420425" y="186801"/>
                      <a:pt x="435832" y="187998"/>
                    </a:cubicBezTo>
                    <a:cubicBezTo>
                      <a:pt x="434618" y="189371"/>
                      <a:pt x="433486" y="190951"/>
                      <a:pt x="432436" y="192736"/>
                    </a:cubicBezTo>
                    <a:cubicBezTo>
                      <a:pt x="431386" y="194521"/>
                      <a:pt x="430473" y="196155"/>
                      <a:pt x="429697" y="197639"/>
                    </a:cubicBezTo>
                    <a:cubicBezTo>
                      <a:pt x="413066" y="196123"/>
                      <a:pt x="396969" y="193676"/>
                      <a:pt x="381407" y="190297"/>
                    </a:cubicBezTo>
                    <a:cubicBezTo>
                      <a:pt x="365844" y="186919"/>
                      <a:pt x="351336" y="182499"/>
                      <a:pt x="337882" y="177038"/>
                    </a:cubicBezTo>
                    <a:cubicBezTo>
                      <a:pt x="322607" y="182919"/>
                      <a:pt x="306593" y="187650"/>
                      <a:pt x="289838" y="191229"/>
                    </a:cubicBezTo>
                    <a:cubicBezTo>
                      <a:pt x="273084" y="194809"/>
                      <a:pt x="256522" y="197456"/>
                      <a:pt x="240151" y="199172"/>
                    </a:cubicBezTo>
                    <a:cubicBezTo>
                      <a:pt x="239790" y="197584"/>
                      <a:pt x="239197" y="195886"/>
                      <a:pt x="238371" y="194078"/>
                    </a:cubicBezTo>
                    <a:cubicBezTo>
                      <a:pt x="237544" y="192270"/>
                      <a:pt x="236677" y="190681"/>
                      <a:pt x="235769" y="189312"/>
                    </a:cubicBezTo>
                    <a:cubicBezTo>
                      <a:pt x="250802" y="188024"/>
                      <a:pt x="265986" y="185942"/>
                      <a:pt x="281320" y="183066"/>
                    </a:cubicBezTo>
                    <a:cubicBezTo>
                      <a:pt x="296654" y="180189"/>
                      <a:pt x="311345" y="176353"/>
                      <a:pt x="325392" y="171558"/>
                    </a:cubicBezTo>
                    <a:cubicBezTo>
                      <a:pt x="317471" y="167723"/>
                      <a:pt x="310140" y="163449"/>
                      <a:pt x="303397" y="158736"/>
                    </a:cubicBezTo>
                    <a:cubicBezTo>
                      <a:pt x="296654" y="154023"/>
                      <a:pt x="290692" y="148872"/>
                      <a:pt x="285511" y="143283"/>
                    </a:cubicBezTo>
                    <a:cubicBezTo>
                      <a:pt x="280890" y="147457"/>
                      <a:pt x="276161" y="151384"/>
                      <a:pt x="271322" y="155064"/>
                    </a:cubicBezTo>
                    <a:cubicBezTo>
                      <a:pt x="266483" y="158745"/>
                      <a:pt x="261644" y="162124"/>
                      <a:pt x="256805" y="165202"/>
                    </a:cubicBezTo>
                    <a:cubicBezTo>
                      <a:pt x="255970" y="164243"/>
                      <a:pt x="254791" y="163037"/>
                      <a:pt x="253271" y="161585"/>
                    </a:cubicBezTo>
                    <a:cubicBezTo>
                      <a:pt x="251751" y="160133"/>
                      <a:pt x="250299" y="158927"/>
                      <a:pt x="248916" y="157968"/>
                    </a:cubicBezTo>
                    <a:cubicBezTo>
                      <a:pt x="258932" y="152307"/>
                      <a:pt x="268482" y="145498"/>
                      <a:pt x="277567" y="137539"/>
                    </a:cubicBezTo>
                    <a:cubicBezTo>
                      <a:pt x="286652" y="129581"/>
                      <a:pt x="294340" y="120904"/>
                      <a:pt x="300631" y="111508"/>
                    </a:cubicBezTo>
                    <a:lnTo>
                      <a:pt x="275869" y="111508"/>
                    </a:lnTo>
                    <a:close/>
                    <a:moveTo>
                      <a:pt x="2331728" y="36361"/>
                    </a:moveTo>
                    <a:cubicBezTo>
                      <a:pt x="2334431" y="54147"/>
                      <a:pt x="2337900" y="70892"/>
                      <a:pt x="2342137" y="86596"/>
                    </a:cubicBezTo>
                    <a:cubicBezTo>
                      <a:pt x="2346374" y="102300"/>
                      <a:pt x="2351596" y="116745"/>
                      <a:pt x="2357804" y="129929"/>
                    </a:cubicBezTo>
                    <a:cubicBezTo>
                      <a:pt x="2364853" y="117100"/>
                      <a:pt x="2371026" y="102875"/>
                      <a:pt x="2376320" y="87254"/>
                    </a:cubicBezTo>
                    <a:cubicBezTo>
                      <a:pt x="2381616" y="71632"/>
                      <a:pt x="2385816" y="54667"/>
                      <a:pt x="2388920" y="36361"/>
                    </a:cubicBezTo>
                    <a:close/>
                    <a:moveTo>
                      <a:pt x="4597896" y="34376"/>
                    </a:moveTo>
                    <a:lnTo>
                      <a:pt x="4597896" y="52371"/>
                    </a:lnTo>
                    <a:lnTo>
                      <a:pt x="4656184" y="52371"/>
                    </a:lnTo>
                    <a:lnTo>
                      <a:pt x="4656184" y="34376"/>
                    </a:lnTo>
                    <a:close/>
                    <a:moveTo>
                      <a:pt x="3502133" y="34156"/>
                    </a:moveTo>
                    <a:lnTo>
                      <a:pt x="3502133" y="104524"/>
                    </a:lnTo>
                    <a:lnTo>
                      <a:pt x="3528657" y="104524"/>
                    </a:lnTo>
                    <a:cubicBezTo>
                      <a:pt x="3544412" y="104610"/>
                      <a:pt x="3556141" y="101751"/>
                      <a:pt x="3563840" y="95947"/>
                    </a:cubicBezTo>
                    <a:cubicBezTo>
                      <a:pt x="3571540" y="90142"/>
                      <a:pt x="3575377" y="80871"/>
                      <a:pt x="3575348" y="68134"/>
                    </a:cubicBezTo>
                    <a:cubicBezTo>
                      <a:pt x="3575354" y="55401"/>
                      <a:pt x="3571398" y="46505"/>
                      <a:pt x="3563484" y="41445"/>
                    </a:cubicBezTo>
                    <a:cubicBezTo>
                      <a:pt x="3555570" y="36385"/>
                      <a:pt x="3543668" y="33955"/>
                      <a:pt x="3527780" y="34156"/>
                    </a:cubicBezTo>
                    <a:close/>
                    <a:moveTo>
                      <a:pt x="3337786" y="34156"/>
                    </a:moveTo>
                    <a:lnTo>
                      <a:pt x="3337786" y="104524"/>
                    </a:lnTo>
                    <a:lnTo>
                      <a:pt x="3364310" y="104524"/>
                    </a:lnTo>
                    <a:cubicBezTo>
                      <a:pt x="3380066" y="104610"/>
                      <a:pt x="3391795" y="101751"/>
                      <a:pt x="3399494" y="95947"/>
                    </a:cubicBezTo>
                    <a:cubicBezTo>
                      <a:pt x="3407194" y="90142"/>
                      <a:pt x="3411030" y="80871"/>
                      <a:pt x="3411002" y="68134"/>
                    </a:cubicBezTo>
                    <a:cubicBezTo>
                      <a:pt x="3411007" y="55401"/>
                      <a:pt x="3407052" y="46505"/>
                      <a:pt x="3399138" y="41445"/>
                    </a:cubicBezTo>
                    <a:cubicBezTo>
                      <a:pt x="3391224" y="36385"/>
                      <a:pt x="3379322" y="33955"/>
                      <a:pt x="3363434" y="34156"/>
                    </a:cubicBezTo>
                    <a:close/>
                    <a:moveTo>
                      <a:pt x="2956134" y="31089"/>
                    </a:moveTo>
                    <a:cubicBezTo>
                      <a:pt x="2945589" y="31093"/>
                      <a:pt x="2937249" y="37056"/>
                      <a:pt x="2931116" y="48978"/>
                    </a:cubicBezTo>
                    <a:cubicBezTo>
                      <a:pt x="2924982" y="60901"/>
                      <a:pt x="2921849" y="78754"/>
                      <a:pt x="2921717" y="102538"/>
                    </a:cubicBezTo>
                    <a:cubicBezTo>
                      <a:pt x="2921849" y="126751"/>
                      <a:pt x="2924982" y="144897"/>
                      <a:pt x="2931116" y="156974"/>
                    </a:cubicBezTo>
                    <a:cubicBezTo>
                      <a:pt x="2937249" y="169051"/>
                      <a:pt x="2945589" y="175087"/>
                      <a:pt x="2956134" y="175082"/>
                    </a:cubicBezTo>
                    <a:cubicBezTo>
                      <a:pt x="2966574" y="175087"/>
                      <a:pt x="2974849" y="169051"/>
                      <a:pt x="2980960" y="156974"/>
                    </a:cubicBezTo>
                    <a:cubicBezTo>
                      <a:pt x="2987071" y="144897"/>
                      <a:pt x="2990194" y="126751"/>
                      <a:pt x="2990332" y="102538"/>
                    </a:cubicBezTo>
                    <a:cubicBezTo>
                      <a:pt x="2990194" y="78754"/>
                      <a:pt x="2987071" y="60901"/>
                      <a:pt x="2980960" y="48978"/>
                    </a:cubicBezTo>
                    <a:cubicBezTo>
                      <a:pt x="2974849" y="37056"/>
                      <a:pt x="2966574" y="31093"/>
                      <a:pt x="2956134" y="31089"/>
                    </a:cubicBezTo>
                    <a:close/>
                    <a:moveTo>
                      <a:pt x="2805483" y="31089"/>
                    </a:moveTo>
                    <a:cubicBezTo>
                      <a:pt x="2794938" y="31093"/>
                      <a:pt x="2786599" y="37056"/>
                      <a:pt x="2780465" y="48978"/>
                    </a:cubicBezTo>
                    <a:cubicBezTo>
                      <a:pt x="2774332" y="60901"/>
                      <a:pt x="2771199" y="78754"/>
                      <a:pt x="2771067" y="102538"/>
                    </a:cubicBezTo>
                    <a:cubicBezTo>
                      <a:pt x="2771199" y="126751"/>
                      <a:pt x="2774332" y="144897"/>
                      <a:pt x="2780465" y="156974"/>
                    </a:cubicBezTo>
                    <a:cubicBezTo>
                      <a:pt x="2786599" y="169051"/>
                      <a:pt x="2794938" y="175087"/>
                      <a:pt x="2805483" y="175082"/>
                    </a:cubicBezTo>
                    <a:cubicBezTo>
                      <a:pt x="2815923" y="175087"/>
                      <a:pt x="2824199" y="169051"/>
                      <a:pt x="2830309" y="156974"/>
                    </a:cubicBezTo>
                    <a:cubicBezTo>
                      <a:pt x="2836420" y="144897"/>
                      <a:pt x="2839544" y="126751"/>
                      <a:pt x="2839681" y="102538"/>
                    </a:cubicBezTo>
                    <a:cubicBezTo>
                      <a:pt x="2839544" y="78754"/>
                      <a:pt x="2836420" y="60901"/>
                      <a:pt x="2830309" y="48978"/>
                    </a:cubicBezTo>
                    <a:cubicBezTo>
                      <a:pt x="2824199" y="37056"/>
                      <a:pt x="2815923" y="31093"/>
                      <a:pt x="2805483" y="31089"/>
                    </a:cubicBezTo>
                    <a:close/>
                    <a:moveTo>
                      <a:pt x="2654832" y="31089"/>
                    </a:moveTo>
                    <a:cubicBezTo>
                      <a:pt x="2644287" y="31093"/>
                      <a:pt x="2635948" y="37056"/>
                      <a:pt x="2629814" y="48978"/>
                    </a:cubicBezTo>
                    <a:cubicBezTo>
                      <a:pt x="2623681" y="60901"/>
                      <a:pt x="2620548" y="78754"/>
                      <a:pt x="2620416" y="102538"/>
                    </a:cubicBezTo>
                    <a:cubicBezTo>
                      <a:pt x="2620548" y="126751"/>
                      <a:pt x="2623681" y="144897"/>
                      <a:pt x="2629814" y="156974"/>
                    </a:cubicBezTo>
                    <a:cubicBezTo>
                      <a:pt x="2635948" y="169051"/>
                      <a:pt x="2644287" y="175087"/>
                      <a:pt x="2654832" y="175082"/>
                    </a:cubicBezTo>
                    <a:cubicBezTo>
                      <a:pt x="2665273" y="175087"/>
                      <a:pt x="2673548" y="169051"/>
                      <a:pt x="2679659" y="156974"/>
                    </a:cubicBezTo>
                    <a:cubicBezTo>
                      <a:pt x="2685770" y="144897"/>
                      <a:pt x="2688893" y="126751"/>
                      <a:pt x="2689031" y="102538"/>
                    </a:cubicBezTo>
                    <a:cubicBezTo>
                      <a:pt x="2688893" y="78754"/>
                      <a:pt x="2685770" y="60901"/>
                      <a:pt x="2679659" y="48978"/>
                    </a:cubicBezTo>
                    <a:cubicBezTo>
                      <a:pt x="2673548" y="37056"/>
                      <a:pt x="2665273" y="31093"/>
                      <a:pt x="2654832" y="31089"/>
                    </a:cubicBezTo>
                    <a:close/>
                    <a:moveTo>
                      <a:pt x="1530377" y="28020"/>
                    </a:moveTo>
                    <a:cubicBezTo>
                      <a:pt x="1526656" y="32746"/>
                      <a:pt x="1522703" y="37443"/>
                      <a:pt x="1518517" y="42113"/>
                    </a:cubicBezTo>
                    <a:cubicBezTo>
                      <a:pt x="1514330" y="46783"/>
                      <a:pt x="1509884" y="51372"/>
                      <a:pt x="1505177" y="55877"/>
                    </a:cubicBezTo>
                    <a:lnTo>
                      <a:pt x="1570697" y="55877"/>
                    </a:lnTo>
                    <a:cubicBezTo>
                      <a:pt x="1574476" y="51947"/>
                      <a:pt x="1578202" y="47524"/>
                      <a:pt x="1581872" y="42607"/>
                    </a:cubicBezTo>
                    <a:cubicBezTo>
                      <a:pt x="1585543" y="37690"/>
                      <a:pt x="1588830" y="32828"/>
                      <a:pt x="1591733" y="28020"/>
                    </a:cubicBezTo>
                    <a:close/>
                    <a:moveTo>
                      <a:pt x="2393522" y="25624"/>
                    </a:moveTo>
                    <a:lnTo>
                      <a:pt x="2400097" y="27596"/>
                    </a:lnTo>
                    <a:cubicBezTo>
                      <a:pt x="2396777" y="50710"/>
                      <a:pt x="2392020" y="71700"/>
                      <a:pt x="2385825" y="90568"/>
                    </a:cubicBezTo>
                    <a:cubicBezTo>
                      <a:pt x="2379630" y="109435"/>
                      <a:pt x="2372189" y="126208"/>
                      <a:pt x="2363502" y="140885"/>
                    </a:cubicBezTo>
                    <a:cubicBezTo>
                      <a:pt x="2369291" y="151220"/>
                      <a:pt x="2375956" y="160460"/>
                      <a:pt x="2383497" y="168605"/>
                    </a:cubicBezTo>
                    <a:cubicBezTo>
                      <a:pt x="2391039" y="176749"/>
                      <a:pt x="2399567" y="183578"/>
                      <a:pt x="2409080" y="189093"/>
                    </a:cubicBezTo>
                    <a:cubicBezTo>
                      <a:pt x="2407720" y="190115"/>
                      <a:pt x="2406333" y="191357"/>
                      <a:pt x="2404917" y="192818"/>
                    </a:cubicBezTo>
                    <a:cubicBezTo>
                      <a:pt x="2403501" y="194279"/>
                      <a:pt x="2402333" y="195740"/>
                      <a:pt x="2401411" y="197200"/>
                    </a:cubicBezTo>
                    <a:cubicBezTo>
                      <a:pt x="2392344" y="191613"/>
                      <a:pt x="2384183" y="184929"/>
                      <a:pt x="2376924" y="177150"/>
                    </a:cubicBezTo>
                    <a:cubicBezTo>
                      <a:pt x="2369665" y="169372"/>
                      <a:pt x="2363145" y="160497"/>
                      <a:pt x="2357366" y="150527"/>
                    </a:cubicBezTo>
                    <a:cubicBezTo>
                      <a:pt x="2350555" y="160830"/>
                      <a:pt x="2343305" y="170024"/>
                      <a:pt x="2335618" y="178109"/>
                    </a:cubicBezTo>
                    <a:cubicBezTo>
                      <a:pt x="2327930" y="186194"/>
                      <a:pt x="2319914" y="193142"/>
                      <a:pt x="2311568" y="198954"/>
                    </a:cubicBezTo>
                    <a:cubicBezTo>
                      <a:pt x="2310660" y="197575"/>
                      <a:pt x="2309573" y="196114"/>
                      <a:pt x="2308309" y="194571"/>
                    </a:cubicBezTo>
                    <a:cubicBezTo>
                      <a:pt x="2307044" y="193028"/>
                      <a:pt x="2305794" y="191786"/>
                      <a:pt x="2304557" y="190846"/>
                    </a:cubicBezTo>
                    <a:cubicBezTo>
                      <a:pt x="2313134" y="185230"/>
                      <a:pt x="2321397" y="178164"/>
                      <a:pt x="2329345" y="169646"/>
                    </a:cubicBezTo>
                    <a:cubicBezTo>
                      <a:pt x="2337293" y="161126"/>
                      <a:pt x="2344734" y="151321"/>
                      <a:pt x="2351668" y="140227"/>
                    </a:cubicBezTo>
                    <a:cubicBezTo>
                      <a:pt x="2344589" y="125943"/>
                      <a:pt x="2338644" y="110084"/>
                      <a:pt x="2333838" y="92649"/>
                    </a:cubicBezTo>
                    <a:cubicBezTo>
                      <a:pt x="2329030" y="75215"/>
                      <a:pt x="2325114" y="56452"/>
                      <a:pt x="2322087" y="36361"/>
                    </a:cubicBezTo>
                    <a:lnTo>
                      <a:pt x="2309158" y="36361"/>
                    </a:lnTo>
                    <a:lnTo>
                      <a:pt x="2309158" y="26281"/>
                    </a:lnTo>
                    <a:lnTo>
                      <a:pt x="2391769" y="26281"/>
                    </a:lnTo>
                    <a:close/>
                    <a:moveTo>
                      <a:pt x="1847455" y="24733"/>
                    </a:moveTo>
                    <a:lnTo>
                      <a:pt x="1847455" y="43825"/>
                    </a:lnTo>
                    <a:lnTo>
                      <a:pt x="1885803" y="43825"/>
                    </a:lnTo>
                    <a:lnTo>
                      <a:pt x="1885803" y="24733"/>
                    </a:lnTo>
                    <a:close/>
                    <a:moveTo>
                      <a:pt x="1795960" y="24733"/>
                    </a:moveTo>
                    <a:lnTo>
                      <a:pt x="1795960" y="42728"/>
                    </a:lnTo>
                    <a:lnTo>
                      <a:pt x="1795960" y="43825"/>
                    </a:lnTo>
                    <a:lnTo>
                      <a:pt x="1837375" y="43825"/>
                    </a:lnTo>
                    <a:lnTo>
                      <a:pt x="1837375" y="24733"/>
                    </a:lnTo>
                    <a:close/>
                    <a:moveTo>
                      <a:pt x="3630295" y="23227"/>
                    </a:moveTo>
                    <a:lnTo>
                      <a:pt x="3744214" y="23227"/>
                    </a:lnTo>
                    <a:lnTo>
                      <a:pt x="3744214" y="34376"/>
                    </a:lnTo>
                    <a:lnTo>
                      <a:pt x="3693815" y="34376"/>
                    </a:lnTo>
                    <a:lnTo>
                      <a:pt x="3693815" y="182944"/>
                    </a:lnTo>
                    <a:lnTo>
                      <a:pt x="3680475" y="182944"/>
                    </a:lnTo>
                    <a:lnTo>
                      <a:pt x="3680475" y="34376"/>
                    </a:lnTo>
                    <a:lnTo>
                      <a:pt x="3630295" y="34376"/>
                    </a:lnTo>
                    <a:close/>
                    <a:moveTo>
                      <a:pt x="3489012" y="23227"/>
                    </a:moveTo>
                    <a:lnTo>
                      <a:pt x="3530411" y="23227"/>
                    </a:lnTo>
                    <a:cubicBezTo>
                      <a:pt x="3548663" y="23030"/>
                      <a:pt x="3562897" y="26376"/>
                      <a:pt x="3573113" y="33268"/>
                    </a:cubicBezTo>
                    <a:cubicBezTo>
                      <a:pt x="3583329" y="40159"/>
                      <a:pt x="3588520" y="51781"/>
                      <a:pt x="3588688" y="68134"/>
                    </a:cubicBezTo>
                    <a:cubicBezTo>
                      <a:pt x="3588516" y="84108"/>
                      <a:pt x="3583388" y="95995"/>
                      <a:pt x="3573305" y="103795"/>
                    </a:cubicBezTo>
                    <a:cubicBezTo>
                      <a:pt x="3563222" y="111596"/>
                      <a:pt x="3549216" y="115481"/>
                      <a:pt x="3531288" y="115453"/>
                    </a:cubicBezTo>
                    <a:lnTo>
                      <a:pt x="3502133" y="115453"/>
                    </a:lnTo>
                    <a:lnTo>
                      <a:pt x="3502133" y="182944"/>
                    </a:lnTo>
                    <a:lnTo>
                      <a:pt x="3489012" y="182944"/>
                    </a:lnTo>
                    <a:close/>
                    <a:moveTo>
                      <a:pt x="3324666" y="23227"/>
                    </a:moveTo>
                    <a:lnTo>
                      <a:pt x="3366065" y="23227"/>
                    </a:lnTo>
                    <a:cubicBezTo>
                      <a:pt x="3384317" y="23030"/>
                      <a:pt x="3398551" y="26376"/>
                      <a:pt x="3408767" y="33268"/>
                    </a:cubicBezTo>
                    <a:cubicBezTo>
                      <a:pt x="3418982" y="40159"/>
                      <a:pt x="3424174" y="51781"/>
                      <a:pt x="3424342" y="68134"/>
                    </a:cubicBezTo>
                    <a:cubicBezTo>
                      <a:pt x="3424170" y="84108"/>
                      <a:pt x="3419042" y="95995"/>
                      <a:pt x="3408959" y="103795"/>
                    </a:cubicBezTo>
                    <a:cubicBezTo>
                      <a:pt x="3398876" y="111596"/>
                      <a:pt x="3384870" y="115481"/>
                      <a:pt x="3366942" y="115453"/>
                    </a:cubicBezTo>
                    <a:lnTo>
                      <a:pt x="3337786" y="115453"/>
                    </a:lnTo>
                    <a:lnTo>
                      <a:pt x="3337786" y="182944"/>
                    </a:lnTo>
                    <a:lnTo>
                      <a:pt x="3324666" y="182944"/>
                    </a:lnTo>
                    <a:close/>
                    <a:moveTo>
                      <a:pt x="2470012" y="23227"/>
                    </a:moveTo>
                    <a:lnTo>
                      <a:pt x="2542971" y="23227"/>
                    </a:lnTo>
                    <a:lnTo>
                      <a:pt x="2542971" y="34376"/>
                    </a:lnTo>
                    <a:lnTo>
                      <a:pt x="2481406" y="34376"/>
                    </a:lnTo>
                    <a:lnTo>
                      <a:pt x="2476804" y="88070"/>
                    </a:lnTo>
                    <a:cubicBezTo>
                      <a:pt x="2480590" y="85743"/>
                      <a:pt x="2484633" y="83893"/>
                      <a:pt x="2488939" y="82523"/>
                    </a:cubicBezTo>
                    <a:cubicBezTo>
                      <a:pt x="2493244" y="81153"/>
                      <a:pt x="2498110" y="80451"/>
                      <a:pt x="2503538" y="80420"/>
                    </a:cubicBezTo>
                    <a:cubicBezTo>
                      <a:pt x="2517014" y="80336"/>
                      <a:pt x="2528184" y="84441"/>
                      <a:pt x="2537052" y="92734"/>
                    </a:cubicBezTo>
                    <a:cubicBezTo>
                      <a:pt x="2545918" y="101028"/>
                      <a:pt x="2550515" y="114010"/>
                      <a:pt x="2550843" y="131682"/>
                    </a:cubicBezTo>
                    <a:cubicBezTo>
                      <a:pt x="2550697" y="143253"/>
                      <a:pt x="2548264" y="153059"/>
                      <a:pt x="2543546" y="161103"/>
                    </a:cubicBezTo>
                    <a:cubicBezTo>
                      <a:pt x="2538826" y="169146"/>
                      <a:pt x="2532695" y="175265"/>
                      <a:pt x="2525152" y="179460"/>
                    </a:cubicBezTo>
                    <a:cubicBezTo>
                      <a:pt x="2517608" y="183655"/>
                      <a:pt x="2509528" y="185765"/>
                      <a:pt x="2500908" y="185792"/>
                    </a:cubicBezTo>
                    <a:cubicBezTo>
                      <a:pt x="2488665" y="185556"/>
                      <a:pt x="2478640" y="183351"/>
                      <a:pt x="2470834" y="179177"/>
                    </a:cubicBezTo>
                    <a:cubicBezTo>
                      <a:pt x="2463027" y="175002"/>
                      <a:pt x="2456618" y="170277"/>
                      <a:pt x="2451605" y="164999"/>
                    </a:cubicBezTo>
                    <a:lnTo>
                      <a:pt x="2458617" y="156012"/>
                    </a:lnTo>
                    <a:cubicBezTo>
                      <a:pt x="2463087" y="161017"/>
                      <a:pt x="2468610" y="165364"/>
                      <a:pt x="2475189" y="169055"/>
                    </a:cubicBezTo>
                    <a:cubicBezTo>
                      <a:pt x="2481767" y="172744"/>
                      <a:pt x="2490194" y="174681"/>
                      <a:pt x="2500471" y="174864"/>
                    </a:cubicBezTo>
                    <a:cubicBezTo>
                      <a:pt x="2510843" y="174699"/>
                      <a:pt x="2519571" y="170808"/>
                      <a:pt x="2526656" y="163191"/>
                    </a:cubicBezTo>
                    <a:cubicBezTo>
                      <a:pt x="2533742" y="155574"/>
                      <a:pt x="2537430" y="145217"/>
                      <a:pt x="2537722" y="132120"/>
                    </a:cubicBezTo>
                    <a:cubicBezTo>
                      <a:pt x="2537594" y="119287"/>
                      <a:pt x="2534290" y="109277"/>
                      <a:pt x="2527807" y="102089"/>
                    </a:cubicBezTo>
                    <a:cubicBezTo>
                      <a:pt x="2521324" y="94902"/>
                      <a:pt x="2512431" y="91248"/>
                      <a:pt x="2501128" y="91129"/>
                    </a:cubicBezTo>
                    <a:cubicBezTo>
                      <a:pt x="2495430" y="91166"/>
                      <a:pt x="2490391" y="92079"/>
                      <a:pt x="2486008" y="93869"/>
                    </a:cubicBezTo>
                    <a:cubicBezTo>
                      <a:pt x="2481626" y="95660"/>
                      <a:pt x="2477243" y="98108"/>
                      <a:pt x="2472860" y="101213"/>
                    </a:cubicBezTo>
                    <a:lnTo>
                      <a:pt x="2464534" y="96171"/>
                    </a:lnTo>
                    <a:close/>
                    <a:moveTo>
                      <a:pt x="2236627" y="21461"/>
                    </a:moveTo>
                    <a:lnTo>
                      <a:pt x="2236627" y="56959"/>
                    </a:lnTo>
                    <a:lnTo>
                      <a:pt x="2280890" y="56959"/>
                    </a:lnTo>
                    <a:lnTo>
                      <a:pt x="2280890" y="21461"/>
                    </a:lnTo>
                    <a:close/>
                    <a:moveTo>
                      <a:pt x="10492" y="20789"/>
                    </a:moveTo>
                    <a:lnTo>
                      <a:pt x="10492" y="176836"/>
                    </a:lnTo>
                    <a:lnTo>
                      <a:pt x="169167" y="176836"/>
                    </a:lnTo>
                    <a:lnTo>
                      <a:pt x="169167" y="20789"/>
                    </a:lnTo>
                    <a:close/>
                    <a:moveTo>
                      <a:pt x="2956134" y="20379"/>
                    </a:moveTo>
                    <a:cubicBezTo>
                      <a:pt x="2970747" y="20337"/>
                      <a:pt x="2982177" y="27099"/>
                      <a:pt x="2990425" y="40665"/>
                    </a:cubicBezTo>
                    <a:cubicBezTo>
                      <a:pt x="2998673" y="54231"/>
                      <a:pt x="3002868" y="74856"/>
                      <a:pt x="3003014" y="102538"/>
                    </a:cubicBezTo>
                    <a:cubicBezTo>
                      <a:pt x="3002868" y="130554"/>
                      <a:pt x="2998673" y="151443"/>
                      <a:pt x="2990425" y="165205"/>
                    </a:cubicBezTo>
                    <a:cubicBezTo>
                      <a:pt x="2982177" y="178968"/>
                      <a:pt x="2970747" y="185830"/>
                      <a:pt x="2956134" y="185792"/>
                    </a:cubicBezTo>
                    <a:cubicBezTo>
                      <a:pt x="2941416" y="185830"/>
                      <a:pt x="2929921" y="178968"/>
                      <a:pt x="2921651" y="165205"/>
                    </a:cubicBezTo>
                    <a:cubicBezTo>
                      <a:pt x="2913380" y="151443"/>
                      <a:pt x="2909175" y="130554"/>
                      <a:pt x="2909035" y="102538"/>
                    </a:cubicBezTo>
                    <a:cubicBezTo>
                      <a:pt x="2909175" y="74856"/>
                      <a:pt x="2913380" y="54231"/>
                      <a:pt x="2921651" y="40665"/>
                    </a:cubicBezTo>
                    <a:cubicBezTo>
                      <a:pt x="2929921" y="27099"/>
                      <a:pt x="2941416" y="20337"/>
                      <a:pt x="2956134" y="20379"/>
                    </a:cubicBezTo>
                    <a:close/>
                    <a:moveTo>
                      <a:pt x="2805483" y="20379"/>
                    </a:moveTo>
                    <a:cubicBezTo>
                      <a:pt x="2820096" y="20337"/>
                      <a:pt x="2831527" y="27099"/>
                      <a:pt x="2839774" y="40665"/>
                    </a:cubicBezTo>
                    <a:cubicBezTo>
                      <a:pt x="2848022" y="54231"/>
                      <a:pt x="2852218" y="74856"/>
                      <a:pt x="2852363" y="102538"/>
                    </a:cubicBezTo>
                    <a:cubicBezTo>
                      <a:pt x="2852218" y="130554"/>
                      <a:pt x="2848022" y="151443"/>
                      <a:pt x="2839774" y="165205"/>
                    </a:cubicBezTo>
                    <a:cubicBezTo>
                      <a:pt x="2831527" y="178968"/>
                      <a:pt x="2820096" y="185830"/>
                      <a:pt x="2805483" y="185792"/>
                    </a:cubicBezTo>
                    <a:cubicBezTo>
                      <a:pt x="2790765" y="185830"/>
                      <a:pt x="2779271" y="178968"/>
                      <a:pt x="2771000" y="165205"/>
                    </a:cubicBezTo>
                    <a:cubicBezTo>
                      <a:pt x="2762730" y="151443"/>
                      <a:pt x="2758525" y="130554"/>
                      <a:pt x="2758384" y="102538"/>
                    </a:cubicBezTo>
                    <a:cubicBezTo>
                      <a:pt x="2758525" y="74856"/>
                      <a:pt x="2762730" y="54231"/>
                      <a:pt x="2771000" y="40665"/>
                    </a:cubicBezTo>
                    <a:cubicBezTo>
                      <a:pt x="2779271" y="27099"/>
                      <a:pt x="2790765" y="20337"/>
                      <a:pt x="2805483" y="20379"/>
                    </a:cubicBezTo>
                    <a:close/>
                    <a:moveTo>
                      <a:pt x="2654832" y="20379"/>
                    </a:moveTo>
                    <a:cubicBezTo>
                      <a:pt x="2669446" y="20337"/>
                      <a:pt x="2680876" y="27099"/>
                      <a:pt x="2689124" y="40665"/>
                    </a:cubicBezTo>
                    <a:cubicBezTo>
                      <a:pt x="2697371" y="54231"/>
                      <a:pt x="2701567" y="74856"/>
                      <a:pt x="2701713" y="102538"/>
                    </a:cubicBezTo>
                    <a:cubicBezTo>
                      <a:pt x="2701567" y="130554"/>
                      <a:pt x="2697371" y="151443"/>
                      <a:pt x="2689124" y="165205"/>
                    </a:cubicBezTo>
                    <a:cubicBezTo>
                      <a:pt x="2680876" y="178968"/>
                      <a:pt x="2669446" y="185830"/>
                      <a:pt x="2654832" y="185792"/>
                    </a:cubicBezTo>
                    <a:cubicBezTo>
                      <a:pt x="2640114" y="185830"/>
                      <a:pt x="2628620" y="178968"/>
                      <a:pt x="2620350" y="165205"/>
                    </a:cubicBezTo>
                    <a:cubicBezTo>
                      <a:pt x="2612079" y="151443"/>
                      <a:pt x="2607874" y="130554"/>
                      <a:pt x="2607733" y="102538"/>
                    </a:cubicBezTo>
                    <a:cubicBezTo>
                      <a:pt x="2607874" y="74856"/>
                      <a:pt x="2612079" y="54231"/>
                      <a:pt x="2620350" y="40665"/>
                    </a:cubicBezTo>
                    <a:cubicBezTo>
                      <a:pt x="2628620" y="27099"/>
                      <a:pt x="2640114" y="20337"/>
                      <a:pt x="2654832" y="20379"/>
                    </a:cubicBezTo>
                    <a:close/>
                    <a:moveTo>
                      <a:pt x="3065369" y="13353"/>
                    </a:moveTo>
                    <a:lnTo>
                      <a:pt x="3251628" y="13353"/>
                    </a:lnTo>
                    <a:lnTo>
                      <a:pt x="3251628" y="23433"/>
                    </a:lnTo>
                    <a:lnTo>
                      <a:pt x="3163758" y="23433"/>
                    </a:lnTo>
                    <a:cubicBezTo>
                      <a:pt x="3161544" y="28546"/>
                      <a:pt x="3159233" y="33713"/>
                      <a:pt x="3156828" y="38936"/>
                    </a:cubicBezTo>
                    <a:cubicBezTo>
                      <a:pt x="3154422" y="44159"/>
                      <a:pt x="3152057" y="48998"/>
                      <a:pt x="3149733" y="53453"/>
                    </a:cubicBezTo>
                    <a:lnTo>
                      <a:pt x="3227962" y="53453"/>
                    </a:lnTo>
                    <a:lnTo>
                      <a:pt x="3227962" y="155566"/>
                    </a:lnTo>
                    <a:lnTo>
                      <a:pt x="3217006" y="155566"/>
                    </a:lnTo>
                    <a:lnTo>
                      <a:pt x="3217006" y="63533"/>
                    </a:lnTo>
                    <a:lnTo>
                      <a:pt x="3099334" y="63533"/>
                    </a:lnTo>
                    <a:lnTo>
                      <a:pt x="3099334" y="155566"/>
                    </a:lnTo>
                    <a:lnTo>
                      <a:pt x="3088816" y="155566"/>
                    </a:lnTo>
                    <a:lnTo>
                      <a:pt x="3088816" y="53453"/>
                    </a:lnTo>
                    <a:lnTo>
                      <a:pt x="3138558" y="53453"/>
                    </a:lnTo>
                    <a:cubicBezTo>
                      <a:pt x="3140904" y="49052"/>
                      <a:pt x="3143223" y="44159"/>
                      <a:pt x="3145515" y="38772"/>
                    </a:cubicBezTo>
                    <a:cubicBezTo>
                      <a:pt x="3147806" y="33385"/>
                      <a:pt x="3149797" y="28272"/>
                      <a:pt x="3151486" y="23433"/>
                    </a:cubicBezTo>
                    <a:lnTo>
                      <a:pt x="3065369" y="23433"/>
                    </a:lnTo>
                    <a:close/>
                    <a:moveTo>
                      <a:pt x="2210112" y="11600"/>
                    </a:moveTo>
                    <a:lnTo>
                      <a:pt x="2308720" y="11600"/>
                    </a:lnTo>
                    <a:lnTo>
                      <a:pt x="2308720" y="21461"/>
                    </a:lnTo>
                    <a:lnTo>
                      <a:pt x="2291190" y="21461"/>
                    </a:lnTo>
                    <a:lnTo>
                      <a:pt x="2291190" y="143076"/>
                    </a:lnTo>
                    <a:lnTo>
                      <a:pt x="2310473" y="139570"/>
                    </a:lnTo>
                    <a:lnTo>
                      <a:pt x="2311131" y="148992"/>
                    </a:lnTo>
                    <a:lnTo>
                      <a:pt x="2291190" y="152718"/>
                    </a:lnTo>
                    <a:lnTo>
                      <a:pt x="2291190" y="198735"/>
                    </a:lnTo>
                    <a:lnTo>
                      <a:pt x="2280890" y="198735"/>
                    </a:lnTo>
                    <a:lnTo>
                      <a:pt x="2280890" y="154690"/>
                    </a:lnTo>
                    <a:cubicBezTo>
                      <a:pt x="2267980" y="157100"/>
                      <a:pt x="2255563" y="159346"/>
                      <a:pt x="2243639" y="161428"/>
                    </a:cubicBezTo>
                    <a:cubicBezTo>
                      <a:pt x="2231715" y="163510"/>
                      <a:pt x="2220831" y="165427"/>
                      <a:pt x="2210989" y="167180"/>
                    </a:cubicBezTo>
                    <a:lnTo>
                      <a:pt x="2208578" y="156881"/>
                    </a:lnTo>
                    <a:lnTo>
                      <a:pt x="2226328" y="154033"/>
                    </a:lnTo>
                    <a:lnTo>
                      <a:pt x="2226328" y="21461"/>
                    </a:lnTo>
                    <a:lnTo>
                      <a:pt x="2210112" y="21461"/>
                    </a:lnTo>
                    <a:close/>
                    <a:moveTo>
                      <a:pt x="3820484" y="10723"/>
                    </a:moveTo>
                    <a:lnTo>
                      <a:pt x="3968176" y="10723"/>
                    </a:lnTo>
                    <a:lnTo>
                      <a:pt x="3968176" y="87199"/>
                    </a:lnTo>
                    <a:lnTo>
                      <a:pt x="3820484" y="87199"/>
                    </a:lnTo>
                    <a:lnTo>
                      <a:pt x="3820484" y="77338"/>
                    </a:lnTo>
                    <a:lnTo>
                      <a:pt x="3958096" y="77338"/>
                    </a:lnTo>
                    <a:lnTo>
                      <a:pt x="3958096" y="53234"/>
                    </a:lnTo>
                    <a:lnTo>
                      <a:pt x="3830126" y="53234"/>
                    </a:lnTo>
                    <a:lnTo>
                      <a:pt x="3830126" y="44469"/>
                    </a:lnTo>
                    <a:lnTo>
                      <a:pt x="3958096" y="44469"/>
                    </a:lnTo>
                    <a:lnTo>
                      <a:pt x="3958096" y="20584"/>
                    </a:lnTo>
                    <a:lnTo>
                      <a:pt x="3820484" y="20584"/>
                    </a:lnTo>
                    <a:close/>
                    <a:moveTo>
                      <a:pt x="0" y="10299"/>
                    </a:moveTo>
                    <a:lnTo>
                      <a:pt x="179877" y="10299"/>
                    </a:lnTo>
                    <a:lnTo>
                      <a:pt x="179877" y="198721"/>
                    </a:lnTo>
                    <a:lnTo>
                      <a:pt x="169167" y="198721"/>
                    </a:lnTo>
                    <a:lnTo>
                      <a:pt x="169167" y="186888"/>
                    </a:lnTo>
                    <a:lnTo>
                      <a:pt x="10492" y="186888"/>
                    </a:lnTo>
                    <a:lnTo>
                      <a:pt x="10492" y="198721"/>
                    </a:lnTo>
                    <a:lnTo>
                      <a:pt x="0" y="198721"/>
                    </a:lnTo>
                    <a:close/>
                    <a:moveTo>
                      <a:pt x="2021662" y="644"/>
                    </a:moveTo>
                    <a:lnTo>
                      <a:pt x="2032180" y="644"/>
                    </a:lnTo>
                    <a:lnTo>
                      <a:pt x="2032180" y="19270"/>
                    </a:lnTo>
                    <a:lnTo>
                      <a:pt x="2093317" y="19270"/>
                    </a:lnTo>
                    <a:lnTo>
                      <a:pt x="2093317" y="644"/>
                    </a:lnTo>
                    <a:lnTo>
                      <a:pt x="2103616" y="644"/>
                    </a:lnTo>
                    <a:lnTo>
                      <a:pt x="2103616" y="19270"/>
                    </a:lnTo>
                    <a:lnTo>
                      <a:pt x="2157959" y="19270"/>
                    </a:lnTo>
                    <a:lnTo>
                      <a:pt x="2157959" y="29130"/>
                    </a:lnTo>
                    <a:lnTo>
                      <a:pt x="2103616" y="29130"/>
                    </a:lnTo>
                    <a:lnTo>
                      <a:pt x="2103616" y="48413"/>
                    </a:lnTo>
                    <a:lnTo>
                      <a:pt x="2093317" y="48413"/>
                    </a:lnTo>
                    <a:lnTo>
                      <a:pt x="2093317" y="29130"/>
                    </a:lnTo>
                    <a:lnTo>
                      <a:pt x="2032180" y="29130"/>
                    </a:lnTo>
                    <a:lnTo>
                      <a:pt x="2032180" y="49070"/>
                    </a:lnTo>
                    <a:lnTo>
                      <a:pt x="2021662" y="49070"/>
                    </a:lnTo>
                    <a:lnTo>
                      <a:pt x="2021662" y="29130"/>
                    </a:lnTo>
                    <a:lnTo>
                      <a:pt x="1967319" y="29130"/>
                    </a:lnTo>
                    <a:lnTo>
                      <a:pt x="1967319" y="19270"/>
                    </a:lnTo>
                    <a:lnTo>
                      <a:pt x="2021662" y="19270"/>
                    </a:lnTo>
                    <a:close/>
                    <a:moveTo>
                      <a:pt x="4166762" y="438"/>
                    </a:moveTo>
                    <a:lnTo>
                      <a:pt x="4177060" y="438"/>
                    </a:lnTo>
                    <a:cubicBezTo>
                      <a:pt x="4177316" y="8582"/>
                      <a:pt x="4177900" y="16398"/>
                      <a:pt x="4178814" y="23884"/>
                    </a:cubicBezTo>
                    <a:lnTo>
                      <a:pt x="4247838" y="23884"/>
                    </a:lnTo>
                    <a:lnTo>
                      <a:pt x="4247838" y="33061"/>
                    </a:lnTo>
                    <a:lnTo>
                      <a:pt x="4179909" y="33061"/>
                    </a:lnTo>
                    <a:cubicBezTo>
                      <a:pt x="4181685" y="44716"/>
                      <a:pt x="4183994" y="55493"/>
                      <a:pt x="4186838" y="65393"/>
                    </a:cubicBezTo>
                    <a:cubicBezTo>
                      <a:pt x="4189684" y="75294"/>
                      <a:pt x="4192925" y="84095"/>
                      <a:pt x="4196563" y="91796"/>
                    </a:cubicBezTo>
                    <a:cubicBezTo>
                      <a:pt x="4201940" y="85110"/>
                      <a:pt x="4206798" y="77998"/>
                      <a:pt x="4211134" y="70461"/>
                    </a:cubicBezTo>
                    <a:cubicBezTo>
                      <a:pt x="4215472" y="62925"/>
                      <a:pt x="4219234" y="54994"/>
                      <a:pt x="4222420" y="46668"/>
                    </a:cubicBezTo>
                    <a:lnTo>
                      <a:pt x="4232062" y="49083"/>
                    </a:lnTo>
                    <a:cubicBezTo>
                      <a:pt x="4228218" y="59053"/>
                      <a:pt x="4223744" y="68407"/>
                      <a:pt x="4218640" y="77146"/>
                    </a:cubicBezTo>
                    <a:cubicBezTo>
                      <a:pt x="4213536" y="85885"/>
                      <a:pt x="4207857" y="93986"/>
                      <a:pt x="4201602" y="101447"/>
                    </a:cubicBezTo>
                    <a:cubicBezTo>
                      <a:pt x="4206250" y="109593"/>
                      <a:pt x="4211090" y="115854"/>
                      <a:pt x="4216120" y="120228"/>
                    </a:cubicBezTo>
                    <a:cubicBezTo>
                      <a:pt x="4221150" y="124604"/>
                      <a:pt x="4226100" y="126814"/>
                      <a:pt x="4230966" y="126860"/>
                    </a:cubicBezTo>
                    <a:cubicBezTo>
                      <a:pt x="4233568" y="126850"/>
                      <a:pt x="4235540" y="124621"/>
                      <a:pt x="4236883" y="120172"/>
                    </a:cubicBezTo>
                    <a:cubicBezTo>
                      <a:pt x="4238224" y="115724"/>
                      <a:pt x="4239101" y="108458"/>
                      <a:pt x="4239512" y="98376"/>
                    </a:cubicBezTo>
                    <a:cubicBezTo>
                      <a:pt x="4240768" y="99487"/>
                      <a:pt x="4242201" y="100447"/>
                      <a:pt x="4243812" y="101255"/>
                    </a:cubicBezTo>
                    <a:cubicBezTo>
                      <a:pt x="4245424" y="102064"/>
                      <a:pt x="4246912" y="102640"/>
                      <a:pt x="4248277" y="102982"/>
                    </a:cubicBezTo>
                    <a:cubicBezTo>
                      <a:pt x="4247510" y="115602"/>
                      <a:pt x="4245812" y="124429"/>
                      <a:pt x="4243182" y="129464"/>
                    </a:cubicBezTo>
                    <a:cubicBezTo>
                      <a:pt x="4240553" y="134498"/>
                      <a:pt x="4236334" y="136917"/>
                      <a:pt x="4230528" y="136721"/>
                    </a:cubicBezTo>
                    <a:cubicBezTo>
                      <a:pt x="4224018" y="136648"/>
                      <a:pt x="4217699" y="134220"/>
                      <a:pt x="4211573" y="129437"/>
                    </a:cubicBezTo>
                    <a:cubicBezTo>
                      <a:pt x="4205447" y="124654"/>
                      <a:pt x="4199786" y="117956"/>
                      <a:pt x="4194590" y="109343"/>
                    </a:cubicBezTo>
                    <a:cubicBezTo>
                      <a:pt x="4189865" y="114253"/>
                      <a:pt x="4184908" y="118813"/>
                      <a:pt x="4179717" y="123023"/>
                    </a:cubicBezTo>
                    <a:cubicBezTo>
                      <a:pt x="4174526" y="127233"/>
                      <a:pt x="4169186" y="131142"/>
                      <a:pt x="4163694" y="134749"/>
                    </a:cubicBezTo>
                    <a:cubicBezTo>
                      <a:pt x="4162844" y="133695"/>
                      <a:pt x="4161640" y="132462"/>
                      <a:pt x="4160078" y="131052"/>
                    </a:cubicBezTo>
                    <a:cubicBezTo>
                      <a:pt x="4158516" y="129641"/>
                      <a:pt x="4157092" y="128463"/>
                      <a:pt x="4155805" y="127518"/>
                    </a:cubicBezTo>
                    <a:cubicBezTo>
                      <a:pt x="4161954" y="123798"/>
                      <a:pt x="4167843" y="119671"/>
                      <a:pt x="4173472" y="115138"/>
                    </a:cubicBezTo>
                    <a:cubicBezTo>
                      <a:pt x="4179102" y="110604"/>
                      <a:pt x="4184387" y="105602"/>
                      <a:pt x="4189332" y="100131"/>
                    </a:cubicBezTo>
                    <a:cubicBezTo>
                      <a:pt x="4184917" y="91208"/>
                      <a:pt x="4181037" y="81095"/>
                      <a:pt x="4177691" y="69795"/>
                    </a:cubicBezTo>
                    <a:cubicBezTo>
                      <a:pt x="4174344" y="58494"/>
                      <a:pt x="4171724" y="46249"/>
                      <a:pt x="4169829" y="33061"/>
                    </a:cubicBezTo>
                    <a:lnTo>
                      <a:pt x="4081082" y="33061"/>
                    </a:lnTo>
                    <a:lnTo>
                      <a:pt x="4081082" y="56296"/>
                    </a:lnTo>
                    <a:cubicBezTo>
                      <a:pt x="4081144" y="64454"/>
                      <a:pt x="4080630" y="73387"/>
                      <a:pt x="4079541" y="83095"/>
                    </a:cubicBezTo>
                    <a:cubicBezTo>
                      <a:pt x="4078450" y="92804"/>
                      <a:pt x="4076410" y="102549"/>
                      <a:pt x="4073421" y="112331"/>
                    </a:cubicBezTo>
                    <a:cubicBezTo>
                      <a:pt x="4070432" y="122113"/>
                      <a:pt x="4066120" y="131193"/>
                      <a:pt x="4060484" y="139571"/>
                    </a:cubicBezTo>
                    <a:cubicBezTo>
                      <a:pt x="4059521" y="138398"/>
                      <a:pt x="4058270" y="137128"/>
                      <a:pt x="4056732" y="135763"/>
                    </a:cubicBezTo>
                    <a:cubicBezTo>
                      <a:pt x="4055194" y="134398"/>
                      <a:pt x="4053888" y="133403"/>
                      <a:pt x="4052814" y="132777"/>
                    </a:cubicBezTo>
                    <a:cubicBezTo>
                      <a:pt x="4058006" y="125004"/>
                      <a:pt x="4061916" y="116627"/>
                      <a:pt x="4064542" y="107648"/>
                    </a:cubicBezTo>
                    <a:cubicBezTo>
                      <a:pt x="4067170" y="98669"/>
                      <a:pt x="4068919" y="89738"/>
                      <a:pt x="4069794" y="80854"/>
                    </a:cubicBezTo>
                    <a:cubicBezTo>
                      <a:pt x="4070667" y="71969"/>
                      <a:pt x="4071070" y="63784"/>
                      <a:pt x="4071003" y="56296"/>
                    </a:cubicBezTo>
                    <a:lnTo>
                      <a:pt x="4071003" y="23884"/>
                    </a:lnTo>
                    <a:lnTo>
                      <a:pt x="4168515" y="23884"/>
                    </a:lnTo>
                    <a:cubicBezTo>
                      <a:pt x="4168072" y="20141"/>
                      <a:pt x="4167697" y="16288"/>
                      <a:pt x="4167392" y="12326"/>
                    </a:cubicBezTo>
                    <a:cubicBezTo>
                      <a:pt x="4167086" y="8363"/>
                      <a:pt x="4166876" y="4401"/>
                      <a:pt x="4166762" y="438"/>
                    </a:cubicBezTo>
                    <a:close/>
                    <a:moveTo>
                      <a:pt x="1786100" y="438"/>
                    </a:moveTo>
                    <a:lnTo>
                      <a:pt x="1795960" y="438"/>
                    </a:lnTo>
                    <a:lnTo>
                      <a:pt x="1795960" y="15996"/>
                    </a:lnTo>
                    <a:lnTo>
                      <a:pt x="1837375" y="15996"/>
                    </a:lnTo>
                    <a:lnTo>
                      <a:pt x="1837375" y="438"/>
                    </a:lnTo>
                    <a:lnTo>
                      <a:pt x="1847455" y="438"/>
                    </a:lnTo>
                    <a:lnTo>
                      <a:pt x="1847455" y="15996"/>
                    </a:lnTo>
                    <a:lnTo>
                      <a:pt x="1895664" y="15996"/>
                    </a:lnTo>
                    <a:lnTo>
                      <a:pt x="1895664" y="52344"/>
                    </a:lnTo>
                    <a:lnTo>
                      <a:pt x="1847455" y="52344"/>
                    </a:lnTo>
                    <a:lnTo>
                      <a:pt x="1847455" y="72750"/>
                    </a:lnTo>
                    <a:lnTo>
                      <a:pt x="1908373" y="72750"/>
                    </a:lnTo>
                    <a:cubicBezTo>
                      <a:pt x="1908364" y="72836"/>
                      <a:pt x="1908327" y="73373"/>
                      <a:pt x="1908263" y="74361"/>
                    </a:cubicBezTo>
                    <a:cubicBezTo>
                      <a:pt x="1908199" y="75348"/>
                      <a:pt x="1908163" y="76268"/>
                      <a:pt x="1908154" y="77118"/>
                    </a:cubicBezTo>
                    <a:cubicBezTo>
                      <a:pt x="1907209" y="84042"/>
                      <a:pt x="1906250" y="89310"/>
                      <a:pt x="1905278" y="92922"/>
                    </a:cubicBezTo>
                    <a:cubicBezTo>
                      <a:pt x="1904305" y="96534"/>
                      <a:pt x="1903073" y="99009"/>
                      <a:pt x="1901580" y="100347"/>
                    </a:cubicBezTo>
                    <a:cubicBezTo>
                      <a:pt x="1900302" y="101433"/>
                      <a:pt x="1898914" y="102218"/>
                      <a:pt x="1897416" y="102702"/>
                    </a:cubicBezTo>
                    <a:cubicBezTo>
                      <a:pt x="1895920" y="103186"/>
                      <a:pt x="1894093" y="103423"/>
                      <a:pt x="1891938" y="103414"/>
                    </a:cubicBezTo>
                    <a:cubicBezTo>
                      <a:pt x="1890208" y="103624"/>
                      <a:pt x="1887697" y="103697"/>
                      <a:pt x="1884406" y="103634"/>
                    </a:cubicBezTo>
                    <a:cubicBezTo>
                      <a:pt x="1881114" y="103570"/>
                      <a:pt x="1877563" y="103423"/>
                      <a:pt x="1873751" y="103195"/>
                    </a:cubicBezTo>
                    <a:cubicBezTo>
                      <a:pt x="1873632" y="101953"/>
                      <a:pt x="1873376" y="100602"/>
                      <a:pt x="1872984" y="99141"/>
                    </a:cubicBezTo>
                    <a:cubicBezTo>
                      <a:pt x="1872591" y="97680"/>
                      <a:pt x="1872116" y="96329"/>
                      <a:pt x="1871560" y="95086"/>
                    </a:cubicBezTo>
                    <a:cubicBezTo>
                      <a:pt x="1875371" y="95507"/>
                      <a:pt x="1878813" y="95763"/>
                      <a:pt x="1881886" y="95854"/>
                    </a:cubicBezTo>
                    <a:cubicBezTo>
                      <a:pt x="1884958" y="95945"/>
                      <a:pt x="1887140" y="95982"/>
                      <a:pt x="1888433" y="95964"/>
                    </a:cubicBezTo>
                    <a:cubicBezTo>
                      <a:pt x="1889733" y="95978"/>
                      <a:pt x="1890802" y="95895"/>
                      <a:pt x="1891637" y="95717"/>
                    </a:cubicBezTo>
                    <a:cubicBezTo>
                      <a:pt x="1892472" y="95539"/>
                      <a:pt x="1893157" y="95183"/>
                      <a:pt x="1893692" y="94648"/>
                    </a:cubicBezTo>
                    <a:cubicBezTo>
                      <a:pt x="1894444" y="93926"/>
                      <a:pt x="1895129" y="92518"/>
                      <a:pt x="1895746" y="90426"/>
                    </a:cubicBezTo>
                    <a:cubicBezTo>
                      <a:pt x="1896362" y="88333"/>
                      <a:pt x="1896992" y="85280"/>
                      <a:pt x="1897636" y="81269"/>
                    </a:cubicBezTo>
                    <a:lnTo>
                      <a:pt x="1847455" y="81269"/>
                    </a:lnTo>
                    <a:lnTo>
                      <a:pt x="1847455" y="104277"/>
                    </a:lnTo>
                    <a:lnTo>
                      <a:pt x="1837375" y="104277"/>
                    </a:lnTo>
                    <a:lnTo>
                      <a:pt x="1837375" y="81269"/>
                    </a:lnTo>
                    <a:lnTo>
                      <a:pt x="1787414" y="81269"/>
                    </a:lnTo>
                    <a:cubicBezTo>
                      <a:pt x="1783091" y="88610"/>
                      <a:pt x="1776070" y="95347"/>
                      <a:pt x="1766351" y="101483"/>
                    </a:cubicBezTo>
                    <a:cubicBezTo>
                      <a:pt x="1756631" y="107619"/>
                      <a:pt x="1743201" y="113151"/>
                      <a:pt x="1726059" y="118082"/>
                    </a:cubicBezTo>
                    <a:cubicBezTo>
                      <a:pt x="1725483" y="116699"/>
                      <a:pt x="1724716" y="115192"/>
                      <a:pt x="1723757" y="113563"/>
                    </a:cubicBezTo>
                    <a:cubicBezTo>
                      <a:pt x="1722799" y="111933"/>
                      <a:pt x="1721813" y="110591"/>
                      <a:pt x="1720800" y="109536"/>
                    </a:cubicBezTo>
                    <a:cubicBezTo>
                      <a:pt x="1734933" y="105688"/>
                      <a:pt x="1746327" y="101387"/>
                      <a:pt x="1754983" y="96635"/>
                    </a:cubicBezTo>
                    <a:cubicBezTo>
                      <a:pt x="1763639" y="91883"/>
                      <a:pt x="1770213" y="86761"/>
                      <a:pt x="1774705" y="81269"/>
                    </a:cubicBezTo>
                    <a:lnTo>
                      <a:pt x="1734166" y="81269"/>
                    </a:lnTo>
                    <a:cubicBezTo>
                      <a:pt x="1735294" y="76062"/>
                      <a:pt x="1736435" y="70068"/>
                      <a:pt x="1737590" y="63288"/>
                    </a:cubicBezTo>
                    <a:cubicBezTo>
                      <a:pt x="1738745" y="56507"/>
                      <a:pt x="1739722" y="50020"/>
                      <a:pt x="1740521" y="43825"/>
                    </a:cubicBezTo>
                    <a:lnTo>
                      <a:pt x="1786100" y="43825"/>
                    </a:lnTo>
                    <a:lnTo>
                      <a:pt x="1786100" y="42728"/>
                    </a:lnTo>
                    <a:lnTo>
                      <a:pt x="1786100" y="24733"/>
                    </a:lnTo>
                    <a:lnTo>
                      <a:pt x="1730003" y="24733"/>
                    </a:lnTo>
                    <a:lnTo>
                      <a:pt x="1730003" y="15996"/>
                    </a:lnTo>
                    <a:lnTo>
                      <a:pt x="1786100" y="15996"/>
                    </a:lnTo>
                    <a:close/>
                    <a:moveTo>
                      <a:pt x="1535855" y="438"/>
                    </a:moveTo>
                    <a:lnTo>
                      <a:pt x="1547469" y="2410"/>
                    </a:lnTo>
                    <a:cubicBezTo>
                      <a:pt x="1545944" y="5044"/>
                      <a:pt x="1544338" y="7719"/>
                      <a:pt x="1542648" y="10436"/>
                    </a:cubicBezTo>
                    <a:cubicBezTo>
                      <a:pt x="1540959" y="13152"/>
                      <a:pt x="1539133" y="15882"/>
                      <a:pt x="1537170" y="18626"/>
                    </a:cubicBezTo>
                    <a:lnTo>
                      <a:pt x="1597649" y="18626"/>
                    </a:lnTo>
                    <a:lnTo>
                      <a:pt x="1599621" y="17968"/>
                    </a:lnTo>
                    <a:lnTo>
                      <a:pt x="1606415" y="22777"/>
                    </a:lnTo>
                    <a:cubicBezTo>
                      <a:pt x="1603278" y="28342"/>
                      <a:pt x="1599635" y="34020"/>
                      <a:pt x="1595485" y="39813"/>
                    </a:cubicBezTo>
                    <a:cubicBezTo>
                      <a:pt x="1591336" y="45605"/>
                      <a:pt x="1587090" y="50960"/>
                      <a:pt x="1582748" y="55877"/>
                    </a:cubicBezTo>
                    <a:lnTo>
                      <a:pt x="1650021" y="55877"/>
                    </a:lnTo>
                    <a:lnTo>
                      <a:pt x="1650021" y="119835"/>
                    </a:lnTo>
                    <a:lnTo>
                      <a:pt x="1591513" y="119835"/>
                    </a:lnTo>
                    <a:lnTo>
                      <a:pt x="1591513" y="177271"/>
                    </a:lnTo>
                    <a:cubicBezTo>
                      <a:pt x="1591363" y="180258"/>
                      <a:pt x="1592158" y="182230"/>
                      <a:pt x="1593897" y="183189"/>
                    </a:cubicBezTo>
                    <a:cubicBezTo>
                      <a:pt x="1595636" y="184148"/>
                      <a:pt x="1599225" y="184587"/>
                      <a:pt x="1604661" y="184505"/>
                    </a:cubicBezTo>
                    <a:lnTo>
                      <a:pt x="1644323" y="184505"/>
                    </a:lnTo>
                    <a:cubicBezTo>
                      <a:pt x="1647707" y="184625"/>
                      <a:pt x="1650266" y="183922"/>
                      <a:pt x="1652002" y="182394"/>
                    </a:cubicBezTo>
                    <a:cubicBezTo>
                      <a:pt x="1653737" y="180866"/>
                      <a:pt x="1654948" y="177792"/>
                      <a:pt x="1655637" y="173170"/>
                    </a:cubicBezTo>
                    <a:cubicBezTo>
                      <a:pt x="1656326" y="168549"/>
                      <a:pt x="1656791" y="161658"/>
                      <a:pt x="1657033" y="152499"/>
                    </a:cubicBezTo>
                    <a:cubicBezTo>
                      <a:pt x="1658494" y="153394"/>
                      <a:pt x="1660119" y="154234"/>
                      <a:pt x="1661908" y="155020"/>
                    </a:cubicBezTo>
                    <a:cubicBezTo>
                      <a:pt x="1663698" y="155805"/>
                      <a:pt x="1665433" y="156426"/>
                      <a:pt x="1667113" y="156883"/>
                    </a:cubicBezTo>
                    <a:cubicBezTo>
                      <a:pt x="1666496" y="171675"/>
                      <a:pt x="1664716" y="181698"/>
                      <a:pt x="1661772" y="186952"/>
                    </a:cubicBezTo>
                    <a:cubicBezTo>
                      <a:pt x="1658827" y="192206"/>
                      <a:pt x="1653158" y="194668"/>
                      <a:pt x="1644762" y="194338"/>
                    </a:cubicBezTo>
                    <a:lnTo>
                      <a:pt x="1604223" y="194338"/>
                    </a:lnTo>
                    <a:cubicBezTo>
                      <a:pt x="1595299" y="194489"/>
                      <a:pt x="1589154" y="193368"/>
                      <a:pt x="1585789" y="190975"/>
                    </a:cubicBezTo>
                    <a:cubicBezTo>
                      <a:pt x="1582425" y="188583"/>
                      <a:pt x="1580827" y="184015"/>
                      <a:pt x="1580996" y="177271"/>
                    </a:cubicBezTo>
                    <a:lnTo>
                      <a:pt x="1580996" y="119835"/>
                    </a:lnTo>
                    <a:lnTo>
                      <a:pt x="1566971" y="119835"/>
                    </a:lnTo>
                    <a:cubicBezTo>
                      <a:pt x="1563586" y="131699"/>
                      <a:pt x="1558475" y="142535"/>
                      <a:pt x="1551640" y="152343"/>
                    </a:cubicBezTo>
                    <a:cubicBezTo>
                      <a:pt x="1544806" y="162152"/>
                      <a:pt x="1535524" y="170777"/>
                      <a:pt x="1523795" y="178219"/>
                    </a:cubicBezTo>
                    <a:cubicBezTo>
                      <a:pt x="1512067" y="185661"/>
                      <a:pt x="1497168" y="191765"/>
                      <a:pt x="1479101" y="196530"/>
                    </a:cubicBezTo>
                    <a:cubicBezTo>
                      <a:pt x="1478503" y="195129"/>
                      <a:pt x="1477617" y="193552"/>
                      <a:pt x="1476444" y="191798"/>
                    </a:cubicBezTo>
                    <a:cubicBezTo>
                      <a:pt x="1475271" y="190045"/>
                      <a:pt x="1474112" y="188634"/>
                      <a:pt x="1472966" y="187564"/>
                    </a:cubicBezTo>
                    <a:cubicBezTo>
                      <a:pt x="1489947" y="183378"/>
                      <a:pt x="1503974" y="177997"/>
                      <a:pt x="1515046" y="171422"/>
                    </a:cubicBezTo>
                    <a:cubicBezTo>
                      <a:pt x="1526119" y="164847"/>
                      <a:pt x="1534903" y="157223"/>
                      <a:pt x="1541399" y="148552"/>
                    </a:cubicBezTo>
                    <a:cubicBezTo>
                      <a:pt x="1547894" y="139882"/>
                      <a:pt x="1552766" y="130309"/>
                      <a:pt x="1556015" y="119835"/>
                    </a:cubicBezTo>
                    <a:lnTo>
                      <a:pt x="1495316" y="119835"/>
                    </a:lnTo>
                    <a:lnTo>
                      <a:pt x="1495316" y="64618"/>
                    </a:lnTo>
                    <a:cubicBezTo>
                      <a:pt x="1492696" y="66900"/>
                      <a:pt x="1490048" y="69073"/>
                      <a:pt x="1487373" y="71138"/>
                    </a:cubicBezTo>
                    <a:cubicBezTo>
                      <a:pt x="1484698" y="73202"/>
                      <a:pt x="1481941" y="75266"/>
                      <a:pt x="1479101" y="77331"/>
                    </a:cubicBezTo>
                    <a:cubicBezTo>
                      <a:pt x="1478170" y="76070"/>
                      <a:pt x="1476964" y="74755"/>
                      <a:pt x="1475486" y="73384"/>
                    </a:cubicBezTo>
                    <a:cubicBezTo>
                      <a:pt x="1474007" y="72014"/>
                      <a:pt x="1472582" y="70918"/>
                      <a:pt x="1471212" y="70095"/>
                    </a:cubicBezTo>
                    <a:cubicBezTo>
                      <a:pt x="1486492" y="59737"/>
                      <a:pt x="1499594" y="48320"/>
                      <a:pt x="1510519" y="35845"/>
                    </a:cubicBezTo>
                    <a:cubicBezTo>
                      <a:pt x="1521443" y="23370"/>
                      <a:pt x="1529889" y="11568"/>
                      <a:pt x="1535855" y="438"/>
                    </a:cubicBezTo>
                    <a:close/>
                    <a:moveTo>
                      <a:pt x="288579" y="438"/>
                    </a:moveTo>
                    <a:lnTo>
                      <a:pt x="298001" y="3506"/>
                    </a:lnTo>
                    <a:cubicBezTo>
                      <a:pt x="296357" y="6811"/>
                      <a:pt x="294550" y="10116"/>
                      <a:pt x="292577" y="13421"/>
                    </a:cubicBezTo>
                    <a:cubicBezTo>
                      <a:pt x="290605" y="16727"/>
                      <a:pt x="288469" y="19922"/>
                      <a:pt x="286168" y="23008"/>
                    </a:cubicBezTo>
                    <a:lnTo>
                      <a:pt x="422027" y="23008"/>
                    </a:lnTo>
                    <a:lnTo>
                      <a:pt x="422027" y="32403"/>
                    </a:lnTo>
                    <a:lnTo>
                      <a:pt x="279375" y="32403"/>
                    </a:lnTo>
                    <a:cubicBezTo>
                      <a:pt x="274189" y="38895"/>
                      <a:pt x="268729" y="44943"/>
                      <a:pt x="262995" y="50547"/>
                    </a:cubicBezTo>
                    <a:cubicBezTo>
                      <a:pt x="257261" y="56152"/>
                      <a:pt x="251473" y="61210"/>
                      <a:pt x="245629" y="65722"/>
                    </a:cubicBezTo>
                    <a:cubicBezTo>
                      <a:pt x="245000" y="64524"/>
                      <a:pt x="244013" y="63025"/>
                      <a:pt x="242671" y="61224"/>
                    </a:cubicBezTo>
                    <a:cubicBezTo>
                      <a:pt x="241329" y="59423"/>
                      <a:pt x="240124" y="57926"/>
                      <a:pt x="239055" y="56732"/>
                    </a:cubicBezTo>
                    <a:cubicBezTo>
                      <a:pt x="248775" y="49927"/>
                      <a:pt x="258042" y="41642"/>
                      <a:pt x="266858" y="31876"/>
                    </a:cubicBezTo>
                    <a:cubicBezTo>
                      <a:pt x="275672" y="22111"/>
                      <a:pt x="282913" y="11632"/>
                      <a:pt x="288579" y="438"/>
                    </a:cubicBezTo>
                    <a:close/>
                    <a:moveTo>
                      <a:pt x="4408734" y="425"/>
                    </a:moveTo>
                    <a:lnTo>
                      <a:pt x="4417718" y="4588"/>
                    </a:lnTo>
                    <a:cubicBezTo>
                      <a:pt x="4416618" y="6245"/>
                      <a:pt x="4415476" y="7916"/>
                      <a:pt x="4414294" y="9600"/>
                    </a:cubicBezTo>
                    <a:cubicBezTo>
                      <a:pt x="4413112" y="11285"/>
                      <a:pt x="4411915" y="12901"/>
                      <a:pt x="4410706" y="14449"/>
                    </a:cubicBezTo>
                    <a:cubicBezTo>
                      <a:pt x="4422781" y="28162"/>
                      <a:pt x="4436704" y="40287"/>
                      <a:pt x="4452477" y="50824"/>
                    </a:cubicBezTo>
                    <a:cubicBezTo>
                      <a:pt x="4468250" y="61360"/>
                      <a:pt x="4485734" y="70856"/>
                      <a:pt x="4504931" y="79310"/>
                    </a:cubicBezTo>
                    <a:cubicBezTo>
                      <a:pt x="4503456" y="80461"/>
                      <a:pt x="4502023" y="81885"/>
                      <a:pt x="4500630" y="83583"/>
                    </a:cubicBezTo>
                    <a:cubicBezTo>
                      <a:pt x="4499238" y="85282"/>
                      <a:pt x="4498188" y="86925"/>
                      <a:pt x="4497480" y="88513"/>
                    </a:cubicBezTo>
                    <a:cubicBezTo>
                      <a:pt x="4478882" y="79639"/>
                      <a:pt x="4461899" y="69833"/>
                      <a:pt x="4446532" y="59096"/>
                    </a:cubicBezTo>
                    <a:cubicBezTo>
                      <a:pt x="4431166" y="48359"/>
                      <a:pt x="4417252" y="36033"/>
                      <a:pt x="4404789" y="22118"/>
                    </a:cubicBezTo>
                    <a:cubicBezTo>
                      <a:pt x="4392896" y="36389"/>
                      <a:pt x="4378991" y="49372"/>
                      <a:pt x="4363073" y="61068"/>
                    </a:cubicBezTo>
                    <a:cubicBezTo>
                      <a:pt x="4347154" y="72764"/>
                      <a:pt x="4330235" y="82351"/>
                      <a:pt x="4312316" y="89828"/>
                    </a:cubicBezTo>
                    <a:cubicBezTo>
                      <a:pt x="4311514" y="88554"/>
                      <a:pt x="4310436" y="87103"/>
                      <a:pt x="4309085" y="85473"/>
                    </a:cubicBezTo>
                    <a:cubicBezTo>
                      <a:pt x="4307734" y="83843"/>
                      <a:pt x="4306328" y="82446"/>
                      <a:pt x="4304868" y="81282"/>
                    </a:cubicBezTo>
                    <a:cubicBezTo>
                      <a:pt x="4326342" y="72737"/>
                      <a:pt x="4346227" y="61396"/>
                      <a:pt x="4364525" y="47263"/>
                    </a:cubicBezTo>
                    <a:cubicBezTo>
                      <a:pt x="4382822" y="33129"/>
                      <a:pt x="4397558" y="17516"/>
                      <a:pt x="4408734" y="425"/>
                    </a:cubicBezTo>
                    <a:close/>
                    <a:moveTo>
                      <a:pt x="4197878" y="219"/>
                    </a:moveTo>
                    <a:cubicBezTo>
                      <a:pt x="4203424" y="2255"/>
                      <a:pt x="4208984" y="4702"/>
                      <a:pt x="4214559" y="7560"/>
                    </a:cubicBezTo>
                    <a:cubicBezTo>
                      <a:pt x="4220134" y="10418"/>
                      <a:pt x="4224652" y="13303"/>
                      <a:pt x="4228117" y="16215"/>
                    </a:cubicBezTo>
                    <a:lnTo>
                      <a:pt x="4221981" y="23008"/>
                    </a:lnTo>
                    <a:cubicBezTo>
                      <a:pt x="4218426" y="20068"/>
                      <a:pt x="4213870" y="17073"/>
                      <a:pt x="4208314" y="14024"/>
                    </a:cubicBezTo>
                    <a:cubicBezTo>
                      <a:pt x="4202758" y="10975"/>
                      <a:pt x="4197161" y="8418"/>
                      <a:pt x="4191523" y="6354"/>
                    </a:cubicBezTo>
                    <a:close/>
                    <a:moveTo>
                      <a:pt x="4606662" y="0"/>
                    </a:moveTo>
                    <a:lnTo>
                      <a:pt x="4617836" y="1972"/>
                    </a:lnTo>
                    <a:cubicBezTo>
                      <a:pt x="4615878" y="5610"/>
                      <a:pt x="4613769" y="9400"/>
                      <a:pt x="4611509" y="13339"/>
                    </a:cubicBezTo>
                    <a:cubicBezTo>
                      <a:pt x="4609250" y="17279"/>
                      <a:pt x="4606756" y="21232"/>
                      <a:pt x="4604032" y="25199"/>
                    </a:cubicBezTo>
                    <a:lnTo>
                      <a:pt x="4662319" y="25199"/>
                    </a:lnTo>
                    <a:cubicBezTo>
                      <a:pt x="4660854" y="21720"/>
                      <a:pt x="4659074" y="17996"/>
                      <a:pt x="4656978" y="14024"/>
                    </a:cubicBezTo>
                    <a:cubicBezTo>
                      <a:pt x="4654882" y="10052"/>
                      <a:pt x="4652718" y="6327"/>
                      <a:pt x="4650487" y="2849"/>
                    </a:cubicBezTo>
                    <a:lnTo>
                      <a:pt x="4659910" y="0"/>
                    </a:lnTo>
                    <a:cubicBezTo>
                      <a:pt x="4662511" y="4063"/>
                      <a:pt x="4665086" y="8372"/>
                      <a:pt x="4667634" y="12928"/>
                    </a:cubicBezTo>
                    <a:cubicBezTo>
                      <a:pt x="4670180" y="17485"/>
                      <a:pt x="4672208" y="21575"/>
                      <a:pt x="4673714" y="25199"/>
                    </a:cubicBezTo>
                    <a:lnTo>
                      <a:pt x="4739672" y="25199"/>
                    </a:lnTo>
                    <a:lnTo>
                      <a:pt x="4739672" y="34376"/>
                    </a:lnTo>
                    <a:lnTo>
                      <a:pt x="4666483" y="34376"/>
                    </a:lnTo>
                    <a:lnTo>
                      <a:pt x="4666483" y="52371"/>
                    </a:lnTo>
                    <a:lnTo>
                      <a:pt x="4731344" y="52371"/>
                    </a:lnTo>
                    <a:lnTo>
                      <a:pt x="4731344" y="60889"/>
                    </a:lnTo>
                    <a:lnTo>
                      <a:pt x="4666483" y="60889"/>
                    </a:lnTo>
                    <a:lnTo>
                      <a:pt x="4666483" y="78666"/>
                    </a:lnTo>
                    <a:lnTo>
                      <a:pt x="4732222" y="78666"/>
                    </a:lnTo>
                    <a:lnTo>
                      <a:pt x="4732222" y="87185"/>
                    </a:lnTo>
                    <a:lnTo>
                      <a:pt x="4666483" y="87185"/>
                    </a:lnTo>
                    <a:lnTo>
                      <a:pt x="4666483" y="105839"/>
                    </a:lnTo>
                    <a:lnTo>
                      <a:pt x="4747779" y="105839"/>
                    </a:lnTo>
                    <a:lnTo>
                      <a:pt x="4747779" y="115014"/>
                    </a:lnTo>
                    <a:lnTo>
                      <a:pt x="4597896" y="115014"/>
                    </a:lnTo>
                    <a:lnTo>
                      <a:pt x="4597896" y="122256"/>
                    </a:lnTo>
                    <a:lnTo>
                      <a:pt x="4587597" y="122256"/>
                    </a:lnTo>
                    <a:lnTo>
                      <a:pt x="4587597" y="47104"/>
                    </a:lnTo>
                    <a:cubicBezTo>
                      <a:pt x="4580584" y="55459"/>
                      <a:pt x="4572696" y="63273"/>
                      <a:pt x="4563932" y="70546"/>
                    </a:cubicBezTo>
                    <a:cubicBezTo>
                      <a:pt x="4562904" y="69389"/>
                      <a:pt x="4561672" y="68192"/>
                      <a:pt x="4560234" y="66953"/>
                    </a:cubicBezTo>
                    <a:cubicBezTo>
                      <a:pt x="4558796" y="65713"/>
                      <a:pt x="4557398" y="64790"/>
                      <a:pt x="4556042" y="64182"/>
                    </a:cubicBezTo>
                    <a:cubicBezTo>
                      <a:pt x="4568026" y="54308"/>
                      <a:pt x="4578297" y="43668"/>
                      <a:pt x="4586856" y="32259"/>
                    </a:cubicBezTo>
                    <a:cubicBezTo>
                      <a:pt x="4595417" y="20851"/>
                      <a:pt x="4602018" y="10098"/>
                      <a:pt x="46066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  <a:defRPr/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3" name="任意多边形: 形状 89">
                <a:extLst>
                  <a:ext uri="{FF2B5EF4-FFF2-40B4-BE49-F238E27FC236}">
                    <a16:creationId xmlns:a16="http://schemas.microsoft.com/office/drawing/2014/main" id="{10B66514-ED38-4A02-A36C-2DFEC9206F46}"/>
                  </a:ext>
                </a:extLst>
              </p:cNvPr>
              <p:cNvSpPr/>
              <p:nvPr/>
            </p:nvSpPr>
            <p:spPr>
              <a:xfrm>
                <a:off x="5205448" y="4580673"/>
                <a:ext cx="680392" cy="211444"/>
              </a:xfrm>
              <a:custGeom>
                <a:avLst/>
                <a:gdLst>
                  <a:gd name="connsiteX0" fmla="*/ 544752 w 680392"/>
                  <a:gd name="connsiteY0" fmla="*/ 143963 h 211444"/>
                  <a:gd name="connsiteX1" fmla="*/ 557352 w 680392"/>
                  <a:gd name="connsiteY1" fmla="*/ 166167 h 211444"/>
                  <a:gd name="connsiteX2" fmla="*/ 567980 w 680392"/>
                  <a:gd name="connsiteY2" fmla="*/ 186910 h 211444"/>
                  <a:gd name="connsiteX3" fmla="*/ 537521 w 680392"/>
                  <a:gd name="connsiteY3" fmla="*/ 197416 h 211444"/>
                  <a:gd name="connsiteX4" fmla="*/ 532974 w 680392"/>
                  <a:gd name="connsiteY4" fmla="*/ 186032 h 211444"/>
                  <a:gd name="connsiteX5" fmla="*/ 526783 w 680392"/>
                  <a:gd name="connsiteY5" fmla="*/ 172662 h 211444"/>
                  <a:gd name="connsiteX6" fmla="*/ 515252 w 680392"/>
                  <a:gd name="connsiteY6" fmla="*/ 199055 h 211444"/>
                  <a:gd name="connsiteX7" fmla="*/ 487122 w 680392"/>
                  <a:gd name="connsiteY7" fmla="*/ 205733 h 211444"/>
                  <a:gd name="connsiteX8" fmla="*/ 450527 w 680392"/>
                  <a:gd name="connsiteY8" fmla="*/ 205733 h 211444"/>
                  <a:gd name="connsiteX9" fmla="*/ 416617 w 680392"/>
                  <a:gd name="connsiteY9" fmla="*/ 199110 h 211444"/>
                  <a:gd name="connsiteX10" fmla="*/ 408016 w 680392"/>
                  <a:gd name="connsiteY10" fmla="*/ 175075 h 211444"/>
                  <a:gd name="connsiteX11" fmla="*/ 408016 w 680392"/>
                  <a:gd name="connsiteY11" fmla="*/ 157964 h 211444"/>
                  <a:gd name="connsiteX12" fmla="*/ 399224 w 680392"/>
                  <a:gd name="connsiteY12" fmla="*/ 179863 h 211444"/>
                  <a:gd name="connsiteX13" fmla="*/ 389610 w 680392"/>
                  <a:gd name="connsiteY13" fmla="*/ 200261 h 211444"/>
                  <a:gd name="connsiteX14" fmla="*/ 359589 w 680392"/>
                  <a:gd name="connsiteY14" fmla="*/ 188442 h 211444"/>
                  <a:gd name="connsiteX15" fmla="*/ 370737 w 680392"/>
                  <a:gd name="connsiteY15" fmla="*/ 168935 h 211444"/>
                  <a:gd name="connsiteX16" fmla="*/ 379749 w 680392"/>
                  <a:gd name="connsiteY16" fmla="*/ 147469 h 211444"/>
                  <a:gd name="connsiteX17" fmla="*/ 408016 w 680392"/>
                  <a:gd name="connsiteY17" fmla="*/ 157308 h 211444"/>
                  <a:gd name="connsiteX18" fmla="*/ 408016 w 680392"/>
                  <a:gd name="connsiteY18" fmla="*/ 145720 h 211444"/>
                  <a:gd name="connsiteX19" fmla="*/ 440228 w 680392"/>
                  <a:gd name="connsiteY19" fmla="*/ 145720 h 211444"/>
                  <a:gd name="connsiteX20" fmla="*/ 440228 w 680392"/>
                  <a:gd name="connsiteY20" fmla="*/ 174637 h 211444"/>
                  <a:gd name="connsiteX21" fmla="*/ 442693 w 680392"/>
                  <a:gd name="connsiteY21" fmla="*/ 180533 h 211444"/>
                  <a:gd name="connsiteX22" fmla="*/ 454033 w 680392"/>
                  <a:gd name="connsiteY22" fmla="*/ 181657 h 211444"/>
                  <a:gd name="connsiteX23" fmla="*/ 484930 w 680392"/>
                  <a:gd name="connsiteY23" fmla="*/ 181657 h 211444"/>
                  <a:gd name="connsiteX24" fmla="*/ 495092 w 680392"/>
                  <a:gd name="connsiteY24" fmla="*/ 177464 h 211444"/>
                  <a:gd name="connsiteX25" fmla="*/ 498516 w 680392"/>
                  <a:gd name="connsiteY25" fmla="*/ 157320 h 211444"/>
                  <a:gd name="connsiteX26" fmla="*/ 510020 w 680392"/>
                  <a:gd name="connsiteY26" fmla="*/ 162472 h 211444"/>
                  <a:gd name="connsiteX27" fmla="*/ 523496 w 680392"/>
                  <a:gd name="connsiteY27" fmla="*/ 166309 h 211444"/>
                  <a:gd name="connsiteX28" fmla="*/ 519908 w 680392"/>
                  <a:gd name="connsiteY28" fmla="*/ 159348 h 211444"/>
                  <a:gd name="connsiteX29" fmla="*/ 516485 w 680392"/>
                  <a:gd name="connsiteY29" fmla="*/ 152716 h 211444"/>
                  <a:gd name="connsiteX30" fmla="*/ 148569 w 680392"/>
                  <a:gd name="connsiteY30" fmla="*/ 105606 h 211444"/>
                  <a:gd name="connsiteX31" fmla="*/ 175960 w 680392"/>
                  <a:gd name="connsiteY31" fmla="*/ 115686 h 211444"/>
                  <a:gd name="connsiteX32" fmla="*/ 166016 w 680392"/>
                  <a:gd name="connsiteY32" fmla="*/ 141543 h 211444"/>
                  <a:gd name="connsiteX33" fmla="*/ 150979 w 680392"/>
                  <a:gd name="connsiteY33" fmla="*/ 163456 h 211444"/>
                  <a:gd name="connsiteX34" fmla="*/ 124465 w 680392"/>
                  <a:gd name="connsiteY34" fmla="*/ 147460 h 211444"/>
                  <a:gd name="connsiteX35" fmla="*/ 138899 w 680392"/>
                  <a:gd name="connsiteY35" fmla="*/ 128587 h 211444"/>
                  <a:gd name="connsiteX36" fmla="*/ 148569 w 680392"/>
                  <a:gd name="connsiteY36" fmla="*/ 105606 h 211444"/>
                  <a:gd name="connsiteX37" fmla="*/ 278511 w 680392"/>
                  <a:gd name="connsiteY37" fmla="*/ 104291 h 211444"/>
                  <a:gd name="connsiteX38" fmla="*/ 306122 w 680392"/>
                  <a:gd name="connsiteY38" fmla="*/ 120069 h 211444"/>
                  <a:gd name="connsiteX39" fmla="*/ 292207 w 680392"/>
                  <a:gd name="connsiteY39" fmla="*/ 142447 h 211444"/>
                  <a:gd name="connsiteX40" fmla="*/ 278950 w 680392"/>
                  <a:gd name="connsiteY40" fmla="*/ 161703 h 211444"/>
                  <a:gd name="connsiteX41" fmla="*/ 255284 w 680392"/>
                  <a:gd name="connsiteY41" fmla="*/ 147240 h 211444"/>
                  <a:gd name="connsiteX42" fmla="*/ 267720 w 680392"/>
                  <a:gd name="connsiteY42" fmla="*/ 126916 h 211444"/>
                  <a:gd name="connsiteX43" fmla="*/ 278511 w 680392"/>
                  <a:gd name="connsiteY43" fmla="*/ 104291 h 211444"/>
                  <a:gd name="connsiteX44" fmla="*/ 433216 w 680392"/>
                  <a:gd name="connsiteY44" fmla="*/ 101210 h 211444"/>
                  <a:gd name="connsiteX45" fmla="*/ 433216 w 680392"/>
                  <a:gd name="connsiteY45" fmla="*/ 113509 h 211444"/>
                  <a:gd name="connsiteX46" fmla="*/ 450965 w 680392"/>
                  <a:gd name="connsiteY46" fmla="*/ 113509 h 211444"/>
                  <a:gd name="connsiteX47" fmla="*/ 450965 w 680392"/>
                  <a:gd name="connsiteY47" fmla="*/ 101210 h 211444"/>
                  <a:gd name="connsiteX48" fmla="*/ 200502 w 680392"/>
                  <a:gd name="connsiteY48" fmla="*/ 99032 h 211444"/>
                  <a:gd name="connsiteX49" fmla="*/ 234247 w 680392"/>
                  <a:gd name="connsiteY49" fmla="*/ 99032 h 211444"/>
                  <a:gd name="connsiteX50" fmla="*/ 232056 w 680392"/>
                  <a:gd name="connsiteY50" fmla="*/ 118315 h 211444"/>
                  <a:gd name="connsiteX51" fmla="*/ 261310 w 680392"/>
                  <a:gd name="connsiteY51" fmla="*/ 161072 h 211444"/>
                  <a:gd name="connsiteX52" fmla="*/ 322118 w 680392"/>
                  <a:gd name="connsiteY52" fmla="*/ 179671 h 211444"/>
                  <a:gd name="connsiteX53" fmla="*/ 312038 w 680392"/>
                  <a:gd name="connsiteY53" fmla="*/ 193422 h 211444"/>
                  <a:gd name="connsiteX54" fmla="*/ 303930 w 680392"/>
                  <a:gd name="connsiteY54" fmla="*/ 208815 h 211444"/>
                  <a:gd name="connsiteX55" fmla="*/ 251723 w 680392"/>
                  <a:gd name="connsiteY55" fmla="*/ 191285 h 211444"/>
                  <a:gd name="connsiteX56" fmla="*/ 220223 w 680392"/>
                  <a:gd name="connsiteY56" fmla="*/ 157977 h 211444"/>
                  <a:gd name="connsiteX57" fmla="*/ 189491 w 680392"/>
                  <a:gd name="connsiteY57" fmla="*/ 189805 h 211444"/>
                  <a:gd name="connsiteX58" fmla="*/ 128189 w 680392"/>
                  <a:gd name="connsiteY58" fmla="*/ 211444 h 211444"/>
                  <a:gd name="connsiteX59" fmla="*/ 121369 w 680392"/>
                  <a:gd name="connsiteY59" fmla="*/ 197064 h 211444"/>
                  <a:gd name="connsiteX60" fmla="*/ 111755 w 680392"/>
                  <a:gd name="connsiteY60" fmla="*/ 183835 h 211444"/>
                  <a:gd name="connsiteX61" fmla="*/ 159118 w 680392"/>
                  <a:gd name="connsiteY61" fmla="*/ 170800 h 211444"/>
                  <a:gd name="connsiteX62" fmla="*/ 184971 w 680392"/>
                  <a:gd name="connsiteY62" fmla="*/ 152363 h 211444"/>
                  <a:gd name="connsiteX63" fmla="*/ 196403 w 680392"/>
                  <a:gd name="connsiteY63" fmla="*/ 128461 h 211444"/>
                  <a:gd name="connsiteX64" fmla="*/ 200502 w 680392"/>
                  <a:gd name="connsiteY64" fmla="*/ 99032 h 211444"/>
                  <a:gd name="connsiteX65" fmla="*/ 649057 w 680392"/>
                  <a:gd name="connsiteY65" fmla="*/ 70327 h 211444"/>
                  <a:gd name="connsiteX66" fmla="*/ 680392 w 680392"/>
                  <a:gd name="connsiteY66" fmla="*/ 70327 h 211444"/>
                  <a:gd name="connsiteX67" fmla="*/ 680392 w 680392"/>
                  <a:gd name="connsiteY67" fmla="*/ 209472 h 211444"/>
                  <a:gd name="connsiteX68" fmla="*/ 605889 w 680392"/>
                  <a:gd name="connsiteY68" fmla="*/ 209472 h 211444"/>
                  <a:gd name="connsiteX69" fmla="*/ 605889 w 680392"/>
                  <a:gd name="connsiteY69" fmla="*/ 180986 h 211444"/>
                  <a:gd name="connsiteX70" fmla="*/ 649057 w 680392"/>
                  <a:gd name="connsiteY70" fmla="*/ 180986 h 211444"/>
                  <a:gd name="connsiteX71" fmla="*/ 409112 w 680392"/>
                  <a:gd name="connsiteY71" fmla="*/ 53029 h 211444"/>
                  <a:gd name="connsiteX72" fmla="*/ 476384 w 680392"/>
                  <a:gd name="connsiteY72" fmla="*/ 53029 h 211444"/>
                  <a:gd name="connsiteX73" fmla="*/ 476384 w 680392"/>
                  <a:gd name="connsiteY73" fmla="*/ 73600 h 211444"/>
                  <a:gd name="connsiteX74" fmla="*/ 409112 w 680392"/>
                  <a:gd name="connsiteY74" fmla="*/ 73600 h 211444"/>
                  <a:gd name="connsiteX75" fmla="*/ 130161 w 680392"/>
                  <a:gd name="connsiteY75" fmla="*/ 6780 h 211444"/>
                  <a:gd name="connsiteX76" fmla="*/ 298890 w 680392"/>
                  <a:gd name="connsiteY76" fmla="*/ 6780 h 211444"/>
                  <a:gd name="connsiteX77" fmla="*/ 298890 w 680392"/>
                  <a:gd name="connsiteY77" fmla="*/ 95088 h 211444"/>
                  <a:gd name="connsiteX78" fmla="*/ 130161 w 680392"/>
                  <a:gd name="connsiteY78" fmla="*/ 95088 h 211444"/>
                  <a:gd name="connsiteX79" fmla="*/ 130161 w 680392"/>
                  <a:gd name="connsiteY79" fmla="*/ 67040 h 211444"/>
                  <a:gd name="connsiteX80" fmla="*/ 268431 w 680392"/>
                  <a:gd name="connsiteY80" fmla="*/ 67040 h 211444"/>
                  <a:gd name="connsiteX81" fmla="*/ 268431 w 680392"/>
                  <a:gd name="connsiteY81" fmla="*/ 62000 h 211444"/>
                  <a:gd name="connsiteX82" fmla="*/ 139804 w 680392"/>
                  <a:gd name="connsiteY82" fmla="*/ 62000 h 211444"/>
                  <a:gd name="connsiteX83" fmla="*/ 139804 w 680392"/>
                  <a:gd name="connsiteY83" fmla="*/ 40525 h 211444"/>
                  <a:gd name="connsiteX84" fmla="*/ 268431 w 680392"/>
                  <a:gd name="connsiteY84" fmla="*/ 40525 h 211444"/>
                  <a:gd name="connsiteX85" fmla="*/ 268431 w 680392"/>
                  <a:gd name="connsiteY85" fmla="*/ 34828 h 211444"/>
                  <a:gd name="connsiteX86" fmla="*/ 130161 w 680392"/>
                  <a:gd name="connsiteY86" fmla="*/ 34828 h 211444"/>
                  <a:gd name="connsiteX87" fmla="*/ 0 w 680392"/>
                  <a:gd name="connsiteY87" fmla="*/ 1301 h 211444"/>
                  <a:gd name="connsiteX88" fmla="*/ 74503 w 680392"/>
                  <a:gd name="connsiteY88" fmla="*/ 1301 h 211444"/>
                  <a:gd name="connsiteX89" fmla="*/ 74503 w 680392"/>
                  <a:gd name="connsiteY89" fmla="*/ 29788 h 211444"/>
                  <a:gd name="connsiteX90" fmla="*/ 31335 w 680392"/>
                  <a:gd name="connsiteY90" fmla="*/ 29788 h 211444"/>
                  <a:gd name="connsiteX91" fmla="*/ 31335 w 680392"/>
                  <a:gd name="connsiteY91" fmla="*/ 140447 h 211444"/>
                  <a:gd name="connsiteX92" fmla="*/ 0 w 680392"/>
                  <a:gd name="connsiteY92" fmla="*/ 140447 h 211444"/>
                  <a:gd name="connsiteX93" fmla="*/ 531166 w 680392"/>
                  <a:gd name="connsiteY93" fmla="*/ 0 h 211444"/>
                  <a:gd name="connsiteX94" fmla="*/ 541684 w 680392"/>
                  <a:gd name="connsiteY94" fmla="*/ 8915 h 211444"/>
                  <a:gd name="connsiteX95" fmla="*/ 550887 w 680392"/>
                  <a:gd name="connsiteY95" fmla="*/ 17520 h 211444"/>
                  <a:gd name="connsiteX96" fmla="*/ 546724 w 680392"/>
                  <a:gd name="connsiteY96" fmla="*/ 20599 h 211444"/>
                  <a:gd name="connsiteX97" fmla="*/ 563378 w 680392"/>
                  <a:gd name="connsiteY97" fmla="*/ 20599 h 211444"/>
                  <a:gd name="connsiteX98" fmla="*/ 563378 w 680392"/>
                  <a:gd name="connsiteY98" fmla="*/ 45552 h 211444"/>
                  <a:gd name="connsiteX99" fmla="*/ 509472 w 680392"/>
                  <a:gd name="connsiteY99" fmla="*/ 45552 h 211444"/>
                  <a:gd name="connsiteX100" fmla="*/ 511088 w 680392"/>
                  <a:gd name="connsiteY100" fmla="*/ 64846 h 211444"/>
                  <a:gd name="connsiteX101" fmla="*/ 513855 w 680392"/>
                  <a:gd name="connsiteY101" fmla="*/ 81514 h 211444"/>
                  <a:gd name="connsiteX102" fmla="*/ 523552 w 680392"/>
                  <a:gd name="connsiteY102" fmla="*/ 65806 h 211444"/>
                  <a:gd name="connsiteX103" fmla="*/ 530947 w 680392"/>
                  <a:gd name="connsiteY103" fmla="*/ 48631 h 211444"/>
                  <a:gd name="connsiteX104" fmla="*/ 559434 w 680392"/>
                  <a:gd name="connsiteY104" fmla="*/ 55436 h 211444"/>
                  <a:gd name="connsiteX105" fmla="*/ 545464 w 680392"/>
                  <a:gd name="connsiteY105" fmla="*/ 84869 h 211444"/>
                  <a:gd name="connsiteX106" fmla="*/ 527222 w 680392"/>
                  <a:gd name="connsiteY106" fmla="*/ 110204 h 211444"/>
                  <a:gd name="connsiteX107" fmla="*/ 531824 w 680392"/>
                  <a:gd name="connsiteY107" fmla="*/ 112973 h 211444"/>
                  <a:gd name="connsiteX108" fmla="*/ 537083 w 680392"/>
                  <a:gd name="connsiteY108" fmla="*/ 113933 h 211444"/>
                  <a:gd name="connsiteX109" fmla="*/ 542506 w 680392"/>
                  <a:gd name="connsiteY109" fmla="*/ 107905 h 211444"/>
                  <a:gd name="connsiteX110" fmla="*/ 544971 w 680392"/>
                  <a:gd name="connsiteY110" fmla="*/ 88080 h 211444"/>
                  <a:gd name="connsiteX111" fmla="*/ 556530 w 680392"/>
                  <a:gd name="connsiteY111" fmla="*/ 95958 h 211444"/>
                  <a:gd name="connsiteX112" fmla="*/ 569075 w 680392"/>
                  <a:gd name="connsiteY112" fmla="*/ 101210 h 211444"/>
                  <a:gd name="connsiteX113" fmla="*/ 558831 w 680392"/>
                  <a:gd name="connsiteY113" fmla="*/ 134119 h 211444"/>
                  <a:gd name="connsiteX114" fmla="*/ 535768 w 680392"/>
                  <a:gd name="connsiteY114" fmla="*/ 142201 h 211444"/>
                  <a:gd name="connsiteX115" fmla="*/ 519059 w 680392"/>
                  <a:gd name="connsiteY115" fmla="*/ 139215 h 211444"/>
                  <a:gd name="connsiteX116" fmla="*/ 505966 w 680392"/>
                  <a:gd name="connsiteY116" fmla="*/ 130806 h 211444"/>
                  <a:gd name="connsiteX117" fmla="*/ 499721 w 680392"/>
                  <a:gd name="connsiteY117" fmla="*/ 135353 h 211444"/>
                  <a:gd name="connsiteX118" fmla="*/ 493476 w 680392"/>
                  <a:gd name="connsiteY118" fmla="*/ 139571 h 211444"/>
                  <a:gd name="connsiteX119" fmla="*/ 485177 w 680392"/>
                  <a:gd name="connsiteY119" fmla="*/ 130367 h 211444"/>
                  <a:gd name="connsiteX120" fmla="*/ 475070 w 680392"/>
                  <a:gd name="connsiteY120" fmla="*/ 120506 h 211444"/>
                  <a:gd name="connsiteX121" fmla="*/ 475070 w 680392"/>
                  <a:gd name="connsiteY121" fmla="*/ 134079 h 211444"/>
                  <a:gd name="connsiteX122" fmla="*/ 469153 w 680392"/>
                  <a:gd name="connsiteY122" fmla="*/ 134079 h 211444"/>
                  <a:gd name="connsiteX123" fmla="*/ 483643 w 680392"/>
                  <a:gd name="connsiteY123" fmla="*/ 149070 h 211444"/>
                  <a:gd name="connsiteX124" fmla="*/ 496325 w 680392"/>
                  <a:gd name="connsiteY124" fmla="*/ 163240 h 211444"/>
                  <a:gd name="connsiteX125" fmla="*/ 469810 w 680392"/>
                  <a:gd name="connsiteY125" fmla="*/ 176175 h 211444"/>
                  <a:gd name="connsiteX126" fmla="*/ 458114 w 680392"/>
                  <a:gd name="connsiteY126" fmla="*/ 161184 h 211444"/>
                  <a:gd name="connsiteX127" fmla="*/ 443953 w 680392"/>
                  <a:gd name="connsiteY127" fmla="*/ 145041 h 211444"/>
                  <a:gd name="connsiteX128" fmla="*/ 468496 w 680392"/>
                  <a:gd name="connsiteY128" fmla="*/ 134079 h 211444"/>
                  <a:gd name="connsiteX129" fmla="*/ 408454 w 680392"/>
                  <a:gd name="connsiteY129" fmla="*/ 134079 h 211444"/>
                  <a:gd name="connsiteX130" fmla="*/ 408454 w 680392"/>
                  <a:gd name="connsiteY130" fmla="*/ 80639 h 211444"/>
                  <a:gd name="connsiteX131" fmla="*/ 475070 w 680392"/>
                  <a:gd name="connsiteY131" fmla="*/ 80639 h 211444"/>
                  <a:gd name="connsiteX132" fmla="*/ 475070 w 680392"/>
                  <a:gd name="connsiteY132" fmla="*/ 116572 h 211444"/>
                  <a:gd name="connsiteX133" fmla="*/ 490846 w 680392"/>
                  <a:gd name="connsiteY133" fmla="*/ 105822 h 211444"/>
                  <a:gd name="connsiteX134" fmla="*/ 483944 w 680392"/>
                  <a:gd name="connsiteY134" fmla="*/ 78567 h 211444"/>
                  <a:gd name="connsiteX135" fmla="*/ 480328 w 680392"/>
                  <a:gd name="connsiteY135" fmla="*/ 45552 h 211444"/>
                  <a:gd name="connsiteX136" fmla="*/ 405825 w 680392"/>
                  <a:gd name="connsiteY136" fmla="*/ 45552 h 211444"/>
                  <a:gd name="connsiteX137" fmla="*/ 405825 w 680392"/>
                  <a:gd name="connsiteY137" fmla="*/ 54561 h 211444"/>
                  <a:gd name="connsiteX138" fmla="*/ 404064 w 680392"/>
                  <a:gd name="connsiteY138" fmla="*/ 85317 h 211444"/>
                  <a:gd name="connsiteX139" fmla="*/ 396994 w 680392"/>
                  <a:gd name="connsiteY139" fmla="*/ 118309 h 211444"/>
                  <a:gd name="connsiteX140" fmla="*/ 381940 w 680392"/>
                  <a:gd name="connsiteY140" fmla="*/ 147453 h 211444"/>
                  <a:gd name="connsiteX141" fmla="*/ 370874 w 680392"/>
                  <a:gd name="connsiteY141" fmla="*/ 136987 h 211444"/>
                  <a:gd name="connsiteX142" fmla="*/ 358493 w 680392"/>
                  <a:gd name="connsiteY142" fmla="*/ 128170 h 211444"/>
                  <a:gd name="connsiteX143" fmla="*/ 373832 w 680392"/>
                  <a:gd name="connsiteY143" fmla="*/ 91224 h 211444"/>
                  <a:gd name="connsiteX144" fmla="*/ 376681 w 680392"/>
                  <a:gd name="connsiteY144" fmla="*/ 54123 h 211444"/>
                  <a:gd name="connsiteX145" fmla="*/ 376681 w 680392"/>
                  <a:gd name="connsiteY145" fmla="*/ 20599 h 211444"/>
                  <a:gd name="connsiteX146" fmla="*/ 479233 w 680392"/>
                  <a:gd name="connsiteY146" fmla="*/ 20599 h 211444"/>
                  <a:gd name="connsiteX147" fmla="*/ 479041 w 680392"/>
                  <a:gd name="connsiteY147" fmla="*/ 11025 h 211444"/>
                  <a:gd name="connsiteX148" fmla="*/ 479014 w 680392"/>
                  <a:gd name="connsiteY148" fmla="*/ 1315 h 211444"/>
                  <a:gd name="connsiteX149" fmla="*/ 508815 w 680392"/>
                  <a:gd name="connsiteY149" fmla="*/ 1315 h 211444"/>
                  <a:gd name="connsiteX150" fmla="*/ 508623 w 680392"/>
                  <a:gd name="connsiteY150" fmla="*/ 11108 h 211444"/>
                  <a:gd name="connsiteX151" fmla="*/ 508596 w 680392"/>
                  <a:gd name="connsiteY151" fmla="*/ 20599 h 211444"/>
                  <a:gd name="connsiteX152" fmla="*/ 521086 w 680392"/>
                  <a:gd name="connsiteY152" fmla="*/ 20599 h 211444"/>
                  <a:gd name="connsiteX153" fmla="*/ 516649 w 680392"/>
                  <a:gd name="connsiteY153" fmla="*/ 16366 h 211444"/>
                  <a:gd name="connsiteX154" fmla="*/ 512540 w 680392"/>
                  <a:gd name="connsiteY154" fmla="*/ 12463 h 211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</a:cxnLst>
                <a:rect l="l" t="t" r="r" b="b"/>
                <a:pathLst>
                  <a:path w="680392" h="211444">
                    <a:moveTo>
                      <a:pt x="544752" y="143963"/>
                    </a:moveTo>
                    <a:cubicBezTo>
                      <a:pt x="548760" y="150879"/>
                      <a:pt x="552960" y="158280"/>
                      <a:pt x="557352" y="166167"/>
                    </a:cubicBezTo>
                    <a:cubicBezTo>
                      <a:pt x="561744" y="174055"/>
                      <a:pt x="565286" y="180969"/>
                      <a:pt x="567980" y="186910"/>
                    </a:cubicBezTo>
                    <a:lnTo>
                      <a:pt x="537521" y="197416"/>
                    </a:lnTo>
                    <a:cubicBezTo>
                      <a:pt x="536389" y="194088"/>
                      <a:pt x="534873" y="190293"/>
                      <a:pt x="532974" y="186032"/>
                    </a:cubicBezTo>
                    <a:cubicBezTo>
                      <a:pt x="531074" y="181771"/>
                      <a:pt x="529011" y="177314"/>
                      <a:pt x="526783" y="172662"/>
                    </a:cubicBezTo>
                    <a:cubicBezTo>
                      <a:pt x="524953" y="185540"/>
                      <a:pt x="521109" y="194338"/>
                      <a:pt x="515252" y="199055"/>
                    </a:cubicBezTo>
                    <a:cubicBezTo>
                      <a:pt x="509395" y="203772"/>
                      <a:pt x="500018" y="205998"/>
                      <a:pt x="487122" y="205733"/>
                    </a:cubicBezTo>
                    <a:lnTo>
                      <a:pt x="450527" y="205733"/>
                    </a:lnTo>
                    <a:cubicBezTo>
                      <a:pt x="433992" y="205907"/>
                      <a:pt x="422689" y="203699"/>
                      <a:pt x="416617" y="199110"/>
                    </a:cubicBezTo>
                    <a:cubicBezTo>
                      <a:pt x="410545" y="194522"/>
                      <a:pt x="407678" y="186510"/>
                      <a:pt x="408016" y="175075"/>
                    </a:cubicBezTo>
                    <a:lnTo>
                      <a:pt x="408016" y="157964"/>
                    </a:lnTo>
                    <a:cubicBezTo>
                      <a:pt x="405345" y="164870"/>
                      <a:pt x="402414" y="172169"/>
                      <a:pt x="399224" y="179863"/>
                    </a:cubicBezTo>
                    <a:cubicBezTo>
                      <a:pt x="396033" y="187557"/>
                      <a:pt x="392828" y="194356"/>
                      <a:pt x="389610" y="200261"/>
                    </a:cubicBezTo>
                    <a:lnTo>
                      <a:pt x="359589" y="188442"/>
                    </a:lnTo>
                    <a:cubicBezTo>
                      <a:pt x="363401" y="182708"/>
                      <a:pt x="367117" y="176206"/>
                      <a:pt x="370737" y="168935"/>
                    </a:cubicBezTo>
                    <a:cubicBezTo>
                      <a:pt x="374357" y="161665"/>
                      <a:pt x="377361" y="154509"/>
                      <a:pt x="379749" y="147469"/>
                    </a:cubicBezTo>
                    <a:lnTo>
                      <a:pt x="408016" y="157308"/>
                    </a:lnTo>
                    <a:lnTo>
                      <a:pt x="408016" y="145720"/>
                    </a:lnTo>
                    <a:lnTo>
                      <a:pt x="440228" y="145720"/>
                    </a:lnTo>
                    <a:lnTo>
                      <a:pt x="440228" y="174637"/>
                    </a:lnTo>
                    <a:cubicBezTo>
                      <a:pt x="440064" y="177712"/>
                      <a:pt x="440885" y="179678"/>
                      <a:pt x="442693" y="180533"/>
                    </a:cubicBezTo>
                    <a:cubicBezTo>
                      <a:pt x="444501" y="181388"/>
                      <a:pt x="448281" y="181762"/>
                      <a:pt x="454033" y="181657"/>
                    </a:cubicBezTo>
                    <a:lnTo>
                      <a:pt x="484930" y="181657"/>
                    </a:lnTo>
                    <a:cubicBezTo>
                      <a:pt x="490002" y="181972"/>
                      <a:pt x="493389" y="180574"/>
                      <a:pt x="495092" y="177464"/>
                    </a:cubicBezTo>
                    <a:cubicBezTo>
                      <a:pt x="496795" y="174353"/>
                      <a:pt x="497936" y="167638"/>
                      <a:pt x="498516" y="157320"/>
                    </a:cubicBezTo>
                    <a:cubicBezTo>
                      <a:pt x="501529" y="159120"/>
                      <a:pt x="505364" y="160837"/>
                      <a:pt x="510020" y="162472"/>
                    </a:cubicBezTo>
                    <a:cubicBezTo>
                      <a:pt x="514677" y="164108"/>
                      <a:pt x="519169" y="165387"/>
                      <a:pt x="523496" y="166309"/>
                    </a:cubicBezTo>
                    <a:cubicBezTo>
                      <a:pt x="522287" y="163989"/>
                      <a:pt x="521091" y="161668"/>
                      <a:pt x="519908" y="159348"/>
                    </a:cubicBezTo>
                    <a:cubicBezTo>
                      <a:pt x="518726" y="157028"/>
                      <a:pt x="517585" y="154816"/>
                      <a:pt x="516485" y="152716"/>
                    </a:cubicBezTo>
                    <a:close/>
                    <a:moveTo>
                      <a:pt x="148569" y="105606"/>
                    </a:moveTo>
                    <a:lnTo>
                      <a:pt x="175960" y="115686"/>
                    </a:lnTo>
                    <a:cubicBezTo>
                      <a:pt x="173371" y="124497"/>
                      <a:pt x="170057" y="133116"/>
                      <a:pt x="166016" y="141543"/>
                    </a:cubicBezTo>
                    <a:cubicBezTo>
                      <a:pt x="161977" y="149970"/>
                      <a:pt x="156964" y="157274"/>
                      <a:pt x="150979" y="163456"/>
                    </a:cubicBezTo>
                    <a:lnTo>
                      <a:pt x="124465" y="147460"/>
                    </a:lnTo>
                    <a:cubicBezTo>
                      <a:pt x="129975" y="142196"/>
                      <a:pt x="134786" y="135905"/>
                      <a:pt x="138899" y="128587"/>
                    </a:cubicBezTo>
                    <a:cubicBezTo>
                      <a:pt x="143013" y="121269"/>
                      <a:pt x="146236" y="113608"/>
                      <a:pt x="148569" y="105606"/>
                    </a:cubicBezTo>
                    <a:close/>
                    <a:moveTo>
                      <a:pt x="278511" y="104291"/>
                    </a:moveTo>
                    <a:lnTo>
                      <a:pt x="306122" y="120069"/>
                    </a:lnTo>
                    <a:cubicBezTo>
                      <a:pt x="301565" y="127651"/>
                      <a:pt x="296927" y="135111"/>
                      <a:pt x="292207" y="142447"/>
                    </a:cubicBezTo>
                    <a:cubicBezTo>
                      <a:pt x="287486" y="149783"/>
                      <a:pt x="283067" y="156202"/>
                      <a:pt x="278950" y="161703"/>
                    </a:cubicBezTo>
                    <a:lnTo>
                      <a:pt x="255284" y="147240"/>
                    </a:lnTo>
                    <a:cubicBezTo>
                      <a:pt x="259264" y="141533"/>
                      <a:pt x="263410" y="134759"/>
                      <a:pt x="267720" y="126916"/>
                    </a:cubicBezTo>
                    <a:cubicBezTo>
                      <a:pt x="272029" y="119073"/>
                      <a:pt x="275626" y="111531"/>
                      <a:pt x="278511" y="104291"/>
                    </a:cubicBezTo>
                    <a:close/>
                    <a:moveTo>
                      <a:pt x="433216" y="101210"/>
                    </a:moveTo>
                    <a:lnTo>
                      <a:pt x="433216" y="113509"/>
                    </a:lnTo>
                    <a:lnTo>
                      <a:pt x="450965" y="113509"/>
                    </a:lnTo>
                    <a:lnTo>
                      <a:pt x="450965" y="101210"/>
                    </a:lnTo>
                    <a:close/>
                    <a:moveTo>
                      <a:pt x="200502" y="99032"/>
                    </a:moveTo>
                    <a:lnTo>
                      <a:pt x="234247" y="99032"/>
                    </a:lnTo>
                    <a:cubicBezTo>
                      <a:pt x="233627" y="105789"/>
                      <a:pt x="232896" y="112217"/>
                      <a:pt x="232056" y="118315"/>
                    </a:cubicBezTo>
                    <a:cubicBezTo>
                      <a:pt x="237534" y="136772"/>
                      <a:pt x="247286" y="151025"/>
                      <a:pt x="261310" y="161072"/>
                    </a:cubicBezTo>
                    <a:cubicBezTo>
                      <a:pt x="275334" y="171121"/>
                      <a:pt x="295603" y="177320"/>
                      <a:pt x="322118" y="179671"/>
                    </a:cubicBezTo>
                    <a:cubicBezTo>
                      <a:pt x="318813" y="183296"/>
                      <a:pt x="315453" y="187879"/>
                      <a:pt x="312038" y="193422"/>
                    </a:cubicBezTo>
                    <a:cubicBezTo>
                      <a:pt x="308624" y="198963"/>
                      <a:pt x="305920" y="204095"/>
                      <a:pt x="303930" y="208815"/>
                    </a:cubicBezTo>
                    <a:cubicBezTo>
                      <a:pt x="282447" y="205382"/>
                      <a:pt x="265045" y="199539"/>
                      <a:pt x="251723" y="191285"/>
                    </a:cubicBezTo>
                    <a:cubicBezTo>
                      <a:pt x="238402" y="183031"/>
                      <a:pt x="227902" y="171929"/>
                      <a:pt x="220223" y="157977"/>
                    </a:cubicBezTo>
                    <a:cubicBezTo>
                      <a:pt x="214088" y="170258"/>
                      <a:pt x="203843" y="180867"/>
                      <a:pt x="189491" y="189805"/>
                    </a:cubicBezTo>
                    <a:cubicBezTo>
                      <a:pt x="175138" y="198745"/>
                      <a:pt x="154704" y="205957"/>
                      <a:pt x="128189" y="211444"/>
                    </a:cubicBezTo>
                    <a:cubicBezTo>
                      <a:pt x="126752" y="207075"/>
                      <a:pt x="124478" y="202282"/>
                      <a:pt x="121369" y="197064"/>
                    </a:cubicBezTo>
                    <a:cubicBezTo>
                      <a:pt x="118260" y="191846"/>
                      <a:pt x="115055" y="187437"/>
                      <a:pt x="111755" y="183835"/>
                    </a:cubicBezTo>
                    <a:cubicBezTo>
                      <a:pt x="131718" y="180385"/>
                      <a:pt x="147505" y="176040"/>
                      <a:pt x="159118" y="170800"/>
                    </a:cubicBezTo>
                    <a:cubicBezTo>
                      <a:pt x="170730" y="165560"/>
                      <a:pt x="179347" y="159414"/>
                      <a:pt x="184971" y="152363"/>
                    </a:cubicBezTo>
                    <a:cubicBezTo>
                      <a:pt x="190595" y="145311"/>
                      <a:pt x="194406" y="137344"/>
                      <a:pt x="196403" y="128461"/>
                    </a:cubicBezTo>
                    <a:cubicBezTo>
                      <a:pt x="198401" y="119577"/>
                      <a:pt x="199768" y="109768"/>
                      <a:pt x="200502" y="99032"/>
                    </a:cubicBezTo>
                    <a:close/>
                    <a:moveTo>
                      <a:pt x="649057" y="70327"/>
                    </a:moveTo>
                    <a:lnTo>
                      <a:pt x="680392" y="70327"/>
                    </a:lnTo>
                    <a:lnTo>
                      <a:pt x="680392" y="209472"/>
                    </a:lnTo>
                    <a:lnTo>
                      <a:pt x="605889" y="209472"/>
                    </a:lnTo>
                    <a:lnTo>
                      <a:pt x="605889" y="180986"/>
                    </a:lnTo>
                    <a:lnTo>
                      <a:pt x="649057" y="180986"/>
                    </a:lnTo>
                    <a:close/>
                    <a:moveTo>
                      <a:pt x="409112" y="53029"/>
                    </a:moveTo>
                    <a:lnTo>
                      <a:pt x="476384" y="53029"/>
                    </a:lnTo>
                    <a:lnTo>
                      <a:pt x="476384" y="73600"/>
                    </a:lnTo>
                    <a:lnTo>
                      <a:pt x="409112" y="73600"/>
                    </a:lnTo>
                    <a:close/>
                    <a:moveTo>
                      <a:pt x="130161" y="6780"/>
                    </a:moveTo>
                    <a:lnTo>
                      <a:pt x="298890" y="6780"/>
                    </a:lnTo>
                    <a:lnTo>
                      <a:pt x="298890" y="95088"/>
                    </a:lnTo>
                    <a:lnTo>
                      <a:pt x="130161" y="95088"/>
                    </a:lnTo>
                    <a:lnTo>
                      <a:pt x="130161" y="67040"/>
                    </a:lnTo>
                    <a:lnTo>
                      <a:pt x="268431" y="67040"/>
                    </a:lnTo>
                    <a:lnTo>
                      <a:pt x="268431" y="62000"/>
                    </a:lnTo>
                    <a:lnTo>
                      <a:pt x="139804" y="62000"/>
                    </a:lnTo>
                    <a:lnTo>
                      <a:pt x="139804" y="40525"/>
                    </a:lnTo>
                    <a:lnTo>
                      <a:pt x="268431" y="40525"/>
                    </a:lnTo>
                    <a:lnTo>
                      <a:pt x="268431" y="34828"/>
                    </a:lnTo>
                    <a:lnTo>
                      <a:pt x="130161" y="34828"/>
                    </a:lnTo>
                    <a:close/>
                    <a:moveTo>
                      <a:pt x="0" y="1301"/>
                    </a:moveTo>
                    <a:lnTo>
                      <a:pt x="74503" y="1301"/>
                    </a:lnTo>
                    <a:lnTo>
                      <a:pt x="74503" y="29788"/>
                    </a:lnTo>
                    <a:lnTo>
                      <a:pt x="31335" y="29788"/>
                    </a:lnTo>
                    <a:lnTo>
                      <a:pt x="31335" y="140447"/>
                    </a:lnTo>
                    <a:lnTo>
                      <a:pt x="0" y="140447"/>
                    </a:lnTo>
                    <a:close/>
                    <a:moveTo>
                      <a:pt x="531166" y="0"/>
                    </a:moveTo>
                    <a:cubicBezTo>
                      <a:pt x="534480" y="2725"/>
                      <a:pt x="537986" y="5696"/>
                      <a:pt x="541684" y="8915"/>
                    </a:cubicBezTo>
                    <a:cubicBezTo>
                      <a:pt x="545382" y="12133"/>
                      <a:pt x="548450" y="15002"/>
                      <a:pt x="550887" y="17520"/>
                    </a:cubicBezTo>
                    <a:lnTo>
                      <a:pt x="546724" y="20599"/>
                    </a:lnTo>
                    <a:lnTo>
                      <a:pt x="563378" y="20599"/>
                    </a:lnTo>
                    <a:lnTo>
                      <a:pt x="563378" y="45552"/>
                    </a:lnTo>
                    <a:lnTo>
                      <a:pt x="509472" y="45552"/>
                    </a:lnTo>
                    <a:cubicBezTo>
                      <a:pt x="509806" y="52371"/>
                      <a:pt x="510344" y="58802"/>
                      <a:pt x="511088" y="64846"/>
                    </a:cubicBezTo>
                    <a:cubicBezTo>
                      <a:pt x="511832" y="70890"/>
                      <a:pt x="512755" y="76446"/>
                      <a:pt x="513855" y="81514"/>
                    </a:cubicBezTo>
                    <a:cubicBezTo>
                      <a:pt x="517470" y="76560"/>
                      <a:pt x="520703" y="71324"/>
                      <a:pt x="523552" y="65806"/>
                    </a:cubicBezTo>
                    <a:cubicBezTo>
                      <a:pt x="526400" y="60288"/>
                      <a:pt x="528865" y="54563"/>
                      <a:pt x="530947" y="48631"/>
                    </a:cubicBezTo>
                    <a:lnTo>
                      <a:pt x="559434" y="55436"/>
                    </a:lnTo>
                    <a:cubicBezTo>
                      <a:pt x="555572" y="65861"/>
                      <a:pt x="550915" y="75672"/>
                      <a:pt x="545464" y="84869"/>
                    </a:cubicBezTo>
                    <a:cubicBezTo>
                      <a:pt x="540014" y="94065"/>
                      <a:pt x="533932" y="102510"/>
                      <a:pt x="527222" y="110204"/>
                    </a:cubicBezTo>
                    <a:cubicBezTo>
                      <a:pt x="528646" y="111415"/>
                      <a:pt x="530180" y="112338"/>
                      <a:pt x="531824" y="112973"/>
                    </a:cubicBezTo>
                    <a:cubicBezTo>
                      <a:pt x="533467" y="113608"/>
                      <a:pt x="535220" y="113928"/>
                      <a:pt x="537083" y="113933"/>
                    </a:cubicBezTo>
                    <a:cubicBezTo>
                      <a:pt x="539548" y="114005"/>
                      <a:pt x="541356" y="111996"/>
                      <a:pt x="542506" y="107905"/>
                    </a:cubicBezTo>
                    <a:cubicBezTo>
                      <a:pt x="543656" y="103813"/>
                      <a:pt x="544478" y="97205"/>
                      <a:pt x="544971" y="88080"/>
                    </a:cubicBezTo>
                    <a:cubicBezTo>
                      <a:pt x="548194" y="90979"/>
                      <a:pt x="552047" y="93605"/>
                      <a:pt x="556530" y="95958"/>
                    </a:cubicBezTo>
                    <a:cubicBezTo>
                      <a:pt x="561013" y="98311"/>
                      <a:pt x="565195" y="100061"/>
                      <a:pt x="569075" y="101210"/>
                    </a:cubicBezTo>
                    <a:cubicBezTo>
                      <a:pt x="567359" y="117400"/>
                      <a:pt x="563944" y="128369"/>
                      <a:pt x="558831" y="134119"/>
                    </a:cubicBezTo>
                    <a:cubicBezTo>
                      <a:pt x="553718" y="139867"/>
                      <a:pt x="546030" y="142562"/>
                      <a:pt x="535768" y="142201"/>
                    </a:cubicBezTo>
                    <a:cubicBezTo>
                      <a:pt x="529541" y="142178"/>
                      <a:pt x="523972" y="141182"/>
                      <a:pt x="519059" y="139215"/>
                    </a:cubicBezTo>
                    <a:cubicBezTo>
                      <a:pt x="514147" y="137247"/>
                      <a:pt x="509783" y="134444"/>
                      <a:pt x="505966" y="130806"/>
                    </a:cubicBezTo>
                    <a:cubicBezTo>
                      <a:pt x="503885" y="132349"/>
                      <a:pt x="501803" y="133864"/>
                      <a:pt x="499721" y="135353"/>
                    </a:cubicBezTo>
                    <a:cubicBezTo>
                      <a:pt x="497639" y="136841"/>
                      <a:pt x="495557" y="138247"/>
                      <a:pt x="493476" y="139571"/>
                    </a:cubicBezTo>
                    <a:cubicBezTo>
                      <a:pt x="491462" y="137106"/>
                      <a:pt x="488696" y="134038"/>
                      <a:pt x="485177" y="130367"/>
                    </a:cubicBezTo>
                    <a:cubicBezTo>
                      <a:pt x="481657" y="126697"/>
                      <a:pt x="478287" y="123410"/>
                      <a:pt x="475070" y="120506"/>
                    </a:cubicBezTo>
                    <a:lnTo>
                      <a:pt x="475070" y="134079"/>
                    </a:lnTo>
                    <a:lnTo>
                      <a:pt x="469153" y="134079"/>
                    </a:lnTo>
                    <a:cubicBezTo>
                      <a:pt x="473640" y="138733"/>
                      <a:pt x="478470" y="143731"/>
                      <a:pt x="483643" y="149070"/>
                    </a:cubicBezTo>
                    <a:cubicBezTo>
                      <a:pt x="488815" y="154410"/>
                      <a:pt x="493043" y="159133"/>
                      <a:pt x="496325" y="163240"/>
                    </a:cubicBezTo>
                    <a:lnTo>
                      <a:pt x="469810" y="176175"/>
                    </a:lnTo>
                    <a:cubicBezTo>
                      <a:pt x="466966" y="171932"/>
                      <a:pt x="463067" y="166935"/>
                      <a:pt x="458114" y="161184"/>
                    </a:cubicBezTo>
                    <a:cubicBezTo>
                      <a:pt x="453161" y="155433"/>
                      <a:pt x="448441" y="150052"/>
                      <a:pt x="443953" y="145041"/>
                    </a:cubicBezTo>
                    <a:lnTo>
                      <a:pt x="468496" y="134079"/>
                    </a:lnTo>
                    <a:lnTo>
                      <a:pt x="408454" y="134079"/>
                    </a:lnTo>
                    <a:lnTo>
                      <a:pt x="408454" y="80639"/>
                    </a:lnTo>
                    <a:lnTo>
                      <a:pt x="475070" y="80639"/>
                    </a:lnTo>
                    <a:lnTo>
                      <a:pt x="475070" y="116572"/>
                    </a:lnTo>
                    <a:cubicBezTo>
                      <a:pt x="480548" y="113324"/>
                      <a:pt x="485807" y="109740"/>
                      <a:pt x="490846" y="105822"/>
                    </a:cubicBezTo>
                    <a:cubicBezTo>
                      <a:pt x="487915" y="97794"/>
                      <a:pt x="485615" y="88709"/>
                      <a:pt x="483944" y="78567"/>
                    </a:cubicBezTo>
                    <a:cubicBezTo>
                      <a:pt x="482273" y="68425"/>
                      <a:pt x="481068" y="57420"/>
                      <a:pt x="480328" y="45552"/>
                    </a:cubicBezTo>
                    <a:lnTo>
                      <a:pt x="405825" y="45552"/>
                    </a:lnTo>
                    <a:lnTo>
                      <a:pt x="405825" y="54561"/>
                    </a:lnTo>
                    <a:cubicBezTo>
                      <a:pt x="405899" y="63933"/>
                      <a:pt x="405312" y="74186"/>
                      <a:pt x="404064" y="85317"/>
                    </a:cubicBezTo>
                    <a:cubicBezTo>
                      <a:pt x="402815" y="96449"/>
                      <a:pt x="400459" y="107447"/>
                      <a:pt x="396994" y="118309"/>
                    </a:cubicBezTo>
                    <a:cubicBezTo>
                      <a:pt x="393531" y="129172"/>
                      <a:pt x="388513" y="138887"/>
                      <a:pt x="381940" y="147453"/>
                    </a:cubicBezTo>
                    <a:cubicBezTo>
                      <a:pt x="379347" y="144457"/>
                      <a:pt x="375658" y="140968"/>
                      <a:pt x="370874" y="136987"/>
                    </a:cubicBezTo>
                    <a:cubicBezTo>
                      <a:pt x="366089" y="133006"/>
                      <a:pt x="361963" y="130067"/>
                      <a:pt x="358493" y="128170"/>
                    </a:cubicBezTo>
                    <a:cubicBezTo>
                      <a:pt x="366537" y="116964"/>
                      <a:pt x="371650" y="104649"/>
                      <a:pt x="373832" y="91224"/>
                    </a:cubicBezTo>
                    <a:cubicBezTo>
                      <a:pt x="376014" y="77800"/>
                      <a:pt x="376964" y="65433"/>
                      <a:pt x="376681" y="54123"/>
                    </a:cubicBezTo>
                    <a:lnTo>
                      <a:pt x="376681" y="20599"/>
                    </a:lnTo>
                    <a:lnTo>
                      <a:pt x="479233" y="20599"/>
                    </a:lnTo>
                    <a:cubicBezTo>
                      <a:pt x="479128" y="17415"/>
                      <a:pt x="479064" y="14224"/>
                      <a:pt x="479041" y="11025"/>
                    </a:cubicBezTo>
                    <a:cubicBezTo>
                      <a:pt x="479018" y="7826"/>
                      <a:pt x="479009" y="4589"/>
                      <a:pt x="479014" y="1315"/>
                    </a:cubicBezTo>
                    <a:lnTo>
                      <a:pt x="508815" y="1315"/>
                    </a:lnTo>
                    <a:cubicBezTo>
                      <a:pt x="508710" y="4603"/>
                      <a:pt x="508646" y="7867"/>
                      <a:pt x="508623" y="11108"/>
                    </a:cubicBezTo>
                    <a:cubicBezTo>
                      <a:pt x="508600" y="14348"/>
                      <a:pt x="508592" y="17512"/>
                      <a:pt x="508596" y="20599"/>
                    </a:cubicBezTo>
                    <a:lnTo>
                      <a:pt x="521086" y="20599"/>
                    </a:lnTo>
                    <a:cubicBezTo>
                      <a:pt x="519552" y="19160"/>
                      <a:pt x="518073" y="17750"/>
                      <a:pt x="516649" y="16366"/>
                    </a:cubicBezTo>
                    <a:cubicBezTo>
                      <a:pt x="515224" y="14983"/>
                      <a:pt x="513855" y="13682"/>
                      <a:pt x="512540" y="124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  <a:defRPr/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9" name="组合 98">
              <a:extLst>
                <a:ext uri="{FF2B5EF4-FFF2-40B4-BE49-F238E27FC236}">
                  <a16:creationId xmlns:a16="http://schemas.microsoft.com/office/drawing/2014/main" id="{C0EB1A34-73F5-4AE7-B191-93267CC26232}"/>
                </a:ext>
              </a:extLst>
            </p:cNvPr>
            <p:cNvGrpSpPr/>
            <p:nvPr/>
          </p:nvGrpSpPr>
          <p:grpSpPr>
            <a:xfrm>
              <a:off x="4592998" y="5304626"/>
              <a:ext cx="4474469" cy="210349"/>
              <a:chOff x="4592998" y="5366485"/>
              <a:chExt cx="4474469" cy="210349"/>
            </a:xfrm>
          </p:grpSpPr>
          <p:sp>
            <p:nvSpPr>
              <p:cNvPr id="100" name="任意多边形: 形状 86">
                <a:extLst>
                  <a:ext uri="{FF2B5EF4-FFF2-40B4-BE49-F238E27FC236}">
                    <a16:creationId xmlns:a16="http://schemas.microsoft.com/office/drawing/2014/main" id="{9BD9988A-E8EC-4801-968A-4ED1A44708D9}"/>
                  </a:ext>
                </a:extLst>
              </p:cNvPr>
              <p:cNvSpPr/>
              <p:nvPr/>
            </p:nvSpPr>
            <p:spPr>
              <a:xfrm>
                <a:off x="4592998" y="5371101"/>
                <a:ext cx="4474469" cy="199612"/>
              </a:xfrm>
              <a:custGeom>
                <a:avLst/>
                <a:gdLst>
                  <a:gd name="connsiteX0" fmla="*/ 1826199 w 4474469"/>
                  <a:gd name="connsiteY0" fmla="*/ 159716 h 199612"/>
                  <a:gd name="connsiteX1" fmla="*/ 1856041 w 4474469"/>
                  <a:gd name="connsiteY1" fmla="*/ 168969 h 199612"/>
                  <a:gd name="connsiteX2" fmla="*/ 1885834 w 4474469"/>
                  <a:gd name="connsiteY2" fmla="*/ 179682 h 199612"/>
                  <a:gd name="connsiteX3" fmla="*/ 1910125 w 4474469"/>
                  <a:gd name="connsiteY3" fmla="*/ 189956 h 199612"/>
                  <a:gd name="connsiteX4" fmla="*/ 1903989 w 4474469"/>
                  <a:gd name="connsiteY4" fmla="*/ 198941 h 199612"/>
                  <a:gd name="connsiteX5" fmla="*/ 1880397 w 4474469"/>
                  <a:gd name="connsiteY5" fmla="*/ 188325 h 199612"/>
                  <a:gd name="connsiteX6" fmla="*/ 1850668 w 4474469"/>
                  <a:gd name="connsiteY6" fmla="*/ 177125 h 199612"/>
                  <a:gd name="connsiteX7" fmla="*/ 1820502 w 4474469"/>
                  <a:gd name="connsiteY7" fmla="*/ 167386 h 199612"/>
                  <a:gd name="connsiteX8" fmla="*/ 3373790 w 4474469"/>
                  <a:gd name="connsiteY8" fmla="*/ 141091 h 199612"/>
                  <a:gd name="connsiteX9" fmla="*/ 3373790 w 4474469"/>
                  <a:gd name="connsiteY9" fmla="*/ 166962 h 199612"/>
                  <a:gd name="connsiteX10" fmla="*/ 3403729 w 4474469"/>
                  <a:gd name="connsiteY10" fmla="*/ 165017 h 199612"/>
                  <a:gd name="connsiteX11" fmla="*/ 3436460 w 4474469"/>
                  <a:gd name="connsiteY11" fmla="*/ 162579 h 199612"/>
                  <a:gd name="connsiteX12" fmla="*/ 3436460 w 4474469"/>
                  <a:gd name="connsiteY12" fmla="*/ 141091 h 199612"/>
                  <a:gd name="connsiteX13" fmla="*/ 292085 w 4474469"/>
                  <a:gd name="connsiteY13" fmla="*/ 137366 h 199612"/>
                  <a:gd name="connsiteX14" fmla="*/ 312107 w 4474469"/>
                  <a:gd name="connsiteY14" fmla="*/ 153832 h 199612"/>
                  <a:gd name="connsiteX15" fmla="*/ 337882 w 4474469"/>
                  <a:gd name="connsiteY15" fmla="*/ 167175 h 199612"/>
                  <a:gd name="connsiteX16" fmla="*/ 364341 w 4474469"/>
                  <a:gd name="connsiteY16" fmla="*/ 153832 h 199612"/>
                  <a:gd name="connsiteX17" fmla="*/ 385214 w 4474469"/>
                  <a:gd name="connsiteY17" fmla="*/ 137366 h 199612"/>
                  <a:gd name="connsiteX18" fmla="*/ 3543888 w 4474469"/>
                  <a:gd name="connsiteY18" fmla="*/ 130581 h 199612"/>
                  <a:gd name="connsiteX19" fmla="*/ 3553091 w 4474469"/>
                  <a:gd name="connsiteY19" fmla="*/ 133869 h 199612"/>
                  <a:gd name="connsiteX20" fmla="*/ 3543148 w 4474469"/>
                  <a:gd name="connsiteY20" fmla="*/ 162419 h 199612"/>
                  <a:gd name="connsiteX21" fmla="*/ 3528768 w 4474469"/>
                  <a:gd name="connsiteY21" fmla="*/ 188657 h 199612"/>
                  <a:gd name="connsiteX22" fmla="*/ 3519346 w 4474469"/>
                  <a:gd name="connsiteY22" fmla="*/ 183629 h 199612"/>
                  <a:gd name="connsiteX23" fmla="*/ 3534082 w 4474469"/>
                  <a:gd name="connsiteY23" fmla="*/ 158174 h 199612"/>
                  <a:gd name="connsiteX24" fmla="*/ 3543888 w 4474469"/>
                  <a:gd name="connsiteY24" fmla="*/ 130581 h 199612"/>
                  <a:gd name="connsiteX25" fmla="*/ 1811955 w 4474469"/>
                  <a:gd name="connsiteY25" fmla="*/ 129696 h 199612"/>
                  <a:gd name="connsiteX26" fmla="*/ 1822693 w 4474469"/>
                  <a:gd name="connsiteY26" fmla="*/ 129696 h 199612"/>
                  <a:gd name="connsiteX27" fmla="*/ 1808840 w 4474469"/>
                  <a:gd name="connsiteY27" fmla="*/ 165000 h 199612"/>
                  <a:gd name="connsiteX28" fmla="*/ 1777748 w 4474469"/>
                  <a:gd name="connsiteY28" fmla="*/ 187156 h 199612"/>
                  <a:gd name="connsiteX29" fmla="*/ 1722113 w 4474469"/>
                  <a:gd name="connsiteY29" fmla="*/ 199379 h 199612"/>
                  <a:gd name="connsiteX30" fmla="*/ 1720224 w 4474469"/>
                  <a:gd name="connsiteY30" fmla="*/ 194722 h 199612"/>
                  <a:gd name="connsiteX31" fmla="*/ 1717511 w 4474469"/>
                  <a:gd name="connsiteY31" fmla="*/ 190394 h 199612"/>
                  <a:gd name="connsiteX32" fmla="*/ 1770775 w 4474469"/>
                  <a:gd name="connsiteY32" fmla="*/ 179869 h 199612"/>
                  <a:gd name="connsiteX33" fmla="*/ 1799741 w 4474469"/>
                  <a:gd name="connsiteY33" fmla="*/ 160528 h 199612"/>
                  <a:gd name="connsiteX34" fmla="*/ 1811955 w 4474469"/>
                  <a:gd name="connsiteY34" fmla="*/ 129696 h 199612"/>
                  <a:gd name="connsiteX35" fmla="*/ 3570621 w 4474469"/>
                  <a:gd name="connsiteY35" fmla="*/ 129047 h 199612"/>
                  <a:gd name="connsiteX36" fmla="*/ 3581140 w 4474469"/>
                  <a:gd name="connsiteY36" fmla="*/ 129047 h 199612"/>
                  <a:gd name="connsiteX37" fmla="*/ 3581140 w 4474469"/>
                  <a:gd name="connsiteY37" fmla="*/ 177053 h 199612"/>
                  <a:gd name="connsiteX38" fmla="*/ 3584016 w 4474469"/>
                  <a:gd name="connsiteY38" fmla="*/ 182889 h 199612"/>
                  <a:gd name="connsiteX39" fmla="*/ 3596917 w 4474469"/>
                  <a:gd name="connsiteY39" fmla="*/ 184286 h 199612"/>
                  <a:gd name="connsiteX40" fmla="*/ 3645124 w 4474469"/>
                  <a:gd name="connsiteY40" fmla="*/ 184286 h 199612"/>
                  <a:gd name="connsiteX41" fmla="*/ 3653793 w 4474469"/>
                  <a:gd name="connsiteY41" fmla="*/ 182289 h 199612"/>
                  <a:gd name="connsiteX42" fmla="*/ 3657932 w 4474469"/>
                  <a:gd name="connsiteY42" fmla="*/ 173570 h 199612"/>
                  <a:gd name="connsiteX43" fmla="*/ 3659588 w 4474469"/>
                  <a:gd name="connsiteY43" fmla="*/ 154036 h 199612"/>
                  <a:gd name="connsiteX44" fmla="*/ 3664545 w 4474469"/>
                  <a:gd name="connsiteY44" fmla="*/ 156612 h 199612"/>
                  <a:gd name="connsiteX45" fmla="*/ 3669667 w 4474469"/>
                  <a:gd name="connsiteY45" fmla="*/ 158201 h 199612"/>
                  <a:gd name="connsiteX46" fmla="*/ 3663943 w 4474469"/>
                  <a:gd name="connsiteY46" fmla="*/ 187089 h 199612"/>
                  <a:gd name="connsiteX47" fmla="*/ 3645563 w 4474469"/>
                  <a:gd name="connsiteY47" fmla="*/ 194120 h 199612"/>
                  <a:gd name="connsiteX48" fmla="*/ 3596917 w 4474469"/>
                  <a:gd name="connsiteY48" fmla="*/ 194120 h 199612"/>
                  <a:gd name="connsiteX49" fmla="*/ 3576045 w 4474469"/>
                  <a:gd name="connsiteY49" fmla="*/ 190757 h 199612"/>
                  <a:gd name="connsiteX50" fmla="*/ 3570621 w 4474469"/>
                  <a:gd name="connsiteY50" fmla="*/ 177053 h 199612"/>
                  <a:gd name="connsiteX51" fmla="*/ 3680185 w 4474469"/>
                  <a:gd name="connsiteY51" fmla="*/ 127512 h 199612"/>
                  <a:gd name="connsiteX52" fmla="*/ 3699277 w 4474469"/>
                  <a:gd name="connsiteY52" fmla="*/ 155516 h 199612"/>
                  <a:gd name="connsiteX53" fmla="*/ 3712617 w 4474469"/>
                  <a:gd name="connsiteY53" fmla="*/ 181875 h 199612"/>
                  <a:gd name="connsiteX54" fmla="*/ 3702536 w 4474469"/>
                  <a:gd name="connsiteY54" fmla="*/ 186472 h 199612"/>
                  <a:gd name="connsiteX55" fmla="*/ 3689609 w 4474469"/>
                  <a:gd name="connsiteY55" fmla="*/ 159707 h 199612"/>
                  <a:gd name="connsiteX56" fmla="*/ 3670763 w 4474469"/>
                  <a:gd name="connsiteY56" fmla="*/ 131458 h 199612"/>
                  <a:gd name="connsiteX57" fmla="*/ 3597136 w 4474469"/>
                  <a:gd name="connsiteY57" fmla="*/ 113264 h 199612"/>
                  <a:gd name="connsiteX58" fmla="*/ 3623459 w 4474469"/>
                  <a:gd name="connsiteY58" fmla="*/ 128745 h 199612"/>
                  <a:gd name="connsiteX59" fmla="*/ 3644687 w 4474469"/>
                  <a:gd name="connsiteY59" fmla="*/ 145049 h 199612"/>
                  <a:gd name="connsiteX60" fmla="*/ 3637456 w 4474469"/>
                  <a:gd name="connsiteY60" fmla="*/ 152502 h 199612"/>
                  <a:gd name="connsiteX61" fmla="*/ 3616419 w 4474469"/>
                  <a:gd name="connsiteY61" fmla="*/ 135924 h 199612"/>
                  <a:gd name="connsiteX62" fmla="*/ 3590124 w 4474469"/>
                  <a:gd name="connsiteY62" fmla="*/ 119840 h 199612"/>
                  <a:gd name="connsiteX63" fmla="*/ 2236626 w 4474469"/>
                  <a:gd name="connsiteY63" fmla="*/ 112399 h 199612"/>
                  <a:gd name="connsiteX64" fmla="*/ 2236626 w 4474469"/>
                  <a:gd name="connsiteY64" fmla="*/ 152280 h 199612"/>
                  <a:gd name="connsiteX65" fmla="*/ 2258018 w 4474469"/>
                  <a:gd name="connsiteY65" fmla="*/ 148802 h 199612"/>
                  <a:gd name="connsiteX66" fmla="*/ 2280889 w 4474469"/>
                  <a:gd name="connsiteY66" fmla="*/ 144830 h 199612"/>
                  <a:gd name="connsiteX67" fmla="*/ 2280889 w 4474469"/>
                  <a:gd name="connsiteY67" fmla="*/ 112399 h 199612"/>
                  <a:gd name="connsiteX68" fmla="*/ 1748847 w 4474469"/>
                  <a:gd name="connsiteY68" fmla="*/ 110221 h 199612"/>
                  <a:gd name="connsiteX69" fmla="*/ 1884048 w 4474469"/>
                  <a:gd name="connsiteY69" fmla="*/ 110221 h 199612"/>
                  <a:gd name="connsiteX70" fmla="*/ 1884048 w 4474469"/>
                  <a:gd name="connsiteY70" fmla="*/ 170235 h 199612"/>
                  <a:gd name="connsiteX71" fmla="*/ 1873530 w 4474469"/>
                  <a:gd name="connsiteY71" fmla="*/ 170235 h 199612"/>
                  <a:gd name="connsiteX72" fmla="*/ 1873530 w 4474469"/>
                  <a:gd name="connsiteY72" fmla="*/ 119616 h 199612"/>
                  <a:gd name="connsiteX73" fmla="*/ 1758926 w 4474469"/>
                  <a:gd name="connsiteY73" fmla="*/ 119616 h 199612"/>
                  <a:gd name="connsiteX74" fmla="*/ 1758926 w 4474469"/>
                  <a:gd name="connsiteY74" fmla="*/ 171331 h 199612"/>
                  <a:gd name="connsiteX75" fmla="*/ 1748847 w 4474469"/>
                  <a:gd name="connsiteY75" fmla="*/ 171331 h 199612"/>
                  <a:gd name="connsiteX76" fmla="*/ 3373790 w 4474469"/>
                  <a:gd name="connsiteY76" fmla="*/ 108879 h 199612"/>
                  <a:gd name="connsiteX77" fmla="*/ 3373790 w 4474469"/>
                  <a:gd name="connsiteY77" fmla="*/ 132134 h 199612"/>
                  <a:gd name="connsiteX78" fmla="*/ 3436460 w 4474469"/>
                  <a:gd name="connsiteY78" fmla="*/ 132134 h 199612"/>
                  <a:gd name="connsiteX79" fmla="*/ 3436460 w 4474469"/>
                  <a:gd name="connsiteY79" fmla="*/ 108879 h 199612"/>
                  <a:gd name="connsiteX80" fmla="*/ 4370822 w 4474469"/>
                  <a:gd name="connsiteY80" fmla="*/ 95087 h 199612"/>
                  <a:gd name="connsiteX81" fmla="*/ 4381340 w 4474469"/>
                  <a:gd name="connsiteY81" fmla="*/ 95087 h 199612"/>
                  <a:gd name="connsiteX82" fmla="*/ 4381340 w 4474469"/>
                  <a:gd name="connsiteY82" fmla="*/ 119411 h 199612"/>
                  <a:gd name="connsiteX83" fmla="*/ 4467676 w 4474469"/>
                  <a:gd name="connsiteY83" fmla="*/ 119411 h 199612"/>
                  <a:gd name="connsiteX84" fmla="*/ 4467676 w 4474469"/>
                  <a:gd name="connsiteY84" fmla="*/ 129271 h 199612"/>
                  <a:gd name="connsiteX85" fmla="*/ 4390762 w 4474469"/>
                  <a:gd name="connsiteY85" fmla="*/ 129271 h 199612"/>
                  <a:gd name="connsiteX86" fmla="*/ 4427686 w 4474469"/>
                  <a:gd name="connsiteY86" fmla="*/ 162305 h 199612"/>
                  <a:gd name="connsiteX87" fmla="*/ 4474469 w 4474469"/>
                  <a:gd name="connsiteY87" fmla="*/ 183834 h 199612"/>
                  <a:gd name="connsiteX88" fmla="*/ 4470717 w 4474469"/>
                  <a:gd name="connsiteY88" fmla="*/ 188189 h 199612"/>
                  <a:gd name="connsiteX89" fmla="*/ 4467458 w 4474469"/>
                  <a:gd name="connsiteY89" fmla="*/ 193038 h 199612"/>
                  <a:gd name="connsiteX90" fmla="*/ 4419880 w 4474469"/>
                  <a:gd name="connsiteY90" fmla="*/ 168742 h 199612"/>
                  <a:gd name="connsiteX91" fmla="*/ 4381340 w 4474469"/>
                  <a:gd name="connsiteY91" fmla="*/ 132778 h 199612"/>
                  <a:gd name="connsiteX92" fmla="*/ 4381340 w 4474469"/>
                  <a:gd name="connsiteY92" fmla="*/ 198955 h 199612"/>
                  <a:gd name="connsiteX93" fmla="*/ 4370822 w 4474469"/>
                  <a:gd name="connsiteY93" fmla="*/ 198955 h 199612"/>
                  <a:gd name="connsiteX94" fmla="*/ 4370822 w 4474469"/>
                  <a:gd name="connsiteY94" fmla="*/ 130586 h 199612"/>
                  <a:gd name="connsiteX95" fmla="*/ 4346288 w 4474469"/>
                  <a:gd name="connsiteY95" fmla="*/ 156516 h 199612"/>
                  <a:gd name="connsiteX96" fmla="*/ 4315960 w 4474469"/>
                  <a:gd name="connsiteY96" fmla="*/ 178503 h 199612"/>
                  <a:gd name="connsiteX97" fmla="*/ 4284266 w 4474469"/>
                  <a:gd name="connsiteY97" fmla="*/ 194353 h 199612"/>
                  <a:gd name="connsiteX98" fmla="*/ 4280980 w 4474469"/>
                  <a:gd name="connsiteY98" fmla="*/ 189915 h 199612"/>
                  <a:gd name="connsiteX99" fmla="*/ 4277036 w 4474469"/>
                  <a:gd name="connsiteY99" fmla="*/ 185807 h 199612"/>
                  <a:gd name="connsiteX100" fmla="*/ 4307332 w 4474469"/>
                  <a:gd name="connsiteY100" fmla="*/ 171929 h 199612"/>
                  <a:gd name="connsiteX101" fmla="*/ 4336362 w 4474469"/>
                  <a:gd name="connsiteY101" fmla="*/ 152353 h 199612"/>
                  <a:gd name="connsiteX102" fmla="*/ 4360084 w 4474469"/>
                  <a:gd name="connsiteY102" fmla="*/ 129271 h 199612"/>
                  <a:gd name="connsiteX103" fmla="*/ 4281637 w 4474469"/>
                  <a:gd name="connsiteY103" fmla="*/ 129271 h 199612"/>
                  <a:gd name="connsiteX104" fmla="*/ 4281637 w 4474469"/>
                  <a:gd name="connsiteY104" fmla="*/ 119411 h 199612"/>
                  <a:gd name="connsiteX105" fmla="*/ 4370822 w 4474469"/>
                  <a:gd name="connsiteY105" fmla="*/ 119411 h 199612"/>
                  <a:gd name="connsiteX106" fmla="*/ 2507688 w 4474469"/>
                  <a:gd name="connsiteY106" fmla="*/ 94855 h 199612"/>
                  <a:gd name="connsiteX107" fmla="*/ 2490041 w 4474469"/>
                  <a:gd name="connsiteY107" fmla="*/ 100006 h 199612"/>
                  <a:gd name="connsiteX108" fmla="*/ 2471079 w 4474469"/>
                  <a:gd name="connsiteY108" fmla="*/ 117652 h 199612"/>
                  <a:gd name="connsiteX109" fmla="*/ 2482094 w 4474469"/>
                  <a:gd name="connsiteY109" fmla="*/ 159519 h 199612"/>
                  <a:gd name="connsiteX110" fmla="*/ 2509880 w 4474469"/>
                  <a:gd name="connsiteY110" fmla="*/ 175083 h 199612"/>
                  <a:gd name="connsiteX111" fmla="*/ 2531499 w 4474469"/>
                  <a:gd name="connsiteY111" fmla="*/ 163630 h 199612"/>
                  <a:gd name="connsiteX112" fmla="*/ 2540132 w 4474469"/>
                  <a:gd name="connsiteY112" fmla="*/ 134750 h 199612"/>
                  <a:gd name="connsiteX113" fmla="*/ 2532459 w 4474469"/>
                  <a:gd name="connsiteY113" fmla="*/ 106089 h 199612"/>
                  <a:gd name="connsiteX114" fmla="*/ 2507688 w 4474469"/>
                  <a:gd name="connsiteY114" fmla="*/ 94855 h 199612"/>
                  <a:gd name="connsiteX115" fmla="*/ 286168 w 4474469"/>
                  <a:gd name="connsiteY115" fmla="*/ 84556 h 199612"/>
                  <a:gd name="connsiteX116" fmla="*/ 286168 w 4474469"/>
                  <a:gd name="connsiteY116" fmla="*/ 102990 h 199612"/>
                  <a:gd name="connsiteX117" fmla="*/ 395075 w 4474469"/>
                  <a:gd name="connsiteY117" fmla="*/ 102990 h 199612"/>
                  <a:gd name="connsiteX118" fmla="*/ 395075 w 4474469"/>
                  <a:gd name="connsiteY118" fmla="*/ 84556 h 199612"/>
                  <a:gd name="connsiteX119" fmla="*/ 3373790 w 4474469"/>
                  <a:gd name="connsiteY119" fmla="*/ 77106 h 199612"/>
                  <a:gd name="connsiteX120" fmla="*/ 3373790 w 4474469"/>
                  <a:gd name="connsiteY120" fmla="*/ 100141 h 199612"/>
                  <a:gd name="connsiteX121" fmla="*/ 3436460 w 4474469"/>
                  <a:gd name="connsiteY121" fmla="*/ 100141 h 199612"/>
                  <a:gd name="connsiteX122" fmla="*/ 3436460 w 4474469"/>
                  <a:gd name="connsiteY122" fmla="*/ 77106 h 199612"/>
                  <a:gd name="connsiteX123" fmla="*/ 3011735 w 4474469"/>
                  <a:gd name="connsiteY123" fmla="*/ 75366 h 199612"/>
                  <a:gd name="connsiteX124" fmla="*/ 3056218 w 4474469"/>
                  <a:gd name="connsiteY124" fmla="*/ 75366 h 199612"/>
                  <a:gd name="connsiteX125" fmla="*/ 3056218 w 4474469"/>
                  <a:gd name="connsiteY125" fmla="*/ 160617 h 199612"/>
                  <a:gd name="connsiteX126" fmla="*/ 3063724 w 4474469"/>
                  <a:gd name="connsiteY126" fmla="*/ 166261 h 199612"/>
                  <a:gd name="connsiteX127" fmla="*/ 3074187 w 4474469"/>
                  <a:gd name="connsiteY127" fmla="*/ 174205 h 199612"/>
                  <a:gd name="connsiteX128" fmla="*/ 3098620 w 4474469"/>
                  <a:gd name="connsiteY128" fmla="*/ 183711 h 199612"/>
                  <a:gd name="connsiteX129" fmla="*/ 3131599 w 4474469"/>
                  <a:gd name="connsiteY129" fmla="*/ 185821 h 199612"/>
                  <a:gd name="connsiteX130" fmla="*/ 3174055 w 4474469"/>
                  <a:gd name="connsiteY130" fmla="*/ 184697 h 199612"/>
                  <a:gd name="connsiteX131" fmla="*/ 3211580 w 4474469"/>
                  <a:gd name="connsiteY131" fmla="*/ 182094 h 199612"/>
                  <a:gd name="connsiteX132" fmla="*/ 3209335 w 4474469"/>
                  <a:gd name="connsiteY132" fmla="*/ 187922 h 199612"/>
                  <a:gd name="connsiteX133" fmla="*/ 3208074 w 4474469"/>
                  <a:gd name="connsiteY133" fmla="*/ 193906 h 199612"/>
                  <a:gd name="connsiteX134" fmla="*/ 3186097 w 4474469"/>
                  <a:gd name="connsiteY134" fmla="*/ 194862 h 199612"/>
                  <a:gd name="connsiteX135" fmla="*/ 3157010 w 4474469"/>
                  <a:gd name="connsiteY135" fmla="*/ 195719 h 199612"/>
                  <a:gd name="connsiteX136" fmla="*/ 3131380 w 4474469"/>
                  <a:gd name="connsiteY136" fmla="*/ 196092 h 199612"/>
                  <a:gd name="connsiteX137" fmla="*/ 3096154 w 4474469"/>
                  <a:gd name="connsiteY137" fmla="*/ 193578 h 199612"/>
                  <a:gd name="connsiteX138" fmla="*/ 3070462 w 4474469"/>
                  <a:gd name="connsiteY138" fmla="*/ 183191 h 199612"/>
                  <a:gd name="connsiteX139" fmla="*/ 3058793 w 4474469"/>
                  <a:gd name="connsiteY139" fmla="*/ 173766 h 199612"/>
                  <a:gd name="connsiteX140" fmla="*/ 3050083 w 4474469"/>
                  <a:gd name="connsiteY140" fmla="*/ 168945 h 199612"/>
                  <a:gd name="connsiteX141" fmla="*/ 3035100 w 4474469"/>
                  <a:gd name="connsiteY141" fmla="*/ 177324 h 199612"/>
                  <a:gd name="connsiteX142" fmla="*/ 3016338 w 4474469"/>
                  <a:gd name="connsiteY142" fmla="*/ 198502 h 199612"/>
                  <a:gd name="connsiteX143" fmla="*/ 3008449 w 4474469"/>
                  <a:gd name="connsiteY143" fmla="*/ 189098 h 199612"/>
                  <a:gd name="connsiteX144" fmla="*/ 3028527 w 4474469"/>
                  <a:gd name="connsiteY144" fmla="*/ 169355 h 199612"/>
                  <a:gd name="connsiteX145" fmla="*/ 3046139 w 4474469"/>
                  <a:gd name="connsiteY145" fmla="*/ 159302 h 199612"/>
                  <a:gd name="connsiteX146" fmla="*/ 3046139 w 4474469"/>
                  <a:gd name="connsiteY146" fmla="*/ 85446 h 199612"/>
                  <a:gd name="connsiteX147" fmla="*/ 3011735 w 4474469"/>
                  <a:gd name="connsiteY147" fmla="*/ 85446 h 199612"/>
                  <a:gd name="connsiteX148" fmla="*/ 58480 w 4474469"/>
                  <a:gd name="connsiteY148" fmla="*/ 69655 h 199612"/>
                  <a:gd name="connsiteX149" fmla="*/ 58480 w 4474469"/>
                  <a:gd name="connsiteY149" fmla="*/ 127094 h 199612"/>
                  <a:gd name="connsiteX150" fmla="*/ 120301 w 4474469"/>
                  <a:gd name="connsiteY150" fmla="*/ 127094 h 199612"/>
                  <a:gd name="connsiteX151" fmla="*/ 120301 w 4474469"/>
                  <a:gd name="connsiteY151" fmla="*/ 69655 h 199612"/>
                  <a:gd name="connsiteX152" fmla="*/ 3347714 w 4474469"/>
                  <a:gd name="connsiteY152" fmla="*/ 67710 h 199612"/>
                  <a:gd name="connsiteX153" fmla="*/ 3461660 w 4474469"/>
                  <a:gd name="connsiteY153" fmla="*/ 67710 h 199612"/>
                  <a:gd name="connsiteX154" fmla="*/ 3461660 w 4474469"/>
                  <a:gd name="connsiteY154" fmla="*/ 77106 h 199612"/>
                  <a:gd name="connsiteX155" fmla="*/ 3446541 w 4474469"/>
                  <a:gd name="connsiteY155" fmla="*/ 77106 h 199612"/>
                  <a:gd name="connsiteX156" fmla="*/ 3446541 w 4474469"/>
                  <a:gd name="connsiteY156" fmla="*/ 161921 h 199612"/>
                  <a:gd name="connsiteX157" fmla="*/ 3462755 w 4474469"/>
                  <a:gd name="connsiteY157" fmla="*/ 160606 h 199612"/>
                  <a:gd name="connsiteX158" fmla="*/ 3462537 w 4474469"/>
                  <a:gd name="connsiteY158" fmla="*/ 169810 h 199612"/>
                  <a:gd name="connsiteX159" fmla="*/ 3446541 w 4474469"/>
                  <a:gd name="connsiteY159" fmla="*/ 171125 h 199612"/>
                  <a:gd name="connsiteX160" fmla="*/ 3446541 w 4474469"/>
                  <a:gd name="connsiteY160" fmla="*/ 198955 h 199612"/>
                  <a:gd name="connsiteX161" fmla="*/ 3436460 w 4474469"/>
                  <a:gd name="connsiteY161" fmla="*/ 198955 h 199612"/>
                  <a:gd name="connsiteX162" fmla="*/ 3436460 w 4474469"/>
                  <a:gd name="connsiteY162" fmla="*/ 172001 h 199612"/>
                  <a:gd name="connsiteX163" fmla="*/ 3385978 w 4474469"/>
                  <a:gd name="connsiteY163" fmla="*/ 175836 h 199612"/>
                  <a:gd name="connsiteX164" fmla="*/ 3343550 w 4474469"/>
                  <a:gd name="connsiteY164" fmla="*/ 179014 h 199612"/>
                  <a:gd name="connsiteX165" fmla="*/ 3341798 w 4474469"/>
                  <a:gd name="connsiteY165" fmla="*/ 169153 h 199612"/>
                  <a:gd name="connsiteX166" fmla="*/ 3363710 w 4474469"/>
                  <a:gd name="connsiteY166" fmla="*/ 167838 h 199612"/>
                  <a:gd name="connsiteX167" fmla="*/ 3363710 w 4474469"/>
                  <a:gd name="connsiteY167" fmla="*/ 77106 h 199612"/>
                  <a:gd name="connsiteX168" fmla="*/ 3347714 w 4474469"/>
                  <a:gd name="connsiteY168" fmla="*/ 77106 h 199612"/>
                  <a:gd name="connsiteX169" fmla="*/ 2236626 w 4474469"/>
                  <a:gd name="connsiteY169" fmla="*/ 66382 h 199612"/>
                  <a:gd name="connsiteX170" fmla="*/ 2236626 w 4474469"/>
                  <a:gd name="connsiteY170" fmla="*/ 102757 h 199612"/>
                  <a:gd name="connsiteX171" fmla="*/ 2280889 w 4474469"/>
                  <a:gd name="connsiteY171" fmla="*/ 102757 h 199612"/>
                  <a:gd name="connsiteX172" fmla="*/ 2280889 w 4474469"/>
                  <a:gd name="connsiteY172" fmla="*/ 66382 h 199612"/>
                  <a:gd name="connsiteX173" fmla="*/ 1575736 w 4474469"/>
                  <a:gd name="connsiteY173" fmla="*/ 65711 h 199612"/>
                  <a:gd name="connsiteX174" fmla="*/ 1573325 w 4474469"/>
                  <a:gd name="connsiteY174" fmla="*/ 88596 h 199612"/>
                  <a:gd name="connsiteX175" fmla="*/ 1569600 w 4474469"/>
                  <a:gd name="connsiteY175" fmla="*/ 110002 h 199612"/>
                  <a:gd name="connsiteX176" fmla="*/ 1639283 w 4474469"/>
                  <a:gd name="connsiteY176" fmla="*/ 110002 h 199612"/>
                  <a:gd name="connsiteX177" fmla="*/ 1639283 w 4474469"/>
                  <a:gd name="connsiteY177" fmla="*/ 65711 h 199612"/>
                  <a:gd name="connsiteX178" fmla="*/ 1505834 w 4474469"/>
                  <a:gd name="connsiteY178" fmla="*/ 65711 h 199612"/>
                  <a:gd name="connsiteX179" fmla="*/ 1505834 w 4474469"/>
                  <a:gd name="connsiteY179" fmla="*/ 110002 h 199612"/>
                  <a:gd name="connsiteX180" fmla="*/ 1558863 w 4474469"/>
                  <a:gd name="connsiteY180" fmla="*/ 110002 h 199612"/>
                  <a:gd name="connsiteX181" fmla="*/ 1562479 w 4474469"/>
                  <a:gd name="connsiteY181" fmla="*/ 88679 h 199612"/>
                  <a:gd name="connsiteX182" fmla="*/ 1564779 w 4474469"/>
                  <a:gd name="connsiteY182" fmla="*/ 65711 h 199612"/>
                  <a:gd name="connsiteX183" fmla="*/ 3621020 w 4474469"/>
                  <a:gd name="connsiteY183" fmla="*/ 62643 h 199612"/>
                  <a:gd name="connsiteX184" fmla="*/ 3621020 w 4474469"/>
                  <a:gd name="connsiteY184" fmla="*/ 96197 h 199612"/>
                  <a:gd name="connsiteX185" fmla="*/ 3680624 w 4474469"/>
                  <a:gd name="connsiteY185" fmla="*/ 96197 h 199612"/>
                  <a:gd name="connsiteX186" fmla="*/ 3680624 w 4474469"/>
                  <a:gd name="connsiteY186" fmla="*/ 62643 h 199612"/>
                  <a:gd name="connsiteX187" fmla="*/ 3550242 w 4474469"/>
                  <a:gd name="connsiteY187" fmla="*/ 62643 h 199612"/>
                  <a:gd name="connsiteX188" fmla="*/ 3550242 w 4474469"/>
                  <a:gd name="connsiteY188" fmla="*/ 96197 h 199612"/>
                  <a:gd name="connsiteX189" fmla="*/ 3610941 w 4474469"/>
                  <a:gd name="connsiteY189" fmla="*/ 96197 h 199612"/>
                  <a:gd name="connsiteX190" fmla="*/ 3610941 w 4474469"/>
                  <a:gd name="connsiteY190" fmla="*/ 62643 h 199612"/>
                  <a:gd name="connsiteX191" fmla="*/ 2851060 w 4474469"/>
                  <a:gd name="connsiteY191" fmla="*/ 61123 h 199612"/>
                  <a:gd name="connsiteX192" fmla="*/ 2861578 w 4474469"/>
                  <a:gd name="connsiteY192" fmla="*/ 61123 h 199612"/>
                  <a:gd name="connsiteX193" fmla="*/ 2861578 w 4474469"/>
                  <a:gd name="connsiteY193" fmla="*/ 198955 h 199612"/>
                  <a:gd name="connsiteX194" fmla="*/ 2851060 w 4474469"/>
                  <a:gd name="connsiteY194" fmla="*/ 198955 h 199612"/>
                  <a:gd name="connsiteX195" fmla="*/ 48428 w 4474469"/>
                  <a:gd name="connsiteY195" fmla="*/ 59822 h 199612"/>
                  <a:gd name="connsiteX196" fmla="*/ 130573 w 4474469"/>
                  <a:gd name="connsiteY196" fmla="*/ 59822 h 199612"/>
                  <a:gd name="connsiteX197" fmla="*/ 130573 w 4474469"/>
                  <a:gd name="connsiteY197" fmla="*/ 136708 h 199612"/>
                  <a:gd name="connsiteX198" fmla="*/ 48428 w 4474469"/>
                  <a:gd name="connsiteY198" fmla="*/ 136708 h 199612"/>
                  <a:gd name="connsiteX199" fmla="*/ 286168 w 4474469"/>
                  <a:gd name="connsiteY199" fmla="*/ 58480 h 199612"/>
                  <a:gd name="connsiteX200" fmla="*/ 286168 w 4474469"/>
                  <a:gd name="connsiteY200" fmla="*/ 76257 h 199612"/>
                  <a:gd name="connsiteX201" fmla="*/ 395075 w 4474469"/>
                  <a:gd name="connsiteY201" fmla="*/ 76257 h 199612"/>
                  <a:gd name="connsiteX202" fmla="*/ 395075 w 4474469"/>
                  <a:gd name="connsiteY202" fmla="*/ 58480 h 199612"/>
                  <a:gd name="connsiteX203" fmla="*/ 2113476 w 4474469"/>
                  <a:gd name="connsiteY203" fmla="*/ 55864 h 199612"/>
                  <a:gd name="connsiteX204" fmla="*/ 2132649 w 4474469"/>
                  <a:gd name="connsiteY204" fmla="*/ 69066 h 199612"/>
                  <a:gd name="connsiteX205" fmla="*/ 2147221 w 4474469"/>
                  <a:gd name="connsiteY205" fmla="*/ 83255 h 199612"/>
                  <a:gd name="connsiteX206" fmla="*/ 2139990 w 4474469"/>
                  <a:gd name="connsiteY206" fmla="*/ 89828 h 199612"/>
                  <a:gd name="connsiteX207" fmla="*/ 2125281 w 4474469"/>
                  <a:gd name="connsiteY207" fmla="*/ 75449 h 199612"/>
                  <a:gd name="connsiteX208" fmla="*/ 2106464 w 4474469"/>
                  <a:gd name="connsiteY208" fmla="*/ 61561 h 199612"/>
                  <a:gd name="connsiteX209" fmla="*/ 2086961 w 4474469"/>
                  <a:gd name="connsiteY209" fmla="*/ 52796 h 199612"/>
                  <a:gd name="connsiteX210" fmla="*/ 2097041 w 4474469"/>
                  <a:gd name="connsiteY210" fmla="*/ 52796 h 199612"/>
                  <a:gd name="connsiteX211" fmla="*/ 2097041 w 4474469"/>
                  <a:gd name="connsiteY211" fmla="*/ 84131 h 199612"/>
                  <a:gd name="connsiteX212" fmla="*/ 2097014 w 4474469"/>
                  <a:gd name="connsiteY212" fmla="*/ 89938 h 199612"/>
                  <a:gd name="connsiteX213" fmla="*/ 2096822 w 4474469"/>
                  <a:gd name="connsiteY213" fmla="*/ 95745 h 199612"/>
                  <a:gd name="connsiteX214" fmla="*/ 2158177 w 4474469"/>
                  <a:gd name="connsiteY214" fmla="*/ 95745 h 199612"/>
                  <a:gd name="connsiteX215" fmla="*/ 2158177 w 4474469"/>
                  <a:gd name="connsiteY215" fmla="*/ 105606 h 199612"/>
                  <a:gd name="connsiteX216" fmla="*/ 2098356 w 4474469"/>
                  <a:gd name="connsiteY216" fmla="*/ 105606 h 199612"/>
                  <a:gd name="connsiteX217" fmla="*/ 2121063 w 4474469"/>
                  <a:gd name="connsiteY217" fmla="*/ 157731 h 199612"/>
                  <a:gd name="connsiteX218" fmla="*/ 2159712 w 4474469"/>
                  <a:gd name="connsiteY218" fmla="*/ 190627 h 199612"/>
                  <a:gd name="connsiteX219" fmla="*/ 2155685 w 4474469"/>
                  <a:gd name="connsiteY219" fmla="*/ 194462 h 199612"/>
                  <a:gd name="connsiteX220" fmla="*/ 2152481 w 4474469"/>
                  <a:gd name="connsiteY220" fmla="*/ 198955 h 199612"/>
                  <a:gd name="connsiteX221" fmla="*/ 2116516 w 4474469"/>
                  <a:gd name="connsiteY221" fmla="*/ 168441 h 199612"/>
                  <a:gd name="connsiteX222" fmla="*/ 2093535 w 4474469"/>
                  <a:gd name="connsiteY222" fmla="*/ 121821 h 199612"/>
                  <a:gd name="connsiteX223" fmla="*/ 2076087 w 4474469"/>
                  <a:gd name="connsiteY223" fmla="*/ 162195 h 199612"/>
                  <a:gd name="connsiteX224" fmla="*/ 2034809 w 4474469"/>
                  <a:gd name="connsiteY224" fmla="*/ 199612 h 199612"/>
                  <a:gd name="connsiteX225" fmla="*/ 2031275 w 4474469"/>
                  <a:gd name="connsiteY225" fmla="*/ 195969 h 199612"/>
                  <a:gd name="connsiteX226" fmla="*/ 2026920 w 4474469"/>
                  <a:gd name="connsiteY226" fmla="*/ 192819 h 199612"/>
                  <a:gd name="connsiteX227" fmla="*/ 2060512 w 4474469"/>
                  <a:gd name="connsiteY227" fmla="*/ 165192 h 199612"/>
                  <a:gd name="connsiteX228" fmla="*/ 2078570 w 4474469"/>
                  <a:gd name="connsiteY228" fmla="*/ 135277 h 199612"/>
                  <a:gd name="connsiteX229" fmla="*/ 2085865 w 4474469"/>
                  <a:gd name="connsiteY229" fmla="*/ 105606 h 199612"/>
                  <a:gd name="connsiteX230" fmla="*/ 2031960 w 4474469"/>
                  <a:gd name="connsiteY230" fmla="*/ 105606 h 199612"/>
                  <a:gd name="connsiteX231" fmla="*/ 2031960 w 4474469"/>
                  <a:gd name="connsiteY231" fmla="*/ 95745 h 199612"/>
                  <a:gd name="connsiteX232" fmla="*/ 2086742 w 4474469"/>
                  <a:gd name="connsiteY232" fmla="*/ 95745 h 199612"/>
                  <a:gd name="connsiteX233" fmla="*/ 2086934 w 4474469"/>
                  <a:gd name="connsiteY233" fmla="*/ 89774 h 199612"/>
                  <a:gd name="connsiteX234" fmla="*/ 2086961 w 4474469"/>
                  <a:gd name="connsiteY234" fmla="*/ 84131 h 199612"/>
                  <a:gd name="connsiteX235" fmla="*/ 1795740 w 4474469"/>
                  <a:gd name="connsiteY235" fmla="*/ 52344 h 199612"/>
                  <a:gd name="connsiteX236" fmla="*/ 1794289 w 4474469"/>
                  <a:gd name="connsiteY236" fmla="*/ 62794 h 199612"/>
                  <a:gd name="connsiteX237" fmla="*/ 1791357 w 4474469"/>
                  <a:gd name="connsiteY237" fmla="*/ 72750 h 199612"/>
                  <a:gd name="connsiteX238" fmla="*/ 1837374 w 4474469"/>
                  <a:gd name="connsiteY238" fmla="*/ 72750 h 199612"/>
                  <a:gd name="connsiteX239" fmla="*/ 1837374 w 4474469"/>
                  <a:gd name="connsiteY239" fmla="*/ 52344 h 199612"/>
                  <a:gd name="connsiteX240" fmla="*/ 1749065 w 4474469"/>
                  <a:gd name="connsiteY240" fmla="*/ 52344 h 199612"/>
                  <a:gd name="connsiteX241" fmla="*/ 1747422 w 4474469"/>
                  <a:gd name="connsiteY241" fmla="*/ 62794 h 199612"/>
                  <a:gd name="connsiteX242" fmla="*/ 1745779 w 4474469"/>
                  <a:gd name="connsiteY242" fmla="*/ 72750 h 199612"/>
                  <a:gd name="connsiteX243" fmla="*/ 1780182 w 4474469"/>
                  <a:gd name="connsiteY243" fmla="*/ 72750 h 199612"/>
                  <a:gd name="connsiteX244" fmla="*/ 1783907 w 4474469"/>
                  <a:gd name="connsiteY244" fmla="*/ 62794 h 199612"/>
                  <a:gd name="connsiteX245" fmla="*/ 1785660 w 4474469"/>
                  <a:gd name="connsiteY245" fmla="*/ 52344 h 199612"/>
                  <a:gd name="connsiteX246" fmla="*/ 1982437 w 4474469"/>
                  <a:gd name="connsiteY246" fmla="*/ 51920 h 199612"/>
                  <a:gd name="connsiteX247" fmla="*/ 1996105 w 4474469"/>
                  <a:gd name="connsiteY247" fmla="*/ 62711 h 199612"/>
                  <a:gd name="connsiteX248" fmla="*/ 2006322 w 4474469"/>
                  <a:gd name="connsiteY248" fmla="*/ 73832 h 199612"/>
                  <a:gd name="connsiteX249" fmla="*/ 2017772 w 4474469"/>
                  <a:gd name="connsiteY249" fmla="*/ 64793 h 199612"/>
                  <a:gd name="connsiteX250" fmla="*/ 2026920 w 4474469"/>
                  <a:gd name="connsiteY250" fmla="*/ 55426 h 199612"/>
                  <a:gd name="connsiteX251" fmla="*/ 2035466 w 4474469"/>
                  <a:gd name="connsiteY251" fmla="*/ 60465 h 199612"/>
                  <a:gd name="connsiteX252" fmla="*/ 2024592 w 4474469"/>
                  <a:gd name="connsiteY252" fmla="*/ 71148 h 199612"/>
                  <a:gd name="connsiteX253" fmla="*/ 2011581 w 4474469"/>
                  <a:gd name="connsiteY253" fmla="*/ 81502 h 199612"/>
                  <a:gd name="connsiteX254" fmla="*/ 2022044 w 4474469"/>
                  <a:gd name="connsiteY254" fmla="*/ 109085 h 199612"/>
                  <a:gd name="connsiteX255" fmla="*/ 2024291 w 4474469"/>
                  <a:gd name="connsiteY255" fmla="*/ 137817 h 199612"/>
                  <a:gd name="connsiteX256" fmla="*/ 2022182 w 4474469"/>
                  <a:gd name="connsiteY256" fmla="*/ 170605 h 199612"/>
                  <a:gd name="connsiteX257" fmla="*/ 2013992 w 4474469"/>
                  <a:gd name="connsiteY257" fmla="*/ 191723 h 199612"/>
                  <a:gd name="connsiteX258" fmla="*/ 2009554 w 4474469"/>
                  <a:gd name="connsiteY258" fmla="*/ 195284 h 199612"/>
                  <a:gd name="connsiteX259" fmla="*/ 2003474 w 4474469"/>
                  <a:gd name="connsiteY259" fmla="*/ 197201 h 199612"/>
                  <a:gd name="connsiteX260" fmla="*/ 1992763 w 4474469"/>
                  <a:gd name="connsiteY260" fmla="*/ 198105 h 199612"/>
                  <a:gd name="connsiteX261" fmla="*/ 1980903 w 4474469"/>
                  <a:gd name="connsiteY261" fmla="*/ 197859 h 199612"/>
                  <a:gd name="connsiteX262" fmla="*/ 1979671 w 4474469"/>
                  <a:gd name="connsiteY262" fmla="*/ 192846 h 199612"/>
                  <a:gd name="connsiteX263" fmla="*/ 1976958 w 4474469"/>
                  <a:gd name="connsiteY263" fmla="*/ 187998 h 199612"/>
                  <a:gd name="connsiteX264" fmla="*/ 1990326 w 4474469"/>
                  <a:gd name="connsiteY264" fmla="*/ 188491 h 199612"/>
                  <a:gd name="connsiteX265" fmla="*/ 1999748 w 4474469"/>
                  <a:gd name="connsiteY265" fmla="*/ 187998 h 199612"/>
                  <a:gd name="connsiteX266" fmla="*/ 2003830 w 4474469"/>
                  <a:gd name="connsiteY266" fmla="*/ 186984 h 199612"/>
                  <a:gd name="connsiteX267" fmla="*/ 2006761 w 4474469"/>
                  <a:gd name="connsiteY267" fmla="*/ 184492 h 199612"/>
                  <a:gd name="connsiteX268" fmla="*/ 2012731 w 4474469"/>
                  <a:gd name="connsiteY268" fmla="*/ 167098 h 199612"/>
                  <a:gd name="connsiteX269" fmla="*/ 2014430 w 4474469"/>
                  <a:gd name="connsiteY269" fmla="*/ 137379 h 199612"/>
                  <a:gd name="connsiteX270" fmla="*/ 2013992 w 4474469"/>
                  <a:gd name="connsiteY270" fmla="*/ 124013 h 199612"/>
                  <a:gd name="connsiteX271" fmla="*/ 1992791 w 4474469"/>
                  <a:gd name="connsiteY271" fmla="*/ 144391 h 199612"/>
                  <a:gd name="connsiteX272" fmla="*/ 1969289 w 4474469"/>
                  <a:gd name="connsiteY272" fmla="*/ 160169 h 199612"/>
                  <a:gd name="connsiteX273" fmla="*/ 1966413 w 4474469"/>
                  <a:gd name="connsiteY273" fmla="*/ 155923 h 199612"/>
                  <a:gd name="connsiteX274" fmla="*/ 1962716 w 4474469"/>
                  <a:gd name="connsiteY274" fmla="*/ 151842 h 199612"/>
                  <a:gd name="connsiteX275" fmla="*/ 1990134 w 4474469"/>
                  <a:gd name="connsiteY275" fmla="*/ 135024 h 199612"/>
                  <a:gd name="connsiteX276" fmla="*/ 2012457 w 4474469"/>
                  <a:gd name="connsiteY276" fmla="*/ 111961 h 199612"/>
                  <a:gd name="connsiteX277" fmla="*/ 2009116 w 4474469"/>
                  <a:gd name="connsiteY277" fmla="*/ 99415 h 199612"/>
                  <a:gd name="connsiteX278" fmla="*/ 2003474 w 4474469"/>
                  <a:gd name="connsiteY278" fmla="*/ 87199 h 199612"/>
                  <a:gd name="connsiteX279" fmla="*/ 1986929 w 4474469"/>
                  <a:gd name="connsiteY279" fmla="*/ 96977 h 199612"/>
                  <a:gd name="connsiteX280" fmla="*/ 1969727 w 4474469"/>
                  <a:gd name="connsiteY280" fmla="*/ 105606 h 199612"/>
                  <a:gd name="connsiteX281" fmla="*/ 1966687 w 4474469"/>
                  <a:gd name="connsiteY281" fmla="*/ 102237 h 199612"/>
                  <a:gd name="connsiteX282" fmla="*/ 1963154 w 4474469"/>
                  <a:gd name="connsiteY282" fmla="*/ 99032 h 199612"/>
                  <a:gd name="connsiteX283" fmla="*/ 1981204 w 4474469"/>
                  <a:gd name="connsiteY283" fmla="*/ 90048 h 199612"/>
                  <a:gd name="connsiteX284" fmla="*/ 1998433 w 4474469"/>
                  <a:gd name="connsiteY284" fmla="*/ 79748 h 199612"/>
                  <a:gd name="connsiteX285" fmla="*/ 1988463 w 4474469"/>
                  <a:gd name="connsiteY285" fmla="*/ 68436 h 199612"/>
                  <a:gd name="connsiteX286" fmla="*/ 1975206 w 4474469"/>
                  <a:gd name="connsiteY286" fmla="*/ 57617 h 199612"/>
                  <a:gd name="connsiteX287" fmla="*/ 275869 w 4474469"/>
                  <a:gd name="connsiteY287" fmla="*/ 49961 h 199612"/>
                  <a:gd name="connsiteX288" fmla="*/ 405812 w 4474469"/>
                  <a:gd name="connsiteY288" fmla="*/ 49961 h 199612"/>
                  <a:gd name="connsiteX289" fmla="*/ 405812 w 4474469"/>
                  <a:gd name="connsiteY289" fmla="*/ 111508 h 199612"/>
                  <a:gd name="connsiteX290" fmla="*/ 312244 w 4474469"/>
                  <a:gd name="connsiteY290" fmla="*/ 111508 h 199612"/>
                  <a:gd name="connsiteX291" fmla="*/ 306410 w 4474469"/>
                  <a:gd name="connsiteY291" fmla="*/ 120123 h 199612"/>
                  <a:gd name="connsiteX292" fmla="*/ 299754 w 4474469"/>
                  <a:gd name="connsiteY292" fmla="*/ 128409 h 199612"/>
                  <a:gd name="connsiteX293" fmla="*/ 393541 w 4474469"/>
                  <a:gd name="connsiteY293" fmla="*/ 128409 h 199612"/>
                  <a:gd name="connsiteX294" fmla="*/ 395732 w 4474469"/>
                  <a:gd name="connsiteY294" fmla="*/ 127750 h 199612"/>
                  <a:gd name="connsiteX295" fmla="*/ 402306 w 4474469"/>
                  <a:gd name="connsiteY295" fmla="*/ 132560 h 199612"/>
                  <a:gd name="connsiteX296" fmla="*/ 379954 w 4474469"/>
                  <a:gd name="connsiteY296" fmla="*/ 154547 h 199612"/>
                  <a:gd name="connsiteX297" fmla="*/ 350372 w 4474469"/>
                  <a:gd name="connsiteY297" fmla="*/ 171778 h 199612"/>
                  <a:gd name="connsiteX298" fmla="*/ 391048 w 4474469"/>
                  <a:gd name="connsiteY298" fmla="*/ 182189 h 199612"/>
                  <a:gd name="connsiteX299" fmla="*/ 435832 w 4474469"/>
                  <a:gd name="connsiteY299" fmla="*/ 187998 h 199612"/>
                  <a:gd name="connsiteX300" fmla="*/ 432436 w 4474469"/>
                  <a:gd name="connsiteY300" fmla="*/ 192737 h 199612"/>
                  <a:gd name="connsiteX301" fmla="*/ 429697 w 4474469"/>
                  <a:gd name="connsiteY301" fmla="*/ 197640 h 199612"/>
                  <a:gd name="connsiteX302" fmla="*/ 381407 w 4474469"/>
                  <a:gd name="connsiteY302" fmla="*/ 190299 h 199612"/>
                  <a:gd name="connsiteX303" fmla="*/ 337882 w 4474469"/>
                  <a:gd name="connsiteY303" fmla="*/ 177038 h 199612"/>
                  <a:gd name="connsiteX304" fmla="*/ 289838 w 4474469"/>
                  <a:gd name="connsiteY304" fmla="*/ 191230 h 199612"/>
                  <a:gd name="connsiteX305" fmla="*/ 240151 w 4474469"/>
                  <a:gd name="connsiteY305" fmla="*/ 199173 h 199612"/>
                  <a:gd name="connsiteX306" fmla="*/ 238371 w 4474469"/>
                  <a:gd name="connsiteY306" fmla="*/ 194079 h 199612"/>
                  <a:gd name="connsiteX307" fmla="*/ 235768 w 4474469"/>
                  <a:gd name="connsiteY307" fmla="*/ 189312 h 199612"/>
                  <a:gd name="connsiteX308" fmla="*/ 281319 w 4474469"/>
                  <a:gd name="connsiteY308" fmla="*/ 183066 h 199612"/>
                  <a:gd name="connsiteX309" fmla="*/ 325392 w 4474469"/>
                  <a:gd name="connsiteY309" fmla="*/ 171559 h 199612"/>
                  <a:gd name="connsiteX310" fmla="*/ 303397 w 4474469"/>
                  <a:gd name="connsiteY310" fmla="*/ 158737 h 199612"/>
                  <a:gd name="connsiteX311" fmla="*/ 285511 w 4474469"/>
                  <a:gd name="connsiteY311" fmla="*/ 143283 h 199612"/>
                  <a:gd name="connsiteX312" fmla="*/ 271322 w 4474469"/>
                  <a:gd name="connsiteY312" fmla="*/ 155065 h 199612"/>
                  <a:gd name="connsiteX313" fmla="*/ 256805 w 4474469"/>
                  <a:gd name="connsiteY313" fmla="*/ 165203 h 199612"/>
                  <a:gd name="connsiteX314" fmla="*/ 253271 w 4474469"/>
                  <a:gd name="connsiteY314" fmla="*/ 161586 h 199612"/>
                  <a:gd name="connsiteX315" fmla="*/ 248916 w 4474469"/>
                  <a:gd name="connsiteY315" fmla="*/ 157969 h 199612"/>
                  <a:gd name="connsiteX316" fmla="*/ 277567 w 4474469"/>
                  <a:gd name="connsiteY316" fmla="*/ 137540 h 199612"/>
                  <a:gd name="connsiteX317" fmla="*/ 300630 w 4474469"/>
                  <a:gd name="connsiteY317" fmla="*/ 111508 h 199612"/>
                  <a:gd name="connsiteX318" fmla="*/ 275869 w 4474469"/>
                  <a:gd name="connsiteY318" fmla="*/ 111508 h 199612"/>
                  <a:gd name="connsiteX319" fmla="*/ 4123152 w 4474469"/>
                  <a:gd name="connsiteY319" fmla="*/ 46674 h 199612"/>
                  <a:gd name="connsiteX320" fmla="*/ 4214309 w 4474469"/>
                  <a:gd name="connsiteY320" fmla="*/ 46674 h 199612"/>
                  <a:gd name="connsiteX321" fmla="*/ 4214309 w 4474469"/>
                  <a:gd name="connsiteY321" fmla="*/ 56289 h 199612"/>
                  <a:gd name="connsiteX322" fmla="*/ 4171580 w 4474469"/>
                  <a:gd name="connsiteY322" fmla="*/ 56289 h 199612"/>
                  <a:gd name="connsiteX323" fmla="*/ 4171580 w 4474469"/>
                  <a:gd name="connsiteY323" fmla="*/ 92691 h 199612"/>
                  <a:gd name="connsiteX324" fmla="*/ 4209270 w 4474469"/>
                  <a:gd name="connsiteY324" fmla="*/ 92691 h 199612"/>
                  <a:gd name="connsiteX325" fmla="*/ 4209270 w 4474469"/>
                  <a:gd name="connsiteY325" fmla="*/ 102086 h 199612"/>
                  <a:gd name="connsiteX326" fmla="*/ 4171580 w 4474469"/>
                  <a:gd name="connsiteY326" fmla="*/ 102086 h 199612"/>
                  <a:gd name="connsiteX327" fmla="*/ 4171580 w 4474469"/>
                  <a:gd name="connsiteY327" fmla="*/ 142652 h 199612"/>
                  <a:gd name="connsiteX328" fmla="*/ 4216720 w 4474469"/>
                  <a:gd name="connsiteY328" fmla="*/ 142652 h 199612"/>
                  <a:gd name="connsiteX329" fmla="*/ 4216720 w 4474469"/>
                  <a:gd name="connsiteY329" fmla="*/ 152047 h 199612"/>
                  <a:gd name="connsiteX330" fmla="*/ 4120961 w 4474469"/>
                  <a:gd name="connsiteY330" fmla="*/ 152047 h 199612"/>
                  <a:gd name="connsiteX331" fmla="*/ 4120961 w 4474469"/>
                  <a:gd name="connsiteY331" fmla="*/ 142652 h 199612"/>
                  <a:gd name="connsiteX332" fmla="*/ 4161500 w 4474469"/>
                  <a:gd name="connsiteY332" fmla="*/ 142652 h 199612"/>
                  <a:gd name="connsiteX333" fmla="*/ 4161500 w 4474469"/>
                  <a:gd name="connsiteY333" fmla="*/ 102086 h 199612"/>
                  <a:gd name="connsiteX334" fmla="*/ 4126878 w 4474469"/>
                  <a:gd name="connsiteY334" fmla="*/ 102086 h 199612"/>
                  <a:gd name="connsiteX335" fmla="*/ 4126878 w 4474469"/>
                  <a:gd name="connsiteY335" fmla="*/ 92691 h 199612"/>
                  <a:gd name="connsiteX336" fmla="*/ 4161500 w 4474469"/>
                  <a:gd name="connsiteY336" fmla="*/ 92691 h 199612"/>
                  <a:gd name="connsiteX337" fmla="*/ 4161500 w 4474469"/>
                  <a:gd name="connsiteY337" fmla="*/ 56289 h 199612"/>
                  <a:gd name="connsiteX338" fmla="*/ 4123152 w 4474469"/>
                  <a:gd name="connsiteY338" fmla="*/ 56289 h 199612"/>
                  <a:gd name="connsiteX339" fmla="*/ 2331727 w 4474469"/>
                  <a:gd name="connsiteY339" fmla="*/ 36361 h 199612"/>
                  <a:gd name="connsiteX340" fmla="*/ 2342136 w 4474469"/>
                  <a:gd name="connsiteY340" fmla="*/ 86596 h 199612"/>
                  <a:gd name="connsiteX341" fmla="*/ 2357803 w 4474469"/>
                  <a:gd name="connsiteY341" fmla="*/ 129929 h 199612"/>
                  <a:gd name="connsiteX342" fmla="*/ 2376319 w 4474469"/>
                  <a:gd name="connsiteY342" fmla="*/ 87254 h 199612"/>
                  <a:gd name="connsiteX343" fmla="*/ 2388919 w 4474469"/>
                  <a:gd name="connsiteY343" fmla="*/ 36361 h 199612"/>
                  <a:gd name="connsiteX344" fmla="*/ 2649132 w 4474469"/>
                  <a:gd name="connsiteY344" fmla="*/ 30870 h 199612"/>
                  <a:gd name="connsiteX345" fmla="*/ 2627512 w 4474469"/>
                  <a:gd name="connsiteY345" fmla="*/ 42433 h 199612"/>
                  <a:gd name="connsiteX346" fmla="*/ 2618880 w 4474469"/>
                  <a:gd name="connsiteY346" fmla="*/ 71422 h 199612"/>
                  <a:gd name="connsiteX347" fmla="*/ 2626581 w 4474469"/>
                  <a:gd name="connsiteY347" fmla="*/ 100001 h 199612"/>
                  <a:gd name="connsiteX348" fmla="*/ 2650886 w 4474469"/>
                  <a:gd name="connsiteY348" fmla="*/ 111317 h 199612"/>
                  <a:gd name="connsiteX349" fmla="*/ 2669437 w 4474469"/>
                  <a:gd name="connsiteY349" fmla="*/ 105837 h 199612"/>
                  <a:gd name="connsiteX350" fmla="*/ 2688152 w 4474469"/>
                  <a:gd name="connsiteY350" fmla="*/ 87862 h 199612"/>
                  <a:gd name="connsiteX351" fmla="*/ 2677520 w 4474469"/>
                  <a:gd name="connsiteY351" fmla="*/ 46296 h 199612"/>
                  <a:gd name="connsiteX352" fmla="*/ 2649132 w 4474469"/>
                  <a:gd name="connsiteY352" fmla="*/ 30870 h 199612"/>
                  <a:gd name="connsiteX353" fmla="*/ 4401062 w 4474469"/>
                  <a:gd name="connsiteY353" fmla="*/ 28473 h 199612"/>
                  <a:gd name="connsiteX354" fmla="*/ 4401062 w 4474469"/>
                  <a:gd name="connsiteY354" fmla="*/ 80406 h 199612"/>
                  <a:gd name="connsiteX355" fmla="*/ 4454748 w 4474469"/>
                  <a:gd name="connsiteY355" fmla="*/ 80406 h 199612"/>
                  <a:gd name="connsiteX356" fmla="*/ 4454748 w 4474469"/>
                  <a:gd name="connsiteY356" fmla="*/ 28473 h 199612"/>
                  <a:gd name="connsiteX357" fmla="*/ 1530376 w 4474469"/>
                  <a:gd name="connsiteY357" fmla="*/ 28021 h 199612"/>
                  <a:gd name="connsiteX358" fmla="*/ 1518516 w 4474469"/>
                  <a:gd name="connsiteY358" fmla="*/ 42114 h 199612"/>
                  <a:gd name="connsiteX359" fmla="*/ 1505176 w 4474469"/>
                  <a:gd name="connsiteY359" fmla="*/ 55877 h 199612"/>
                  <a:gd name="connsiteX360" fmla="*/ 1570696 w 4474469"/>
                  <a:gd name="connsiteY360" fmla="*/ 55877 h 199612"/>
                  <a:gd name="connsiteX361" fmla="*/ 1581871 w 4474469"/>
                  <a:gd name="connsiteY361" fmla="*/ 42607 h 199612"/>
                  <a:gd name="connsiteX362" fmla="*/ 1591732 w 4474469"/>
                  <a:gd name="connsiteY362" fmla="*/ 28021 h 199612"/>
                  <a:gd name="connsiteX363" fmla="*/ 2393521 w 4474469"/>
                  <a:gd name="connsiteY363" fmla="*/ 25624 h 199612"/>
                  <a:gd name="connsiteX364" fmla="*/ 2400095 w 4474469"/>
                  <a:gd name="connsiteY364" fmla="*/ 27596 h 199612"/>
                  <a:gd name="connsiteX365" fmla="*/ 2385824 w 4474469"/>
                  <a:gd name="connsiteY365" fmla="*/ 90568 h 199612"/>
                  <a:gd name="connsiteX366" fmla="*/ 2363501 w 4474469"/>
                  <a:gd name="connsiteY366" fmla="*/ 140886 h 199612"/>
                  <a:gd name="connsiteX367" fmla="*/ 2383496 w 4474469"/>
                  <a:gd name="connsiteY367" fmla="*/ 168605 h 199612"/>
                  <a:gd name="connsiteX368" fmla="*/ 2409079 w 4474469"/>
                  <a:gd name="connsiteY368" fmla="*/ 189094 h 199612"/>
                  <a:gd name="connsiteX369" fmla="*/ 2404916 w 4474469"/>
                  <a:gd name="connsiteY369" fmla="*/ 192819 h 199612"/>
                  <a:gd name="connsiteX370" fmla="*/ 2401409 w 4474469"/>
                  <a:gd name="connsiteY370" fmla="*/ 197201 h 199612"/>
                  <a:gd name="connsiteX371" fmla="*/ 2376922 w 4474469"/>
                  <a:gd name="connsiteY371" fmla="*/ 177151 h 199612"/>
                  <a:gd name="connsiteX372" fmla="*/ 2357365 w 4474469"/>
                  <a:gd name="connsiteY372" fmla="*/ 150527 h 199612"/>
                  <a:gd name="connsiteX373" fmla="*/ 2335616 w 4474469"/>
                  <a:gd name="connsiteY373" fmla="*/ 178110 h 199612"/>
                  <a:gd name="connsiteX374" fmla="*/ 2311567 w 4474469"/>
                  <a:gd name="connsiteY374" fmla="*/ 198955 h 199612"/>
                  <a:gd name="connsiteX375" fmla="*/ 2308307 w 4474469"/>
                  <a:gd name="connsiteY375" fmla="*/ 194572 h 199612"/>
                  <a:gd name="connsiteX376" fmla="*/ 2304555 w 4474469"/>
                  <a:gd name="connsiteY376" fmla="*/ 190847 h 199612"/>
                  <a:gd name="connsiteX377" fmla="*/ 2329344 w 4474469"/>
                  <a:gd name="connsiteY377" fmla="*/ 169646 h 199612"/>
                  <a:gd name="connsiteX378" fmla="*/ 2351667 w 4474469"/>
                  <a:gd name="connsiteY378" fmla="*/ 140228 h 199612"/>
                  <a:gd name="connsiteX379" fmla="*/ 2333836 w 4474469"/>
                  <a:gd name="connsiteY379" fmla="*/ 92650 h 199612"/>
                  <a:gd name="connsiteX380" fmla="*/ 2322086 w 4474469"/>
                  <a:gd name="connsiteY380" fmla="*/ 36361 h 199612"/>
                  <a:gd name="connsiteX381" fmla="*/ 2309157 w 4474469"/>
                  <a:gd name="connsiteY381" fmla="*/ 36361 h 199612"/>
                  <a:gd name="connsiteX382" fmla="*/ 2309157 w 4474469"/>
                  <a:gd name="connsiteY382" fmla="*/ 26281 h 199612"/>
                  <a:gd name="connsiteX383" fmla="*/ 2391768 w 4474469"/>
                  <a:gd name="connsiteY383" fmla="*/ 26281 h 199612"/>
                  <a:gd name="connsiteX384" fmla="*/ 1847454 w 4474469"/>
                  <a:gd name="connsiteY384" fmla="*/ 24734 h 199612"/>
                  <a:gd name="connsiteX385" fmla="*/ 1847454 w 4474469"/>
                  <a:gd name="connsiteY385" fmla="*/ 43825 h 199612"/>
                  <a:gd name="connsiteX386" fmla="*/ 1885802 w 4474469"/>
                  <a:gd name="connsiteY386" fmla="*/ 43825 h 199612"/>
                  <a:gd name="connsiteX387" fmla="*/ 1885802 w 4474469"/>
                  <a:gd name="connsiteY387" fmla="*/ 24734 h 199612"/>
                  <a:gd name="connsiteX388" fmla="*/ 1795959 w 4474469"/>
                  <a:gd name="connsiteY388" fmla="*/ 24734 h 199612"/>
                  <a:gd name="connsiteX389" fmla="*/ 1795959 w 4474469"/>
                  <a:gd name="connsiteY389" fmla="*/ 42728 h 199612"/>
                  <a:gd name="connsiteX390" fmla="*/ 1795959 w 4474469"/>
                  <a:gd name="connsiteY390" fmla="*/ 43825 h 199612"/>
                  <a:gd name="connsiteX391" fmla="*/ 1837374 w 4474469"/>
                  <a:gd name="connsiteY391" fmla="*/ 43825 h 199612"/>
                  <a:gd name="connsiteX392" fmla="*/ 1837374 w 4474469"/>
                  <a:gd name="connsiteY392" fmla="*/ 24734 h 199612"/>
                  <a:gd name="connsiteX393" fmla="*/ 2236626 w 4474469"/>
                  <a:gd name="connsiteY393" fmla="*/ 21461 h 199612"/>
                  <a:gd name="connsiteX394" fmla="*/ 2236626 w 4474469"/>
                  <a:gd name="connsiteY394" fmla="*/ 56959 h 199612"/>
                  <a:gd name="connsiteX395" fmla="*/ 2280889 w 4474469"/>
                  <a:gd name="connsiteY395" fmla="*/ 56959 h 199612"/>
                  <a:gd name="connsiteX396" fmla="*/ 2280889 w 4474469"/>
                  <a:gd name="connsiteY396" fmla="*/ 21461 h 199612"/>
                  <a:gd name="connsiteX397" fmla="*/ 10492 w 4474469"/>
                  <a:gd name="connsiteY397" fmla="*/ 20790 h 199612"/>
                  <a:gd name="connsiteX398" fmla="*/ 10492 w 4474469"/>
                  <a:gd name="connsiteY398" fmla="*/ 176836 h 199612"/>
                  <a:gd name="connsiteX399" fmla="*/ 169167 w 4474469"/>
                  <a:gd name="connsiteY399" fmla="*/ 176836 h 199612"/>
                  <a:gd name="connsiteX400" fmla="*/ 169167 w 4474469"/>
                  <a:gd name="connsiteY400" fmla="*/ 20790 h 199612"/>
                  <a:gd name="connsiteX401" fmla="*/ 2649351 w 4474469"/>
                  <a:gd name="connsiteY401" fmla="*/ 20379 h 199612"/>
                  <a:gd name="connsiteX402" fmla="*/ 2686683 w 4474469"/>
                  <a:gd name="connsiteY402" fmla="*/ 39325 h 199612"/>
                  <a:gd name="connsiteX403" fmla="*/ 2700834 w 4474469"/>
                  <a:gd name="connsiteY403" fmla="*/ 94438 h 199612"/>
                  <a:gd name="connsiteX404" fmla="*/ 2692772 w 4474469"/>
                  <a:gd name="connsiteY404" fmla="*/ 148021 h 199612"/>
                  <a:gd name="connsiteX405" fmla="*/ 2672247 w 4474469"/>
                  <a:gd name="connsiteY405" fmla="*/ 177058 h 199612"/>
                  <a:gd name="connsiteX406" fmla="*/ 2644748 w 4474469"/>
                  <a:gd name="connsiteY406" fmla="*/ 185793 h 199612"/>
                  <a:gd name="connsiteX407" fmla="*/ 2624474 w 4474469"/>
                  <a:gd name="connsiteY407" fmla="*/ 181502 h 199612"/>
                  <a:gd name="connsiteX408" fmla="*/ 2609478 w 4474469"/>
                  <a:gd name="connsiteY408" fmla="*/ 170479 h 199612"/>
                  <a:gd name="connsiteX409" fmla="*/ 2617131 w 4474469"/>
                  <a:gd name="connsiteY409" fmla="*/ 162148 h 199612"/>
                  <a:gd name="connsiteX410" fmla="*/ 2629650 w 4474469"/>
                  <a:gd name="connsiteY410" fmla="*/ 171630 h 199612"/>
                  <a:gd name="connsiteX411" fmla="*/ 2644967 w 4474469"/>
                  <a:gd name="connsiteY411" fmla="*/ 174864 h 199612"/>
                  <a:gd name="connsiteX412" fmla="*/ 2674479 w 4474469"/>
                  <a:gd name="connsiteY412" fmla="*/ 158315 h 199612"/>
                  <a:gd name="connsiteX413" fmla="*/ 2688371 w 4474469"/>
                  <a:gd name="connsiteY413" fmla="*/ 100357 h 199612"/>
                  <a:gd name="connsiteX414" fmla="*/ 2670505 w 4474469"/>
                  <a:gd name="connsiteY414" fmla="*/ 115738 h 199612"/>
                  <a:gd name="connsiteX415" fmla="*/ 2649351 w 4474469"/>
                  <a:gd name="connsiteY415" fmla="*/ 121588 h 199612"/>
                  <a:gd name="connsiteX416" fmla="*/ 2617746 w 4474469"/>
                  <a:gd name="connsiteY416" fmla="*/ 108671 h 199612"/>
                  <a:gd name="connsiteX417" fmla="*/ 2606198 w 4474469"/>
                  <a:gd name="connsiteY417" fmla="*/ 71422 h 199612"/>
                  <a:gd name="connsiteX418" fmla="*/ 2619061 w 4474469"/>
                  <a:gd name="connsiteY418" fmla="*/ 34639 h 199612"/>
                  <a:gd name="connsiteX419" fmla="*/ 2649351 w 4474469"/>
                  <a:gd name="connsiteY419" fmla="*/ 20379 h 199612"/>
                  <a:gd name="connsiteX420" fmla="*/ 2515799 w 4474469"/>
                  <a:gd name="connsiteY420" fmla="*/ 20379 h 199612"/>
                  <a:gd name="connsiteX421" fmla="*/ 2535249 w 4474469"/>
                  <a:gd name="connsiteY421" fmla="*/ 24588 h 199612"/>
                  <a:gd name="connsiteX422" fmla="*/ 2549752 w 4474469"/>
                  <a:gd name="connsiteY422" fmla="*/ 35692 h 199612"/>
                  <a:gd name="connsiteX423" fmla="*/ 2542099 w 4474469"/>
                  <a:gd name="connsiteY423" fmla="*/ 44024 h 199612"/>
                  <a:gd name="connsiteX424" fmla="*/ 2530211 w 4474469"/>
                  <a:gd name="connsiteY424" fmla="*/ 34542 h 199612"/>
                  <a:gd name="connsiteX425" fmla="*/ 2516017 w 4474469"/>
                  <a:gd name="connsiteY425" fmla="*/ 31308 h 199612"/>
                  <a:gd name="connsiteX426" fmla="*/ 2484642 w 4474469"/>
                  <a:gd name="connsiteY426" fmla="*/ 47719 h 199612"/>
                  <a:gd name="connsiteX427" fmla="*/ 2470860 w 4474469"/>
                  <a:gd name="connsiteY427" fmla="*/ 105377 h 199612"/>
                  <a:gd name="connsiteX428" fmla="*/ 2488835 w 4474469"/>
                  <a:gd name="connsiteY428" fmla="*/ 90133 h 199612"/>
                  <a:gd name="connsiteX429" fmla="*/ 2509441 w 4474469"/>
                  <a:gd name="connsiteY429" fmla="*/ 84583 h 199612"/>
                  <a:gd name="connsiteX430" fmla="*/ 2541321 w 4474469"/>
                  <a:gd name="connsiteY430" fmla="*/ 97337 h 199612"/>
                  <a:gd name="connsiteX431" fmla="*/ 2552813 w 4474469"/>
                  <a:gd name="connsiteY431" fmla="*/ 134750 h 199612"/>
                  <a:gd name="connsiteX432" fmla="*/ 2539950 w 4474469"/>
                  <a:gd name="connsiteY432" fmla="*/ 171533 h 199612"/>
                  <a:gd name="connsiteX433" fmla="*/ 2509661 w 4474469"/>
                  <a:gd name="connsiteY433" fmla="*/ 185793 h 199612"/>
                  <a:gd name="connsiteX434" fmla="*/ 2472438 w 4474469"/>
                  <a:gd name="connsiteY434" fmla="*/ 165752 h 199612"/>
                  <a:gd name="connsiteX435" fmla="*/ 2458396 w 4474469"/>
                  <a:gd name="connsiteY435" fmla="*/ 107569 h 199612"/>
                  <a:gd name="connsiteX436" fmla="*/ 2466604 w 4474469"/>
                  <a:gd name="connsiteY436" fmla="*/ 56332 h 199612"/>
                  <a:gd name="connsiteX437" fmla="*/ 2487569 w 4474469"/>
                  <a:gd name="connsiteY437" fmla="*/ 28668 h 199612"/>
                  <a:gd name="connsiteX438" fmla="*/ 2515799 w 4474469"/>
                  <a:gd name="connsiteY438" fmla="*/ 20379 h 199612"/>
                  <a:gd name="connsiteX439" fmla="*/ 3621020 w 4474469"/>
                  <a:gd name="connsiteY439" fmla="*/ 20132 h 199612"/>
                  <a:gd name="connsiteX440" fmla="*/ 3621020 w 4474469"/>
                  <a:gd name="connsiteY440" fmla="*/ 53248 h 199612"/>
                  <a:gd name="connsiteX441" fmla="*/ 3680624 w 4474469"/>
                  <a:gd name="connsiteY441" fmla="*/ 53248 h 199612"/>
                  <a:gd name="connsiteX442" fmla="*/ 3680624 w 4474469"/>
                  <a:gd name="connsiteY442" fmla="*/ 20132 h 199612"/>
                  <a:gd name="connsiteX443" fmla="*/ 3550242 w 4474469"/>
                  <a:gd name="connsiteY443" fmla="*/ 20132 h 199612"/>
                  <a:gd name="connsiteX444" fmla="*/ 3550242 w 4474469"/>
                  <a:gd name="connsiteY444" fmla="*/ 53248 h 199612"/>
                  <a:gd name="connsiteX445" fmla="*/ 3610941 w 4474469"/>
                  <a:gd name="connsiteY445" fmla="*/ 53248 h 199612"/>
                  <a:gd name="connsiteX446" fmla="*/ 3610941 w 4474469"/>
                  <a:gd name="connsiteY446" fmla="*/ 20132 h 199612"/>
                  <a:gd name="connsiteX447" fmla="*/ 4390982 w 4474469"/>
                  <a:gd name="connsiteY447" fmla="*/ 18831 h 199612"/>
                  <a:gd name="connsiteX448" fmla="*/ 4465047 w 4474469"/>
                  <a:gd name="connsiteY448" fmla="*/ 18831 h 199612"/>
                  <a:gd name="connsiteX449" fmla="*/ 4465047 w 4474469"/>
                  <a:gd name="connsiteY449" fmla="*/ 89828 h 199612"/>
                  <a:gd name="connsiteX450" fmla="*/ 4390982 w 4474469"/>
                  <a:gd name="connsiteY450" fmla="*/ 89828 h 199612"/>
                  <a:gd name="connsiteX451" fmla="*/ 3162921 w 4474469"/>
                  <a:gd name="connsiteY451" fmla="*/ 17503 h 199612"/>
                  <a:gd name="connsiteX452" fmla="*/ 3162921 w 4474469"/>
                  <a:gd name="connsiteY452" fmla="*/ 55220 h 199612"/>
                  <a:gd name="connsiteX453" fmla="*/ 3192530 w 4474469"/>
                  <a:gd name="connsiteY453" fmla="*/ 55220 h 199612"/>
                  <a:gd name="connsiteX454" fmla="*/ 3192530 w 4474469"/>
                  <a:gd name="connsiteY454" fmla="*/ 17503 h 199612"/>
                  <a:gd name="connsiteX455" fmla="*/ 3125449 w 4474469"/>
                  <a:gd name="connsiteY455" fmla="*/ 17503 h 199612"/>
                  <a:gd name="connsiteX456" fmla="*/ 3125449 w 4474469"/>
                  <a:gd name="connsiteY456" fmla="*/ 55220 h 199612"/>
                  <a:gd name="connsiteX457" fmla="*/ 3154621 w 4474469"/>
                  <a:gd name="connsiteY457" fmla="*/ 55220 h 199612"/>
                  <a:gd name="connsiteX458" fmla="*/ 3154621 w 4474469"/>
                  <a:gd name="connsiteY458" fmla="*/ 17503 h 199612"/>
                  <a:gd name="connsiteX459" fmla="*/ 3089293 w 4474469"/>
                  <a:gd name="connsiteY459" fmla="*/ 17503 h 199612"/>
                  <a:gd name="connsiteX460" fmla="*/ 3089293 w 4474469"/>
                  <a:gd name="connsiteY460" fmla="*/ 55220 h 199612"/>
                  <a:gd name="connsiteX461" fmla="*/ 3117150 w 4474469"/>
                  <a:gd name="connsiteY461" fmla="*/ 55220 h 199612"/>
                  <a:gd name="connsiteX462" fmla="*/ 3117150 w 4474469"/>
                  <a:gd name="connsiteY462" fmla="*/ 17503 h 199612"/>
                  <a:gd name="connsiteX463" fmla="*/ 3371380 w 4474469"/>
                  <a:gd name="connsiteY463" fmla="*/ 16846 h 199612"/>
                  <a:gd name="connsiteX464" fmla="*/ 3371380 w 4474469"/>
                  <a:gd name="connsiteY464" fmla="*/ 43606 h 199612"/>
                  <a:gd name="connsiteX465" fmla="*/ 3437118 w 4474469"/>
                  <a:gd name="connsiteY465" fmla="*/ 43606 h 199612"/>
                  <a:gd name="connsiteX466" fmla="*/ 3437118 w 4474469"/>
                  <a:gd name="connsiteY466" fmla="*/ 16846 h 199612"/>
                  <a:gd name="connsiteX467" fmla="*/ 4101897 w 4474469"/>
                  <a:gd name="connsiteY467" fmla="*/ 13586 h 199612"/>
                  <a:gd name="connsiteX468" fmla="*/ 4219350 w 4474469"/>
                  <a:gd name="connsiteY468" fmla="*/ 13586 h 199612"/>
                  <a:gd name="connsiteX469" fmla="*/ 4219350 w 4474469"/>
                  <a:gd name="connsiteY469" fmla="*/ 23639 h 199612"/>
                  <a:gd name="connsiteX470" fmla="*/ 4111978 w 4474469"/>
                  <a:gd name="connsiteY470" fmla="*/ 23639 h 199612"/>
                  <a:gd name="connsiteX471" fmla="*/ 4111978 w 4474469"/>
                  <a:gd name="connsiteY471" fmla="*/ 178370 h 199612"/>
                  <a:gd name="connsiteX472" fmla="*/ 4222636 w 4474469"/>
                  <a:gd name="connsiteY472" fmla="*/ 178370 h 199612"/>
                  <a:gd name="connsiteX473" fmla="*/ 4222636 w 4474469"/>
                  <a:gd name="connsiteY473" fmla="*/ 188203 h 199612"/>
                  <a:gd name="connsiteX474" fmla="*/ 4101897 w 4474469"/>
                  <a:gd name="connsiteY474" fmla="*/ 188203 h 199612"/>
                  <a:gd name="connsiteX475" fmla="*/ 2210111 w 4474469"/>
                  <a:gd name="connsiteY475" fmla="*/ 11600 h 199612"/>
                  <a:gd name="connsiteX476" fmla="*/ 2308719 w 4474469"/>
                  <a:gd name="connsiteY476" fmla="*/ 11600 h 199612"/>
                  <a:gd name="connsiteX477" fmla="*/ 2308719 w 4474469"/>
                  <a:gd name="connsiteY477" fmla="*/ 21461 h 199612"/>
                  <a:gd name="connsiteX478" fmla="*/ 2291188 w 4474469"/>
                  <a:gd name="connsiteY478" fmla="*/ 21461 h 199612"/>
                  <a:gd name="connsiteX479" fmla="*/ 2291188 w 4474469"/>
                  <a:gd name="connsiteY479" fmla="*/ 143077 h 199612"/>
                  <a:gd name="connsiteX480" fmla="*/ 2310471 w 4474469"/>
                  <a:gd name="connsiteY480" fmla="*/ 139571 h 199612"/>
                  <a:gd name="connsiteX481" fmla="*/ 2311129 w 4474469"/>
                  <a:gd name="connsiteY481" fmla="*/ 148993 h 199612"/>
                  <a:gd name="connsiteX482" fmla="*/ 2291188 w 4474469"/>
                  <a:gd name="connsiteY482" fmla="*/ 152718 h 199612"/>
                  <a:gd name="connsiteX483" fmla="*/ 2291188 w 4474469"/>
                  <a:gd name="connsiteY483" fmla="*/ 198735 h 199612"/>
                  <a:gd name="connsiteX484" fmla="*/ 2280889 w 4474469"/>
                  <a:gd name="connsiteY484" fmla="*/ 198735 h 199612"/>
                  <a:gd name="connsiteX485" fmla="*/ 2280889 w 4474469"/>
                  <a:gd name="connsiteY485" fmla="*/ 154690 h 199612"/>
                  <a:gd name="connsiteX486" fmla="*/ 2243637 w 4474469"/>
                  <a:gd name="connsiteY486" fmla="*/ 161429 h 199612"/>
                  <a:gd name="connsiteX487" fmla="*/ 2210987 w 4474469"/>
                  <a:gd name="connsiteY487" fmla="*/ 167181 h 199612"/>
                  <a:gd name="connsiteX488" fmla="*/ 2208577 w 4474469"/>
                  <a:gd name="connsiteY488" fmla="*/ 156882 h 199612"/>
                  <a:gd name="connsiteX489" fmla="*/ 2226326 w 4474469"/>
                  <a:gd name="connsiteY489" fmla="*/ 154033 h 199612"/>
                  <a:gd name="connsiteX490" fmla="*/ 2226326 w 4474469"/>
                  <a:gd name="connsiteY490" fmla="*/ 21461 h 199612"/>
                  <a:gd name="connsiteX491" fmla="*/ 2210111 w 4474469"/>
                  <a:gd name="connsiteY491" fmla="*/ 21461 h 199612"/>
                  <a:gd name="connsiteX492" fmla="*/ 3539944 w 4474469"/>
                  <a:gd name="connsiteY492" fmla="*/ 10299 h 199612"/>
                  <a:gd name="connsiteX493" fmla="*/ 3690923 w 4474469"/>
                  <a:gd name="connsiteY493" fmla="*/ 10299 h 199612"/>
                  <a:gd name="connsiteX494" fmla="*/ 3690923 w 4474469"/>
                  <a:gd name="connsiteY494" fmla="*/ 105812 h 199612"/>
                  <a:gd name="connsiteX495" fmla="*/ 3539944 w 4474469"/>
                  <a:gd name="connsiteY495" fmla="*/ 105812 h 199612"/>
                  <a:gd name="connsiteX496" fmla="*/ 0 w 4474469"/>
                  <a:gd name="connsiteY496" fmla="*/ 10299 h 199612"/>
                  <a:gd name="connsiteX497" fmla="*/ 179877 w 4474469"/>
                  <a:gd name="connsiteY497" fmla="*/ 10299 h 199612"/>
                  <a:gd name="connsiteX498" fmla="*/ 179877 w 4474469"/>
                  <a:gd name="connsiteY498" fmla="*/ 198722 h 199612"/>
                  <a:gd name="connsiteX499" fmla="*/ 169167 w 4474469"/>
                  <a:gd name="connsiteY499" fmla="*/ 198722 h 199612"/>
                  <a:gd name="connsiteX500" fmla="*/ 169167 w 4474469"/>
                  <a:gd name="connsiteY500" fmla="*/ 186889 h 199612"/>
                  <a:gd name="connsiteX501" fmla="*/ 10492 w 4474469"/>
                  <a:gd name="connsiteY501" fmla="*/ 186889 h 199612"/>
                  <a:gd name="connsiteX502" fmla="*/ 10492 w 4474469"/>
                  <a:gd name="connsiteY502" fmla="*/ 198722 h 199612"/>
                  <a:gd name="connsiteX503" fmla="*/ 0 w 4474469"/>
                  <a:gd name="connsiteY503" fmla="*/ 198722 h 199612"/>
                  <a:gd name="connsiteX504" fmla="*/ 3079679 w 4474469"/>
                  <a:gd name="connsiteY504" fmla="*/ 8327 h 199612"/>
                  <a:gd name="connsiteX505" fmla="*/ 3202364 w 4474469"/>
                  <a:gd name="connsiteY505" fmla="*/ 8327 h 199612"/>
                  <a:gd name="connsiteX506" fmla="*/ 3202364 w 4474469"/>
                  <a:gd name="connsiteY506" fmla="*/ 64396 h 199612"/>
                  <a:gd name="connsiteX507" fmla="*/ 3127862 w 4474469"/>
                  <a:gd name="connsiteY507" fmla="*/ 64396 h 199612"/>
                  <a:gd name="connsiteX508" fmla="*/ 3132687 w 4474469"/>
                  <a:gd name="connsiteY508" fmla="*/ 65713 h 199612"/>
                  <a:gd name="connsiteX509" fmla="*/ 3127919 w 4474469"/>
                  <a:gd name="connsiteY509" fmla="*/ 75285 h 199612"/>
                  <a:gd name="connsiteX510" fmla="*/ 3122174 w 4474469"/>
                  <a:gd name="connsiteY510" fmla="*/ 84364 h 199612"/>
                  <a:gd name="connsiteX511" fmla="*/ 3184634 w 4474469"/>
                  <a:gd name="connsiteY511" fmla="*/ 84364 h 199612"/>
                  <a:gd name="connsiteX512" fmla="*/ 3186608 w 4474469"/>
                  <a:gd name="connsiteY512" fmla="*/ 83706 h 199612"/>
                  <a:gd name="connsiteX513" fmla="*/ 3192967 w 4474469"/>
                  <a:gd name="connsiteY513" fmla="*/ 87423 h 199612"/>
                  <a:gd name="connsiteX514" fmla="*/ 3166367 w 4474469"/>
                  <a:gd name="connsiteY514" fmla="*/ 129607 h 199612"/>
                  <a:gd name="connsiteX515" fmla="*/ 3127214 w 4474469"/>
                  <a:gd name="connsiteY515" fmla="*/ 157870 h 199612"/>
                  <a:gd name="connsiteX516" fmla="*/ 3081209 w 4474469"/>
                  <a:gd name="connsiteY516" fmla="*/ 174641 h 199612"/>
                  <a:gd name="connsiteX517" fmla="*/ 3078610 w 4474469"/>
                  <a:gd name="connsiteY517" fmla="*/ 170313 h 199612"/>
                  <a:gd name="connsiteX518" fmla="*/ 3075513 w 4474469"/>
                  <a:gd name="connsiteY518" fmla="*/ 166313 h 199612"/>
                  <a:gd name="connsiteX519" fmla="*/ 3108783 w 4474469"/>
                  <a:gd name="connsiteY519" fmla="*/ 156010 h 199612"/>
                  <a:gd name="connsiteX520" fmla="*/ 3139268 w 4474469"/>
                  <a:gd name="connsiteY520" fmla="*/ 139790 h 199612"/>
                  <a:gd name="connsiteX521" fmla="*/ 3124040 w 4474469"/>
                  <a:gd name="connsiteY521" fmla="*/ 126858 h 199612"/>
                  <a:gd name="connsiteX522" fmla="*/ 3107499 w 4474469"/>
                  <a:gd name="connsiteY522" fmla="*/ 113925 h 199612"/>
                  <a:gd name="connsiteX523" fmla="*/ 3114519 w 4474469"/>
                  <a:gd name="connsiteY523" fmla="*/ 108226 h 199612"/>
                  <a:gd name="connsiteX524" fmla="*/ 3131760 w 4474469"/>
                  <a:gd name="connsiteY524" fmla="*/ 121214 h 199612"/>
                  <a:gd name="connsiteX525" fmla="*/ 3147383 w 4474469"/>
                  <a:gd name="connsiteY525" fmla="*/ 133872 h 199612"/>
                  <a:gd name="connsiteX526" fmla="*/ 3165752 w 4474469"/>
                  <a:gd name="connsiteY526" fmla="*/ 115679 h 199612"/>
                  <a:gd name="connsiteX527" fmla="*/ 3179370 w 4474469"/>
                  <a:gd name="connsiteY527" fmla="*/ 93540 h 199612"/>
                  <a:gd name="connsiteX528" fmla="*/ 3115176 w 4474469"/>
                  <a:gd name="connsiteY528" fmla="*/ 93540 h 199612"/>
                  <a:gd name="connsiteX529" fmla="*/ 3099441 w 4474469"/>
                  <a:gd name="connsiteY529" fmla="*/ 109432 h 199612"/>
                  <a:gd name="connsiteX530" fmla="*/ 3082082 w 4474469"/>
                  <a:gd name="connsiteY530" fmla="*/ 122035 h 199612"/>
                  <a:gd name="connsiteX531" fmla="*/ 3078252 w 4474469"/>
                  <a:gd name="connsiteY531" fmla="*/ 118665 h 199612"/>
                  <a:gd name="connsiteX532" fmla="*/ 3073759 w 4474469"/>
                  <a:gd name="connsiteY532" fmla="*/ 115460 h 199612"/>
                  <a:gd name="connsiteX533" fmla="*/ 3102073 w 4474469"/>
                  <a:gd name="connsiteY533" fmla="*/ 93715 h 199612"/>
                  <a:gd name="connsiteX534" fmla="*/ 3122174 w 4474469"/>
                  <a:gd name="connsiteY534" fmla="*/ 64396 h 199612"/>
                  <a:gd name="connsiteX535" fmla="*/ 3079679 w 4474469"/>
                  <a:gd name="connsiteY535" fmla="*/ 64396 h 199612"/>
                  <a:gd name="connsiteX536" fmla="*/ 3361519 w 4474469"/>
                  <a:gd name="connsiteY536" fmla="*/ 7888 h 199612"/>
                  <a:gd name="connsiteX537" fmla="*/ 3447417 w 4474469"/>
                  <a:gd name="connsiteY537" fmla="*/ 7888 h 199612"/>
                  <a:gd name="connsiteX538" fmla="*/ 3447417 w 4474469"/>
                  <a:gd name="connsiteY538" fmla="*/ 52344 h 199612"/>
                  <a:gd name="connsiteX539" fmla="*/ 3361519 w 4474469"/>
                  <a:gd name="connsiteY539" fmla="*/ 52344 h 199612"/>
                  <a:gd name="connsiteX540" fmla="*/ 3027732 w 4474469"/>
                  <a:gd name="connsiteY540" fmla="*/ 7669 h 199612"/>
                  <a:gd name="connsiteX541" fmla="*/ 3047372 w 4474469"/>
                  <a:gd name="connsiteY541" fmla="*/ 25922 h 199612"/>
                  <a:gd name="connsiteX542" fmla="*/ 3063235 w 4474469"/>
                  <a:gd name="connsiteY542" fmla="*/ 43379 h 199612"/>
                  <a:gd name="connsiteX543" fmla="*/ 3055123 w 4474469"/>
                  <a:gd name="connsiteY543" fmla="*/ 49957 h 199612"/>
                  <a:gd name="connsiteX544" fmla="*/ 3039647 w 4474469"/>
                  <a:gd name="connsiteY544" fmla="*/ 32005 h 199612"/>
                  <a:gd name="connsiteX545" fmla="*/ 3020062 w 4474469"/>
                  <a:gd name="connsiteY545" fmla="*/ 12914 h 199612"/>
                  <a:gd name="connsiteX546" fmla="*/ 4317574 w 4474469"/>
                  <a:gd name="connsiteY546" fmla="*/ 862 h 199612"/>
                  <a:gd name="connsiteX547" fmla="*/ 4328092 w 4474469"/>
                  <a:gd name="connsiteY547" fmla="*/ 862 h 199612"/>
                  <a:gd name="connsiteX548" fmla="*/ 4326120 w 4474469"/>
                  <a:gd name="connsiteY548" fmla="*/ 24529 h 199612"/>
                  <a:gd name="connsiteX549" fmla="*/ 4371479 w 4474469"/>
                  <a:gd name="connsiteY549" fmla="*/ 24529 h 199612"/>
                  <a:gd name="connsiteX550" fmla="*/ 4371342 w 4474469"/>
                  <a:gd name="connsiteY550" fmla="*/ 26446 h 199612"/>
                  <a:gd name="connsiteX551" fmla="*/ 4371041 w 4474469"/>
                  <a:gd name="connsiteY551" fmla="*/ 29349 h 199612"/>
                  <a:gd name="connsiteX552" fmla="*/ 4366494 w 4474469"/>
                  <a:gd name="connsiteY552" fmla="*/ 72079 h 199612"/>
                  <a:gd name="connsiteX553" fmla="*/ 4360304 w 4474469"/>
                  <a:gd name="connsiteY553" fmla="*/ 89171 h 199612"/>
                  <a:gd name="connsiteX554" fmla="*/ 4355346 w 4474469"/>
                  <a:gd name="connsiteY554" fmla="*/ 92431 h 199612"/>
                  <a:gd name="connsiteX555" fmla="*/ 4348909 w 4474469"/>
                  <a:gd name="connsiteY555" fmla="*/ 93554 h 199612"/>
                  <a:gd name="connsiteX556" fmla="*/ 4339952 w 4474469"/>
                  <a:gd name="connsiteY556" fmla="*/ 93746 h 199612"/>
                  <a:gd name="connsiteX557" fmla="*/ 4327872 w 4474469"/>
                  <a:gd name="connsiteY557" fmla="*/ 93115 h 199612"/>
                  <a:gd name="connsiteX558" fmla="*/ 4326942 w 4474469"/>
                  <a:gd name="connsiteY558" fmla="*/ 88322 h 199612"/>
                  <a:gd name="connsiteX559" fmla="*/ 4325024 w 4474469"/>
                  <a:gd name="connsiteY559" fmla="*/ 83693 h 199612"/>
                  <a:gd name="connsiteX560" fmla="*/ 4337432 w 4474469"/>
                  <a:gd name="connsiteY560" fmla="*/ 84460 h 199612"/>
                  <a:gd name="connsiteX561" fmla="*/ 4345403 w 4474469"/>
                  <a:gd name="connsiteY561" fmla="*/ 84570 h 199612"/>
                  <a:gd name="connsiteX562" fmla="*/ 4349183 w 4474469"/>
                  <a:gd name="connsiteY562" fmla="*/ 84323 h 199612"/>
                  <a:gd name="connsiteX563" fmla="*/ 4351978 w 4474469"/>
                  <a:gd name="connsiteY563" fmla="*/ 82598 h 199612"/>
                  <a:gd name="connsiteX564" fmla="*/ 4356469 w 4474469"/>
                  <a:gd name="connsiteY564" fmla="*/ 69066 h 199612"/>
                  <a:gd name="connsiteX565" fmla="*/ 4360304 w 4474469"/>
                  <a:gd name="connsiteY565" fmla="*/ 34170 h 199612"/>
                  <a:gd name="connsiteX566" fmla="*/ 4324805 w 4474469"/>
                  <a:gd name="connsiteY566" fmla="*/ 34170 h 199612"/>
                  <a:gd name="connsiteX567" fmla="*/ 4312041 w 4474469"/>
                  <a:gd name="connsiteY567" fmla="*/ 73477 h 199612"/>
                  <a:gd name="connsiteX568" fmla="*/ 4283170 w 4474469"/>
                  <a:gd name="connsiteY568" fmla="*/ 100128 h 199612"/>
                  <a:gd name="connsiteX569" fmla="*/ 4280020 w 4474469"/>
                  <a:gd name="connsiteY569" fmla="*/ 96238 h 199612"/>
                  <a:gd name="connsiteX570" fmla="*/ 4276378 w 4474469"/>
                  <a:gd name="connsiteY570" fmla="*/ 92678 h 199612"/>
                  <a:gd name="connsiteX571" fmla="*/ 4302756 w 4474469"/>
                  <a:gd name="connsiteY571" fmla="*/ 69011 h 199612"/>
                  <a:gd name="connsiteX572" fmla="*/ 4314506 w 4474469"/>
                  <a:gd name="connsiteY572" fmla="*/ 34170 h 199612"/>
                  <a:gd name="connsiteX573" fmla="*/ 4279884 w 4474469"/>
                  <a:gd name="connsiteY573" fmla="*/ 34170 h 199612"/>
                  <a:gd name="connsiteX574" fmla="*/ 4279884 w 4474469"/>
                  <a:gd name="connsiteY574" fmla="*/ 24529 h 199612"/>
                  <a:gd name="connsiteX575" fmla="*/ 4315821 w 4474469"/>
                  <a:gd name="connsiteY575" fmla="*/ 24529 h 199612"/>
                  <a:gd name="connsiteX576" fmla="*/ 4316862 w 4474469"/>
                  <a:gd name="connsiteY576" fmla="*/ 13024 h 199612"/>
                  <a:gd name="connsiteX577" fmla="*/ 4317574 w 4474469"/>
                  <a:gd name="connsiteY577" fmla="*/ 862 h 199612"/>
                  <a:gd name="connsiteX578" fmla="*/ 3299068 w 4474469"/>
                  <a:gd name="connsiteY578" fmla="*/ 862 h 199612"/>
                  <a:gd name="connsiteX579" fmla="*/ 3309586 w 4474469"/>
                  <a:gd name="connsiteY579" fmla="*/ 3054 h 199612"/>
                  <a:gd name="connsiteX580" fmla="*/ 3304107 w 4474469"/>
                  <a:gd name="connsiteY580" fmla="*/ 27816 h 199612"/>
                  <a:gd name="connsiteX581" fmla="*/ 3343550 w 4474469"/>
                  <a:gd name="connsiteY581" fmla="*/ 27816 h 199612"/>
                  <a:gd name="connsiteX582" fmla="*/ 3343550 w 4474469"/>
                  <a:gd name="connsiteY582" fmla="*/ 37896 h 199612"/>
                  <a:gd name="connsiteX583" fmla="*/ 3301916 w 4474469"/>
                  <a:gd name="connsiteY583" fmla="*/ 37896 h 199612"/>
                  <a:gd name="connsiteX584" fmla="*/ 3292959 w 4474469"/>
                  <a:gd name="connsiteY584" fmla="*/ 67860 h 199612"/>
                  <a:gd name="connsiteX585" fmla="*/ 3282852 w 4474469"/>
                  <a:gd name="connsiteY585" fmla="*/ 94869 h 199612"/>
                  <a:gd name="connsiteX586" fmla="*/ 3309147 w 4474469"/>
                  <a:gd name="connsiteY586" fmla="*/ 94869 h 199612"/>
                  <a:gd name="connsiteX587" fmla="*/ 3309147 w 4474469"/>
                  <a:gd name="connsiteY587" fmla="*/ 59578 h 199612"/>
                  <a:gd name="connsiteX588" fmla="*/ 3319008 w 4474469"/>
                  <a:gd name="connsiteY588" fmla="*/ 59578 h 199612"/>
                  <a:gd name="connsiteX589" fmla="*/ 3319008 w 4474469"/>
                  <a:gd name="connsiteY589" fmla="*/ 94869 h 199612"/>
                  <a:gd name="connsiteX590" fmla="*/ 3342893 w 4474469"/>
                  <a:gd name="connsiteY590" fmla="*/ 94869 h 199612"/>
                  <a:gd name="connsiteX591" fmla="*/ 3342893 w 4474469"/>
                  <a:gd name="connsiteY591" fmla="*/ 104730 h 199612"/>
                  <a:gd name="connsiteX592" fmla="*/ 3319008 w 4474469"/>
                  <a:gd name="connsiteY592" fmla="*/ 104730 h 199612"/>
                  <a:gd name="connsiteX593" fmla="*/ 3319008 w 4474469"/>
                  <a:gd name="connsiteY593" fmla="*/ 138256 h 199612"/>
                  <a:gd name="connsiteX594" fmla="*/ 3347056 w 4474469"/>
                  <a:gd name="connsiteY594" fmla="*/ 132558 h 199612"/>
                  <a:gd name="connsiteX595" fmla="*/ 3347933 w 4474469"/>
                  <a:gd name="connsiteY595" fmla="*/ 142200 h 199612"/>
                  <a:gd name="connsiteX596" fmla="*/ 3319008 w 4474469"/>
                  <a:gd name="connsiteY596" fmla="*/ 148107 h 199612"/>
                  <a:gd name="connsiteX597" fmla="*/ 3319008 w 4474469"/>
                  <a:gd name="connsiteY597" fmla="*/ 198077 h 199612"/>
                  <a:gd name="connsiteX598" fmla="*/ 3309147 w 4474469"/>
                  <a:gd name="connsiteY598" fmla="*/ 198077 h 199612"/>
                  <a:gd name="connsiteX599" fmla="*/ 3309147 w 4474469"/>
                  <a:gd name="connsiteY599" fmla="*/ 150300 h 199612"/>
                  <a:gd name="connsiteX600" fmla="*/ 3286604 w 4474469"/>
                  <a:gd name="connsiteY600" fmla="*/ 155014 h 199612"/>
                  <a:gd name="connsiteX601" fmla="*/ 3266856 w 4474469"/>
                  <a:gd name="connsiteY601" fmla="*/ 159071 h 199612"/>
                  <a:gd name="connsiteX602" fmla="*/ 3264007 w 4474469"/>
                  <a:gd name="connsiteY602" fmla="*/ 148546 h 199612"/>
                  <a:gd name="connsiteX603" fmla="*/ 3284769 w 4474469"/>
                  <a:gd name="connsiteY603" fmla="*/ 144846 h 199612"/>
                  <a:gd name="connsiteX604" fmla="*/ 3309147 w 4474469"/>
                  <a:gd name="connsiteY604" fmla="*/ 139999 h 199612"/>
                  <a:gd name="connsiteX605" fmla="*/ 3309147 w 4474469"/>
                  <a:gd name="connsiteY605" fmla="*/ 104730 h 199612"/>
                  <a:gd name="connsiteX606" fmla="*/ 3287892 w 4474469"/>
                  <a:gd name="connsiteY606" fmla="*/ 104730 h 199612"/>
                  <a:gd name="connsiteX607" fmla="*/ 3278003 w 4474469"/>
                  <a:gd name="connsiteY607" fmla="*/ 105606 h 199612"/>
                  <a:gd name="connsiteX608" fmla="*/ 3272552 w 4474469"/>
                  <a:gd name="connsiteY608" fmla="*/ 107799 h 199612"/>
                  <a:gd name="connsiteX609" fmla="*/ 3271156 w 4474469"/>
                  <a:gd name="connsiteY609" fmla="*/ 102758 h 199612"/>
                  <a:gd name="connsiteX610" fmla="*/ 3269265 w 4474469"/>
                  <a:gd name="connsiteY610" fmla="*/ 97717 h 199612"/>
                  <a:gd name="connsiteX611" fmla="*/ 3273841 w 4474469"/>
                  <a:gd name="connsiteY611" fmla="*/ 92099 h 199612"/>
                  <a:gd name="connsiteX612" fmla="*/ 3278908 w 4474469"/>
                  <a:gd name="connsiteY612" fmla="*/ 79737 h 199612"/>
                  <a:gd name="connsiteX613" fmla="*/ 3284386 w 4474469"/>
                  <a:gd name="connsiteY613" fmla="*/ 63917 h 199612"/>
                  <a:gd name="connsiteX614" fmla="*/ 3291836 w 4474469"/>
                  <a:gd name="connsiteY614" fmla="*/ 37896 h 199612"/>
                  <a:gd name="connsiteX615" fmla="*/ 3265321 w 4474469"/>
                  <a:gd name="connsiteY615" fmla="*/ 37896 h 199612"/>
                  <a:gd name="connsiteX616" fmla="*/ 3265321 w 4474469"/>
                  <a:gd name="connsiteY616" fmla="*/ 27816 h 199612"/>
                  <a:gd name="connsiteX617" fmla="*/ 3294027 w 4474469"/>
                  <a:gd name="connsiteY617" fmla="*/ 27816 h 199612"/>
                  <a:gd name="connsiteX618" fmla="*/ 3296794 w 4474469"/>
                  <a:gd name="connsiteY618" fmla="*/ 14421 h 199612"/>
                  <a:gd name="connsiteX619" fmla="*/ 3299068 w 4474469"/>
                  <a:gd name="connsiteY619" fmla="*/ 862 h 199612"/>
                  <a:gd name="connsiteX620" fmla="*/ 3854666 w 4474469"/>
                  <a:gd name="connsiteY620" fmla="*/ 658 h 199612"/>
                  <a:gd name="connsiteX621" fmla="*/ 3865184 w 4474469"/>
                  <a:gd name="connsiteY621" fmla="*/ 658 h 199612"/>
                  <a:gd name="connsiteX622" fmla="*/ 3865184 w 4474469"/>
                  <a:gd name="connsiteY622" fmla="*/ 28267 h 199612"/>
                  <a:gd name="connsiteX623" fmla="*/ 3914488 w 4474469"/>
                  <a:gd name="connsiteY623" fmla="*/ 28267 h 199612"/>
                  <a:gd name="connsiteX624" fmla="*/ 3914488 w 4474469"/>
                  <a:gd name="connsiteY624" fmla="*/ 37663 h 199612"/>
                  <a:gd name="connsiteX625" fmla="*/ 3865184 w 4474469"/>
                  <a:gd name="connsiteY625" fmla="*/ 37663 h 199612"/>
                  <a:gd name="connsiteX626" fmla="*/ 3865184 w 4474469"/>
                  <a:gd name="connsiteY626" fmla="*/ 67272 h 199612"/>
                  <a:gd name="connsiteX627" fmla="*/ 3886878 w 4474469"/>
                  <a:gd name="connsiteY627" fmla="*/ 67272 h 199612"/>
                  <a:gd name="connsiteX628" fmla="*/ 3918624 w 4474469"/>
                  <a:gd name="connsiteY628" fmla="*/ 40748 h 199612"/>
                  <a:gd name="connsiteX629" fmla="*/ 3945604 w 4474469"/>
                  <a:gd name="connsiteY629" fmla="*/ 11614 h 199612"/>
                  <a:gd name="connsiteX630" fmla="*/ 3954370 w 4474469"/>
                  <a:gd name="connsiteY630" fmla="*/ 16654 h 199612"/>
                  <a:gd name="connsiteX631" fmla="*/ 3930073 w 4474469"/>
                  <a:gd name="connsiteY631" fmla="*/ 43019 h 199612"/>
                  <a:gd name="connsiteX632" fmla="*/ 3902655 w 4474469"/>
                  <a:gd name="connsiteY632" fmla="*/ 67272 h 199612"/>
                  <a:gd name="connsiteX633" fmla="*/ 3964887 w 4474469"/>
                  <a:gd name="connsiteY633" fmla="*/ 67272 h 199612"/>
                  <a:gd name="connsiteX634" fmla="*/ 3964887 w 4474469"/>
                  <a:gd name="connsiteY634" fmla="*/ 76886 h 199612"/>
                  <a:gd name="connsiteX635" fmla="*/ 3889945 w 4474469"/>
                  <a:gd name="connsiteY635" fmla="*/ 76886 h 199612"/>
                  <a:gd name="connsiteX636" fmla="*/ 3870964 w 4474469"/>
                  <a:gd name="connsiteY636" fmla="*/ 90130 h 199612"/>
                  <a:gd name="connsiteX637" fmla="*/ 3851160 w 4474469"/>
                  <a:gd name="connsiteY637" fmla="*/ 102552 h 199612"/>
                  <a:gd name="connsiteX638" fmla="*/ 3945166 w 4474469"/>
                  <a:gd name="connsiteY638" fmla="*/ 102552 h 199612"/>
                  <a:gd name="connsiteX639" fmla="*/ 3945166 w 4474469"/>
                  <a:gd name="connsiteY639" fmla="*/ 111728 h 199612"/>
                  <a:gd name="connsiteX640" fmla="*/ 3846997 w 4474469"/>
                  <a:gd name="connsiteY640" fmla="*/ 111728 h 199612"/>
                  <a:gd name="connsiteX641" fmla="*/ 3841738 w 4474469"/>
                  <a:gd name="connsiteY641" fmla="*/ 124670 h 199612"/>
                  <a:gd name="connsiteX642" fmla="*/ 3836479 w 4474469"/>
                  <a:gd name="connsiteY642" fmla="*/ 136955 h 199612"/>
                  <a:gd name="connsiteX643" fmla="*/ 3932236 w 4474469"/>
                  <a:gd name="connsiteY643" fmla="*/ 136955 h 199612"/>
                  <a:gd name="connsiteX644" fmla="*/ 3931580 w 4474469"/>
                  <a:gd name="connsiteY644" fmla="*/ 142198 h 199612"/>
                  <a:gd name="connsiteX645" fmla="*/ 3924622 w 4474469"/>
                  <a:gd name="connsiteY645" fmla="*/ 176719 h 199612"/>
                  <a:gd name="connsiteX646" fmla="*/ 3916022 w 4474469"/>
                  <a:gd name="connsiteY646" fmla="*/ 192161 h 199612"/>
                  <a:gd name="connsiteX647" fmla="*/ 3909448 w 4474469"/>
                  <a:gd name="connsiteY647" fmla="*/ 195684 h 199612"/>
                  <a:gd name="connsiteX648" fmla="*/ 3900244 w 4474469"/>
                  <a:gd name="connsiteY648" fmla="*/ 196750 h 199612"/>
                  <a:gd name="connsiteX649" fmla="*/ 3884029 w 4474469"/>
                  <a:gd name="connsiteY649" fmla="*/ 196586 h 199612"/>
                  <a:gd name="connsiteX650" fmla="*/ 3860582 w 4474469"/>
                  <a:gd name="connsiteY650" fmla="*/ 195438 h 199612"/>
                  <a:gd name="connsiteX651" fmla="*/ 3859596 w 4474469"/>
                  <a:gd name="connsiteY651" fmla="*/ 190440 h 199612"/>
                  <a:gd name="connsiteX652" fmla="*/ 3857296 w 4474469"/>
                  <a:gd name="connsiteY652" fmla="*/ 185600 h 199612"/>
                  <a:gd name="connsiteX653" fmla="*/ 3881619 w 4474469"/>
                  <a:gd name="connsiteY653" fmla="*/ 187053 h 199612"/>
                  <a:gd name="connsiteX654" fmla="*/ 3897396 w 4474469"/>
                  <a:gd name="connsiteY654" fmla="*/ 187354 h 199612"/>
                  <a:gd name="connsiteX655" fmla="*/ 3903888 w 4474469"/>
                  <a:gd name="connsiteY655" fmla="*/ 187053 h 199612"/>
                  <a:gd name="connsiteX656" fmla="*/ 3907914 w 4474469"/>
                  <a:gd name="connsiteY656" fmla="*/ 185600 h 199612"/>
                  <a:gd name="connsiteX657" fmla="*/ 3914734 w 4474469"/>
                  <a:gd name="connsiteY657" fmla="*/ 173786 h 199612"/>
                  <a:gd name="connsiteX658" fmla="*/ 3920404 w 4474469"/>
                  <a:gd name="connsiteY658" fmla="*/ 146350 h 199612"/>
                  <a:gd name="connsiteX659" fmla="*/ 3821139 w 4474469"/>
                  <a:gd name="connsiteY659" fmla="*/ 146350 h 199612"/>
                  <a:gd name="connsiteX660" fmla="*/ 3828891 w 4474469"/>
                  <a:gd name="connsiteY660" fmla="*/ 129519 h 199612"/>
                  <a:gd name="connsiteX661" fmla="*/ 3836479 w 4474469"/>
                  <a:gd name="connsiteY661" fmla="*/ 110854 h 199612"/>
                  <a:gd name="connsiteX662" fmla="*/ 3806540 w 4474469"/>
                  <a:gd name="connsiteY662" fmla="*/ 125986 h 199612"/>
                  <a:gd name="connsiteX663" fmla="*/ 3775780 w 4474469"/>
                  <a:gd name="connsiteY663" fmla="*/ 139139 h 199612"/>
                  <a:gd name="connsiteX664" fmla="*/ 3773232 w 4474469"/>
                  <a:gd name="connsiteY664" fmla="*/ 134458 h 199612"/>
                  <a:gd name="connsiteX665" fmla="*/ 3769864 w 4474469"/>
                  <a:gd name="connsiteY665" fmla="*/ 129935 h 199612"/>
                  <a:gd name="connsiteX666" fmla="*/ 3823495 w 4474469"/>
                  <a:gd name="connsiteY666" fmla="*/ 106619 h 199612"/>
                  <a:gd name="connsiteX667" fmla="*/ 3873510 w 4474469"/>
                  <a:gd name="connsiteY667" fmla="*/ 76886 h 199612"/>
                  <a:gd name="connsiteX668" fmla="*/ 3775999 w 4474469"/>
                  <a:gd name="connsiteY668" fmla="*/ 76886 h 199612"/>
                  <a:gd name="connsiteX669" fmla="*/ 3775999 w 4474469"/>
                  <a:gd name="connsiteY669" fmla="*/ 67272 h 199612"/>
                  <a:gd name="connsiteX670" fmla="*/ 3854666 w 4474469"/>
                  <a:gd name="connsiteY670" fmla="*/ 67272 h 199612"/>
                  <a:gd name="connsiteX671" fmla="*/ 3854666 w 4474469"/>
                  <a:gd name="connsiteY671" fmla="*/ 37663 h 199612"/>
                  <a:gd name="connsiteX672" fmla="*/ 3795940 w 4474469"/>
                  <a:gd name="connsiteY672" fmla="*/ 37663 h 199612"/>
                  <a:gd name="connsiteX673" fmla="*/ 3795940 w 4474469"/>
                  <a:gd name="connsiteY673" fmla="*/ 28267 h 199612"/>
                  <a:gd name="connsiteX674" fmla="*/ 3854666 w 4474469"/>
                  <a:gd name="connsiteY674" fmla="*/ 28267 h 199612"/>
                  <a:gd name="connsiteX675" fmla="*/ 2021661 w 4474469"/>
                  <a:gd name="connsiteY675" fmla="*/ 644 h 199612"/>
                  <a:gd name="connsiteX676" fmla="*/ 2032179 w 4474469"/>
                  <a:gd name="connsiteY676" fmla="*/ 644 h 199612"/>
                  <a:gd name="connsiteX677" fmla="*/ 2032179 w 4474469"/>
                  <a:gd name="connsiteY677" fmla="*/ 19270 h 199612"/>
                  <a:gd name="connsiteX678" fmla="*/ 2093316 w 4474469"/>
                  <a:gd name="connsiteY678" fmla="*/ 19270 h 199612"/>
                  <a:gd name="connsiteX679" fmla="*/ 2093316 w 4474469"/>
                  <a:gd name="connsiteY679" fmla="*/ 644 h 199612"/>
                  <a:gd name="connsiteX680" fmla="*/ 2103615 w 4474469"/>
                  <a:gd name="connsiteY680" fmla="*/ 644 h 199612"/>
                  <a:gd name="connsiteX681" fmla="*/ 2103615 w 4474469"/>
                  <a:gd name="connsiteY681" fmla="*/ 19270 h 199612"/>
                  <a:gd name="connsiteX682" fmla="*/ 2157958 w 4474469"/>
                  <a:gd name="connsiteY682" fmla="*/ 19270 h 199612"/>
                  <a:gd name="connsiteX683" fmla="*/ 2157958 w 4474469"/>
                  <a:gd name="connsiteY683" fmla="*/ 29130 h 199612"/>
                  <a:gd name="connsiteX684" fmla="*/ 2103615 w 4474469"/>
                  <a:gd name="connsiteY684" fmla="*/ 29130 h 199612"/>
                  <a:gd name="connsiteX685" fmla="*/ 2103615 w 4474469"/>
                  <a:gd name="connsiteY685" fmla="*/ 48413 h 199612"/>
                  <a:gd name="connsiteX686" fmla="*/ 2093316 w 4474469"/>
                  <a:gd name="connsiteY686" fmla="*/ 48413 h 199612"/>
                  <a:gd name="connsiteX687" fmla="*/ 2093316 w 4474469"/>
                  <a:gd name="connsiteY687" fmla="*/ 29130 h 199612"/>
                  <a:gd name="connsiteX688" fmla="*/ 2032179 w 4474469"/>
                  <a:gd name="connsiteY688" fmla="*/ 29130 h 199612"/>
                  <a:gd name="connsiteX689" fmla="*/ 2032179 w 4474469"/>
                  <a:gd name="connsiteY689" fmla="*/ 49071 h 199612"/>
                  <a:gd name="connsiteX690" fmla="*/ 2021661 w 4474469"/>
                  <a:gd name="connsiteY690" fmla="*/ 49071 h 199612"/>
                  <a:gd name="connsiteX691" fmla="*/ 2021661 w 4474469"/>
                  <a:gd name="connsiteY691" fmla="*/ 29130 h 199612"/>
                  <a:gd name="connsiteX692" fmla="*/ 1967318 w 4474469"/>
                  <a:gd name="connsiteY692" fmla="*/ 29130 h 199612"/>
                  <a:gd name="connsiteX693" fmla="*/ 1967318 w 4474469"/>
                  <a:gd name="connsiteY693" fmla="*/ 19270 h 199612"/>
                  <a:gd name="connsiteX694" fmla="*/ 2021661 w 4474469"/>
                  <a:gd name="connsiteY694" fmla="*/ 19270 h 199612"/>
                  <a:gd name="connsiteX695" fmla="*/ 1786099 w 4474469"/>
                  <a:gd name="connsiteY695" fmla="*/ 438 h 199612"/>
                  <a:gd name="connsiteX696" fmla="*/ 1795959 w 4474469"/>
                  <a:gd name="connsiteY696" fmla="*/ 438 h 199612"/>
                  <a:gd name="connsiteX697" fmla="*/ 1795959 w 4474469"/>
                  <a:gd name="connsiteY697" fmla="*/ 15996 h 199612"/>
                  <a:gd name="connsiteX698" fmla="*/ 1837374 w 4474469"/>
                  <a:gd name="connsiteY698" fmla="*/ 15996 h 199612"/>
                  <a:gd name="connsiteX699" fmla="*/ 1837374 w 4474469"/>
                  <a:gd name="connsiteY699" fmla="*/ 438 h 199612"/>
                  <a:gd name="connsiteX700" fmla="*/ 1847454 w 4474469"/>
                  <a:gd name="connsiteY700" fmla="*/ 438 h 199612"/>
                  <a:gd name="connsiteX701" fmla="*/ 1847454 w 4474469"/>
                  <a:gd name="connsiteY701" fmla="*/ 15996 h 199612"/>
                  <a:gd name="connsiteX702" fmla="*/ 1895663 w 4474469"/>
                  <a:gd name="connsiteY702" fmla="*/ 15996 h 199612"/>
                  <a:gd name="connsiteX703" fmla="*/ 1895663 w 4474469"/>
                  <a:gd name="connsiteY703" fmla="*/ 52344 h 199612"/>
                  <a:gd name="connsiteX704" fmla="*/ 1847454 w 4474469"/>
                  <a:gd name="connsiteY704" fmla="*/ 52344 h 199612"/>
                  <a:gd name="connsiteX705" fmla="*/ 1847454 w 4474469"/>
                  <a:gd name="connsiteY705" fmla="*/ 72750 h 199612"/>
                  <a:gd name="connsiteX706" fmla="*/ 1908372 w 4474469"/>
                  <a:gd name="connsiteY706" fmla="*/ 72750 h 199612"/>
                  <a:gd name="connsiteX707" fmla="*/ 1908262 w 4474469"/>
                  <a:gd name="connsiteY707" fmla="*/ 74362 h 199612"/>
                  <a:gd name="connsiteX708" fmla="*/ 1908153 w 4474469"/>
                  <a:gd name="connsiteY708" fmla="*/ 77119 h 199612"/>
                  <a:gd name="connsiteX709" fmla="*/ 1905277 w 4474469"/>
                  <a:gd name="connsiteY709" fmla="*/ 92922 h 199612"/>
                  <a:gd name="connsiteX710" fmla="*/ 1901579 w 4474469"/>
                  <a:gd name="connsiteY710" fmla="*/ 100347 h 199612"/>
                  <a:gd name="connsiteX711" fmla="*/ 1897415 w 4474469"/>
                  <a:gd name="connsiteY711" fmla="*/ 102702 h 199612"/>
                  <a:gd name="connsiteX712" fmla="*/ 1891937 w 4474469"/>
                  <a:gd name="connsiteY712" fmla="*/ 103415 h 199612"/>
                  <a:gd name="connsiteX713" fmla="*/ 1884405 w 4474469"/>
                  <a:gd name="connsiteY713" fmla="*/ 103634 h 199612"/>
                  <a:gd name="connsiteX714" fmla="*/ 1873750 w 4474469"/>
                  <a:gd name="connsiteY714" fmla="*/ 103195 h 199612"/>
                  <a:gd name="connsiteX715" fmla="*/ 1872983 w 4474469"/>
                  <a:gd name="connsiteY715" fmla="*/ 99141 h 199612"/>
                  <a:gd name="connsiteX716" fmla="*/ 1871558 w 4474469"/>
                  <a:gd name="connsiteY716" fmla="*/ 95087 h 199612"/>
                  <a:gd name="connsiteX717" fmla="*/ 1881885 w 4474469"/>
                  <a:gd name="connsiteY717" fmla="*/ 95854 h 199612"/>
                  <a:gd name="connsiteX718" fmla="*/ 1888432 w 4474469"/>
                  <a:gd name="connsiteY718" fmla="*/ 95964 h 199612"/>
                  <a:gd name="connsiteX719" fmla="*/ 1891636 w 4474469"/>
                  <a:gd name="connsiteY719" fmla="*/ 95717 h 199612"/>
                  <a:gd name="connsiteX720" fmla="*/ 1893691 w 4474469"/>
                  <a:gd name="connsiteY720" fmla="*/ 94648 h 199612"/>
                  <a:gd name="connsiteX721" fmla="*/ 1895744 w 4474469"/>
                  <a:gd name="connsiteY721" fmla="*/ 90426 h 199612"/>
                  <a:gd name="connsiteX722" fmla="*/ 1897635 w 4474469"/>
                  <a:gd name="connsiteY722" fmla="*/ 81269 h 199612"/>
                  <a:gd name="connsiteX723" fmla="*/ 1847454 w 4474469"/>
                  <a:gd name="connsiteY723" fmla="*/ 81269 h 199612"/>
                  <a:gd name="connsiteX724" fmla="*/ 1847454 w 4474469"/>
                  <a:gd name="connsiteY724" fmla="*/ 104277 h 199612"/>
                  <a:gd name="connsiteX725" fmla="*/ 1837374 w 4474469"/>
                  <a:gd name="connsiteY725" fmla="*/ 104277 h 199612"/>
                  <a:gd name="connsiteX726" fmla="*/ 1837374 w 4474469"/>
                  <a:gd name="connsiteY726" fmla="*/ 81269 h 199612"/>
                  <a:gd name="connsiteX727" fmla="*/ 1787413 w 4474469"/>
                  <a:gd name="connsiteY727" fmla="*/ 81269 h 199612"/>
                  <a:gd name="connsiteX728" fmla="*/ 1766350 w 4474469"/>
                  <a:gd name="connsiteY728" fmla="*/ 101484 h 199612"/>
                  <a:gd name="connsiteX729" fmla="*/ 1726058 w 4474469"/>
                  <a:gd name="connsiteY729" fmla="*/ 118082 h 199612"/>
                  <a:gd name="connsiteX730" fmla="*/ 1723756 w 4474469"/>
                  <a:gd name="connsiteY730" fmla="*/ 113563 h 199612"/>
                  <a:gd name="connsiteX731" fmla="*/ 1720799 w 4474469"/>
                  <a:gd name="connsiteY731" fmla="*/ 109536 h 199612"/>
                  <a:gd name="connsiteX732" fmla="*/ 1754982 w 4474469"/>
                  <a:gd name="connsiteY732" fmla="*/ 96635 h 199612"/>
                  <a:gd name="connsiteX733" fmla="*/ 1774704 w 4474469"/>
                  <a:gd name="connsiteY733" fmla="*/ 81269 h 199612"/>
                  <a:gd name="connsiteX734" fmla="*/ 1734165 w 4474469"/>
                  <a:gd name="connsiteY734" fmla="*/ 81269 h 199612"/>
                  <a:gd name="connsiteX735" fmla="*/ 1737589 w 4474469"/>
                  <a:gd name="connsiteY735" fmla="*/ 63288 h 199612"/>
                  <a:gd name="connsiteX736" fmla="*/ 1740520 w 4474469"/>
                  <a:gd name="connsiteY736" fmla="*/ 43825 h 199612"/>
                  <a:gd name="connsiteX737" fmla="*/ 1786099 w 4474469"/>
                  <a:gd name="connsiteY737" fmla="*/ 43825 h 199612"/>
                  <a:gd name="connsiteX738" fmla="*/ 1786099 w 4474469"/>
                  <a:gd name="connsiteY738" fmla="*/ 42728 h 199612"/>
                  <a:gd name="connsiteX739" fmla="*/ 1786099 w 4474469"/>
                  <a:gd name="connsiteY739" fmla="*/ 24734 h 199612"/>
                  <a:gd name="connsiteX740" fmla="*/ 1730002 w 4474469"/>
                  <a:gd name="connsiteY740" fmla="*/ 24734 h 199612"/>
                  <a:gd name="connsiteX741" fmla="*/ 1730002 w 4474469"/>
                  <a:gd name="connsiteY741" fmla="*/ 15996 h 199612"/>
                  <a:gd name="connsiteX742" fmla="*/ 1786099 w 4474469"/>
                  <a:gd name="connsiteY742" fmla="*/ 15996 h 199612"/>
                  <a:gd name="connsiteX743" fmla="*/ 1535854 w 4474469"/>
                  <a:gd name="connsiteY743" fmla="*/ 438 h 199612"/>
                  <a:gd name="connsiteX744" fmla="*/ 1547468 w 4474469"/>
                  <a:gd name="connsiteY744" fmla="*/ 2410 h 199612"/>
                  <a:gd name="connsiteX745" fmla="*/ 1542647 w 4474469"/>
                  <a:gd name="connsiteY745" fmla="*/ 10436 h 199612"/>
                  <a:gd name="connsiteX746" fmla="*/ 1537169 w 4474469"/>
                  <a:gd name="connsiteY746" fmla="*/ 18626 h 199612"/>
                  <a:gd name="connsiteX747" fmla="*/ 1597649 w 4474469"/>
                  <a:gd name="connsiteY747" fmla="*/ 18626 h 199612"/>
                  <a:gd name="connsiteX748" fmla="*/ 1599621 w 4474469"/>
                  <a:gd name="connsiteY748" fmla="*/ 17969 h 199612"/>
                  <a:gd name="connsiteX749" fmla="*/ 1606414 w 4474469"/>
                  <a:gd name="connsiteY749" fmla="*/ 22777 h 199612"/>
                  <a:gd name="connsiteX750" fmla="*/ 1595485 w 4474469"/>
                  <a:gd name="connsiteY750" fmla="*/ 39813 h 199612"/>
                  <a:gd name="connsiteX751" fmla="*/ 1582747 w 4474469"/>
                  <a:gd name="connsiteY751" fmla="*/ 55877 h 199612"/>
                  <a:gd name="connsiteX752" fmla="*/ 1650020 w 4474469"/>
                  <a:gd name="connsiteY752" fmla="*/ 55877 h 199612"/>
                  <a:gd name="connsiteX753" fmla="*/ 1650020 w 4474469"/>
                  <a:gd name="connsiteY753" fmla="*/ 119836 h 199612"/>
                  <a:gd name="connsiteX754" fmla="*/ 1591513 w 4474469"/>
                  <a:gd name="connsiteY754" fmla="*/ 119836 h 199612"/>
                  <a:gd name="connsiteX755" fmla="*/ 1591513 w 4474469"/>
                  <a:gd name="connsiteY755" fmla="*/ 177271 h 199612"/>
                  <a:gd name="connsiteX756" fmla="*/ 1593896 w 4474469"/>
                  <a:gd name="connsiteY756" fmla="*/ 183190 h 199612"/>
                  <a:gd name="connsiteX757" fmla="*/ 1604660 w 4474469"/>
                  <a:gd name="connsiteY757" fmla="*/ 184506 h 199612"/>
                  <a:gd name="connsiteX758" fmla="*/ 1644322 w 4474469"/>
                  <a:gd name="connsiteY758" fmla="*/ 184506 h 199612"/>
                  <a:gd name="connsiteX759" fmla="*/ 1652001 w 4474469"/>
                  <a:gd name="connsiteY759" fmla="*/ 182395 h 199612"/>
                  <a:gd name="connsiteX760" fmla="*/ 1655636 w 4474469"/>
                  <a:gd name="connsiteY760" fmla="*/ 173171 h 199612"/>
                  <a:gd name="connsiteX761" fmla="*/ 1657032 w 4474469"/>
                  <a:gd name="connsiteY761" fmla="*/ 152499 h 199612"/>
                  <a:gd name="connsiteX762" fmla="*/ 1661907 w 4474469"/>
                  <a:gd name="connsiteY762" fmla="*/ 155020 h 199612"/>
                  <a:gd name="connsiteX763" fmla="*/ 1667112 w 4474469"/>
                  <a:gd name="connsiteY763" fmla="*/ 156884 h 199612"/>
                  <a:gd name="connsiteX764" fmla="*/ 1661771 w 4474469"/>
                  <a:gd name="connsiteY764" fmla="*/ 186953 h 199612"/>
                  <a:gd name="connsiteX765" fmla="*/ 1644761 w 4474469"/>
                  <a:gd name="connsiteY765" fmla="*/ 194339 h 199612"/>
                  <a:gd name="connsiteX766" fmla="*/ 1604222 w 4474469"/>
                  <a:gd name="connsiteY766" fmla="*/ 194339 h 199612"/>
                  <a:gd name="connsiteX767" fmla="*/ 1585788 w 4474469"/>
                  <a:gd name="connsiteY767" fmla="*/ 190976 h 199612"/>
                  <a:gd name="connsiteX768" fmla="*/ 1580995 w 4474469"/>
                  <a:gd name="connsiteY768" fmla="*/ 177271 h 199612"/>
                  <a:gd name="connsiteX769" fmla="*/ 1580995 w 4474469"/>
                  <a:gd name="connsiteY769" fmla="*/ 119836 h 199612"/>
                  <a:gd name="connsiteX770" fmla="*/ 1566971 w 4474469"/>
                  <a:gd name="connsiteY770" fmla="*/ 119836 h 199612"/>
                  <a:gd name="connsiteX771" fmla="*/ 1551640 w 4474469"/>
                  <a:gd name="connsiteY771" fmla="*/ 152344 h 199612"/>
                  <a:gd name="connsiteX772" fmla="*/ 1523794 w 4474469"/>
                  <a:gd name="connsiteY772" fmla="*/ 178219 h 199612"/>
                  <a:gd name="connsiteX773" fmla="*/ 1479100 w 4474469"/>
                  <a:gd name="connsiteY773" fmla="*/ 196530 h 199612"/>
                  <a:gd name="connsiteX774" fmla="*/ 1476443 w 4474469"/>
                  <a:gd name="connsiteY774" fmla="*/ 191799 h 199612"/>
                  <a:gd name="connsiteX775" fmla="*/ 1472965 w 4474469"/>
                  <a:gd name="connsiteY775" fmla="*/ 187565 h 199612"/>
                  <a:gd name="connsiteX776" fmla="*/ 1515046 w 4474469"/>
                  <a:gd name="connsiteY776" fmla="*/ 171423 h 199612"/>
                  <a:gd name="connsiteX777" fmla="*/ 1541398 w 4474469"/>
                  <a:gd name="connsiteY777" fmla="*/ 148553 h 199612"/>
                  <a:gd name="connsiteX778" fmla="*/ 1556014 w 4474469"/>
                  <a:gd name="connsiteY778" fmla="*/ 119836 h 199612"/>
                  <a:gd name="connsiteX779" fmla="*/ 1495315 w 4474469"/>
                  <a:gd name="connsiteY779" fmla="*/ 119836 h 199612"/>
                  <a:gd name="connsiteX780" fmla="*/ 1495315 w 4474469"/>
                  <a:gd name="connsiteY780" fmla="*/ 64618 h 199612"/>
                  <a:gd name="connsiteX781" fmla="*/ 1487372 w 4474469"/>
                  <a:gd name="connsiteY781" fmla="*/ 71138 h 199612"/>
                  <a:gd name="connsiteX782" fmla="*/ 1479100 w 4474469"/>
                  <a:gd name="connsiteY782" fmla="*/ 77331 h 199612"/>
                  <a:gd name="connsiteX783" fmla="*/ 1475485 w 4474469"/>
                  <a:gd name="connsiteY783" fmla="*/ 73385 h 199612"/>
                  <a:gd name="connsiteX784" fmla="*/ 1471211 w 4474469"/>
                  <a:gd name="connsiteY784" fmla="*/ 70096 h 199612"/>
                  <a:gd name="connsiteX785" fmla="*/ 1510518 w 4474469"/>
                  <a:gd name="connsiteY785" fmla="*/ 35846 h 199612"/>
                  <a:gd name="connsiteX786" fmla="*/ 1535854 w 4474469"/>
                  <a:gd name="connsiteY786" fmla="*/ 438 h 199612"/>
                  <a:gd name="connsiteX787" fmla="*/ 288578 w 4474469"/>
                  <a:gd name="connsiteY787" fmla="*/ 438 h 199612"/>
                  <a:gd name="connsiteX788" fmla="*/ 298001 w 4474469"/>
                  <a:gd name="connsiteY788" fmla="*/ 3506 h 199612"/>
                  <a:gd name="connsiteX789" fmla="*/ 292577 w 4474469"/>
                  <a:gd name="connsiteY789" fmla="*/ 13421 h 199612"/>
                  <a:gd name="connsiteX790" fmla="*/ 286168 w 4474469"/>
                  <a:gd name="connsiteY790" fmla="*/ 23008 h 199612"/>
                  <a:gd name="connsiteX791" fmla="*/ 422027 w 4474469"/>
                  <a:gd name="connsiteY791" fmla="*/ 23008 h 199612"/>
                  <a:gd name="connsiteX792" fmla="*/ 422027 w 4474469"/>
                  <a:gd name="connsiteY792" fmla="*/ 32404 h 199612"/>
                  <a:gd name="connsiteX793" fmla="*/ 279375 w 4474469"/>
                  <a:gd name="connsiteY793" fmla="*/ 32404 h 199612"/>
                  <a:gd name="connsiteX794" fmla="*/ 262995 w 4474469"/>
                  <a:gd name="connsiteY794" fmla="*/ 50547 h 199612"/>
                  <a:gd name="connsiteX795" fmla="*/ 245629 w 4474469"/>
                  <a:gd name="connsiteY795" fmla="*/ 65722 h 199612"/>
                  <a:gd name="connsiteX796" fmla="*/ 242671 w 4474469"/>
                  <a:gd name="connsiteY796" fmla="*/ 61224 h 199612"/>
                  <a:gd name="connsiteX797" fmla="*/ 239055 w 4474469"/>
                  <a:gd name="connsiteY797" fmla="*/ 56732 h 199612"/>
                  <a:gd name="connsiteX798" fmla="*/ 266858 w 4474469"/>
                  <a:gd name="connsiteY798" fmla="*/ 31877 h 199612"/>
                  <a:gd name="connsiteX799" fmla="*/ 288578 w 4474469"/>
                  <a:gd name="connsiteY799" fmla="*/ 438 h 199612"/>
                  <a:gd name="connsiteX800" fmla="*/ 2858730 w 4474469"/>
                  <a:gd name="connsiteY800" fmla="*/ 425 h 199612"/>
                  <a:gd name="connsiteX801" fmla="*/ 2867933 w 4474469"/>
                  <a:gd name="connsiteY801" fmla="*/ 4807 h 199612"/>
                  <a:gd name="connsiteX802" fmla="*/ 2862235 w 4474469"/>
                  <a:gd name="connsiteY802" fmla="*/ 13792 h 199612"/>
                  <a:gd name="connsiteX803" fmla="*/ 2904253 w 4474469"/>
                  <a:gd name="connsiteY803" fmla="*/ 57179 h 199612"/>
                  <a:gd name="connsiteX804" fmla="*/ 2957118 w 4474469"/>
                  <a:gd name="connsiteY804" fmla="*/ 90705 h 199612"/>
                  <a:gd name="connsiteX805" fmla="*/ 2952873 w 4474469"/>
                  <a:gd name="connsiteY805" fmla="*/ 94786 h 199612"/>
                  <a:gd name="connsiteX806" fmla="*/ 2949449 w 4474469"/>
                  <a:gd name="connsiteY806" fmla="*/ 99689 h 199612"/>
                  <a:gd name="connsiteX807" fmla="*/ 2898282 w 4474469"/>
                  <a:gd name="connsiteY807" fmla="*/ 65642 h 199612"/>
                  <a:gd name="connsiteX808" fmla="*/ 2856319 w 4474469"/>
                  <a:gd name="connsiteY808" fmla="*/ 21899 h 199612"/>
                  <a:gd name="connsiteX809" fmla="*/ 2814658 w 4474469"/>
                  <a:gd name="connsiteY809" fmla="*/ 65944 h 199612"/>
                  <a:gd name="connsiteX810" fmla="*/ 2764286 w 4474469"/>
                  <a:gd name="connsiteY810" fmla="*/ 99470 h 199612"/>
                  <a:gd name="connsiteX811" fmla="*/ 2760752 w 4474469"/>
                  <a:gd name="connsiteY811" fmla="*/ 94732 h 199612"/>
                  <a:gd name="connsiteX812" fmla="*/ 2756397 w 4474469"/>
                  <a:gd name="connsiteY812" fmla="*/ 90486 h 199612"/>
                  <a:gd name="connsiteX813" fmla="*/ 2814795 w 4474469"/>
                  <a:gd name="connsiteY813" fmla="*/ 51865 h 199612"/>
                  <a:gd name="connsiteX814" fmla="*/ 2858730 w 4474469"/>
                  <a:gd name="connsiteY814" fmla="*/ 425 h 199612"/>
                  <a:gd name="connsiteX815" fmla="*/ 4058948 w 4474469"/>
                  <a:gd name="connsiteY815" fmla="*/ 0 h 199612"/>
                  <a:gd name="connsiteX816" fmla="*/ 4069028 w 4474469"/>
                  <a:gd name="connsiteY816" fmla="*/ 0 h 199612"/>
                  <a:gd name="connsiteX817" fmla="*/ 4069028 w 4474469"/>
                  <a:gd name="connsiteY817" fmla="*/ 47537 h 199612"/>
                  <a:gd name="connsiteX818" fmla="*/ 4095542 w 4474469"/>
                  <a:gd name="connsiteY818" fmla="*/ 47537 h 199612"/>
                  <a:gd name="connsiteX819" fmla="*/ 4095542 w 4474469"/>
                  <a:gd name="connsiteY819" fmla="*/ 57617 h 199612"/>
                  <a:gd name="connsiteX820" fmla="*/ 4069028 w 4474469"/>
                  <a:gd name="connsiteY820" fmla="*/ 57617 h 199612"/>
                  <a:gd name="connsiteX821" fmla="*/ 4069028 w 4474469"/>
                  <a:gd name="connsiteY821" fmla="*/ 68139 h 199612"/>
                  <a:gd name="connsiteX822" fmla="*/ 4078767 w 4474469"/>
                  <a:gd name="connsiteY822" fmla="*/ 79306 h 199612"/>
                  <a:gd name="connsiteX823" fmla="*/ 4090259 w 4474469"/>
                  <a:gd name="connsiteY823" fmla="*/ 93049 h 199612"/>
                  <a:gd name="connsiteX824" fmla="*/ 4097953 w 4474469"/>
                  <a:gd name="connsiteY824" fmla="*/ 102744 h 199612"/>
                  <a:gd name="connsiteX825" fmla="*/ 4092036 w 4474469"/>
                  <a:gd name="connsiteY825" fmla="*/ 111515 h 199612"/>
                  <a:gd name="connsiteX826" fmla="*/ 4081930 w 4474469"/>
                  <a:gd name="connsiteY826" fmla="*/ 96951 h 199612"/>
                  <a:gd name="connsiteX827" fmla="*/ 4069028 w 4474469"/>
                  <a:gd name="connsiteY827" fmla="*/ 79757 h 199612"/>
                  <a:gd name="connsiteX828" fmla="*/ 4069028 w 4474469"/>
                  <a:gd name="connsiteY828" fmla="*/ 198283 h 199612"/>
                  <a:gd name="connsiteX829" fmla="*/ 4058948 w 4474469"/>
                  <a:gd name="connsiteY829" fmla="*/ 198283 h 199612"/>
                  <a:gd name="connsiteX830" fmla="*/ 4058948 w 4474469"/>
                  <a:gd name="connsiteY830" fmla="*/ 82826 h 199612"/>
                  <a:gd name="connsiteX831" fmla="*/ 4044486 w 4474469"/>
                  <a:gd name="connsiteY831" fmla="*/ 122726 h 199612"/>
                  <a:gd name="connsiteX832" fmla="*/ 4027393 w 4474469"/>
                  <a:gd name="connsiteY832" fmla="*/ 154241 h 199612"/>
                  <a:gd name="connsiteX833" fmla="*/ 4024572 w 4474469"/>
                  <a:gd name="connsiteY833" fmla="*/ 149317 h 199612"/>
                  <a:gd name="connsiteX834" fmla="*/ 4021258 w 4474469"/>
                  <a:gd name="connsiteY834" fmla="*/ 145055 h 199612"/>
                  <a:gd name="connsiteX835" fmla="*/ 4035363 w 4474469"/>
                  <a:gd name="connsiteY835" fmla="*/ 121219 h 199612"/>
                  <a:gd name="connsiteX836" fmla="*/ 4048202 w 4474469"/>
                  <a:gd name="connsiteY836" fmla="*/ 90371 h 199612"/>
                  <a:gd name="connsiteX837" fmla="*/ 4057633 w 4474469"/>
                  <a:gd name="connsiteY837" fmla="*/ 57617 h 199612"/>
                  <a:gd name="connsiteX838" fmla="*/ 4024326 w 4474469"/>
                  <a:gd name="connsiteY838" fmla="*/ 57617 h 199612"/>
                  <a:gd name="connsiteX839" fmla="*/ 4024326 w 4474469"/>
                  <a:gd name="connsiteY839" fmla="*/ 47537 h 199612"/>
                  <a:gd name="connsiteX840" fmla="*/ 4058948 w 4474469"/>
                  <a:gd name="connsiteY840" fmla="*/ 47537 h 199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</a:cxnLst>
                <a:rect l="l" t="t" r="r" b="b"/>
                <a:pathLst>
                  <a:path w="4474469" h="199612">
                    <a:moveTo>
                      <a:pt x="1826199" y="159716"/>
                    </a:moveTo>
                    <a:cubicBezTo>
                      <a:pt x="1835700" y="162399"/>
                      <a:pt x="1845647" y="165483"/>
                      <a:pt x="1856041" y="168969"/>
                    </a:cubicBezTo>
                    <a:cubicBezTo>
                      <a:pt x="1866435" y="172454"/>
                      <a:pt x="1876365" y="176025"/>
                      <a:pt x="1885834" y="179682"/>
                    </a:cubicBezTo>
                    <a:cubicBezTo>
                      <a:pt x="1895302" y="183338"/>
                      <a:pt x="1903400" y="186763"/>
                      <a:pt x="1910125" y="189956"/>
                    </a:cubicBezTo>
                    <a:lnTo>
                      <a:pt x="1903989" y="198941"/>
                    </a:lnTo>
                    <a:cubicBezTo>
                      <a:pt x="1897622" y="195670"/>
                      <a:pt x="1889758" y="192131"/>
                      <a:pt x="1880397" y="188325"/>
                    </a:cubicBezTo>
                    <a:cubicBezTo>
                      <a:pt x="1871035" y="184519"/>
                      <a:pt x="1861125" y="180785"/>
                      <a:pt x="1850668" y="177125"/>
                    </a:cubicBezTo>
                    <a:cubicBezTo>
                      <a:pt x="1840211" y="173465"/>
                      <a:pt x="1830156" y="170218"/>
                      <a:pt x="1820502" y="167386"/>
                    </a:cubicBezTo>
                    <a:close/>
                    <a:moveTo>
                      <a:pt x="3373790" y="141091"/>
                    </a:moveTo>
                    <a:lnTo>
                      <a:pt x="3373790" y="166962"/>
                    </a:lnTo>
                    <a:cubicBezTo>
                      <a:pt x="3383153" y="166410"/>
                      <a:pt x="3393132" y="165761"/>
                      <a:pt x="3403729" y="165017"/>
                    </a:cubicBezTo>
                    <a:cubicBezTo>
                      <a:pt x="3414324" y="164273"/>
                      <a:pt x="3425234" y="163460"/>
                      <a:pt x="3436460" y="162579"/>
                    </a:cubicBezTo>
                    <a:lnTo>
                      <a:pt x="3436460" y="141091"/>
                    </a:lnTo>
                    <a:close/>
                    <a:moveTo>
                      <a:pt x="292085" y="137366"/>
                    </a:moveTo>
                    <a:cubicBezTo>
                      <a:pt x="297704" y="143389"/>
                      <a:pt x="304378" y="148877"/>
                      <a:pt x="312107" y="153832"/>
                    </a:cubicBezTo>
                    <a:cubicBezTo>
                      <a:pt x="319836" y="158787"/>
                      <a:pt x="328428" y="163234"/>
                      <a:pt x="337882" y="167175"/>
                    </a:cubicBezTo>
                    <a:cubicBezTo>
                      <a:pt x="347469" y="163234"/>
                      <a:pt x="356289" y="158787"/>
                      <a:pt x="364341" y="153832"/>
                    </a:cubicBezTo>
                    <a:cubicBezTo>
                      <a:pt x="372395" y="148877"/>
                      <a:pt x="379352" y="143389"/>
                      <a:pt x="385214" y="137366"/>
                    </a:cubicBezTo>
                    <a:close/>
                    <a:moveTo>
                      <a:pt x="3543888" y="130581"/>
                    </a:moveTo>
                    <a:lnTo>
                      <a:pt x="3553091" y="133869"/>
                    </a:lnTo>
                    <a:cubicBezTo>
                      <a:pt x="3550475" y="142839"/>
                      <a:pt x="3547161" y="152355"/>
                      <a:pt x="3543148" y="162419"/>
                    </a:cubicBezTo>
                    <a:cubicBezTo>
                      <a:pt x="3539136" y="172483"/>
                      <a:pt x="3534343" y="181229"/>
                      <a:pt x="3528768" y="188657"/>
                    </a:cubicBezTo>
                    <a:lnTo>
                      <a:pt x="3519346" y="183629"/>
                    </a:lnTo>
                    <a:cubicBezTo>
                      <a:pt x="3525052" y="176418"/>
                      <a:pt x="3529964" y="167933"/>
                      <a:pt x="3534082" y="158174"/>
                    </a:cubicBezTo>
                    <a:cubicBezTo>
                      <a:pt x="3538200" y="148414"/>
                      <a:pt x="3541469" y="139217"/>
                      <a:pt x="3543888" y="130581"/>
                    </a:cubicBezTo>
                    <a:close/>
                    <a:moveTo>
                      <a:pt x="1811955" y="129696"/>
                    </a:moveTo>
                    <a:lnTo>
                      <a:pt x="1822693" y="129696"/>
                    </a:lnTo>
                    <a:cubicBezTo>
                      <a:pt x="1820339" y="143923"/>
                      <a:pt x="1815721" y="155691"/>
                      <a:pt x="1808840" y="165000"/>
                    </a:cubicBezTo>
                    <a:cubicBezTo>
                      <a:pt x="1801957" y="174309"/>
                      <a:pt x="1791593" y="181695"/>
                      <a:pt x="1777748" y="187156"/>
                    </a:cubicBezTo>
                    <a:cubicBezTo>
                      <a:pt x="1763902" y="192619"/>
                      <a:pt x="1745357" y="196693"/>
                      <a:pt x="1722113" y="199379"/>
                    </a:cubicBezTo>
                    <a:cubicBezTo>
                      <a:pt x="1721743" y="197991"/>
                      <a:pt x="1721114" y="196439"/>
                      <a:pt x="1720224" y="194722"/>
                    </a:cubicBezTo>
                    <a:cubicBezTo>
                      <a:pt x="1719333" y="193006"/>
                      <a:pt x="1718429" y="191563"/>
                      <a:pt x="1717511" y="190394"/>
                    </a:cubicBezTo>
                    <a:cubicBezTo>
                      <a:pt x="1739945" y="188132"/>
                      <a:pt x="1757700" y="184623"/>
                      <a:pt x="1770775" y="179869"/>
                    </a:cubicBezTo>
                    <a:cubicBezTo>
                      <a:pt x="1783852" y="175114"/>
                      <a:pt x="1793507" y="168667"/>
                      <a:pt x="1799741" y="160528"/>
                    </a:cubicBezTo>
                    <a:cubicBezTo>
                      <a:pt x="1805975" y="152389"/>
                      <a:pt x="1810047" y="142112"/>
                      <a:pt x="1811955" y="129696"/>
                    </a:cubicBezTo>
                    <a:close/>
                    <a:moveTo>
                      <a:pt x="3570621" y="129047"/>
                    </a:moveTo>
                    <a:lnTo>
                      <a:pt x="3581140" y="129047"/>
                    </a:lnTo>
                    <a:lnTo>
                      <a:pt x="3581140" y="177053"/>
                    </a:lnTo>
                    <a:cubicBezTo>
                      <a:pt x="3580962" y="179943"/>
                      <a:pt x="3581920" y="181889"/>
                      <a:pt x="3584016" y="182889"/>
                    </a:cubicBezTo>
                    <a:cubicBezTo>
                      <a:pt x="3586111" y="183889"/>
                      <a:pt x="3590412" y="184355"/>
                      <a:pt x="3596917" y="184286"/>
                    </a:cubicBezTo>
                    <a:lnTo>
                      <a:pt x="3645124" y="184286"/>
                    </a:lnTo>
                    <a:cubicBezTo>
                      <a:pt x="3648940" y="184400"/>
                      <a:pt x="3651829" y="183734"/>
                      <a:pt x="3653793" y="182289"/>
                    </a:cubicBezTo>
                    <a:cubicBezTo>
                      <a:pt x="3655757" y="180844"/>
                      <a:pt x="3657136" y="177938"/>
                      <a:pt x="3657932" y="173570"/>
                    </a:cubicBezTo>
                    <a:cubicBezTo>
                      <a:pt x="3658727" y="169202"/>
                      <a:pt x="3659279" y="162691"/>
                      <a:pt x="3659588" y="154036"/>
                    </a:cubicBezTo>
                    <a:cubicBezTo>
                      <a:pt x="3661062" y="155032"/>
                      <a:pt x="3662715" y="155890"/>
                      <a:pt x="3664545" y="156612"/>
                    </a:cubicBezTo>
                    <a:cubicBezTo>
                      <a:pt x="3666376" y="157333"/>
                      <a:pt x="3668083" y="157863"/>
                      <a:pt x="3669667" y="158201"/>
                    </a:cubicBezTo>
                    <a:cubicBezTo>
                      <a:pt x="3669060" y="172449"/>
                      <a:pt x="3667152" y="182078"/>
                      <a:pt x="3663943" y="187089"/>
                    </a:cubicBezTo>
                    <a:cubicBezTo>
                      <a:pt x="3660734" y="192101"/>
                      <a:pt x="3654607" y="194445"/>
                      <a:pt x="3645563" y="194120"/>
                    </a:cubicBezTo>
                    <a:lnTo>
                      <a:pt x="3596917" y="194120"/>
                    </a:lnTo>
                    <a:cubicBezTo>
                      <a:pt x="3586810" y="194271"/>
                      <a:pt x="3579852" y="193150"/>
                      <a:pt x="3576045" y="190757"/>
                    </a:cubicBezTo>
                    <a:cubicBezTo>
                      <a:pt x="3572238" y="188365"/>
                      <a:pt x="3570430" y="183797"/>
                      <a:pt x="3570621" y="177053"/>
                    </a:cubicBezTo>
                    <a:close/>
                    <a:moveTo>
                      <a:pt x="3680185" y="127512"/>
                    </a:moveTo>
                    <a:cubicBezTo>
                      <a:pt x="3686947" y="136244"/>
                      <a:pt x="3693310" y="145579"/>
                      <a:pt x="3699277" y="155516"/>
                    </a:cubicBezTo>
                    <a:cubicBezTo>
                      <a:pt x="3705244" y="165453"/>
                      <a:pt x="3709690" y="174239"/>
                      <a:pt x="3712617" y="181875"/>
                    </a:cubicBezTo>
                    <a:lnTo>
                      <a:pt x="3702536" y="186472"/>
                    </a:lnTo>
                    <a:cubicBezTo>
                      <a:pt x="3699734" y="178716"/>
                      <a:pt x="3695424" y="169794"/>
                      <a:pt x="3689609" y="159707"/>
                    </a:cubicBezTo>
                    <a:cubicBezTo>
                      <a:pt x="3683792" y="149620"/>
                      <a:pt x="3677511" y="140203"/>
                      <a:pt x="3670763" y="131458"/>
                    </a:cubicBezTo>
                    <a:close/>
                    <a:moveTo>
                      <a:pt x="3597136" y="113264"/>
                    </a:moveTo>
                    <a:cubicBezTo>
                      <a:pt x="3605952" y="117808"/>
                      <a:pt x="3614726" y="122969"/>
                      <a:pt x="3623459" y="128745"/>
                    </a:cubicBezTo>
                    <a:cubicBezTo>
                      <a:pt x="3632192" y="134522"/>
                      <a:pt x="3639268" y="139957"/>
                      <a:pt x="3644687" y="145049"/>
                    </a:cubicBezTo>
                    <a:lnTo>
                      <a:pt x="3637456" y="152502"/>
                    </a:lnTo>
                    <a:cubicBezTo>
                      <a:pt x="3632142" y="147482"/>
                      <a:pt x="3625130" y="141957"/>
                      <a:pt x="3616419" y="135924"/>
                    </a:cubicBezTo>
                    <a:cubicBezTo>
                      <a:pt x="3607709" y="129892"/>
                      <a:pt x="3598944" y="124530"/>
                      <a:pt x="3590124" y="119840"/>
                    </a:cubicBezTo>
                    <a:close/>
                    <a:moveTo>
                      <a:pt x="2236626" y="112399"/>
                    </a:moveTo>
                    <a:lnTo>
                      <a:pt x="2236626" y="152280"/>
                    </a:lnTo>
                    <a:cubicBezTo>
                      <a:pt x="2243441" y="151189"/>
                      <a:pt x="2250572" y="150030"/>
                      <a:pt x="2258018" y="148802"/>
                    </a:cubicBezTo>
                    <a:cubicBezTo>
                      <a:pt x="2265464" y="147573"/>
                      <a:pt x="2273087" y="146250"/>
                      <a:pt x="2280889" y="144830"/>
                    </a:cubicBezTo>
                    <a:lnTo>
                      <a:pt x="2280889" y="112399"/>
                    </a:lnTo>
                    <a:close/>
                    <a:moveTo>
                      <a:pt x="1748847" y="110221"/>
                    </a:moveTo>
                    <a:lnTo>
                      <a:pt x="1884048" y="110221"/>
                    </a:lnTo>
                    <a:lnTo>
                      <a:pt x="1884048" y="170235"/>
                    </a:lnTo>
                    <a:lnTo>
                      <a:pt x="1873530" y="170235"/>
                    </a:lnTo>
                    <a:lnTo>
                      <a:pt x="1873530" y="119616"/>
                    </a:lnTo>
                    <a:lnTo>
                      <a:pt x="1758926" y="119616"/>
                    </a:lnTo>
                    <a:lnTo>
                      <a:pt x="1758926" y="171331"/>
                    </a:lnTo>
                    <a:lnTo>
                      <a:pt x="1748847" y="171331"/>
                    </a:lnTo>
                    <a:close/>
                    <a:moveTo>
                      <a:pt x="3373790" y="108879"/>
                    </a:moveTo>
                    <a:lnTo>
                      <a:pt x="3373790" y="132134"/>
                    </a:lnTo>
                    <a:lnTo>
                      <a:pt x="3436460" y="132134"/>
                    </a:lnTo>
                    <a:lnTo>
                      <a:pt x="3436460" y="108879"/>
                    </a:lnTo>
                    <a:close/>
                    <a:moveTo>
                      <a:pt x="4370822" y="95087"/>
                    </a:moveTo>
                    <a:lnTo>
                      <a:pt x="4381340" y="95087"/>
                    </a:lnTo>
                    <a:lnTo>
                      <a:pt x="4381340" y="119411"/>
                    </a:lnTo>
                    <a:lnTo>
                      <a:pt x="4467676" y="119411"/>
                    </a:lnTo>
                    <a:lnTo>
                      <a:pt x="4467676" y="129271"/>
                    </a:lnTo>
                    <a:lnTo>
                      <a:pt x="4390762" y="129271"/>
                    </a:lnTo>
                    <a:cubicBezTo>
                      <a:pt x="4400414" y="141707"/>
                      <a:pt x="4412720" y="152718"/>
                      <a:pt x="4427686" y="162305"/>
                    </a:cubicBezTo>
                    <a:cubicBezTo>
                      <a:pt x="4442650" y="171892"/>
                      <a:pt x="4458244" y="179068"/>
                      <a:pt x="4474469" y="183834"/>
                    </a:cubicBezTo>
                    <a:cubicBezTo>
                      <a:pt x="4473232" y="185081"/>
                      <a:pt x="4471982" y="186532"/>
                      <a:pt x="4470717" y="188189"/>
                    </a:cubicBezTo>
                    <a:cubicBezTo>
                      <a:pt x="4469452" y="189846"/>
                      <a:pt x="4468366" y="191463"/>
                      <a:pt x="4467458" y="193038"/>
                    </a:cubicBezTo>
                    <a:cubicBezTo>
                      <a:pt x="4451118" y="187309"/>
                      <a:pt x="4435259" y="179210"/>
                      <a:pt x="4419880" y="168742"/>
                    </a:cubicBezTo>
                    <a:cubicBezTo>
                      <a:pt x="4404499" y="158274"/>
                      <a:pt x="4391652" y="146286"/>
                      <a:pt x="4381340" y="132778"/>
                    </a:cubicBezTo>
                    <a:lnTo>
                      <a:pt x="4381340" y="198955"/>
                    </a:lnTo>
                    <a:lnTo>
                      <a:pt x="4370822" y="198955"/>
                    </a:lnTo>
                    <a:lnTo>
                      <a:pt x="4370822" y="130586"/>
                    </a:lnTo>
                    <a:cubicBezTo>
                      <a:pt x="4363979" y="139704"/>
                      <a:pt x="4355800" y="148348"/>
                      <a:pt x="4346288" y="156516"/>
                    </a:cubicBezTo>
                    <a:cubicBezTo>
                      <a:pt x="4336775" y="164685"/>
                      <a:pt x="4326665" y="172014"/>
                      <a:pt x="4315960" y="178503"/>
                    </a:cubicBezTo>
                    <a:cubicBezTo>
                      <a:pt x="4305253" y="184991"/>
                      <a:pt x="4294688" y="190274"/>
                      <a:pt x="4284266" y="194353"/>
                    </a:cubicBezTo>
                    <a:cubicBezTo>
                      <a:pt x="4283362" y="192983"/>
                      <a:pt x="4282267" y="191504"/>
                      <a:pt x="4280980" y="189915"/>
                    </a:cubicBezTo>
                    <a:cubicBezTo>
                      <a:pt x="4279692" y="188327"/>
                      <a:pt x="4278378" y="186957"/>
                      <a:pt x="4277036" y="185807"/>
                    </a:cubicBezTo>
                    <a:cubicBezTo>
                      <a:pt x="4287008" y="182313"/>
                      <a:pt x="4297107" y="177687"/>
                      <a:pt x="4307332" y="171929"/>
                    </a:cubicBezTo>
                    <a:cubicBezTo>
                      <a:pt x="4317556" y="166170"/>
                      <a:pt x="4327234" y="159645"/>
                      <a:pt x="4336362" y="152353"/>
                    </a:cubicBezTo>
                    <a:cubicBezTo>
                      <a:pt x="4345491" y="145061"/>
                      <a:pt x="4353398" y="137367"/>
                      <a:pt x="4360084" y="129271"/>
                    </a:cubicBezTo>
                    <a:lnTo>
                      <a:pt x="4281637" y="129271"/>
                    </a:lnTo>
                    <a:lnTo>
                      <a:pt x="4281637" y="119411"/>
                    </a:lnTo>
                    <a:lnTo>
                      <a:pt x="4370822" y="119411"/>
                    </a:lnTo>
                    <a:close/>
                    <a:moveTo>
                      <a:pt x="2507688" y="94855"/>
                    </a:moveTo>
                    <a:cubicBezTo>
                      <a:pt x="2502326" y="94764"/>
                      <a:pt x="2496444" y="96481"/>
                      <a:pt x="2490041" y="100006"/>
                    </a:cubicBezTo>
                    <a:cubicBezTo>
                      <a:pt x="2483638" y="103532"/>
                      <a:pt x="2477317" y="109414"/>
                      <a:pt x="2471079" y="117652"/>
                    </a:cubicBezTo>
                    <a:cubicBezTo>
                      <a:pt x="2472038" y="135389"/>
                      <a:pt x="2475710" y="149345"/>
                      <a:pt x="2482094" y="159519"/>
                    </a:cubicBezTo>
                    <a:cubicBezTo>
                      <a:pt x="2488479" y="169694"/>
                      <a:pt x="2497741" y="174882"/>
                      <a:pt x="2509880" y="175083"/>
                    </a:cubicBezTo>
                    <a:cubicBezTo>
                      <a:pt x="2518717" y="174855"/>
                      <a:pt x="2525923" y="171037"/>
                      <a:pt x="2531499" y="163630"/>
                    </a:cubicBezTo>
                    <a:cubicBezTo>
                      <a:pt x="2537076" y="156222"/>
                      <a:pt x="2539953" y="146596"/>
                      <a:pt x="2540132" y="134750"/>
                    </a:cubicBezTo>
                    <a:cubicBezTo>
                      <a:pt x="2540204" y="122922"/>
                      <a:pt x="2537647" y="113369"/>
                      <a:pt x="2532459" y="106089"/>
                    </a:cubicBezTo>
                    <a:cubicBezTo>
                      <a:pt x="2527271" y="98810"/>
                      <a:pt x="2519014" y="95065"/>
                      <a:pt x="2507688" y="94855"/>
                    </a:cubicBezTo>
                    <a:close/>
                    <a:moveTo>
                      <a:pt x="286168" y="84556"/>
                    </a:moveTo>
                    <a:lnTo>
                      <a:pt x="286168" y="102990"/>
                    </a:lnTo>
                    <a:lnTo>
                      <a:pt x="395075" y="102990"/>
                    </a:lnTo>
                    <a:lnTo>
                      <a:pt x="395075" y="84556"/>
                    </a:lnTo>
                    <a:close/>
                    <a:moveTo>
                      <a:pt x="3373790" y="77106"/>
                    </a:moveTo>
                    <a:lnTo>
                      <a:pt x="3373790" y="100141"/>
                    </a:lnTo>
                    <a:lnTo>
                      <a:pt x="3436460" y="100141"/>
                    </a:lnTo>
                    <a:lnTo>
                      <a:pt x="3436460" y="77106"/>
                    </a:lnTo>
                    <a:close/>
                    <a:moveTo>
                      <a:pt x="3011735" y="75366"/>
                    </a:moveTo>
                    <a:lnTo>
                      <a:pt x="3056218" y="75366"/>
                    </a:lnTo>
                    <a:lnTo>
                      <a:pt x="3056218" y="160617"/>
                    </a:lnTo>
                    <a:cubicBezTo>
                      <a:pt x="3058447" y="161977"/>
                      <a:pt x="3060949" y="163859"/>
                      <a:pt x="3063724" y="166261"/>
                    </a:cubicBezTo>
                    <a:cubicBezTo>
                      <a:pt x="3066499" y="168662"/>
                      <a:pt x="3069987" y="171310"/>
                      <a:pt x="3074187" y="174205"/>
                    </a:cubicBezTo>
                    <a:cubicBezTo>
                      <a:pt x="3081209" y="179004"/>
                      <a:pt x="3089353" y="182172"/>
                      <a:pt x="3098620" y="183711"/>
                    </a:cubicBezTo>
                    <a:cubicBezTo>
                      <a:pt x="3107887" y="185250"/>
                      <a:pt x="3118880" y="185953"/>
                      <a:pt x="3131599" y="185821"/>
                    </a:cubicBezTo>
                    <a:cubicBezTo>
                      <a:pt x="3145778" y="185788"/>
                      <a:pt x="3159930" y="185414"/>
                      <a:pt x="3174055" y="184697"/>
                    </a:cubicBezTo>
                    <a:cubicBezTo>
                      <a:pt x="3188179" y="183980"/>
                      <a:pt x="3200688" y="183113"/>
                      <a:pt x="3211580" y="182094"/>
                    </a:cubicBezTo>
                    <a:cubicBezTo>
                      <a:pt x="3210777" y="183724"/>
                      <a:pt x="3210028" y="185667"/>
                      <a:pt x="3209335" y="187922"/>
                    </a:cubicBezTo>
                    <a:cubicBezTo>
                      <a:pt x="3208640" y="190177"/>
                      <a:pt x="3208220" y="192171"/>
                      <a:pt x="3208074" y="193906"/>
                    </a:cubicBezTo>
                    <a:cubicBezTo>
                      <a:pt x="3202814" y="194209"/>
                      <a:pt x="3195488" y="194527"/>
                      <a:pt x="3186097" y="194862"/>
                    </a:cubicBezTo>
                    <a:cubicBezTo>
                      <a:pt x="3176705" y="195196"/>
                      <a:pt x="3167010" y="195482"/>
                      <a:pt x="3157010" y="195719"/>
                    </a:cubicBezTo>
                    <a:cubicBezTo>
                      <a:pt x="3147010" y="195957"/>
                      <a:pt x="3138466" y="196081"/>
                      <a:pt x="3131380" y="196092"/>
                    </a:cubicBezTo>
                    <a:cubicBezTo>
                      <a:pt x="3117693" y="196210"/>
                      <a:pt x="3105952" y="195372"/>
                      <a:pt x="3096154" y="193578"/>
                    </a:cubicBezTo>
                    <a:cubicBezTo>
                      <a:pt x="3086358" y="191783"/>
                      <a:pt x="3077794" y="188321"/>
                      <a:pt x="3070462" y="183191"/>
                    </a:cubicBezTo>
                    <a:cubicBezTo>
                      <a:pt x="3066162" y="179912"/>
                      <a:pt x="3062272" y="176771"/>
                      <a:pt x="3058793" y="173766"/>
                    </a:cubicBezTo>
                    <a:cubicBezTo>
                      <a:pt x="3055315" y="170763"/>
                      <a:pt x="3052411" y="169155"/>
                      <a:pt x="3050083" y="168945"/>
                    </a:cubicBezTo>
                    <a:cubicBezTo>
                      <a:pt x="3045787" y="169110"/>
                      <a:pt x="3040793" y="171903"/>
                      <a:pt x="3035100" y="177324"/>
                    </a:cubicBezTo>
                    <a:cubicBezTo>
                      <a:pt x="3029408" y="182746"/>
                      <a:pt x="3023153" y="189805"/>
                      <a:pt x="3016338" y="198502"/>
                    </a:cubicBezTo>
                    <a:lnTo>
                      <a:pt x="3008449" y="189098"/>
                    </a:lnTo>
                    <a:cubicBezTo>
                      <a:pt x="3015484" y="181218"/>
                      <a:pt x="3022176" y="174636"/>
                      <a:pt x="3028527" y="169355"/>
                    </a:cubicBezTo>
                    <a:cubicBezTo>
                      <a:pt x="3034876" y="164073"/>
                      <a:pt x="3040748" y="160722"/>
                      <a:pt x="3046139" y="159302"/>
                    </a:cubicBezTo>
                    <a:lnTo>
                      <a:pt x="3046139" y="85446"/>
                    </a:lnTo>
                    <a:lnTo>
                      <a:pt x="3011735" y="85446"/>
                    </a:lnTo>
                    <a:close/>
                    <a:moveTo>
                      <a:pt x="58480" y="69655"/>
                    </a:moveTo>
                    <a:lnTo>
                      <a:pt x="58480" y="127094"/>
                    </a:lnTo>
                    <a:lnTo>
                      <a:pt x="120301" y="127094"/>
                    </a:lnTo>
                    <a:lnTo>
                      <a:pt x="120301" y="69655"/>
                    </a:lnTo>
                    <a:close/>
                    <a:moveTo>
                      <a:pt x="3347714" y="67710"/>
                    </a:moveTo>
                    <a:lnTo>
                      <a:pt x="3461660" y="67710"/>
                    </a:lnTo>
                    <a:lnTo>
                      <a:pt x="3461660" y="77106"/>
                    </a:lnTo>
                    <a:lnTo>
                      <a:pt x="3446541" y="77106"/>
                    </a:lnTo>
                    <a:lnTo>
                      <a:pt x="3446541" y="161921"/>
                    </a:lnTo>
                    <a:lnTo>
                      <a:pt x="3462755" y="160606"/>
                    </a:lnTo>
                    <a:lnTo>
                      <a:pt x="3462537" y="169810"/>
                    </a:lnTo>
                    <a:lnTo>
                      <a:pt x="3446541" y="171125"/>
                    </a:lnTo>
                    <a:lnTo>
                      <a:pt x="3446541" y="198955"/>
                    </a:lnTo>
                    <a:lnTo>
                      <a:pt x="3436460" y="198955"/>
                    </a:lnTo>
                    <a:lnTo>
                      <a:pt x="3436460" y="172001"/>
                    </a:lnTo>
                    <a:cubicBezTo>
                      <a:pt x="3418853" y="173334"/>
                      <a:pt x="3402025" y="174612"/>
                      <a:pt x="3385978" y="175836"/>
                    </a:cubicBezTo>
                    <a:cubicBezTo>
                      <a:pt x="3369932" y="177060"/>
                      <a:pt x="3355789" y="178119"/>
                      <a:pt x="3343550" y="179014"/>
                    </a:cubicBezTo>
                    <a:lnTo>
                      <a:pt x="3341798" y="169153"/>
                    </a:lnTo>
                    <a:lnTo>
                      <a:pt x="3363710" y="167838"/>
                    </a:lnTo>
                    <a:lnTo>
                      <a:pt x="3363710" y="77106"/>
                    </a:lnTo>
                    <a:lnTo>
                      <a:pt x="3347714" y="77106"/>
                    </a:lnTo>
                    <a:close/>
                    <a:moveTo>
                      <a:pt x="2236626" y="66382"/>
                    </a:moveTo>
                    <a:lnTo>
                      <a:pt x="2236626" y="102757"/>
                    </a:lnTo>
                    <a:lnTo>
                      <a:pt x="2280889" y="102757"/>
                    </a:lnTo>
                    <a:lnTo>
                      <a:pt x="2280889" y="66382"/>
                    </a:lnTo>
                    <a:close/>
                    <a:moveTo>
                      <a:pt x="1575736" y="65711"/>
                    </a:moveTo>
                    <a:cubicBezTo>
                      <a:pt x="1575097" y="73599"/>
                      <a:pt x="1574293" y="81228"/>
                      <a:pt x="1573325" y="88596"/>
                    </a:cubicBezTo>
                    <a:cubicBezTo>
                      <a:pt x="1572358" y="95964"/>
                      <a:pt x="1571116" y="103100"/>
                      <a:pt x="1569600" y="110002"/>
                    </a:cubicBezTo>
                    <a:lnTo>
                      <a:pt x="1639283" y="110002"/>
                    </a:lnTo>
                    <a:lnTo>
                      <a:pt x="1639283" y="65711"/>
                    </a:lnTo>
                    <a:close/>
                    <a:moveTo>
                      <a:pt x="1505834" y="65711"/>
                    </a:moveTo>
                    <a:lnTo>
                      <a:pt x="1505834" y="110002"/>
                    </a:lnTo>
                    <a:lnTo>
                      <a:pt x="1558863" y="110002"/>
                    </a:lnTo>
                    <a:cubicBezTo>
                      <a:pt x="1560369" y="103195"/>
                      <a:pt x="1561574" y="96088"/>
                      <a:pt x="1562479" y="88679"/>
                    </a:cubicBezTo>
                    <a:cubicBezTo>
                      <a:pt x="1563382" y="81270"/>
                      <a:pt x="1564150" y="73613"/>
                      <a:pt x="1564779" y="65711"/>
                    </a:cubicBezTo>
                    <a:close/>
                    <a:moveTo>
                      <a:pt x="3621020" y="62643"/>
                    </a:moveTo>
                    <a:lnTo>
                      <a:pt x="3621020" y="96197"/>
                    </a:lnTo>
                    <a:lnTo>
                      <a:pt x="3680624" y="96197"/>
                    </a:lnTo>
                    <a:lnTo>
                      <a:pt x="3680624" y="62643"/>
                    </a:lnTo>
                    <a:close/>
                    <a:moveTo>
                      <a:pt x="3550242" y="62643"/>
                    </a:moveTo>
                    <a:lnTo>
                      <a:pt x="3550242" y="96197"/>
                    </a:lnTo>
                    <a:lnTo>
                      <a:pt x="3610941" y="96197"/>
                    </a:lnTo>
                    <a:lnTo>
                      <a:pt x="3610941" y="62643"/>
                    </a:lnTo>
                    <a:close/>
                    <a:moveTo>
                      <a:pt x="2851060" y="61123"/>
                    </a:moveTo>
                    <a:lnTo>
                      <a:pt x="2861578" y="61123"/>
                    </a:lnTo>
                    <a:lnTo>
                      <a:pt x="2861578" y="198955"/>
                    </a:lnTo>
                    <a:lnTo>
                      <a:pt x="2851060" y="198955"/>
                    </a:lnTo>
                    <a:close/>
                    <a:moveTo>
                      <a:pt x="48428" y="59822"/>
                    </a:moveTo>
                    <a:lnTo>
                      <a:pt x="130573" y="59822"/>
                    </a:lnTo>
                    <a:lnTo>
                      <a:pt x="130573" y="136708"/>
                    </a:lnTo>
                    <a:lnTo>
                      <a:pt x="48428" y="136708"/>
                    </a:lnTo>
                    <a:close/>
                    <a:moveTo>
                      <a:pt x="286168" y="58480"/>
                    </a:moveTo>
                    <a:lnTo>
                      <a:pt x="286168" y="76257"/>
                    </a:lnTo>
                    <a:lnTo>
                      <a:pt x="395075" y="76257"/>
                    </a:lnTo>
                    <a:lnTo>
                      <a:pt x="395075" y="58480"/>
                    </a:lnTo>
                    <a:close/>
                    <a:moveTo>
                      <a:pt x="2113476" y="55864"/>
                    </a:moveTo>
                    <a:cubicBezTo>
                      <a:pt x="2120031" y="59634"/>
                      <a:pt x="2126423" y="64036"/>
                      <a:pt x="2132649" y="69066"/>
                    </a:cubicBezTo>
                    <a:cubicBezTo>
                      <a:pt x="2138876" y="74097"/>
                      <a:pt x="2143734" y="78827"/>
                      <a:pt x="2147221" y="83255"/>
                    </a:cubicBezTo>
                    <a:lnTo>
                      <a:pt x="2139990" y="89828"/>
                    </a:lnTo>
                    <a:cubicBezTo>
                      <a:pt x="2136306" y="85405"/>
                      <a:pt x="2131403" y="80612"/>
                      <a:pt x="2125281" y="75449"/>
                    </a:cubicBezTo>
                    <a:cubicBezTo>
                      <a:pt x="2119159" y="70285"/>
                      <a:pt x="2112887" y="65656"/>
                      <a:pt x="2106464" y="61561"/>
                    </a:cubicBezTo>
                    <a:close/>
                    <a:moveTo>
                      <a:pt x="2086961" y="52796"/>
                    </a:moveTo>
                    <a:lnTo>
                      <a:pt x="2097041" y="52796"/>
                    </a:lnTo>
                    <a:lnTo>
                      <a:pt x="2097041" y="84131"/>
                    </a:lnTo>
                    <a:cubicBezTo>
                      <a:pt x="2097046" y="86094"/>
                      <a:pt x="2097036" y="88030"/>
                      <a:pt x="2097014" y="89938"/>
                    </a:cubicBezTo>
                    <a:cubicBezTo>
                      <a:pt x="2096991" y="91846"/>
                      <a:pt x="2096927" y="93782"/>
                      <a:pt x="2096822" y="95745"/>
                    </a:cubicBezTo>
                    <a:lnTo>
                      <a:pt x="2158177" y="95745"/>
                    </a:lnTo>
                    <a:lnTo>
                      <a:pt x="2158177" y="105606"/>
                    </a:lnTo>
                    <a:lnTo>
                      <a:pt x="2098356" y="105606"/>
                    </a:lnTo>
                    <a:cubicBezTo>
                      <a:pt x="2103364" y="125706"/>
                      <a:pt x="2110933" y="143081"/>
                      <a:pt x="2121063" y="157731"/>
                    </a:cubicBezTo>
                    <a:cubicBezTo>
                      <a:pt x="2131193" y="172380"/>
                      <a:pt x="2144076" y="183346"/>
                      <a:pt x="2159712" y="190627"/>
                    </a:cubicBezTo>
                    <a:cubicBezTo>
                      <a:pt x="2158356" y="191659"/>
                      <a:pt x="2157014" y="192937"/>
                      <a:pt x="2155685" y="194462"/>
                    </a:cubicBezTo>
                    <a:cubicBezTo>
                      <a:pt x="2154356" y="195987"/>
                      <a:pt x="2153288" y="197484"/>
                      <a:pt x="2152481" y="198955"/>
                    </a:cubicBezTo>
                    <a:cubicBezTo>
                      <a:pt x="2138260" y="191742"/>
                      <a:pt x="2126272" y="181570"/>
                      <a:pt x="2116516" y="168441"/>
                    </a:cubicBezTo>
                    <a:cubicBezTo>
                      <a:pt x="2106760" y="155312"/>
                      <a:pt x="2099100" y="139771"/>
                      <a:pt x="2093535" y="121821"/>
                    </a:cubicBezTo>
                    <a:cubicBezTo>
                      <a:pt x="2090855" y="135334"/>
                      <a:pt x="2085039" y="148792"/>
                      <a:pt x="2076087" y="162195"/>
                    </a:cubicBezTo>
                    <a:cubicBezTo>
                      <a:pt x="2067134" y="175599"/>
                      <a:pt x="2053376" y="188071"/>
                      <a:pt x="2034809" y="199612"/>
                    </a:cubicBezTo>
                    <a:cubicBezTo>
                      <a:pt x="2033891" y="198466"/>
                      <a:pt x="2032713" y="197251"/>
                      <a:pt x="2031275" y="195969"/>
                    </a:cubicBezTo>
                    <a:cubicBezTo>
                      <a:pt x="2029837" y="194686"/>
                      <a:pt x="2028385" y="193636"/>
                      <a:pt x="2026920" y="192819"/>
                    </a:cubicBezTo>
                    <a:cubicBezTo>
                      <a:pt x="2041104" y="184202"/>
                      <a:pt x="2052301" y="174994"/>
                      <a:pt x="2060512" y="165192"/>
                    </a:cubicBezTo>
                    <a:cubicBezTo>
                      <a:pt x="2068722" y="155391"/>
                      <a:pt x="2074741" y="145419"/>
                      <a:pt x="2078570" y="135277"/>
                    </a:cubicBezTo>
                    <a:cubicBezTo>
                      <a:pt x="2082397" y="125135"/>
                      <a:pt x="2084829" y="115245"/>
                      <a:pt x="2085865" y="105606"/>
                    </a:cubicBezTo>
                    <a:lnTo>
                      <a:pt x="2031960" y="105606"/>
                    </a:lnTo>
                    <a:lnTo>
                      <a:pt x="2031960" y="95745"/>
                    </a:lnTo>
                    <a:lnTo>
                      <a:pt x="2086742" y="95745"/>
                    </a:lnTo>
                    <a:cubicBezTo>
                      <a:pt x="2086847" y="93673"/>
                      <a:pt x="2086911" y="91682"/>
                      <a:pt x="2086934" y="89774"/>
                    </a:cubicBezTo>
                    <a:cubicBezTo>
                      <a:pt x="2086957" y="87866"/>
                      <a:pt x="2086965" y="85985"/>
                      <a:pt x="2086961" y="84131"/>
                    </a:cubicBezTo>
                    <a:close/>
                    <a:moveTo>
                      <a:pt x="1795740" y="52344"/>
                    </a:moveTo>
                    <a:cubicBezTo>
                      <a:pt x="1795435" y="55951"/>
                      <a:pt x="1794950" y="59434"/>
                      <a:pt x="1794289" y="62794"/>
                    </a:cubicBezTo>
                    <a:cubicBezTo>
                      <a:pt x="1793626" y="66154"/>
                      <a:pt x="1792649" y="69473"/>
                      <a:pt x="1791357" y="72750"/>
                    </a:cubicBezTo>
                    <a:lnTo>
                      <a:pt x="1837374" y="72750"/>
                    </a:lnTo>
                    <a:lnTo>
                      <a:pt x="1837374" y="52344"/>
                    </a:lnTo>
                    <a:close/>
                    <a:moveTo>
                      <a:pt x="1749065" y="52344"/>
                    </a:moveTo>
                    <a:cubicBezTo>
                      <a:pt x="1748518" y="55869"/>
                      <a:pt x="1747970" y="59352"/>
                      <a:pt x="1747422" y="62794"/>
                    </a:cubicBezTo>
                    <a:cubicBezTo>
                      <a:pt x="1746875" y="66236"/>
                      <a:pt x="1746326" y="69555"/>
                      <a:pt x="1745779" y="72750"/>
                    </a:cubicBezTo>
                    <a:lnTo>
                      <a:pt x="1780182" y="72750"/>
                    </a:lnTo>
                    <a:cubicBezTo>
                      <a:pt x="1781807" y="69473"/>
                      <a:pt x="1783049" y="66154"/>
                      <a:pt x="1783907" y="62794"/>
                    </a:cubicBezTo>
                    <a:cubicBezTo>
                      <a:pt x="1784766" y="59434"/>
                      <a:pt x="1785349" y="55951"/>
                      <a:pt x="1785660" y="52344"/>
                    </a:cubicBezTo>
                    <a:close/>
                    <a:moveTo>
                      <a:pt x="1982437" y="51920"/>
                    </a:moveTo>
                    <a:cubicBezTo>
                      <a:pt x="1987582" y="55434"/>
                      <a:pt x="1992138" y="59032"/>
                      <a:pt x="1996105" y="62711"/>
                    </a:cubicBezTo>
                    <a:cubicBezTo>
                      <a:pt x="2000072" y="66391"/>
                      <a:pt x="2003478" y="70098"/>
                      <a:pt x="2006322" y="73832"/>
                    </a:cubicBezTo>
                    <a:cubicBezTo>
                      <a:pt x="2010495" y="70874"/>
                      <a:pt x="2014311" y="67861"/>
                      <a:pt x="2017772" y="64793"/>
                    </a:cubicBezTo>
                    <a:cubicBezTo>
                      <a:pt x="2021232" y="61726"/>
                      <a:pt x="2024282" y="58603"/>
                      <a:pt x="2026920" y="55426"/>
                    </a:cubicBezTo>
                    <a:lnTo>
                      <a:pt x="2035466" y="60465"/>
                    </a:lnTo>
                    <a:cubicBezTo>
                      <a:pt x="2032266" y="64081"/>
                      <a:pt x="2028641" y="67642"/>
                      <a:pt x="2024592" y="71148"/>
                    </a:cubicBezTo>
                    <a:cubicBezTo>
                      <a:pt x="2020542" y="74654"/>
                      <a:pt x="2016206" y="78105"/>
                      <a:pt x="2011581" y="81502"/>
                    </a:cubicBezTo>
                    <a:cubicBezTo>
                      <a:pt x="2016904" y="90491"/>
                      <a:pt x="2020391" y="99685"/>
                      <a:pt x="2022044" y="109085"/>
                    </a:cubicBezTo>
                    <a:cubicBezTo>
                      <a:pt x="2023697" y="118484"/>
                      <a:pt x="2024445" y="128062"/>
                      <a:pt x="2024291" y="137817"/>
                    </a:cubicBezTo>
                    <a:cubicBezTo>
                      <a:pt x="2024368" y="150568"/>
                      <a:pt x="2023665" y="161497"/>
                      <a:pt x="2022182" y="170605"/>
                    </a:cubicBezTo>
                    <a:cubicBezTo>
                      <a:pt x="2020698" y="179712"/>
                      <a:pt x="2017968" y="186752"/>
                      <a:pt x="2013992" y="191723"/>
                    </a:cubicBezTo>
                    <a:cubicBezTo>
                      <a:pt x="2012787" y="193156"/>
                      <a:pt x="2011307" y="194343"/>
                      <a:pt x="2009554" y="195284"/>
                    </a:cubicBezTo>
                    <a:cubicBezTo>
                      <a:pt x="2007801" y="196224"/>
                      <a:pt x="2005774" y="196863"/>
                      <a:pt x="2003474" y="197201"/>
                    </a:cubicBezTo>
                    <a:cubicBezTo>
                      <a:pt x="2000164" y="197735"/>
                      <a:pt x="1996594" y="198036"/>
                      <a:pt x="1992763" y="198105"/>
                    </a:cubicBezTo>
                    <a:cubicBezTo>
                      <a:pt x="1988934" y="198174"/>
                      <a:pt x="1984980" y="198091"/>
                      <a:pt x="1980903" y="197859"/>
                    </a:cubicBezTo>
                    <a:cubicBezTo>
                      <a:pt x="1980780" y="196284"/>
                      <a:pt x="1980369" y="194613"/>
                      <a:pt x="1979671" y="192846"/>
                    </a:cubicBezTo>
                    <a:cubicBezTo>
                      <a:pt x="1978972" y="191079"/>
                      <a:pt x="1978068" y="189463"/>
                      <a:pt x="1976958" y="187998"/>
                    </a:cubicBezTo>
                    <a:cubicBezTo>
                      <a:pt x="1981935" y="188327"/>
                      <a:pt x="1986391" y="188491"/>
                      <a:pt x="1990326" y="188491"/>
                    </a:cubicBezTo>
                    <a:cubicBezTo>
                      <a:pt x="1994261" y="188491"/>
                      <a:pt x="1997402" y="188327"/>
                      <a:pt x="1999748" y="187998"/>
                    </a:cubicBezTo>
                    <a:cubicBezTo>
                      <a:pt x="2001369" y="187893"/>
                      <a:pt x="2002729" y="187555"/>
                      <a:pt x="2003830" y="186984"/>
                    </a:cubicBezTo>
                    <a:cubicBezTo>
                      <a:pt x="2004930" y="186414"/>
                      <a:pt x="2005907" y="185583"/>
                      <a:pt x="2006761" y="184492"/>
                    </a:cubicBezTo>
                    <a:cubicBezTo>
                      <a:pt x="2009572" y="181009"/>
                      <a:pt x="2011563" y="175211"/>
                      <a:pt x="2012731" y="167098"/>
                    </a:cubicBezTo>
                    <a:cubicBezTo>
                      <a:pt x="2013900" y="158986"/>
                      <a:pt x="2014466" y="149080"/>
                      <a:pt x="2014430" y="137379"/>
                    </a:cubicBezTo>
                    <a:cubicBezTo>
                      <a:pt x="2014393" y="133034"/>
                      <a:pt x="2014248" y="128578"/>
                      <a:pt x="2013992" y="124013"/>
                    </a:cubicBezTo>
                    <a:cubicBezTo>
                      <a:pt x="2007801" y="131162"/>
                      <a:pt x="2000735" y="137955"/>
                      <a:pt x="1992791" y="144391"/>
                    </a:cubicBezTo>
                    <a:cubicBezTo>
                      <a:pt x="1984848" y="150828"/>
                      <a:pt x="1977014" y="156087"/>
                      <a:pt x="1969289" y="160169"/>
                    </a:cubicBezTo>
                    <a:cubicBezTo>
                      <a:pt x="1968591" y="158904"/>
                      <a:pt x="1967633" y="157489"/>
                      <a:pt x="1966413" y="155923"/>
                    </a:cubicBezTo>
                    <a:cubicBezTo>
                      <a:pt x="1965195" y="154357"/>
                      <a:pt x="1963962" y="152997"/>
                      <a:pt x="1962716" y="151842"/>
                    </a:cubicBezTo>
                    <a:cubicBezTo>
                      <a:pt x="1971868" y="147907"/>
                      <a:pt x="1981008" y="142300"/>
                      <a:pt x="1990134" y="135024"/>
                    </a:cubicBezTo>
                    <a:cubicBezTo>
                      <a:pt x="1999259" y="127747"/>
                      <a:pt x="2006701" y="120059"/>
                      <a:pt x="2012457" y="111961"/>
                    </a:cubicBezTo>
                    <a:cubicBezTo>
                      <a:pt x="2011700" y="107697"/>
                      <a:pt x="2010586" y="103515"/>
                      <a:pt x="2009116" y="99415"/>
                    </a:cubicBezTo>
                    <a:cubicBezTo>
                      <a:pt x="2007646" y="95316"/>
                      <a:pt x="2005765" y="91244"/>
                      <a:pt x="2003474" y="87199"/>
                    </a:cubicBezTo>
                    <a:cubicBezTo>
                      <a:pt x="1998096" y="90609"/>
                      <a:pt x="1992581" y="93869"/>
                      <a:pt x="1986929" y="96977"/>
                    </a:cubicBezTo>
                    <a:cubicBezTo>
                      <a:pt x="1981278" y="100087"/>
                      <a:pt x="1975544" y="102962"/>
                      <a:pt x="1969727" y="105606"/>
                    </a:cubicBezTo>
                    <a:cubicBezTo>
                      <a:pt x="1968919" y="104579"/>
                      <a:pt x="1967906" y="103456"/>
                      <a:pt x="1966687" y="102237"/>
                    </a:cubicBezTo>
                    <a:cubicBezTo>
                      <a:pt x="1965469" y="101018"/>
                      <a:pt x="1964291" y="99949"/>
                      <a:pt x="1963154" y="99032"/>
                    </a:cubicBezTo>
                    <a:cubicBezTo>
                      <a:pt x="1969212" y="96284"/>
                      <a:pt x="1975229" y="93289"/>
                      <a:pt x="1981204" y="90048"/>
                    </a:cubicBezTo>
                    <a:cubicBezTo>
                      <a:pt x="1987180" y="86807"/>
                      <a:pt x="1992924" y="83373"/>
                      <a:pt x="1998433" y="79748"/>
                    </a:cubicBezTo>
                    <a:cubicBezTo>
                      <a:pt x="1995603" y="75909"/>
                      <a:pt x="1992279" y="72139"/>
                      <a:pt x="1988463" y="68436"/>
                    </a:cubicBezTo>
                    <a:cubicBezTo>
                      <a:pt x="1984647" y="64734"/>
                      <a:pt x="1980227" y="61128"/>
                      <a:pt x="1975206" y="57617"/>
                    </a:cubicBezTo>
                    <a:close/>
                    <a:moveTo>
                      <a:pt x="275869" y="49961"/>
                    </a:moveTo>
                    <a:lnTo>
                      <a:pt x="405812" y="49961"/>
                    </a:lnTo>
                    <a:lnTo>
                      <a:pt x="405812" y="111508"/>
                    </a:lnTo>
                    <a:lnTo>
                      <a:pt x="312244" y="111508"/>
                    </a:lnTo>
                    <a:cubicBezTo>
                      <a:pt x="310478" y="114380"/>
                      <a:pt x="308533" y="117252"/>
                      <a:pt x="306410" y="120123"/>
                    </a:cubicBezTo>
                    <a:cubicBezTo>
                      <a:pt x="304287" y="122995"/>
                      <a:pt x="302068" y="125757"/>
                      <a:pt x="299754" y="128409"/>
                    </a:cubicBezTo>
                    <a:lnTo>
                      <a:pt x="393541" y="128409"/>
                    </a:lnTo>
                    <a:lnTo>
                      <a:pt x="395732" y="127750"/>
                    </a:lnTo>
                    <a:lnTo>
                      <a:pt x="402306" y="132560"/>
                    </a:lnTo>
                    <a:cubicBezTo>
                      <a:pt x="396225" y="140748"/>
                      <a:pt x="388775" y="148078"/>
                      <a:pt x="379954" y="154547"/>
                    </a:cubicBezTo>
                    <a:cubicBezTo>
                      <a:pt x="371135" y="161016"/>
                      <a:pt x="361274" y="166759"/>
                      <a:pt x="350372" y="171778"/>
                    </a:cubicBezTo>
                    <a:cubicBezTo>
                      <a:pt x="363041" y="176043"/>
                      <a:pt x="376599" y="179513"/>
                      <a:pt x="391048" y="182189"/>
                    </a:cubicBezTo>
                    <a:cubicBezTo>
                      <a:pt x="405497" y="184865"/>
                      <a:pt x="420425" y="186801"/>
                      <a:pt x="435832" y="187998"/>
                    </a:cubicBezTo>
                    <a:cubicBezTo>
                      <a:pt x="434618" y="189372"/>
                      <a:pt x="433486" y="190951"/>
                      <a:pt x="432436" y="192737"/>
                    </a:cubicBezTo>
                    <a:cubicBezTo>
                      <a:pt x="431385" y="194522"/>
                      <a:pt x="430473" y="196156"/>
                      <a:pt x="429697" y="197640"/>
                    </a:cubicBezTo>
                    <a:cubicBezTo>
                      <a:pt x="413066" y="196124"/>
                      <a:pt x="396969" y="193677"/>
                      <a:pt x="381407" y="190299"/>
                    </a:cubicBezTo>
                    <a:cubicBezTo>
                      <a:pt x="365844" y="186920"/>
                      <a:pt x="351335" y="182500"/>
                      <a:pt x="337882" y="177038"/>
                    </a:cubicBezTo>
                    <a:cubicBezTo>
                      <a:pt x="322607" y="182920"/>
                      <a:pt x="306592" y="187650"/>
                      <a:pt x="289838" y="191230"/>
                    </a:cubicBezTo>
                    <a:cubicBezTo>
                      <a:pt x="273084" y="194809"/>
                      <a:pt x="256522" y="197457"/>
                      <a:pt x="240151" y="199173"/>
                    </a:cubicBezTo>
                    <a:cubicBezTo>
                      <a:pt x="239790" y="197585"/>
                      <a:pt x="239197" y="195886"/>
                      <a:pt x="238371" y="194079"/>
                    </a:cubicBezTo>
                    <a:cubicBezTo>
                      <a:pt x="237544" y="192271"/>
                      <a:pt x="236677" y="190682"/>
                      <a:pt x="235768" y="189312"/>
                    </a:cubicBezTo>
                    <a:cubicBezTo>
                      <a:pt x="250802" y="188025"/>
                      <a:pt x="265985" y="185943"/>
                      <a:pt x="281319" y="183066"/>
                    </a:cubicBezTo>
                    <a:cubicBezTo>
                      <a:pt x="296654" y="180189"/>
                      <a:pt x="311345" y="176354"/>
                      <a:pt x="325392" y="171559"/>
                    </a:cubicBezTo>
                    <a:cubicBezTo>
                      <a:pt x="317471" y="167723"/>
                      <a:pt x="310140" y="163449"/>
                      <a:pt x="303397" y="158737"/>
                    </a:cubicBezTo>
                    <a:cubicBezTo>
                      <a:pt x="296654" y="154024"/>
                      <a:pt x="290692" y="148873"/>
                      <a:pt x="285511" y="143283"/>
                    </a:cubicBezTo>
                    <a:cubicBezTo>
                      <a:pt x="280890" y="147457"/>
                      <a:pt x="276161" y="151384"/>
                      <a:pt x="271322" y="155065"/>
                    </a:cubicBezTo>
                    <a:cubicBezTo>
                      <a:pt x="266483" y="158745"/>
                      <a:pt x="261644" y="162125"/>
                      <a:pt x="256805" y="165203"/>
                    </a:cubicBezTo>
                    <a:cubicBezTo>
                      <a:pt x="255969" y="164243"/>
                      <a:pt x="254791" y="163038"/>
                      <a:pt x="253271" y="161586"/>
                    </a:cubicBezTo>
                    <a:cubicBezTo>
                      <a:pt x="251751" y="160133"/>
                      <a:pt x="250299" y="158928"/>
                      <a:pt x="248916" y="157969"/>
                    </a:cubicBezTo>
                    <a:cubicBezTo>
                      <a:pt x="258932" y="152308"/>
                      <a:pt x="268482" y="145498"/>
                      <a:pt x="277567" y="137540"/>
                    </a:cubicBezTo>
                    <a:cubicBezTo>
                      <a:pt x="286652" y="129581"/>
                      <a:pt x="294340" y="120904"/>
                      <a:pt x="300630" y="111508"/>
                    </a:cubicBezTo>
                    <a:lnTo>
                      <a:pt x="275869" y="111508"/>
                    </a:lnTo>
                    <a:close/>
                    <a:moveTo>
                      <a:pt x="4123152" y="46674"/>
                    </a:moveTo>
                    <a:lnTo>
                      <a:pt x="4214309" y="46674"/>
                    </a:lnTo>
                    <a:lnTo>
                      <a:pt x="4214309" y="56289"/>
                    </a:lnTo>
                    <a:lnTo>
                      <a:pt x="4171580" y="56289"/>
                    </a:lnTo>
                    <a:lnTo>
                      <a:pt x="4171580" y="92691"/>
                    </a:lnTo>
                    <a:lnTo>
                      <a:pt x="4209270" y="92691"/>
                    </a:lnTo>
                    <a:lnTo>
                      <a:pt x="4209270" y="102086"/>
                    </a:lnTo>
                    <a:lnTo>
                      <a:pt x="4171580" y="102086"/>
                    </a:lnTo>
                    <a:lnTo>
                      <a:pt x="4171580" y="142652"/>
                    </a:lnTo>
                    <a:lnTo>
                      <a:pt x="4216720" y="142652"/>
                    </a:lnTo>
                    <a:lnTo>
                      <a:pt x="4216720" y="152047"/>
                    </a:lnTo>
                    <a:lnTo>
                      <a:pt x="4120961" y="152047"/>
                    </a:lnTo>
                    <a:lnTo>
                      <a:pt x="4120961" y="142652"/>
                    </a:lnTo>
                    <a:lnTo>
                      <a:pt x="4161500" y="142652"/>
                    </a:lnTo>
                    <a:lnTo>
                      <a:pt x="4161500" y="102086"/>
                    </a:lnTo>
                    <a:lnTo>
                      <a:pt x="4126878" y="102086"/>
                    </a:lnTo>
                    <a:lnTo>
                      <a:pt x="4126878" y="92691"/>
                    </a:lnTo>
                    <a:lnTo>
                      <a:pt x="4161500" y="92691"/>
                    </a:lnTo>
                    <a:lnTo>
                      <a:pt x="4161500" y="56289"/>
                    </a:lnTo>
                    <a:lnTo>
                      <a:pt x="4123152" y="56289"/>
                    </a:lnTo>
                    <a:close/>
                    <a:moveTo>
                      <a:pt x="2331727" y="36361"/>
                    </a:moveTo>
                    <a:cubicBezTo>
                      <a:pt x="2334430" y="54148"/>
                      <a:pt x="2337899" y="70892"/>
                      <a:pt x="2342136" y="86596"/>
                    </a:cubicBezTo>
                    <a:cubicBezTo>
                      <a:pt x="2346372" y="102300"/>
                      <a:pt x="2351595" y="116745"/>
                      <a:pt x="2357803" y="129929"/>
                    </a:cubicBezTo>
                    <a:cubicBezTo>
                      <a:pt x="2364851" y="117101"/>
                      <a:pt x="2371024" y="102876"/>
                      <a:pt x="2376319" y="87254"/>
                    </a:cubicBezTo>
                    <a:cubicBezTo>
                      <a:pt x="2381615" y="71632"/>
                      <a:pt x="2385815" y="54668"/>
                      <a:pt x="2388919" y="36361"/>
                    </a:cubicBezTo>
                    <a:close/>
                    <a:moveTo>
                      <a:pt x="2649132" y="30870"/>
                    </a:moveTo>
                    <a:cubicBezTo>
                      <a:pt x="2640295" y="31107"/>
                      <a:pt x="2633088" y="34962"/>
                      <a:pt x="2627512" y="42433"/>
                    </a:cubicBezTo>
                    <a:cubicBezTo>
                      <a:pt x="2621936" y="49904"/>
                      <a:pt x="2619059" y="59567"/>
                      <a:pt x="2618880" y="71422"/>
                    </a:cubicBezTo>
                    <a:cubicBezTo>
                      <a:pt x="2618830" y="83154"/>
                      <a:pt x="2621397" y="92680"/>
                      <a:pt x="2626581" y="100001"/>
                    </a:cubicBezTo>
                    <a:cubicBezTo>
                      <a:pt x="2631764" y="107321"/>
                      <a:pt x="2639866" y="111093"/>
                      <a:pt x="2650886" y="111317"/>
                    </a:cubicBezTo>
                    <a:cubicBezTo>
                      <a:pt x="2656864" y="111381"/>
                      <a:pt x="2663047" y="109554"/>
                      <a:pt x="2669437" y="105837"/>
                    </a:cubicBezTo>
                    <a:cubicBezTo>
                      <a:pt x="2675826" y="102119"/>
                      <a:pt x="2682064" y="96128"/>
                      <a:pt x="2688152" y="87862"/>
                    </a:cubicBezTo>
                    <a:cubicBezTo>
                      <a:pt x="2687513" y="70239"/>
                      <a:pt x="2683969" y="56384"/>
                      <a:pt x="2677520" y="46296"/>
                    </a:cubicBezTo>
                    <a:cubicBezTo>
                      <a:pt x="2671072" y="36208"/>
                      <a:pt x="2661609" y="31066"/>
                      <a:pt x="2649132" y="30870"/>
                    </a:cubicBezTo>
                    <a:close/>
                    <a:moveTo>
                      <a:pt x="4401062" y="28473"/>
                    </a:moveTo>
                    <a:lnTo>
                      <a:pt x="4401062" y="80406"/>
                    </a:lnTo>
                    <a:lnTo>
                      <a:pt x="4454748" y="80406"/>
                    </a:lnTo>
                    <a:lnTo>
                      <a:pt x="4454748" y="28473"/>
                    </a:lnTo>
                    <a:close/>
                    <a:moveTo>
                      <a:pt x="1530376" y="28021"/>
                    </a:moveTo>
                    <a:cubicBezTo>
                      <a:pt x="1526656" y="32746"/>
                      <a:pt x="1522702" y="37443"/>
                      <a:pt x="1518516" y="42114"/>
                    </a:cubicBezTo>
                    <a:cubicBezTo>
                      <a:pt x="1514330" y="46784"/>
                      <a:pt x="1509883" y="51372"/>
                      <a:pt x="1505176" y="55877"/>
                    </a:cubicBezTo>
                    <a:lnTo>
                      <a:pt x="1570696" y="55877"/>
                    </a:lnTo>
                    <a:cubicBezTo>
                      <a:pt x="1574475" y="51948"/>
                      <a:pt x="1578201" y="47524"/>
                      <a:pt x="1581871" y="42607"/>
                    </a:cubicBezTo>
                    <a:cubicBezTo>
                      <a:pt x="1585542" y="37690"/>
                      <a:pt x="1588829" y="32828"/>
                      <a:pt x="1591732" y="28021"/>
                    </a:cubicBezTo>
                    <a:close/>
                    <a:moveTo>
                      <a:pt x="2393521" y="25624"/>
                    </a:moveTo>
                    <a:lnTo>
                      <a:pt x="2400095" y="27596"/>
                    </a:lnTo>
                    <a:cubicBezTo>
                      <a:pt x="2396776" y="50710"/>
                      <a:pt x="2392019" y="71700"/>
                      <a:pt x="2385824" y="90568"/>
                    </a:cubicBezTo>
                    <a:cubicBezTo>
                      <a:pt x="2379629" y="109436"/>
                      <a:pt x="2372188" y="126208"/>
                      <a:pt x="2363501" y="140886"/>
                    </a:cubicBezTo>
                    <a:cubicBezTo>
                      <a:pt x="2369289" y="151221"/>
                      <a:pt x="2375955" y="160460"/>
                      <a:pt x="2383496" y="168605"/>
                    </a:cubicBezTo>
                    <a:cubicBezTo>
                      <a:pt x="2391038" y="176749"/>
                      <a:pt x="2399565" y="183579"/>
                      <a:pt x="2409079" y="189094"/>
                    </a:cubicBezTo>
                    <a:cubicBezTo>
                      <a:pt x="2407719" y="190116"/>
                      <a:pt x="2406331" y="191358"/>
                      <a:pt x="2404916" y="192819"/>
                    </a:cubicBezTo>
                    <a:cubicBezTo>
                      <a:pt x="2403500" y="194279"/>
                      <a:pt x="2402332" y="195740"/>
                      <a:pt x="2401409" y="197201"/>
                    </a:cubicBezTo>
                    <a:cubicBezTo>
                      <a:pt x="2392343" y="191614"/>
                      <a:pt x="2384181" y="184930"/>
                      <a:pt x="2376922" y="177151"/>
                    </a:cubicBezTo>
                    <a:cubicBezTo>
                      <a:pt x="2369663" y="169372"/>
                      <a:pt x="2363144" y="160497"/>
                      <a:pt x="2357365" y="150527"/>
                    </a:cubicBezTo>
                    <a:cubicBezTo>
                      <a:pt x="2350554" y="160831"/>
                      <a:pt x="2343304" y="170025"/>
                      <a:pt x="2335616" y="178110"/>
                    </a:cubicBezTo>
                    <a:cubicBezTo>
                      <a:pt x="2327929" y="186194"/>
                      <a:pt x="2319912" y="193143"/>
                      <a:pt x="2311567" y="198955"/>
                    </a:cubicBezTo>
                    <a:cubicBezTo>
                      <a:pt x="2310659" y="197576"/>
                      <a:pt x="2309572" y="196115"/>
                      <a:pt x="2308307" y="194572"/>
                    </a:cubicBezTo>
                    <a:cubicBezTo>
                      <a:pt x="2307043" y="193028"/>
                      <a:pt x="2305793" y="191787"/>
                      <a:pt x="2304555" y="190847"/>
                    </a:cubicBezTo>
                    <a:cubicBezTo>
                      <a:pt x="2313133" y="185232"/>
                      <a:pt x="2321396" y="178165"/>
                      <a:pt x="2329344" y="169646"/>
                    </a:cubicBezTo>
                    <a:cubicBezTo>
                      <a:pt x="2337292" y="161128"/>
                      <a:pt x="2344733" y="151322"/>
                      <a:pt x="2351667" y="140228"/>
                    </a:cubicBezTo>
                    <a:cubicBezTo>
                      <a:pt x="2344587" y="125944"/>
                      <a:pt x="2338643" y="110084"/>
                      <a:pt x="2333836" y="92650"/>
                    </a:cubicBezTo>
                    <a:cubicBezTo>
                      <a:pt x="2329029" y="75216"/>
                      <a:pt x="2325112" y="56452"/>
                      <a:pt x="2322086" y="36361"/>
                    </a:cubicBezTo>
                    <a:lnTo>
                      <a:pt x="2309157" y="36361"/>
                    </a:lnTo>
                    <a:lnTo>
                      <a:pt x="2309157" y="26281"/>
                    </a:lnTo>
                    <a:lnTo>
                      <a:pt x="2391768" y="26281"/>
                    </a:lnTo>
                    <a:close/>
                    <a:moveTo>
                      <a:pt x="1847454" y="24734"/>
                    </a:moveTo>
                    <a:lnTo>
                      <a:pt x="1847454" y="43825"/>
                    </a:lnTo>
                    <a:lnTo>
                      <a:pt x="1885802" y="43825"/>
                    </a:lnTo>
                    <a:lnTo>
                      <a:pt x="1885802" y="24734"/>
                    </a:lnTo>
                    <a:close/>
                    <a:moveTo>
                      <a:pt x="1795959" y="24734"/>
                    </a:moveTo>
                    <a:lnTo>
                      <a:pt x="1795959" y="42728"/>
                    </a:lnTo>
                    <a:lnTo>
                      <a:pt x="1795959" y="43825"/>
                    </a:lnTo>
                    <a:lnTo>
                      <a:pt x="1837374" y="43825"/>
                    </a:lnTo>
                    <a:lnTo>
                      <a:pt x="1837374" y="24734"/>
                    </a:lnTo>
                    <a:close/>
                    <a:moveTo>
                      <a:pt x="2236626" y="21461"/>
                    </a:moveTo>
                    <a:lnTo>
                      <a:pt x="2236626" y="56959"/>
                    </a:lnTo>
                    <a:lnTo>
                      <a:pt x="2280889" y="56959"/>
                    </a:lnTo>
                    <a:lnTo>
                      <a:pt x="2280889" y="21461"/>
                    </a:lnTo>
                    <a:close/>
                    <a:moveTo>
                      <a:pt x="10492" y="20790"/>
                    </a:moveTo>
                    <a:lnTo>
                      <a:pt x="10492" y="176836"/>
                    </a:lnTo>
                    <a:lnTo>
                      <a:pt x="169167" y="176836"/>
                    </a:lnTo>
                    <a:lnTo>
                      <a:pt x="169167" y="20790"/>
                    </a:lnTo>
                    <a:close/>
                    <a:moveTo>
                      <a:pt x="2649351" y="20379"/>
                    </a:moveTo>
                    <a:cubicBezTo>
                      <a:pt x="2665019" y="20451"/>
                      <a:pt x="2677463" y="26766"/>
                      <a:pt x="2686683" y="39325"/>
                    </a:cubicBezTo>
                    <a:cubicBezTo>
                      <a:pt x="2695904" y="51883"/>
                      <a:pt x="2700621" y="70254"/>
                      <a:pt x="2700834" y="94438"/>
                    </a:cubicBezTo>
                    <a:cubicBezTo>
                      <a:pt x="2700682" y="116744"/>
                      <a:pt x="2697994" y="134605"/>
                      <a:pt x="2692772" y="148021"/>
                    </a:cubicBezTo>
                    <a:cubicBezTo>
                      <a:pt x="2687550" y="161438"/>
                      <a:pt x="2680708" y="171116"/>
                      <a:pt x="2672247" y="177058"/>
                    </a:cubicBezTo>
                    <a:cubicBezTo>
                      <a:pt x="2663785" y="182999"/>
                      <a:pt x="2654619" y="185911"/>
                      <a:pt x="2644748" y="185793"/>
                    </a:cubicBezTo>
                    <a:cubicBezTo>
                      <a:pt x="2637002" y="185716"/>
                      <a:pt x="2630244" y="184286"/>
                      <a:pt x="2624474" y="181502"/>
                    </a:cubicBezTo>
                    <a:cubicBezTo>
                      <a:pt x="2618704" y="178718"/>
                      <a:pt x="2613706" y="175044"/>
                      <a:pt x="2609478" y="170479"/>
                    </a:cubicBezTo>
                    <a:lnTo>
                      <a:pt x="2617131" y="162148"/>
                    </a:lnTo>
                    <a:cubicBezTo>
                      <a:pt x="2620769" y="166323"/>
                      <a:pt x="2624942" y="169484"/>
                      <a:pt x="2629650" y="171630"/>
                    </a:cubicBezTo>
                    <a:cubicBezTo>
                      <a:pt x="2634358" y="173777"/>
                      <a:pt x="2639464" y="174855"/>
                      <a:pt x="2644967" y="174864"/>
                    </a:cubicBezTo>
                    <a:cubicBezTo>
                      <a:pt x="2656380" y="175211"/>
                      <a:pt x="2666217" y="169694"/>
                      <a:pt x="2674479" y="158315"/>
                    </a:cubicBezTo>
                    <a:cubicBezTo>
                      <a:pt x="2682740" y="146937"/>
                      <a:pt x="2687371" y="127617"/>
                      <a:pt x="2688371" y="100357"/>
                    </a:cubicBezTo>
                    <a:cubicBezTo>
                      <a:pt x="2683074" y="106802"/>
                      <a:pt x="2677118" y="111928"/>
                      <a:pt x="2670505" y="115738"/>
                    </a:cubicBezTo>
                    <a:cubicBezTo>
                      <a:pt x="2663893" y="119548"/>
                      <a:pt x="2656842" y="121498"/>
                      <a:pt x="2649351" y="121588"/>
                    </a:cubicBezTo>
                    <a:cubicBezTo>
                      <a:pt x="2635853" y="121526"/>
                      <a:pt x="2625318" y="117220"/>
                      <a:pt x="2617746" y="108671"/>
                    </a:cubicBezTo>
                    <a:cubicBezTo>
                      <a:pt x="2610174" y="100122"/>
                      <a:pt x="2606325" y="87705"/>
                      <a:pt x="2606198" y="71422"/>
                    </a:cubicBezTo>
                    <a:cubicBezTo>
                      <a:pt x="2606544" y="56157"/>
                      <a:pt x="2610832" y="43896"/>
                      <a:pt x="2619061" y="34639"/>
                    </a:cubicBezTo>
                    <a:cubicBezTo>
                      <a:pt x="2627290" y="25382"/>
                      <a:pt x="2637388" y="20629"/>
                      <a:pt x="2649351" y="20379"/>
                    </a:cubicBezTo>
                    <a:close/>
                    <a:moveTo>
                      <a:pt x="2515799" y="20379"/>
                    </a:moveTo>
                    <a:cubicBezTo>
                      <a:pt x="2523215" y="20442"/>
                      <a:pt x="2529699" y="21846"/>
                      <a:pt x="2535249" y="24588"/>
                    </a:cubicBezTo>
                    <a:cubicBezTo>
                      <a:pt x="2540800" y="27331"/>
                      <a:pt x="2545634" y="31032"/>
                      <a:pt x="2549752" y="35692"/>
                    </a:cubicBezTo>
                    <a:lnTo>
                      <a:pt x="2542099" y="44024"/>
                    </a:lnTo>
                    <a:cubicBezTo>
                      <a:pt x="2538658" y="39849"/>
                      <a:pt x="2534696" y="36689"/>
                      <a:pt x="2530211" y="34542"/>
                    </a:cubicBezTo>
                    <a:cubicBezTo>
                      <a:pt x="2525727" y="32395"/>
                      <a:pt x="2520996" y="31317"/>
                      <a:pt x="2516017" y="31308"/>
                    </a:cubicBezTo>
                    <a:cubicBezTo>
                      <a:pt x="2503627" y="30957"/>
                      <a:pt x="2493169" y="36428"/>
                      <a:pt x="2484642" y="47719"/>
                    </a:cubicBezTo>
                    <a:cubicBezTo>
                      <a:pt x="2476116" y="59011"/>
                      <a:pt x="2471522" y="78230"/>
                      <a:pt x="2470860" y="105377"/>
                    </a:cubicBezTo>
                    <a:cubicBezTo>
                      <a:pt x="2476193" y="98855"/>
                      <a:pt x="2482186" y="93774"/>
                      <a:pt x="2488835" y="90133"/>
                    </a:cubicBezTo>
                    <a:cubicBezTo>
                      <a:pt x="2495485" y="86492"/>
                      <a:pt x="2502354" y="84642"/>
                      <a:pt x="2509441" y="84583"/>
                    </a:cubicBezTo>
                    <a:cubicBezTo>
                      <a:pt x="2523141" y="84618"/>
                      <a:pt x="2533768" y="88869"/>
                      <a:pt x="2541321" y="97337"/>
                    </a:cubicBezTo>
                    <a:cubicBezTo>
                      <a:pt x="2548874" y="105804"/>
                      <a:pt x="2552705" y="118275"/>
                      <a:pt x="2552813" y="134750"/>
                    </a:cubicBezTo>
                    <a:cubicBezTo>
                      <a:pt x="2552468" y="150015"/>
                      <a:pt x="2548180" y="162276"/>
                      <a:pt x="2539950" y="171533"/>
                    </a:cubicBezTo>
                    <a:cubicBezTo>
                      <a:pt x="2531722" y="180789"/>
                      <a:pt x="2521625" y="185543"/>
                      <a:pt x="2509661" y="185793"/>
                    </a:cubicBezTo>
                    <a:cubicBezTo>
                      <a:pt x="2494002" y="185712"/>
                      <a:pt x="2481594" y="179032"/>
                      <a:pt x="2472438" y="165752"/>
                    </a:cubicBezTo>
                    <a:cubicBezTo>
                      <a:pt x="2463281" y="152471"/>
                      <a:pt x="2458601" y="133077"/>
                      <a:pt x="2458396" y="107569"/>
                    </a:cubicBezTo>
                    <a:cubicBezTo>
                      <a:pt x="2458549" y="86212"/>
                      <a:pt x="2461285" y="69132"/>
                      <a:pt x="2466604" y="56332"/>
                    </a:cubicBezTo>
                    <a:cubicBezTo>
                      <a:pt x="2471924" y="43531"/>
                      <a:pt x="2478912" y="34310"/>
                      <a:pt x="2487569" y="28668"/>
                    </a:cubicBezTo>
                    <a:cubicBezTo>
                      <a:pt x="2496225" y="23025"/>
                      <a:pt x="2505635" y="20263"/>
                      <a:pt x="2515799" y="20379"/>
                    </a:cubicBezTo>
                    <a:close/>
                    <a:moveTo>
                      <a:pt x="3621020" y="20132"/>
                    </a:moveTo>
                    <a:lnTo>
                      <a:pt x="3621020" y="53248"/>
                    </a:lnTo>
                    <a:lnTo>
                      <a:pt x="3680624" y="53248"/>
                    </a:lnTo>
                    <a:lnTo>
                      <a:pt x="3680624" y="20132"/>
                    </a:lnTo>
                    <a:close/>
                    <a:moveTo>
                      <a:pt x="3550242" y="20132"/>
                    </a:moveTo>
                    <a:lnTo>
                      <a:pt x="3550242" y="53248"/>
                    </a:lnTo>
                    <a:lnTo>
                      <a:pt x="3610941" y="53248"/>
                    </a:lnTo>
                    <a:lnTo>
                      <a:pt x="3610941" y="20132"/>
                    </a:lnTo>
                    <a:close/>
                    <a:moveTo>
                      <a:pt x="4390982" y="18831"/>
                    </a:moveTo>
                    <a:lnTo>
                      <a:pt x="4465047" y="18831"/>
                    </a:lnTo>
                    <a:lnTo>
                      <a:pt x="4465047" y="89828"/>
                    </a:lnTo>
                    <a:lnTo>
                      <a:pt x="4390982" y="89828"/>
                    </a:lnTo>
                    <a:close/>
                    <a:moveTo>
                      <a:pt x="3162921" y="17503"/>
                    </a:moveTo>
                    <a:lnTo>
                      <a:pt x="3162921" y="55220"/>
                    </a:lnTo>
                    <a:lnTo>
                      <a:pt x="3192530" y="55220"/>
                    </a:lnTo>
                    <a:lnTo>
                      <a:pt x="3192530" y="17503"/>
                    </a:lnTo>
                    <a:close/>
                    <a:moveTo>
                      <a:pt x="3125449" y="17503"/>
                    </a:moveTo>
                    <a:lnTo>
                      <a:pt x="3125449" y="55220"/>
                    </a:lnTo>
                    <a:lnTo>
                      <a:pt x="3154621" y="55220"/>
                    </a:lnTo>
                    <a:lnTo>
                      <a:pt x="3154621" y="17503"/>
                    </a:lnTo>
                    <a:close/>
                    <a:moveTo>
                      <a:pt x="3089293" y="17503"/>
                    </a:moveTo>
                    <a:lnTo>
                      <a:pt x="3089293" y="55220"/>
                    </a:lnTo>
                    <a:lnTo>
                      <a:pt x="3117150" y="55220"/>
                    </a:lnTo>
                    <a:lnTo>
                      <a:pt x="3117150" y="17503"/>
                    </a:lnTo>
                    <a:close/>
                    <a:moveTo>
                      <a:pt x="3371380" y="16846"/>
                    </a:moveTo>
                    <a:lnTo>
                      <a:pt x="3371380" y="43606"/>
                    </a:lnTo>
                    <a:lnTo>
                      <a:pt x="3437118" y="43606"/>
                    </a:lnTo>
                    <a:lnTo>
                      <a:pt x="3437118" y="16846"/>
                    </a:lnTo>
                    <a:close/>
                    <a:moveTo>
                      <a:pt x="4101897" y="13586"/>
                    </a:moveTo>
                    <a:lnTo>
                      <a:pt x="4219350" y="13586"/>
                    </a:lnTo>
                    <a:lnTo>
                      <a:pt x="4219350" y="23639"/>
                    </a:lnTo>
                    <a:lnTo>
                      <a:pt x="4111978" y="23639"/>
                    </a:lnTo>
                    <a:lnTo>
                      <a:pt x="4111978" y="178370"/>
                    </a:lnTo>
                    <a:lnTo>
                      <a:pt x="4222636" y="178370"/>
                    </a:lnTo>
                    <a:lnTo>
                      <a:pt x="4222636" y="188203"/>
                    </a:lnTo>
                    <a:lnTo>
                      <a:pt x="4101897" y="188203"/>
                    </a:lnTo>
                    <a:close/>
                    <a:moveTo>
                      <a:pt x="2210111" y="11600"/>
                    </a:moveTo>
                    <a:lnTo>
                      <a:pt x="2308719" y="11600"/>
                    </a:lnTo>
                    <a:lnTo>
                      <a:pt x="2308719" y="21461"/>
                    </a:lnTo>
                    <a:lnTo>
                      <a:pt x="2291188" y="21461"/>
                    </a:lnTo>
                    <a:lnTo>
                      <a:pt x="2291188" y="143077"/>
                    </a:lnTo>
                    <a:lnTo>
                      <a:pt x="2310471" y="139571"/>
                    </a:lnTo>
                    <a:lnTo>
                      <a:pt x="2311129" y="148993"/>
                    </a:lnTo>
                    <a:lnTo>
                      <a:pt x="2291188" y="152718"/>
                    </a:lnTo>
                    <a:lnTo>
                      <a:pt x="2291188" y="198735"/>
                    </a:lnTo>
                    <a:lnTo>
                      <a:pt x="2280889" y="198735"/>
                    </a:lnTo>
                    <a:lnTo>
                      <a:pt x="2280889" y="154690"/>
                    </a:lnTo>
                    <a:cubicBezTo>
                      <a:pt x="2267979" y="157101"/>
                      <a:pt x="2255561" y="159347"/>
                      <a:pt x="2243637" y="161429"/>
                    </a:cubicBezTo>
                    <a:cubicBezTo>
                      <a:pt x="2231713" y="163510"/>
                      <a:pt x="2220830" y="165428"/>
                      <a:pt x="2210987" y="167181"/>
                    </a:cubicBezTo>
                    <a:lnTo>
                      <a:pt x="2208577" y="156882"/>
                    </a:lnTo>
                    <a:lnTo>
                      <a:pt x="2226326" y="154033"/>
                    </a:lnTo>
                    <a:lnTo>
                      <a:pt x="2226326" y="21461"/>
                    </a:lnTo>
                    <a:lnTo>
                      <a:pt x="2210111" y="21461"/>
                    </a:lnTo>
                    <a:close/>
                    <a:moveTo>
                      <a:pt x="3539944" y="10299"/>
                    </a:moveTo>
                    <a:lnTo>
                      <a:pt x="3690923" y="10299"/>
                    </a:lnTo>
                    <a:lnTo>
                      <a:pt x="3690923" y="105812"/>
                    </a:lnTo>
                    <a:lnTo>
                      <a:pt x="3539944" y="105812"/>
                    </a:lnTo>
                    <a:close/>
                    <a:moveTo>
                      <a:pt x="0" y="10299"/>
                    </a:moveTo>
                    <a:lnTo>
                      <a:pt x="179877" y="10299"/>
                    </a:lnTo>
                    <a:lnTo>
                      <a:pt x="179877" y="198722"/>
                    </a:lnTo>
                    <a:lnTo>
                      <a:pt x="169167" y="198722"/>
                    </a:lnTo>
                    <a:lnTo>
                      <a:pt x="169167" y="186889"/>
                    </a:lnTo>
                    <a:lnTo>
                      <a:pt x="10492" y="186889"/>
                    </a:lnTo>
                    <a:lnTo>
                      <a:pt x="10492" y="198722"/>
                    </a:lnTo>
                    <a:lnTo>
                      <a:pt x="0" y="198722"/>
                    </a:lnTo>
                    <a:close/>
                    <a:moveTo>
                      <a:pt x="3079679" y="8327"/>
                    </a:moveTo>
                    <a:lnTo>
                      <a:pt x="3202364" y="8327"/>
                    </a:lnTo>
                    <a:lnTo>
                      <a:pt x="3202364" y="64396"/>
                    </a:lnTo>
                    <a:lnTo>
                      <a:pt x="3127862" y="64396"/>
                    </a:lnTo>
                    <a:lnTo>
                      <a:pt x="3132687" y="65713"/>
                    </a:lnTo>
                    <a:cubicBezTo>
                      <a:pt x="3131262" y="69000"/>
                      <a:pt x="3129672" y="72190"/>
                      <a:pt x="3127919" y="75285"/>
                    </a:cubicBezTo>
                    <a:cubicBezTo>
                      <a:pt x="3126165" y="78380"/>
                      <a:pt x="3124250" y="81406"/>
                      <a:pt x="3122174" y="84364"/>
                    </a:cubicBezTo>
                    <a:lnTo>
                      <a:pt x="3184634" y="84364"/>
                    </a:lnTo>
                    <a:lnTo>
                      <a:pt x="3186608" y="83706"/>
                    </a:lnTo>
                    <a:lnTo>
                      <a:pt x="3192967" y="87423"/>
                    </a:lnTo>
                    <a:cubicBezTo>
                      <a:pt x="3186668" y="104007"/>
                      <a:pt x="3177801" y="118069"/>
                      <a:pt x="3166367" y="129607"/>
                    </a:cubicBezTo>
                    <a:cubicBezTo>
                      <a:pt x="3154934" y="141146"/>
                      <a:pt x="3141882" y="150567"/>
                      <a:pt x="3127214" y="157870"/>
                    </a:cubicBezTo>
                    <a:cubicBezTo>
                      <a:pt x="3112546" y="165173"/>
                      <a:pt x="3097211" y="170763"/>
                      <a:pt x="3081209" y="174641"/>
                    </a:cubicBezTo>
                    <a:cubicBezTo>
                      <a:pt x="3080521" y="173281"/>
                      <a:pt x="3079655" y="171837"/>
                      <a:pt x="3078610" y="170313"/>
                    </a:cubicBezTo>
                    <a:cubicBezTo>
                      <a:pt x="3077564" y="168787"/>
                      <a:pt x="3076532" y="167454"/>
                      <a:pt x="3075513" y="166313"/>
                    </a:cubicBezTo>
                    <a:cubicBezTo>
                      <a:pt x="3086859" y="163810"/>
                      <a:pt x="3097949" y="160376"/>
                      <a:pt x="3108783" y="156010"/>
                    </a:cubicBezTo>
                    <a:cubicBezTo>
                      <a:pt x="3119616" y="151644"/>
                      <a:pt x="3129778" y="146238"/>
                      <a:pt x="3139268" y="139790"/>
                    </a:cubicBezTo>
                    <a:cubicBezTo>
                      <a:pt x="3134845" y="135835"/>
                      <a:pt x="3129770" y="131525"/>
                      <a:pt x="3124040" y="126858"/>
                    </a:cubicBezTo>
                    <a:cubicBezTo>
                      <a:pt x="3118311" y="122191"/>
                      <a:pt x="3112797" y="117880"/>
                      <a:pt x="3107499" y="113925"/>
                    </a:cubicBezTo>
                    <a:lnTo>
                      <a:pt x="3114519" y="108226"/>
                    </a:lnTo>
                    <a:cubicBezTo>
                      <a:pt x="3120040" y="112199"/>
                      <a:pt x="3125787" y="116529"/>
                      <a:pt x="3131760" y="121214"/>
                    </a:cubicBezTo>
                    <a:cubicBezTo>
                      <a:pt x="3137733" y="125899"/>
                      <a:pt x="3142940" y="130118"/>
                      <a:pt x="3147383" y="133872"/>
                    </a:cubicBezTo>
                    <a:cubicBezTo>
                      <a:pt x="3154201" y="128493"/>
                      <a:pt x="3160324" y="122428"/>
                      <a:pt x="3165752" y="115679"/>
                    </a:cubicBezTo>
                    <a:cubicBezTo>
                      <a:pt x="3171180" y="108930"/>
                      <a:pt x="3175719" y="101550"/>
                      <a:pt x="3179370" y="93540"/>
                    </a:cubicBezTo>
                    <a:lnTo>
                      <a:pt x="3115176" y="93540"/>
                    </a:lnTo>
                    <a:cubicBezTo>
                      <a:pt x="3110313" y="99358"/>
                      <a:pt x="3105068" y="104656"/>
                      <a:pt x="3099441" y="109432"/>
                    </a:cubicBezTo>
                    <a:cubicBezTo>
                      <a:pt x="3093815" y="114209"/>
                      <a:pt x="3088028" y="118410"/>
                      <a:pt x="3082082" y="122035"/>
                    </a:cubicBezTo>
                    <a:cubicBezTo>
                      <a:pt x="3081136" y="121090"/>
                      <a:pt x="3079859" y="119967"/>
                      <a:pt x="3078252" y="118665"/>
                    </a:cubicBezTo>
                    <a:cubicBezTo>
                      <a:pt x="3076646" y="117364"/>
                      <a:pt x="3075147" y="116296"/>
                      <a:pt x="3073759" y="115460"/>
                    </a:cubicBezTo>
                    <a:cubicBezTo>
                      <a:pt x="3084178" y="109607"/>
                      <a:pt x="3093616" y="102359"/>
                      <a:pt x="3102073" y="93715"/>
                    </a:cubicBezTo>
                    <a:cubicBezTo>
                      <a:pt x="3110529" y="85071"/>
                      <a:pt x="3117229" y="75298"/>
                      <a:pt x="3122174" y="64396"/>
                    </a:cubicBezTo>
                    <a:lnTo>
                      <a:pt x="3079679" y="64396"/>
                    </a:lnTo>
                    <a:close/>
                    <a:moveTo>
                      <a:pt x="3361519" y="7888"/>
                    </a:moveTo>
                    <a:lnTo>
                      <a:pt x="3447417" y="7888"/>
                    </a:lnTo>
                    <a:lnTo>
                      <a:pt x="3447417" y="52344"/>
                    </a:lnTo>
                    <a:lnTo>
                      <a:pt x="3361519" y="52344"/>
                    </a:lnTo>
                    <a:close/>
                    <a:moveTo>
                      <a:pt x="3027732" y="7669"/>
                    </a:moveTo>
                    <a:cubicBezTo>
                      <a:pt x="3034292" y="13240"/>
                      <a:pt x="3040839" y="19324"/>
                      <a:pt x="3047372" y="25922"/>
                    </a:cubicBezTo>
                    <a:cubicBezTo>
                      <a:pt x="3053905" y="32520"/>
                      <a:pt x="3059193" y="38338"/>
                      <a:pt x="3063235" y="43379"/>
                    </a:cubicBezTo>
                    <a:lnTo>
                      <a:pt x="3055123" y="49957"/>
                    </a:lnTo>
                    <a:cubicBezTo>
                      <a:pt x="3051293" y="44808"/>
                      <a:pt x="3046135" y="38824"/>
                      <a:pt x="3039647" y="32005"/>
                    </a:cubicBezTo>
                    <a:cubicBezTo>
                      <a:pt x="3033160" y="25186"/>
                      <a:pt x="3026632" y="18823"/>
                      <a:pt x="3020062" y="12914"/>
                    </a:cubicBezTo>
                    <a:close/>
                    <a:moveTo>
                      <a:pt x="4317574" y="862"/>
                    </a:moveTo>
                    <a:lnTo>
                      <a:pt x="4328092" y="862"/>
                    </a:lnTo>
                    <a:cubicBezTo>
                      <a:pt x="4327654" y="9190"/>
                      <a:pt x="4326996" y="17078"/>
                      <a:pt x="4326120" y="24529"/>
                    </a:cubicBezTo>
                    <a:lnTo>
                      <a:pt x="4371479" y="24529"/>
                    </a:lnTo>
                    <a:cubicBezTo>
                      <a:pt x="4371474" y="24647"/>
                      <a:pt x="4371430" y="25286"/>
                      <a:pt x="4371342" y="26446"/>
                    </a:cubicBezTo>
                    <a:cubicBezTo>
                      <a:pt x="4371256" y="27606"/>
                      <a:pt x="4371156" y="28573"/>
                      <a:pt x="4371041" y="29349"/>
                    </a:cubicBezTo>
                    <a:cubicBezTo>
                      <a:pt x="4369580" y="48852"/>
                      <a:pt x="4368064" y="63095"/>
                      <a:pt x="4366494" y="72079"/>
                    </a:cubicBezTo>
                    <a:cubicBezTo>
                      <a:pt x="4364924" y="81063"/>
                      <a:pt x="4362860" y="86761"/>
                      <a:pt x="4360304" y="89171"/>
                    </a:cubicBezTo>
                    <a:cubicBezTo>
                      <a:pt x="4358720" y="90683"/>
                      <a:pt x="4357068" y="91769"/>
                      <a:pt x="4355346" y="92431"/>
                    </a:cubicBezTo>
                    <a:cubicBezTo>
                      <a:pt x="4353625" y="93092"/>
                      <a:pt x="4351479" y="93467"/>
                      <a:pt x="4348909" y="93554"/>
                    </a:cubicBezTo>
                    <a:cubicBezTo>
                      <a:pt x="4346732" y="93768"/>
                      <a:pt x="4343746" y="93832"/>
                      <a:pt x="4339952" y="93746"/>
                    </a:cubicBezTo>
                    <a:cubicBezTo>
                      <a:pt x="4336158" y="93659"/>
                      <a:pt x="4332132" y="93449"/>
                      <a:pt x="4327872" y="93115"/>
                    </a:cubicBezTo>
                    <a:cubicBezTo>
                      <a:pt x="4327754" y="91641"/>
                      <a:pt x="4327444" y="90043"/>
                      <a:pt x="4326942" y="88322"/>
                    </a:cubicBezTo>
                    <a:cubicBezTo>
                      <a:pt x="4326440" y="86601"/>
                      <a:pt x="4325800" y="85058"/>
                      <a:pt x="4325024" y="83693"/>
                    </a:cubicBezTo>
                    <a:cubicBezTo>
                      <a:pt x="4329612" y="84113"/>
                      <a:pt x="4333748" y="84369"/>
                      <a:pt x="4337432" y="84460"/>
                    </a:cubicBezTo>
                    <a:cubicBezTo>
                      <a:pt x="4341116" y="84552"/>
                      <a:pt x="4343773" y="84588"/>
                      <a:pt x="4345403" y="84570"/>
                    </a:cubicBezTo>
                    <a:cubicBezTo>
                      <a:pt x="4346910" y="84692"/>
                      <a:pt x="4348170" y="84611"/>
                      <a:pt x="4349183" y="84323"/>
                    </a:cubicBezTo>
                    <a:cubicBezTo>
                      <a:pt x="4350196" y="84035"/>
                      <a:pt x="4351128" y="83460"/>
                      <a:pt x="4351978" y="82598"/>
                    </a:cubicBezTo>
                    <a:cubicBezTo>
                      <a:pt x="4353612" y="80963"/>
                      <a:pt x="4355109" y="76453"/>
                      <a:pt x="4356469" y="69066"/>
                    </a:cubicBezTo>
                    <a:cubicBezTo>
                      <a:pt x="4357830" y="61680"/>
                      <a:pt x="4359108" y="50048"/>
                      <a:pt x="4360304" y="34170"/>
                    </a:cubicBezTo>
                    <a:lnTo>
                      <a:pt x="4324805" y="34170"/>
                    </a:lnTo>
                    <a:cubicBezTo>
                      <a:pt x="4322605" y="49313"/>
                      <a:pt x="4318350" y="62414"/>
                      <a:pt x="4312041" y="73477"/>
                    </a:cubicBezTo>
                    <a:cubicBezTo>
                      <a:pt x="4305732" y="84538"/>
                      <a:pt x="4296108" y="93422"/>
                      <a:pt x="4283170" y="100128"/>
                    </a:cubicBezTo>
                    <a:cubicBezTo>
                      <a:pt x="4282354" y="98968"/>
                      <a:pt x="4281304" y="97672"/>
                      <a:pt x="4280020" y="96238"/>
                    </a:cubicBezTo>
                    <a:cubicBezTo>
                      <a:pt x="4278738" y="94805"/>
                      <a:pt x="4277524" y="93618"/>
                      <a:pt x="4276378" y="92678"/>
                    </a:cubicBezTo>
                    <a:cubicBezTo>
                      <a:pt x="4288142" y="86733"/>
                      <a:pt x="4296935" y="78845"/>
                      <a:pt x="4302756" y="69011"/>
                    </a:cubicBezTo>
                    <a:cubicBezTo>
                      <a:pt x="4308576" y="59178"/>
                      <a:pt x="4312492" y="47564"/>
                      <a:pt x="4314506" y="34170"/>
                    </a:cubicBezTo>
                    <a:lnTo>
                      <a:pt x="4279884" y="34170"/>
                    </a:lnTo>
                    <a:lnTo>
                      <a:pt x="4279884" y="24529"/>
                    </a:lnTo>
                    <a:lnTo>
                      <a:pt x="4315821" y="24529"/>
                    </a:lnTo>
                    <a:cubicBezTo>
                      <a:pt x="4316250" y="20803"/>
                      <a:pt x="4316596" y="16968"/>
                      <a:pt x="4316862" y="13024"/>
                    </a:cubicBezTo>
                    <a:cubicBezTo>
                      <a:pt x="4317127" y="9080"/>
                      <a:pt x="4317364" y="5026"/>
                      <a:pt x="4317574" y="862"/>
                    </a:cubicBezTo>
                    <a:close/>
                    <a:moveTo>
                      <a:pt x="3299068" y="862"/>
                    </a:moveTo>
                    <a:lnTo>
                      <a:pt x="3309586" y="3054"/>
                    </a:lnTo>
                    <a:cubicBezTo>
                      <a:pt x="3308088" y="11418"/>
                      <a:pt x="3306262" y="19671"/>
                      <a:pt x="3304107" y="27816"/>
                    </a:cubicBezTo>
                    <a:lnTo>
                      <a:pt x="3343550" y="27816"/>
                    </a:lnTo>
                    <a:lnTo>
                      <a:pt x="3343550" y="37896"/>
                    </a:lnTo>
                    <a:lnTo>
                      <a:pt x="3301916" y="37896"/>
                    </a:lnTo>
                    <a:cubicBezTo>
                      <a:pt x="3299163" y="48243"/>
                      <a:pt x="3296178" y="58232"/>
                      <a:pt x="3292959" y="67860"/>
                    </a:cubicBezTo>
                    <a:cubicBezTo>
                      <a:pt x="3289740" y="77488"/>
                      <a:pt x="3286371" y="86491"/>
                      <a:pt x="3282852" y="94869"/>
                    </a:cubicBezTo>
                    <a:lnTo>
                      <a:pt x="3309147" y="94869"/>
                    </a:lnTo>
                    <a:lnTo>
                      <a:pt x="3309147" y="59578"/>
                    </a:lnTo>
                    <a:lnTo>
                      <a:pt x="3319008" y="59578"/>
                    </a:lnTo>
                    <a:lnTo>
                      <a:pt x="3319008" y="94869"/>
                    </a:lnTo>
                    <a:lnTo>
                      <a:pt x="3342893" y="94869"/>
                    </a:lnTo>
                    <a:lnTo>
                      <a:pt x="3342893" y="104730"/>
                    </a:lnTo>
                    <a:lnTo>
                      <a:pt x="3319008" y="104730"/>
                    </a:lnTo>
                    <a:lnTo>
                      <a:pt x="3319008" y="138256"/>
                    </a:lnTo>
                    <a:lnTo>
                      <a:pt x="3347056" y="132558"/>
                    </a:lnTo>
                    <a:lnTo>
                      <a:pt x="3347933" y="142200"/>
                    </a:lnTo>
                    <a:lnTo>
                      <a:pt x="3319008" y="148107"/>
                    </a:lnTo>
                    <a:lnTo>
                      <a:pt x="3319008" y="198077"/>
                    </a:lnTo>
                    <a:lnTo>
                      <a:pt x="3309147" y="198077"/>
                    </a:lnTo>
                    <a:lnTo>
                      <a:pt x="3309147" y="150300"/>
                    </a:lnTo>
                    <a:cubicBezTo>
                      <a:pt x="3301236" y="151953"/>
                      <a:pt x="3293722" y="153525"/>
                      <a:pt x="3286604" y="155014"/>
                    </a:cubicBezTo>
                    <a:cubicBezTo>
                      <a:pt x="3279487" y="156504"/>
                      <a:pt x="3272905" y="157856"/>
                      <a:pt x="3266856" y="159071"/>
                    </a:cubicBezTo>
                    <a:lnTo>
                      <a:pt x="3264007" y="148546"/>
                    </a:lnTo>
                    <a:cubicBezTo>
                      <a:pt x="3270189" y="147545"/>
                      <a:pt x="3277109" y="146312"/>
                      <a:pt x="3284769" y="144846"/>
                    </a:cubicBezTo>
                    <a:cubicBezTo>
                      <a:pt x="3292429" y="143380"/>
                      <a:pt x="3300556" y="141764"/>
                      <a:pt x="3309147" y="139999"/>
                    </a:cubicBezTo>
                    <a:lnTo>
                      <a:pt x="3309147" y="104730"/>
                    </a:lnTo>
                    <a:lnTo>
                      <a:pt x="3287892" y="104730"/>
                    </a:lnTo>
                    <a:cubicBezTo>
                      <a:pt x="3284007" y="104748"/>
                      <a:pt x="3280711" y="105040"/>
                      <a:pt x="3278003" y="105606"/>
                    </a:cubicBezTo>
                    <a:cubicBezTo>
                      <a:pt x="3275296" y="106172"/>
                      <a:pt x="3273480" y="106904"/>
                      <a:pt x="3272552" y="107799"/>
                    </a:cubicBezTo>
                    <a:cubicBezTo>
                      <a:pt x="3272210" y="106474"/>
                      <a:pt x="3271745" y="104794"/>
                      <a:pt x="3271156" y="102758"/>
                    </a:cubicBezTo>
                    <a:cubicBezTo>
                      <a:pt x="3270567" y="100721"/>
                      <a:pt x="3269937" y="99041"/>
                      <a:pt x="3269265" y="97717"/>
                    </a:cubicBezTo>
                    <a:cubicBezTo>
                      <a:pt x="3270777" y="97284"/>
                      <a:pt x="3272302" y="95411"/>
                      <a:pt x="3273841" y="92099"/>
                    </a:cubicBezTo>
                    <a:cubicBezTo>
                      <a:pt x="3275378" y="88787"/>
                      <a:pt x="3277068" y="84667"/>
                      <a:pt x="3278908" y="79737"/>
                    </a:cubicBezTo>
                    <a:cubicBezTo>
                      <a:pt x="3280186" y="76628"/>
                      <a:pt x="3282012" y="71355"/>
                      <a:pt x="3284386" y="63917"/>
                    </a:cubicBezTo>
                    <a:cubicBezTo>
                      <a:pt x="3286760" y="56480"/>
                      <a:pt x="3289243" y="47806"/>
                      <a:pt x="3291836" y="37896"/>
                    </a:cubicBezTo>
                    <a:lnTo>
                      <a:pt x="3265321" y="37896"/>
                    </a:lnTo>
                    <a:lnTo>
                      <a:pt x="3265321" y="27816"/>
                    </a:lnTo>
                    <a:lnTo>
                      <a:pt x="3294027" y="27816"/>
                    </a:lnTo>
                    <a:cubicBezTo>
                      <a:pt x="3295018" y="23419"/>
                      <a:pt x="3295940" y="18954"/>
                      <a:pt x="3296794" y="14421"/>
                    </a:cubicBezTo>
                    <a:cubicBezTo>
                      <a:pt x="3297647" y="9888"/>
                      <a:pt x="3298405" y="5369"/>
                      <a:pt x="3299068" y="862"/>
                    </a:cubicBezTo>
                    <a:close/>
                    <a:moveTo>
                      <a:pt x="3854666" y="658"/>
                    </a:moveTo>
                    <a:lnTo>
                      <a:pt x="3865184" y="658"/>
                    </a:lnTo>
                    <a:lnTo>
                      <a:pt x="3865184" y="28267"/>
                    </a:lnTo>
                    <a:lnTo>
                      <a:pt x="3914488" y="28267"/>
                    </a:lnTo>
                    <a:lnTo>
                      <a:pt x="3914488" y="37663"/>
                    </a:lnTo>
                    <a:lnTo>
                      <a:pt x="3865184" y="37663"/>
                    </a:lnTo>
                    <a:lnTo>
                      <a:pt x="3865184" y="67272"/>
                    </a:lnTo>
                    <a:lnTo>
                      <a:pt x="3886878" y="67272"/>
                    </a:lnTo>
                    <a:cubicBezTo>
                      <a:pt x="3898186" y="58920"/>
                      <a:pt x="3908768" y="50078"/>
                      <a:pt x="3918624" y="40748"/>
                    </a:cubicBezTo>
                    <a:cubicBezTo>
                      <a:pt x="3928480" y="31418"/>
                      <a:pt x="3937473" y="21706"/>
                      <a:pt x="3945604" y="11614"/>
                    </a:cubicBezTo>
                    <a:lnTo>
                      <a:pt x="3954370" y="16654"/>
                    </a:lnTo>
                    <a:cubicBezTo>
                      <a:pt x="3946805" y="25752"/>
                      <a:pt x="3938706" y="34540"/>
                      <a:pt x="3930073" y="43019"/>
                    </a:cubicBezTo>
                    <a:cubicBezTo>
                      <a:pt x="3921440" y="51497"/>
                      <a:pt x="3912301" y="59581"/>
                      <a:pt x="3902655" y="67272"/>
                    </a:cubicBezTo>
                    <a:lnTo>
                      <a:pt x="3964887" y="67272"/>
                    </a:lnTo>
                    <a:lnTo>
                      <a:pt x="3964887" y="76886"/>
                    </a:lnTo>
                    <a:lnTo>
                      <a:pt x="3889945" y="76886"/>
                    </a:lnTo>
                    <a:cubicBezTo>
                      <a:pt x="3883796" y="81397"/>
                      <a:pt x="3877469" y="85812"/>
                      <a:pt x="3870964" y="90130"/>
                    </a:cubicBezTo>
                    <a:cubicBezTo>
                      <a:pt x="3864459" y="94449"/>
                      <a:pt x="3857857" y="98589"/>
                      <a:pt x="3851160" y="102552"/>
                    </a:cubicBezTo>
                    <a:lnTo>
                      <a:pt x="3945166" y="102552"/>
                    </a:lnTo>
                    <a:lnTo>
                      <a:pt x="3945166" y="111728"/>
                    </a:lnTo>
                    <a:lnTo>
                      <a:pt x="3846997" y="111728"/>
                    </a:lnTo>
                    <a:cubicBezTo>
                      <a:pt x="3845326" y="116042"/>
                      <a:pt x="3843572" y="120356"/>
                      <a:pt x="3841738" y="124670"/>
                    </a:cubicBezTo>
                    <a:cubicBezTo>
                      <a:pt x="3839902" y="128985"/>
                      <a:pt x="3838150" y="133080"/>
                      <a:pt x="3836479" y="136955"/>
                    </a:cubicBezTo>
                    <a:lnTo>
                      <a:pt x="3932236" y="136955"/>
                    </a:lnTo>
                    <a:lnTo>
                      <a:pt x="3931580" y="142198"/>
                    </a:lnTo>
                    <a:cubicBezTo>
                      <a:pt x="3929343" y="157459"/>
                      <a:pt x="3927024" y="168965"/>
                      <a:pt x="3924622" y="176719"/>
                    </a:cubicBezTo>
                    <a:cubicBezTo>
                      <a:pt x="3922221" y="184473"/>
                      <a:pt x="3919355" y="189620"/>
                      <a:pt x="3916022" y="192161"/>
                    </a:cubicBezTo>
                    <a:cubicBezTo>
                      <a:pt x="3914022" y="193868"/>
                      <a:pt x="3911831" y="195042"/>
                      <a:pt x="3909448" y="195684"/>
                    </a:cubicBezTo>
                    <a:cubicBezTo>
                      <a:pt x="3907065" y="196326"/>
                      <a:pt x="3903997" y="196681"/>
                      <a:pt x="3900244" y="196750"/>
                    </a:cubicBezTo>
                    <a:cubicBezTo>
                      <a:pt x="3896483" y="196777"/>
                      <a:pt x="3891078" y="196722"/>
                      <a:pt x="3884029" y="196586"/>
                    </a:cubicBezTo>
                    <a:cubicBezTo>
                      <a:pt x="3876981" y="196449"/>
                      <a:pt x="3869166" y="196067"/>
                      <a:pt x="3860582" y="195438"/>
                    </a:cubicBezTo>
                    <a:cubicBezTo>
                      <a:pt x="3860473" y="193868"/>
                      <a:pt x="3860144" y="192202"/>
                      <a:pt x="3859596" y="190440"/>
                    </a:cubicBezTo>
                    <a:cubicBezTo>
                      <a:pt x="3859049" y="188678"/>
                      <a:pt x="3858282" y="187064"/>
                      <a:pt x="3857296" y="185600"/>
                    </a:cubicBezTo>
                    <a:cubicBezTo>
                      <a:pt x="3866006" y="186345"/>
                      <a:pt x="3874113" y="186829"/>
                      <a:pt x="3881619" y="187053"/>
                    </a:cubicBezTo>
                    <a:cubicBezTo>
                      <a:pt x="3889124" y="187276"/>
                      <a:pt x="3894383" y="187377"/>
                      <a:pt x="3897396" y="187354"/>
                    </a:cubicBezTo>
                    <a:cubicBezTo>
                      <a:pt x="3900094" y="187377"/>
                      <a:pt x="3902258" y="187276"/>
                      <a:pt x="3903888" y="187053"/>
                    </a:cubicBezTo>
                    <a:cubicBezTo>
                      <a:pt x="3905517" y="186829"/>
                      <a:pt x="3906859" y="186345"/>
                      <a:pt x="3907914" y="185600"/>
                    </a:cubicBezTo>
                    <a:cubicBezTo>
                      <a:pt x="3910503" y="183869"/>
                      <a:pt x="3912776" y="179931"/>
                      <a:pt x="3914734" y="173786"/>
                    </a:cubicBezTo>
                    <a:cubicBezTo>
                      <a:pt x="3916694" y="167643"/>
                      <a:pt x="3918583" y="158496"/>
                      <a:pt x="3920404" y="146350"/>
                    </a:cubicBezTo>
                    <a:lnTo>
                      <a:pt x="3821139" y="146350"/>
                    </a:lnTo>
                    <a:cubicBezTo>
                      <a:pt x="3823682" y="141418"/>
                      <a:pt x="3826266" y="135809"/>
                      <a:pt x="3828891" y="129519"/>
                    </a:cubicBezTo>
                    <a:cubicBezTo>
                      <a:pt x="3831516" y="123231"/>
                      <a:pt x="3834045" y="117009"/>
                      <a:pt x="3836479" y="110854"/>
                    </a:cubicBezTo>
                    <a:cubicBezTo>
                      <a:pt x="3826704" y="116227"/>
                      <a:pt x="3816725" y="121271"/>
                      <a:pt x="3806540" y="125986"/>
                    </a:cubicBezTo>
                    <a:cubicBezTo>
                      <a:pt x="3796355" y="130701"/>
                      <a:pt x="3786102" y="135085"/>
                      <a:pt x="3775780" y="139139"/>
                    </a:cubicBezTo>
                    <a:cubicBezTo>
                      <a:pt x="3775191" y="137842"/>
                      <a:pt x="3774342" y="136281"/>
                      <a:pt x="3773232" y="134458"/>
                    </a:cubicBezTo>
                    <a:cubicBezTo>
                      <a:pt x="3772124" y="132636"/>
                      <a:pt x="3771001" y="131128"/>
                      <a:pt x="3769864" y="129935"/>
                    </a:cubicBezTo>
                    <a:cubicBezTo>
                      <a:pt x="3788206" y="123324"/>
                      <a:pt x="3806084" y="115552"/>
                      <a:pt x="3823495" y="106619"/>
                    </a:cubicBezTo>
                    <a:cubicBezTo>
                      <a:pt x="3840907" y="97686"/>
                      <a:pt x="3857578" y="87775"/>
                      <a:pt x="3873510" y="76886"/>
                    </a:cubicBezTo>
                    <a:lnTo>
                      <a:pt x="3775999" y="76886"/>
                    </a:lnTo>
                    <a:lnTo>
                      <a:pt x="3775999" y="67272"/>
                    </a:lnTo>
                    <a:lnTo>
                      <a:pt x="3854666" y="67272"/>
                    </a:lnTo>
                    <a:lnTo>
                      <a:pt x="3854666" y="37663"/>
                    </a:lnTo>
                    <a:lnTo>
                      <a:pt x="3795940" y="37663"/>
                    </a:lnTo>
                    <a:lnTo>
                      <a:pt x="3795940" y="28267"/>
                    </a:lnTo>
                    <a:lnTo>
                      <a:pt x="3854666" y="28267"/>
                    </a:lnTo>
                    <a:close/>
                    <a:moveTo>
                      <a:pt x="2021661" y="644"/>
                    </a:moveTo>
                    <a:lnTo>
                      <a:pt x="2032179" y="644"/>
                    </a:lnTo>
                    <a:lnTo>
                      <a:pt x="2032179" y="19270"/>
                    </a:lnTo>
                    <a:lnTo>
                      <a:pt x="2093316" y="19270"/>
                    </a:lnTo>
                    <a:lnTo>
                      <a:pt x="2093316" y="644"/>
                    </a:lnTo>
                    <a:lnTo>
                      <a:pt x="2103615" y="644"/>
                    </a:lnTo>
                    <a:lnTo>
                      <a:pt x="2103615" y="19270"/>
                    </a:lnTo>
                    <a:lnTo>
                      <a:pt x="2157958" y="19270"/>
                    </a:lnTo>
                    <a:lnTo>
                      <a:pt x="2157958" y="29130"/>
                    </a:lnTo>
                    <a:lnTo>
                      <a:pt x="2103615" y="29130"/>
                    </a:lnTo>
                    <a:lnTo>
                      <a:pt x="2103615" y="48413"/>
                    </a:lnTo>
                    <a:lnTo>
                      <a:pt x="2093316" y="48413"/>
                    </a:lnTo>
                    <a:lnTo>
                      <a:pt x="2093316" y="29130"/>
                    </a:lnTo>
                    <a:lnTo>
                      <a:pt x="2032179" y="29130"/>
                    </a:lnTo>
                    <a:lnTo>
                      <a:pt x="2032179" y="49071"/>
                    </a:lnTo>
                    <a:lnTo>
                      <a:pt x="2021661" y="49071"/>
                    </a:lnTo>
                    <a:lnTo>
                      <a:pt x="2021661" y="29130"/>
                    </a:lnTo>
                    <a:lnTo>
                      <a:pt x="1967318" y="29130"/>
                    </a:lnTo>
                    <a:lnTo>
                      <a:pt x="1967318" y="19270"/>
                    </a:lnTo>
                    <a:lnTo>
                      <a:pt x="2021661" y="19270"/>
                    </a:lnTo>
                    <a:close/>
                    <a:moveTo>
                      <a:pt x="1786099" y="438"/>
                    </a:moveTo>
                    <a:lnTo>
                      <a:pt x="1795959" y="438"/>
                    </a:lnTo>
                    <a:lnTo>
                      <a:pt x="1795959" y="15996"/>
                    </a:lnTo>
                    <a:lnTo>
                      <a:pt x="1837374" y="15996"/>
                    </a:lnTo>
                    <a:lnTo>
                      <a:pt x="1837374" y="438"/>
                    </a:lnTo>
                    <a:lnTo>
                      <a:pt x="1847454" y="438"/>
                    </a:lnTo>
                    <a:lnTo>
                      <a:pt x="1847454" y="15996"/>
                    </a:lnTo>
                    <a:lnTo>
                      <a:pt x="1895663" y="15996"/>
                    </a:lnTo>
                    <a:lnTo>
                      <a:pt x="1895663" y="52344"/>
                    </a:lnTo>
                    <a:lnTo>
                      <a:pt x="1847454" y="52344"/>
                    </a:lnTo>
                    <a:lnTo>
                      <a:pt x="1847454" y="72750"/>
                    </a:lnTo>
                    <a:lnTo>
                      <a:pt x="1908372" y="72750"/>
                    </a:lnTo>
                    <a:cubicBezTo>
                      <a:pt x="1908363" y="72837"/>
                      <a:pt x="1908326" y="73374"/>
                      <a:pt x="1908262" y="74362"/>
                    </a:cubicBezTo>
                    <a:cubicBezTo>
                      <a:pt x="1908198" y="75349"/>
                      <a:pt x="1908162" y="76268"/>
                      <a:pt x="1908153" y="77119"/>
                    </a:cubicBezTo>
                    <a:cubicBezTo>
                      <a:pt x="1907208" y="84043"/>
                      <a:pt x="1906249" y="89310"/>
                      <a:pt x="1905277" y="92922"/>
                    </a:cubicBezTo>
                    <a:cubicBezTo>
                      <a:pt x="1904304" y="96534"/>
                      <a:pt x="1903072" y="99009"/>
                      <a:pt x="1901579" y="100347"/>
                    </a:cubicBezTo>
                    <a:cubicBezTo>
                      <a:pt x="1900301" y="101433"/>
                      <a:pt x="1898913" y="102218"/>
                      <a:pt x="1897415" y="102702"/>
                    </a:cubicBezTo>
                    <a:cubicBezTo>
                      <a:pt x="1895918" y="103186"/>
                      <a:pt x="1894092" y="103424"/>
                      <a:pt x="1891937" y="103415"/>
                    </a:cubicBezTo>
                    <a:cubicBezTo>
                      <a:pt x="1890207" y="103625"/>
                      <a:pt x="1887696" y="103698"/>
                      <a:pt x="1884405" y="103634"/>
                    </a:cubicBezTo>
                    <a:cubicBezTo>
                      <a:pt x="1881113" y="103570"/>
                      <a:pt x="1877561" y="103424"/>
                      <a:pt x="1873750" y="103195"/>
                    </a:cubicBezTo>
                    <a:cubicBezTo>
                      <a:pt x="1873631" y="101954"/>
                      <a:pt x="1873375" y="100602"/>
                      <a:pt x="1872983" y="99141"/>
                    </a:cubicBezTo>
                    <a:cubicBezTo>
                      <a:pt x="1872590" y="97681"/>
                      <a:pt x="1872115" y="96329"/>
                      <a:pt x="1871558" y="95087"/>
                    </a:cubicBezTo>
                    <a:cubicBezTo>
                      <a:pt x="1875370" y="95507"/>
                      <a:pt x="1878812" y="95763"/>
                      <a:pt x="1881885" y="95854"/>
                    </a:cubicBezTo>
                    <a:cubicBezTo>
                      <a:pt x="1884957" y="95946"/>
                      <a:pt x="1887139" y="95982"/>
                      <a:pt x="1888432" y="95964"/>
                    </a:cubicBezTo>
                    <a:cubicBezTo>
                      <a:pt x="1889732" y="95978"/>
                      <a:pt x="1890800" y="95895"/>
                      <a:pt x="1891636" y="95717"/>
                    </a:cubicBezTo>
                    <a:cubicBezTo>
                      <a:pt x="1892471" y="95540"/>
                      <a:pt x="1893156" y="95183"/>
                      <a:pt x="1893691" y="94648"/>
                    </a:cubicBezTo>
                    <a:cubicBezTo>
                      <a:pt x="1894443" y="93926"/>
                      <a:pt x="1895128" y="92519"/>
                      <a:pt x="1895744" y="90426"/>
                    </a:cubicBezTo>
                    <a:cubicBezTo>
                      <a:pt x="1896361" y="88333"/>
                      <a:pt x="1896991" y="85281"/>
                      <a:pt x="1897635" y="81269"/>
                    </a:cubicBezTo>
                    <a:lnTo>
                      <a:pt x="1847454" y="81269"/>
                    </a:lnTo>
                    <a:lnTo>
                      <a:pt x="1847454" y="104277"/>
                    </a:lnTo>
                    <a:lnTo>
                      <a:pt x="1837374" y="104277"/>
                    </a:lnTo>
                    <a:lnTo>
                      <a:pt x="1837374" y="81269"/>
                    </a:lnTo>
                    <a:lnTo>
                      <a:pt x="1787413" y="81269"/>
                    </a:lnTo>
                    <a:cubicBezTo>
                      <a:pt x="1783090" y="88610"/>
                      <a:pt x="1776069" y="95348"/>
                      <a:pt x="1766350" y="101484"/>
                    </a:cubicBezTo>
                    <a:cubicBezTo>
                      <a:pt x="1756630" y="107619"/>
                      <a:pt x="1743200" y="113152"/>
                      <a:pt x="1726058" y="118082"/>
                    </a:cubicBezTo>
                    <a:cubicBezTo>
                      <a:pt x="1725482" y="116699"/>
                      <a:pt x="1724715" y="115193"/>
                      <a:pt x="1723756" y="113563"/>
                    </a:cubicBezTo>
                    <a:cubicBezTo>
                      <a:pt x="1722798" y="111933"/>
                      <a:pt x="1721812" y="110591"/>
                      <a:pt x="1720799" y="109536"/>
                    </a:cubicBezTo>
                    <a:cubicBezTo>
                      <a:pt x="1734932" y="105688"/>
                      <a:pt x="1746326" y="101387"/>
                      <a:pt x="1754982" y="96635"/>
                    </a:cubicBezTo>
                    <a:cubicBezTo>
                      <a:pt x="1763638" y="91883"/>
                      <a:pt x="1770212" y="86761"/>
                      <a:pt x="1774704" y="81269"/>
                    </a:cubicBezTo>
                    <a:lnTo>
                      <a:pt x="1734165" y="81269"/>
                    </a:lnTo>
                    <a:cubicBezTo>
                      <a:pt x="1735293" y="76062"/>
                      <a:pt x="1736434" y="70068"/>
                      <a:pt x="1737589" y="63288"/>
                    </a:cubicBezTo>
                    <a:cubicBezTo>
                      <a:pt x="1738744" y="56508"/>
                      <a:pt x="1739721" y="50020"/>
                      <a:pt x="1740520" y="43825"/>
                    </a:cubicBezTo>
                    <a:lnTo>
                      <a:pt x="1786099" y="43825"/>
                    </a:lnTo>
                    <a:lnTo>
                      <a:pt x="1786099" y="42728"/>
                    </a:lnTo>
                    <a:lnTo>
                      <a:pt x="1786099" y="24734"/>
                    </a:lnTo>
                    <a:lnTo>
                      <a:pt x="1730002" y="24734"/>
                    </a:lnTo>
                    <a:lnTo>
                      <a:pt x="1730002" y="15996"/>
                    </a:lnTo>
                    <a:lnTo>
                      <a:pt x="1786099" y="15996"/>
                    </a:lnTo>
                    <a:close/>
                    <a:moveTo>
                      <a:pt x="1535854" y="438"/>
                    </a:moveTo>
                    <a:lnTo>
                      <a:pt x="1547468" y="2410"/>
                    </a:lnTo>
                    <a:cubicBezTo>
                      <a:pt x="1545944" y="5044"/>
                      <a:pt x="1544337" y="7720"/>
                      <a:pt x="1542647" y="10436"/>
                    </a:cubicBezTo>
                    <a:cubicBezTo>
                      <a:pt x="1540959" y="13152"/>
                      <a:pt x="1539132" y="15882"/>
                      <a:pt x="1537169" y="18626"/>
                    </a:cubicBezTo>
                    <a:lnTo>
                      <a:pt x="1597649" y="18626"/>
                    </a:lnTo>
                    <a:lnTo>
                      <a:pt x="1599621" y="17969"/>
                    </a:lnTo>
                    <a:lnTo>
                      <a:pt x="1606414" y="22777"/>
                    </a:lnTo>
                    <a:cubicBezTo>
                      <a:pt x="1603277" y="28343"/>
                      <a:pt x="1599634" y="34021"/>
                      <a:pt x="1595485" y="39813"/>
                    </a:cubicBezTo>
                    <a:cubicBezTo>
                      <a:pt x="1591335" y="45605"/>
                      <a:pt x="1587089" y="50960"/>
                      <a:pt x="1582747" y="55877"/>
                    </a:cubicBezTo>
                    <a:lnTo>
                      <a:pt x="1650020" y="55877"/>
                    </a:lnTo>
                    <a:lnTo>
                      <a:pt x="1650020" y="119836"/>
                    </a:lnTo>
                    <a:lnTo>
                      <a:pt x="1591513" y="119836"/>
                    </a:lnTo>
                    <a:lnTo>
                      <a:pt x="1591513" y="177271"/>
                    </a:lnTo>
                    <a:cubicBezTo>
                      <a:pt x="1591362" y="180258"/>
                      <a:pt x="1592157" y="182231"/>
                      <a:pt x="1593896" y="183190"/>
                    </a:cubicBezTo>
                    <a:cubicBezTo>
                      <a:pt x="1595636" y="184149"/>
                      <a:pt x="1599224" y="184588"/>
                      <a:pt x="1604660" y="184506"/>
                    </a:cubicBezTo>
                    <a:lnTo>
                      <a:pt x="1644322" y="184506"/>
                    </a:lnTo>
                    <a:cubicBezTo>
                      <a:pt x="1647706" y="184626"/>
                      <a:pt x="1650265" y="183923"/>
                      <a:pt x="1652001" y="182395"/>
                    </a:cubicBezTo>
                    <a:cubicBezTo>
                      <a:pt x="1653736" y="180866"/>
                      <a:pt x="1654947" y="177792"/>
                      <a:pt x="1655636" y="173171"/>
                    </a:cubicBezTo>
                    <a:cubicBezTo>
                      <a:pt x="1656325" y="168550"/>
                      <a:pt x="1656790" y="161659"/>
                      <a:pt x="1657032" y="152499"/>
                    </a:cubicBezTo>
                    <a:cubicBezTo>
                      <a:pt x="1658493" y="153394"/>
                      <a:pt x="1660118" y="154235"/>
                      <a:pt x="1661907" y="155020"/>
                    </a:cubicBezTo>
                    <a:cubicBezTo>
                      <a:pt x="1663697" y="155805"/>
                      <a:pt x="1665432" y="156427"/>
                      <a:pt x="1667112" y="156884"/>
                    </a:cubicBezTo>
                    <a:cubicBezTo>
                      <a:pt x="1666496" y="171676"/>
                      <a:pt x="1664715" y="181699"/>
                      <a:pt x="1661771" y="186953"/>
                    </a:cubicBezTo>
                    <a:cubicBezTo>
                      <a:pt x="1658826" y="192207"/>
                      <a:pt x="1653157" y="194668"/>
                      <a:pt x="1644761" y="194339"/>
                    </a:cubicBezTo>
                    <a:lnTo>
                      <a:pt x="1604222" y="194339"/>
                    </a:lnTo>
                    <a:cubicBezTo>
                      <a:pt x="1595298" y="194489"/>
                      <a:pt x="1589153" y="193368"/>
                      <a:pt x="1585788" y="190976"/>
                    </a:cubicBezTo>
                    <a:cubicBezTo>
                      <a:pt x="1582424" y="188584"/>
                      <a:pt x="1580826" y="184015"/>
                      <a:pt x="1580995" y="177271"/>
                    </a:cubicBezTo>
                    <a:lnTo>
                      <a:pt x="1580995" y="119836"/>
                    </a:lnTo>
                    <a:lnTo>
                      <a:pt x="1566971" y="119836"/>
                    </a:lnTo>
                    <a:cubicBezTo>
                      <a:pt x="1563585" y="131699"/>
                      <a:pt x="1558474" y="142536"/>
                      <a:pt x="1551640" y="152344"/>
                    </a:cubicBezTo>
                    <a:cubicBezTo>
                      <a:pt x="1544805" y="162152"/>
                      <a:pt x="1535523" y="170778"/>
                      <a:pt x="1523794" y="178219"/>
                    </a:cubicBezTo>
                    <a:cubicBezTo>
                      <a:pt x="1512066" y="185662"/>
                      <a:pt x="1497167" y="191765"/>
                      <a:pt x="1479100" y="196530"/>
                    </a:cubicBezTo>
                    <a:cubicBezTo>
                      <a:pt x="1478502" y="195130"/>
                      <a:pt x="1477616" y="193553"/>
                      <a:pt x="1476443" y="191799"/>
                    </a:cubicBezTo>
                    <a:cubicBezTo>
                      <a:pt x="1475270" y="190046"/>
                      <a:pt x="1474111" y="188634"/>
                      <a:pt x="1472965" y="187565"/>
                    </a:cubicBezTo>
                    <a:cubicBezTo>
                      <a:pt x="1489946" y="183378"/>
                      <a:pt x="1503973" y="177998"/>
                      <a:pt x="1515046" y="171423"/>
                    </a:cubicBezTo>
                    <a:cubicBezTo>
                      <a:pt x="1526118" y="164847"/>
                      <a:pt x="1534902" y="157224"/>
                      <a:pt x="1541398" y="148553"/>
                    </a:cubicBezTo>
                    <a:cubicBezTo>
                      <a:pt x="1547893" y="139882"/>
                      <a:pt x="1552765" y="130310"/>
                      <a:pt x="1556014" y="119836"/>
                    </a:cubicBezTo>
                    <a:lnTo>
                      <a:pt x="1495315" y="119836"/>
                    </a:lnTo>
                    <a:lnTo>
                      <a:pt x="1495315" y="64618"/>
                    </a:lnTo>
                    <a:cubicBezTo>
                      <a:pt x="1492695" y="66901"/>
                      <a:pt x="1490047" y="69074"/>
                      <a:pt x="1487372" y="71138"/>
                    </a:cubicBezTo>
                    <a:cubicBezTo>
                      <a:pt x="1484697" y="73202"/>
                      <a:pt x="1481940" y="75267"/>
                      <a:pt x="1479100" y="77331"/>
                    </a:cubicBezTo>
                    <a:cubicBezTo>
                      <a:pt x="1478169" y="76071"/>
                      <a:pt x="1476964" y="74756"/>
                      <a:pt x="1475485" y="73385"/>
                    </a:cubicBezTo>
                    <a:cubicBezTo>
                      <a:pt x="1474006" y="72014"/>
                      <a:pt x="1472581" y="70918"/>
                      <a:pt x="1471211" y="70096"/>
                    </a:cubicBezTo>
                    <a:cubicBezTo>
                      <a:pt x="1486491" y="59737"/>
                      <a:pt x="1499593" y="48321"/>
                      <a:pt x="1510518" y="35846"/>
                    </a:cubicBezTo>
                    <a:cubicBezTo>
                      <a:pt x="1521442" y="23370"/>
                      <a:pt x="1529888" y="11569"/>
                      <a:pt x="1535854" y="438"/>
                    </a:cubicBezTo>
                    <a:close/>
                    <a:moveTo>
                      <a:pt x="288578" y="438"/>
                    </a:moveTo>
                    <a:lnTo>
                      <a:pt x="298001" y="3506"/>
                    </a:lnTo>
                    <a:cubicBezTo>
                      <a:pt x="296357" y="6811"/>
                      <a:pt x="294550" y="10116"/>
                      <a:pt x="292577" y="13421"/>
                    </a:cubicBezTo>
                    <a:cubicBezTo>
                      <a:pt x="290605" y="16727"/>
                      <a:pt x="288468" y="19923"/>
                      <a:pt x="286168" y="23008"/>
                    </a:cubicBezTo>
                    <a:lnTo>
                      <a:pt x="422027" y="23008"/>
                    </a:lnTo>
                    <a:lnTo>
                      <a:pt x="422027" y="32404"/>
                    </a:lnTo>
                    <a:lnTo>
                      <a:pt x="279375" y="32404"/>
                    </a:lnTo>
                    <a:cubicBezTo>
                      <a:pt x="274189" y="38895"/>
                      <a:pt x="268729" y="44943"/>
                      <a:pt x="262995" y="50547"/>
                    </a:cubicBezTo>
                    <a:cubicBezTo>
                      <a:pt x="257261" y="56152"/>
                      <a:pt x="251473" y="61210"/>
                      <a:pt x="245629" y="65722"/>
                    </a:cubicBezTo>
                    <a:cubicBezTo>
                      <a:pt x="244999" y="64524"/>
                      <a:pt x="244013" y="63025"/>
                      <a:pt x="242671" y="61224"/>
                    </a:cubicBezTo>
                    <a:cubicBezTo>
                      <a:pt x="241329" y="59424"/>
                      <a:pt x="240124" y="57926"/>
                      <a:pt x="239055" y="56732"/>
                    </a:cubicBezTo>
                    <a:cubicBezTo>
                      <a:pt x="248774" y="49927"/>
                      <a:pt x="258042" y="41642"/>
                      <a:pt x="266858" y="31877"/>
                    </a:cubicBezTo>
                    <a:cubicBezTo>
                      <a:pt x="275672" y="22111"/>
                      <a:pt x="282913" y="11632"/>
                      <a:pt x="288578" y="438"/>
                    </a:cubicBezTo>
                    <a:close/>
                    <a:moveTo>
                      <a:pt x="2858730" y="425"/>
                    </a:moveTo>
                    <a:lnTo>
                      <a:pt x="2867933" y="4807"/>
                    </a:lnTo>
                    <a:cubicBezTo>
                      <a:pt x="2866363" y="7692"/>
                      <a:pt x="2864464" y="10687"/>
                      <a:pt x="2862235" y="13792"/>
                    </a:cubicBezTo>
                    <a:cubicBezTo>
                      <a:pt x="2874489" y="30308"/>
                      <a:pt x="2888495" y="44771"/>
                      <a:pt x="2904253" y="57179"/>
                    </a:cubicBezTo>
                    <a:cubicBezTo>
                      <a:pt x="2920012" y="69586"/>
                      <a:pt x="2937634" y="80762"/>
                      <a:pt x="2957118" y="90705"/>
                    </a:cubicBezTo>
                    <a:cubicBezTo>
                      <a:pt x="2955662" y="91751"/>
                      <a:pt x="2954247" y="93111"/>
                      <a:pt x="2952873" y="94786"/>
                    </a:cubicBezTo>
                    <a:cubicBezTo>
                      <a:pt x="2951498" y="96462"/>
                      <a:pt x="2950357" y="98096"/>
                      <a:pt x="2949449" y="99689"/>
                    </a:cubicBezTo>
                    <a:cubicBezTo>
                      <a:pt x="2930667" y="89450"/>
                      <a:pt x="2913612" y="78101"/>
                      <a:pt x="2898282" y="65642"/>
                    </a:cubicBezTo>
                    <a:cubicBezTo>
                      <a:pt x="2882952" y="53184"/>
                      <a:pt x="2868965" y="38603"/>
                      <a:pt x="2856319" y="21899"/>
                    </a:cubicBezTo>
                    <a:cubicBezTo>
                      <a:pt x="2844500" y="37840"/>
                      <a:pt x="2830613" y="52522"/>
                      <a:pt x="2814658" y="65944"/>
                    </a:cubicBezTo>
                    <a:cubicBezTo>
                      <a:pt x="2798703" y="79365"/>
                      <a:pt x="2781911" y="90541"/>
                      <a:pt x="2764286" y="99470"/>
                    </a:cubicBezTo>
                    <a:cubicBezTo>
                      <a:pt x="2763285" y="97987"/>
                      <a:pt x="2762108" y="96407"/>
                      <a:pt x="2760752" y="94732"/>
                    </a:cubicBezTo>
                    <a:cubicBezTo>
                      <a:pt x="2759396" y="93056"/>
                      <a:pt x="2757945" y="91641"/>
                      <a:pt x="2756397" y="90486"/>
                    </a:cubicBezTo>
                    <a:cubicBezTo>
                      <a:pt x="2777315" y="80570"/>
                      <a:pt x="2796780" y="67696"/>
                      <a:pt x="2814795" y="51865"/>
                    </a:cubicBezTo>
                    <a:cubicBezTo>
                      <a:pt x="2832808" y="36033"/>
                      <a:pt x="2847453" y="18886"/>
                      <a:pt x="2858730" y="425"/>
                    </a:cubicBezTo>
                    <a:close/>
                    <a:moveTo>
                      <a:pt x="4058948" y="0"/>
                    </a:moveTo>
                    <a:lnTo>
                      <a:pt x="4069028" y="0"/>
                    </a:lnTo>
                    <a:lnTo>
                      <a:pt x="4069028" y="47537"/>
                    </a:lnTo>
                    <a:lnTo>
                      <a:pt x="4095542" y="47537"/>
                    </a:lnTo>
                    <a:lnTo>
                      <a:pt x="4095542" y="57617"/>
                    </a:lnTo>
                    <a:lnTo>
                      <a:pt x="4069028" y="57617"/>
                    </a:lnTo>
                    <a:lnTo>
                      <a:pt x="4069028" y="68139"/>
                    </a:lnTo>
                    <a:cubicBezTo>
                      <a:pt x="4071520" y="70881"/>
                      <a:pt x="4074766" y="74603"/>
                      <a:pt x="4078767" y="79306"/>
                    </a:cubicBezTo>
                    <a:cubicBezTo>
                      <a:pt x="4082768" y="84009"/>
                      <a:pt x="4086598" y="88590"/>
                      <a:pt x="4090259" y="93049"/>
                    </a:cubicBezTo>
                    <a:cubicBezTo>
                      <a:pt x="4093920" y="97507"/>
                      <a:pt x="4096484" y="100739"/>
                      <a:pt x="4097953" y="102744"/>
                    </a:cubicBezTo>
                    <a:lnTo>
                      <a:pt x="4092036" y="111515"/>
                    </a:lnTo>
                    <a:cubicBezTo>
                      <a:pt x="4089749" y="107944"/>
                      <a:pt x="4086380" y="103089"/>
                      <a:pt x="4081930" y="96951"/>
                    </a:cubicBezTo>
                    <a:cubicBezTo>
                      <a:pt x="4077478" y="90812"/>
                      <a:pt x="4073177" y="85081"/>
                      <a:pt x="4069028" y="79757"/>
                    </a:cubicBezTo>
                    <a:lnTo>
                      <a:pt x="4069028" y="198283"/>
                    </a:lnTo>
                    <a:lnTo>
                      <a:pt x="4058948" y="198283"/>
                    </a:lnTo>
                    <a:lnTo>
                      <a:pt x="4058948" y="82826"/>
                    </a:lnTo>
                    <a:cubicBezTo>
                      <a:pt x="4054812" y="96765"/>
                      <a:pt x="4049991" y="110065"/>
                      <a:pt x="4044486" y="122726"/>
                    </a:cubicBezTo>
                    <a:cubicBezTo>
                      <a:pt x="4038980" y="135387"/>
                      <a:pt x="4033283" y="145892"/>
                      <a:pt x="4027393" y="154241"/>
                    </a:cubicBezTo>
                    <a:cubicBezTo>
                      <a:pt x="4026686" y="152652"/>
                      <a:pt x="4025746" y="151012"/>
                      <a:pt x="4024572" y="149317"/>
                    </a:cubicBezTo>
                    <a:cubicBezTo>
                      <a:pt x="4023399" y="147623"/>
                      <a:pt x="4022295" y="146202"/>
                      <a:pt x="4021258" y="145055"/>
                    </a:cubicBezTo>
                    <a:cubicBezTo>
                      <a:pt x="4025993" y="138704"/>
                      <a:pt x="4030694" y="130758"/>
                      <a:pt x="4035363" y="121219"/>
                    </a:cubicBezTo>
                    <a:cubicBezTo>
                      <a:pt x="4040033" y="111679"/>
                      <a:pt x="4044312" y="101397"/>
                      <a:pt x="4048202" y="90371"/>
                    </a:cubicBezTo>
                    <a:cubicBezTo>
                      <a:pt x="4052093" y="79345"/>
                      <a:pt x="4055236" y="68427"/>
                      <a:pt x="4057633" y="57617"/>
                    </a:cubicBezTo>
                    <a:lnTo>
                      <a:pt x="4024326" y="57617"/>
                    </a:lnTo>
                    <a:lnTo>
                      <a:pt x="4024326" y="47537"/>
                    </a:lnTo>
                    <a:lnTo>
                      <a:pt x="4058948" y="4753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1" name="任意多边形: 形状 87">
                <a:extLst>
                  <a:ext uri="{FF2B5EF4-FFF2-40B4-BE49-F238E27FC236}">
                    <a16:creationId xmlns:a16="http://schemas.microsoft.com/office/drawing/2014/main" id="{6695DA49-16A1-448F-9C8D-A8F974E4A482}"/>
                  </a:ext>
                </a:extLst>
              </p:cNvPr>
              <p:cNvSpPr/>
              <p:nvPr/>
            </p:nvSpPr>
            <p:spPr>
              <a:xfrm>
                <a:off x="5205447" y="5366485"/>
                <a:ext cx="680392" cy="210349"/>
              </a:xfrm>
              <a:custGeom>
                <a:avLst/>
                <a:gdLst>
                  <a:gd name="connsiteX0" fmla="*/ 483177 w 680392"/>
                  <a:gd name="connsiteY0" fmla="*/ 150528 h 210349"/>
                  <a:gd name="connsiteX1" fmla="*/ 483177 w 680392"/>
                  <a:gd name="connsiteY1" fmla="*/ 160621 h 210349"/>
                  <a:gd name="connsiteX2" fmla="*/ 501365 w 680392"/>
                  <a:gd name="connsiteY2" fmla="*/ 159388 h 210349"/>
                  <a:gd name="connsiteX3" fmla="*/ 520210 w 680392"/>
                  <a:gd name="connsiteY3" fmla="*/ 157992 h 210349"/>
                  <a:gd name="connsiteX4" fmla="*/ 520210 w 680392"/>
                  <a:gd name="connsiteY4" fmla="*/ 150528 h 210349"/>
                  <a:gd name="connsiteX5" fmla="*/ 483177 w 680392"/>
                  <a:gd name="connsiteY5" fmla="*/ 121165 h 210349"/>
                  <a:gd name="connsiteX6" fmla="*/ 483177 w 680392"/>
                  <a:gd name="connsiteY6" fmla="*/ 128861 h 210349"/>
                  <a:gd name="connsiteX7" fmla="*/ 520210 w 680392"/>
                  <a:gd name="connsiteY7" fmla="*/ 128861 h 210349"/>
                  <a:gd name="connsiteX8" fmla="*/ 520210 w 680392"/>
                  <a:gd name="connsiteY8" fmla="*/ 121165 h 210349"/>
                  <a:gd name="connsiteX9" fmla="*/ 483177 w 680392"/>
                  <a:gd name="connsiteY9" fmla="*/ 91144 h 210349"/>
                  <a:gd name="connsiteX10" fmla="*/ 483177 w 680392"/>
                  <a:gd name="connsiteY10" fmla="*/ 99498 h 210349"/>
                  <a:gd name="connsiteX11" fmla="*/ 520210 w 680392"/>
                  <a:gd name="connsiteY11" fmla="*/ 99498 h 210349"/>
                  <a:gd name="connsiteX12" fmla="*/ 520210 w 680392"/>
                  <a:gd name="connsiteY12" fmla="*/ 91144 h 210349"/>
                  <a:gd name="connsiteX13" fmla="*/ 402319 w 680392"/>
                  <a:gd name="connsiteY13" fmla="*/ 70560 h 210349"/>
                  <a:gd name="connsiteX14" fmla="*/ 398566 w 680392"/>
                  <a:gd name="connsiteY14" fmla="*/ 80667 h 210349"/>
                  <a:gd name="connsiteX15" fmla="*/ 394650 w 680392"/>
                  <a:gd name="connsiteY15" fmla="*/ 90281 h 210349"/>
                  <a:gd name="connsiteX16" fmla="*/ 402319 w 680392"/>
                  <a:gd name="connsiteY16" fmla="*/ 90281 h 210349"/>
                  <a:gd name="connsiteX17" fmla="*/ 649057 w 680392"/>
                  <a:gd name="connsiteY17" fmla="*/ 69245 h 210349"/>
                  <a:gd name="connsiteX18" fmla="*/ 680392 w 680392"/>
                  <a:gd name="connsiteY18" fmla="*/ 69245 h 210349"/>
                  <a:gd name="connsiteX19" fmla="*/ 680392 w 680392"/>
                  <a:gd name="connsiteY19" fmla="*/ 208391 h 210349"/>
                  <a:gd name="connsiteX20" fmla="*/ 605889 w 680392"/>
                  <a:gd name="connsiteY20" fmla="*/ 208391 h 210349"/>
                  <a:gd name="connsiteX21" fmla="*/ 605889 w 680392"/>
                  <a:gd name="connsiteY21" fmla="*/ 179904 h 210349"/>
                  <a:gd name="connsiteX22" fmla="*/ 649057 w 680392"/>
                  <a:gd name="connsiteY22" fmla="*/ 179904 h 210349"/>
                  <a:gd name="connsiteX23" fmla="*/ 443296 w 680392"/>
                  <a:gd name="connsiteY23" fmla="*/ 65752 h 210349"/>
                  <a:gd name="connsiteX24" fmla="*/ 563817 w 680392"/>
                  <a:gd name="connsiteY24" fmla="*/ 65752 h 210349"/>
                  <a:gd name="connsiteX25" fmla="*/ 563817 w 680392"/>
                  <a:gd name="connsiteY25" fmla="*/ 91144 h 210349"/>
                  <a:gd name="connsiteX26" fmla="*/ 549573 w 680392"/>
                  <a:gd name="connsiteY26" fmla="*/ 91144 h 210349"/>
                  <a:gd name="connsiteX27" fmla="*/ 549573 w 680392"/>
                  <a:gd name="connsiteY27" fmla="*/ 155584 h 210349"/>
                  <a:gd name="connsiteX28" fmla="*/ 566227 w 680392"/>
                  <a:gd name="connsiteY28" fmla="*/ 154266 h 210349"/>
                  <a:gd name="connsiteX29" fmla="*/ 566227 w 680392"/>
                  <a:gd name="connsiteY29" fmla="*/ 180230 h 210349"/>
                  <a:gd name="connsiteX30" fmla="*/ 549573 w 680392"/>
                  <a:gd name="connsiteY30" fmla="*/ 181767 h 210349"/>
                  <a:gd name="connsiteX31" fmla="*/ 549573 w 680392"/>
                  <a:gd name="connsiteY31" fmla="*/ 208172 h 210349"/>
                  <a:gd name="connsiteX32" fmla="*/ 520210 w 680392"/>
                  <a:gd name="connsiteY32" fmla="*/ 208172 h 210349"/>
                  <a:gd name="connsiteX33" fmla="*/ 520210 w 680392"/>
                  <a:gd name="connsiteY33" fmla="*/ 184506 h 210349"/>
                  <a:gd name="connsiteX34" fmla="*/ 479863 w 680392"/>
                  <a:gd name="connsiteY34" fmla="*/ 188040 h 210349"/>
                  <a:gd name="connsiteX35" fmla="*/ 444611 w 680392"/>
                  <a:gd name="connsiteY35" fmla="*/ 191080 h 210349"/>
                  <a:gd name="connsiteX36" fmla="*/ 440009 w 680392"/>
                  <a:gd name="connsiteY36" fmla="*/ 163470 h 210349"/>
                  <a:gd name="connsiteX37" fmla="*/ 454034 w 680392"/>
                  <a:gd name="connsiteY37" fmla="*/ 162593 h 210349"/>
                  <a:gd name="connsiteX38" fmla="*/ 454034 w 680392"/>
                  <a:gd name="connsiteY38" fmla="*/ 91144 h 210349"/>
                  <a:gd name="connsiteX39" fmla="*/ 443296 w 680392"/>
                  <a:gd name="connsiteY39" fmla="*/ 91144 h 210349"/>
                  <a:gd name="connsiteX40" fmla="*/ 271486 w 680392"/>
                  <a:gd name="connsiteY40" fmla="*/ 29131 h 210349"/>
                  <a:gd name="connsiteX41" fmla="*/ 271486 w 680392"/>
                  <a:gd name="connsiteY41" fmla="*/ 44497 h 210349"/>
                  <a:gd name="connsiteX42" fmla="*/ 284442 w 680392"/>
                  <a:gd name="connsiteY42" fmla="*/ 44497 h 210349"/>
                  <a:gd name="connsiteX43" fmla="*/ 284442 w 680392"/>
                  <a:gd name="connsiteY43" fmla="*/ 29131 h 210349"/>
                  <a:gd name="connsiteX44" fmla="*/ 239275 w 680392"/>
                  <a:gd name="connsiteY44" fmla="*/ 29131 h 210349"/>
                  <a:gd name="connsiteX45" fmla="*/ 239275 w 680392"/>
                  <a:gd name="connsiteY45" fmla="*/ 44497 h 210349"/>
                  <a:gd name="connsiteX46" fmla="*/ 251792 w 680392"/>
                  <a:gd name="connsiteY46" fmla="*/ 44497 h 210349"/>
                  <a:gd name="connsiteX47" fmla="*/ 251792 w 680392"/>
                  <a:gd name="connsiteY47" fmla="*/ 29131 h 210349"/>
                  <a:gd name="connsiteX48" fmla="*/ 207282 w 680392"/>
                  <a:gd name="connsiteY48" fmla="*/ 29131 h 210349"/>
                  <a:gd name="connsiteX49" fmla="*/ 207282 w 680392"/>
                  <a:gd name="connsiteY49" fmla="*/ 44497 h 210349"/>
                  <a:gd name="connsiteX50" fmla="*/ 219580 w 680392"/>
                  <a:gd name="connsiteY50" fmla="*/ 44497 h 210349"/>
                  <a:gd name="connsiteX51" fmla="*/ 219580 w 680392"/>
                  <a:gd name="connsiteY51" fmla="*/ 29131 h 210349"/>
                  <a:gd name="connsiteX52" fmla="*/ 482301 w 680392"/>
                  <a:gd name="connsiteY52" fmla="*/ 28255 h 210349"/>
                  <a:gd name="connsiteX53" fmla="*/ 482301 w 680392"/>
                  <a:gd name="connsiteY53" fmla="*/ 37047 h 210349"/>
                  <a:gd name="connsiteX54" fmla="*/ 521305 w 680392"/>
                  <a:gd name="connsiteY54" fmla="*/ 37047 h 210349"/>
                  <a:gd name="connsiteX55" fmla="*/ 521305 w 680392"/>
                  <a:gd name="connsiteY55" fmla="*/ 28255 h 210349"/>
                  <a:gd name="connsiteX56" fmla="*/ 453376 w 680392"/>
                  <a:gd name="connsiteY56" fmla="*/ 6369 h 210349"/>
                  <a:gd name="connsiteX57" fmla="*/ 552203 w 680392"/>
                  <a:gd name="connsiteY57" fmla="*/ 6369 h 210349"/>
                  <a:gd name="connsiteX58" fmla="*/ 552203 w 680392"/>
                  <a:gd name="connsiteY58" fmla="*/ 58933 h 210349"/>
                  <a:gd name="connsiteX59" fmla="*/ 453376 w 680392"/>
                  <a:gd name="connsiteY59" fmla="*/ 58933 h 210349"/>
                  <a:gd name="connsiteX60" fmla="*/ 180794 w 680392"/>
                  <a:gd name="connsiteY60" fmla="*/ 4616 h 210349"/>
                  <a:gd name="connsiteX61" fmla="*/ 312463 w 680392"/>
                  <a:gd name="connsiteY61" fmla="*/ 4616 h 210349"/>
                  <a:gd name="connsiteX62" fmla="*/ 312463 w 680392"/>
                  <a:gd name="connsiteY62" fmla="*/ 69231 h 210349"/>
                  <a:gd name="connsiteX63" fmla="*/ 237962 w 680392"/>
                  <a:gd name="connsiteY63" fmla="*/ 69231 h 210349"/>
                  <a:gd name="connsiteX64" fmla="*/ 248059 w 680392"/>
                  <a:gd name="connsiteY64" fmla="*/ 72305 h 210349"/>
                  <a:gd name="connsiteX65" fmla="*/ 245149 w 680392"/>
                  <a:gd name="connsiteY65" fmla="*/ 77548 h 210349"/>
                  <a:gd name="connsiteX66" fmla="*/ 241909 w 680392"/>
                  <a:gd name="connsiteY66" fmla="*/ 82625 h 210349"/>
                  <a:gd name="connsiteX67" fmla="*/ 282246 w 680392"/>
                  <a:gd name="connsiteY67" fmla="*/ 82625 h 210349"/>
                  <a:gd name="connsiteX68" fmla="*/ 287726 w 680392"/>
                  <a:gd name="connsiteY68" fmla="*/ 81528 h 210349"/>
                  <a:gd name="connsiteX69" fmla="*/ 307866 w 680392"/>
                  <a:gd name="connsiteY69" fmla="*/ 90943 h 210349"/>
                  <a:gd name="connsiteX70" fmla="*/ 267451 w 680392"/>
                  <a:gd name="connsiteY70" fmla="*/ 144438 h 210349"/>
                  <a:gd name="connsiteX71" fmla="*/ 205311 w 680392"/>
                  <a:gd name="connsiteY71" fmla="*/ 174440 h 210349"/>
                  <a:gd name="connsiteX72" fmla="*/ 221347 w 680392"/>
                  <a:gd name="connsiteY72" fmla="*/ 175700 h 210349"/>
                  <a:gd name="connsiteX73" fmla="*/ 238837 w 680392"/>
                  <a:gd name="connsiteY73" fmla="*/ 175974 h 210349"/>
                  <a:gd name="connsiteX74" fmla="*/ 265474 w 680392"/>
                  <a:gd name="connsiteY74" fmla="*/ 175259 h 210349"/>
                  <a:gd name="connsiteX75" fmla="*/ 295704 w 680392"/>
                  <a:gd name="connsiteY75" fmla="*/ 173182 h 210349"/>
                  <a:gd name="connsiteX76" fmla="*/ 322762 w 680392"/>
                  <a:gd name="connsiteY76" fmla="*/ 169837 h 210349"/>
                  <a:gd name="connsiteX77" fmla="*/ 316818 w 680392"/>
                  <a:gd name="connsiteY77" fmla="*/ 186700 h 210349"/>
                  <a:gd name="connsiteX78" fmla="*/ 313339 w 680392"/>
                  <a:gd name="connsiteY78" fmla="*/ 203559 h 210349"/>
                  <a:gd name="connsiteX79" fmla="*/ 291737 w 680392"/>
                  <a:gd name="connsiteY79" fmla="*/ 204727 h 210349"/>
                  <a:gd name="connsiteX80" fmla="*/ 264184 w 680392"/>
                  <a:gd name="connsiteY80" fmla="*/ 205748 h 210349"/>
                  <a:gd name="connsiteX81" fmla="*/ 237305 w 680392"/>
                  <a:gd name="connsiteY81" fmla="*/ 206186 h 210349"/>
                  <a:gd name="connsiteX82" fmla="*/ 200307 w 680392"/>
                  <a:gd name="connsiteY82" fmla="*/ 203778 h 210349"/>
                  <a:gd name="connsiteX83" fmla="*/ 172678 w 680392"/>
                  <a:gd name="connsiteY83" fmla="*/ 194802 h 210349"/>
                  <a:gd name="connsiteX84" fmla="*/ 158814 w 680392"/>
                  <a:gd name="connsiteY84" fmla="*/ 186510 h 210349"/>
                  <a:gd name="connsiteX85" fmla="*/ 149226 w 680392"/>
                  <a:gd name="connsiteY85" fmla="*/ 182323 h 210349"/>
                  <a:gd name="connsiteX86" fmla="*/ 142961 w 680392"/>
                  <a:gd name="connsiteY86" fmla="*/ 186912 h 210349"/>
                  <a:gd name="connsiteX87" fmla="*/ 136209 w 680392"/>
                  <a:gd name="connsiteY87" fmla="*/ 197730 h 210349"/>
                  <a:gd name="connsiteX88" fmla="*/ 129943 w 680392"/>
                  <a:gd name="connsiteY88" fmla="*/ 210349 h 210349"/>
                  <a:gd name="connsiteX89" fmla="*/ 108031 w 680392"/>
                  <a:gd name="connsiteY89" fmla="*/ 178819 h 210349"/>
                  <a:gd name="connsiteX90" fmla="*/ 123287 w 680392"/>
                  <a:gd name="connsiteY90" fmla="*/ 164494 h 210349"/>
                  <a:gd name="connsiteX91" fmla="*/ 138051 w 680392"/>
                  <a:gd name="connsiteY91" fmla="*/ 155591 h 210349"/>
                  <a:gd name="connsiteX92" fmla="*/ 138051 w 680392"/>
                  <a:gd name="connsiteY92" fmla="*/ 101238 h 210349"/>
                  <a:gd name="connsiteX93" fmla="*/ 115262 w 680392"/>
                  <a:gd name="connsiteY93" fmla="*/ 101238 h 210349"/>
                  <a:gd name="connsiteX94" fmla="*/ 115262 w 680392"/>
                  <a:gd name="connsiteY94" fmla="*/ 72094 h 210349"/>
                  <a:gd name="connsiteX95" fmla="*/ 168509 w 680392"/>
                  <a:gd name="connsiteY95" fmla="*/ 72094 h 210349"/>
                  <a:gd name="connsiteX96" fmla="*/ 168509 w 680392"/>
                  <a:gd name="connsiteY96" fmla="*/ 161067 h 210349"/>
                  <a:gd name="connsiteX97" fmla="*/ 172431 w 680392"/>
                  <a:gd name="connsiteY97" fmla="*/ 163396 h 210349"/>
                  <a:gd name="connsiteX98" fmla="*/ 176846 w 680392"/>
                  <a:gd name="connsiteY98" fmla="*/ 165890 h 210349"/>
                  <a:gd name="connsiteX99" fmla="*/ 185472 w 680392"/>
                  <a:gd name="connsiteY99" fmla="*/ 169863 h 210349"/>
                  <a:gd name="connsiteX100" fmla="*/ 195242 w 680392"/>
                  <a:gd name="connsiteY100" fmla="*/ 172686 h 210349"/>
                  <a:gd name="connsiteX101" fmla="*/ 188675 w 680392"/>
                  <a:gd name="connsiteY101" fmla="*/ 161643 h 210349"/>
                  <a:gd name="connsiteX102" fmla="*/ 181451 w 680392"/>
                  <a:gd name="connsiteY102" fmla="*/ 152079 h 210349"/>
                  <a:gd name="connsiteX103" fmla="*/ 201268 w 680392"/>
                  <a:gd name="connsiteY103" fmla="*/ 146955 h 210349"/>
                  <a:gd name="connsiteX104" fmla="*/ 219799 w 680392"/>
                  <a:gd name="connsiteY104" fmla="*/ 140023 h 210349"/>
                  <a:gd name="connsiteX105" fmla="*/ 212690 w 680392"/>
                  <a:gd name="connsiteY105" fmla="*/ 133529 h 210349"/>
                  <a:gd name="connsiteX106" fmla="*/ 205749 w 680392"/>
                  <a:gd name="connsiteY106" fmla="*/ 127527 h 210349"/>
                  <a:gd name="connsiteX107" fmla="*/ 227458 w 680392"/>
                  <a:gd name="connsiteY107" fmla="*/ 109990 h 210349"/>
                  <a:gd name="connsiteX108" fmla="*/ 236708 w 680392"/>
                  <a:gd name="connsiteY108" fmla="*/ 117115 h 210349"/>
                  <a:gd name="connsiteX109" fmla="*/ 246302 w 680392"/>
                  <a:gd name="connsiteY109" fmla="*/ 124897 h 210349"/>
                  <a:gd name="connsiteX110" fmla="*/ 256276 w 680392"/>
                  <a:gd name="connsiteY110" fmla="*/ 116403 h 210349"/>
                  <a:gd name="connsiteX111" fmla="*/ 264921 w 680392"/>
                  <a:gd name="connsiteY111" fmla="*/ 106921 h 210349"/>
                  <a:gd name="connsiteX112" fmla="*/ 222425 w 680392"/>
                  <a:gd name="connsiteY112" fmla="*/ 106921 h 210349"/>
                  <a:gd name="connsiteX113" fmla="*/ 207485 w 680392"/>
                  <a:gd name="connsiteY113" fmla="*/ 120841 h 210349"/>
                  <a:gd name="connsiteX114" fmla="*/ 191740 w 680392"/>
                  <a:gd name="connsiteY114" fmla="*/ 132131 h 210349"/>
                  <a:gd name="connsiteX115" fmla="*/ 181692 w 680392"/>
                  <a:gd name="connsiteY115" fmla="*/ 121033 h 210349"/>
                  <a:gd name="connsiteX116" fmla="*/ 170484 w 680392"/>
                  <a:gd name="connsiteY116" fmla="*/ 110429 h 210349"/>
                  <a:gd name="connsiteX117" fmla="*/ 196474 w 680392"/>
                  <a:gd name="connsiteY117" fmla="*/ 92717 h 210349"/>
                  <a:gd name="connsiteX118" fmla="*/ 216725 w 680392"/>
                  <a:gd name="connsiteY118" fmla="*/ 69231 h 210349"/>
                  <a:gd name="connsiteX119" fmla="*/ 180794 w 680392"/>
                  <a:gd name="connsiteY119" fmla="*/ 69231 h 210349"/>
                  <a:gd name="connsiteX120" fmla="*/ 143091 w 680392"/>
                  <a:gd name="connsiteY120" fmla="*/ 2424 h 210349"/>
                  <a:gd name="connsiteX121" fmla="*/ 160376 w 680392"/>
                  <a:gd name="connsiteY121" fmla="*/ 21091 h 210349"/>
                  <a:gd name="connsiteX122" fmla="*/ 174871 w 680392"/>
                  <a:gd name="connsiteY122" fmla="*/ 39448 h 210349"/>
                  <a:gd name="connsiteX123" fmla="*/ 149446 w 680392"/>
                  <a:gd name="connsiteY123" fmla="*/ 58505 h 210349"/>
                  <a:gd name="connsiteX124" fmla="*/ 136243 w 680392"/>
                  <a:gd name="connsiteY124" fmla="*/ 39388 h 210349"/>
                  <a:gd name="connsiteX125" fmla="*/ 119425 w 680392"/>
                  <a:gd name="connsiteY125" fmla="*/ 19281 h 210349"/>
                  <a:gd name="connsiteX126" fmla="*/ 0 w 680392"/>
                  <a:gd name="connsiteY126" fmla="*/ 220 h 210349"/>
                  <a:gd name="connsiteX127" fmla="*/ 74504 w 680392"/>
                  <a:gd name="connsiteY127" fmla="*/ 220 h 210349"/>
                  <a:gd name="connsiteX128" fmla="*/ 74504 w 680392"/>
                  <a:gd name="connsiteY128" fmla="*/ 28706 h 210349"/>
                  <a:gd name="connsiteX129" fmla="*/ 31336 w 680392"/>
                  <a:gd name="connsiteY129" fmla="*/ 28706 h 210349"/>
                  <a:gd name="connsiteX130" fmla="*/ 31336 w 680392"/>
                  <a:gd name="connsiteY130" fmla="*/ 139366 h 210349"/>
                  <a:gd name="connsiteX131" fmla="*/ 0 w 680392"/>
                  <a:gd name="connsiteY131" fmla="*/ 139366 h 210349"/>
                  <a:gd name="connsiteX132" fmla="*/ 390267 w 680392"/>
                  <a:gd name="connsiteY132" fmla="*/ 0 h 210349"/>
                  <a:gd name="connsiteX133" fmla="*/ 420726 w 680392"/>
                  <a:gd name="connsiteY133" fmla="*/ 5478 h 210349"/>
                  <a:gd name="connsiteX134" fmla="*/ 418946 w 680392"/>
                  <a:gd name="connsiteY134" fmla="*/ 14134 h 210349"/>
                  <a:gd name="connsiteX135" fmla="*/ 417001 w 680392"/>
                  <a:gd name="connsiteY135" fmla="*/ 22790 h 210349"/>
                  <a:gd name="connsiteX136" fmla="*/ 445049 w 680392"/>
                  <a:gd name="connsiteY136" fmla="*/ 22790 h 210349"/>
                  <a:gd name="connsiteX137" fmla="*/ 445049 w 680392"/>
                  <a:gd name="connsiteY137" fmla="*/ 52810 h 210349"/>
                  <a:gd name="connsiteX138" fmla="*/ 408455 w 680392"/>
                  <a:gd name="connsiteY138" fmla="*/ 52810 h 210349"/>
                  <a:gd name="connsiteX139" fmla="*/ 405606 w 680392"/>
                  <a:gd name="connsiteY139" fmla="*/ 60918 h 210349"/>
                  <a:gd name="connsiteX140" fmla="*/ 431244 w 680392"/>
                  <a:gd name="connsiteY140" fmla="*/ 60918 h 210349"/>
                  <a:gd name="connsiteX141" fmla="*/ 431244 w 680392"/>
                  <a:gd name="connsiteY141" fmla="*/ 90281 h 210349"/>
                  <a:gd name="connsiteX142" fmla="*/ 441105 w 680392"/>
                  <a:gd name="connsiteY142" fmla="*/ 90281 h 210349"/>
                  <a:gd name="connsiteX143" fmla="*/ 441105 w 680392"/>
                  <a:gd name="connsiteY143" fmla="*/ 118768 h 210349"/>
                  <a:gd name="connsiteX144" fmla="*/ 431244 w 680392"/>
                  <a:gd name="connsiteY144" fmla="*/ 118768 h 210349"/>
                  <a:gd name="connsiteX145" fmla="*/ 431244 w 680392"/>
                  <a:gd name="connsiteY145" fmla="*/ 135646 h 210349"/>
                  <a:gd name="connsiteX146" fmla="*/ 443953 w 680392"/>
                  <a:gd name="connsiteY146" fmla="*/ 133895 h 210349"/>
                  <a:gd name="connsiteX147" fmla="*/ 445488 w 680392"/>
                  <a:gd name="connsiteY147" fmla="*/ 161059 h 210349"/>
                  <a:gd name="connsiteX148" fmla="*/ 431244 w 680392"/>
                  <a:gd name="connsiteY148" fmla="*/ 163689 h 210349"/>
                  <a:gd name="connsiteX149" fmla="*/ 431244 w 680392"/>
                  <a:gd name="connsiteY149" fmla="*/ 207953 h 210349"/>
                  <a:gd name="connsiteX150" fmla="*/ 402319 w 680392"/>
                  <a:gd name="connsiteY150" fmla="*/ 207953 h 210349"/>
                  <a:gd name="connsiteX151" fmla="*/ 402319 w 680392"/>
                  <a:gd name="connsiteY151" fmla="*/ 168948 h 210349"/>
                  <a:gd name="connsiteX152" fmla="*/ 382734 w 680392"/>
                  <a:gd name="connsiteY152" fmla="*/ 172207 h 210349"/>
                  <a:gd name="connsiteX153" fmla="*/ 364629 w 680392"/>
                  <a:gd name="connsiteY153" fmla="*/ 175302 h 210349"/>
                  <a:gd name="connsiteX154" fmla="*/ 358494 w 680392"/>
                  <a:gd name="connsiteY154" fmla="*/ 144837 h 210349"/>
                  <a:gd name="connsiteX155" fmla="*/ 378681 w 680392"/>
                  <a:gd name="connsiteY155" fmla="*/ 142540 h 210349"/>
                  <a:gd name="connsiteX156" fmla="*/ 402319 w 680392"/>
                  <a:gd name="connsiteY156" fmla="*/ 139585 h 210349"/>
                  <a:gd name="connsiteX157" fmla="*/ 402319 w 680392"/>
                  <a:gd name="connsiteY157" fmla="*/ 118768 h 210349"/>
                  <a:gd name="connsiteX158" fmla="*/ 386104 w 680392"/>
                  <a:gd name="connsiteY158" fmla="*/ 118768 h 210349"/>
                  <a:gd name="connsiteX159" fmla="*/ 375723 w 680392"/>
                  <a:gd name="connsiteY159" fmla="*/ 119700 h 210349"/>
                  <a:gd name="connsiteX160" fmla="*/ 368793 w 680392"/>
                  <a:gd name="connsiteY160" fmla="*/ 122278 h 210349"/>
                  <a:gd name="connsiteX161" fmla="*/ 364739 w 680392"/>
                  <a:gd name="connsiteY161" fmla="*/ 109648 h 210349"/>
                  <a:gd name="connsiteX162" fmla="*/ 359370 w 680392"/>
                  <a:gd name="connsiteY162" fmla="*/ 95540 h 210349"/>
                  <a:gd name="connsiteX163" fmla="*/ 365807 w 680392"/>
                  <a:gd name="connsiteY163" fmla="*/ 90145 h 210349"/>
                  <a:gd name="connsiteX164" fmla="*/ 371422 w 680392"/>
                  <a:gd name="connsiteY164" fmla="*/ 78668 h 210349"/>
                  <a:gd name="connsiteX165" fmla="*/ 374901 w 680392"/>
                  <a:gd name="connsiteY165" fmla="*/ 68780 h 210349"/>
                  <a:gd name="connsiteX166" fmla="*/ 379530 w 680392"/>
                  <a:gd name="connsiteY166" fmla="*/ 52810 h 210349"/>
                  <a:gd name="connsiteX167" fmla="*/ 361123 w 680392"/>
                  <a:gd name="connsiteY167" fmla="*/ 52810 h 210349"/>
                  <a:gd name="connsiteX168" fmla="*/ 361123 w 680392"/>
                  <a:gd name="connsiteY168" fmla="*/ 22790 h 210349"/>
                  <a:gd name="connsiteX169" fmla="*/ 386542 w 680392"/>
                  <a:gd name="connsiteY169" fmla="*/ 22790 h 210349"/>
                  <a:gd name="connsiteX170" fmla="*/ 388651 w 680392"/>
                  <a:gd name="connsiteY170" fmla="*/ 11395 h 210349"/>
                  <a:gd name="connsiteX171" fmla="*/ 390267 w 680392"/>
                  <a:gd name="connsiteY171" fmla="*/ 0 h 210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680392" h="210349">
                    <a:moveTo>
                      <a:pt x="483177" y="150528"/>
                    </a:moveTo>
                    <a:lnTo>
                      <a:pt x="483177" y="160621"/>
                    </a:lnTo>
                    <a:cubicBezTo>
                      <a:pt x="489103" y="160279"/>
                      <a:pt x="495165" y="159868"/>
                      <a:pt x="501365" y="159388"/>
                    </a:cubicBezTo>
                    <a:cubicBezTo>
                      <a:pt x="507565" y="158910"/>
                      <a:pt x="513846" y="158444"/>
                      <a:pt x="520210" y="157992"/>
                    </a:cubicBezTo>
                    <a:lnTo>
                      <a:pt x="520210" y="150528"/>
                    </a:lnTo>
                    <a:close/>
                    <a:moveTo>
                      <a:pt x="483177" y="121165"/>
                    </a:moveTo>
                    <a:lnTo>
                      <a:pt x="483177" y="128861"/>
                    </a:lnTo>
                    <a:lnTo>
                      <a:pt x="520210" y="128861"/>
                    </a:lnTo>
                    <a:lnTo>
                      <a:pt x="520210" y="121165"/>
                    </a:lnTo>
                    <a:close/>
                    <a:moveTo>
                      <a:pt x="483177" y="91144"/>
                    </a:moveTo>
                    <a:lnTo>
                      <a:pt x="483177" y="99498"/>
                    </a:lnTo>
                    <a:lnTo>
                      <a:pt x="520210" y="99498"/>
                    </a:lnTo>
                    <a:lnTo>
                      <a:pt x="520210" y="91144"/>
                    </a:lnTo>
                    <a:close/>
                    <a:moveTo>
                      <a:pt x="402319" y="70560"/>
                    </a:moveTo>
                    <a:cubicBezTo>
                      <a:pt x="401109" y="73970"/>
                      <a:pt x="399858" y="77339"/>
                      <a:pt x="398566" y="80667"/>
                    </a:cubicBezTo>
                    <a:cubicBezTo>
                      <a:pt x="397275" y="83995"/>
                      <a:pt x="395969" y="87200"/>
                      <a:pt x="394650" y="90281"/>
                    </a:cubicBezTo>
                    <a:lnTo>
                      <a:pt x="402319" y="90281"/>
                    </a:lnTo>
                    <a:close/>
                    <a:moveTo>
                      <a:pt x="649057" y="69245"/>
                    </a:moveTo>
                    <a:lnTo>
                      <a:pt x="680392" y="69245"/>
                    </a:lnTo>
                    <a:lnTo>
                      <a:pt x="680392" y="208391"/>
                    </a:lnTo>
                    <a:lnTo>
                      <a:pt x="605889" y="208391"/>
                    </a:lnTo>
                    <a:lnTo>
                      <a:pt x="605889" y="179904"/>
                    </a:lnTo>
                    <a:lnTo>
                      <a:pt x="649057" y="179904"/>
                    </a:lnTo>
                    <a:close/>
                    <a:moveTo>
                      <a:pt x="443296" y="65752"/>
                    </a:moveTo>
                    <a:lnTo>
                      <a:pt x="563817" y="65752"/>
                    </a:lnTo>
                    <a:lnTo>
                      <a:pt x="563817" y="91144"/>
                    </a:lnTo>
                    <a:lnTo>
                      <a:pt x="549573" y="91144"/>
                    </a:lnTo>
                    <a:lnTo>
                      <a:pt x="549573" y="155584"/>
                    </a:lnTo>
                    <a:lnTo>
                      <a:pt x="566227" y="154266"/>
                    </a:lnTo>
                    <a:lnTo>
                      <a:pt x="566227" y="180230"/>
                    </a:lnTo>
                    <a:lnTo>
                      <a:pt x="549573" y="181767"/>
                    </a:lnTo>
                    <a:lnTo>
                      <a:pt x="549573" y="208172"/>
                    </a:lnTo>
                    <a:lnTo>
                      <a:pt x="520210" y="208172"/>
                    </a:lnTo>
                    <a:lnTo>
                      <a:pt x="520210" y="184506"/>
                    </a:lnTo>
                    <a:cubicBezTo>
                      <a:pt x="506199" y="185725"/>
                      <a:pt x="492750" y="186903"/>
                      <a:pt x="479863" y="188040"/>
                    </a:cubicBezTo>
                    <a:cubicBezTo>
                      <a:pt x="466976" y="189176"/>
                      <a:pt x="455225" y="190190"/>
                      <a:pt x="444611" y="191080"/>
                    </a:cubicBezTo>
                    <a:lnTo>
                      <a:pt x="440009" y="163470"/>
                    </a:lnTo>
                    <a:lnTo>
                      <a:pt x="454034" y="162593"/>
                    </a:lnTo>
                    <a:lnTo>
                      <a:pt x="454034" y="91144"/>
                    </a:lnTo>
                    <a:lnTo>
                      <a:pt x="443296" y="91144"/>
                    </a:lnTo>
                    <a:close/>
                    <a:moveTo>
                      <a:pt x="271486" y="29131"/>
                    </a:moveTo>
                    <a:lnTo>
                      <a:pt x="271486" y="44497"/>
                    </a:lnTo>
                    <a:lnTo>
                      <a:pt x="284442" y="44497"/>
                    </a:lnTo>
                    <a:lnTo>
                      <a:pt x="284442" y="29131"/>
                    </a:lnTo>
                    <a:close/>
                    <a:moveTo>
                      <a:pt x="239275" y="29131"/>
                    </a:moveTo>
                    <a:lnTo>
                      <a:pt x="239275" y="44497"/>
                    </a:lnTo>
                    <a:lnTo>
                      <a:pt x="251792" y="44497"/>
                    </a:lnTo>
                    <a:lnTo>
                      <a:pt x="251792" y="29131"/>
                    </a:lnTo>
                    <a:close/>
                    <a:moveTo>
                      <a:pt x="207282" y="29131"/>
                    </a:moveTo>
                    <a:lnTo>
                      <a:pt x="207282" y="44497"/>
                    </a:lnTo>
                    <a:lnTo>
                      <a:pt x="219580" y="44497"/>
                    </a:lnTo>
                    <a:lnTo>
                      <a:pt x="219580" y="29131"/>
                    </a:lnTo>
                    <a:close/>
                    <a:moveTo>
                      <a:pt x="482301" y="28255"/>
                    </a:moveTo>
                    <a:lnTo>
                      <a:pt x="482301" y="37047"/>
                    </a:lnTo>
                    <a:lnTo>
                      <a:pt x="521305" y="37047"/>
                    </a:lnTo>
                    <a:lnTo>
                      <a:pt x="521305" y="28255"/>
                    </a:lnTo>
                    <a:close/>
                    <a:moveTo>
                      <a:pt x="453376" y="6369"/>
                    </a:moveTo>
                    <a:lnTo>
                      <a:pt x="552203" y="6369"/>
                    </a:lnTo>
                    <a:lnTo>
                      <a:pt x="552203" y="58933"/>
                    </a:lnTo>
                    <a:lnTo>
                      <a:pt x="453376" y="58933"/>
                    </a:lnTo>
                    <a:close/>
                    <a:moveTo>
                      <a:pt x="180794" y="4616"/>
                    </a:moveTo>
                    <a:lnTo>
                      <a:pt x="312463" y="4616"/>
                    </a:lnTo>
                    <a:lnTo>
                      <a:pt x="312463" y="69231"/>
                    </a:lnTo>
                    <a:lnTo>
                      <a:pt x="237962" y="69231"/>
                    </a:lnTo>
                    <a:lnTo>
                      <a:pt x="248059" y="72305"/>
                    </a:lnTo>
                    <a:cubicBezTo>
                      <a:pt x="247171" y="74067"/>
                      <a:pt x="246201" y="75814"/>
                      <a:pt x="245149" y="77548"/>
                    </a:cubicBezTo>
                    <a:cubicBezTo>
                      <a:pt x="244096" y="79282"/>
                      <a:pt x="243017" y="80974"/>
                      <a:pt x="241909" y="82625"/>
                    </a:cubicBezTo>
                    <a:lnTo>
                      <a:pt x="282246" y="82625"/>
                    </a:lnTo>
                    <a:lnTo>
                      <a:pt x="287726" y="81528"/>
                    </a:lnTo>
                    <a:lnTo>
                      <a:pt x="307866" y="90943"/>
                    </a:lnTo>
                    <a:cubicBezTo>
                      <a:pt x="298754" y="113305"/>
                      <a:pt x="285282" y="131136"/>
                      <a:pt x="267451" y="144438"/>
                    </a:cubicBezTo>
                    <a:cubicBezTo>
                      <a:pt x="249621" y="157738"/>
                      <a:pt x="228908" y="167739"/>
                      <a:pt x="205311" y="174440"/>
                    </a:cubicBezTo>
                    <a:cubicBezTo>
                      <a:pt x="210373" y="175079"/>
                      <a:pt x="215718" y="175499"/>
                      <a:pt x="221347" y="175700"/>
                    </a:cubicBezTo>
                    <a:cubicBezTo>
                      <a:pt x="226975" y="175901"/>
                      <a:pt x="232806" y="175992"/>
                      <a:pt x="238837" y="175974"/>
                    </a:cubicBezTo>
                    <a:cubicBezTo>
                      <a:pt x="246553" y="175971"/>
                      <a:pt x="255432" y="175733"/>
                      <a:pt x="265474" y="175259"/>
                    </a:cubicBezTo>
                    <a:cubicBezTo>
                      <a:pt x="275515" y="174786"/>
                      <a:pt x="285593" y="174093"/>
                      <a:pt x="295704" y="173182"/>
                    </a:cubicBezTo>
                    <a:cubicBezTo>
                      <a:pt x="305817" y="172269"/>
                      <a:pt x="314836" y="171155"/>
                      <a:pt x="322762" y="169837"/>
                    </a:cubicBezTo>
                    <a:cubicBezTo>
                      <a:pt x="320767" y="174529"/>
                      <a:pt x="318786" y="180150"/>
                      <a:pt x="316818" y="186700"/>
                    </a:cubicBezTo>
                    <a:cubicBezTo>
                      <a:pt x="314851" y="193251"/>
                      <a:pt x="313691" y="198870"/>
                      <a:pt x="313339" y="203559"/>
                    </a:cubicBezTo>
                    <a:cubicBezTo>
                      <a:pt x="307682" y="203936"/>
                      <a:pt x="300482" y="204325"/>
                      <a:pt x="291737" y="204727"/>
                    </a:cubicBezTo>
                    <a:cubicBezTo>
                      <a:pt x="282992" y="205128"/>
                      <a:pt x="273808" y="205468"/>
                      <a:pt x="264184" y="205748"/>
                    </a:cubicBezTo>
                    <a:cubicBezTo>
                      <a:pt x="254560" y="206028"/>
                      <a:pt x="245600" y="206174"/>
                      <a:pt x="237305" y="206186"/>
                    </a:cubicBezTo>
                    <a:cubicBezTo>
                      <a:pt x="222902" y="206259"/>
                      <a:pt x="210569" y="205456"/>
                      <a:pt x="200307" y="203778"/>
                    </a:cubicBezTo>
                    <a:cubicBezTo>
                      <a:pt x="190045" y="202100"/>
                      <a:pt x="180835" y="199107"/>
                      <a:pt x="172678" y="194802"/>
                    </a:cubicBezTo>
                    <a:cubicBezTo>
                      <a:pt x="167398" y="191887"/>
                      <a:pt x="162777" y="189123"/>
                      <a:pt x="158814" y="186510"/>
                    </a:cubicBezTo>
                    <a:cubicBezTo>
                      <a:pt x="154851" y="183896"/>
                      <a:pt x="151655" y="182500"/>
                      <a:pt x="149226" y="182323"/>
                    </a:cubicBezTo>
                    <a:cubicBezTo>
                      <a:pt x="147300" y="182446"/>
                      <a:pt x="145212" y="183976"/>
                      <a:pt x="142961" y="186912"/>
                    </a:cubicBezTo>
                    <a:cubicBezTo>
                      <a:pt x="140710" y="189849"/>
                      <a:pt x="138459" y="193455"/>
                      <a:pt x="136209" y="197730"/>
                    </a:cubicBezTo>
                    <a:cubicBezTo>
                      <a:pt x="133958" y="202005"/>
                      <a:pt x="131869" y="206212"/>
                      <a:pt x="129943" y="210349"/>
                    </a:cubicBezTo>
                    <a:lnTo>
                      <a:pt x="108031" y="178819"/>
                    </a:lnTo>
                    <a:cubicBezTo>
                      <a:pt x="113020" y="173210"/>
                      <a:pt x="118106" y="168435"/>
                      <a:pt x="123287" y="164494"/>
                    </a:cubicBezTo>
                    <a:cubicBezTo>
                      <a:pt x="128469" y="160554"/>
                      <a:pt x="133390" y="157587"/>
                      <a:pt x="138051" y="155591"/>
                    </a:cubicBezTo>
                    <a:lnTo>
                      <a:pt x="138051" y="101238"/>
                    </a:lnTo>
                    <a:lnTo>
                      <a:pt x="115262" y="101238"/>
                    </a:lnTo>
                    <a:lnTo>
                      <a:pt x="115262" y="72094"/>
                    </a:lnTo>
                    <a:lnTo>
                      <a:pt x="168509" y="72094"/>
                    </a:lnTo>
                    <a:lnTo>
                      <a:pt x="168509" y="161067"/>
                    </a:lnTo>
                    <a:cubicBezTo>
                      <a:pt x="169721" y="161830"/>
                      <a:pt x="171028" y="162606"/>
                      <a:pt x="172431" y="163396"/>
                    </a:cubicBezTo>
                    <a:cubicBezTo>
                      <a:pt x="173834" y="164186"/>
                      <a:pt x="175305" y="165018"/>
                      <a:pt x="176846" y="165890"/>
                    </a:cubicBezTo>
                    <a:cubicBezTo>
                      <a:pt x="179490" y="167420"/>
                      <a:pt x="182366" y="168744"/>
                      <a:pt x="185472" y="169863"/>
                    </a:cubicBezTo>
                    <a:cubicBezTo>
                      <a:pt x="188579" y="170982"/>
                      <a:pt x="191836" y="171923"/>
                      <a:pt x="195242" y="172686"/>
                    </a:cubicBezTo>
                    <a:cubicBezTo>
                      <a:pt x="193327" y="169073"/>
                      <a:pt x="191138" y="165392"/>
                      <a:pt x="188675" y="161643"/>
                    </a:cubicBezTo>
                    <a:cubicBezTo>
                      <a:pt x="186212" y="157893"/>
                      <a:pt x="183805" y="154705"/>
                      <a:pt x="181451" y="152079"/>
                    </a:cubicBezTo>
                    <a:cubicBezTo>
                      <a:pt x="188245" y="150659"/>
                      <a:pt x="194851" y="148951"/>
                      <a:pt x="201268" y="146955"/>
                    </a:cubicBezTo>
                    <a:cubicBezTo>
                      <a:pt x="207684" y="144960"/>
                      <a:pt x="213861" y="142649"/>
                      <a:pt x="219799" y="140023"/>
                    </a:cubicBezTo>
                    <a:cubicBezTo>
                      <a:pt x="217470" y="137817"/>
                      <a:pt x="215101" y="135652"/>
                      <a:pt x="212690" y="133529"/>
                    </a:cubicBezTo>
                    <a:cubicBezTo>
                      <a:pt x="210280" y="131405"/>
                      <a:pt x="207966" y="129404"/>
                      <a:pt x="205749" y="127527"/>
                    </a:cubicBezTo>
                    <a:lnTo>
                      <a:pt x="227458" y="109990"/>
                    </a:lnTo>
                    <a:cubicBezTo>
                      <a:pt x="230266" y="112118"/>
                      <a:pt x="233349" y="114493"/>
                      <a:pt x="236708" y="117115"/>
                    </a:cubicBezTo>
                    <a:cubicBezTo>
                      <a:pt x="240067" y="119736"/>
                      <a:pt x="243265" y="122330"/>
                      <a:pt x="246302" y="124897"/>
                    </a:cubicBezTo>
                    <a:cubicBezTo>
                      <a:pt x="249821" y="122257"/>
                      <a:pt x="253146" y="119426"/>
                      <a:pt x="256276" y="116403"/>
                    </a:cubicBezTo>
                    <a:cubicBezTo>
                      <a:pt x="259405" y="113379"/>
                      <a:pt x="262287" y="110218"/>
                      <a:pt x="264921" y="106921"/>
                    </a:cubicBezTo>
                    <a:lnTo>
                      <a:pt x="222425" y="106921"/>
                    </a:lnTo>
                    <a:cubicBezTo>
                      <a:pt x="217676" y="111973"/>
                      <a:pt x="212696" y="116612"/>
                      <a:pt x="207485" y="120841"/>
                    </a:cubicBezTo>
                    <a:cubicBezTo>
                      <a:pt x="202274" y="125071"/>
                      <a:pt x="197026" y="128833"/>
                      <a:pt x="191740" y="132131"/>
                    </a:cubicBezTo>
                    <a:cubicBezTo>
                      <a:pt x="189227" y="129048"/>
                      <a:pt x="185877" y="125349"/>
                      <a:pt x="181692" y="121033"/>
                    </a:cubicBezTo>
                    <a:cubicBezTo>
                      <a:pt x="177505" y="116717"/>
                      <a:pt x="173770" y="113182"/>
                      <a:pt x="170484" y="110429"/>
                    </a:cubicBezTo>
                    <a:cubicBezTo>
                      <a:pt x="179793" y="105744"/>
                      <a:pt x="188456" y="99840"/>
                      <a:pt x="196474" y="92717"/>
                    </a:cubicBezTo>
                    <a:cubicBezTo>
                      <a:pt x="204493" y="85594"/>
                      <a:pt x="211243" y="77765"/>
                      <a:pt x="216725" y="69231"/>
                    </a:cubicBezTo>
                    <a:lnTo>
                      <a:pt x="180794" y="69231"/>
                    </a:lnTo>
                    <a:close/>
                    <a:moveTo>
                      <a:pt x="143091" y="2424"/>
                    </a:moveTo>
                    <a:cubicBezTo>
                      <a:pt x="148592" y="8098"/>
                      <a:pt x="154353" y="14320"/>
                      <a:pt x="160376" y="21091"/>
                    </a:cubicBezTo>
                    <a:cubicBezTo>
                      <a:pt x="166398" y="27861"/>
                      <a:pt x="171230" y="33980"/>
                      <a:pt x="174871" y="39448"/>
                    </a:cubicBezTo>
                    <a:lnTo>
                      <a:pt x="149446" y="58505"/>
                    </a:lnTo>
                    <a:cubicBezTo>
                      <a:pt x="146359" y="52932"/>
                      <a:pt x="141959" y="46559"/>
                      <a:pt x="136243" y="39388"/>
                    </a:cubicBezTo>
                    <a:cubicBezTo>
                      <a:pt x="130527" y="32217"/>
                      <a:pt x="124922" y="25515"/>
                      <a:pt x="119425" y="19281"/>
                    </a:cubicBezTo>
                    <a:close/>
                    <a:moveTo>
                      <a:pt x="0" y="220"/>
                    </a:moveTo>
                    <a:lnTo>
                      <a:pt x="74504" y="220"/>
                    </a:lnTo>
                    <a:lnTo>
                      <a:pt x="74504" y="28706"/>
                    </a:lnTo>
                    <a:lnTo>
                      <a:pt x="31336" y="28706"/>
                    </a:lnTo>
                    <a:lnTo>
                      <a:pt x="31336" y="139366"/>
                    </a:lnTo>
                    <a:lnTo>
                      <a:pt x="0" y="139366"/>
                    </a:lnTo>
                    <a:close/>
                    <a:moveTo>
                      <a:pt x="390267" y="0"/>
                    </a:moveTo>
                    <a:lnTo>
                      <a:pt x="420726" y="5478"/>
                    </a:lnTo>
                    <a:cubicBezTo>
                      <a:pt x="420174" y="8337"/>
                      <a:pt x="419580" y="11222"/>
                      <a:pt x="418946" y="14134"/>
                    </a:cubicBezTo>
                    <a:cubicBezTo>
                      <a:pt x="418311" y="17047"/>
                      <a:pt x="417662" y="19932"/>
                      <a:pt x="417001" y="22790"/>
                    </a:cubicBezTo>
                    <a:lnTo>
                      <a:pt x="445049" y="22790"/>
                    </a:lnTo>
                    <a:lnTo>
                      <a:pt x="445049" y="52810"/>
                    </a:lnTo>
                    <a:lnTo>
                      <a:pt x="408455" y="52810"/>
                    </a:lnTo>
                    <a:lnTo>
                      <a:pt x="405606" y="60918"/>
                    </a:lnTo>
                    <a:lnTo>
                      <a:pt x="431244" y="60918"/>
                    </a:lnTo>
                    <a:lnTo>
                      <a:pt x="431244" y="90281"/>
                    </a:lnTo>
                    <a:lnTo>
                      <a:pt x="441105" y="90281"/>
                    </a:lnTo>
                    <a:lnTo>
                      <a:pt x="441105" y="118768"/>
                    </a:lnTo>
                    <a:lnTo>
                      <a:pt x="431244" y="118768"/>
                    </a:lnTo>
                    <a:lnTo>
                      <a:pt x="431244" y="135646"/>
                    </a:lnTo>
                    <a:lnTo>
                      <a:pt x="443953" y="133895"/>
                    </a:lnTo>
                    <a:lnTo>
                      <a:pt x="445488" y="161059"/>
                    </a:lnTo>
                    <a:lnTo>
                      <a:pt x="431244" y="163689"/>
                    </a:lnTo>
                    <a:lnTo>
                      <a:pt x="431244" y="207953"/>
                    </a:lnTo>
                    <a:lnTo>
                      <a:pt x="402319" y="207953"/>
                    </a:lnTo>
                    <a:lnTo>
                      <a:pt x="402319" y="168948"/>
                    </a:lnTo>
                    <a:cubicBezTo>
                      <a:pt x="395613" y="170049"/>
                      <a:pt x="389085" y="171135"/>
                      <a:pt x="382734" y="172207"/>
                    </a:cubicBezTo>
                    <a:cubicBezTo>
                      <a:pt x="376385" y="173280"/>
                      <a:pt x="370349" y="174312"/>
                      <a:pt x="364629" y="175302"/>
                    </a:cubicBezTo>
                    <a:lnTo>
                      <a:pt x="358494" y="144837"/>
                    </a:lnTo>
                    <a:cubicBezTo>
                      <a:pt x="364551" y="144181"/>
                      <a:pt x="371280" y="143415"/>
                      <a:pt x="378681" y="142540"/>
                    </a:cubicBezTo>
                    <a:cubicBezTo>
                      <a:pt x="386081" y="141664"/>
                      <a:pt x="393960" y="140679"/>
                      <a:pt x="402319" y="139585"/>
                    </a:cubicBezTo>
                    <a:lnTo>
                      <a:pt x="402319" y="118768"/>
                    </a:lnTo>
                    <a:lnTo>
                      <a:pt x="386104" y="118768"/>
                    </a:lnTo>
                    <a:cubicBezTo>
                      <a:pt x="382629" y="118777"/>
                      <a:pt x="379169" y="119088"/>
                      <a:pt x="375723" y="119700"/>
                    </a:cubicBezTo>
                    <a:cubicBezTo>
                      <a:pt x="372276" y="120313"/>
                      <a:pt x="369966" y="121173"/>
                      <a:pt x="368793" y="122278"/>
                    </a:cubicBezTo>
                    <a:cubicBezTo>
                      <a:pt x="367935" y="119231"/>
                      <a:pt x="366583" y="115021"/>
                      <a:pt x="364739" y="109648"/>
                    </a:cubicBezTo>
                    <a:cubicBezTo>
                      <a:pt x="362894" y="104274"/>
                      <a:pt x="361105" y="99571"/>
                      <a:pt x="359370" y="95540"/>
                    </a:cubicBezTo>
                    <a:cubicBezTo>
                      <a:pt x="361831" y="94769"/>
                      <a:pt x="363976" y="92970"/>
                      <a:pt x="365807" y="90145"/>
                    </a:cubicBezTo>
                    <a:cubicBezTo>
                      <a:pt x="367638" y="87318"/>
                      <a:pt x="369509" y="83493"/>
                      <a:pt x="371422" y="78668"/>
                    </a:cubicBezTo>
                    <a:cubicBezTo>
                      <a:pt x="372321" y="76535"/>
                      <a:pt x="373481" y="73239"/>
                      <a:pt x="374901" y="68780"/>
                    </a:cubicBezTo>
                    <a:cubicBezTo>
                      <a:pt x="376321" y="64319"/>
                      <a:pt x="377864" y="58996"/>
                      <a:pt x="379530" y="52810"/>
                    </a:cubicBezTo>
                    <a:lnTo>
                      <a:pt x="361123" y="52810"/>
                    </a:lnTo>
                    <a:lnTo>
                      <a:pt x="361123" y="22790"/>
                    </a:lnTo>
                    <a:lnTo>
                      <a:pt x="386542" y="22790"/>
                    </a:lnTo>
                    <a:cubicBezTo>
                      <a:pt x="387314" y="19047"/>
                      <a:pt x="388017" y="15248"/>
                      <a:pt x="388651" y="11395"/>
                    </a:cubicBezTo>
                    <a:cubicBezTo>
                      <a:pt x="389286" y="7542"/>
                      <a:pt x="389824" y="3744"/>
                      <a:pt x="390267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06" name="文本框 105">
            <a:extLst>
              <a:ext uri="{FF2B5EF4-FFF2-40B4-BE49-F238E27FC236}">
                <a16:creationId xmlns:a16="http://schemas.microsoft.com/office/drawing/2014/main" id="{20EC6EC2-2DBE-4753-A008-414B34E8A0B2}"/>
              </a:ext>
            </a:extLst>
          </p:cNvPr>
          <p:cNvSpPr txBox="1"/>
          <p:nvPr/>
        </p:nvSpPr>
        <p:spPr>
          <a:xfrm>
            <a:off x="2246514" y="5745169"/>
            <a:ext cx="1334840" cy="152385"/>
          </a:xfrm>
          <a:custGeom>
            <a:avLst/>
            <a:gdLst/>
            <a:ahLst/>
            <a:cxnLst/>
            <a:rect l="l" t="t" r="r" b="b"/>
            <a:pathLst>
              <a:path w="2052266" h="234286">
                <a:moveTo>
                  <a:pt x="368641" y="144475"/>
                </a:moveTo>
                <a:cubicBezTo>
                  <a:pt x="374814" y="144618"/>
                  <a:pt x="379830" y="146730"/>
                  <a:pt x="383690" y="150813"/>
                </a:cubicBezTo>
                <a:cubicBezTo>
                  <a:pt x="387550" y="154895"/>
                  <a:pt x="389539" y="160088"/>
                  <a:pt x="389658" y="166392"/>
                </a:cubicBezTo>
                <a:cubicBezTo>
                  <a:pt x="389539" y="172707"/>
                  <a:pt x="387550" y="177907"/>
                  <a:pt x="383690" y="181994"/>
                </a:cubicBezTo>
                <a:cubicBezTo>
                  <a:pt x="379830" y="186080"/>
                  <a:pt x="374814" y="188194"/>
                  <a:pt x="368641" y="188337"/>
                </a:cubicBezTo>
                <a:cubicBezTo>
                  <a:pt x="362578" y="188194"/>
                  <a:pt x="357628" y="186080"/>
                  <a:pt x="353793" y="181996"/>
                </a:cubicBezTo>
                <a:cubicBezTo>
                  <a:pt x="349957" y="177911"/>
                  <a:pt x="347977" y="172714"/>
                  <a:pt x="347853" y="166406"/>
                </a:cubicBezTo>
                <a:cubicBezTo>
                  <a:pt x="347977" y="160095"/>
                  <a:pt x="349957" y="154898"/>
                  <a:pt x="353793" y="150814"/>
                </a:cubicBezTo>
                <a:cubicBezTo>
                  <a:pt x="357628" y="146731"/>
                  <a:pt x="362578" y="144618"/>
                  <a:pt x="368641" y="144475"/>
                </a:cubicBezTo>
                <a:close/>
                <a:moveTo>
                  <a:pt x="693115" y="123659"/>
                </a:moveTo>
                <a:cubicBezTo>
                  <a:pt x="677769" y="125745"/>
                  <a:pt x="666942" y="128833"/>
                  <a:pt x="660632" y="132920"/>
                </a:cubicBezTo>
                <a:cubicBezTo>
                  <a:pt x="654322" y="137008"/>
                  <a:pt x="651272" y="141924"/>
                  <a:pt x="651481" y="147670"/>
                </a:cubicBezTo>
                <a:cubicBezTo>
                  <a:pt x="651572" y="152672"/>
                  <a:pt x="653164" y="156331"/>
                  <a:pt x="656257" y="158647"/>
                </a:cubicBezTo>
                <a:cubicBezTo>
                  <a:pt x="659350" y="160962"/>
                  <a:pt x="663401" y="162106"/>
                  <a:pt x="668409" y="162077"/>
                </a:cubicBezTo>
                <a:cubicBezTo>
                  <a:pt x="673142" y="162053"/>
                  <a:pt x="677460" y="160957"/>
                  <a:pt x="681363" y="158790"/>
                </a:cubicBezTo>
                <a:cubicBezTo>
                  <a:pt x="685266" y="156622"/>
                  <a:pt x="689183" y="153525"/>
                  <a:pt x="693115" y="149500"/>
                </a:cubicBezTo>
                <a:close/>
                <a:moveTo>
                  <a:pt x="1837168" y="81581"/>
                </a:moveTo>
                <a:cubicBezTo>
                  <a:pt x="1832865" y="81576"/>
                  <a:pt x="1828662" y="82672"/>
                  <a:pt x="1824559" y="84868"/>
                </a:cubicBezTo>
                <a:cubicBezTo>
                  <a:pt x="1820456" y="87064"/>
                  <a:pt x="1816196" y="90390"/>
                  <a:pt x="1811779" y="94844"/>
                </a:cubicBezTo>
                <a:lnTo>
                  <a:pt x="1811779" y="151104"/>
                </a:lnTo>
                <a:cubicBezTo>
                  <a:pt x="1815925" y="154605"/>
                  <a:pt x="1819985" y="157091"/>
                  <a:pt x="1823959" y="158562"/>
                </a:cubicBezTo>
                <a:cubicBezTo>
                  <a:pt x="1827933" y="160034"/>
                  <a:pt x="1831650" y="160748"/>
                  <a:pt x="1835109" y="160705"/>
                </a:cubicBezTo>
                <a:cubicBezTo>
                  <a:pt x="1843058" y="160734"/>
                  <a:pt x="1849576" y="157362"/>
                  <a:pt x="1854666" y="150588"/>
                </a:cubicBezTo>
                <a:cubicBezTo>
                  <a:pt x="1859755" y="143814"/>
                  <a:pt x="1862385" y="133466"/>
                  <a:pt x="1862557" y="119542"/>
                </a:cubicBezTo>
                <a:cubicBezTo>
                  <a:pt x="1862600" y="107255"/>
                  <a:pt x="1860570" y="97870"/>
                  <a:pt x="1856467" y="91386"/>
                </a:cubicBezTo>
                <a:cubicBezTo>
                  <a:pt x="1852364" y="84902"/>
                  <a:pt x="1845931" y="81634"/>
                  <a:pt x="1837168" y="81581"/>
                </a:cubicBezTo>
                <a:close/>
                <a:moveTo>
                  <a:pt x="1637143" y="81581"/>
                </a:moveTo>
                <a:cubicBezTo>
                  <a:pt x="1632840" y="81576"/>
                  <a:pt x="1628637" y="82672"/>
                  <a:pt x="1624534" y="84868"/>
                </a:cubicBezTo>
                <a:cubicBezTo>
                  <a:pt x="1620431" y="87064"/>
                  <a:pt x="1616171" y="90390"/>
                  <a:pt x="1611754" y="94844"/>
                </a:cubicBezTo>
                <a:lnTo>
                  <a:pt x="1611754" y="151104"/>
                </a:lnTo>
                <a:cubicBezTo>
                  <a:pt x="1615900" y="154605"/>
                  <a:pt x="1619960" y="157091"/>
                  <a:pt x="1623934" y="158562"/>
                </a:cubicBezTo>
                <a:cubicBezTo>
                  <a:pt x="1627908" y="160034"/>
                  <a:pt x="1631625" y="160748"/>
                  <a:pt x="1635084" y="160705"/>
                </a:cubicBezTo>
                <a:cubicBezTo>
                  <a:pt x="1643033" y="160734"/>
                  <a:pt x="1649551" y="157362"/>
                  <a:pt x="1654641" y="150588"/>
                </a:cubicBezTo>
                <a:cubicBezTo>
                  <a:pt x="1659730" y="143814"/>
                  <a:pt x="1662360" y="133466"/>
                  <a:pt x="1662532" y="119542"/>
                </a:cubicBezTo>
                <a:cubicBezTo>
                  <a:pt x="1662575" y="107255"/>
                  <a:pt x="1660545" y="97870"/>
                  <a:pt x="1656442" y="91386"/>
                </a:cubicBezTo>
                <a:cubicBezTo>
                  <a:pt x="1652339" y="84902"/>
                  <a:pt x="1645906" y="81634"/>
                  <a:pt x="1637143" y="81581"/>
                </a:cubicBezTo>
                <a:close/>
                <a:moveTo>
                  <a:pt x="1079664" y="81581"/>
                </a:moveTo>
                <a:cubicBezTo>
                  <a:pt x="1072254" y="81619"/>
                  <a:pt x="1066031" y="84973"/>
                  <a:pt x="1060994" y="91643"/>
                </a:cubicBezTo>
                <a:cubicBezTo>
                  <a:pt x="1055957" y="98313"/>
                  <a:pt x="1053337" y="108070"/>
                  <a:pt x="1053132" y="120914"/>
                </a:cubicBezTo>
                <a:cubicBezTo>
                  <a:pt x="1053179" y="134178"/>
                  <a:pt x="1055486" y="144126"/>
                  <a:pt x="1060051" y="150758"/>
                </a:cubicBezTo>
                <a:cubicBezTo>
                  <a:pt x="1064616" y="157389"/>
                  <a:pt x="1071154" y="160705"/>
                  <a:pt x="1079664" y="160705"/>
                </a:cubicBezTo>
                <a:cubicBezTo>
                  <a:pt x="1084101" y="160753"/>
                  <a:pt x="1088265" y="159743"/>
                  <a:pt x="1092159" y="157675"/>
                </a:cubicBezTo>
                <a:cubicBezTo>
                  <a:pt x="1096052" y="155608"/>
                  <a:pt x="1099816" y="152196"/>
                  <a:pt x="1103452" y="147442"/>
                </a:cubicBezTo>
                <a:lnTo>
                  <a:pt x="1103452" y="91185"/>
                </a:lnTo>
                <a:cubicBezTo>
                  <a:pt x="1099559" y="87684"/>
                  <a:pt x="1095623" y="85197"/>
                  <a:pt x="1091644" y="83725"/>
                </a:cubicBezTo>
                <a:cubicBezTo>
                  <a:pt x="1087665" y="82253"/>
                  <a:pt x="1083672" y="81538"/>
                  <a:pt x="1079664" y="81581"/>
                </a:cubicBezTo>
                <a:close/>
                <a:moveTo>
                  <a:pt x="879410" y="81353"/>
                </a:moveTo>
                <a:cubicBezTo>
                  <a:pt x="870671" y="81505"/>
                  <a:pt x="863962" y="85145"/>
                  <a:pt x="859283" y="92272"/>
                </a:cubicBezTo>
                <a:cubicBezTo>
                  <a:pt x="854603" y="99399"/>
                  <a:pt x="852240" y="109099"/>
                  <a:pt x="852192" y="121372"/>
                </a:cubicBezTo>
                <a:cubicBezTo>
                  <a:pt x="852240" y="133525"/>
                  <a:pt x="854603" y="143120"/>
                  <a:pt x="859283" y="150157"/>
                </a:cubicBezTo>
                <a:cubicBezTo>
                  <a:pt x="863962" y="157194"/>
                  <a:pt x="870671" y="160786"/>
                  <a:pt x="879410" y="160934"/>
                </a:cubicBezTo>
                <a:cubicBezTo>
                  <a:pt x="888149" y="160786"/>
                  <a:pt x="894858" y="157194"/>
                  <a:pt x="899537" y="150157"/>
                </a:cubicBezTo>
                <a:cubicBezTo>
                  <a:pt x="904217" y="143120"/>
                  <a:pt x="906580" y="133525"/>
                  <a:pt x="906628" y="121372"/>
                </a:cubicBezTo>
                <a:cubicBezTo>
                  <a:pt x="906580" y="109099"/>
                  <a:pt x="904217" y="99399"/>
                  <a:pt x="899537" y="92272"/>
                </a:cubicBezTo>
                <a:cubicBezTo>
                  <a:pt x="894858" y="85145"/>
                  <a:pt x="888149" y="81505"/>
                  <a:pt x="879410" y="81353"/>
                </a:cubicBezTo>
                <a:close/>
                <a:moveTo>
                  <a:pt x="368641" y="57835"/>
                </a:moveTo>
                <a:cubicBezTo>
                  <a:pt x="374814" y="57964"/>
                  <a:pt x="379830" y="60048"/>
                  <a:pt x="383690" y="64089"/>
                </a:cubicBezTo>
                <a:cubicBezTo>
                  <a:pt x="387550" y="68130"/>
                  <a:pt x="389539" y="73356"/>
                  <a:pt x="389658" y="79767"/>
                </a:cubicBezTo>
                <a:cubicBezTo>
                  <a:pt x="389539" y="86068"/>
                  <a:pt x="387550" y="91227"/>
                  <a:pt x="383690" y="95244"/>
                </a:cubicBezTo>
                <a:cubicBezTo>
                  <a:pt x="379830" y="99261"/>
                  <a:pt x="374814" y="101336"/>
                  <a:pt x="368641" y="101469"/>
                </a:cubicBezTo>
                <a:cubicBezTo>
                  <a:pt x="362578" y="101336"/>
                  <a:pt x="357628" y="99261"/>
                  <a:pt x="353793" y="95244"/>
                </a:cubicBezTo>
                <a:cubicBezTo>
                  <a:pt x="349957" y="91227"/>
                  <a:pt x="347977" y="86068"/>
                  <a:pt x="347853" y="79767"/>
                </a:cubicBezTo>
                <a:cubicBezTo>
                  <a:pt x="347977" y="73356"/>
                  <a:pt x="349957" y="68130"/>
                  <a:pt x="353793" y="64089"/>
                </a:cubicBezTo>
                <a:cubicBezTo>
                  <a:pt x="357628" y="60048"/>
                  <a:pt x="362578" y="57964"/>
                  <a:pt x="368641" y="57835"/>
                </a:cubicBezTo>
                <a:close/>
                <a:moveTo>
                  <a:pt x="1235507" y="57150"/>
                </a:moveTo>
                <a:lnTo>
                  <a:pt x="1268854" y="57150"/>
                </a:lnTo>
                <a:lnTo>
                  <a:pt x="1268854" y="185137"/>
                </a:lnTo>
                <a:lnTo>
                  <a:pt x="1235507" y="185137"/>
                </a:lnTo>
                <a:close/>
                <a:moveTo>
                  <a:pt x="1846774" y="53949"/>
                </a:moveTo>
                <a:cubicBezTo>
                  <a:pt x="1862669" y="54205"/>
                  <a:pt x="1874991" y="60145"/>
                  <a:pt x="1883739" y="71768"/>
                </a:cubicBezTo>
                <a:cubicBezTo>
                  <a:pt x="1892488" y="83391"/>
                  <a:pt x="1896923" y="99164"/>
                  <a:pt x="1897047" y="119085"/>
                </a:cubicBezTo>
                <a:cubicBezTo>
                  <a:pt x="1896896" y="133762"/>
                  <a:pt x="1894279" y="146251"/>
                  <a:pt x="1889195" y="156552"/>
                </a:cubicBezTo>
                <a:cubicBezTo>
                  <a:pt x="1884111" y="166854"/>
                  <a:pt x="1877465" y="174716"/>
                  <a:pt x="1869257" y="180139"/>
                </a:cubicBezTo>
                <a:cubicBezTo>
                  <a:pt x="1861049" y="185563"/>
                  <a:pt x="1852182" y="188295"/>
                  <a:pt x="1842657" y="188337"/>
                </a:cubicBezTo>
                <a:cubicBezTo>
                  <a:pt x="1837044" y="188314"/>
                  <a:pt x="1831574" y="187105"/>
                  <a:pt x="1826246" y="184712"/>
                </a:cubicBezTo>
                <a:cubicBezTo>
                  <a:pt x="1820919" y="182319"/>
                  <a:pt x="1815792" y="178884"/>
                  <a:pt x="1810865" y="174407"/>
                </a:cubicBezTo>
                <a:lnTo>
                  <a:pt x="1811779" y="195424"/>
                </a:lnTo>
                <a:lnTo>
                  <a:pt x="1811779" y="234286"/>
                </a:lnTo>
                <a:lnTo>
                  <a:pt x="1778432" y="234286"/>
                </a:lnTo>
                <a:lnTo>
                  <a:pt x="1778432" y="57150"/>
                </a:lnTo>
                <a:lnTo>
                  <a:pt x="1805840" y="57150"/>
                </a:lnTo>
                <a:lnTo>
                  <a:pt x="1808125" y="70391"/>
                </a:lnTo>
                <a:lnTo>
                  <a:pt x="1809038" y="70391"/>
                </a:lnTo>
                <a:cubicBezTo>
                  <a:pt x="1814454" y="65710"/>
                  <a:pt x="1820371" y="61828"/>
                  <a:pt x="1826790" y="58745"/>
                </a:cubicBezTo>
                <a:cubicBezTo>
                  <a:pt x="1833208" y="55662"/>
                  <a:pt x="1839870" y="54063"/>
                  <a:pt x="1846774" y="53949"/>
                </a:cubicBezTo>
                <a:close/>
                <a:moveTo>
                  <a:pt x="1646749" y="53949"/>
                </a:moveTo>
                <a:cubicBezTo>
                  <a:pt x="1662644" y="54205"/>
                  <a:pt x="1674966" y="60145"/>
                  <a:pt x="1683714" y="71768"/>
                </a:cubicBezTo>
                <a:cubicBezTo>
                  <a:pt x="1692463" y="83391"/>
                  <a:pt x="1696898" y="99164"/>
                  <a:pt x="1697022" y="119085"/>
                </a:cubicBezTo>
                <a:cubicBezTo>
                  <a:pt x="1696871" y="133762"/>
                  <a:pt x="1694254" y="146251"/>
                  <a:pt x="1689170" y="156552"/>
                </a:cubicBezTo>
                <a:cubicBezTo>
                  <a:pt x="1684086" y="166854"/>
                  <a:pt x="1677440" y="174716"/>
                  <a:pt x="1669232" y="180139"/>
                </a:cubicBezTo>
                <a:cubicBezTo>
                  <a:pt x="1661024" y="185563"/>
                  <a:pt x="1652157" y="188295"/>
                  <a:pt x="1642632" y="188337"/>
                </a:cubicBezTo>
                <a:cubicBezTo>
                  <a:pt x="1637019" y="188314"/>
                  <a:pt x="1631549" y="187105"/>
                  <a:pt x="1626221" y="184712"/>
                </a:cubicBezTo>
                <a:cubicBezTo>
                  <a:pt x="1620894" y="182319"/>
                  <a:pt x="1615767" y="178884"/>
                  <a:pt x="1610840" y="174407"/>
                </a:cubicBezTo>
                <a:lnTo>
                  <a:pt x="1611754" y="195424"/>
                </a:lnTo>
                <a:lnTo>
                  <a:pt x="1611754" y="234286"/>
                </a:lnTo>
                <a:lnTo>
                  <a:pt x="1578407" y="234286"/>
                </a:lnTo>
                <a:lnTo>
                  <a:pt x="1578407" y="57150"/>
                </a:lnTo>
                <a:lnTo>
                  <a:pt x="1605815" y="57150"/>
                </a:lnTo>
                <a:lnTo>
                  <a:pt x="1608100" y="70391"/>
                </a:lnTo>
                <a:lnTo>
                  <a:pt x="1609013" y="70391"/>
                </a:lnTo>
                <a:cubicBezTo>
                  <a:pt x="1614429" y="65710"/>
                  <a:pt x="1620346" y="61828"/>
                  <a:pt x="1626765" y="58745"/>
                </a:cubicBezTo>
                <a:cubicBezTo>
                  <a:pt x="1633183" y="55662"/>
                  <a:pt x="1639845" y="54063"/>
                  <a:pt x="1646749" y="53949"/>
                </a:cubicBezTo>
                <a:close/>
                <a:moveTo>
                  <a:pt x="1441091" y="53949"/>
                </a:moveTo>
                <a:cubicBezTo>
                  <a:pt x="1454833" y="54077"/>
                  <a:pt x="1464876" y="58617"/>
                  <a:pt x="1471219" y="67569"/>
                </a:cubicBezTo>
                <a:cubicBezTo>
                  <a:pt x="1477563" y="76520"/>
                  <a:pt x="1480695" y="89116"/>
                  <a:pt x="1480614" y="105356"/>
                </a:cubicBezTo>
                <a:lnTo>
                  <a:pt x="1480614" y="185137"/>
                </a:lnTo>
                <a:lnTo>
                  <a:pt x="1447038" y="185137"/>
                </a:lnTo>
                <a:lnTo>
                  <a:pt x="1447038" y="109470"/>
                </a:lnTo>
                <a:cubicBezTo>
                  <a:pt x="1447071" y="99755"/>
                  <a:pt x="1445632" y="92840"/>
                  <a:pt x="1442721" y="88725"/>
                </a:cubicBezTo>
                <a:cubicBezTo>
                  <a:pt x="1439809" y="84610"/>
                  <a:pt x="1435224" y="82610"/>
                  <a:pt x="1428967" y="82724"/>
                </a:cubicBezTo>
                <a:cubicBezTo>
                  <a:pt x="1423849" y="82738"/>
                  <a:pt x="1419274" y="83967"/>
                  <a:pt x="1415243" y="86410"/>
                </a:cubicBezTo>
                <a:cubicBezTo>
                  <a:pt x="1411211" y="88853"/>
                  <a:pt x="1406865" y="92425"/>
                  <a:pt x="1402204" y="97126"/>
                </a:cubicBezTo>
                <a:lnTo>
                  <a:pt x="1402204" y="185137"/>
                </a:lnTo>
                <a:lnTo>
                  <a:pt x="1368857" y="185137"/>
                </a:lnTo>
                <a:lnTo>
                  <a:pt x="1368857" y="57150"/>
                </a:lnTo>
                <a:lnTo>
                  <a:pt x="1396265" y="57150"/>
                </a:lnTo>
                <a:lnTo>
                  <a:pt x="1398550" y="74046"/>
                </a:lnTo>
                <a:lnTo>
                  <a:pt x="1399463" y="74046"/>
                </a:lnTo>
                <a:cubicBezTo>
                  <a:pt x="1405013" y="68413"/>
                  <a:pt x="1411178" y="63693"/>
                  <a:pt x="1417959" y="59887"/>
                </a:cubicBezTo>
                <a:cubicBezTo>
                  <a:pt x="1424740" y="56081"/>
                  <a:pt x="1432451" y="54101"/>
                  <a:pt x="1441091" y="53949"/>
                </a:cubicBezTo>
                <a:close/>
                <a:moveTo>
                  <a:pt x="1072345" y="53949"/>
                </a:moveTo>
                <a:cubicBezTo>
                  <a:pt x="1079355" y="53935"/>
                  <a:pt x="1085635" y="55219"/>
                  <a:pt x="1091186" y="57803"/>
                </a:cubicBezTo>
                <a:cubicBezTo>
                  <a:pt x="1096737" y="60386"/>
                  <a:pt x="1102044" y="64354"/>
                  <a:pt x="1107107" y="69706"/>
                </a:cubicBezTo>
                <a:lnTo>
                  <a:pt x="1108020" y="69706"/>
                </a:lnTo>
                <a:lnTo>
                  <a:pt x="1110761" y="57150"/>
                </a:lnTo>
                <a:lnTo>
                  <a:pt x="1137028" y="57150"/>
                </a:lnTo>
                <a:lnTo>
                  <a:pt x="1137028" y="234286"/>
                </a:lnTo>
                <a:lnTo>
                  <a:pt x="1103452" y="234286"/>
                </a:lnTo>
                <a:lnTo>
                  <a:pt x="1103452" y="193595"/>
                </a:lnTo>
                <a:lnTo>
                  <a:pt x="1104823" y="173037"/>
                </a:lnTo>
                <a:cubicBezTo>
                  <a:pt x="1100397" y="177571"/>
                  <a:pt x="1095241" y="181234"/>
                  <a:pt x="1089356" y="184027"/>
                </a:cubicBezTo>
                <a:cubicBezTo>
                  <a:pt x="1083472" y="186820"/>
                  <a:pt x="1077344" y="188256"/>
                  <a:pt x="1070973" y="188337"/>
                </a:cubicBezTo>
                <a:cubicBezTo>
                  <a:pt x="1054891" y="188162"/>
                  <a:pt x="1042198" y="182232"/>
                  <a:pt x="1032892" y="170547"/>
                </a:cubicBezTo>
                <a:cubicBezTo>
                  <a:pt x="1023586" y="158861"/>
                  <a:pt x="1018836" y="142469"/>
                  <a:pt x="1018642" y="121372"/>
                </a:cubicBezTo>
                <a:cubicBezTo>
                  <a:pt x="1018792" y="107366"/>
                  <a:pt x="1021384" y="95340"/>
                  <a:pt x="1026417" y="85294"/>
                </a:cubicBezTo>
                <a:cubicBezTo>
                  <a:pt x="1031450" y="75248"/>
                  <a:pt x="1038020" y="67526"/>
                  <a:pt x="1046127" y="62130"/>
                </a:cubicBezTo>
                <a:cubicBezTo>
                  <a:pt x="1054233" y="56734"/>
                  <a:pt x="1062973" y="54007"/>
                  <a:pt x="1072345" y="53949"/>
                </a:cubicBezTo>
                <a:close/>
                <a:moveTo>
                  <a:pt x="879410" y="53949"/>
                </a:moveTo>
                <a:cubicBezTo>
                  <a:pt x="890247" y="53990"/>
                  <a:pt x="900303" y="56649"/>
                  <a:pt x="909578" y="61927"/>
                </a:cubicBezTo>
                <a:cubicBezTo>
                  <a:pt x="918852" y="67205"/>
                  <a:pt x="926347" y="74858"/>
                  <a:pt x="932064" y="84888"/>
                </a:cubicBezTo>
                <a:cubicBezTo>
                  <a:pt x="937781" y="94917"/>
                  <a:pt x="940723" y="107078"/>
                  <a:pt x="940889" y="121372"/>
                </a:cubicBezTo>
                <a:cubicBezTo>
                  <a:pt x="940723" y="135516"/>
                  <a:pt x="937781" y="147570"/>
                  <a:pt x="932064" y="157534"/>
                </a:cubicBezTo>
                <a:cubicBezTo>
                  <a:pt x="926347" y="167498"/>
                  <a:pt x="918852" y="175113"/>
                  <a:pt x="909578" y="180376"/>
                </a:cubicBezTo>
                <a:cubicBezTo>
                  <a:pt x="900303" y="185640"/>
                  <a:pt x="890247" y="188294"/>
                  <a:pt x="879410" y="188337"/>
                </a:cubicBezTo>
                <a:cubicBezTo>
                  <a:pt x="868572" y="188294"/>
                  <a:pt x="858516" y="185640"/>
                  <a:pt x="849242" y="180376"/>
                </a:cubicBezTo>
                <a:cubicBezTo>
                  <a:pt x="839968" y="175113"/>
                  <a:pt x="832473" y="167498"/>
                  <a:pt x="826756" y="157534"/>
                </a:cubicBezTo>
                <a:cubicBezTo>
                  <a:pt x="821039" y="147570"/>
                  <a:pt x="818097" y="135516"/>
                  <a:pt x="817931" y="121372"/>
                </a:cubicBezTo>
                <a:cubicBezTo>
                  <a:pt x="818097" y="107078"/>
                  <a:pt x="821039" y="94917"/>
                  <a:pt x="826756" y="84888"/>
                </a:cubicBezTo>
                <a:cubicBezTo>
                  <a:pt x="832473" y="74858"/>
                  <a:pt x="839968" y="67205"/>
                  <a:pt x="849242" y="61927"/>
                </a:cubicBezTo>
                <a:cubicBezTo>
                  <a:pt x="858516" y="56649"/>
                  <a:pt x="868572" y="53990"/>
                  <a:pt x="879410" y="53949"/>
                </a:cubicBezTo>
                <a:close/>
                <a:moveTo>
                  <a:pt x="677560" y="53949"/>
                </a:moveTo>
                <a:cubicBezTo>
                  <a:pt x="693807" y="53987"/>
                  <a:pt x="706053" y="58764"/>
                  <a:pt x="714297" y="68282"/>
                </a:cubicBezTo>
                <a:cubicBezTo>
                  <a:pt x="722541" y="77801"/>
                  <a:pt x="726672" y="91835"/>
                  <a:pt x="726691" y="110385"/>
                </a:cubicBezTo>
                <a:lnTo>
                  <a:pt x="726691" y="185137"/>
                </a:lnTo>
                <a:lnTo>
                  <a:pt x="699282" y="185137"/>
                </a:lnTo>
                <a:lnTo>
                  <a:pt x="696770" y="171439"/>
                </a:lnTo>
                <a:lnTo>
                  <a:pt x="696085" y="171439"/>
                </a:lnTo>
                <a:cubicBezTo>
                  <a:pt x="690487" y="176339"/>
                  <a:pt x="684474" y="180355"/>
                  <a:pt x="678045" y="183485"/>
                </a:cubicBezTo>
                <a:cubicBezTo>
                  <a:pt x="671617" y="186615"/>
                  <a:pt x="664745" y="188233"/>
                  <a:pt x="657429" y="188337"/>
                </a:cubicBezTo>
                <a:cubicBezTo>
                  <a:pt x="645853" y="188115"/>
                  <a:pt x="636676" y="184507"/>
                  <a:pt x="629899" y="177514"/>
                </a:cubicBezTo>
                <a:cubicBezTo>
                  <a:pt x="623123" y="170521"/>
                  <a:pt x="619658" y="161480"/>
                  <a:pt x="619506" y="150390"/>
                </a:cubicBezTo>
                <a:cubicBezTo>
                  <a:pt x="619357" y="136759"/>
                  <a:pt x="625193" y="126130"/>
                  <a:pt x="637015" y="118500"/>
                </a:cubicBezTo>
                <a:cubicBezTo>
                  <a:pt x="648837" y="110871"/>
                  <a:pt x="667537" y="105727"/>
                  <a:pt x="693115" y="103070"/>
                </a:cubicBezTo>
                <a:cubicBezTo>
                  <a:pt x="692996" y="96645"/>
                  <a:pt x="691290" y="91378"/>
                  <a:pt x="687997" y="87268"/>
                </a:cubicBezTo>
                <a:cubicBezTo>
                  <a:pt x="684704" y="83158"/>
                  <a:pt x="679166" y="81033"/>
                  <a:pt x="671383" y="80895"/>
                </a:cubicBezTo>
                <a:cubicBezTo>
                  <a:pt x="665455" y="80972"/>
                  <a:pt x="659585" y="82134"/>
                  <a:pt x="653774" y="84381"/>
                </a:cubicBezTo>
                <a:cubicBezTo>
                  <a:pt x="647963" y="86629"/>
                  <a:pt x="642098" y="89506"/>
                  <a:pt x="636179" y="93011"/>
                </a:cubicBezTo>
                <a:lnTo>
                  <a:pt x="624074" y="70848"/>
                </a:lnTo>
                <a:cubicBezTo>
                  <a:pt x="631639" y="66047"/>
                  <a:pt x="639921" y="62061"/>
                  <a:pt x="648921" y="58887"/>
                </a:cubicBezTo>
                <a:cubicBezTo>
                  <a:pt x="657920" y="55714"/>
                  <a:pt x="667466" y="54068"/>
                  <a:pt x="677560" y="53949"/>
                </a:cubicBezTo>
                <a:close/>
                <a:moveTo>
                  <a:pt x="167154" y="42948"/>
                </a:moveTo>
                <a:lnTo>
                  <a:pt x="167154" y="157962"/>
                </a:lnTo>
                <a:lnTo>
                  <a:pt x="177675" y="157962"/>
                </a:lnTo>
                <a:cubicBezTo>
                  <a:pt x="193617" y="158115"/>
                  <a:pt x="206101" y="153580"/>
                  <a:pt x="215125" y="144357"/>
                </a:cubicBezTo>
                <a:cubicBezTo>
                  <a:pt x="224150" y="135135"/>
                  <a:pt x="228743" y="120310"/>
                  <a:pt x="228905" y="99884"/>
                </a:cubicBezTo>
                <a:cubicBezTo>
                  <a:pt x="228743" y="79405"/>
                  <a:pt x="224150" y="64742"/>
                  <a:pt x="215125" y="55896"/>
                </a:cubicBezTo>
                <a:cubicBezTo>
                  <a:pt x="206101" y="47049"/>
                  <a:pt x="193617" y="42733"/>
                  <a:pt x="177675" y="42948"/>
                </a:cubicBezTo>
                <a:close/>
                <a:moveTo>
                  <a:pt x="1988739" y="22860"/>
                </a:moveTo>
                <a:lnTo>
                  <a:pt x="2016833" y="22860"/>
                </a:lnTo>
                <a:lnTo>
                  <a:pt x="2016833" y="57150"/>
                </a:lnTo>
                <a:lnTo>
                  <a:pt x="2048380" y="57150"/>
                </a:lnTo>
                <a:lnTo>
                  <a:pt x="2048380" y="83639"/>
                </a:lnTo>
                <a:lnTo>
                  <a:pt x="2016833" y="83639"/>
                </a:lnTo>
                <a:lnTo>
                  <a:pt x="2016833" y="140352"/>
                </a:lnTo>
                <a:cubicBezTo>
                  <a:pt x="2016843" y="147651"/>
                  <a:pt x="2018309" y="153063"/>
                  <a:pt x="2021234" y="156589"/>
                </a:cubicBezTo>
                <a:cubicBezTo>
                  <a:pt x="2024158" y="160114"/>
                  <a:pt x="2028482" y="161867"/>
                  <a:pt x="2034207" y="161848"/>
                </a:cubicBezTo>
                <a:cubicBezTo>
                  <a:pt x="2036316" y="161820"/>
                  <a:pt x="2038498" y="161534"/>
                  <a:pt x="2040750" y="160991"/>
                </a:cubicBezTo>
                <a:cubicBezTo>
                  <a:pt x="2043003" y="160448"/>
                  <a:pt x="2045013" y="159819"/>
                  <a:pt x="2046780" y="159104"/>
                </a:cubicBezTo>
                <a:lnTo>
                  <a:pt x="2052266" y="183542"/>
                </a:lnTo>
                <a:cubicBezTo>
                  <a:pt x="2048842" y="184741"/>
                  <a:pt x="2044889" y="185825"/>
                  <a:pt x="2040407" y="186796"/>
                </a:cubicBezTo>
                <a:cubicBezTo>
                  <a:pt x="2035926" y="187766"/>
                  <a:pt x="2030887" y="188280"/>
                  <a:pt x="2025291" y="188337"/>
                </a:cubicBezTo>
                <a:cubicBezTo>
                  <a:pt x="2010246" y="188138"/>
                  <a:pt x="1999443" y="183741"/>
                  <a:pt x="1992880" y="175146"/>
                </a:cubicBezTo>
                <a:cubicBezTo>
                  <a:pt x="1986317" y="166551"/>
                  <a:pt x="1983110" y="154953"/>
                  <a:pt x="1983257" y="140352"/>
                </a:cubicBezTo>
                <a:lnTo>
                  <a:pt x="1983257" y="83639"/>
                </a:lnTo>
                <a:lnTo>
                  <a:pt x="1965198" y="83639"/>
                </a:lnTo>
                <a:lnTo>
                  <a:pt x="1965198" y="58748"/>
                </a:lnTo>
                <a:lnTo>
                  <a:pt x="1984856" y="57150"/>
                </a:lnTo>
                <a:close/>
                <a:moveTo>
                  <a:pt x="133350" y="16002"/>
                </a:moveTo>
                <a:lnTo>
                  <a:pt x="179733" y="16002"/>
                </a:lnTo>
                <a:cubicBezTo>
                  <a:pt x="205831" y="15924"/>
                  <a:pt x="226235" y="22759"/>
                  <a:pt x="240946" y="36506"/>
                </a:cubicBezTo>
                <a:cubicBezTo>
                  <a:pt x="255656" y="50253"/>
                  <a:pt x="263139" y="71379"/>
                  <a:pt x="263395" y="99884"/>
                </a:cubicBezTo>
                <a:cubicBezTo>
                  <a:pt x="263101" y="128345"/>
                  <a:pt x="255694" y="149671"/>
                  <a:pt x="241174" y="163861"/>
                </a:cubicBezTo>
                <a:cubicBezTo>
                  <a:pt x="226654" y="178051"/>
                  <a:pt x="206784" y="185143"/>
                  <a:pt x="181563" y="185137"/>
                </a:cubicBezTo>
                <a:lnTo>
                  <a:pt x="133350" y="185137"/>
                </a:lnTo>
                <a:close/>
                <a:moveTo>
                  <a:pt x="0" y="16002"/>
                </a:moveTo>
                <a:lnTo>
                  <a:pt x="33804" y="16002"/>
                </a:lnTo>
                <a:lnTo>
                  <a:pt x="33804" y="185137"/>
                </a:lnTo>
                <a:lnTo>
                  <a:pt x="0" y="185137"/>
                </a:lnTo>
                <a:close/>
                <a:moveTo>
                  <a:pt x="483032" y="2743"/>
                </a:moveTo>
                <a:lnTo>
                  <a:pt x="516379" y="2743"/>
                </a:lnTo>
                <a:lnTo>
                  <a:pt x="516379" y="150876"/>
                </a:lnTo>
                <a:cubicBezTo>
                  <a:pt x="516465" y="154595"/>
                  <a:pt x="517208" y="157214"/>
                  <a:pt x="518608" y="158734"/>
                </a:cubicBezTo>
                <a:cubicBezTo>
                  <a:pt x="520008" y="160253"/>
                  <a:pt x="521551" y="160986"/>
                  <a:pt x="523237" y="160934"/>
                </a:cubicBezTo>
                <a:cubicBezTo>
                  <a:pt x="523885" y="160943"/>
                  <a:pt x="524532" y="160924"/>
                  <a:pt x="525180" y="160877"/>
                </a:cubicBezTo>
                <a:cubicBezTo>
                  <a:pt x="525828" y="160829"/>
                  <a:pt x="526704" y="160696"/>
                  <a:pt x="527809" y="160477"/>
                </a:cubicBezTo>
                <a:lnTo>
                  <a:pt x="531924" y="185366"/>
                </a:lnTo>
                <a:cubicBezTo>
                  <a:pt x="529985" y="186189"/>
                  <a:pt x="527576" y="186885"/>
                  <a:pt x="524694" y="187452"/>
                </a:cubicBezTo>
                <a:cubicBezTo>
                  <a:pt x="521813" y="188018"/>
                  <a:pt x="518432" y="188314"/>
                  <a:pt x="514552" y="188337"/>
                </a:cubicBezTo>
                <a:cubicBezTo>
                  <a:pt x="503046" y="188194"/>
                  <a:pt x="494880" y="184652"/>
                  <a:pt x="490055" y="177711"/>
                </a:cubicBezTo>
                <a:cubicBezTo>
                  <a:pt x="485230" y="170770"/>
                  <a:pt x="482889" y="161292"/>
                  <a:pt x="483032" y="149275"/>
                </a:cubicBezTo>
                <a:close/>
                <a:moveTo>
                  <a:pt x="1252409" y="0"/>
                </a:moveTo>
                <a:cubicBezTo>
                  <a:pt x="1258234" y="76"/>
                  <a:pt x="1262974" y="1751"/>
                  <a:pt x="1266629" y="5025"/>
                </a:cubicBezTo>
                <a:cubicBezTo>
                  <a:pt x="1270284" y="8299"/>
                  <a:pt x="1272169" y="12715"/>
                  <a:pt x="1272283" y="18273"/>
                </a:cubicBezTo>
                <a:cubicBezTo>
                  <a:pt x="1272169" y="23632"/>
                  <a:pt x="1270284" y="27991"/>
                  <a:pt x="1266629" y="31350"/>
                </a:cubicBezTo>
                <a:cubicBezTo>
                  <a:pt x="1262974" y="34710"/>
                  <a:pt x="1258234" y="36442"/>
                  <a:pt x="1252409" y="36547"/>
                </a:cubicBezTo>
                <a:cubicBezTo>
                  <a:pt x="1246474" y="36442"/>
                  <a:pt x="1241668" y="34710"/>
                  <a:pt x="1237989" y="31350"/>
                </a:cubicBezTo>
                <a:cubicBezTo>
                  <a:pt x="1234310" y="27991"/>
                  <a:pt x="1232416" y="23632"/>
                  <a:pt x="1232306" y="18273"/>
                </a:cubicBezTo>
                <a:cubicBezTo>
                  <a:pt x="1232416" y="12715"/>
                  <a:pt x="1234310" y="8299"/>
                  <a:pt x="1237989" y="5025"/>
                </a:cubicBezTo>
                <a:cubicBezTo>
                  <a:pt x="1241668" y="1751"/>
                  <a:pt x="1246474" y="76"/>
                  <a:pt x="1252409" y="0"/>
                </a:cubicBez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 defTabSz="774200">
              <a:defRPr/>
            </a:pPr>
            <a:endParaRPr lang="zh-CN" altLang="en-US" sz="1524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7" name="矩形: 圆角 93">
            <a:extLst>
              <a:ext uri="{FF2B5EF4-FFF2-40B4-BE49-F238E27FC236}">
                <a16:creationId xmlns:a16="http://schemas.microsoft.com/office/drawing/2014/main" id="{6B85BA3B-1F72-47B7-B624-C4692498CB86}"/>
              </a:ext>
            </a:extLst>
          </p:cNvPr>
          <p:cNvSpPr/>
          <p:nvPr/>
        </p:nvSpPr>
        <p:spPr>
          <a:xfrm>
            <a:off x="2083819" y="5654674"/>
            <a:ext cx="1660231" cy="333375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8" name="直接连接符 107">
            <a:extLst>
              <a:ext uri="{FF2B5EF4-FFF2-40B4-BE49-F238E27FC236}">
                <a16:creationId xmlns:a16="http://schemas.microsoft.com/office/drawing/2014/main" id="{A1BBA621-3CBE-456F-BED4-A95A29F0700A}"/>
              </a:ext>
            </a:extLst>
          </p:cNvPr>
          <p:cNvCxnSpPr>
            <a:cxnSpLocks/>
            <a:stCxn id="107" idx="3"/>
          </p:cNvCxnSpPr>
          <p:nvPr/>
        </p:nvCxnSpPr>
        <p:spPr>
          <a:xfrm flipV="1">
            <a:off x="3744050" y="5801360"/>
            <a:ext cx="7851050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文本框 108">
            <a:extLst>
              <a:ext uri="{FF2B5EF4-FFF2-40B4-BE49-F238E27FC236}">
                <a16:creationId xmlns:a16="http://schemas.microsoft.com/office/drawing/2014/main" id="{F9052941-AE61-406F-98DC-9E8BA765746E}"/>
              </a:ext>
            </a:extLst>
          </p:cNvPr>
          <p:cNvSpPr txBox="1"/>
          <p:nvPr/>
        </p:nvSpPr>
        <p:spPr>
          <a:xfrm>
            <a:off x="4460884" y="1111257"/>
            <a:ext cx="284706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不李不李</a:t>
            </a:r>
          </a:p>
        </p:txBody>
      </p:sp>
      <p:pic>
        <p:nvPicPr>
          <p:cNvPr id="110" name="图片 109">
            <a:extLst>
              <a:ext uri="{FF2B5EF4-FFF2-40B4-BE49-F238E27FC236}">
                <a16:creationId xmlns:a16="http://schemas.microsoft.com/office/drawing/2014/main" id="{9C9DEBBD-A7B1-4C4E-9083-9B4F61AD01B1}"/>
              </a:ext>
            </a:extLst>
          </p:cNvPr>
          <p:cNvPicPr>
            <a:picLocks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34506" y="1117166"/>
            <a:ext cx="1738240" cy="1738240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cxnSp>
        <p:nvCxnSpPr>
          <p:cNvPr id="113" name="直接连接符 112">
            <a:extLst>
              <a:ext uri="{FF2B5EF4-FFF2-40B4-BE49-F238E27FC236}">
                <a16:creationId xmlns:a16="http://schemas.microsoft.com/office/drawing/2014/main" id="{F900779E-0341-4AAF-9C2A-0A372F20AA8F}"/>
              </a:ext>
            </a:extLst>
          </p:cNvPr>
          <p:cNvCxnSpPr>
            <a:cxnSpLocks/>
            <a:stCxn id="112" idx="3"/>
          </p:cNvCxnSpPr>
          <p:nvPr/>
        </p:nvCxnSpPr>
        <p:spPr>
          <a:xfrm flipV="1">
            <a:off x="4001089" y="3169661"/>
            <a:ext cx="7594011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文本框 114">
            <a:extLst>
              <a:ext uri="{FF2B5EF4-FFF2-40B4-BE49-F238E27FC236}">
                <a16:creationId xmlns:a16="http://schemas.microsoft.com/office/drawing/2014/main" id="{1297ED6A-7441-4171-A7A7-783A8BC96D3A}"/>
              </a:ext>
            </a:extLst>
          </p:cNvPr>
          <p:cNvSpPr txBox="1"/>
          <p:nvPr/>
        </p:nvSpPr>
        <p:spPr>
          <a:xfrm>
            <a:off x="4460884" y="1800860"/>
            <a:ext cx="5252076" cy="3163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学医出身的非专业</a:t>
            </a:r>
            <a:r>
              <a:rPr lang="en-US" altLang="zh-CN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设计湿</a:t>
            </a:r>
          </a:p>
        </p:txBody>
      </p:sp>
      <p:sp>
        <p:nvSpPr>
          <p:cNvPr id="116" name="任意多边形: 形状 243">
            <a:extLst>
              <a:ext uri="{FF2B5EF4-FFF2-40B4-BE49-F238E27FC236}">
                <a16:creationId xmlns:a16="http://schemas.microsoft.com/office/drawing/2014/main" id="{297F10E4-BF85-42FD-9C31-D237A39CED0C}"/>
              </a:ext>
            </a:extLst>
          </p:cNvPr>
          <p:cNvSpPr/>
          <p:nvPr/>
        </p:nvSpPr>
        <p:spPr>
          <a:xfrm>
            <a:off x="4460884" y="1616913"/>
            <a:ext cx="5317322" cy="86473"/>
          </a:xfrm>
          <a:custGeom>
            <a:avLst/>
            <a:gdLst>
              <a:gd name="connsiteX0" fmla="*/ 417450 w 5252076"/>
              <a:gd name="connsiteY0" fmla="*/ 0 h 300158"/>
              <a:gd name="connsiteX1" fmla="*/ 478997 w 5252076"/>
              <a:gd name="connsiteY1" fmla="*/ 86473 h 300158"/>
              <a:gd name="connsiteX2" fmla="*/ 5252076 w 5252076"/>
              <a:gd name="connsiteY2" fmla="*/ 86473 h 300158"/>
              <a:gd name="connsiteX3" fmla="*/ 5252076 w 5252076"/>
              <a:gd name="connsiteY3" fmla="*/ 300158 h 300158"/>
              <a:gd name="connsiteX4" fmla="*/ 0 w 5252076"/>
              <a:gd name="connsiteY4" fmla="*/ 300158 h 300158"/>
              <a:gd name="connsiteX5" fmla="*/ 0 w 5252076"/>
              <a:gd name="connsiteY5" fmla="*/ 86473 h 300158"/>
              <a:gd name="connsiteX6" fmla="*/ 355904 w 5252076"/>
              <a:gd name="connsiteY6" fmla="*/ 86473 h 300158"/>
              <a:gd name="connsiteX0" fmla="*/ 0 w 5252076"/>
              <a:gd name="connsiteY0" fmla="*/ 300158 h 391598"/>
              <a:gd name="connsiteX1" fmla="*/ 0 w 5252076"/>
              <a:gd name="connsiteY1" fmla="*/ 86473 h 391598"/>
              <a:gd name="connsiteX2" fmla="*/ 355904 w 5252076"/>
              <a:gd name="connsiteY2" fmla="*/ 86473 h 391598"/>
              <a:gd name="connsiteX3" fmla="*/ 417450 w 5252076"/>
              <a:gd name="connsiteY3" fmla="*/ 0 h 391598"/>
              <a:gd name="connsiteX4" fmla="*/ 478997 w 5252076"/>
              <a:gd name="connsiteY4" fmla="*/ 86473 h 391598"/>
              <a:gd name="connsiteX5" fmla="*/ 5252076 w 5252076"/>
              <a:gd name="connsiteY5" fmla="*/ 86473 h 391598"/>
              <a:gd name="connsiteX6" fmla="*/ 5252076 w 5252076"/>
              <a:gd name="connsiteY6" fmla="*/ 300158 h 391598"/>
              <a:gd name="connsiteX7" fmla="*/ 91440 w 5252076"/>
              <a:gd name="connsiteY7" fmla="*/ 391598 h 391598"/>
              <a:gd name="connsiteX0" fmla="*/ 0 w 5252076"/>
              <a:gd name="connsiteY0" fmla="*/ 300158 h 300158"/>
              <a:gd name="connsiteX1" fmla="*/ 0 w 5252076"/>
              <a:gd name="connsiteY1" fmla="*/ 86473 h 300158"/>
              <a:gd name="connsiteX2" fmla="*/ 355904 w 5252076"/>
              <a:gd name="connsiteY2" fmla="*/ 86473 h 300158"/>
              <a:gd name="connsiteX3" fmla="*/ 417450 w 5252076"/>
              <a:gd name="connsiteY3" fmla="*/ 0 h 300158"/>
              <a:gd name="connsiteX4" fmla="*/ 478997 w 5252076"/>
              <a:gd name="connsiteY4" fmla="*/ 86473 h 300158"/>
              <a:gd name="connsiteX5" fmla="*/ 5252076 w 5252076"/>
              <a:gd name="connsiteY5" fmla="*/ 86473 h 300158"/>
              <a:gd name="connsiteX6" fmla="*/ 5252076 w 5252076"/>
              <a:gd name="connsiteY6" fmla="*/ 300158 h 300158"/>
              <a:gd name="connsiteX0" fmla="*/ 0 w 5252076"/>
              <a:gd name="connsiteY0" fmla="*/ 86473 h 300158"/>
              <a:gd name="connsiteX1" fmla="*/ 355904 w 5252076"/>
              <a:gd name="connsiteY1" fmla="*/ 86473 h 300158"/>
              <a:gd name="connsiteX2" fmla="*/ 417450 w 5252076"/>
              <a:gd name="connsiteY2" fmla="*/ 0 h 300158"/>
              <a:gd name="connsiteX3" fmla="*/ 478997 w 5252076"/>
              <a:gd name="connsiteY3" fmla="*/ 86473 h 300158"/>
              <a:gd name="connsiteX4" fmla="*/ 5252076 w 5252076"/>
              <a:gd name="connsiteY4" fmla="*/ 86473 h 300158"/>
              <a:gd name="connsiteX5" fmla="*/ 5252076 w 5252076"/>
              <a:gd name="connsiteY5" fmla="*/ 300158 h 300158"/>
              <a:gd name="connsiteX0" fmla="*/ 0 w 5252076"/>
              <a:gd name="connsiteY0" fmla="*/ 86473 h 86473"/>
              <a:gd name="connsiteX1" fmla="*/ 355904 w 5252076"/>
              <a:gd name="connsiteY1" fmla="*/ 86473 h 86473"/>
              <a:gd name="connsiteX2" fmla="*/ 417450 w 5252076"/>
              <a:gd name="connsiteY2" fmla="*/ 0 h 86473"/>
              <a:gd name="connsiteX3" fmla="*/ 478997 w 5252076"/>
              <a:gd name="connsiteY3" fmla="*/ 86473 h 86473"/>
              <a:gd name="connsiteX4" fmla="*/ 5252076 w 5252076"/>
              <a:gd name="connsiteY4" fmla="*/ 86473 h 86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52076" h="86473">
                <a:moveTo>
                  <a:pt x="0" y="86473"/>
                </a:moveTo>
                <a:lnTo>
                  <a:pt x="355904" y="86473"/>
                </a:lnTo>
                <a:lnTo>
                  <a:pt x="417450" y="0"/>
                </a:lnTo>
                <a:lnTo>
                  <a:pt x="478997" y="86473"/>
                </a:lnTo>
                <a:lnTo>
                  <a:pt x="5252076" y="86473"/>
                </a:lnTo>
              </a:path>
            </a:pathLst>
          </a:custGeom>
          <a:noFill/>
          <a:ln>
            <a:solidFill>
              <a:srgbClr val="34FB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2" name="矩形: 圆角 230">
            <a:extLst>
              <a:ext uri="{FF2B5EF4-FFF2-40B4-BE49-F238E27FC236}">
                <a16:creationId xmlns:a16="http://schemas.microsoft.com/office/drawing/2014/main" id="{ABB6C66E-6C4D-4586-BB0F-49D6EE07496E}"/>
              </a:ext>
            </a:extLst>
          </p:cNvPr>
          <p:cNvSpPr/>
          <p:nvPr/>
        </p:nvSpPr>
        <p:spPr>
          <a:xfrm>
            <a:off x="1822290" y="3022975"/>
            <a:ext cx="2183290" cy="333375"/>
          </a:xfrm>
          <a:prstGeom prst="roundRect">
            <a:avLst>
              <a:gd name="adj" fmla="val 50000"/>
            </a:avLst>
          </a:prstGeom>
          <a:solidFill>
            <a:srgbClr val="000000"/>
          </a:solidFill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id="{65CEF0C4-601B-469E-906C-8D8E6D89E76A}"/>
              </a:ext>
            </a:extLst>
          </p:cNvPr>
          <p:cNvSpPr txBox="1"/>
          <p:nvPr/>
        </p:nvSpPr>
        <p:spPr>
          <a:xfrm>
            <a:off x="2365018" y="3081940"/>
            <a:ext cx="1077218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设计者公众号</a:t>
            </a:r>
          </a:p>
        </p:txBody>
      </p:sp>
    </p:spTree>
    <p:extLst>
      <p:ext uri="{BB962C8B-B14F-4D97-AF65-F5344CB8AC3E}">
        <p14:creationId xmlns:p14="http://schemas.microsoft.com/office/powerpoint/2010/main" val="237034627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3700244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不李不李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0687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DD5A989E-C0EB-4E43-B485-9DA2C0B84E1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271245E7-5FBE-4B60-A157-E32E36440BDB}"/>
              </a:ext>
            </a:extLst>
          </p:cNvPr>
          <p:cNvSpPr/>
          <p:nvPr/>
        </p:nvSpPr>
        <p:spPr>
          <a:xfrm>
            <a:off x="660400" y="3829050"/>
            <a:ext cx="4665662" cy="2120900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8A2F914-13A0-465D-9157-4BD3AF00ACEE}"/>
              </a:ext>
            </a:extLst>
          </p:cNvPr>
          <p:cNvSpPr txBox="1"/>
          <p:nvPr/>
        </p:nvSpPr>
        <p:spPr>
          <a:xfrm>
            <a:off x="139883" y="5935930"/>
            <a:ext cx="11912235" cy="132343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altLang="zh-CN" sz="8000" dirty="0">
                <a:solidFill>
                  <a:schemeClr val="accent1">
                    <a:lumMod val="20000"/>
                    <a:lumOff val="80000"/>
                    <a:alpha val="17000"/>
                  </a:schemeClr>
                </a:solidFill>
              </a:rPr>
              <a:t>EXHIBITION GROUND</a:t>
            </a:r>
            <a:endParaRPr lang="zh-CN" altLang="en-US" sz="8000" dirty="0">
              <a:solidFill>
                <a:schemeClr val="accent1">
                  <a:lumMod val="20000"/>
                  <a:lumOff val="80000"/>
                  <a:alpha val="17000"/>
                </a:schemeClr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6C01C5A-790C-460F-AACC-83FAAEB9525A}"/>
              </a:ext>
            </a:extLst>
          </p:cNvPr>
          <p:cNvSpPr txBox="1"/>
          <p:nvPr/>
        </p:nvSpPr>
        <p:spPr>
          <a:xfrm>
            <a:off x="863600" y="4189356"/>
            <a:ext cx="1826141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+mj-ea"/>
                <a:ea typeface="+mj-ea"/>
              </a:rPr>
              <a:t>展览场地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9FFBC73-7ED9-47C2-B0B4-4D0646D98478}"/>
              </a:ext>
            </a:extLst>
          </p:cNvPr>
          <p:cNvSpPr txBox="1"/>
          <p:nvPr/>
        </p:nvSpPr>
        <p:spPr>
          <a:xfrm>
            <a:off x="863600" y="4820266"/>
            <a:ext cx="2200795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2000" dirty="0">
                <a:latin typeface="+mn-ea"/>
              </a:rPr>
              <a:t>Microsoft </a:t>
            </a:r>
            <a:r>
              <a:rPr lang="zh-CN" altLang="en-US" sz="2000" dirty="0">
                <a:latin typeface="+mn-ea"/>
              </a:rPr>
              <a:t>美术馆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EFCFD745-E349-4003-ABC5-3C97F7028EB2}"/>
              </a:ext>
            </a:extLst>
          </p:cNvPr>
          <p:cNvCxnSpPr/>
          <p:nvPr/>
        </p:nvCxnSpPr>
        <p:spPr>
          <a:xfrm>
            <a:off x="971550" y="5266511"/>
            <a:ext cx="18034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id="{0DAF99D5-0CB7-40B4-A107-333D07FCE283}"/>
              </a:ext>
            </a:extLst>
          </p:cNvPr>
          <p:cNvSpPr txBox="1"/>
          <p:nvPr/>
        </p:nvSpPr>
        <p:spPr>
          <a:xfrm>
            <a:off x="863600" y="5312646"/>
            <a:ext cx="2185214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200" dirty="0">
                <a:latin typeface="+mn-ea"/>
              </a:rPr>
              <a:t>展馆地址：请添加展览馆地址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435B60A-F0BC-469C-88CF-EDC9575E75EE}"/>
              </a:ext>
            </a:extLst>
          </p:cNvPr>
          <p:cNvSpPr txBox="1"/>
          <p:nvPr/>
        </p:nvSpPr>
        <p:spPr>
          <a:xfrm rot="5400000">
            <a:off x="3668713" y="3441975"/>
            <a:ext cx="2646878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4800" dirty="0">
                <a:solidFill>
                  <a:schemeClr val="tx1">
                    <a:lumMod val="85000"/>
                    <a:lumOff val="15000"/>
                    <a:alpha val="37000"/>
                  </a:schemeClr>
                </a:solidFill>
                <a:latin typeface="+mj-ea"/>
                <a:ea typeface="+mj-ea"/>
              </a:rPr>
              <a:t>展览场地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7393119C-F95F-484A-8D54-8C7EAEE7AD50}"/>
              </a:ext>
            </a:extLst>
          </p:cNvPr>
          <p:cNvGrpSpPr/>
          <p:nvPr/>
        </p:nvGrpSpPr>
        <p:grpSpPr>
          <a:xfrm>
            <a:off x="960168" y="4099105"/>
            <a:ext cx="2163955" cy="610918"/>
            <a:chOff x="1247955" y="971909"/>
            <a:chExt cx="2261141" cy="638355"/>
          </a:xfrm>
        </p:grpSpPr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BEA37FEB-85B1-4DCF-BFF1-7CBB894DF3FD}"/>
                </a:ext>
              </a:extLst>
            </p:cNvPr>
            <p:cNvSpPr/>
            <p:nvPr/>
          </p:nvSpPr>
          <p:spPr>
            <a:xfrm>
              <a:off x="1247955" y="971909"/>
              <a:ext cx="2053087" cy="638355"/>
            </a:xfrm>
            <a:custGeom>
              <a:avLst/>
              <a:gdLst>
                <a:gd name="connsiteX0" fmla="*/ 0 w 2053087"/>
                <a:gd name="connsiteY0" fmla="*/ 57510 h 638355"/>
                <a:gd name="connsiteX1" fmla="*/ 2053087 w 2053087"/>
                <a:gd name="connsiteY1" fmla="*/ 0 h 638355"/>
                <a:gd name="connsiteX2" fmla="*/ 1897811 w 2053087"/>
                <a:gd name="connsiteY2" fmla="*/ 638355 h 638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53087" h="638355">
                  <a:moveTo>
                    <a:pt x="0" y="57510"/>
                  </a:moveTo>
                  <a:lnTo>
                    <a:pt x="2053087" y="0"/>
                  </a:lnTo>
                  <a:lnTo>
                    <a:pt x="1897811" y="638355"/>
                  </a:lnTo>
                </a:path>
              </a:pathLst>
            </a:custGeom>
            <a:noFill/>
            <a:ln>
              <a:gradFill flip="none" rotWithShape="1">
                <a:gsLst>
                  <a:gs pos="0">
                    <a:schemeClr val="tx1">
                      <a:lumMod val="85000"/>
                      <a:lumOff val="15000"/>
                    </a:schemeClr>
                  </a:gs>
                  <a:gs pos="59000">
                    <a:schemeClr val="tx1">
                      <a:lumMod val="85000"/>
                      <a:lumOff val="15000"/>
                      <a:alpha val="0"/>
                    </a:schemeClr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71746B74-C5C7-4F1F-A038-A5814DF4D341}"/>
                </a:ext>
              </a:extLst>
            </p:cNvPr>
            <p:cNvSpPr/>
            <p:nvPr/>
          </p:nvSpPr>
          <p:spPr>
            <a:xfrm>
              <a:off x="3244850" y="1301750"/>
              <a:ext cx="264246" cy="306408"/>
            </a:xfrm>
            <a:custGeom>
              <a:avLst/>
              <a:gdLst>
                <a:gd name="connsiteX0" fmla="*/ 0 w 2053087"/>
                <a:gd name="connsiteY0" fmla="*/ 57510 h 638355"/>
                <a:gd name="connsiteX1" fmla="*/ 2053087 w 2053087"/>
                <a:gd name="connsiteY1" fmla="*/ 0 h 638355"/>
                <a:gd name="connsiteX2" fmla="*/ 1897811 w 2053087"/>
                <a:gd name="connsiteY2" fmla="*/ 638355 h 638355"/>
                <a:gd name="connsiteX0" fmla="*/ 0 w 2053087"/>
                <a:gd name="connsiteY0" fmla="*/ 57510 h 638355"/>
                <a:gd name="connsiteX1" fmla="*/ 1502570 w 2053087"/>
                <a:gd name="connsiteY1" fmla="*/ 22048 h 638355"/>
                <a:gd name="connsiteX2" fmla="*/ 2053087 w 2053087"/>
                <a:gd name="connsiteY2" fmla="*/ 0 h 638355"/>
                <a:gd name="connsiteX3" fmla="*/ 1897811 w 2053087"/>
                <a:gd name="connsiteY3" fmla="*/ 638355 h 638355"/>
                <a:gd name="connsiteX0" fmla="*/ 0 w 550517"/>
                <a:gd name="connsiteY0" fmla="*/ 22048 h 638355"/>
                <a:gd name="connsiteX1" fmla="*/ 550517 w 550517"/>
                <a:gd name="connsiteY1" fmla="*/ 0 h 638355"/>
                <a:gd name="connsiteX2" fmla="*/ 395241 w 550517"/>
                <a:gd name="connsiteY2" fmla="*/ 638355 h 638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0517" h="638355">
                  <a:moveTo>
                    <a:pt x="0" y="22048"/>
                  </a:moveTo>
                  <a:lnTo>
                    <a:pt x="550517" y="0"/>
                  </a:lnTo>
                  <a:lnTo>
                    <a:pt x="395241" y="638355"/>
                  </a:lnTo>
                </a:path>
              </a:pathLst>
            </a:custGeom>
            <a:noFill/>
            <a:ln>
              <a:gradFill flip="none" rotWithShape="1">
                <a:gsLst>
                  <a:gs pos="0">
                    <a:schemeClr val="tx1">
                      <a:lumMod val="85000"/>
                      <a:lumOff val="15000"/>
                    </a:schemeClr>
                  </a:gs>
                  <a:gs pos="59000">
                    <a:schemeClr val="tx1">
                      <a:lumMod val="85000"/>
                      <a:lumOff val="15000"/>
                      <a:alpha val="0"/>
                    </a:schemeClr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椭圆 18">
            <a:extLst>
              <a:ext uri="{FF2B5EF4-FFF2-40B4-BE49-F238E27FC236}">
                <a16:creationId xmlns:a16="http://schemas.microsoft.com/office/drawing/2014/main" id="{F39D3F4A-A13E-45B9-BC77-4DFFA4331D69}"/>
              </a:ext>
            </a:extLst>
          </p:cNvPr>
          <p:cNvSpPr/>
          <p:nvPr/>
        </p:nvSpPr>
        <p:spPr>
          <a:xfrm>
            <a:off x="4838204" y="5492041"/>
            <a:ext cx="370840" cy="37084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图形 10">
            <a:extLst>
              <a:ext uri="{FF2B5EF4-FFF2-40B4-BE49-F238E27FC236}">
                <a16:creationId xmlns:a16="http://schemas.microsoft.com/office/drawing/2014/main" id="{09D923C0-E912-4AC3-B8D1-08EACB08C64A}"/>
              </a:ext>
            </a:extLst>
          </p:cNvPr>
          <p:cNvSpPr/>
          <p:nvPr/>
        </p:nvSpPr>
        <p:spPr>
          <a:xfrm>
            <a:off x="4922496" y="5551488"/>
            <a:ext cx="205764" cy="253162"/>
          </a:xfrm>
          <a:custGeom>
            <a:avLst/>
            <a:gdLst>
              <a:gd name="connsiteX0" fmla="*/ 126515 w 254963"/>
              <a:gd name="connsiteY0" fmla="*/ 0 h 313694"/>
              <a:gd name="connsiteX1" fmla="*/ 0 w 254963"/>
              <a:gd name="connsiteY1" fmla="*/ 125725 h 313694"/>
              <a:gd name="connsiteX2" fmla="*/ 50818 w 254963"/>
              <a:gd name="connsiteY2" fmla="*/ 224792 h 313694"/>
              <a:gd name="connsiteX3" fmla="*/ 50818 w 254963"/>
              <a:gd name="connsiteY3" fmla="*/ 224821 h 313694"/>
              <a:gd name="connsiteX4" fmla="*/ 51852 w 254963"/>
              <a:gd name="connsiteY4" fmla="*/ 228372 h 313694"/>
              <a:gd name="connsiteX5" fmla="*/ 50904 w 254963"/>
              <a:gd name="connsiteY5" fmla="*/ 228362 h 313694"/>
              <a:gd name="connsiteX6" fmla="*/ 107744 w 254963"/>
              <a:gd name="connsiteY6" fmla="*/ 304362 h 313694"/>
              <a:gd name="connsiteX7" fmla="*/ 126352 w 254963"/>
              <a:gd name="connsiteY7" fmla="*/ 313694 h 313694"/>
              <a:gd name="connsiteX8" fmla="*/ 145171 w 254963"/>
              <a:gd name="connsiteY8" fmla="*/ 304256 h 313694"/>
              <a:gd name="connsiteX9" fmla="*/ 186168 w 254963"/>
              <a:gd name="connsiteY9" fmla="*/ 248673 h 313694"/>
              <a:gd name="connsiteX10" fmla="*/ 201972 w 254963"/>
              <a:gd name="connsiteY10" fmla="*/ 228410 h 313694"/>
              <a:gd name="connsiteX11" fmla="*/ 254963 w 254963"/>
              <a:gd name="connsiteY11" fmla="*/ 125725 h 313694"/>
              <a:gd name="connsiteX12" fmla="*/ 126515 w 254963"/>
              <a:gd name="connsiteY12" fmla="*/ 0 h 313694"/>
              <a:gd name="connsiteX13" fmla="*/ 186713 w 254963"/>
              <a:gd name="connsiteY13" fmla="*/ 215718 h 313694"/>
              <a:gd name="connsiteX14" fmla="*/ 169216 w 254963"/>
              <a:gd name="connsiteY14" fmla="*/ 238221 h 313694"/>
              <a:gd name="connsiteX15" fmla="*/ 129290 w 254963"/>
              <a:gd name="connsiteY15" fmla="*/ 292225 h 313694"/>
              <a:gd name="connsiteX16" fmla="*/ 126103 w 254963"/>
              <a:gd name="connsiteY16" fmla="*/ 294130 h 313694"/>
              <a:gd name="connsiteX17" fmla="*/ 123327 w 254963"/>
              <a:gd name="connsiteY17" fmla="*/ 292732 h 313694"/>
              <a:gd name="connsiteX18" fmla="*/ 65263 w 254963"/>
              <a:gd name="connsiteY18" fmla="*/ 215785 h 313694"/>
              <a:gd name="connsiteX19" fmla="*/ 18062 w 254963"/>
              <a:gd name="connsiteY19" fmla="*/ 125725 h 313694"/>
              <a:gd name="connsiteX20" fmla="*/ 126514 w 254963"/>
              <a:gd name="connsiteY20" fmla="*/ 19565 h 313694"/>
              <a:gd name="connsiteX21" fmla="*/ 234957 w 254963"/>
              <a:gd name="connsiteY21" fmla="*/ 125725 h 313694"/>
              <a:gd name="connsiteX22" fmla="*/ 186713 w 254963"/>
              <a:gd name="connsiteY22" fmla="*/ 215718 h 313694"/>
              <a:gd name="connsiteX23" fmla="*/ 126524 w 254963"/>
              <a:gd name="connsiteY23" fmla="*/ 57852 h 313694"/>
              <a:gd name="connsiteX24" fmla="*/ 66832 w 254963"/>
              <a:gd name="connsiteY24" fmla="*/ 116258 h 313694"/>
              <a:gd name="connsiteX25" fmla="*/ 126524 w 254963"/>
              <a:gd name="connsiteY25" fmla="*/ 174655 h 313694"/>
              <a:gd name="connsiteX26" fmla="*/ 186187 w 254963"/>
              <a:gd name="connsiteY26" fmla="*/ 116258 h 313694"/>
              <a:gd name="connsiteX27" fmla="*/ 126524 w 254963"/>
              <a:gd name="connsiteY27" fmla="*/ 57852 h 313694"/>
              <a:gd name="connsiteX28" fmla="*/ 126524 w 254963"/>
              <a:gd name="connsiteY28" fmla="*/ 155091 h 313694"/>
              <a:gd name="connsiteX29" fmla="*/ 86819 w 254963"/>
              <a:gd name="connsiteY29" fmla="*/ 116258 h 313694"/>
              <a:gd name="connsiteX30" fmla="*/ 126524 w 254963"/>
              <a:gd name="connsiteY30" fmla="*/ 77416 h 313694"/>
              <a:gd name="connsiteX31" fmla="*/ 166200 w 254963"/>
              <a:gd name="connsiteY31" fmla="*/ 116258 h 313694"/>
              <a:gd name="connsiteX32" fmla="*/ 126524 w 254963"/>
              <a:gd name="connsiteY32" fmla="*/ 155091 h 313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54963" h="313694">
                <a:moveTo>
                  <a:pt x="126515" y="0"/>
                </a:moveTo>
                <a:cubicBezTo>
                  <a:pt x="55700" y="0"/>
                  <a:pt x="0" y="56406"/>
                  <a:pt x="0" y="125725"/>
                </a:cubicBezTo>
                <a:cubicBezTo>
                  <a:pt x="0" y="157149"/>
                  <a:pt x="30832" y="202279"/>
                  <a:pt x="50818" y="224792"/>
                </a:cubicBezTo>
                <a:lnTo>
                  <a:pt x="50818" y="224821"/>
                </a:lnTo>
                <a:lnTo>
                  <a:pt x="51852" y="228372"/>
                </a:lnTo>
                <a:lnTo>
                  <a:pt x="50904" y="228362"/>
                </a:lnTo>
                <a:cubicBezTo>
                  <a:pt x="70297" y="251028"/>
                  <a:pt x="107016" y="303357"/>
                  <a:pt x="107744" y="304362"/>
                </a:cubicBezTo>
                <a:cubicBezTo>
                  <a:pt x="112530" y="310296"/>
                  <a:pt x="119154" y="313684"/>
                  <a:pt x="126352" y="313694"/>
                </a:cubicBezTo>
                <a:cubicBezTo>
                  <a:pt x="133521" y="313694"/>
                  <a:pt x="140270" y="310305"/>
                  <a:pt x="145171" y="304256"/>
                </a:cubicBezTo>
                <a:cubicBezTo>
                  <a:pt x="174576" y="266735"/>
                  <a:pt x="181526" y="255861"/>
                  <a:pt x="186168" y="248673"/>
                </a:cubicBezTo>
                <a:cubicBezTo>
                  <a:pt x="189614" y="243332"/>
                  <a:pt x="191318" y="240652"/>
                  <a:pt x="201972" y="228410"/>
                </a:cubicBezTo>
                <a:cubicBezTo>
                  <a:pt x="207390" y="222169"/>
                  <a:pt x="254963" y="166299"/>
                  <a:pt x="254963" y="125725"/>
                </a:cubicBezTo>
                <a:cubicBezTo>
                  <a:pt x="254963" y="56406"/>
                  <a:pt x="197329" y="0"/>
                  <a:pt x="126515" y="0"/>
                </a:cubicBezTo>
                <a:close/>
                <a:moveTo>
                  <a:pt x="186713" y="215718"/>
                </a:moveTo>
                <a:cubicBezTo>
                  <a:pt x="175150" y="229032"/>
                  <a:pt x="173035" y="232287"/>
                  <a:pt x="169216" y="238221"/>
                </a:cubicBezTo>
                <a:cubicBezTo>
                  <a:pt x="165032" y="244701"/>
                  <a:pt x="158035" y="255527"/>
                  <a:pt x="129290" y="292225"/>
                </a:cubicBezTo>
                <a:cubicBezTo>
                  <a:pt x="128304" y="293460"/>
                  <a:pt x="127165" y="294130"/>
                  <a:pt x="126103" y="294130"/>
                </a:cubicBezTo>
                <a:cubicBezTo>
                  <a:pt x="125050" y="294121"/>
                  <a:pt x="123939" y="293469"/>
                  <a:pt x="123327" y="292732"/>
                </a:cubicBezTo>
                <a:cubicBezTo>
                  <a:pt x="121776" y="290550"/>
                  <a:pt x="85211" y="239120"/>
                  <a:pt x="65263" y="215785"/>
                </a:cubicBezTo>
                <a:cubicBezTo>
                  <a:pt x="47008" y="194440"/>
                  <a:pt x="18062" y="151099"/>
                  <a:pt x="18062" y="125725"/>
                </a:cubicBezTo>
                <a:cubicBezTo>
                  <a:pt x="18062" y="67193"/>
                  <a:pt x="66717" y="19565"/>
                  <a:pt x="126514" y="19565"/>
                </a:cubicBezTo>
                <a:cubicBezTo>
                  <a:pt x="186311" y="19565"/>
                  <a:pt x="234957" y="67193"/>
                  <a:pt x="234957" y="125725"/>
                </a:cubicBezTo>
                <a:cubicBezTo>
                  <a:pt x="234957" y="149462"/>
                  <a:pt x="209955" y="189013"/>
                  <a:pt x="186713" y="215718"/>
                </a:cubicBezTo>
                <a:close/>
                <a:moveTo>
                  <a:pt x="126524" y="57852"/>
                </a:moveTo>
                <a:cubicBezTo>
                  <a:pt x="93615" y="57852"/>
                  <a:pt x="66832" y="84049"/>
                  <a:pt x="66832" y="116258"/>
                </a:cubicBezTo>
                <a:cubicBezTo>
                  <a:pt x="66832" y="148458"/>
                  <a:pt x="93615" y="174655"/>
                  <a:pt x="126524" y="174655"/>
                </a:cubicBezTo>
                <a:cubicBezTo>
                  <a:pt x="159423" y="174655"/>
                  <a:pt x="186187" y="148458"/>
                  <a:pt x="186187" y="116258"/>
                </a:cubicBezTo>
                <a:cubicBezTo>
                  <a:pt x="186187" y="84049"/>
                  <a:pt x="159423" y="57852"/>
                  <a:pt x="126524" y="57852"/>
                </a:cubicBezTo>
                <a:close/>
                <a:moveTo>
                  <a:pt x="126524" y="155091"/>
                </a:moveTo>
                <a:cubicBezTo>
                  <a:pt x="104633" y="155091"/>
                  <a:pt x="86819" y="137661"/>
                  <a:pt x="86819" y="116258"/>
                </a:cubicBezTo>
                <a:cubicBezTo>
                  <a:pt x="86819" y="94837"/>
                  <a:pt x="104633" y="77416"/>
                  <a:pt x="126524" y="77416"/>
                </a:cubicBezTo>
                <a:cubicBezTo>
                  <a:pt x="148397" y="77416"/>
                  <a:pt x="166200" y="94837"/>
                  <a:pt x="166200" y="116258"/>
                </a:cubicBezTo>
                <a:cubicBezTo>
                  <a:pt x="166201" y="137661"/>
                  <a:pt x="148397" y="155091"/>
                  <a:pt x="126524" y="155091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34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49134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a14="http://schemas.microsoft.com/office/drawing/2010/main" xmlns:a16="http://schemas.microsoft.com/office/drawing/2014/main" xmlns=""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926DEF6-B167-4A99-880C-D75F9C6CC4D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" y="0"/>
            <a:ext cx="12192004" cy="205740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F950C95A-0487-41CA-A0B6-5CC770A464DD}"/>
              </a:ext>
            </a:extLst>
          </p:cNvPr>
          <p:cNvSpPr txBox="1"/>
          <p:nvPr/>
        </p:nvSpPr>
        <p:spPr>
          <a:xfrm>
            <a:off x="768350" y="464011"/>
            <a:ext cx="203132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effectLst>
                  <a:outerShdw blurRad="635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ea"/>
                <a:ea typeface="+mj-ea"/>
              </a:rPr>
              <a:t>展览时间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3B40620D-BE69-4EDE-B3F2-9D0B91BA2EEC}"/>
              </a:ext>
            </a:extLst>
          </p:cNvPr>
          <p:cNvGrpSpPr/>
          <p:nvPr/>
        </p:nvGrpSpPr>
        <p:grpSpPr>
          <a:xfrm>
            <a:off x="955855" y="387241"/>
            <a:ext cx="2261141" cy="638355"/>
            <a:chOff x="1247955" y="971909"/>
            <a:chExt cx="2261141" cy="638355"/>
          </a:xfrm>
          <a:effectLst>
            <a:outerShdw blurRad="635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1D5496FB-C74E-494D-AC45-3029BC503129}"/>
                </a:ext>
              </a:extLst>
            </p:cNvPr>
            <p:cNvSpPr/>
            <p:nvPr/>
          </p:nvSpPr>
          <p:spPr>
            <a:xfrm>
              <a:off x="1247955" y="971909"/>
              <a:ext cx="2053087" cy="638355"/>
            </a:xfrm>
            <a:custGeom>
              <a:avLst/>
              <a:gdLst>
                <a:gd name="connsiteX0" fmla="*/ 0 w 2053087"/>
                <a:gd name="connsiteY0" fmla="*/ 57510 h 638355"/>
                <a:gd name="connsiteX1" fmla="*/ 2053087 w 2053087"/>
                <a:gd name="connsiteY1" fmla="*/ 0 h 638355"/>
                <a:gd name="connsiteX2" fmla="*/ 1897811 w 2053087"/>
                <a:gd name="connsiteY2" fmla="*/ 638355 h 638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53087" h="638355">
                  <a:moveTo>
                    <a:pt x="0" y="57510"/>
                  </a:moveTo>
                  <a:lnTo>
                    <a:pt x="2053087" y="0"/>
                  </a:lnTo>
                  <a:lnTo>
                    <a:pt x="1897811" y="638355"/>
                  </a:lnTo>
                </a:path>
              </a:pathLst>
            </a:custGeom>
            <a:noFill/>
            <a:ln>
              <a:gradFill flip="none" rotWithShape="1">
                <a:gsLst>
                  <a:gs pos="0">
                    <a:schemeClr val="bg1"/>
                  </a:gs>
                  <a:gs pos="59000">
                    <a:schemeClr val="bg1">
                      <a:alpha val="0"/>
                    </a:schemeClr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9EE9FCFB-A8A3-42DF-ABB6-C357C55BA715}"/>
                </a:ext>
              </a:extLst>
            </p:cNvPr>
            <p:cNvSpPr/>
            <p:nvPr/>
          </p:nvSpPr>
          <p:spPr>
            <a:xfrm>
              <a:off x="3244850" y="1301750"/>
              <a:ext cx="264246" cy="306408"/>
            </a:xfrm>
            <a:custGeom>
              <a:avLst/>
              <a:gdLst>
                <a:gd name="connsiteX0" fmla="*/ 0 w 2053087"/>
                <a:gd name="connsiteY0" fmla="*/ 57510 h 638355"/>
                <a:gd name="connsiteX1" fmla="*/ 2053087 w 2053087"/>
                <a:gd name="connsiteY1" fmla="*/ 0 h 638355"/>
                <a:gd name="connsiteX2" fmla="*/ 1897811 w 2053087"/>
                <a:gd name="connsiteY2" fmla="*/ 638355 h 638355"/>
                <a:gd name="connsiteX0" fmla="*/ 0 w 2053087"/>
                <a:gd name="connsiteY0" fmla="*/ 57510 h 638355"/>
                <a:gd name="connsiteX1" fmla="*/ 1502570 w 2053087"/>
                <a:gd name="connsiteY1" fmla="*/ 22048 h 638355"/>
                <a:gd name="connsiteX2" fmla="*/ 2053087 w 2053087"/>
                <a:gd name="connsiteY2" fmla="*/ 0 h 638355"/>
                <a:gd name="connsiteX3" fmla="*/ 1897811 w 2053087"/>
                <a:gd name="connsiteY3" fmla="*/ 638355 h 638355"/>
                <a:gd name="connsiteX0" fmla="*/ 0 w 550517"/>
                <a:gd name="connsiteY0" fmla="*/ 22048 h 638355"/>
                <a:gd name="connsiteX1" fmla="*/ 550517 w 550517"/>
                <a:gd name="connsiteY1" fmla="*/ 0 h 638355"/>
                <a:gd name="connsiteX2" fmla="*/ 395241 w 550517"/>
                <a:gd name="connsiteY2" fmla="*/ 638355 h 638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0517" h="638355">
                  <a:moveTo>
                    <a:pt x="0" y="22048"/>
                  </a:moveTo>
                  <a:lnTo>
                    <a:pt x="550517" y="0"/>
                  </a:lnTo>
                  <a:lnTo>
                    <a:pt x="395241" y="638355"/>
                  </a:lnTo>
                </a:path>
              </a:pathLst>
            </a:custGeom>
            <a:noFill/>
            <a:ln>
              <a:gradFill flip="none" rotWithShape="1">
                <a:gsLst>
                  <a:gs pos="0">
                    <a:schemeClr val="bg1"/>
                  </a:gs>
                  <a:gs pos="59000">
                    <a:schemeClr val="bg1">
                      <a:alpha val="0"/>
                    </a:schemeClr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C26A8BC3-C389-497A-A003-432D2CB61216}"/>
              </a:ext>
            </a:extLst>
          </p:cNvPr>
          <p:cNvGrpSpPr/>
          <p:nvPr/>
        </p:nvGrpSpPr>
        <p:grpSpPr>
          <a:xfrm>
            <a:off x="88900" y="5165167"/>
            <a:ext cx="5143500" cy="1222236"/>
            <a:chOff x="-387350" y="4631766"/>
            <a:chExt cx="8343900" cy="1982739"/>
          </a:xfrm>
        </p:grpSpPr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E4C1A361-C1CD-434C-9779-2824E7685747}"/>
                </a:ext>
              </a:extLst>
            </p:cNvPr>
            <p:cNvGrpSpPr/>
            <p:nvPr/>
          </p:nvGrpSpPr>
          <p:grpSpPr>
            <a:xfrm>
              <a:off x="-387350" y="4631766"/>
              <a:ext cx="8343900" cy="1982739"/>
              <a:chOff x="1924050" y="3082745"/>
              <a:chExt cx="8343900" cy="1982739"/>
            </a:xfrm>
          </p:grpSpPr>
          <p:sp>
            <p:nvSpPr>
              <p:cNvPr id="37" name="梯形 36" hidden="1">
                <a:extLst>
                  <a:ext uri="{FF2B5EF4-FFF2-40B4-BE49-F238E27FC236}">
                    <a16:creationId xmlns:a16="http://schemas.microsoft.com/office/drawing/2014/main" id="{070E3A9C-E495-4F2B-99F4-494BD7D5C257}"/>
                  </a:ext>
                </a:extLst>
              </p:cNvPr>
              <p:cNvSpPr/>
              <p:nvPr/>
            </p:nvSpPr>
            <p:spPr>
              <a:xfrm rot="10800000">
                <a:off x="3553050" y="3288043"/>
                <a:ext cx="5085898" cy="1572144"/>
              </a:xfrm>
              <a:prstGeom prst="trapezoid">
                <a:avLst>
                  <a:gd name="adj" fmla="val 75124"/>
                </a:avLst>
              </a:prstGeom>
              <a:gradFill flip="none" rotWithShape="1">
                <a:gsLst>
                  <a:gs pos="24000">
                    <a:schemeClr val="bg1">
                      <a:alpha val="0"/>
                    </a:schemeClr>
                  </a:gs>
                  <a:gs pos="100000">
                    <a:schemeClr val="bg1">
                      <a:alpha val="92000"/>
                    </a:schemeClr>
                  </a:gs>
                  <a:gs pos="59000">
                    <a:schemeClr val="bg1">
                      <a:alpha val="60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softEdge rad="254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Trapezoid 27+">
                <a:extLst>
                  <a:ext uri="{FF2B5EF4-FFF2-40B4-BE49-F238E27FC236}">
                    <a16:creationId xmlns:a16="http://schemas.microsoft.com/office/drawing/2014/main" id="{F7057420-28AA-4845-BED1-0160E25F1148}"/>
                  </a:ext>
                </a:extLst>
              </p:cNvPr>
              <p:cNvSpPr/>
              <p:nvPr/>
            </p:nvSpPr>
            <p:spPr>
              <a:xfrm rot="10800000">
                <a:off x="1924050" y="3082745"/>
                <a:ext cx="8343900" cy="1982739"/>
              </a:xfrm>
              <a:prstGeom prst="trapezoid">
                <a:avLst>
                  <a:gd name="adj" fmla="val 143768"/>
                </a:avLst>
              </a:prstGeom>
              <a:gradFill flip="none" rotWithShape="1">
                <a:gsLst>
                  <a:gs pos="16000">
                    <a:schemeClr val="bg1">
                      <a:alpha val="0"/>
                      <a:lumMod val="94000"/>
                    </a:schemeClr>
                  </a:gs>
                  <a:gs pos="65000">
                    <a:schemeClr val="bg1">
                      <a:lumMod val="57000"/>
                      <a:alpha val="62000"/>
                    </a:schemeClr>
                  </a:gs>
                  <a:gs pos="42000">
                    <a:schemeClr val="bg1">
                      <a:lumMod val="74000"/>
                      <a:alpha val="16000"/>
                    </a:schemeClr>
                  </a:gs>
                </a:gsLst>
                <a:path path="circle">
                  <a:fillToRect l="50825" t="-115333" r="49175" b="215333"/>
                </a:path>
                <a:tileRect/>
              </a:gradFill>
              <a:ln>
                <a:noFill/>
              </a:ln>
              <a:effectLst>
                <a:softEdge rad="5334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F6BF48C-7ECE-4622-8D97-9A765ED81435}"/>
                </a:ext>
              </a:extLst>
            </p:cNvPr>
            <p:cNvGrpSpPr/>
            <p:nvPr/>
          </p:nvGrpSpPr>
          <p:grpSpPr>
            <a:xfrm>
              <a:off x="997857" y="4678999"/>
              <a:ext cx="5572684" cy="521280"/>
              <a:chOff x="3309257" y="3168520"/>
              <a:chExt cx="5572684" cy="521280"/>
            </a:xfrm>
            <a:effectLst>
              <a:outerShdw blurRad="393700" dist="266700" dir="5400000" sx="78000" sy="78000" algn="t" rotWithShape="0">
                <a:prstClr val="black">
                  <a:alpha val="14000"/>
                </a:prstClr>
              </a:outerShdw>
            </a:effectLst>
          </p:grpSpPr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2AC0E654-1251-41B4-8428-DAF75025D972}"/>
                  </a:ext>
                </a:extLst>
              </p:cNvPr>
              <p:cNvSpPr/>
              <p:nvPr/>
            </p:nvSpPr>
            <p:spPr>
              <a:xfrm>
                <a:off x="3309257" y="3302046"/>
                <a:ext cx="5572684" cy="387754"/>
              </a:xfrm>
              <a:custGeom>
                <a:avLst/>
                <a:gdLst>
                  <a:gd name="connsiteX0" fmla="*/ 5316211 w 5572684"/>
                  <a:gd name="connsiteY0" fmla="*/ 387755 h 387754"/>
                  <a:gd name="connsiteX1" fmla="*/ 256473 w 5572684"/>
                  <a:gd name="connsiteY1" fmla="*/ 387755 h 387754"/>
                  <a:gd name="connsiteX2" fmla="*/ 0 w 5572684"/>
                  <a:gd name="connsiteY2" fmla="*/ 0 h 387754"/>
                  <a:gd name="connsiteX3" fmla="*/ 5572685 w 5572684"/>
                  <a:gd name="connsiteY3" fmla="*/ 0 h 3877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72684" h="387754">
                    <a:moveTo>
                      <a:pt x="5316211" y="387755"/>
                    </a:moveTo>
                    <a:lnTo>
                      <a:pt x="256473" y="387755"/>
                    </a:lnTo>
                    <a:lnTo>
                      <a:pt x="0" y="0"/>
                    </a:lnTo>
                    <a:lnTo>
                      <a:pt x="5572685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9F9F9">
                      <a:alpha val="0"/>
                    </a:srgbClr>
                  </a:gs>
                  <a:gs pos="53000">
                    <a:srgbClr val="E0E1E3"/>
                  </a:gs>
                </a:gsLst>
                <a:path path="circle">
                  <a:fillToRect l="49835" t="495114" r="50165" b="-395114"/>
                </a:path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7CCFCB76-134B-4C9F-B595-F09419C6FAA3}"/>
                  </a:ext>
                </a:extLst>
              </p:cNvPr>
              <p:cNvSpPr/>
              <p:nvPr/>
            </p:nvSpPr>
            <p:spPr>
              <a:xfrm>
                <a:off x="3309257" y="3168520"/>
                <a:ext cx="5572684" cy="133526"/>
              </a:xfrm>
              <a:custGeom>
                <a:avLst/>
                <a:gdLst>
                  <a:gd name="connsiteX0" fmla="*/ 5065989 w 5572684"/>
                  <a:gd name="connsiteY0" fmla="*/ 0 h 133526"/>
                  <a:gd name="connsiteX1" fmla="*/ 506535 w 5572684"/>
                  <a:gd name="connsiteY1" fmla="*/ 0 h 133526"/>
                  <a:gd name="connsiteX2" fmla="*/ 0 w 5572684"/>
                  <a:gd name="connsiteY2" fmla="*/ 133526 h 133526"/>
                  <a:gd name="connsiteX3" fmla="*/ 5572685 w 5572684"/>
                  <a:gd name="connsiteY3" fmla="*/ 133526 h 133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72684" h="133526">
                    <a:moveTo>
                      <a:pt x="5065989" y="0"/>
                    </a:moveTo>
                    <a:lnTo>
                      <a:pt x="506535" y="0"/>
                    </a:lnTo>
                    <a:lnTo>
                      <a:pt x="0" y="133526"/>
                    </a:lnTo>
                    <a:lnTo>
                      <a:pt x="5572685" y="13352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100000">
                    <a:srgbClr val="E8E7E5">
                      <a:lumMod val="56000"/>
                      <a:lumOff val="44000"/>
                    </a:srgbClr>
                  </a:gs>
                </a:gsLst>
                <a:lin ang="5400000" scaled="1"/>
                <a:tileRect/>
              </a:gradFill>
              <a:ln w="13023" cap="flat">
                <a:noFill/>
                <a:prstDash val="solid"/>
                <a:miter/>
              </a:ln>
              <a:effectLst>
                <a:outerShdw blurRad="76200" dist="76200" dir="16200000" sx="94000" sy="94000" rotWithShape="0">
                  <a:prstClr val="black">
                    <a:alpha val="2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44" name="文本框 43">
            <a:extLst>
              <a:ext uri="{FF2B5EF4-FFF2-40B4-BE49-F238E27FC236}">
                <a16:creationId xmlns:a16="http://schemas.microsoft.com/office/drawing/2014/main" id="{A3900680-BA9F-47B1-8B52-1544A8A08211}"/>
              </a:ext>
            </a:extLst>
          </p:cNvPr>
          <p:cNvSpPr txBox="1"/>
          <p:nvPr/>
        </p:nvSpPr>
        <p:spPr>
          <a:xfrm>
            <a:off x="1941782" y="4013559"/>
            <a:ext cx="14377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+mj-ea"/>
                <a:ea typeface="+mj-ea"/>
              </a:rPr>
              <a:t>开幕仪式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FFE32F6E-9BE0-4663-BD02-187C2CDD8F38}"/>
              </a:ext>
            </a:extLst>
          </p:cNvPr>
          <p:cNvSpPr txBox="1"/>
          <p:nvPr/>
        </p:nvSpPr>
        <p:spPr>
          <a:xfrm>
            <a:off x="1678330" y="4561709"/>
            <a:ext cx="19646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/>
              <a:t>11.24   09:00</a:t>
            </a:r>
            <a:endParaRPr lang="zh-CN" altLang="en-US" sz="2400" dirty="0"/>
          </a:p>
        </p:txBody>
      </p: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id="{262C8DFD-E570-46B5-B3CB-33DAA9E143B2}"/>
              </a:ext>
            </a:extLst>
          </p:cNvPr>
          <p:cNvCxnSpPr>
            <a:cxnSpLocks/>
          </p:cNvCxnSpPr>
          <p:nvPr/>
        </p:nvCxnSpPr>
        <p:spPr>
          <a:xfrm>
            <a:off x="2273300" y="4506974"/>
            <a:ext cx="774700" cy="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882A29B1-EB5C-452C-947B-0432365C65C1}"/>
              </a:ext>
            </a:extLst>
          </p:cNvPr>
          <p:cNvGrpSpPr/>
          <p:nvPr/>
        </p:nvGrpSpPr>
        <p:grpSpPr>
          <a:xfrm>
            <a:off x="3524250" y="4412256"/>
            <a:ext cx="5143500" cy="1222236"/>
            <a:chOff x="-387350" y="4631766"/>
            <a:chExt cx="8343900" cy="1982739"/>
          </a:xfrm>
        </p:grpSpPr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CCCE9D32-3E43-40A8-9178-7AD589B0F67B}"/>
                </a:ext>
              </a:extLst>
            </p:cNvPr>
            <p:cNvGrpSpPr/>
            <p:nvPr/>
          </p:nvGrpSpPr>
          <p:grpSpPr>
            <a:xfrm>
              <a:off x="-387350" y="4631766"/>
              <a:ext cx="8343900" cy="1982739"/>
              <a:chOff x="1924050" y="3082745"/>
              <a:chExt cx="8343900" cy="1982739"/>
            </a:xfrm>
          </p:grpSpPr>
          <p:sp>
            <p:nvSpPr>
              <p:cNvPr id="55" name="梯形 54" hidden="1">
                <a:extLst>
                  <a:ext uri="{FF2B5EF4-FFF2-40B4-BE49-F238E27FC236}">
                    <a16:creationId xmlns:a16="http://schemas.microsoft.com/office/drawing/2014/main" id="{AD9579EC-E2E3-4135-AC6D-0EECA74A5542}"/>
                  </a:ext>
                </a:extLst>
              </p:cNvPr>
              <p:cNvSpPr/>
              <p:nvPr/>
            </p:nvSpPr>
            <p:spPr>
              <a:xfrm rot="10800000">
                <a:off x="3553050" y="3288043"/>
                <a:ext cx="5085898" cy="1572144"/>
              </a:xfrm>
              <a:prstGeom prst="trapezoid">
                <a:avLst>
                  <a:gd name="adj" fmla="val 75124"/>
                </a:avLst>
              </a:prstGeom>
              <a:gradFill flip="none" rotWithShape="1">
                <a:gsLst>
                  <a:gs pos="24000">
                    <a:schemeClr val="bg1">
                      <a:alpha val="0"/>
                    </a:schemeClr>
                  </a:gs>
                  <a:gs pos="100000">
                    <a:schemeClr val="bg1">
                      <a:alpha val="92000"/>
                    </a:schemeClr>
                  </a:gs>
                  <a:gs pos="59000">
                    <a:schemeClr val="bg1">
                      <a:alpha val="60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softEdge rad="254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Trapezoid 27+">
                <a:extLst>
                  <a:ext uri="{FF2B5EF4-FFF2-40B4-BE49-F238E27FC236}">
                    <a16:creationId xmlns:a16="http://schemas.microsoft.com/office/drawing/2014/main" id="{44FA1A59-663D-40A3-81F9-129A48F0D0A4}"/>
                  </a:ext>
                </a:extLst>
              </p:cNvPr>
              <p:cNvSpPr/>
              <p:nvPr/>
            </p:nvSpPr>
            <p:spPr>
              <a:xfrm rot="10800000">
                <a:off x="1924050" y="3082745"/>
                <a:ext cx="8343900" cy="1982739"/>
              </a:xfrm>
              <a:prstGeom prst="trapezoid">
                <a:avLst>
                  <a:gd name="adj" fmla="val 143768"/>
                </a:avLst>
              </a:prstGeom>
              <a:gradFill flip="none" rotWithShape="1">
                <a:gsLst>
                  <a:gs pos="16000">
                    <a:schemeClr val="bg1">
                      <a:alpha val="0"/>
                      <a:lumMod val="94000"/>
                    </a:schemeClr>
                  </a:gs>
                  <a:gs pos="65000">
                    <a:schemeClr val="bg1">
                      <a:lumMod val="57000"/>
                      <a:alpha val="62000"/>
                    </a:schemeClr>
                  </a:gs>
                  <a:gs pos="42000">
                    <a:schemeClr val="bg1">
                      <a:lumMod val="74000"/>
                      <a:alpha val="16000"/>
                    </a:schemeClr>
                  </a:gs>
                </a:gsLst>
                <a:path path="circle">
                  <a:fillToRect l="50825" t="-115333" r="49175" b="215333"/>
                </a:path>
                <a:tileRect/>
              </a:gradFill>
              <a:ln>
                <a:noFill/>
              </a:ln>
              <a:effectLst>
                <a:softEdge rad="5334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096D84A0-F82A-442F-9AF3-A24BD6A4A2AD}"/>
                </a:ext>
              </a:extLst>
            </p:cNvPr>
            <p:cNvGrpSpPr/>
            <p:nvPr/>
          </p:nvGrpSpPr>
          <p:grpSpPr>
            <a:xfrm>
              <a:off x="997857" y="4678999"/>
              <a:ext cx="5572684" cy="521280"/>
              <a:chOff x="3309257" y="3168520"/>
              <a:chExt cx="5572684" cy="521280"/>
            </a:xfrm>
            <a:effectLst>
              <a:outerShdw blurRad="393700" dist="266700" dir="5400000" sx="78000" sy="78000" algn="t" rotWithShape="0">
                <a:prstClr val="black">
                  <a:alpha val="14000"/>
                </a:prstClr>
              </a:outerShdw>
            </a:effectLst>
          </p:grpSpPr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958712E0-76BD-4732-A59A-89E9C1B0C244}"/>
                  </a:ext>
                </a:extLst>
              </p:cNvPr>
              <p:cNvSpPr/>
              <p:nvPr/>
            </p:nvSpPr>
            <p:spPr>
              <a:xfrm>
                <a:off x="3309257" y="3302046"/>
                <a:ext cx="5572684" cy="387754"/>
              </a:xfrm>
              <a:custGeom>
                <a:avLst/>
                <a:gdLst>
                  <a:gd name="connsiteX0" fmla="*/ 5316211 w 5572684"/>
                  <a:gd name="connsiteY0" fmla="*/ 387755 h 387754"/>
                  <a:gd name="connsiteX1" fmla="*/ 256473 w 5572684"/>
                  <a:gd name="connsiteY1" fmla="*/ 387755 h 387754"/>
                  <a:gd name="connsiteX2" fmla="*/ 0 w 5572684"/>
                  <a:gd name="connsiteY2" fmla="*/ 0 h 387754"/>
                  <a:gd name="connsiteX3" fmla="*/ 5572685 w 5572684"/>
                  <a:gd name="connsiteY3" fmla="*/ 0 h 3877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72684" h="387754">
                    <a:moveTo>
                      <a:pt x="5316211" y="387755"/>
                    </a:moveTo>
                    <a:lnTo>
                      <a:pt x="256473" y="387755"/>
                    </a:lnTo>
                    <a:lnTo>
                      <a:pt x="0" y="0"/>
                    </a:lnTo>
                    <a:lnTo>
                      <a:pt x="5572685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9F9F9">
                      <a:alpha val="0"/>
                    </a:srgbClr>
                  </a:gs>
                  <a:gs pos="53000">
                    <a:srgbClr val="E0E1E3"/>
                  </a:gs>
                </a:gsLst>
                <a:path path="circle">
                  <a:fillToRect l="49835" t="495114" r="50165" b="-395114"/>
                </a:path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FCE1CBC7-1EC9-45EA-99FC-45FCE8A89387}"/>
                  </a:ext>
                </a:extLst>
              </p:cNvPr>
              <p:cNvSpPr/>
              <p:nvPr/>
            </p:nvSpPr>
            <p:spPr>
              <a:xfrm>
                <a:off x="3309257" y="3168520"/>
                <a:ext cx="5572684" cy="133526"/>
              </a:xfrm>
              <a:custGeom>
                <a:avLst/>
                <a:gdLst>
                  <a:gd name="connsiteX0" fmla="*/ 5065989 w 5572684"/>
                  <a:gd name="connsiteY0" fmla="*/ 0 h 133526"/>
                  <a:gd name="connsiteX1" fmla="*/ 506535 w 5572684"/>
                  <a:gd name="connsiteY1" fmla="*/ 0 h 133526"/>
                  <a:gd name="connsiteX2" fmla="*/ 0 w 5572684"/>
                  <a:gd name="connsiteY2" fmla="*/ 133526 h 133526"/>
                  <a:gd name="connsiteX3" fmla="*/ 5572685 w 5572684"/>
                  <a:gd name="connsiteY3" fmla="*/ 133526 h 133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72684" h="133526">
                    <a:moveTo>
                      <a:pt x="5065989" y="0"/>
                    </a:moveTo>
                    <a:lnTo>
                      <a:pt x="506535" y="0"/>
                    </a:lnTo>
                    <a:lnTo>
                      <a:pt x="0" y="133526"/>
                    </a:lnTo>
                    <a:lnTo>
                      <a:pt x="5572685" y="13352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100000">
                    <a:srgbClr val="E8E7E5">
                      <a:lumMod val="56000"/>
                      <a:lumOff val="44000"/>
                    </a:srgbClr>
                  </a:gs>
                </a:gsLst>
                <a:lin ang="5400000" scaled="1"/>
                <a:tileRect/>
              </a:gradFill>
              <a:ln w="13023" cap="flat">
                <a:noFill/>
                <a:prstDash val="solid"/>
                <a:miter/>
              </a:ln>
              <a:effectLst>
                <a:outerShdw blurRad="76200" dist="76200" dir="16200000" sx="94000" sy="94000" rotWithShape="0">
                  <a:prstClr val="black">
                    <a:alpha val="2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57" name="文本框 56">
            <a:extLst>
              <a:ext uri="{FF2B5EF4-FFF2-40B4-BE49-F238E27FC236}">
                <a16:creationId xmlns:a16="http://schemas.microsoft.com/office/drawing/2014/main" id="{5A9AA6A8-E6A0-4C9A-BD6C-D752C2537C2E}"/>
              </a:ext>
            </a:extLst>
          </p:cNvPr>
          <p:cNvSpPr txBox="1"/>
          <p:nvPr/>
        </p:nvSpPr>
        <p:spPr>
          <a:xfrm>
            <a:off x="5377132" y="3260648"/>
            <a:ext cx="14377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+mj-ea"/>
                <a:ea typeface="+mj-ea"/>
              </a:rPr>
              <a:t>正式展览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5F756C17-5965-4F2F-AEDC-CD0F34DD72B9}"/>
              </a:ext>
            </a:extLst>
          </p:cNvPr>
          <p:cNvSpPr txBox="1"/>
          <p:nvPr/>
        </p:nvSpPr>
        <p:spPr>
          <a:xfrm>
            <a:off x="4958105" y="3808798"/>
            <a:ext cx="9387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/>
              <a:t>11.24</a:t>
            </a:r>
            <a:endParaRPr lang="zh-CN" altLang="en-US" sz="2400" dirty="0"/>
          </a:p>
        </p:txBody>
      </p: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id="{B2E09956-B8DA-4902-91E3-90BE957DBA7C}"/>
              </a:ext>
            </a:extLst>
          </p:cNvPr>
          <p:cNvCxnSpPr>
            <a:cxnSpLocks/>
          </p:cNvCxnSpPr>
          <p:nvPr/>
        </p:nvCxnSpPr>
        <p:spPr>
          <a:xfrm>
            <a:off x="5708650" y="3754063"/>
            <a:ext cx="774700" cy="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F356FCDD-D0D8-4336-BA27-C6A7E7ABCFAB}"/>
              </a:ext>
            </a:extLst>
          </p:cNvPr>
          <p:cNvGrpSpPr/>
          <p:nvPr/>
        </p:nvGrpSpPr>
        <p:grpSpPr>
          <a:xfrm>
            <a:off x="6959600" y="3659345"/>
            <a:ext cx="5143500" cy="1222236"/>
            <a:chOff x="-387350" y="4631766"/>
            <a:chExt cx="8343900" cy="1982739"/>
          </a:xfrm>
        </p:grpSpPr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775D9306-C376-493D-9001-9D75D328C516}"/>
                </a:ext>
              </a:extLst>
            </p:cNvPr>
            <p:cNvGrpSpPr/>
            <p:nvPr/>
          </p:nvGrpSpPr>
          <p:grpSpPr>
            <a:xfrm>
              <a:off x="-387350" y="4631766"/>
              <a:ext cx="8343900" cy="1982739"/>
              <a:chOff x="1924050" y="3082745"/>
              <a:chExt cx="8343900" cy="1982739"/>
            </a:xfrm>
          </p:grpSpPr>
          <p:sp>
            <p:nvSpPr>
              <p:cNvPr id="65" name="梯形 64" hidden="1">
                <a:extLst>
                  <a:ext uri="{FF2B5EF4-FFF2-40B4-BE49-F238E27FC236}">
                    <a16:creationId xmlns:a16="http://schemas.microsoft.com/office/drawing/2014/main" id="{3BAB9994-7604-4091-B5AD-04139B14D51E}"/>
                  </a:ext>
                </a:extLst>
              </p:cNvPr>
              <p:cNvSpPr/>
              <p:nvPr/>
            </p:nvSpPr>
            <p:spPr>
              <a:xfrm rot="10800000">
                <a:off x="3553050" y="3288043"/>
                <a:ext cx="5085898" cy="1572144"/>
              </a:xfrm>
              <a:prstGeom prst="trapezoid">
                <a:avLst>
                  <a:gd name="adj" fmla="val 75124"/>
                </a:avLst>
              </a:prstGeom>
              <a:gradFill flip="none" rotWithShape="1">
                <a:gsLst>
                  <a:gs pos="24000">
                    <a:schemeClr val="bg1">
                      <a:alpha val="0"/>
                    </a:schemeClr>
                  </a:gs>
                  <a:gs pos="100000">
                    <a:schemeClr val="bg1">
                      <a:alpha val="92000"/>
                    </a:schemeClr>
                  </a:gs>
                  <a:gs pos="59000">
                    <a:schemeClr val="bg1">
                      <a:alpha val="60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softEdge rad="254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Trapezoid 27+">
                <a:extLst>
                  <a:ext uri="{FF2B5EF4-FFF2-40B4-BE49-F238E27FC236}">
                    <a16:creationId xmlns:a16="http://schemas.microsoft.com/office/drawing/2014/main" id="{B47CD5F3-6973-477A-B0B3-9F2A2D37E6E3}"/>
                  </a:ext>
                </a:extLst>
              </p:cNvPr>
              <p:cNvSpPr/>
              <p:nvPr/>
            </p:nvSpPr>
            <p:spPr>
              <a:xfrm rot="10800000">
                <a:off x="1924050" y="3082745"/>
                <a:ext cx="8343900" cy="1982739"/>
              </a:xfrm>
              <a:prstGeom prst="trapezoid">
                <a:avLst>
                  <a:gd name="adj" fmla="val 143768"/>
                </a:avLst>
              </a:prstGeom>
              <a:gradFill flip="none" rotWithShape="1">
                <a:gsLst>
                  <a:gs pos="16000">
                    <a:schemeClr val="bg1">
                      <a:alpha val="0"/>
                      <a:lumMod val="94000"/>
                    </a:schemeClr>
                  </a:gs>
                  <a:gs pos="65000">
                    <a:schemeClr val="bg1">
                      <a:lumMod val="57000"/>
                      <a:alpha val="62000"/>
                    </a:schemeClr>
                  </a:gs>
                  <a:gs pos="42000">
                    <a:schemeClr val="bg1">
                      <a:lumMod val="74000"/>
                      <a:alpha val="16000"/>
                    </a:schemeClr>
                  </a:gs>
                </a:gsLst>
                <a:path path="circle">
                  <a:fillToRect l="50825" t="-115333" r="49175" b="215333"/>
                </a:path>
                <a:tileRect/>
              </a:gradFill>
              <a:ln>
                <a:noFill/>
              </a:ln>
              <a:effectLst>
                <a:softEdge rad="5334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7700B9CF-402B-4053-AAE1-F3D23B9B2F56}"/>
                </a:ext>
              </a:extLst>
            </p:cNvPr>
            <p:cNvGrpSpPr/>
            <p:nvPr/>
          </p:nvGrpSpPr>
          <p:grpSpPr>
            <a:xfrm>
              <a:off x="997857" y="4678999"/>
              <a:ext cx="5572684" cy="521280"/>
              <a:chOff x="3309257" y="3168520"/>
              <a:chExt cx="5572684" cy="521280"/>
            </a:xfrm>
            <a:effectLst>
              <a:outerShdw blurRad="393700" dist="266700" dir="5400000" sx="78000" sy="78000" algn="t" rotWithShape="0">
                <a:prstClr val="black">
                  <a:alpha val="14000"/>
                </a:prstClr>
              </a:outerShdw>
            </a:effectLst>
          </p:grpSpPr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2B288820-8673-407D-9737-3C0BF3BA7E32}"/>
                  </a:ext>
                </a:extLst>
              </p:cNvPr>
              <p:cNvSpPr/>
              <p:nvPr/>
            </p:nvSpPr>
            <p:spPr>
              <a:xfrm>
                <a:off x="3309257" y="3302046"/>
                <a:ext cx="5572684" cy="387754"/>
              </a:xfrm>
              <a:custGeom>
                <a:avLst/>
                <a:gdLst>
                  <a:gd name="connsiteX0" fmla="*/ 5316211 w 5572684"/>
                  <a:gd name="connsiteY0" fmla="*/ 387755 h 387754"/>
                  <a:gd name="connsiteX1" fmla="*/ 256473 w 5572684"/>
                  <a:gd name="connsiteY1" fmla="*/ 387755 h 387754"/>
                  <a:gd name="connsiteX2" fmla="*/ 0 w 5572684"/>
                  <a:gd name="connsiteY2" fmla="*/ 0 h 387754"/>
                  <a:gd name="connsiteX3" fmla="*/ 5572685 w 5572684"/>
                  <a:gd name="connsiteY3" fmla="*/ 0 h 3877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72684" h="387754">
                    <a:moveTo>
                      <a:pt x="5316211" y="387755"/>
                    </a:moveTo>
                    <a:lnTo>
                      <a:pt x="256473" y="387755"/>
                    </a:lnTo>
                    <a:lnTo>
                      <a:pt x="0" y="0"/>
                    </a:lnTo>
                    <a:lnTo>
                      <a:pt x="5572685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9F9F9">
                      <a:alpha val="0"/>
                    </a:srgbClr>
                  </a:gs>
                  <a:gs pos="53000">
                    <a:srgbClr val="E0E1E3"/>
                  </a:gs>
                </a:gsLst>
                <a:path path="circle">
                  <a:fillToRect l="49835" t="495114" r="50165" b="-395114"/>
                </a:path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EF1C65AD-F077-426E-A2A3-E36559B438B2}"/>
                  </a:ext>
                </a:extLst>
              </p:cNvPr>
              <p:cNvSpPr/>
              <p:nvPr/>
            </p:nvSpPr>
            <p:spPr>
              <a:xfrm>
                <a:off x="3309257" y="3168520"/>
                <a:ext cx="5572684" cy="133526"/>
              </a:xfrm>
              <a:custGeom>
                <a:avLst/>
                <a:gdLst>
                  <a:gd name="connsiteX0" fmla="*/ 5065989 w 5572684"/>
                  <a:gd name="connsiteY0" fmla="*/ 0 h 133526"/>
                  <a:gd name="connsiteX1" fmla="*/ 506535 w 5572684"/>
                  <a:gd name="connsiteY1" fmla="*/ 0 h 133526"/>
                  <a:gd name="connsiteX2" fmla="*/ 0 w 5572684"/>
                  <a:gd name="connsiteY2" fmla="*/ 133526 h 133526"/>
                  <a:gd name="connsiteX3" fmla="*/ 5572685 w 5572684"/>
                  <a:gd name="connsiteY3" fmla="*/ 133526 h 133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72684" h="133526">
                    <a:moveTo>
                      <a:pt x="5065989" y="0"/>
                    </a:moveTo>
                    <a:lnTo>
                      <a:pt x="506535" y="0"/>
                    </a:lnTo>
                    <a:lnTo>
                      <a:pt x="0" y="133526"/>
                    </a:lnTo>
                    <a:lnTo>
                      <a:pt x="5572685" y="13352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100000">
                    <a:srgbClr val="E8E7E5">
                      <a:lumMod val="56000"/>
                      <a:lumOff val="44000"/>
                    </a:srgbClr>
                  </a:gs>
                </a:gsLst>
                <a:lin ang="5400000" scaled="1"/>
                <a:tileRect/>
              </a:gradFill>
              <a:ln w="13023" cap="flat">
                <a:noFill/>
                <a:prstDash val="solid"/>
                <a:miter/>
              </a:ln>
              <a:effectLst>
                <a:outerShdw blurRad="76200" dist="76200" dir="16200000" sx="94000" sy="94000" rotWithShape="0">
                  <a:prstClr val="black">
                    <a:alpha val="2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67" name="文本框 66">
            <a:extLst>
              <a:ext uri="{FF2B5EF4-FFF2-40B4-BE49-F238E27FC236}">
                <a16:creationId xmlns:a16="http://schemas.microsoft.com/office/drawing/2014/main" id="{80788CC9-6F5F-4317-B0BF-CCF3BA030F4C}"/>
              </a:ext>
            </a:extLst>
          </p:cNvPr>
          <p:cNvSpPr txBox="1"/>
          <p:nvPr/>
        </p:nvSpPr>
        <p:spPr>
          <a:xfrm>
            <a:off x="8812482" y="2507737"/>
            <a:ext cx="14377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+mj-ea"/>
                <a:ea typeface="+mj-ea"/>
              </a:rPr>
              <a:t>闭幕仪式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E4CF12B2-BF2A-4032-8DED-2F0C226A00C0}"/>
              </a:ext>
            </a:extLst>
          </p:cNvPr>
          <p:cNvSpPr txBox="1"/>
          <p:nvPr/>
        </p:nvSpPr>
        <p:spPr>
          <a:xfrm>
            <a:off x="8549030" y="3055887"/>
            <a:ext cx="19816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/>
              <a:t>12.24   15:00</a:t>
            </a:r>
            <a:endParaRPr lang="zh-CN" altLang="en-US" sz="2400" dirty="0"/>
          </a:p>
        </p:txBody>
      </p:sp>
      <p:cxnSp>
        <p:nvCxnSpPr>
          <p:cNvPr id="69" name="直接连接符 68">
            <a:extLst>
              <a:ext uri="{FF2B5EF4-FFF2-40B4-BE49-F238E27FC236}">
                <a16:creationId xmlns:a16="http://schemas.microsoft.com/office/drawing/2014/main" id="{3460BBC1-68CE-436B-BE1F-C8D5C9837DA3}"/>
              </a:ext>
            </a:extLst>
          </p:cNvPr>
          <p:cNvCxnSpPr>
            <a:cxnSpLocks/>
          </p:cNvCxnSpPr>
          <p:nvPr/>
        </p:nvCxnSpPr>
        <p:spPr>
          <a:xfrm>
            <a:off x="9144000" y="3001152"/>
            <a:ext cx="774700" cy="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文本框 69">
            <a:extLst>
              <a:ext uri="{FF2B5EF4-FFF2-40B4-BE49-F238E27FC236}">
                <a16:creationId xmlns:a16="http://schemas.microsoft.com/office/drawing/2014/main" id="{B06AC9B0-BE8F-4CFA-9624-6B8B51A514FE}"/>
              </a:ext>
            </a:extLst>
          </p:cNvPr>
          <p:cNvSpPr txBox="1"/>
          <p:nvPr/>
        </p:nvSpPr>
        <p:spPr>
          <a:xfrm>
            <a:off x="6253772" y="3808798"/>
            <a:ext cx="9557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/>
              <a:t>12.24</a:t>
            </a:r>
            <a:endParaRPr lang="zh-CN" altLang="en-US" sz="2400" dirty="0"/>
          </a:p>
        </p:txBody>
      </p:sp>
      <p:sp>
        <p:nvSpPr>
          <p:cNvPr id="71" name="等腰三角形 70">
            <a:extLst>
              <a:ext uri="{FF2B5EF4-FFF2-40B4-BE49-F238E27FC236}">
                <a16:creationId xmlns:a16="http://schemas.microsoft.com/office/drawing/2014/main" id="{99D24080-D6BB-4EDF-A52D-8CEF1C0B91A2}"/>
              </a:ext>
            </a:extLst>
          </p:cNvPr>
          <p:cNvSpPr/>
          <p:nvPr/>
        </p:nvSpPr>
        <p:spPr>
          <a:xfrm rot="5400000">
            <a:off x="6015082" y="4005401"/>
            <a:ext cx="161836" cy="139514"/>
          </a:xfrm>
          <a:prstGeom prst="triangle">
            <a:avLst/>
          </a:prstGeom>
          <a:noFill/>
          <a:ln w="63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627F091C-7CFD-4A90-B117-331BC96ECADF}"/>
              </a:ext>
            </a:extLst>
          </p:cNvPr>
          <p:cNvSpPr txBox="1"/>
          <p:nvPr/>
        </p:nvSpPr>
        <p:spPr>
          <a:xfrm rot="5400000">
            <a:off x="9545001" y="3566332"/>
            <a:ext cx="5109091" cy="15696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9600" dirty="0">
                <a:solidFill>
                  <a:schemeClr val="accent1">
                    <a:alpha val="74000"/>
                  </a:schemeClr>
                </a:solidFill>
                <a:latin typeface="+mj-ea"/>
                <a:ea typeface="+mj-ea"/>
              </a:rPr>
              <a:t>展览时间</a:t>
            </a:r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B69D3842-3F01-4198-BBF4-132FCF5DB8A1}"/>
              </a:ext>
            </a:extLst>
          </p:cNvPr>
          <p:cNvSpPr/>
          <p:nvPr/>
        </p:nvSpPr>
        <p:spPr>
          <a:xfrm>
            <a:off x="858503" y="1869792"/>
            <a:ext cx="370840" cy="37084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图形 10">
            <a:extLst>
              <a:ext uri="{FF2B5EF4-FFF2-40B4-BE49-F238E27FC236}">
                <a16:creationId xmlns:a16="http://schemas.microsoft.com/office/drawing/2014/main" id="{9E97D04C-DA28-4A49-8899-0BEAE24469E6}"/>
              </a:ext>
            </a:extLst>
          </p:cNvPr>
          <p:cNvSpPr/>
          <p:nvPr/>
        </p:nvSpPr>
        <p:spPr>
          <a:xfrm>
            <a:off x="919096" y="1929431"/>
            <a:ext cx="253162" cy="252778"/>
          </a:xfrm>
          <a:custGeom>
            <a:avLst/>
            <a:gdLst>
              <a:gd name="connsiteX0" fmla="*/ 302902 w 605874"/>
              <a:gd name="connsiteY0" fmla="*/ 455288 h 604957"/>
              <a:gd name="connsiteX1" fmla="*/ 331728 w 605874"/>
              <a:gd name="connsiteY1" fmla="*/ 484079 h 604957"/>
              <a:gd name="connsiteX2" fmla="*/ 302902 w 605874"/>
              <a:gd name="connsiteY2" fmla="*/ 512870 h 604957"/>
              <a:gd name="connsiteX3" fmla="*/ 274076 w 605874"/>
              <a:gd name="connsiteY3" fmla="*/ 484079 h 604957"/>
              <a:gd name="connsiteX4" fmla="*/ 302902 w 605874"/>
              <a:gd name="connsiteY4" fmla="*/ 455288 h 604957"/>
              <a:gd name="connsiteX5" fmla="*/ 472611 w 605874"/>
              <a:gd name="connsiteY5" fmla="*/ 277957 h 604957"/>
              <a:gd name="connsiteX6" fmla="*/ 501437 w 605874"/>
              <a:gd name="connsiteY6" fmla="*/ 306748 h 604957"/>
              <a:gd name="connsiteX7" fmla="*/ 472611 w 605874"/>
              <a:gd name="connsiteY7" fmla="*/ 335539 h 604957"/>
              <a:gd name="connsiteX8" fmla="*/ 443785 w 605874"/>
              <a:gd name="connsiteY8" fmla="*/ 306748 h 604957"/>
              <a:gd name="connsiteX9" fmla="*/ 472611 w 605874"/>
              <a:gd name="connsiteY9" fmla="*/ 277957 h 604957"/>
              <a:gd name="connsiteX10" fmla="*/ 129276 w 605874"/>
              <a:gd name="connsiteY10" fmla="*/ 277957 h 604957"/>
              <a:gd name="connsiteX11" fmla="*/ 158067 w 605874"/>
              <a:gd name="connsiteY11" fmla="*/ 306748 h 604957"/>
              <a:gd name="connsiteX12" fmla="*/ 129276 w 605874"/>
              <a:gd name="connsiteY12" fmla="*/ 335539 h 604957"/>
              <a:gd name="connsiteX13" fmla="*/ 100485 w 605874"/>
              <a:gd name="connsiteY13" fmla="*/ 306748 h 604957"/>
              <a:gd name="connsiteX14" fmla="*/ 129276 w 605874"/>
              <a:gd name="connsiteY14" fmla="*/ 277957 h 604957"/>
              <a:gd name="connsiteX15" fmla="*/ 302407 w 605874"/>
              <a:gd name="connsiteY15" fmla="*/ 189186 h 604957"/>
              <a:gd name="connsiteX16" fmla="*/ 318389 w 605874"/>
              <a:gd name="connsiteY16" fmla="*/ 205154 h 604957"/>
              <a:gd name="connsiteX17" fmla="*/ 318389 w 605874"/>
              <a:gd name="connsiteY17" fmla="*/ 305796 h 604957"/>
              <a:gd name="connsiteX18" fmla="*/ 394779 w 605874"/>
              <a:gd name="connsiteY18" fmla="*/ 305796 h 604957"/>
              <a:gd name="connsiteX19" fmla="*/ 410761 w 605874"/>
              <a:gd name="connsiteY19" fmla="*/ 321617 h 604957"/>
              <a:gd name="connsiteX20" fmla="*/ 394779 w 605874"/>
              <a:gd name="connsiteY20" fmla="*/ 337585 h 604957"/>
              <a:gd name="connsiteX21" fmla="*/ 302407 w 605874"/>
              <a:gd name="connsiteY21" fmla="*/ 337585 h 604957"/>
              <a:gd name="connsiteX22" fmla="*/ 286425 w 605874"/>
              <a:gd name="connsiteY22" fmla="*/ 321617 h 604957"/>
              <a:gd name="connsiteX23" fmla="*/ 286425 w 605874"/>
              <a:gd name="connsiteY23" fmla="*/ 205154 h 604957"/>
              <a:gd name="connsiteX24" fmla="*/ 302407 w 605874"/>
              <a:gd name="connsiteY24" fmla="*/ 189186 h 604957"/>
              <a:gd name="connsiteX25" fmla="*/ 302902 w 605874"/>
              <a:gd name="connsiteY25" fmla="*/ 92088 h 604957"/>
              <a:gd name="connsiteX26" fmla="*/ 331728 w 605874"/>
              <a:gd name="connsiteY26" fmla="*/ 120879 h 604957"/>
              <a:gd name="connsiteX27" fmla="*/ 302902 w 605874"/>
              <a:gd name="connsiteY27" fmla="*/ 149670 h 604957"/>
              <a:gd name="connsiteX28" fmla="*/ 274076 w 605874"/>
              <a:gd name="connsiteY28" fmla="*/ 120879 h 604957"/>
              <a:gd name="connsiteX29" fmla="*/ 302902 w 605874"/>
              <a:gd name="connsiteY29" fmla="*/ 92088 h 604957"/>
              <a:gd name="connsiteX30" fmla="*/ 302864 w 605874"/>
              <a:gd name="connsiteY30" fmla="*/ 74393 h 604957"/>
              <a:gd name="connsiteX31" fmla="*/ 74506 w 605874"/>
              <a:gd name="connsiteY31" fmla="*/ 302406 h 604957"/>
              <a:gd name="connsiteX32" fmla="*/ 302864 w 605874"/>
              <a:gd name="connsiteY32" fmla="*/ 530564 h 604957"/>
              <a:gd name="connsiteX33" fmla="*/ 531368 w 605874"/>
              <a:gd name="connsiteY33" fmla="*/ 302406 h 604957"/>
              <a:gd name="connsiteX34" fmla="*/ 302864 w 605874"/>
              <a:gd name="connsiteY34" fmla="*/ 74393 h 604957"/>
              <a:gd name="connsiteX35" fmla="*/ 302864 w 605874"/>
              <a:gd name="connsiteY35" fmla="*/ 0 h 604957"/>
              <a:gd name="connsiteX36" fmla="*/ 605874 w 605874"/>
              <a:gd name="connsiteY36" fmla="*/ 302406 h 604957"/>
              <a:gd name="connsiteX37" fmla="*/ 302864 w 605874"/>
              <a:gd name="connsiteY37" fmla="*/ 604957 h 604957"/>
              <a:gd name="connsiteX38" fmla="*/ 0 w 605874"/>
              <a:gd name="connsiteY38" fmla="*/ 302406 h 604957"/>
              <a:gd name="connsiteX39" fmla="*/ 302864 w 605874"/>
              <a:gd name="connsiteY39" fmla="*/ 0 h 6049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05874" h="604957">
                <a:moveTo>
                  <a:pt x="302902" y="455288"/>
                </a:moveTo>
                <a:cubicBezTo>
                  <a:pt x="318822" y="455288"/>
                  <a:pt x="331728" y="468178"/>
                  <a:pt x="331728" y="484079"/>
                </a:cubicBezTo>
                <a:cubicBezTo>
                  <a:pt x="331728" y="499980"/>
                  <a:pt x="318822" y="512870"/>
                  <a:pt x="302902" y="512870"/>
                </a:cubicBezTo>
                <a:cubicBezTo>
                  <a:pt x="286982" y="512870"/>
                  <a:pt x="274076" y="499980"/>
                  <a:pt x="274076" y="484079"/>
                </a:cubicBezTo>
                <a:cubicBezTo>
                  <a:pt x="274076" y="468178"/>
                  <a:pt x="286982" y="455288"/>
                  <a:pt x="302902" y="455288"/>
                </a:cubicBezTo>
                <a:close/>
                <a:moveTo>
                  <a:pt x="472611" y="277957"/>
                </a:moveTo>
                <a:cubicBezTo>
                  <a:pt x="488531" y="277957"/>
                  <a:pt x="501437" y="290847"/>
                  <a:pt x="501437" y="306748"/>
                </a:cubicBezTo>
                <a:cubicBezTo>
                  <a:pt x="501437" y="322649"/>
                  <a:pt x="488531" y="335539"/>
                  <a:pt x="472611" y="335539"/>
                </a:cubicBezTo>
                <a:cubicBezTo>
                  <a:pt x="456691" y="335539"/>
                  <a:pt x="443785" y="322649"/>
                  <a:pt x="443785" y="306748"/>
                </a:cubicBezTo>
                <a:cubicBezTo>
                  <a:pt x="443785" y="290847"/>
                  <a:pt x="456691" y="277957"/>
                  <a:pt x="472611" y="277957"/>
                </a:cubicBezTo>
                <a:close/>
                <a:moveTo>
                  <a:pt x="129276" y="277957"/>
                </a:moveTo>
                <a:cubicBezTo>
                  <a:pt x="145177" y="277957"/>
                  <a:pt x="158067" y="290847"/>
                  <a:pt x="158067" y="306748"/>
                </a:cubicBezTo>
                <a:cubicBezTo>
                  <a:pt x="158067" y="322649"/>
                  <a:pt x="145177" y="335539"/>
                  <a:pt x="129276" y="335539"/>
                </a:cubicBezTo>
                <a:cubicBezTo>
                  <a:pt x="113375" y="335539"/>
                  <a:pt x="100485" y="322649"/>
                  <a:pt x="100485" y="306748"/>
                </a:cubicBezTo>
                <a:cubicBezTo>
                  <a:pt x="100485" y="290847"/>
                  <a:pt x="113375" y="277957"/>
                  <a:pt x="129276" y="277957"/>
                </a:cubicBezTo>
                <a:close/>
                <a:moveTo>
                  <a:pt x="302407" y="189186"/>
                </a:moveTo>
                <a:cubicBezTo>
                  <a:pt x="311204" y="189186"/>
                  <a:pt x="318389" y="196218"/>
                  <a:pt x="318389" y="205154"/>
                </a:cubicBezTo>
                <a:lnTo>
                  <a:pt x="318389" y="305796"/>
                </a:lnTo>
                <a:lnTo>
                  <a:pt x="394779" y="305796"/>
                </a:lnTo>
                <a:cubicBezTo>
                  <a:pt x="403576" y="305796"/>
                  <a:pt x="410761" y="312828"/>
                  <a:pt x="410761" y="321617"/>
                </a:cubicBezTo>
                <a:cubicBezTo>
                  <a:pt x="410761" y="330554"/>
                  <a:pt x="403576" y="337585"/>
                  <a:pt x="394779" y="337585"/>
                </a:cubicBezTo>
                <a:lnTo>
                  <a:pt x="302407" y="337585"/>
                </a:lnTo>
                <a:cubicBezTo>
                  <a:pt x="293610" y="337585"/>
                  <a:pt x="286425" y="330554"/>
                  <a:pt x="286425" y="321617"/>
                </a:cubicBezTo>
                <a:lnTo>
                  <a:pt x="286425" y="205154"/>
                </a:lnTo>
                <a:cubicBezTo>
                  <a:pt x="286425" y="196218"/>
                  <a:pt x="293610" y="189186"/>
                  <a:pt x="302407" y="189186"/>
                </a:cubicBezTo>
                <a:close/>
                <a:moveTo>
                  <a:pt x="302902" y="92088"/>
                </a:moveTo>
                <a:cubicBezTo>
                  <a:pt x="318822" y="92088"/>
                  <a:pt x="331728" y="104978"/>
                  <a:pt x="331728" y="120879"/>
                </a:cubicBezTo>
                <a:cubicBezTo>
                  <a:pt x="331728" y="136780"/>
                  <a:pt x="318822" y="149670"/>
                  <a:pt x="302902" y="149670"/>
                </a:cubicBezTo>
                <a:cubicBezTo>
                  <a:pt x="286982" y="149670"/>
                  <a:pt x="274076" y="136780"/>
                  <a:pt x="274076" y="120879"/>
                </a:cubicBezTo>
                <a:cubicBezTo>
                  <a:pt x="274076" y="104978"/>
                  <a:pt x="286982" y="92088"/>
                  <a:pt x="302902" y="92088"/>
                </a:cubicBezTo>
                <a:close/>
                <a:moveTo>
                  <a:pt x="302864" y="74393"/>
                </a:moveTo>
                <a:cubicBezTo>
                  <a:pt x="176878" y="74393"/>
                  <a:pt x="74506" y="176757"/>
                  <a:pt x="74506" y="302406"/>
                </a:cubicBezTo>
                <a:cubicBezTo>
                  <a:pt x="74506" y="428200"/>
                  <a:pt x="176878" y="530564"/>
                  <a:pt x="302864" y="530564"/>
                </a:cubicBezTo>
                <a:cubicBezTo>
                  <a:pt x="428849" y="530564"/>
                  <a:pt x="531368" y="428200"/>
                  <a:pt x="531368" y="302406"/>
                </a:cubicBezTo>
                <a:cubicBezTo>
                  <a:pt x="531368" y="176610"/>
                  <a:pt x="428849" y="74393"/>
                  <a:pt x="302864" y="74393"/>
                </a:cubicBezTo>
                <a:close/>
                <a:moveTo>
                  <a:pt x="302864" y="0"/>
                </a:moveTo>
                <a:cubicBezTo>
                  <a:pt x="469915" y="0"/>
                  <a:pt x="605874" y="135753"/>
                  <a:pt x="605874" y="302406"/>
                </a:cubicBezTo>
                <a:cubicBezTo>
                  <a:pt x="605874" y="469204"/>
                  <a:pt x="469915" y="604957"/>
                  <a:pt x="302864" y="604957"/>
                </a:cubicBezTo>
                <a:cubicBezTo>
                  <a:pt x="135959" y="604957"/>
                  <a:pt x="0" y="469204"/>
                  <a:pt x="0" y="302406"/>
                </a:cubicBezTo>
                <a:cubicBezTo>
                  <a:pt x="0" y="135753"/>
                  <a:pt x="135959" y="0"/>
                  <a:pt x="302864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344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  <p:sp>
        <p:nvSpPr>
          <p:cNvPr id="74" name="图形 10">
            <a:extLst>
              <a:ext uri="{FF2B5EF4-FFF2-40B4-BE49-F238E27FC236}">
                <a16:creationId xmlns:a16="http://schemas.microsoft.com/office/drawing/2014/main" id="{B2E59358-6199-46CF-86E6-11B659C9CA94}"/>
              </a:ext>
            </a:extLst>
          </p:cNvPr>
          <p:cNvSpPr/>
          <p:nvPr/>
        </p:nvSpPr>
        <p:spPr>
          <a:xfrm>
            <a:off x="8549030" y="5284040"/>
            <a:ext cx="2570836" cy="2566937"/>
          </a:xfrm>
          <a:custGeom>
            <a:avLst/>
            <a:gdLst>
              <a:gd name="connsiteX0" fmla="*/ 302902 w 605874"/>
              <a:gd name="connsiteY0" fmla="*/ 455288 h 604957"/>
              <a:gd name="connsiteX1" fmla="*/ 331728 w 605874"/>
              <a:gd name="connsiteY1" fmla="*/ 484079 h 604957"/>
              <a:gd name="connsiteX2" fmla="*/ 302902 w 605874"/>
              <a:gd name="connsiteY2" fmla="*/ 512870 h 604957"/>
              <a:gd name="connsiteX3" fmla="*/ 274076 w 605874"/>
              <a:gd name="connsiteY3" fmla="*/ 484079 h 604957"/>
              <a:gd name="connsiteX4" fmla="*/ 302902 w 605874"/>
              <a:gd name="connsiteY4" fmla="*/ 455288 h 604957"/>
              <a:gd name="connsiteX5" fmla="*/ 472611 w 605874"/>
              <a:gd name="connsiteY5" fmla="*/ 277957 h 604957"/>
              <a:gd name="connsiteX6" fmla="*/ 501437 w 605874"/>
              <a:gd name="connsiteY6" fmla="*/ 306748 h 604957"/>
              <a:gd name="connsiteX7" fmla="*/ 472611 w 605874"/>
              <a:gd name="connsiteY7" fmla="*/ 335539 h 604957"/>
              <a:gd name="connsiteX8" fmla="*/ 443785 w 605874"/>
              <a:gd name="connsiteY8" fmla="*/ 306748 h 604957"/>
              <a:gd name="connsiteX9" fmla="*/ 472611 w 605874"/>
              <a:gd name="connsiteY9" fmla="*/ 277957 h 604957"/>
              <a:gd name="connsiteX10" fmla="*/ 129276 w 605874"/>
              <a:gd name="connsiteY10" fmla="*/ 277957 h 604957"/>
              <a:gd name="connsiteX11" fmla="*/ 158067 w 605874"/>
              <a:gd name="connsiteY11" fmla="*/ 306748 h 604957"/>
              <a:gd name="connsiteX12" fmla="*/ 129276 w 605874"/>
              <a:gd name="connsiteY12" fmla="*/ 335539 h 604957"/>
              <a:gd name="connsiteX13" fmla="*/ 100485 w 605874"/>
              <a:gd name="connsiteY13" fmla="*/ 306748 h 604957"/>
              <a:gd name="connsiteX14" fmla="*/ 129276 w 605874"/>
              <a:gd name="connsiteY14" fmla="*/ 277957 h 604957"/>
              <a:gd name="connsiteX15" fmla="*/ 302407 w 605874"/>
              <a:gd name="connsiteY15" fmla="*/ 189186 h 604957"/>
              <a:gd name="connsiteX16" fmla="*/ 318389 w 605874"/>
              <a:gd name="connsiteY16" fmla="*/ 205154 h 604957"/>
              <a:gd name="connsiteX17" fmla="*/ 318389 w 605874"/>
              <a:gd name="connsiteY17" fmla="*/ 305796 h 604957"/>
              <a:gd name="connsiteX18" fmla="*/ 394779 w 605874"/>
              <a:gd name="connsiteY18" fmla="*/ 305796 h 604957"/>
              <a:gd name="connsiteX19" fmla="*/ 410761 w 605874"/>
              <a:gd name="connsiteY19" fmla="*/ 321617 h 604957"/>
              <a:gd name="connsiteX20" fmla="*/ 394779 w 605874"/>
              <a:gd name="connsiteY20" fmla="*/ 337585 h 604957"/>
              <a:gd name="connsiteX21" fmla="*/ 302407 w 605874"/>
              <a:gd name="connsiteY21" fmla="*/ 337585 h 604957"/>
              <a:gd name="connsiteX22" fmla="*/ 286425 w 605874"/>
              <a:gd name="connsiteY22" fmla="*/ 321617 h 604957"/>
              <a:gd name="connsiteX23" fmla="*/ 286425 w 605874"/>
              <a:gd name="connsiteY23" fmla="*/ 205154 h 604957"/>
              <a:gd name="connsiteX24" fmla="*/ 302407 w 605874"/>
              <a:gd name="connsiteY24" fmla="*/ 189186 h 604957"/>
              <a:gd name="connsiteX25" fmla="*/ 302902 w 605874"/>
              <a:gd name="connsiteY25" fmla="*/ 92088 h 604957"/>
              <a:gd name="connsiteX26" fmla="*/ 331728 w 605874"/>
              <a:gd name="connsiteY26" fmla="*/ 120879 h 604957"/>
              <a:gd name="connsiteX27" fmla="*/ 302902 w 605874"/>
              <a:gd name="connsiteY27" fmla="*/ 149670 h 604957"/>
              <a:gd name="connsiteX28" fmla="*/ 274076 w 605874"/>
              <a:gd name="connsiteY28" fmla="*/ 120879 h 604957"/>
              <a:gd name="connsiteX29" fmla="*/ 302902 w 605874"/>
              <a:gd name="connsiteY29" fmla="*/ 92088 h 604957"/>
              <a:gd name="connsiteX30" fmla="*/ 302864 w 605874"/>
              <a:gd name="connsiteY30" fmla="*/ 74393 h 604957"/>
              <a:gd name="connsiteX31" fmla="*/ 74506 w 605874"/>
              <a:gd name="connsiteY31" fmla="*/ 302406 h 604957"/>
              <a:gd name="connsiteX32" fmla="*/ 302864 w 605874"/>
              <a:gd name="connsiteY32" fmla="*/ 530564 h 604957"/>
              <a:gd name="connsiteX33" fmla="*/ 531368 w 605874"/>
              <a:gd name="connsiteY33" fmla="*/ 302406 h 604957"/>
              <a:gd name="connsiteX34" fmla="*/ 302864 w 605874"/>
              <a:gd name="connsiteY34" fmla="*/ 74393 h 604957"/>
              <a:gd name="connsiteX35" fmla="*/ 302864 w 605874"/>
              <a:gd name="connsiteY35" fmla="*/ 0 h 604957"/>
              <a:gd name="connsiteX36" fmla="*/ 605874 w 605874"/>
              <a:gd name="connsiteY36" fmla="*/ 302406 h 604957"/>
              <a:gd name="connsiteX37" fmla="*/ 302864 w 605874"/>
              <a:gd name="connsiteY37" fmla="*/ 604957 h 604957"/>
              <a:gd name="connsiteX38" fmla="*/ 0 w 605874"/>
              <a:gd name="connsiteY38" fmla="*/ 302406 h 604957"/>
              <a:gd name="connsiteX39" fmla="*/ 302864 w 605874"/>
              <a:gd name="connsiteY39" fmla="*/ 0 h 6049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05874" h="604957">
                <a:moveTo>
                  <a:pt x="302902" y="455288"/>
                </a:moveTo>
                <a:cubicBezTo>
                  <a:pt x="318822" y="455288"/>
                  <a:pt x="331728" y="468178"/>
                  <a:pt x="331728" y="484079"/>
                </a:cubicBezTo>
                <a:cubicBezTo>
                  <a:pt x="331728" y="499980"/>
                  <a:pt x="318822" y="512870"/>
                  <a:pt x="302902" y="512870"/>
                </a:cubicBezTo>
                <a:cubicBezTo>
                  <a:pt x="286982" y="512870"/>
                  <a:pt x="274076" y="499980"/>
                  <a:pt x="274076" y="484079"/>
                </a:cubicBezTo>
                <a:cubicBezTo>
                  <a:pt x="274076" y="468178"/>
                  <a:pt x="286982" y="455288"/>
                  <a:pt x="302902" y="455288"/>
                </a:cubicBezTo>
                <a:close/>
                <a:moveTo>
                  <a:pt x="472611" y="277957"/>
                </a:moveTo>
                <a:cubicBezTo>
                  <a:pt x="488531" y="277957"/>
                  <a:pt x="501437" y="290847"/>
                  <a:pt x="501437" y="306748"/>
                </a:cubicBezTo>
                <a:cubicBezTo>
                  <a:pt x="501437" y="322649"/>
                  <a:pt x="488531" y="335539"/>
                  <a:pt x="472611" y="335539"/>
                </a:cubicBezTo>
                <a:cubicBezTo>
                  <a:pt x="456691" y="335539"/>
                  <a:pt x="443785" y="322649"/>
                  <a:pt x="443785" y="306748"/>
                </a:cubicBezTo>
                <a:cubicBezTo>
                  <a:pt x="443785" y="290847"/>
                  <a:pt x="456691" y="277957"/>
                  <a:pt x="472611" y="277957"/>
                </a:cubicBezTo>
                <a:close/>
                <a:moveTo>
                  <a:pt x="129276" y="277957"/>
                </a:moveTo>
                <a:cubicBezTo>
                  <a:pt x="145177" y="277957"/>
                  <a:pt x="158067" y="290847"/>
                  <a:pt x="158067" y="306748"/>
                </a:cubicBezTo>
                <a:cubicBezTo>
                  <a:pt x="158067" y="322649"/>
                  <a:pt x="145177" y="335539"/>
                  <a:pt x="129276" y="335539"/>
                </a:cubicBezTo>
                <a:cubicBezTo>
                  <a:pt x="113375" y="335539"/>
                  <a:pt x="100485" y="322649"/>
                  <a:pt x="100485" y="306748"/>
                </a:cubicBezTo>
                <a:cubicBezTo>
                  <a:pt x="100485" y="290847"/>
                  <a:pt x="113375" y="277957"/>
                  <a:pt x="129276" y="277957"/>
                </a:cubicBezTo>
                <a:close/>
                <a:moveTo>
                  <a:pt x="302407" y="189186"/>
                </a:moveTo>
                <a:cubicBezTo>
                  <a:pt x="311204" y="189186"/>
                  <a:pt x="318389" y="196218"/>
                  <a:pt x="318389" y="205154"/>
                </a:cubicBezTo>
                <a:lnTo>
                  <a:pt x="318389" y="305796"/>
                </a:lnTo>
                <a:lnTo>
                  <a:pt x="394779" y="305796"/>
                </a:lnTo>
                <a:cubicBezTo>
                  <a:pt x="403576" y="305796"/>
                  <a:pt x="410761" y="312828"/>
                  <a:pt x="410761" y="321617"/>
                </a:cubicBezTo>
                <a:cubicBezTo>
                  <a:pt x="410761" y="330554"/>
                  <a:pt x="403576" y="337585"/>
                  <a:pt x="394779" y="337585"/>
                </a:cubicBezTo>
                <a:lnTo>
                  <a:pt x="302407" y="337585"/>
                </a:lnTo>
                <a:cubicBezTo>
                  <a:pt x="293610" y="337585"/>
                  <a:pt x="286425" y="330554"/>
                  <a:pt x="286425" y="321617"/>
                </a:cubicBezTo>
                <a:lnTo>
                  <a:pt x="286425" y="205154"/>
                </a:lnTo>
                <a:cubicBezTo>
                  <a:pt x="286425" y="196218"/>
                  <a:pt x="293610" y="189186"/>
                  <a:pt x="302407" y="189186"/>
                </a:cubicBezTo>
                <a:close/>
                <a:moveTo>
                  <a:pt x="302902" y="92088"/>
                </a:moveTo>
                <a:cubicBezTo>
                  <a:pt x="318822" y="92088"/>
                  <a:pt x="331728" y="104978"/>
                  <a:pt x="331728" y="120879"/>
                </a:cubicBezTo>
                <a:cubicBezTo>
                  <a:pt x="331728" y="136780"/>
                  <a:pt x="318822" y="149670"/>
                  <a:pt x="302902" y="149670"/>
                </a:cubicBezTo>
                <a:cubicBezTo>
                  <a:pt x="286982" y="149670"/>
                  <a:pt x="274076" y="136780"/>
                  <a:pt x="274076" y="120879"/>
                </a:cubicBezTo>
                <a:cubicBezTo>
                  <a:pt x="274076" y="104978"/>
                  <a:pt x="286982" y="92088"/>
                  <a:pt x="302902" y="92088"/>
                </a:cubicBezTo>
                <a:close/>
                <a:moveTo>
                  <a:pt x="302864" y="74393"/>
                </a:moveTo>
                <a:cubicBezTo>
                  <a:pt x="176878" y="74393"/>
                  <a:pt x="74506" y="176757"/>
                  <a:pt x="74506" y="302406"/>
                </a:cubicBezTo>
                <a:cubicBezTo>
                  <a:pt x="74506" y="428200"/>
                  <a:pt x="176878" y="530564"/>
                  <a:pt x="302864" y="530564"/>
                </a:cubicBezTo>
                <a:cubicBezTo>
                  <a:pt x="428849" y="530564"/>
                  <a:pt x="531368" y="428200"/>
                  <a:pt x="531368" y="302406"/>
                </a:cubicBezTo>
                <a:cubicBezTo>
                  <a:pt x="531368" y="176610"/>
                  <a:pt x="428849" y="74393"/>
                  <a:pt x="302864" y="74393"/>
                </a:cubicBezTo>
                <a:close/>
                <a:moveTo>
                  <a:pt x="302864" y="0"/>
                </a:moveTo>
                <a:cubicBezTo>
                  <a:pt x="469915" y="0"/>
                  <a:pt x="605874" y="135753"/>
                  <a:pt x="605874" y="302406"/>
                </a:cubicBezTo>
                <a:cubicBezTo>
                  <a:pt x="605874" y="469204"/>
                  <a:pt x="469915" y="604957"/>
                  <a:pt x="302864" y="604957"/>
                </a:cubicBezTo>
                <a:cubicBezTo>
                  <a:pt x="135959" y="604957"/>
                  <a:pt x="0" y="469204"/>
                  <a:pt x="0" y="302406"/>
                </a:cubicBezTo>
                <a:cubicBezTo>
                  <a:pt x="0" y="135753"/>
                  <a:pt x="135959" y="0"/>
                  <a:pt x="302864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344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75565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a14="http://schemas.microsoft.com/office/drawing/2010/main" xmlns:a16="http://schemas.microsoft.com/office/drawing/2014/main" xmlns=""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89AAE31E-8636-4A5C-8424-6C5198D8F8C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907297" y="2771795"/>
            <a:ext cx="954107" cy="923330"/>
          </a:xfrm>
        </p:spPr>
        <p:txBody>
          <a:bodyPr/>
          <a:lstStyle/>
          <a:p>
            <a:r>
              <a:rPr lang="zh-CN" altLang="en-US" sz="6000" dirty="0">
                <a:gradFill flip="none" rotWithShape="1">
                  <a:gsLst>
                    <a:gs pos="44000">
                      <a:schemeClr val="accent1">
                        <a:lumMod val="50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作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7F33C25-464C-44ED-A1EB-65E1EC7AB8E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74656" y="2771795"/>
            <a:ext cx="954107" cy="923330"/>
          </a:xfrm>
        </p:spPr>
        <p:txBody>
          <a:bodyPr/>
          <a:lstStyle/>
          <a:p>
            <a:r>
              <a:rPr lang="zh-CN" altLang="en-US" dirty="0"/>
              <a:t>者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1B7078D-FD5A-48F3-8C37-9921D9FAFA7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841952" y="2771795"/>
            <a:ext cx="954107" cy="923330"/>
          </a:xfrm>
        </p:spPr>
        <p:txBody>
          <a:bodyPr/>
          <a:lstStyle/>
          <a:p>
            <a:r>
              <a:rPr lang="zh-CN" altLang="en-US" dirty="0"/>
              <a:t>简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0945193-022C-487C-ACD9-5F5EF7A3332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809247" y="2771795"/>
            <a:ext cx="954107" cy="923330"/>
          </a:xfrm>
        </p:spPr>
        <p:txBody>
          <a:bodyPr/>
          <a:lstStyle/>
          <a:p>
            <a:r>
              <a:rPr lang="zh-CN" altLang="en-US" dirty="0"/>
              <a:t>介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3F7B58AA-2E02-4749-B70C-061FFAF9224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948680" y="3747652"/>
            <a:ext cx="4754700" cy="313932"/>
          </a:xfrm>
        </p:spPr>
        <p:txBody>
          <a:bodyPr/>
          <a:lstStyle/>
          <a:p>
            <a:r>
              <a:rPr lang="en-US" altLang="zh-CN" sz="1600" spc="600" dirty="0">
                <a:solidFill>
                  <a:schemeClr val="accent1">
                    <a:lumMod val="75000"/>
                  </a:schemeClr>
                </a:solidFill>
              </a:rPr>
              <a:t>Introduction to The Author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5D5777C-8EEF-4AFE-A4C8-7CD17246CF7B}"/>
              </a:ext>
            </a:extLst>
          </p:cNvPr>
          <p:cNvSpPr txBox="1"/>
          <p:nvPr/>
        </p:nvSpPr>
        <p:spPr>
          <a:xfrm>
            <a:off x="146462" y="131802"/>
            <a:ext cx="1031051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6600" dirty="0">
                <a:solidFill>
                  <a:schemeClr val="accent2"/>
                </a:solidFill>
                <a:latin typeface="+mj-ea"/>
                <a:ea typeface="+mj-ea"/>
              </a:rPr>
              <a:t>作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18F5FC8-AA86-40D8-81B3-31FE5E568B6F}"/>
              </a:ext>
            </a:extLst>
          </p:cNvPr>
          <p:cNvSpPr txBox="1"/>
          <p:nvPr/>
        </p:nvSpPr>
        <p:spPr>
          <a:xfrm>
            <a:off x="11003374" y="131802"/>
            <a:ext cx="1031052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6600" dirty="0">
                <a:solidFill>
                  <a:schemeClr val="accent2"/>
                </a:solidFill>
                <a:latin typeface="+mj-ea"/>
                <a:ea typeface="+mj-ea"/>
              </a:rPr>
              <a:t>者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25BE938-5396-40A6-8641-53EE2838FEC7}"/>
              </a:ext>
            </a:extLst>
          </p:cNvPr>
          <p:cNvSpPr txBox="1"/>
          <p:nvPr/>
        </p:nvSpPr>
        <p:spPr>
          <a:xfrm>
            <a:off x="146462" y="5582503"/>
            <a:ext cx="1031052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简</a:t>
            </a:r>
            <a:endParaRPr lang="zh-CN" altLang="en-US" sz="66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29241B8-0839-46F0-9400-75563539AED7}"/>
              </a:ext>
            </a:extLst>
          </p:cNvPr>
          <p:cNvSpPr txBox="1"/>
          <p:nvPr/>
        </p:nvSpPr>
        <p:spPr>
          <a:xfrm>
            <a:off x="11003374" y="5582503"/>
            <a:ext cx="1031052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介</a:t>
            </a:r>
            <a:endParaRPr lang="zh-CN" altLang="en-US" sz="66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14" name="PA-文本框 13">
            <a:extLst>
              <a:ext uri="{FF2B5EF4-FFF2-40B4-BE49-F238E27FC236}">
                <a16:creationId xmlns:a16="http://schemas.microsoft.com/office/drawing/2014/main" id="{FA765BF3-D20B-415C-AB31-C44B088152FE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427262" y="2086240"/>
            <a:ext cx="4591814" cy="2883555"/>
          </a:xfrm>
          <a:custGeom>
            <a:avLst/>
            <a:gdLst/>
            <a:ahLst/>
            <a:cxnLst/>
            <a:rect l="l" t="t" r="r" b="b"/>
            <a:pathLst>
              <a:path w="4591814" h="2883555">
                <a:moveTo>
                  <a:pt x="2406350" y="2366875"/>
                </a:moveTo>
                <a:cubicBezTo>
                  <a:pt x="2334597" y="2370292"/>
                  <a:pt x="2285907" y="2386522"/>
                  <a:pt x="2260280" y="2415565"/>
                </a:cubicBezTo>
                <a:cubicBezTo>
                  <a:pt x="2234654" y="2444608"/>
                  <a:pt x="2229956" y="2479631"/>
                  <a:pt x="2246186" y="2520633"/>
                </a:cubicBezTo>
                <a:cubicBezTo>
                  <a:pt x="2262416" y="2561635"/>
                  <a:pt x="2297438" y="2594095"/>
                  <a:pt x="2351254" y="2618013"/>
                </a:cubicBezTo>
                <a:cubicBezTo>
                  <a:pt x="2405069" y="2641931"/>
                  <a:pt x="2476823" y="2650473"/>
                  <a:pt x="2566515" y="2643640"/>
                </a:cubicBezTo>
                <a:cubicBezTo>
                  <a:pt x="2656207" y="2636806"/>
                  <a:pt x="2761702" y="2600075"/>
                  <a:pt x="2883000" y="2533446"/>
                </a:cubicBezTo>
                <a:cubicBezTo>
                  <a:pt x="2848832" y="2519779"/>
                  <a:pt x="2817653" y="2506112"/>
                  <a:pt x="2789464" y="2492444"/>
                </a:cubicBezTo>
                <a:cubicBezTo>
                  <a:pt x="2761275" y="2478777"/>
                  <a:pt x="2729242" y="2460838"/>
                  <a:pt x="2693365" y="2438629"/>
                </a:cubicBezTo>
                <a:cubicBezTo>
                  <a:pt x="2573776" y="2387376"/>
                  <a:pt x="2478104" y="2363458"/>
                  <a:pt x="2406350" y="2366875"/>
                </a:cubicBezTo>
                <a:close/>
                <a:moveTo>
                  <a:pt x="1584877" y="2845"/>
                </a:moveTo>
                <a:cubicBezTo>
                  <a:pt x="1606873" y="2845"/>
                  <a:pt x="1627694" y="5835"/>
                  <a:pt x="1647341" y="11814"/>
                </a:cubicBezTo>
                <a:cubicBezTo>
                  <a:pt x="1789140" y="57942"/>
                  <a:pt x="1898052" y="128841"/>
                  <a:pt x="1974077" y="224513"/>
                </a:cubicBezTo>
                <a:cubicBezTo>
                  <a:pt x="2050101" y="320184"/>
                  <a:pt x="2099646" y="430805"/>
                  <a:pt x="2122709" y="556374"/>
                </a:cubicBezTo>
                <a:cubicBezTo>
                  <a:pt x="2145773" y="681943"/>
                  <a:pt x="2144919" y="818617"/>
                  <a:pt x="2120147" y="966395"/>
                </a:cubicBezTo>
                <a:cubicBezTo>
                  <a:pt x="2095375" y="1114174"/>
                  <a:pt x="2053945" y="1263661"/>
                  <a:pt x="1995859" y="1414857"/>
                </a:cubicBezTo>
                <a:cubicBezTo>
                  <a:pt x="1937773" y="1566052"/>
                  <a:pt x="1865165" y="1715112"/>
                  <a:pt x="1778035" y="1862036"/>
                </a:cubicBezTo>
                <a:cubicBezTo>
                  <a:pt x="1690906" y="2008960"/>
                  <a:pt x="1595661" y="2143926"/>
                  <a:pt x="1492301" y="2266932"/>
                </a:cubicBezTo>
                <a:cubicBezTo>
                  <a:pt x="1388942" y="2389939"/>
                  <a:pt x="1281311" y="2497569"/>
                  <a:pt x="1169409" y="2589824"/>
                </a:cubicBezTo>
                <a:cubicBezTo>
                  <a:pt x="1057508" y="2682079"/>
                  <a:pt x="946460" y="2749135"/>
                  <a:pt x="836267" y="2790991"/>
                </a:cubicBezTo>
                <a:cubicBezTo>
                  <a:pt x="726074" y="2832847"/>
                  <a:pt x="620579" y="2845234"/>
                  <a:pt x="519782" y="2828149"/>
                </a:cubicBezTo>
                <a:cubicBezTo>
                  <a:pt x="418985" y="2811065"/>
                  <a:pt x="329293" y="2756395"/>
                  <a:pt x="250705" y="2664141"/>
                </a:cubicBezTo>
                <a:cubicBezTo>
                  <a:pt x="149908" y="2544551"/>
                  <a:pt x="80290" y="2403179"/>
                  <a:pt x="41850" y="2240025"/>
                </a:cubicBezTo>
                <a:cubicBezTo>
                  <a:pt x="3411" y="2076870"/>
                  <a:pt x="-8548" y="1906455"/>
                  <a:pt x="5973" y="1728779"/>
                </a:cubicBezTo>
                <a:cubicBezTo>
                  <a:pt x="20495" y="1551103"/>
                  <a:pt x="59362" y="1371719"/>
                  <a:pt x="122573" y="1190626"/>
                </a:cubicBezTo>
                <a:cubicBezTo>
                  <a:pt x="185785" y="1009533"/>
                  <a:pt x="268643" y="840826"/>
                  <a:pt x="371149" y="684506"/>
                </a:cubicBezTo>
                <a:cubicBezTo>
                  <a:pt x="473654" y="528185"/>
                  <a:pt x="593671" y="390657"/>
                  <a:pt x="731199" y="271922"/>
                </a:cubicBezTo>
                <a:cubicBezTo>
                  <a:pt x="868727" y="153186"/>
                  <a:pt x="1018641" y="66484"/>
                  <a:pt x="1180941" y="11814"/>
                </a:cubicBezTo>
                <a:cubicBezTo>
                  <a:pt x="1049393" y="97235"/>
                  <a:pt x="932366" y="201449"/>
                  <a:pt x="829860" y="324456"/>
                </a:cubicBezTo>
                <a:cubicBezTo>
                  <a:pt x="727355" y="447462"/>
                  <a:pt x="640653" y="581573"/>
                  <a:pt x="569753" y="726789"/>
                </a:cubicBezTo>
                <a:cubicBezTo>
                  <a:pt x="498854" y="872005"/>
                  <a:pt x="445038" y="1023201"/>
                  <a:pt x="408307" y="1180375"/>
                </a:cubicBezTo>
                <a:cubicBezTo>
                  <a:pt x="371576" y="1337550"/>
                  <a:pt x="352783" y="1492590"/>
                  <a:pt x="351929" y="1645493"/>
                </a:cubicBezTo>
                <a:cubicBezTo>
                  <a:pt x="351075" y="1798397"/>
                  <a:pt x="369013" y="1944468"/>
                  <a:pt x="405744" y="2083704"/>
                </a:cubicBezTo>
                <a:cubicBezTo>
                  <a:pt x="442476" y="2222940"/>
                  <a:pt x="499281" y="2347228"/>
                  <a:pt x="576160" y="2456567"/>
                </a:cubicBezTo>
                <a:cubicBezTo>
                  <a:pt x="646205" y="2552239"/>
                  <a:pt x="721376" y="2606909"/>
                  <a:pt x="801671" y="2620576"/>
                </a:cubicBezTo>
                <a:cubicBezTo>
                  <a:pt x="881967" y="2634243"/>
                  <a:pt x="962690" y="2617586"/>
                  <a:pt x="1043841" y="2570604"/>
                </a:cubicBezTo>
                <a:cubicBezTo>
                  <a:pt x="1124991" y="2523623"/>
                  <a:pt x="1204432" y="2452296"/>
                  <a:pt x="1282165" y="2356624"/>
                </a:cubicBezTo>
                <a:cubicBezTo>
                  <a:pt x="1359899" y="2260953"/>
                  <a:pt x="1431225" y="2151187"/>
                  <a:pt x="1496145" y="2027326"/>
                </a:cubicBezTo>
                <a:cubicBezTo>
                  <a:pt x="1561065" y="1903465"/>
                  <a:pt x="1617016" y="1771062"/>
                  <a:pt x="1663998" y="1630118"/>
                </a:cubicBezTo>
                <a:cubicBezTo>
                  <a:pt x="1710980" y="1489173"/>
                  <a:pt x="1743867" y="1349936"/>
                  <a:pt x="1762659" y="1212408"/>
                </a:cubicBezTo>
                <a:cubicBezTo>
                  <a:pt x="1781452" y="1074880"/>
                  <a:pt x="1784015" y="945040"/>
                  <a:pt x="1770347" y="822888"/>
                </a:cubicBezTo>
                <a:cubicBezTo>
                  <a:pt x="1756680" y="700736"/>
                  <a:pt x="1722511" y="596949"/>
                  <a:pt x="1667842" y="511528"/>
                </a:cubicBezTo>
                <a:cubicBezTo>
                  <a:pt x="1613172" y="426107"/>
                  <a:pt x="1535012" y="364176"/>
                  <a:pt x="1433361" y="325737"/>
                </a:cubicBezTo>
                <a:cubicBezTo>
                  <a:pt x="1331710" y="287297"/>
                  <a:pt x="1201442" y="283453"/>
                  <a:pt x="1042559" y="314205"/>
                </a:cubicBezTo>
                <a:cubicBezTo>
                  <a:pt x="1027183" y="317622"/>
                  <a:pt x="1025902" y="311215"/>
                  <a:pt x="1038715" y="294985"/>
                </a:cubicBezTo>
                <a:cubicBezTo>
                  <a:pt x="1051528" y="278755"/>
                  <a:pt x="1074165" y="257400"/>
                  <a:pt x="1106625" y="230919"/>
                </a:cubicBezTo>
                <a:cubicBezTo>
                  <a:pt x="1139085" y="204439"/>
                  <a:pt x="1177952" y="175823"/>
                  <a:pt x="1223225" y="145071"/>
                </a:cubicBezTo>
                <a:cubicBezTo>
                  <a:pt x="1268498" y="114320"/>
                  <a:pt x="1316334" y="87412"/>
                  <a:pt x="1366732" y="64348"/>
                </a:cubicBezTo>
                <a:cubicBezTo>
                  <a:pt x="1417131" y="41285"/>
                  <a:pt x="1466675" y="23773"/>
                  <a:pt x="1515365" y="11814"/>
                </a:cubicBezTo>
                <a:cubicBezTo>
                  <a:pt x="1539710" y="5835"/>
                  <a:pt x="1562881" y="2845"/>
                  <a:pt x="1584877" y="2845"/>
                </a:cubicBezTo>
                <a:close/>
                <a:moveTo>
                  <a:pt x="3523659" y="282"/>
                </a:moveTo>
                <a:cubicBezTo>
                  <a:pt x="3612497" y="-2280"/>
                  <a:pt x="3701762" y="12669"/>
                  <a:pt x="3791454" y="45128"/>
                </a:cubicBezTo>
                <a:cubicBezTo>
                  <a:pt x="3881146" y="77589"/>
                  <a:pt x="3968703" y="133112"/>
                  <a:pt x="4054124" y="211700"/>
                </a:cubicBezTo>
                <a:cubicBezTo>
                  <a:pt x="4136129" y="286870"/>
                  <a:pt x="4187808" y="378698"/>
                  <a:pt x="4209164" y="487183"/>
                </a:cubicBezTo>
                <a:cubicBezTo>
                  <a:pt x="4230519" y="595668"/>
                  <a:pt x="4228383" y="713549"/>
                  <a:pt x="4202757" y="840826"/>
                </a:cubicBezTo>
                <a:cubicBezTo>
                  <a:pt x="4177131" y="968104"/>
                  <a:pt x="4131857" y="1101788"/>
                  <a:pt x="4066937" y="1241878"/>
                </a:cubicBezTo>
                <a:cubicBezTo>
                  <a:pt x="4002017" y="1381969"/>
                  <a:pt x="3923857" y="1519924"/>
                  <a:pt x="3832456" y="1655744"/>
                </a:cubicBezTo>
                <a:cubicBezTo>
                  <a:pt x="3741055" y="1791564"/>
                  <a:pt x="3639831" y="1923112"/>
                  <a:pt x="3528784" y="2050390"/>
                </a:cubicBezTo>
                <a:cubicBezTo>
                  <a:pt x="3417737" y="2177667"/>
                  <a:pt x="3304126" y="2291705"/>
                  <a:pt x="3187954" y="2392501"/>
                </a:cubicBezTo>
                <a:cubicBezTo>
                  <a:pt x="3199913" y="2392501"/>
                  <a:pt x="3211444" y="2397200"/>
                  <a:pt x="3222549" y="2406596"/>
                </a:cubicBezTo>
                <a:cubicBezTo>
                  <a:pt x="3233654" y="2415992"/>
                  <a:pt x="3245186" y="2426670"/>
                  <a:pt x="3257145" y="2438629"/>
                </a:cubicBezTo>
                <a:cubicBezTo>
                  <a:pt x="3460447" y="2536009"/>
                  <a:pt x="3633425" y="2609044"/>
                  <a:pt x="3776078" y="2657734"/>
                </a:cubicBezTo>
                <a:cubicBezTo>
                  <a:pt x="3918732" y="2706424"/>
                  <a:pt x="4036186" y="2736749"/>
                  <a:pt x="4128441" y="2748708"/>
                </a:cubicBezTo>
                <a:cubicBezTo>
                  <a:pt x="4220696" y="2760667"/>
                  <a:pt x="4290314" y="2756823"/>
                  <a:pt x="4337295" y="2737176"/>
                </a:cubicBezTo>
                <a:cubicBezTo>
                  <a:pt x="4384277" y="2717529"/>
                  <a:pt x="4412893" y="2688913"/>
                  <a:pt x="4423144" y="2651327"/>
                </a:cubicBezTo>
                <a:cubicBezTo>
                  <a:pt x="4433394" y="2613742"/>
                  <a:pt x="4428269" y="2569750"/>
                  <a:pt x="4407768" y="2519352"/>
                </a:cubicBezTo>
                <a:cubicBezTo>
                  <a:pt x="4387267" y="2468953"/>
                  <a:pt x="4355661" y="2418128"/>
                  <a:pt x="4312950" y="2366875"/>
                </a:cubicBezTo>
                <a:cubicBezTo>
                  <a:pt x="4299283" y="2354916"/>
                  <a:pt x="4306544" y="2341249"/>
                  <a:pt x="4334733" y="2325873"/>
                </a:cubicBezTo>
                <a:cubicBezTo>
                  <a:pt x="4362922" y="2310497"/>
                  <a:pt x="4396663" y="2297684"/>
                  <a:pt x="4435957" y="2287433"/>
                </a:cubicBezTo>
                <a:cubicBezTo>
                  <a:pt x="4475250" y="2277183"/>
                  <a:pt x="4513263" y="2271630"/>
                  <a:pt x="4549994" y="2270776"/>
                </a:cubicBezTo>
                <a:lnTo>
                  <a:pt x="4591814" y="2275966"/>
                </a:lnTo>
                <a:lnTo>
                  <a:pt x="4591814" y="2566251"/>
                </a:lnTo>
                <a:lnTo>
                  <a:pt x="4574979" y="2594309"/>
                </a:lnTo>
                <a:cubicBezTo>
                  <a:pt x="4559177" y="2616518"/>
                  <a:pt x="4541025" y="2638514"/>
                  <a:pt x="4520524" y="2660297"/>
                </a:cubicBezTo>
                <a:cubicBezTo>
                  <a:pt x="4479522" y="2703861"/>
                  <a:pt x="4429550" y="2743155"/>
                  <a:pt x="4370610" y="2778178"/>
                </a:cubicBezTo>
                <a:cubicBezTo>
                  <a:pt x="4311669" y="2813201"/>
                  <a:pt x="4245468" y="2840535"/>
                  <a:pt x="4172005" y="2860182"/>
                </a:cubicBezTo>
                <a:cubicBezTo>
                  <a:pt x="4098543" y="2879829"/>
                  <a:pt x="4019101" y="2887090"/>
                  <a:pt x="3933680" y="2881965"/>
                </a:cubicBezTo>
                <a:cubicBezTo>
                  <a:pt x="3834592" y="2876839"/>
                  <a:pt x="3741910" y="2864880"/>
                  <a:pt x="3655635" y="2846088"/>
                </a:cubicBezTo>
                <a:cubicBezTo>
                  <a:pt x="3569359" y="2827295"/>
                  <a:pt x="3486928" y="2803804"/>
                  <a:pt x="3408340" y="2775615"/>
                </a:cubicBezTo>
                <a:cubicBezTo>
                  <a:pt x="3329753" y="2747426"/>
                  <a:pt x="3252874" y="2716675"/>
                  <a:pt x="3177703" y="2683360"/>
                </a:cubicBezTo>
                <a:cubicBezTo>
                  <a:pt x="3102533" y="2650046"/>
                  <a:pt x="3026508" y="2615451"/>
                  <a:pt x="2949629" y="2579574"/>
                </a:cubicBezTo>
                <a:cubicBezTo>
                  <a:pt x="2874458" y="2632535"/>
                  <a:pt x="2800569" y="2676954"/>
                  <a:pt x="2727961" y="2712831"/>
                </a:cubicBezTo>
                <a:cubicBezTo>
                  <a:pt x="2655353" y="2748708"/>
                  <a:pt x="2586162" y="2773907"/>
                  <a:pt x="2520388" y="2788428"/>
                </a:cubicBezTo>
                <a:cubicBezTo>
                  <a:pt x="2454613" y="2802950"/>
                  <a:pt x="2392683" y="2805513"/>
                  <a:pt x="2334597" y="2796116"/>
                </a:cubicBezTo>
                <a:cubicBezTo>
                  <a:pt x="2276510" y="2786720"/>
                  <a:pt x="2224403" y="2761521"/>
                  <a:pt x="2178276" y="2720519"/>
                </a:cubicBezTo>
                <a:cubicBezTo>
                  <a:pt x="2135565" y="2684642"/>
                  <a:pt x="2109512" y="2643213"/>
                  <a:pt x="2100115" y="2596231"/>
                </a:cubicBezTo>
                <a:cubicBezTo>
                  <a:pt x="2090719" y="2549249"/>
                  <a:pt x="2097126" y="2502695"/>
                  <a:pt x="2119335" y="2456567"/>
                </a:cubicBezTo>
                <a:cubicBezTo>
                  <a:pt x="2141545" y="2410440"/>
                  <a:pt x="2179130" y="2368584"/>
                  <a:pt x="2232091" y="2330998"/>
                </a:cubicBezTo>
                <a:cubicBezTo>
                  <a:pt x="2285052" y="2293413"/>
                  <a:pt x="2352535" y="2266505"/>
                  <a:pt x="2434539" y="2250275"/>
                </a:cubicBezTo>
                <a:cubicBezTo>
                  <a:pt x="2516544" y="2234045"/>
                  <a:pt x="2612642" y="2232337"/>
                  <a:pt x="2722836" y="2245150"/>
                </a:cubicBezTo>
                <a:cubicBezTo>
                  <a:pt x="2833029" y="2257963"/>
                  <a:pt x="2956462" y="2291705"/>
                  <a:pt x="3093136" y="2346374"/>
                </a:cubicBezTo>
                <a:cubicBezTo>
                  <a:pt x="3151223" y="2279745"/>
                  <a:pt x="3210590" y="2200731"/>
                  <a:pt x="3271239" y="2109330"/>
                </a:cubicBezTo>
                <a:cubicBezTo>
                  <a:pt x="3331888" y="2017930"/>
                  <a:pt x="3389975" y="1920550"/>
                  <a:pt x="3445499" y="1817190"/>
                </a:cubicBezTo>
                <a:cubicBezTo>
                  <a:pt x="3501022" y="1713830"/>
                  <a:pt x="3552275" y="1606627"/>
                  <a:pt x="3599257" y="1495579"/>
                </a:cubicBezTo>
                <a:cubicBezTo>
                  <a:pt x="3646238" y="1384532"/>
                  <a:pt x="3685105" y="1276047"/>
                  <a:pt x="3715856" y="1170125"/>
                </a:cubicBezTo>
                <a:cubicBezTo>
                  <a:pt x="3746608" y="1064203"/>
                  <a:pt x="3767536" y="962979"/>
                  <a:pt x="3778641" y="866453"/>
                </a:cubicBezTo>
                <a:cubicBezTo>
                  <a:pt x="3789746" y="769927"/>
                  <a:pt x="3787610" y="684933"/>
                  <a:pt x="3772234" y="611471"/>
                </a:cubicBezTo>
                <a:cubicBezTo>
                  <a:pt x="3756859" y="532883"/>
                  <a:pt x="3722263" y="469672"/>
                  <a:pt x="3668448" y="421836"/>
                </a:cubicBezTo>
                <a:cubicBezTo>
                  <a:pt x="3614632" y="374000"/>
                  <a:pt x="3550567" y="341540"/>
                  <a:pt x="3476250" y="324456"/>
                </a:cubicBezTo>
                <a:cubicBezTo>
                  <a:pt x="3401934" y="307371"/>
                  <a:pt x="3320783" y="306090"/>
                  <a:pt x="3232800" y="320612"/>
                </a:cubicBezTo>
                <a:cubicBezTo>
                  <a:pt x="3144816" y="335133"/>
                  <a:pt x="3058541" y="365885"/>
                  <a:pt x="2973974" y="412866"/>
                </a:cubicBezTo>
                <a:cubicBezTo>
                  <a:pt x="2889407" y="459848"/>
                  <a:pt x="2809965" y="523487"/>
                  <a:pt x="2735649" y="603783"/>
                </a:cubicBezTo>
                <a:cubicBezTo>
                  <a:pt x="2661332" y="684079"/>
                  <a:pt x="2601111" y="780604"/>
                  <a:pt x="2554983" y="893360"/>
                </a:cubicBezTo>
                <a:cubicBezTo>
                  <a:pt x="2546441" y="847233"/>
                  <a:pt x="2551993" y="793417"/>
                  <a:pt x="2571640" y="731914"/>
                </a:cubicBezTo>
                <a:cubicBezTo>
                  <a:pt x="2591287" y="670411"/>
                  <a:pt x="2622039" y="606772"/>
                  <a:pt x="2663895" y="540998"/>
                </a:cubicBezTo>
                <a:cubicBezTo>
                  <a:pt x="2705751" y="475224"/>
                  <a:pt x="2757431" y="410731"/>
                  <a:pt x="2818934" y="347519"/>
                </a:cubicBezTo>
                <a:cubicBezTo>
                  <a:pt x="2880438" y="284308"/>
                  <a:pt x="2948774" y="227075"/>
                  <a:pt x="3023945" y="175823"/>
                </a:cubicBezTo>
                <a:cubicBezTo>
                  <a:pt x="3099116" y="124570"/>
                  <a:pt x="3178985" y="83141"/>
                  <a:pt x="3263551" y="51535"/>
                </a:cubicBezTo>
                <a:cubicBezTo>
                  <a:pt x="3348118" y="19929"/>
                  <a:pt x="3434821" y="2845"/>
                  <a:pt x="3523659" y="282"/>
                </a:cubicBezTo>
                <a:close/>
              </a:path>
            </a:pathLst>
          </a:cu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ctr"/>
          </a:blipFill>
          <a:ln>
            <a:noFill/>
          </a:ln>
          <a:effectLst>
            <a:outerShdw dist="88900" dir="2700000" algn="tl" rotWithShape="0">
              <a:schemeClr val="accent1">
                <a:lumMod val="5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41300">
                <a:blipFill dpi="0" rotWithShape="1">
                  <a:blip r:embed="rId4"/>
                  <a:srcRect/>
                  <a:tile tx="0" ty="0" sx="100000" sy="100000" flip="none" algn="ctr"/>
                </a:blipFill>
                <a:effectLst>
                  <a:outerShdw dist="38100" dir="2700000" algn="tl" rotWithShape="0">
                    <a:schemeClr val="accent1">
                      <a:lumMod val="50000"/>
                    </a:schemeClr>
                  </a:outerShdw>
                </a:effectLst>
                <a:latin typeface="+mj-lt"/>
              </a:defRPr>
            </a:lvl1pPr>
          </a:lstStyle>
          <a:p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F09978E-749F-4B44-885A-75EAE3E0434C}"/>
              </a:ext>
            </a:extLst>
          </p:cNvPr>
          <p:cNvSpPr txBox="1"/>
          <p:nvPr/>
        </p:nvSpPr>
        <p:spPr>
          <a:xfrm>
            <a:off x="1863384" y="3050629"/>
            <a:ext cx="127951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Part</a:t>
            </a:r>
          </a:p>
        </p:txBody>
      </p:sp>
    </p:spTree>
    <p:extLst>
      <p:ext uri="{BB962C8B-B14F-4D97-AF65-F5344CB8AC3E}">
        <p14:creationId xmlns:p14="http://schemas.microsoft.com/office/powerpoint/2010/main" val="423547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a16="http://schemas.microsoft.com/office/drawing/2014/main" xmlns=""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>
            <a:extLst>
              <a:ext uri="{FF2B5EF4-FFF2-40B4-BE49-F238E27FC236}">
                <a16:creationId xmlns:a16="http://schemas.microsoft.com/office/drawing/2014/main" id="{F52948D9-C2EB-40B7-9210-19666C97FB1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DFA4706B-F88E-4084-B53B-961AA6F061C4}"/>
              </a:ext>
            </a:extLst>
          </p:cNvPr>
          <p:cNvSpPr/>
          <p:nvPr/>
        </p:nvSpPr>
        <p:spPr>
          <a:xfrm>
            <a:off x="5532120" y="1137920"/>
            <a:ext cx="2726950" cy="115062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>
            <a:outerShdw blurRad="381000" dist="127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6F6F8C7-1C8D-497E-8EF5-43DBF97ED688}"/>
              </a:ext>
            </a:extLst>
          </p:cNvPr>
          <p:cNvSpPr txBox="1"/>
          <p:nvPr/>
        </p:nvSpPr>
        <p:spPr>
          <a:xfrm>
            <a:off x="5916801" y="1356270"/>
            <a:ext cx="1957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zh-CN" sz="1800" dirty="0">
                <a:solidFill>
                  <a:schemeClr val="bg1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文森特·威廉·梵高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7B8C474-C747-4035-A384-4A0118A3EE5F}"/>
              </a:ext>
            </a:extLst>
          </p:cNvPr>
          <p:cNvSpPr txBox="1"/>
          <p:nvPr/>
        </p:nvSpPr>
        <p:spPr>
          <a:xfrm>
            <a:off x="5568148" y="1718220"/>
            <a:ext cx="26548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800" dirty="0">
                <a:solidFill>
                  <a:schemeClr val="bg1"/>
                </a:solidFill>
                <a:effectLst/>
                <a:latin typeface="+mj-lt"/>
                <a:ea typeface="+mj-ea"/>
                <a:cs typeface="Times New Roman" panose="02020603050405020304" pitchFamily="18" charset="0"/>
              </a:rPr>
              <a:t>Vincent Willem van Gogh</a:t>
            </a:r>
            <a:endParaRPr lang="zh-CN" altLang="en-US" dirty="0">
              <a:solidFill>
                <a:schemeClr val="bg1"/>
              </a:solidFill>
              <a:latin typeface="+mj-lt"/>
              <a:ea typeface="+mj-ea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06DF023-BD69-4FF2-9FFA-FB7368B6EA73}"/>
              </a:ext>
            </a:extLst>
          </p:cNvPr>
          <p:cNvSpPr txBox="1"/>
          <p:nvPr/>
        </p:nvSpPr>
        <p:spPr>
          <a:xfrm>
            <a:off x="6439172" y="3321050"/>
            <a:ext cx="1416167" cy="2264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1600" dirty="0"/>
              <a:t>国籍：</a:t>
            </a:r>
            <a:endParaRPr lang="en-US" altLang="zh-CN" sz="1600" dirty="0"/>
          </a:p>
          <a:p>
            <a:pPr algn="dist">
              <a:lnSpc>
                <a:spcPct val="150000"/>
              </a:lnSpc>
            </a:pPr>
            <a:r>
              <a:rPr lang="zh-CN" altLang="en-US" sz="1600" dirty="0"/>
              <a:t>出生：</a:t>
            </a:r>
            <a:endParaRPr lang="en-US" altLang="zh-CN" sz="1600" dirty="0"/>
          </a:p>
          <a:p>
            <a:pPr algn="dist">
              <a:lnSpc>
                <a:spcPct val="150000"/>
              </a:lnSpc>
            </a:pPr>
            <a:r>
              <a:rPr lang="zh-CN" altLang="en-US" sz="1600" dirty="0"/>
              <a:t>逝世：</a:t>
            </a:r>
            <a:endParaRPr lang="en-US" altLang="zh-CN" sz="1600" dirty="0"/>
          </a:p>
          <a:p>
            <a:pPr algn="dist">
              <a:lnSpc>
                <a:spcPct val="150000"/>
              </a:lnSpc>
            </a:pPr>
            <a:r>
              <a:rPr lang="zh-CN" altLang="en-US" sz="1600" dirty="0"/>
              <a:t>主要成就：</a:t>
            </a:r>
            <a:endParaRPr lang="en-US" altLang="zh-CN" sz="1600" dirty="0"/>
          </a:p>
          <a:p>
            <a:pPr algn="dist">
              <a:lnSpc>
                <a:spcPct val="150000"/>
              </a:lnSpc>
            </a:pPr>
            <a:endParaRPr lang="en-US" altLang="zh-CN" sz="1600" dirty="0"/>
          </a:p>
          <a:p>
            <a:pPr algn="dist">
              <a:lnSpc>
                <a:spcPct val="150000"/>
              </a:lnSpc>
            </a:pPr>
            <a:r>
              <a:rPr lang="zh-CN" altLang="en-US" sz="1600" dirty="0"/>
              <a:t>代表作品：</a:t>
            </a:r>
            <a:endParaRPr lang="en-US" altLang="zh-CN" sz="1600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C89DB93-6A06-4EB7-B53B-18821B7A2FF1}"/>
              </a:ext>
            </a:extLst>
          </p:cNvPr>
          <p:cNvSpPr txBox="1"/>
          <p:nvPr/>
        </p:nvSpPr>
        <p:spPr>
          <a:xfrm>
            <a:off x="6439172" y="2936896"/>
            <a:ext cx="2031325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荷兰后印象派画家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F16CABF-179D-4D3E-AE45-5B11141379B0}"/>
              </a:ext>
            </a:extLst>
          </p:cNvPr>
          <p:cNvSpPr txBox="1"/>
          <p:nvPr/>
        </p:nvSpPr>
        <p:spPr>
          <a:xfrm>
            <a:off x="7817239" y="3335872"/>
            <a:ext cx="3628708" cy="26334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/>
              <a:t>荷兰</a:t>
            </a:r>
            <a:endParaRPr lang="en-US" altLang="zh-CN" sz="1600" dirty="0"/>
          </a:p>
          <a:p>
            <a:pPr>
              <a:lnSpc>
                <a:spcPct val="150000"/>
              </a:lnSpc>
            </a:pPr>
            <a:r>
              <a:rPr lang="en-US" altLang="zh-CN" sz="1600" dirty="0"/>
              <a:t>1853</a:t>
            </a:r>
            <a:r>
              <a:rPr lang="zh-CN" altLang="en-US" sz="1600" dirty="0"/>
              <a:t>年</a:t>
            </a:r>
            <a:r>
              <a:rPr lang="en-US" altLang="zh-CN" sz="1600" dirty="0"/>
              <a:t>3</a:t>
            </a:r>
            <a:r>
              <a:rPr lang="zh-CN" altLang="en-US" sz="1600" dirty="0"/>
              <a:t>月</a:t>
            </a:r>
            <a:r>
              <a:rPr lang="en-US" altLang="zh-CN" sz="1600" dirty="0"/>
              <a:t>30</a:t>
            </a:r>
            <a:r>
              <a:rPr lang="zh-CN" altLang="en-US" sz="1600" dirty="0"/>
              <a:t>日</a:t>
            </a:r>
            <a:endParaRPr lang="en-US" altLang="zh-CN" sz="1600" dirty="0"/>
          </a:p>
          <a:p>
            <a:pPr>
              <a:lnSpc>
                <a:spcPct val="150000"/>
              </a:lnSpc>
            </a:pPr>
            <a:r>
              <a:rPr lang="en-US" altLang="zh-CN" sz="1600" dirty="0"/>
              <a:t>1890</a:t>
            </a:r>
            <a:r>
              <a:rPr lang="zh-CN" altLang="en-US" sz="1600" dirty="0"/>
              <a:t>年</a:t>
            </a:r>
            <a:r>
              <a:rPr lang="en-US" altLang="zh-CN" sz="1600" dirty="0"/>
              <a:t>7</a:t>
            </a:r>
            <a:r>
              <a:rPr lang="zh-CN" altLang="en-US" sz="1600" dirty="0"/>
              <a:t>月</a:t>
            </a:r>
            <a:r>
              <a:rPr lang="en-US" altLang="zh-CN" sz="1600" dirty="0"/>
              <a:t>29</a:t>
            </a:r>
            <a:r>
              <a:rPr lang="zh-CN" altLang="en-US" sz="1600" dirty="0"/>
              <a:t>日</a:t>
            </a:r>
            <a:endParaRPr lang="en-US" altLang="zh-CN" sz="1600" dirty="0"/>
          </a:p>
          <a:p>
            <a:pPr>
              <a:lnSpc>
                <a:spcPct val="150000"/>
              </a:lnSpc>
            </a:pPr>
            <a:r>
              <a:rPr lang="zh-CN" altLang="en-US" sz="1600" dirty="0"/>
              <a:t>世界上最著名画家之一 对西方</a:t>
            </a:r>
            <a:r>
              <a:rPr lang="en-US" altLang="zh-CN" sz="1600" dirty="0"/>
              <a:t>20</a:t>
            </a:r>
            <a:r>
              <a:rPr lang="zh-CN" altLang="en-US" sz="1600" dirty="0"/>
              <a:t>世纪的艺术影响深远</a:t>
            </a:r>
            <a:endParaRPr lang="en-US" altLang="zh-CN" sz="1600" dirty="0"/>
          </a:p>
          <a:p>
            <a:pPr>
              <a:lnSpc>
                <a:spcPct val="150000"/>
              </a:lnSpc>
            </a:pPr>
            <a:r>
              <a:rPr lang="zh-CN" altLang="en-US" sz="1600" dirty="0"/>
              <a:t>自画像系列、星空、向日葵系列、吃土豆的人等</a:t>
            </a:r>
            <a:endParaRPr lang="en-US" altLang="zh-CN" sz="1600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91814CC-A40A-4FFF-9F18-8DE1F3702565}"/>
              </a:ext>
            </a:extLst>
          </p:cNvPr>
          <p:cNvSpPr txBox="1"/>
          <p:nvPr/>
        </p:nvSpPr>
        <p:spPr>
          <a:xfrm>
            <a:off x="768350" y="464011"/>
            <a:ext cx="203132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+mj-ea"/>
                <a:ea typeface="+mj-ea"/>
              </a:rPr>
              <a:t>作者简介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518B0C74-BD63-4476-AA3C-F12904B92A16}"/>
              </a:ext>
            </a:extLst>
          </p:cNvPr>
          <p:cNvGrpSpPr/>
          <p:nvPr/>
        </p:nvGrpSpPr>
        <p:grpSpPr>
          <a:xfrm>
            <a:off x="955855" y="387241"/>
            <a:ext cx="2261141" cy="638355"/>
            <a:chOff x="1247955" y="971909"/>
            <a:chExt cx="2261141" cy="638355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E1A52807-93A7-4CFC-A1A9-BFFDA3D4AE10}"/>
                </a:ext>
              </a:extLst>
            </p:cNvPr>
            <p:cNvSpPr/>
            <p:nvPr/>
          </p:nvSpPr>
          <p:spPr>
            <a:xfrm>
              <a:off x="1247955" y="971909"/>
              <a:ext cx="2053087" cy="638355"/>
            </a:xfrm>
            <a:custGeom>
              <a:avLst/>
              <a:gdLst>
                <a:gd name="connsiteX0" fmla="*/ 0 w 2053087"/>
                <a:gd name="connsiteY0" fmla="*/ 57510 h 638355"/>
                <a:gd name="connsiteX1" fmla="*/ 2053087 w 2053087"/>
                <a:gd name="connsiteY1" fmla="*/ 0 h 638355"/>
                <a:gd name="connsiteX2" fmla="*/ 1897811 w 2053087"/>
                <a:gd name="connsiteY2" fmla="*/ 638355 h 638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53087" h="638355">
                  <a:moveTo>
                    <a:pt x="0" y="57510"/>
                  </a:moveTo>
                  <a:lnTo>
                    <a:pt x="2053087" y="0"/>
                  </a:lnTo>
                  <a:lnTo>
                    <a:pt x="1897811" y="638355"/>
                  </a:lnTo>
                </a:path>
              </a:pathLst>
            </a:custGeom>
            <a:noFill/>
            <a:ln>
              <a:gradFill flip="none" rotWithShape="1">
                <a:gsLst>
                  <a:gs pos="0">
                    <a:schemeClr val="bg1"/>
                  </a:gs>
                  <a:gs pos="59000">
                    <a:schemeClr val="bg1">
                      <a:alpha val="0"/>
                    </a:schemeClr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DF71AE4F-EF92-4C07-92B1-6A364AD6ADD5}"/>
                </a:ext>
              </a:extLst>
            </p:cNvPr>
            <p:cNvSpPr/>
            <p:nvPr/>
          </p:nvSpPr>
          <p:spPr>
            <a:xfrm>
              <a:off x="3244850" y="1301750"/>
              <a:ext cx="264246" cy="306408"/>
            </a:xfrm>
            <a:custGeom>
              <a:avLst/>
              <a:gdLst>
                <a:gd name="connsiteX0" fmla="*/ 0 w 2053087"/>
                <a:gd name="connsiteY0" fmla="*/ 57510 h 638355"/>
                <a:gd name="connsiteX1" fmla="*/ 2053087 w 2053087"/>
                <a:gd name="connsiteY1" fmla="*/ 0 h 638355"/>
                <a:gd name="connsiteX2" fmla="*/ 1897811 w 2053087"/>
                <a:gd name="connsiteY2" fmla="*/ 638355 h 638355"/>
                <a:gd name="connsiteX0" fmla="*/ 0 w 2053087"/>
                <a:gd name="connsiteY0" fmla="*/ 57510 h 638355"/>
                <a:gd name="connsiteX1" fmla="*/ 1502570 w 2053087"/>
                <a:gd name="connsiteY1" fmla="*/ 22048 h 638355"/>
                <a:gd name="connsiteX2" fmla="*/ 2053087 w 2053087"/>
                <a:gd name="connsiteY2" fmla="*/ 0 h 638355"/>
                <a:gd name="connsiteX3" fmla="*/ 1897811 w 2053087"/>
                <a:gd name="connsiteY3" fmla="*/ 638355 h 638355"/>
                <a:gd name="connsiteX0" fmla="*/ 0 w 550517"/>
                <a:gd name="connsiteY0" fmla="*/ 22048 h 638355"/>
                <a:gd name="connsiteX1" fmla="*/ 550517 w 550517"/>
                <a:gd name="connsiteY1" fmla="*/ 0 h 638355"/>
                <a:gd name="connsiteX2" fmla="*/ 395241 w 550517"/>
                <a:gd name="connsiteY2" fmla="*/ 638355 h 638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0517" h="638355">
                  <a:moveTo>
                    <a:pt x="0" y="22048"/>
                  </a:moveTo>
                  <a:lnTo>
                    <a:pt x="550517" y="0"/>
                  </a:lnTo>
                  <a:lnTo>
                    <a:pt x="395241" y="638355"/>
                  </a:lnTo>
                </a:path>
              </a:pathLst>
            </a:custGeom>
            <a:noFill/>
            <a:ln>
              <a:gradFill flip="none" rotWithShape="1">
                <a:gsLst>
                  <a:gs pos="0">
                    <a:schemeClr val="bg1"/>
                  </a:gs>
                  <a:gs pos="59000">
                    <a:schemeClr val="bg1">
                      <a:alpha val="0"/>
                    </a:schemeClr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144388F1-AE69-43A8-B207-7119EB9F723A}"/>
              </a:ext>
            </a:extLst>
          </p:cNvPr>
          <p:cNvSpPr txBox="1"/>
          <p:nvPr/>
        </p:nvSpPr>
        <p:spPr>
          <a:xfrm rot="5400000">
            <a:off x="10616319" y="906971"/>
            <a:ext cx="295465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5400" dirty="0">
                <a:solidFill>
                  <a:schemeClr val="bg1">
                    <a:alpha val="55000"/>
                  </a:schemeClr>
                </a:solidFill>
                <a:latin typeface="+mj-ea"/>
                <a:ea typeface="+mj-ea"/>
              </a:rPr>
              <a:t>作者简介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3CF31D7-A4EC-4E3C-A67B-6187E84182A0}"/>
              </a:ext>
            </a:extLst>
          </p:cNvPr>
          <p:cNvSpPr txBox="1"/>
          <p:nvPr/>
        </p:nvSpPr>
        <p:spPr>
          <a:xfrm>
            <a:off x="10574194" y="996950"/>
            <a:ext cx="902811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Vincent</a:t>
            </a:r>
            <a:endParaRPr lang="zh-CN" altLang="en-US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D6D776B4-6CFF-4A23-AAA0-6C62805F643A}"/>
              </a:ext>
            </a:extLst>
          </p:cNvPr>
          <p:cNvCxnSpPr>
            <a:cxnSpLocks/>
            <a:stCxn id="9" idx="3"/>
          </p:cNvCxnSpPr>
          <p:nvPr/>
        </p:nvCxnSpPr>
        <p:spPr>
          <a:xfrm>
            <a:off x="8470497" y="3121562"/>
            <a:ext cx="2762653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9462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a14="http://schemas.microsoft.com/office/drawing/2010/main" xmlns:a16="http://schemas.microsoft.com/office/drawing/2014/main" xmlns=""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占位符 11">
            <a:extLst>
              <a:ext uri="{FF2B5EF4-FFF2-40B4-BE49-F238E27FC236}">
                <a16:creationId xmlns:a16="http://schemas.microsoft.com/office/drawing/2014/main" id="{D0C5E47E-F19F-4D89-A594-BFDF7DE63A7A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58961" y="787400"/>
            <a:ext cx="2733039" cy="3606484"/>
          </a:xfrm>
        </p:spPr>
      </p:pic>
      <p:pic>
        <p:nvPicPr>
          <p:cNvPr id="10" name="图片占位符 9">
            <a:extLst>
              <a:ext uri="{FF2B5EF4-FFF2-40B4-BE49-F238E27FC236}">
                <a16:creationId xmlns:a16="http://schemas.microsoft.com/office/drawing/2014/main" id="{9811F980-3D65-42DB-BAAC-F7A1A9E3FE02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4261" y="4678084"/>
            <a:ext cx="3875405" cy="2179916"/>
          </a:xfr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11CADDD2-77FC-4C40-B0A7-7CF294E915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1326" y="2787579"/>
            <a:ext cx="3262432" cy="369332"/>
          </a:xfrm>
        </p:spPr>
        <p:txBody>
          <a:bodyPr/>
          <a:lstStyle/>
          <a:p>
            <a:r>
              <a:rPr lang="zh-CN" altLang="zh-CN" dirty="0"/>
              <a:t>文森特·威廉·梵高</a:t>
            </a:r>
            <a:endParaRPr lang="zh-CN" altLang="en-US" dirty="0"/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FA90C249-657C-4576-B479-384F26C816A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798060" y="3597721"/>
            <a:ext cx="4198620" cy="1569660"/>
          </a:xfrm>
        </p:spPr>
        <p:txBody>
          <a:bodyPr/>
          <a:lstStyle/>
          <a:p>
            <a:r>
              <a:rPr lang="zh-CN" altLang="en-US" dirty="0"/>
              <a:t>他是表现主义的先驱，并深深影响了二十世纪艺术，尤其是野兽派与德国表现主义。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梵高的作品，如</a:t>
            </a:r>
            <a:r>
              <a:rPr lang="en-US" altLang="zh-CN" dirty="0"/>
              <a:t>《</a:t>
            </a:r>
            <a:r>
              <a:rPr lang="zh-CN" altLang="en-US" dirty="0"/>
              <a:t>星月夜</a:t>
            </a:r>
            <a:r>
              <a:rPr lang="en-US" altLang="zh-CN" dirty="0"/>
              <a:t>》</a:t>
            </a:r>
            <a:r>
              <a:rPr lang="zh-CN" altLang="en-US" dirty="0"/>
              <a:t>、</a:t>
            </a:r>
            <a:r>
              <a:rPr lang="en-US" altLang="zh-CN" dirty="0"/>
              <a:t>《</a:t>
            </a:r>
            <a:r>
              <a:rPr lang="zh-CN" altLang="en-US" dirty="0"/>
              <a:t>向日葵</a:t>
            </a:r>
            <a:r>
              <a:rPr lang="en-US" altLang="zh-CN" dirty="0"/>
              <a:t>》</a:t>
            </a:r>
            <a:r>
              <a:rPr lang="zh-CN" altLang="en-US" dirty="0"/>
              <a:t>与</a:t>
            </a:r>
            <a:r>
              <a:rPr lang="en-US" altLang="zh-CN" dirty="0"/>
              <a:t>《</a:t>
            </a:r>
            <a:r>
              <a:rPr lang="zh-CN" altLang="en-US" dirty="0"/>
              <a:t>麦田乌鸦</a:t>
            </a:r>
            <a:r>
              <a:rPr lang="en-US" altLang="zh-CN" dirty="0"/>
              <a:t>》</a:t>
            </a:r>
            <a:r>
              <a:rPr lang="zh-CN" altLang="en-US" dirty="0"/>
              <a:t>等，现已跻身于全球最具名、广为人知与昂贵的艺术作品的行列。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364A39D-C97E-41B7-81C3-0B2ABF173E4B}"/>
              </a:ext>
            </a:extLst>
          </p:cNvPr>
          <p:cNvSpPr txBox="1"/>
          <p:nvPr/>
        </p:nvSpPr>
        <p:spPr>
          <a:xfrm>
            <a:off x="6840670" y="3135679"/>
            <a:ext cx="20986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400" dirty="0">
                <a:solidFill>
                  <a:schemeClr val="bg1"/>
                </a:solidFill>
                <a:effectLst/>
                <a:latin typeface="+mj-lt"/>
                <a:ea typeface="+mj-ea"/>
                <a:cs typeface="Times New Roman" panose="02020603050405020304" pitchFamily="18" charset="0"/>
              </a:rPr>
              <a:t>Vincent Willem van Gogh</a:t>
            </a:r>
            <a:endParaRPr lang="zh-CN" altLang="en-US" sz="1400" dirty="0">
              <a:solidFill>
                <a:schemeClr val="bg1"/>
              </a:solidFill>
              <a:latin typeface="+mj-lt"/>
              <a:ea typeface="+mj-ea"/>
            </a:endParaRP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D5C0B3E3-CE48-4311-A0F1-E4F6C2B89210}"/>
              </a:ext>
            </a:extLst>
          </p:cNvPr>
          <p:cNvSpPr/>
          <p:nvPr/>
        </p:nvSpPr>
        <p:spPr>
          <a:xfrm>
            <a:off x="6643290" y="896183"/>
            <a:ext cx="838200" cy="233680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  <a:alpha val="35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星月夜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05FEA773-EB0B-4B09-86B3-A740B43BDD9A}"/>
              </a:ext>
            </a:extLst>
          </p:cNvPr>
          <p:cNvCxnSpPr>
            <a:stCxn id="14" idx="1"/>
          </p:cNvCxnSpPr>
          <p:nvPr/>
        </p:nvCxnSpPr>
        <p:spPr>
          <a:xfrm flipH="1">
            <a:off x="6132795" y="1013023"/>
            <a:ext cx="510495" cy="0"/>
          </a:xfrm>
          <a:prstGeom prst="line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4B60592D-294F-4F77-AD68-98634FBA1223}"/>
              </a:ext>
            </a:extLst>
          </p:cNvPr>
          <p:cNvSpPr/>
          <p:nvPr/>
        </p:nvSpPr>
        <p:spPr>
          <a:xfrm>
            <a:off x="4493215" y="6252706"/>
            <a:ext cx="1044000" cy="233680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  <a:alpha val="35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1200" dirty="0"/>
              <a:t>麦田乌鸦</a:t>
            </a: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465B0830-50E0-4BF0-BDD9-902F1AD853A1}"/>
              </a:ext>
            </a:extLst>
          </p:cNvPr>
          <p:cNvCxnSpPr>
            <a:stCxn id="16" idx="1"/>
          </p:cNvCxnSpPr>
          <p:nvPr/>
        </p:nvCxnSpPr>
        <p:spPr>
          <a:xfrm flipH="1">
            <a:off x="3982721" y="6369546"/>
            <a:ext cx="510494" cy="0"/>
          </a:xfrm>
          <a:prstGeom prst="line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3311C3A2-A9F3-42EF-ACCC-C7D76118E588}"/>
              </a:ext>
            </a:extLst>
          </p:cNvPr>
          <p:cNvSpPr/>
          <p:nvPr/>
        </p:nvSpPr>
        <p:spPr>
          <a:xfrm>
            <a:off x="9731349" y="4678084"/>
            <a:ext cx="1044000" cy="233680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  <a:alpha val="35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1200" dirty="0"/>
              <a:t>向日葵</a:t>
            </a: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9E0B2680-DD34-4EDB-A8E3-C7895EA307EB}"/>
              </a:ext>
            </a:extLst>
          </p:cNvPr>
          <p:cNvCxnSpPr/>
          <p:nvPr/>
        </p:nvCxnSpPr>
        <p:spPr>
          <a:xfrm flipV="1">
            <a:off x="10253349" y="4235380"/>
            <a:ext cx="0" cy="442704"/>
          </a:xfrm>
          <a:prstGeom prst="line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>
            <a:extLst>
              <a:ext uri="{FF2B5EF4-FFF2-40B4-BE49-F238E27FC236}">
                <a16:creationId xmlns:a16="http://schemas.microsoft.com/office/drawing/2014/main" id="{0EF7E605-4BAD-4A74-A3E8-74BB69C8581B}"/>
              </a:ext>
            </a:extLst>
          </p:cNvPr>
          <p:cNvSpPr txBox="1"/>
          <p:nvPr/>
        </p:nvSpPr>
        <p:spPr>
          <a:xfrm>
            <a:off x="8997950" y="464011"/>
            <a:ext cx="203132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+mj-ea"/>
                <a:ea typeface="+mj-ea"/>
              </a:rPr>
              <a:t>作者简介</a:t>
            </a: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86C15D72-8304-434B-A22E-AA4AA1D1B351}"/>
              </a:ext>
            </a:extLst>
          </p:cNvPr>
          <p:cNvGrpSpPr/>
          <p:nvPr/>
        </p:nvGrpSpPr>
        <p:grpSpPr>
          <a:xfrm>
            <a:off x="9185455" y="387241"/>
            <a:ext cx="2261141" cy="638355"/>
            <a:chOff x="1247955" y="971909"/>
            <a:chExt cx="2261141" cy="638355"/>
          </a:xfrm>
        </p:grpSpPr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F71F0208-93DB-499D-862C-36DBCCF46EE3}"/>
                </a:ext>
              </a:extLst>
            </p:cNvPr>
            <p:cNvSpPr/>
            <p:nvPr/>
          </p:nvSpPr>
          <p:spPr>
            <a:xfrm>
              <a:off x="1247955" y="971909"/>
              <a:ext cx="2053087" cy="638355"/>
            </a:xfrm>
            <a:custGeom>
              <a:avLst/>
              <a:gdLst>
                <a:gd name="connsiteX0" fmla="*/ 0 w 2053087"/>
                <a:gd name="connsiteY0" fmla="*/ 57510 h 638355"/>
                <a:gd name="connsiteX1" fmla="*/ 2053087 w 2053087"/>
                <a:gd name="connsiteY1" fmla="*/ 0 h 638355"/>
                <a:gd name="connsiteX2" fmla="*/ 1897811 w 2053087"/>
                <a:gd name="connsiteY2" fmla="*/ 638355 h 638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53087" h="638355">
                  <a:moveTo>
                    <a:pt x="0" y="57510"/>
                  </a:moveTo>
                  <a:lnTo>
                    <a:pt x="2053087" y="0"/>
                  </a:lnTo>
                  <a:lnTo>
                    <a:pt x="1897811" y="638355"/>
                  </a:lnTo>
                </a:path>
              </a:pathLst>
            </a:custGeom>
            <a:noFill/>
            <a:ln>
              <a:gradFill flip="none" rotWithShape="1">
                <a:gsLst>
                  <a:gs pos="0">
                    <a:schemeClr val="bg1"/>
                  </a:gs>
                  <a:gs pos="59000">
                    <a:schemeClr val="bg1">
                      <a:alpha val="0"/>
                    </a:schemeClr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825250F3-8790-45CE-96C4-BEBC33C822A2}"/>
                </a:ext>
              </a:extLst>
            </p:cNvPr>
            <p:cNvSpPr/>
            <p:nvPr/>
          </p:nvSpPr>
          <p:spPr>
            <a:xfrm>
              <a:off x="3244850" y="1301750"/>
              <a:ext cx="264246" cy="306408"/>
            </a:xfrm>
            <a:custGeom>
              <a:avLst/>
              <a:gdLst>
                <a:gd name="connsiteX0" fmla="*/ 0 w 2053087"/>
                <a:gd name="connsiteY0" fmla="*/ 57510 h 638355"/>
                <a:gd name="connsiteX1" fmla="*/ 2053087 w 2053087"/>
                <a:gd name="connsiteY1" fmla="*/ 0 h 638355"/>
                <a:gd name="connsiteX2" fmla="*/ 1897811 w 2053087"/>
                <a:gd name="connsiteY2" fmla="*/ 638355 h 638355"/>
                <a:gd name="connsiteX0" fmla="*/ 0 w 2053087"/>
                <a:gd name="connsiteY0" fmla="*/ 57510 h 638355"/>
                <a:gd name="connsiteX1" fmla="*/ 1502570 w 2053087"/>
                <a:gd name="connsiteY1" fmla="*/ 22048 h 638355"/>
                <a:gd name="connsiteX2" fmla="*/ 2053087 w 2053087"/>
                <a:gd name="connsiteY2" fmla="*/ 0 h 638355"/>
                <a:gd name="connsiteX3" fmla="*/ 1897811 w 2053087"/>
                <a:gd name="connsiteY3" fmla="*/ 638355 h 638355"/>
                <a:gd name="connsiteX0" fmla="*/ 0 w 550517"/>
                <a:gd name="connsiteY0" fmla="*/ 22048 h 638355"/>
                <a:gd name="connsiteX1" fmla="*/ 550517 w 550517"/>
                <a:gd name="connsiteY1" fmla="*/ 0 h 638355"/>
                <a:gd name="connsiteX2" fmla="*/ 395241 w 550517"/>
                <a:gd name="connsiteY2" fmla="*/ 638355 h 638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0517" h="638355">
                  <a:moveTo>
                    <a:pt x="0" y="22048"/>
                  </a:moveTo>
                  <a:lnTo>
                    <a:pt x="550517" y="0"/>
                  </a:lnTo>
                  <a:lnTo>
                    <a:pt x="395241" y="638355"/>
                  </a:lnTo>
                </a:path>
              </a:pathLst>
            </a:custGeom>
            <a:noFill/>
            <a:ln>
              <a:gradFill flip="none" rotWithShape="1">
                <a:gsLst>
                  <a:gs pos="0">
                    <a:schemeClr val="bg1"/>
                  </a:gs>
                  <a:gs pos="59000">
                    <a:schemeClr val="bg1">
                      <a:alpha val="0"/>
                    </a:schemeClr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C3301040-654E-4759-86CF-BA094FE02ABA}"/>
              </a:ext>
            </a:extLst>
          </p:cNvPr>
          <p:cNvSpPr txBox="1"/>
          <p:nvPr/>
        </p:nvSpPr>
        <p:spPr>
          <a:xfrm rot="16200000">
            <a:off x="-1318955" y="1879496"/>
            <a:ext cx="4288353" cy="132343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8000" dirty="0">
                <a:gradFill flip="none" rotWithShape="1">
                  <a:gsLst>
                    <a:gs pos="0">
                      <a:schemeClr val="bg1">
                        <a:alpha val="68000"/>
                      </a:schemeClr>
                    </a:gs>
                    <a:gs pos="59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作者简介</a:t>
            </a:r>
          </a:p>
        </p:txBody>
      </p:sp>
      <p:pic>
        <p:nvPicPr>
          <p:cNvPr id="8" name="图片占位符 7">
            <a:extLst>
              <a:ext uri="{FF2B5EF4-FFF2-40B4-BE49-F238E27FC236}">
                <a16:creationId xmlns:a16="http://schemas.microsoft.com/office/drawing/2014/main" id="{A68CCCBE-ED8F-4BE8-A1E9-38CA3CCE730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4575" y="0"/>
            <a:ext cx="5421313" cy="3387725"/>
          </a:xfr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B3B54F08-F49F-4EC0-9C19-8F6D226A44C9}"/>
              </a:ext>
            </a:extLst>
          </p:cNvPr>
          <p:cNvSpPr txBox="1"/>
          <p:nvPr/>
        </p:nvSpPr>
        <p:spPr>
          <a:xfrm>
            <a:off x="10644044" y="6235700"/>
            <a:ext cx="902811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Vincent</a:t>
            </a:r>
            <a:endParaRPr lang="zh-CN" altLang="en-US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06484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a14="http://schemas.microsoft.com/office/drawing/2010/main" xmlns:a16="http://schemas.microsoft.com/office/drawing/2014/main" xmlns="">
      <p:transition spd="slow">
        <p:random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ac650e27-9699-4ecf-960c-fa1dd5b067f6&quot;,&quot;Name&quot;:&quot;自定义&quot;,&quot;Kind&quot;:&quot;Custom&quot;,&quot;OldGuidesSetting&quot;:{&quot;HeaderHeight&quot;:10.0,&quot;FooterHeight&quot;:9.0,&quot;SideMargin&quot;:5.5,&quot;TopMargin&quot;:0.0,&quot;BottomMargin&quot;:0.0,&quot;IntervalMargin&quot;:1.5}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8992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7666;#17247;#23128;#70132;#156911;#17468;#17168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3160;#149480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1517;#181483;#41095;#170583;#114774;#96878;"/>
</p:tagLst>
</file>

<file path=ppt/theme/theme1.xml><?xml version="1.0" encoding="utf-8"?>
<a:theme xmlns:a="http://schemas.openxmlformats.org/drawingml/2006/main" name="Office 主题​​">
  <a:themeElements>
    <a:clrScheme name="自定义 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BFAF80"/>
      </a:accent1>
      <a:accent2>
        <a:srgbClr val="D9C5A0"/>
      </a:accent2>
      <a:accent3>
        <a:srgbClr val="A5A5A5"/>
      </a:accent3>
      <a:accent4>
        <a:srgbClr val="7BA6A1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梵高">
      <a:majorFont>
        <a:latin typeface="ZCOOL Addict Italic 02"/>
        <a:ea typeface="思源宋体 CN Heavy"/>
        <a:cs typeface=""/>
      </a:majorFont>
      <a:minorFont>
        <a:latin typeface="Century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lnSpc>
            <a:spcPct val="150000"/>
          </a:lnSpc>
          <a:defRPr dirty="0" smtClean="0">
            <a:solidFill>
              <a:schemeClr val="tx1">
                <a:lumMod val="85000"/>
                <a:lumOff val="15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1346</TotalTime>
  <Words>2313</Words>
  <Application>Microsoft Office PowerPoint</Application>
  <PresentationFormat>宽屏</PresentationFormat>
  <Paragraphs>349</Paragraphs>
  <Slides>43</Slides>
  <Notes>0</Notes>
  <HiddenSlides>4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53" baseType="lpstr">
      <vt:lpstr>思源宋体 CN Heavy</vt:lpstr>
      <vt:lpstr>OPPOSans B</vt:lpstr>
      <vt:lpstr>ZCOOL Addict Italic 02</vt:lpstr>
      <vt:lpstr>Arial</vt:lpstr>
      <vt:lpstr>Microsoft YaHei</vt:lpstr>
      <vt:lpstr>Microsoft YaHei</vt:lpstr>
      <vt:lpstr>Radikal</vt:lpstr>
      <vt:lpstr>汉仪雅酷黑 45W</vt:lpstr>
      <vt:lpstr>Century</vt:lpstr>
      <vt:lpstr>Office 主题​​</vt:lpstr>
      <vt:lpstr>悲剧深处的热情</vt:lpstr>
      <vt:lpstr>PowerPoint 演示文稿</vt:lpstr>
      <vt:lpstr>PowerPoint 演示文稿</vt:lpstr>
      <vt:lpstr>展览概览</vt:lpstr>
      <vt:lpstr>PowerPoint 演示文稿</vt:lpstr>
      <vt:lpstr>PowerPoint 演示文稿</vt:lpstr>
      <vt:lpstr>PowerPoint 演示文稿</vt:lpstr>
      <vt:lpstr>PowerPoint 演示文稿</vt:lpstr>
      <vt:lpstr>文森特·威廉·梵高</vt:lpstr>
      <vt:lpstr>作者简介</vt:lpstr>
      <vt:lpstr>个人经历</vt:lpstr>
      <vt:lpstr>个人经历</vt:lpstr>
      <vt:lpstr>个人生活</vt:lpstr>
      <vt:lpstr>感情生活</vt:lpstr>
      <vt:lpstr>人物评价</vt:lpstr>
      <vt:lpstr>人物评价</vt:lpstr>
      <vt:lpstr>人物评价</vt:lpstr>
      <vt:lpstr>PowerPoint 演示文稿</vt:lpstr>
      <vt:lpstr>安特卫普时期</vt:lpstr>
      <vt:lpstr>安特卫普时期</vt:lpstr>
      <vt:lpstr>安特卫普时期</vt:lpstr>
      <vt:lpstr>巴黎时期</vt:lpstr>
      <vt:lpstr>巴黎时期</vt:lpstr>
      <vt:lpstr>阿尔时期</vt:lpstr>
      <vt:lpstr>阿尔时期</vt:lpstr>
      <vt:lpstr>阿尔时期</vt:lpstr>
      <vt:lpstr>圣雷米时期</vt:lpstr>
      <vt:lpstr>圣雷米时期</vt:lpstr>
      <vt:lpstr>奥弗时期</vt:lpstr>
      <vt:lpstr>奥弗时期</vt:lpstr>
      <vt:lpstr>PowerPoint 演示文稿</vt:lpstr>
      <vt:lpstr>门票购买渠道</vt:lpstr>
      <vt:lpstr>访客需遵守的规则</vt:lpstr>
      <vt:lpstr>展览摄影政策</vt:lpstr>
      <vt:lpstr>接待限流安排</vt:lpstr>
      <vt:lpstr>虚拟参展</vt:lpstr>
      <vt:lpstr>PowerPoint 演示文稿</vt:lpstr>
      <vt:lpstr>使用图标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复古风艺术展览介绍画展ppt模板</dc:title>
  <dc:creator>不李不李</dc:creator>
  <cp:keywords>P界达人</cp:keywords>
  <dc:description>www.51pptmoban.com</dc:description>
  <cp:lastModifiedBy>Win user</cp:lastModifiedBy>
  <cp:revision>68</cp:revision>
  <dcterms:created xsi:type="dcterms:W3CDTF">2021-11-27T07:36:59Z</dcterms:created>
  <dcterms:modified xsi:type="dcterms:W3CDTF">2022-02-06T02:40:10Z</dcterms:modified>
</cp:coreProperties>
</file>