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78" r:id="rId3"/>
    <p:sldId id="279" r:id="rId4"/>
    <p:sldId id="261" r:id="rId5"/>
    <p:sldId id="293" r:id="rId6"/>
    <p:sldId id="294" r:id="rId7"/>
    <p:sldId id="283" r:id="rId8"/>
    <p:sldId id="280" r:id="rId9"/>
    <p:sldId id="291" r:id="rId10"/>
    <p:sldId id="292" r:id="rId11"/>
    <p:sldId id="284" r:id="rId12"/>
    <p:sldId id="281" r:id="rId13"/>
    <p:sldId id="289" r:id="rId14"/>
    <p:sldId id="290" r:id="rId15"/>
    <p:sldId id="285" r:id="rId16"/>
    <p:sldId id="287" r:id="rId17"/>
    <p:sldId id="282" r:id="rId18"/>
    <p:sldId id="288" r:id="rId19"/>
    <p:sldId id="295" r:id="rId20"/>
    <p:sldId id="333" r:id="rId21"/>
    <p:sldId id="332" r:id="rId22"/>
    <p:sldId id="182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4505F6E-7FA3-4F5F-A0E6-CA5A01541400}">
          <p14:sldIdLst>
            <p14:sldId id="277"/>
            <p14:sldId id="278"/>
            <p14:sldId id="279"/>
            <p14:sldId id="261"/>
            <p14:sldId id="293"/>
            <p14:sldId id="294"/>
            <p14:sldId id="283"/>
            <p14:sldId id="280"/>
            <p14:sldId id="291"/>
            <p14:sldId id="292"/>
            <p14:sldId id="284"/>
            <p14:sldId id="281"/>
            <p14:sldId id="289"/>
            <p14:sldId id="290"/>
            <p14:sldId id="285"/>
            <p14:sldId id="287"/>
            <p14:sldId id="282"/>
            <p14:sldId id="288"/>
            <p14:sldId id="295"/>
          </p14:sldIdLst>
        </p14:section>
        <p14:section name="模板说明" id="{26743374-A5C0-409F-9B6E-64292C2CFD85}">
          <p14:sldIdLst>
            <p14:sldId id="333"/>
            <p14:sldId id="332"/>
            <p14:sldId id="182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AEF0"/>
    <a:srgbClr val="03AFF0"/>
    <a:srgbClr val="5BCDFB"/>
    <a:srgbClr val="FE7801"/>
    <a:srgbClr val="FFD2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48" autoAdjust="0"/>
    <p:restoredTop sz="94660"/>
  </p:normalViewPr>
  <p:slideViewPr>
    <p:cSldViewPr snapToGrid="0">
      <p:cViewPr varScale="1">
        <p:scale>
          <a:sx n="94" d="100"/>
          <a:sy n="94" d="100"/>
        </p:scale>
        <p:origin x="90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BD8A9A-A9C3-49DC-A675-8A870817EAA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170D9FD-0CCF-41F8-B482-7278AC2F78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C727151-646D-4525-9406-33F4570E196E}"/>
              </a:ext>
            </a:extLst>
          </p:cNvPr>
          <p:cNvSpPr>
            <a:spLocks noGrp="1"/>
          </p:cNvSpPr>
          <p:nvPr>
            <p:ph type="dt" sz="half" idx="10"/>
          </p:nvPr>
        </p:nvSpPr>
        <p:spPr/>
        <p:txBody>
          <a:bodyPr/>
          <a:lstStyle/>
          <a:p>
            <a:fld id="{E6D5636C-D522-4360-865A-B9267D4B4D6B}" type="datetimeFigureOut">
              <a:rPr lang="zh-CN" altLang="en-US" smtClean="0"/>
              <a:t>2022/2/6</a:t>
            </a:fld>
            <a:endParaRPr lang="zh-CN" altLang="en-US"/>
          </a:p>
        </p:txBody>
      </p:sp>
      <p:sp>
        <p:nvSpPr>
          <p:cNvPr id="5" name="页脚占位符 4">
            <a:extLst>
              <a:ext uri="{FF2B5EF4-FFF2-40B4-BE49-F238E27FC236}">
                <a16:creationId xmlns:a16="http://schemas.microsoft.com/office/drawing/2014/main" id="{67343586-8032-4233-B0E9-E6B11B712CA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DF4219-D89A-4B3D-9295-D381FDF9AB47}"/>
              </a:ext>
            </a:extLst>
          </p:cNvPr>
          <p:cNvSpPr>
            <a:spLocks noGrp="1"/>
          </p:cNvSpPr>
          <p:nvPr>
            <p:ph type="sldNum" sz="quarter" idx="12"/>
          </p:nvPr>
        </p:nvSpPr>
        <p:spPr/>
        <p:txBody>
          <a:bodyPr/>
          <a:lstStyle/>
          <a:p>
            <a:fld id="{55B4D426-27A5-4667-A9CA-59792C40F03E}" type="slidenum">
              <a:rPr lang="zh-CN" altLang="en-US" smtClean="0"/>
              <a:t>‹#›</a:t>
            </a:fld>
            <a:endParaRPr lang="zh-CN" altLang="en-US"/>
          </a:p>
        </p:txBody>
      </p:sp>
    </p:spTree>
    <p:extLst>
      <p:ext uri="{BB962C8B-B14F-4D97-AF65-F5344CB8AC3E}">
        <p14:creationId xmlns:p14="http://schemas.microsoft.com/office/powerpoint/2010/main" val="19592668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C585CA-F5AA-4132-B1E2-25A5C7247D3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610994A-F49E-4618-8643-32875AEA252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E901104-E716-408C-B272-AAF87B765D50}"/>
              </a:ext>
            </a:extLst>
          </p:cNvPr>
          <p:cNvSpPr>
            <a:spLocks noGrp="1"/>
          </p:cNvSpPr>
          <p:nvPr>
            <p:ph type="dt" sz="half" idx="10"/>
          </p:nvPr>
        </p:nvSpPr>
        <p:spPr/>
        <p:txBody>
          <a:bodyPr/>
          <a:lstStyle/>
          <a:p>
            <a:fld id="{E6D5636C-D522-4360-865A-B9267D4B4D6B}" type="datetimeFigureOut">
              <a:rPr lang="zh-CN" altLang="en-US" smtClean="0"/>
              <a:t>2022/2/6</a:t>
            </a:fld>
            <a:endParaRPr lang="zh-CN" altLang="en-US"/>
          </a:p>
        </p:txBody>
      </p:sp>
      <p:sp>
        <p:nvSpPr>
          <p:cNvPr id="5" name="页脚占位符 4">
            <a:extLst>
              <a:ext uri="{FF2B5EF4-FFF2-40B4-BE49-F238E27FC236}">
                <a16:creationId xmlns:a16="http://schemas.microsoft.com/office/drawing/2014/main" id="{EE80CD5A-4939-4961-A4B2-78E3EEB8B6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3444E03-3108-4E7E-9ED7-23B6DECE2FCF}"/>
              </a:ext>
            </a:extLst>
          </p:cNvPr>
          <p:cNvSpPr>
            <a:spLocks noGrp="1"/>
          </p:cNvSpPr>
          <p:nvPr>
            <p:ph type="sldNum" sz="quarter" idx="12"/>
          </p:nvPr>
        </p:nvSpPr>
        <p:spPr/>
        <p:txBody>
          <a:bodyPr/>
          <a:lstStyle/>
          <a:p>
            <a:fld id="{55B4D426-27A5-4667-A9CA-59792C40F03E}" type="slidenum">
              <a:rPr lang="zh-CN" altLang="en-US" smtClean="0"/>
              <a:t>‹#›</a:t>
            </a:fld>
            <a:endParaRPr lang="zh-CN" altLang="en-US"/>
          </a:p>
        </p:txBody>
      </p:sp>
    </p:spTree>
    <p:extLst>
      <p:ext uri="{BB962C8B-B14F-4D97-AF65-F5344CB8AC3E}">
        <p14:creationId xmlns:p14="http://schemas.microsoft.com/office/powerpoint/2010/main" val="307326131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EFC09C7-2379-4A38-9F24-9BFC3DF26D3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FC764A6-6880-4C5A-99D4-31394850FCB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9E78026-E935-441B-872E-E40507FEEE51}"/>
              </a:ext>
            </a:extLst>
          </p:cNvPr>
          <p:cNvSpPr>
            <a:spLocks noGrp="1"/>
          </p:cNvSpPr>
          <p:nvPr>
            <p:ph type="dt" sz="half" idx="10"/>
          </p:nvPr>
        </p:nvSpPr>
        <p:spPr/>
        <p:txBody>
          <a:bodyPr/>
          <a:lstStyle/>
          <a:p>
            <a:fld id="{E6D5636C-D522-4360-865A-B9267D4B4D6B}" type="datetimeFigureOut">
              <a:rPr lang="zh-CN" altLang="en-US" smtClean="0"/>
              <a:t>2022/2/6</a:t>
            </a:fld>
            <a:endParaRPr lang="zh-CN" altLang="en-US"/>
          </a:p>
        </p:txBody>
      </p:sp>
      <p:sp>
        <p:nvSpPr>
          <p:cNvPr id="5" name="页脚占位符 4">
            <a:extLst>
              <a:ext uri="{FF2B5EF4-FFF2-40B4-BE49-F238E27FC236}">
                <a16:creationId xmlns:a16="http://schemas.microsoft.com/office/drawing/2014/main" id="{B19481AD-BB33-4943-895F-240D3EF9E0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D5A55F-3597-43FB-8689-58B825FF1570}"/>
              </a:ext>
            </a:extLst>
          </p:cNvPr>
          <p:cNvSpPr>
            <a:spLocks noGrp="1"/>
          </p:cNvSpPr>
          <p:nvPr>
            <p:ph type="sldNum" sz="quarter" idx="12"/>
          </p:nvPr>
        </p:nvSpPr>
        <p:spPr/>
        <p:txBody>
          <a:bodyPr/>
          <a:lstStyle/>
          <a:p>
            <a:fld id="{55B4D426-27A5-4667-A9CA-59792C40F03E}" type="slidenum">
              <a:rPr lang="zh-CN" altLang="en-US" smtClean="0"/>
              <a:t>‹#›</a:t>
            </a:fld>
            <a:endParaRPr lang="zh-CN" altLang="en-US"/>
          </a:p>
        </p:txBody>
      </p:sp>
    </p:spTree>
    <p:extLst>
      <p:ext uri="{BB962C8B-B14F-4D97-AF65-F5344CB8AC3E}">
        <p14:creationId xmlns:p14="http://schemas.microsoft.com/office/powerpoint/2010/main" val="151807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F7D2FA-C575-4974-8AF4-90F03D65683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1EE51F3-92E9-4A7C-9FE6-864651563E2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BB63E49-5615-4DE0-B3B3-B42F8D152AF1}"/>
              </a:ext>
            </a:extLst>
          </p:cNvPr>
          <p:cNvSpPr>
            <a:spLocks noGrp="1"/>
          </p:cNvSpPr>
          <p:nvPr>
            <p:ph type="dt" sz="half" idx="10"/>
          </p:nvPr>
        </p:nvSpPr>
        <p:spPr/>
        <p:txBody>
          <a:bodyPr/>
          <a:lstStyle/>
          <a:p>
            <a:fld id="{E6D5636C-D522-4360-865A-B9267D4B4D6B}" type="datetimeFigureOut">
              <a:rPr lang="zh-CN" altLang="en-US" smtClean="0"/>
              <a:t>2022/2/6</a:t>
            </a:fld>
            <a:endParaRPr lang="zh-CN" altLang="en-US"/>
          </a:p>
        </p:txBody>
      </p:sp>
      <p:sp>
        <p:nvSpPr>
          <p:cNvPr id="5" name="页脚占位符 4">
            <a:extLst>
              <a:ext uri="{FF2B5EF4-FFF2-40B4-BE49-F238E27FC236}">
                <a16:creationId xmlns:a16="http://schemas.microsoft.com/office/drawing/2014/main" id="{5D9709DF-0D40-49F7-BB99-28EBE719C4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F5B485E-8994-428F-A0C4-ED5CA27BB9EF}"/>
              </a:ext>
            </a:extLst>
          </p:cNvPr>
          <p:cNvSpPr>
            <a:spLocks noGrp="1"/>
          </p:cNvSpPr>
          <p:nvPr>
            <p:ph type="sldNum" sz="quarter" idx="12"/>
          </p:nvPr>
        </p:nvSpPr>
        <p:spPr/>
        <p:txBody>
          <a:bodyPr/>
          <a:lstStyle/>
          <a:p>
            <a:fld id="{55B4D426-27A5-4667-A9CA-59792C40F03E}" type="slidenum">
              <a:rPr lang="zh-CN" altLang="en-US" smtClean="0"/>
              <a:t>‹#›</a:t>
            </a:fld>
            <a:endParaRPr lang="zh-CN" altLang="en-US"/>
          </a:p>
        </p:txBody>
      </p:sp>
    </p:spTree>
    <p:extLst>
      <p:ext uri="{BB962C8B-B14F-4D97-AF65-F5344CB8AC3E}">
        <p14:creationId xmlns:p14="http://schemas.microsoft.com/office/powerpoint/2010/main" val="404653231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BF0392-148A-4634-A936-9FC18B4C0AA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67556DC-5D1A-4090-8360-4A309598F4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011989DF-B42C-4CE0-800D-ACAED2FE44A1}"/>
              </a:ext>
            </a:extLst>
          </p:cNvPr>
          <p:cNvSpPr>
            <a:spLocks noGrp="1"/>
          </p:cNvSpPr>
          <p:nvPr>
            <p:ph type="dt" sz="half" idx="10"/>
          </p:nvPr>
        </p:nvSpPr>
        <p:spPr/>
        <p:txBody>
          <a:bodyPr/>
          <a:lstStyle/>
          <a:p>
            <a:fld id="{E6D5636C-D522-4360-865A-B9267D4B4D6B}" type="datetimeFigureOut">
              <a:rPr lang="zh-CN" altLang="en-US" smtClean="0"/>
              <a:t>2022/2/6</a:t>
            </a:fld>
            <a:endParaRPr lang="zh-CN" altLang="en-US"/>
          </a:p>
        </p:txBody>
      </p:sp>
      <p:sp>
        <p:nvSpPr>
          <p:cNvPr id="5" name="页脚占位符 4">
            <a:extLst>
              <a:ext uri="{FF2B5EF4-FFF2-40B4-BE49-F238E27FC236}">
                <a16:creationId xmlns:a16="http://schemas.microsoft.com/office/drawing/2014/main" id="{66B90C45-4C1E-4406-9F26-3A0C74A633E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CBC59F2-945E-4C75-A6FF-EE44A9917D73}"/>
              </a:ext>
            </a:extLst>
          </p:cNvPr>
          <p:cNvSpPr>
            <a:spLocks noGrp="1"/>
          </p:cNvSpPr>
          <p:nvPr>
            <p:ph type="sldNum" sz="quarter" idx="12"/>
          </p:nvPr>
        </p:nvSpPr>
        <p:spPr/>
        <p:txBody>
          <a:bodyPr/>
          <a:lstStyle/>
          <a:p>
            <a:fld id="{55B4D426-27A5-4667-A9CA-59792C40F03E}" type="slidenum">
              <a:rPr lang="zh-CN" altLang="en-US" smtClean="0"/>
              <a:t>‹#›</a:t>
            </a:fld>
            <a:endParaRPr lang="zh-CN" altLang="en-US"/>
          </a:p>
        </p:txBody>
      </p:sp>
    </p:spTree>
    <p:extLst>
      <p:ext uri="{BB962C8B-B14F-4D97-AF65-F5344CB8AC3E}">
        <p14:creationId xmlns:p14="http://schemas.microsoft.com/office/powerpoint/2010/main" val="363505944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20E550-47EC-4830-B697-5D8AC0B8A25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9C15E2E-DE26-44E8-AE75-F12A10887A8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6588080-E8CA-4EE5-B47F-7A003066FAC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5F55387-D498-4D76-B086-7A6B3E92892F}"/>
              </a:ext>
            </a:extLst>
          </p:cNvPr>
          <p:cNvSpPr>
            <a:spLocks noGrp="1"/>
          </p:cNvSpPr>
          <p:nvPr>
            <p:ph type="dt" sz="half" idx="10"/>
          </p:nvPr>
        </p:nvSpPr>
        <p:spPr/>
        <p:txBody>
          <a:bodyPr/>
          <a:lstStyle/>
          <a:p>
            <a:fld id="{E6D5636C-D522-4360-865A-B9267D4B4D6B}" type="datetimeFigureOut">
              <a:rPr lang="zh-CN" altLang="en-US" smtClean="0"/>
              <a:t>2022/2/6</a:t>
            </a:fld>
            <a:endParaRPr lang="zh-CN" altLang="en-US"/>
          </a:p>
        </p:txBody>
      </p:sp>
      <p:sp>
        <p:nvSpPr>
          <p:cNvPr id="6" name="页脚占位符 5">
            <a:extLst>
              <a:ext uri="{FF2B5EF4-FFF2-40B4-BE49-F238E27FC236}">
                <a16:creationId xmlns:a16="http://schemas.microsoft.com/office/drawing/2014/main" id="{07879ED2-BDE7-4BCE-9BD9-52FC912D788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407D433-E962-44A5-84C8-CBA3942D1BF5}"/>
              </a:ext>
            </a:extLst>
          </p:cNvPr>
          <p:cNvSpPr>
            <a:spLocks noGrp="1"/>
          </p:cNvSpPr>
          <p:nvPr>
            <p:ph type="sldNum" sz="quarter" idx="12"/>
          </p:nvPr>
        </p:nvSpPr>
        <p:spPr/>
        <p:txBody>
          <a:bodyPr/>
          <a:lstStyle/>
          <a:p>
            <a:fld id="{55B4D426-27A5-4667-A9CA-59792C40F03E}" type="slidenum">
              <a:rPr lang="zh-CN" altLang="en-US" smtClean="0"/>
              <a:t>‹#›</a:t>
            </a:fld>
            <a:endParaRPr lang="zh-CN" altLang="en-US"/>
          </a:p>
        </p:txBody>
      </p:sp>
    </p:spTree>
    <p:extLst>
      <p:ext uri="{BB962C8B-B14F-4D97-AF65-F5344CB8AC3E}">
        <p14:creationId xmlns:p14="http://schemas.microsoft.com/office/powerpoint/2010/main" val="285802124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647B07-C12B-4BB4-99DB-76AD3B68678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DBDCF78-8558-44A2-ACDB-E9F2C29E8B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682281F-07FB-41A8-8703-E09E8DA42A9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9827571-07EA-4347-AF90-8AEBE7CBD7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1656B8D-7EBE-4104-A3EC-DC39AA0AFDB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F9C4FE1-D71E-4ECE-B1F6-7B6B2114A621}"/>
              </a:ext>
            </a:extLst>
          </p:cNvPr>
          <p:cNvSpPr>
            <a:spLocks noGrp="1"/>
          </p:cNvSpPr>
          <p:nvPr>
            <p:ph type="dt" sz="half" idx="10"/>
          </p:nvPr>
        </p:nvSpPr>
        <p:spPr/>
        <p:txBody>
          <a:bodyPr/>
          <a:lstStyle/>
          <a:p>
            <a:fld id="{E6D5636C-D522-4360-865A-B9267D4B4D6B}" type="datetimeFigureOut">
              <a:rPr lang="zh-CN" altLang="en-US" smtClean="0"/>
              <a:t>2022/2/6</a:t>
            </a:fld>
            <a:endParaRPr lang="zh-CN" altLang="en-US"/>
          </a:p>
        </p:txBody>
      </p:sp>
      <p:sp>
        <p:nvSpPr>
          <p:cNvPr id="8" name="页脚占位符 7">
            <a:extLst>
              <a:ext uri="{FF2B5EF4-FFF2-40B4-BE49-F238E27FC236}">
                <a16:creationId xmlns:a16="http://schemas.microsoft.com/office/drawing/2014/main" id="{14E8BE72-68F4-4639-A0BA-DF84E69B842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AC21359-7393-4DF6-A4B1-0F540673F38A}"/>
              </a:ext>
            </a:extLst>
          </p:cNvPr>
          <p:cNvSpPr>
            <a:spLocks noGrp="1"/>
          </p:cNvSpPr>
          <p:nvPr>
            <p:ph type="sldNum" sz="quarter" idx="12"/>
          </p:nvPr>
        </p:nvSpPr>
        <p:spPr/>
        <p:txBody>
          <a:bodyPr/>
          <a:lstStyle/>
          <a:p>
            <a:fld id="{55B4D426-27A5-4667-A9CA-59792C40F03E}" type="slidenum">
              <a:rPr lang="zh-CN" altLang="en-US" smtClean="0"/>
              <a:t>‹#›</a:t>
            </a:fld>
            <a:endParaRPr lang="zh-CN" altLang="en-US"/>
          </a:p>
        </p:txBody>
      </p:sp>
    </p:spTree>
    <p:extLst>
      <p:ext uri="{BB962C8B-B14F-4D97-AF65-F5344CB8AC3E}">
        <p14:creationId xmlns:p14="http://schemas.microsoft.com/office/powerpoint/2010/main" val="44218179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431E1B-0B1B-43D4-9455-9756C8B20E9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DE17224-9FB6-4204-9357-30BF80211014}"/>
              </a:ext>
            </a:extLst>
          </p:cNvPr>
          <p:cNvSpPr>
            <a:spLocks noGrp="1"/>
          </p:cNvSpPr>
          <p:nvPr>
            <p:ph type="dt" sz="half" idx="10"/>
          </p:nvPr>
        </p:nvSpPr>
        <p:spPr/>
        <p:txBody>
          <a:bodyPr/>
          <a:lstStyle/>
          <a:p>
            <a:fld id="{E6D5636C-D522-4360-865A-B9267D4B4D6B}" type="datetimeFigureOut">
              <a:rPr lang="zh-CN" altLang="en-US" smtClean="0"/>
              <a:t>2022/2/6</a:t>
            </a:fld>
            <a:endParaRPr lang="zh-CN" altLang="en-US"/>
          </a:p>
        </p:txBody>
      </p:sp>
      <p:sp>
        <p:nvSpPr>
          <p:cNvPr id="4" name="页脚占位符 3">
            <a:extLst>
              <a:ext uri="{FF2B5EF4-FFF2-40B4-BE49-F238E27FC236}">
                <a16:creationId xmlns:a16="http://schemas.microsoft.com/office/drawing/2014/main" id="{C5076C5D-69F6-434B-B4B1-06C82E4B2F8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FA02053-E13A-49AF-A72E-CA248F4A5FF9}"/>
              </a:ext>
            </a:extLst>
          </p:cNvPr>
          <p:cNvSpPr>
            <a:spLocks noGrp="1"/>
          </p:cNvSpPr>
          <p:nvPr>
            <p:ph type="sldNum" sz="quarter" idx="12"/>
          </p:nvPr>
        </p:nvSpPr>
        <p:spPr/>
        <p:txBody>
          <a:bodyPr/>
          <a:lstStyle/>
          <a:p>
            <a:fld id="{55B4D426-27A5-4667-A9CA-59792C40F03E}" type="slidenum">
              <a:rPr lang="zh-CN" altLang="en-US" smtClean="0"/>
              <a:t>‹#›</a:t>
            </a:fld>
            <a:endParaRPr lang="zh-CN" altLang="en-US"/>
          </a:p>
        </p:txBody>
      </p:sp>
    </p:spTree>
    <p:extLst>
      <p:ext uri="{BB962C8B-B14F-4D97-AF65-F5344CB8AC3E}">
        <p14:creationId xmlns:p14="http://schemas.microsoft.com/office/powerpoint/2010/main" val="315145112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D2A568A-916E-4CC1-829D-E917B8D1A509}"/>
              </a:ext>
            </a:extLst>
          </p:cNvPr>
          <p:cNvSpPr>
            <a:spLocks noGrp="1"/>
          </p:cNvSpPr>
          <p:nvPr>
            <p:ph type="dt" sz="half" idx="10"/>
          </p:nvPr>
        </p:nvSpPr>
        <p:spPr/>
        <p:txBody>
          <a:bodyPr/>
          <a:lstStyle/>
          <a:p>
            <a:fld id="{E6D5636C-D522-4360-865A-B9267D4B4D6B}" type="datetimeFigureOut">
              <a:rPr lang="zh-CN" altLang="en-US" smtClean="0"/>
              <a:t>2022/2/6</a:t>
            </a:fld>
            <a:endParaRPr lang="zh-CN" altLang="en-US"/>
          </a:p>
        </p:txBody>
      </p:sp>
      <p:sp>
        <p:nvSpPr>
          <p:cNvPr id="3" name="页脚占位符 2">
            <a:extLst>
              <a:ext uri="{FF2B5EF4-FFF2-40B4-BE49-F238E27FC236}">
                <a16:creationId xmlns:a16="http://schemas.microsoft.com/office/drawing/2014/main" id="{22582D44-D04D-4509-94E8-8CCD1050D5B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5939783-F2F0-424C-B9FC-B651C33373DB}"/>
              </a:ext>
            </a:extLst>
          </p:cNvPr>
          <p:cNvSpPr>
            <a:spLocks noGrp="1"/>
          </p:cNvSpPr>
          <p:nvPr>
            <p:ph type="sldNum" sz="quarter" idx="12"/>
          </p:nvPr>
        </p:nvSpPr>
        <p:spPr/>
        <p:txBody>
          <a:bodyPr/>
          <a:lstStyle/>
          <a:p>
            <a:fld id="{55B4D426-27A5-4667-A9CA-59792C40F03E}" type="slidenum">
              <a:rPr lang="zh-CN" altLang="en-US" smtClean="0"/>
              <a:t>‹#›</a:t>
            </a:fld>
            <a:endParaRPr lang="zh-CN" altLang="en-US"/>
          </a:p>
        </p:txBody>
      </p:sp>
    </p:spTree>
    <p:extLst>
      <p:ext uri="{BB962C8B-B14F-4D97-AF65-F5344CB8AC3E}">
        <p14:creationId xmlns:p14="http://schemas.microsoft.com/office/powerpoint/2010/main" val="196914447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393FF6-6DA0-444E-8AE2-02F62C72271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8150C4A-CC53-446E-8498-B7F027D1D4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0B5F9BB-9B93-4A97-8522-0C38473C6F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094F182-B6B3-4B89-A7D8-E9417037EA98}"/>
              </a:ext>
            </a:extLst>
          </p:cNvPr>
          <p:cNvSpPr>
            <a:spLocks noGrp="1"/>
          </p:cNvSpPr>
          <p:nvPr>
            <p:ph type="dt" sz="half" idx="10"/>
          </p:nvPr>
        </p:nvSpPr>
        <p:spPr/>
        <p:txBody>
          <a:bodyPr/>
          <a:lstStyle/>
          <a:p>
            <a:fld id="{E6D5636C-D522-4360-865A-B9267D4B4D6B}" type="datetimeFigureOut">
              <a:rPr lang="zh-CN" altLang="en-US" smtClean="0"/>
              <a:t>2022/2/6</a:t>
            </a:fld>
            <a:endParaRPr lang="zh-CN" altLang="en-US"/>
          </a:p>
        </p:txBody>
      </p:sp>
      <p:sp>
        <p:nvSpPr>
          <p:cNvPr id="6" name="页脚占位符 5">
            <a:extLst>
              <a:ext uri="{FF2B5EF4-FFF2-40B4-BE49-F238E27FC236}">
                <a16:creationId xmlns:a16="http://schemas.microsoft.com/office/drawing/2014/main" id="{5E48AF20-C6CB-4C85-83B3-9DB66B1515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61D59AF-5841-4A0D-BB0E-E612A8454E67}"/>
              </a:ext>
            </a:extLst>
          </p:cNvPr>
          <p:cNvSpPr>
            <a:spLocks noGrp="1"/>
          </p:cNvSpPr>
          <p:nvPr>
            <p:ph type="sldNum" sz="quarter" idx="12"/>
          </p:nvPr>
        </p:nvSpPr>
        <p:spPr/>
        <p:txBody>
          <a:bodyPr/>
          <a:lstStyle/>
          <a:p>
            <a:fld id="{55B4D426-27A5-4667-A9CA-59792C40F03E}" type="slidenum">
              <a:rPr lang="zh-CN" altLang="en-US" smtClean="0"/>
              <a:t>‹#›</a:t>
            </a:fld>
            <a:endParaRPr lang="zh-CN" altLang="en-US"/>
          </a:p>
        </p:txBody>
      </p:sp>
    </p:spTree>
    <p:extLst>
      <p:ext uri="{BB962C8B-B14F-4D97-AF65-F5344CB8AC3E}">
        <p14:creationId xmlns:p14="http://schemas.microsoft.com/office/powerpoint/2010/main" val="87364313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F7A6A1-E09E-4746-B8E8-A68B76D7739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D1FAB95-0A06-4883-A0BB-55820D5E67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95221A3-0E2E-4E9E-B8A5-F90412AD1C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00EC244-E3D9-4B54-BFED-F677DE474317}"/>
              </a:ext>
            </a:extLst>
          </p:cNvPr>
          <p:cNvSpPr>
            <a:spLocks noGrp="1"/>
          </p:cNvSpPr>
          <p:nvPr>
            <p:ph type="dt" sz="half" idx="10"/>
          </p:nvPr>
        </p:nvSpPr>
        <p:spPr/>
        <p:txBody>
          <a:bodyPr/>
          <a:lstStyle/>
          <a:p>
            <a:fld id="{E6D5636C-D522-4360-865A-B9267D4B4D6B}" type="datetimeFigureOut">
              <a:rPr lang="zh-CN" altLang="en-US" smtClean="0"/>
              <a:t>2022/2/6</a:t>
            </a:fld>
            <a:endParaRPr lang="zh-CN" altLang="en-US"/>
          </a:p>
        </p:txBody>
      </p:sp>
      <p:sp>
        <p:nvSpPr>
          <p:cNvPr id="6" name="页脚占位符 5">
            <a:extLst>
              <a:ext uri="{FF2B5EF4-FFF2-40B4-BE49-F238E27FC236}">
                <a16:creationId xmlns:a16="http://schemas.microsoft.com/office/drawing/2014/main" id="{8415CDA2-3087-4013-A1DA-FBBE3FF63E7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88ADFF8-3CA4-4615-A33A-FE05B8787DC3}"/>
              </a:ext>
            </a:extLst>
          </p:cNvPr>
          <p:cNvSpPr>
            <a:spLocks noGrp="1"/>
          </p:cNvSpPr>
          <p:nvPr>
            <p:ph type="sldNum" sz="quarter" idx="12"/>
          </p:nvPr>
        </p:nvSpPr>
        <p:spPr/>
        <p:txBody>
          <a:bodyPr/>
          <a:lstStyle/>
          <a:p>
            <a:fld id="{55B4D426-27A5-4667-A9CA-59792C40F03E}" type="slidenum">
              <a:rPr lang="zh-CN" altLang="en-US" smtClean="0"/>
              <a:t>‹#›</a:t>
            </a:fld>
            <a:endParaRPr lang="zh-CN" altLang="en-US"/>
          </a:p>
        </p:txBody>
      </p:sp>
    </p:spTree>
    <p:extLst>
      <p:ext uri="{BB962C8B-B14F-4D97-AF65-F5344CB8AC3E}">
        <p14:creationId xmlns:p14="http://schemas.microsoft.com/office/powerpoint/2010/main" val="265747773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9C1EDA9-6937-4F88-8DD4-6B483E4048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F49E68F8-AFBC-4C4E-B511-ED4922CFAE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5283E4A1-868D-453D-8F7D-CCDF4307A1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E6D5636C-D522-4360-865A-B9267D4B4D6B}" type="datetimeFigureOut">
              <a:rPr lang="zh-CN" altLang="en-US" smtClean="0"/>
              <a:pPr/>
              <a:t>2022/2/6</a:t>
            </a:fld>
            <a:endParaRPr lang="zh-CN" altLang="en-US" dirty="0"/>
          </a:p>
        </p:txBody>
      </p:sp>
      <p:sp>
        <p:nvSpPr>
          <p:cNvPr id="5" name="页脚占位符 4">
            <a:extLst>
              <a:ext uri="{FF2B5EF4-FFF2-40B4-BE49-F238E27FC236}">
                <a16:creationId xmlns:a16="http://schemas.microsoft.com/office/drawing/2014/main" id="{BC4CDD61-7C7D-46FF-B42F-7A38588408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34E6AA31-B0DF-4610-BC67-D9601759C6C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55B4D426-27A5-4667-A9CA-59792C40F03E}" type="slidenum">
              <a:rPr lang="zh-CN" altLang="en-US" smtClean="0"/>
              <a:pPr/>
              <a:t>‹#›</a:t>
            </a:fld>
            <a:endParaRPr lang="zh-CN" altLang="en-US" dirty="0"/>
          </a:p>
        </p:txBody>
      </p:sp>
    </p:spTree>
    <p:extLst>
      <p:ext uri="{BB962C8B-B14F-4D97-AF65-F5344CB8AC3E}">
        <p14:creationId xmlns:p14="http://schemas.microsoft.com/office/powerpoint/2010/main" val="3113486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思源黑体 CN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hyperlink" Target="https://www.pptxpro.c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hyperlink" Target="https://www.pptxpro.c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hyperlink" Target="https://www.pptxpro.cn/" TargetMode="Externa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4.png"/><Relationship Id="rId7" Type="http://schemas.openxmlformats.org/officeDocument/2006/relationships/image" Target="../media/image25.jpe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hyperlink" Target="https://doc.paperpass.com/" TargetMode="External"/><Relationship Id="rId5" Type="http://schemas.openxmlformats.org/officeDocument/2006/relationships/hyperlink" Target="https://www.pptx.cn/" TargetMode="External"/><Relationship Id="rId10" Type="http://schemas.openxmlformats.org/officeDocument/2006/relationships/image" Target="../media/image27.png"/><Relationship Id="rId4" Type="http://schemas.microsoft.com/office/2007/relationships/hdphoto" Target="../media/hdphoto1.wdp"/><Relationship Id="rId9" Type="http://schemas.openxmlformats.org/officeDocument/2006/relationships/hyperlink" Target="http://mp.weixin.qq.com/mp/homepage?__biz=MzAxOTgyNDI4Ng==&amp;hid=1&amp;sn=0576cfd3d6e13b459fdc924294904da8&amp;scene=18#wechat_redirect"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图片包含 室内, 建筑, 长凳, 木&#10;&#10;描述已自动生成">
            <a:extLst>
              <a:ext uri="{FF2B5EF4-FFF2-40B4-BE49-F238E27FC236}">
                <a16:creationId xmlns:a16="http://schemas.microsoft.com/office/drawing/2014/main" id="{AB64644F-6D4A-4FEC-AFB0-0566F3C5F5D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328A7DEB-45D9-4910-8264-17EDF0EA119E}"/>
              </a:ext>
            </a:extLst>
          </p:cNvPr>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矩形 5">
            <a:extLst>
              <a:ext uri="{FF2B5EF4-FFF2-40B4-BE49-F238E27FC236}">
                <a16:creationId xmlns:a16="http://schemas.microsoft.com/office/drawing/2014/main" id="{4B8DA678-02D3-49C8-B427-0142314C35BD}"/>
              </a:ext>
            </a:extLst>
          </p:cNvPr>
          <p:cNvSpPr/>
          <p:nvPr/>
        </p:nvSpPr>
        <p:spPr>
          <a:xfrm flipH="1">
            <a:off x="6702048" y="0"/>
            <a:ext cx="3689228" cy="68580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矩形 6">
            <a:extLst>
              <a:ext uri="{FF2B5EF4-FFF2-40B4-BE49-F238E27FC236}">
                <a16:creationId xmlns:a16="http://schemas.microsoft.com/office/drawing/2014/main" id="{29249886-3E98-4304-8CF0-A2AAC49B242F}"/>
              </a:ext>
            </a:extLst>
          </p:cNvPr>
          <p:cNvSpPr/>
          <p:nvPr/>
        </p:nvSpPr>
        <p:spPr>
          <a:xfrm flipH="1">
            <a:off x="-1" y="1373956"/>
            <a:ext cx="11075941" cy="4110087"/>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sp>
        <p:nvSpPr>
          <p:cNvPr id="13" name="矩形 12">
            <a:extLst>
              <a:ext uri="{FF2B5EF4-FFF2-40B4-BE49-F238E27FC236}">
                <a16:creationId xmlns:a16="http://schemas.microsoft.com/office/drawing/2014/main" id="{99DA1835-1F9D-4212-82A4-989493DE53F1}"/>
              </a:ext>
            </a:extLst>
          </p:cNvPr>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14" name="直接连接符 13">
            <a:extLst>
              <a:ext uri="{FF2B5EF4-FFF2-40B4-BE49-F238E27FC236}">
                <a16:creationId xmlns:a16="http://schemas.microsoft.com/office/drawing/2014/main" id="{02254F0D-D01C-495D-9365-AF0DF13A3912}"/>
              </a:ext>
            </a:extLst>
          </p:cNvPr>
          <p:cNvCxnSpPr>
            <a:cxnSpLocks/>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93951C3-02CC-4213-8459-8F813F2A70BB}"/>
              </a:ext>
            </a:extLst>
          </p:cNvPr>
          <p:cNvCxnSpPr>
            <a:cxnSpLocks/>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AAC55400-DF39-45E0-88EE-A86483F9987C}"/>
              </a:ext>
            </a:extLst>
          </p:cNvPr>
          <p:cNvSpPr/>
          <p:nvPr/>
        </p:nvSpPr>
        <p:spPr>
          <a:xfrm flipH="1">
            <a:off x="804221" y="6175625"/>
            <a:ext cx="1479234" cy="276999"/>
          </a:xfrm>
          <a:prstGeom prst="rect">
            <a:avLst/>
          </a:prstGeom>
        </p:spPr>
        <p:txBody>
          <a:bodyPr wrap="square">
            <a:spAutoFit/>
          </a:bodyPr>
          <a:lstStyle/>
          <a:p>
            <a:pPr algn="dist"/>
            <a:r>
              <a:rPr lang="en-US" altLang="zh-CN" sz="1200" dirty="0">
                <a:solidFill>
                  <a:schemeClr val="bg1">
                    <a:lumMod val="65000"/>
                  </a:schemeClr>
                </a:solidFill>
                <a:latin typeface="思源黑体 CN Light" panose="020B0300000000000000" pitchFamily="34" charset="-122"/>
                <a:ea typeface="思源黑体 CN Bold" panose="020B0800000000000000" pitchFamily="34" charset="-122"/>
              </a:rPr>
              <a:t>GRADUATION</a:t>
            </a:r>
          </a:p>
        </p:txBody>
      </p:sp>
      <p:pic>
        <p:nvPicPr>
          <p:cNvPr id="29" name="图片 28" descr="一群人站在船上&#10;&#10;中度可信度描述已自动生成">
            <a:extLst>
              <a:ext uri="{FF2B5EF4-FFF2-40B4-BE49-F238E27FC236}">
                <a16:creationId xmlns:a16="http://schemas.microsoft.com/office/drawing/2014/main" id="{067F66AC-52C0-4DE1-8C1F-DD6C2BDBF8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37415" y="1677970"/>
            <a:ext cx="4218495" cy="3502058"/>
          </a:xfrm>
          <a:custGeom>
            <a:avLst/>
            <a:gdLst>
              <a:gd name="connsiteX0" fmla="*/ 0 w 4218495"/>
              <a:gd name="connsiteY0" fmla="*/ 0 h 3502058"/>
              <a:gd name="connsiteX1" fmla="*/ 4218495 w 4218495"/>
              <a:gd name="connsiteY1" fmla="*/ 0 h 3502058"/>
              <a:gd name="connsiteX2" fmla="*/ 4218495 w 4218495"/>
              <a:gd name="connsiteY2" fmla="*/ 3502058 h 3502058"/>
              <a:gd name="connsiteX3" fmla="*/ 0 w 4218495"/>
              <a:gd name="connsiteY3" fmla="*/ 3502058 h 3502058"/>
            </a:gdLst>
            <a:ahLst/>
            <a:cxnLst>
              <a:cxn ang="0">
                <a:pos x="connsiteX0" y="connsiteY0"/>
              </a:cxn>
              <a:cxn ang="0">
                <a:pos x="connsiteX1" y="connsiteY1"/>
              </a:cxn>
              <a:cxn ang="0">
                <a:pos x="connsiteX2" y="connsiteY2"/>
              </a:cxn>
              <a:cxn ang="0">
                <a:pos x="connsiteX3" y="connsiteY3"/>
              </a:cxn>
            </a:cxnLst>
            <a:rect l="l" t="t" r="r" b="b"/>
            <a:pathLst>
              <a:path w="4218495" h="3502058">
                <a:moveTo>
                  <a:pt x="0" y="0"/>
                </a:moveTo>
                <a:lnTo>
                  <a:pt x="4218495" y="0"/>
                </a:lnTo>
                <a:lnTo>
                  <a:pt x="4218495" y="3502058"/>
                </a:lnTo>
                <a:lnTo>
                  <a:pt x="0" y="3502058"/>
                </a:lnTo>
                <a:close/>
              </a:path>
            </a:pathLst>
          </a:custGeom>
          <a:ln>
            <a:solidFill>
              <a:srgbClr val="06AEF0"/>
            </a:solidFill>
          </a:ln>
        </p:spPr>
      </p:pic>
      <p:grpSp>
        <p:nvGrpSpPr>
          <p:cNvPr id="70" name="组合 69">
            <a:extLst>
              <a:ext uri="{FF2B5EF4-FFF2-40B4-BE49-F238E27FC236}">
                <a16:creationId xmlns:a16="http://schemas.microsoft.com/office/drawing/2014/main" id="{B17447DC-88FC-4DDE-AADD-F719A4647A8C}"/>
              </a:ext>
            </a:extLst>
          </p:cNvPr>
          <p:cNvGrpSpPr/>
          <p:nvPr/>
        </p:nvGrpSpPr>
        <p:grpSpPr>
          <a:xfrm>
            <a:off x="731848" y="1795653"/>
            <a:ext cx="4558288" cy="3222045"/>
            <a:chOff x="731848" y="1795653"/>
            <a:chExt cx="4558288" cy="3222045"/>
          </a:xfrm>
        </p:grpSpPr>
        <p:sp>
          <p:nvSpPr>
            <p:cNvPr id="34" name="矩形: 圆角 33">
              <a:extLst>
                <a:ext uri="{FF2B5EF4-FFF2-40B4-BE49-F238E27FC236}">
                  <a16:creationId xmlns:a16="http://schemas.microsoft.com/office/drawing/2014/main" id="{5D19A187-34FA-4E6D-87CF-B02F7BD73C00}"/>
                </a:ext>
              </a:extLst>
            </p:cNvPr>
            <p:cNvSpPr/>
            <p:nvPr/>
          </p:nvSpPr>
          <p:spPr>
            <a:xfrm>
              <a:off x="752073" y="1795653"/>
              <a:ext cx="3236418" cy="1194047"/>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35" name="文本框 34">
              <a:extLst>
                <a:ext uri="{FF2B5EF4-FFF2-40B4-BE49-F238E27FC236}">
                  <a16:creationId xmlns:a16="http://schemas.microsoft.com/office/drawing/2014/main" id="{A144B95B-A113-4E19-B098-1BE4002F7A8D}"/>
                </a:ext>
              </a:extLst>
            </p:cNvPr>
            <p:cNvSpPr txBox="1"/>
            <p:nvPr/>
          </p:nvSpPr>
          <p:spPr>
            <a:xfrm>
              <a:off x="846105" y="1804750"/>
              <a:ext cx="3142386" cy="1200329"/>
            </a:xfrm>
            <a:prstGeom prst="rect">
              <a:avLst/>
            </a:prstGeom>
            <a:noFill/>
          </p:spPr>
          <p:txBody>
            <a:bodyPr wrap="square" rtlCol="0">
              <a:spAutoFit/>
            </a:bodyPr>
            <a:lstStyle/>
            <a:p>
              <a:r>
                <a:rPr lang="zh-CN" altLang="en-US" sz="7200" dirty="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rPr>
                <a:t>毕业答辩</a:t>
              </a:r>
              <a:endParaRPr lang="en-US" altLang="zh-CN" sz="7200" dirty="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endParaRPr>
            </a:p>
          </p:txBody>
        </p:sp>
        <p:sp>
          <p:nvSpPr>
            <p:cNvPr id="37" name="文本框 36">
              <a:extLst>
                <a:ext uri="{FF2B5EF4-FFF2-40B4-BE49-F238E27FC236}">
                  <a16:creationId xmlns:a16="http://schemas.microsoft.com/office/drawing/2014/main" id="{411A6B80-54E6-463A-B85D-10A3CF3522BE}"/>
                </a:ext>
              </a:extLst>
            </p:cNvPr>
            <p:cNvSpPr txBox="1"/>
            <p:nvPr/>
          </p:nvSpPr>
          <p:spPr>
            <a:xfrm>
              <a:off x="794131" y="4292024"/>
              <a:ext cx="4441767" cy="261610"/>
            </a:xfrm>
            <a:prstGeom prst="rect">
              <a:avLst/>
            </a:prstGeom>
            <a:noFill/>
          </p:spPr>
          <p:txBody>
            <a:bodyPr wrap="square" rtlCol="0">
              <a:spAutoFit/>
            </a:bodyPr>
            <a:lstStyle/>
            <a:p>
              <a:pPr algn="dist"/>
              <a:r>
                <a:rPr lang="en-US" altLang="zh-CN" sz="1100" dirty="0">
                  <a:solidFill>
                    <a:schemeClr val="tx1">
                      <a:lumMod val="85000"/>
                      <a:lumOff val="15000"/>
                    </a:schemeClr>
                  </a:solidFill>
                  <a:latin typeface="思源黑体 CN Light" panose="020B0300000000000000" pitchFamily="34" charset="-122"/>
                  <a:ea typeface="思源黑体 CN Light" panose="020B0300000000000000" pitchFamily="34" charset="-122"/>
                </a:rPr>
                <a:t>PPT TEMPLATE FOR THESIS DEFENSE</a:t>
              </a:r>
              <a:endParaRPr lang="zh-CN" altLang="en-US" sz="11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38" name="矩形: 圆角 37">
              <a:extLst>
                <a:ext uri="{FF2B5EF4-FFF2-40B4-BE49-F238E27FC236}">
                  <a16:creationId xmlns:a16="http://schemas.microsoft.com/office/drawing/2014/main" id="{E3F91AAD-EA8F-4554-9219-B5C8723D9D5B}"/>
                </a:ext>
              </a:extLst>
            </p:cNvPr>
            <p:cNvSpPr/>
            <p:nvPr/>
          </p:nvSpPr>
          <p:spPr>
            <a:xfrm rot="10800000" flipH="1" flipV="1">
              <a:off x="848369" y="4146058"/>
              <a:ext cx="4441767" cy="36000"/>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lumMod val="85000"/>
                    <a:lumOff val="15000"/>
                  </a:schemeClr>
                </a:solidFill>
                <a:latin typeface="站酷庆科黄油体" panose="02000803000000020004" pitchFamily="2" charset="-122"/>
                <a:ea typeface="站酷庆科黄油体" panose="02000803000000020004" pitchFamily="2" charset="-122"/>
              </a:endParaRPr>
            </a:p>
          </p:txBody>
        </p:sp>
        <p:sp>
          <p:nvSpPr>
            <p:cNvPr id="40" name="矩形 39">
              <a:extLst>
                <a:ext uri="{FF2B5EF4-FFF2-40B4-BE49-F238E27FC236}">
                  <a16:creationId xmlns:a16="http://schemas.microsoft.com/office/drawing/2014/main" id="{4CDB151A-5C73-4C8F-9E0E-FC65CD219FB0}"/>
                </a:ext>
              </a:extLst>
            </p:cNvPr>
            <p:cNvSpPr/>
            <p:nvPr/>
          </p:nvSpPr>
          <p:spPr>
            <a:xfrm>
              <a:off x="853029" y="4740699"/>
              <a:ext cx="1498285" cy="276999"/>
            </a:xfrm>
            <a:prstGeom prst="rect">
              <a:avLst/>
            </a:prstGeom>
            <a:ln w="6350">
              <a:solidFill>
                <a:schemeClr val="tx1">
                  <a:lumMod val="95000"/>
                  <a:lumOff val="5000"/>
                </a:schemeClr>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思源黑体 CN Light" panose="020B0300000000000000" pitchFamily="34" charset="-122"/>
                  <a:ea typeface="思源黑体 CN Light" panose="020B0300000000000000" pitchFamily="34" charset="-122"/>
                </a:rPr>
                <a:t>汇报人：</a:t>
              </a:r>
              <a:r>
                <a:rPr lang="en-US" altLang="zh-CN" sz="1200" dirty="0">
                  <a:latin typeface="思源黑体 CN Light" panose="020B0300000000000000" pitchFamily="34" charset="-122"/>
                  <a:ea typeface="思源黑体 CN Light" panose="020B0300000000000000" pitchFamily="34" charset="-122"/>
                  <a:hlinkClick r:id="rId4">
                    <a:extLst>
                      <a:ext uri="{A12FA001-AC4F-418D-AE19-62706E023703}">
                        <ahyp:hlinkClr xmlns:ahyp="http://schemas.microsoft.com/office/drawing/2018/hyperlinkcolor" val="tx"/>
                      </a:ext>
                    </a:extLst>
                  </a:hlinkClick>
                </a:rPr>
                <a:t>PPT</a:t>
              </a:r>
              <a:r>
                <a:rPr lang="zh-CN" altLang="en-US" sz="1200" dirty="0">
                  <a:latin typeface="思源黑体 CN Light" panose="020B0300000000000000" pitchFamily="34" charset="-122"/>
                  <a:ea typeface="思源黑体 CN Light" panose="020B0300000000000000" pitchFamily="34" charset="-122"/>
                  <a:hlinkClick r:id="rId4">
                    <a:extLst>
                      <a:ext uri="{A12FA001-AC4F-418D-AE19-62706E023703}">
                        <ahyp:hlinkClr xmlns:ahyp="http://schemas.microsoft.com/office/drawing/2018/hyperlinkcolor" val="tx"/>
                      </a:ext>
                    </a:extLst>
                  </a:hlinkClick>
                </a:rPr>
                <a:t>世界 </a:t>
              </a:r>
              <a:endParaRPr kumimoji="0" lang="zh-CN" altLang="en-US" sz="1200" i="0" u="none" strike="noStrike" kern="1200" cap="none" normalizeH="0" baseline="0" noProof="0" dirty="0">
                <a:ln>
                  <a:noFill/>
                </a:ln>
                <a:effectLst/>
                <a:uLnTx/>
                <a:uFillTx/>
                <a:latin typeface="思源黑体 CN Light" panose="020B0300000000000000" pitchFamily="34" charset="-122"/>
                <a:ea typeface="思源黑体 CN Light" panose="020B0300000000000000" pitchFamily="34" charset="-122"/>
              </a:endParaRPr>
            </a:p>
          </p:txBody>
        </p:sp>
        <p:sp>
          <p:nvSpPr>
            <p:cNvPr id="41" name="文本框 40">
              <a:extLst>
                <a:ext uri="{FF2B5EF4-FFF2-40B4-BE49-F238E27FC236}">
                  <a16:creationId xmlns:a16="http://schemas.microsoft.com/office/drawing/2014/main" id="{33056CD2-A01A-495A-901A-21EED01ED2F4}"/>
                </a:ext>
              </a:extLst>
            </p:cNvPr>
            <p:cNvSpPr txBox="1"/>
            <p:nvPr/>
          </p:nvSpPr>
          <p:spPr>
            <a:xfrm>
              <a:off x="2519099" y="4740699"/>
              <a:ext cx="1706247" cy="276999"/>
            </a:xfrm>
            <a:prstGeom prst="rect">
              <a:avLst/>
            </a:prstGeom>
            <a:noFill/>
            <a:ln w="6350">
              <a:solidFill>
                <a:schemeClr val="tx1">
                  <a:lumMod val="95000"/>
                  <a:lumOff val="5000"/>
                </a:schemeClr>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200" i="0" u="none" strike="noStrike" kern="1200" cap="none"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rPr>
                <a:t>培训时间：</a:t>
              </a:r>
              <a:r>
                <a:rPr kumimoji="0" lang="en-US" altLang="zh-CN" sz="1200" i="0" u="none" strike="noStrike" kern="1200" cap="none"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rPr>
                <a:t>20XX</a:t>
              </a:r>
              <a:endParaRPr kumimoji="0" lang="zh-CN" altLang="en-US" sz="1200" i="0" u="none" strike="noStrike" kern="1200" cap="none"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endParaRPr>
            </a:p>
          </p:txBody>
        </p:sp>
        <p:sp>
          <p:nvSpPr>
            <p:cNvPr id="42" name="文本框 41">
              <a:extLst>
                <a:ext uri="{FF2B5EF4-FFF2-40B4-BE49-F238E27FC236}">
                  <a16:creationId xmlns:a16="http://schemas.microsoft.com/office/drawing/2014/main" id="{56311F91-1FD5-4D50-A860-E63708DB461F}"/>
                </a:ext>
              </a:extLst>
            </p:cNvPr>
            <p:cNvSpPr txBox="1"/>
            <p:nvPr/>
          </p:nvSpPr>
          <p:spPr>
            <a:xfrm>
              <a:off x="731848" y="3086859"/>
              <a:ext cx="4558288" cy="923330"/>
            </a:xfrm>
            <a:prstGeom prst="rect">
              <a:avLst/>
            </a:prstGeom>
            <a:noFill/>
          </p:spPr>
          <p:txBody>
            <a:bodyPr wrap="square" rtlCol="0">
              <a:spAutoFit/>
            </a:bodyPr>
            <a:lstStyle/>
            <a:p>
              <a:pPr algn="dist"/>
              <a:r>
                <a:rPr lang="zh-CN" altLang="en-US" sz="5400" dirty="0">
                  <a:solidFill>
                    <a:schemeClr val="tx1">
                      <a:lumMod val="85000"/>
                      <a:lumOff val="15000"/>
                    </a:schemeClr>
                  </a:solidFill>
                  <a:latin typeface="站酷庆科黄油体" panose="02000803000000020004" pitchFamily="2" charset="-122"/>
                  <a:ea typeface="站酷庆科黄油体" panose="02000803000000020004" pitchFamily="2" charset="-122"/>
                </a:rPr>
                <a:t>论文答辩</a:t>
              </a:r>
              <a:r>
                <a:rPr lang="en-US" altLang="zh-CN" sz="5400" dirty="0">
                  <a:solidFill>
                    <a:schemeClr val="tx1">
                      <a:lumMod val="85000"/>
                      <a:lumOff val="15000"/>
                    </a:schemeClr>
                  </a:solidFill>
                  <a:latin typeface="站酷庆科黄油体" panose="02000803000000020004" pitchFamily="2" charset="-122"/>
                  <a:ea typeface="站酷庆科黄油体" panose="02000803000000020004" pitchFamily="2" charset="-122"/>
                </a:rPr>
                <a:t>PPT</a:t>
              </a:r>
              <a:r>
                <a:rPr lang="zh-CN" altLang="en-US" sz="5400" dirty="0">
                  <a:solidFill>
                    <a:schemeClr val="tx1">
                      <a:lumMod val="85000"/>
                      <a:lumOff val="15000"/>
                    </a:schemeClr>
                  </a:solidFill>
                  <a:latin typeface="站酷庆科黄油体" panose="02000803000000020004" pitchFamily="2" charset="-122"/>
                  <a:ea typeface="站酷庆科黄油体" panose="02000803000000020004" pitchFamily="2" charset="-122"/>
                </a:rPr>
                <a:t>模板</a:t>
              </a:r>
            </a:p>
          </p:txBody>
        </p:sp>
      </p:grpSp>
      <p:pic>
        <p:nvPicPr>
          <p:cNvPr id="21" name="图片 20" descr="形状&#10;&#10;中度可信度描述已自动生成">
            <a:hlinkClick r:id="rId5"/>
            <a:extLst>
              <a:ext uri="{FF2B5EF4-FFF2-40B4-BE49-F238E27FC236}">
                <a16:creationId xmlns:a16="http://schemas.microsoft.com/office/drawing/2014/main" id="{1CEF4787-024C-4CCE-89D0-F6FA69E625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4617" y="330896"/>
            <a:ext cx="1838507" cy="363652"/>
          </a:xfrm>
          <a:prstGeom prst="rect">
            <a:avLst/>
          </a:prstGeom>
        </p:spPr>
      </p:pic>
    </p:spTree>
    <p:extLst>
      <p:ext uri="{BB962C8B-B14F-4D97-AF65-F5344CB8AC3E}">
        <p14:creationId xmlns:p14="http://schemas.microsoft.com/office/powerpoint/2010/main" val="169569615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anim calcmode="lin" valueType="num">
                                      <p:cBhvr>
                                        <p:cTn id="8" dur="500" fill="hold"/>
                                        <p:tgtEl>
                                          <p:spTgt spid="70"/>
                                        </p:tgtEl>
                                        <p:attrNameLst>
                                          <p:attrName>ppt_x</p:attrName>
                                        </p:attrNameLst>
                                      </p:cBhvr>
                                      <p:tavLst>
                                        <p:tav tm="0">
                                          <p:val>
                                            <p:strVal val="#ppt_x"/>
                                          </p:val>
                                        </p:tav>
                                        <p:tav tm="100000">
                                          <p:val>
                                            <p:strVal val="#ppt_x"/>
                                          </p:val>
                                        </p:tav>
                                      </p:tavLst>
                                    </p:anim>
                                    <p:anim calcmode="lin" valueType="num">
                                      <p:cBhvr>
                                        <p:cTn id="9" dur="5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54D0FD-A2C4-4A15-A203-E78A32C5E490}"/>
              </a:ext>
            </a:extLst>
          </p:cNvPr>
          <p:cNvGrpSpPr/>
          <p:nvPr/>
        </p:nvGrpSpPr>
        <p:grpSpPr>
          <a:xfrm>
            <a:off x="0" y="0"/>
            <a:ext cx="3919562" cy="1258861"/>
            <a:chOff x="0" y="0"/>
            <a:chExt cx="3919562" cy="1258861"/>
          </a:xfrm>
        </p:grpSpPr>
        <p:pic>
          <p:nvPicPr>
            <p:cNvPr id="47" name="图片 46">
              <a:extLst>
                <a:ext uri="{FF2B5EF4-FFF2-40B4-BE49-F238E27FC236}">
                  <a16:creationId xmlns:a16="http://schemas.microsoft.com/office/drawing/2014/main" id="{6684A4D9-BC93-431C-A7D1-DEC544C94005}"/>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8" name="图片 7" descr="一群人正在聊天&#10;&#10;描述已自动生成">
              <a:extLst>
                <a:ext uri="{FF2B5EF4-FFF2-40B4-BE49-F238E27FC236}">
                  <a16:creationId xmlns:a16="http://schemas.microsoft.com/office/drawing/2014/main" id="{32A33AA7-07F4-4EA6-80E0-EBC064C40C3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a:extLst>
                <a:ext uri="{FF2B5EF4-FFF2-40B4-BE49-F238E27FC236}">
                  <a16:creationId xmlns:a16="http://schemas.microsoft.com/office/drawing/2014/main" id="{DDB3A1EA-EB06-4B23-95DB-23CDF17849B4}"/>
                </a:ext>
              </a:extLst>
            </p:cNvPr>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a:extLst>
                <a:ext uri="{FF2B5EF4-FFF2-40B4-BE49-F238E27FC236}">
                  <a16:creationId xmlns:a16="http://schemas.microsoft.com/office/drawing/2014/main" id="{A7CD03DC-D306-4914-B5FB-72EAD9A16E60}"/>
                </a:ext>
              </a:extLst>
            </p:cNvPr>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a:extLst>
                <a:ext uri="{FF2B5EF4-FFF2-40B4-BE49-F238E27FC236}">
                  <a16:creationId xmlns:a16="http://schemas.microsoft.com/office/drawing/2014/main" id="{6EAD7B22-8FF2-42CD-88E1-14305C37E476}"/>
                </a:ext>
              </a:extLst>
            </p:cNvPr>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5C3CFF73-CE45-41B3-9544-91B96A82C55B}"/>
                </a:ext>
              </a:extLst>
            </p:cNvPr>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论文标题</a:t>
              </a:r>
            </a:p>
          </p:txBody>
        </p:sp>
        <p:sp>
          <p:nvSpPr>
            <p:cNvPr id="52" name="文本框 51">
              <a:extLst>
                <a:ext uri="{FF2B5EF4-FFF2-40B4-BE49-F238E27FC236}">
                  <a16:creationId xmlns:a16="http://schemas.microsoft.com/office/drawing/2014/main" id="{FF27EA76-6479-452C-A753-3C349C7AD789}"/>
                </a:ext>
              </a:extLst>
            </p:cNvPr>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PAPER TITLE</a:t>
              </a:r>
            </a:p>
          </p:txBody>
        </p:sp>
      </p:grpSp>
      <p:grpSp>
        <p:nvGrpSpPr>
          <p:cNvPr id="3" name="组合 2">
            <a:extLst>
              <a:ext uri="{FF2B5EF4-FFF2-40B4-BE49-F238E27FC236}">
                <a16:creationId xmlns:a16="http://schemas.microsoft.com/office/drawing/2014/main" id="{E3D3ED31-2CF3-4D05-AD8D-004DC514445F}"/>
              </a:ext>
            </a:extLst>
          </p:cNvPr>
          <p:cNvGrpSpPr/>
          <p:nvPr/>
        </p:nvGrpSpPr>
        <p:grpSpPr>
          <a:xfrm>
            <a:off x="1796097" y="1707073"/>
            <a:ext cx="3989391" cy="1936437"/>
            <a:chOff x="1796097" y="1707073"/>
            <a:chExt cx="3989391" cy="1936437"/>
          </a:xfrm>
        </p:grpSpPr>
        <p:sp>
          <p:nvSpPr>
            <p:cNvPr id="10" name="圆角矩形 7">
              <a:extLst>
                <a:ext uri="{FF2B5EF4-FFF2-40B4-BE49-F238E27FC236}">
                  <a16:creationId xmlns:a16="http://schemas.microsoft.com/office/drawing/2014/main" id="{FF07E83A-4AD8-4C73-87CC-E4B9FC3DBD4E}"/>
                </a:ext>
              </a:extLst>
            </p:cNvPr>
            <p:cNvSpPr/>
            <p:nvPr/>
          </p:nvSpPr>
          <p:spPr>
            <a:xfrm>
              <a:off x="1796097" y="2174050"/>
              <a:ext cx="3989391" cy="1469460"/>
            </a:xfrm>
            <a:prstGeom prst="roundRect">
              <a:avLst/>
            </a:prstGeom>
            <a:no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1" name="圆角矩形 5">
              <a:extLst>
                <a:ext uri="{FF2B5EF4-FFF2-40B4-BE49-F238E27FC236}">
                  <a16:creationId xmlns:a16="http://schemas.microsoft.com/office/drawing/2014/main" id="{7729E803-D7D6-40E2-914E-F7C7C04A3120}"/>
                </a:ext>
              </a:extLst>
            </p:cNvPr>
            <p:cNvSpPr/>
            <p:nvPr/>
          </p:nvSpPr>
          <p:spPr>
            <a:xfrm>
              <a:off x="2048739" y="1707073"/>
              <a:ext cx="991912" cy="687210"/>
            </a:xfrm>
            <a:prstGeom prst="round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3" name="矩形 12">
              <a:extLst>
                <a:ext uri="{FF2B5EF4-FFF2-40B4-BE49-F238E27FC236}">
                  <a16:creationId xmlns:a16="http://schemas.microsoft.com/office/drawing/2014/main" id="{6BA5CBA8-419B-43BD-A0AE-8B2D0EB167C6}"/>
                </a:ext>
              </a:extLst>
            </p:cNvPr>
            <p:cNvSpPr/>
            <p:nvPr/>
          </p:nvSpPr>
          <p:spPr>
            <a:xfrm>
              <a:off x="2000092" y="2487405"/>
              <a:ext cx="1723549"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gradFill>
                    <a:gsLst>
                      <a:gs pos="0">
                        <a:schemeClr val="accent2"/>
                      </a:gs>
                      <a:gs pos="100000">
                        <a:schemeClr val="accent1"/>
                      </a:gs>
                    </a:gsLst>
                    <a:lin ang="2700000" scaled="0"/>
                  </a:gradFill>
                  <a:effectLst/>
                  <a:uLnTx/>
                  <a:uFillTx/>
                  <a:latin typeface="思源黑体 CN Bold" panose="020B0800000000000000" pitchFamily="34" charset="-122"/>
                  <a:ea typeface="思源黑体 CN Bold" panose="020B0800000000000000" pitchFamily="34" charset="-122"/>
                </a:rPr>
                <a:t>标题文字添加</a:t>
              </a:r>
            </a:p>
          </p:txBody>
        </p:sp>
        <p:sp>
          <p:nvSpPr>
            <p:cNvPr id="14" name="文本框 13">
              <a:extLst>
                <a:ext uri="{FF2B5EF4-FFF2-40B4-BE49-F238E27FC236}">
                  <a16:creationId xmlns:a16="http://schemas.microsoft.com/office/drawing/2014/main" id="{C7EDACD0-49AF-4945-8B84-2EE798E4EC58}"/>
                </a:ext>
              </a:extLst>
            </p:cNvPr>
            <p:cNvSpPr txBox="1"/>
            <p:nvPr/>
          </p:nvSpPr>
          <p:spPr>
            <a:xfrm>
              <a:off x="2000836" y="2760531"/>
              <a:ext cx="3653060" cy="778803"/>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在这里输入你需要的文本内容在这里输入你需要的文本内容在这里输入你需要的文本内容</a:t>
              </a:r>
            </a:p>
          </p:txBody>
        </p:sp>
        <p:sp>
          <p:nvSpPr>
            <p:cNvPr id="33" name="图形 6">
              <a:extLst>
                <a:ext uri="{FF2B5EF4-FFF2-40B4-BE49-F238E27FC236}">
                  <a16:creationId xmlns:a16="http://schemas.microsoft.com/office/drawing/2014/main" id="{4726CB97-25E5-43E3-B1F9-749CFC57795B}"/>
                </a:ext>
              </a:extLst>
            </p:cNvPr>
            <p:cNvSpPr/>
            <p:nvPr/>
          </p:nvSpPr>
          <p:spPr>
            <a:xfrm>
              <a:off x="2331971" y="1892233"/>
              <a:ext cx="425449" cy="316891"/>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4" name="组合 3">
            <a:extLst>
              <a:ext uri="{FF2B5EF4-FFF2-40B4-BE49-F238E27FC236}">
                <a16:creationId xmlns:a16="http://schemas.microsoft.com/office/drawing/2014/main" id="{21B725D1-16D8-433F-8C5F-F00B9815E5A0}"/>
              </a:ext>
            </a:extLst>
          </p:cNvPr>
          <p:cNvGrpSpPr/>
          <p:nvPr/>
        </p:nvGrpSpPr>
        <p:grpSpPr>
          <a:xfrm>
            <a:off x="6378796" y="1707073"/>
            <a:ext cx="3989391" cy="1936437"/>
            <a:chOff x="6378796" y="1707073"/>
            <a:chExt cx="3989391" cy="1936437"/>
          </a:xfrm>
        </p:grpSpPr>
        <p:sp>
          <p:nvSpPr>
            <p:cNvPr id="22" name="圆角矩形 18">
              <a:extLst>
                <a:ext uri="{FF2B5EF4-FFF2-40B4-BE49-F238E27FC236}">
                  <a16:creationId xmlns:a16="http://schemas.microsoft.com/office/drawing/2014/main" id="{4B2F126B-F0DB-4D6A-A04E-E7B9B082B3F3}"/>
                </a:ext>
              </a:extLst>
            </p:cNvPr>
            <p:cNvSpPr/>
            <p:nvPr/>
          </p:nvSpPr>
          <p:spPr>
            <a:xfrm>
              <a:off x="6378796" y="2174050"/>
              <a:ext cx="3989391" cy="1469460"/>
            </a:xfrm>
            <a:prstGeom prst="roundRect">
              <a:avLst/>
            </a:prstGeom>
            <a:noFill/>
            <a:ln w="12700" cap="flat" cmpd="sng" algn="ctr">
              <a:solidFill>
                <a:sysClr val="window" lastClr="FFFFFF">
                  <a:lumMod val="75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3" name="圆角矩形 19">
              <a:extLst>
                <a:ext uri="{FF2B5EF4-FFF2-40B4-BE49-F238E27FC236}">
                  <a16:creationId xmlns:a16="http://schemas.microsoft.com/office/drawing/2014/main" id="{A30961B9-DB7A-4981-8F24-56C89F95438E}"/>
                </a:ext>
              </a:extLst>
            </p:cNvPr>
            <p:cNvSpPr/>
            <p:nvPr/>
          </p:nvSpPr>
          <p:spPr>
            <a:xfrm>
              <a:off x="6631438" y="1707073"/>
              <a:ext cx="991912" cy="687210"/>
            </a:xfrm>
            <a:prstGeom prst="round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5" name="矩形 24">
              <a:extLst>
                <a:ext uri="{FF2B5EF4-FFF2-40B4-BE49-F238E27FC236}">
                  <a16:creationId xmlns:a16="http://schemas.microsoft.com/office/drawing/2014/main" id="{CF615694-EB41-4F13-BFA0-2C8D267ED6C3}"/>
                </a:ext>
              </a:extLst>
            </p:cNvPr>
            <p:cNvSpPr/>
            <p:nvPr/>
          </p:nvSpPr>
          <p:spPr>
            <a:xfrm>
              <a:off x="6582791" y="2487405"/>
              <a:ext cx="1723549"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标题文字添加</a:t>
              </a:r>
            </a:p>
          </p:txBody>
        </p:sp>
        <p:sp>
          <p:nvSpPr>
            <p:cNvPr id="26" name="文本框 16">
              <a:extLst>
                <a:ext uri="{FF2B5EF4-FFF2-40B4-BE49-F238E27FC236}">
                  <a16:creationId xmlns:a16="http://schemas.microsoft.com/office/drawing/2014/main" id="{A2CB3E4D-426F-4C4A-A891-FCEC12808BD6}"/>
                </a:ext>
              </a:extLst>
            </p:cNvPr>
            <p:cNvSpPr txBox="1"/>
            <p:nvPr/>
          </p:nvSpPr>
          <p:spPr>
            <a:xfrm>
              <a:off x="6583535" y="2760531"/>
              <a:ext cx="3653060" cy="7752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在这里输入你需要的文本内容在这里输入你需要的文本内容在这里输入你需要的文本内容</a:t>
              </a:r>
            </a:p>
          </p:txBody>
        </p:sp>
        <p:sp>
          <p:nvSpPr>
            <p:cNvPr id="34" name="图形 8">
              <a:extLst>
                <a:ext uri="{FF2B5EF4-FFF2-40B4-BE49-F238E27FC236}">
                  <a16:creationId xmlns:a16="http://schemas.microsoft.com/office/drawing/2014/main" id="{8AF9A2F3-D3E0-41B8-A63F-2DB16CB5A5D4}"/>
                </a:ext>
              </a:extLst>
            </p:cNvPr>
            <p:cNvSpPr/>
            <p:nvPr/>
          </p:nvSpPr>
          <p:spPr>
            <a:xfrm>
              <a:off x="6937295" y="1868583"/>
              <a:ext cx="380199" cy="364190"/>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5" name="组合 4">
            <a:extLst>
              <a:ext uri="{FF2B5EF4-FFF2-40B4-BE49-F238E27FC236}">
                <a16:creationId xmlns:a16="http://schemas.microsoft.com/office/drawing/2014/main" id="{898CE90A-DCBD-4E2D-8643-B90B015239D8}"/>
              </a:ext>
            </a:extLst>
          </p:cNvPr>
          <p:cNvGrpSpPr/>
          <p:nvPr/>
        </p:nvGrpSpPr>
        <p:grpSpPr>
          <a:xfrm>
            <a:off x="1796097" y="4076085"/>
            <a:ext cx="3989391" cy="1936437"/>
            <a:chOff x="1796097" y="4076085"/>
            <a:chExt cx="3989391" cy="1936437"/>
          </a:xfrm>
        </p:grpSpPr>
        <p:sp>
          <p:nvSpPr>
            <p:cNvPr id="16" name="圆角矩形 36">
              <a:extLst>
                <a:ext uri="{FF2B5EF4-FFF2-40B4-BE49-F238E27FC236}">
                  <a16:creationId xmlns:a16="http://schemas.microsoft.com/office/drawing/2014/main" id="{575AC0D0-9ABD-4DCA-9E06-8F1F84F58947}"/>
                </a:ext>
              </a:extLst>
            </p:cNvPr>
            <p:cNvSpPr/>
            <p:nvPr/>
          </p:nvSpPr>
          <p:spPr>
            <a:xfrm>
              <a:off x="1796097" y="4543062"/>
              <a:ext cx="3989391" cy="1469460"/>
            </a:xfrm>
            <a:prstGeom prst="roundRect">
              <a:avLst/>
            </a:prstGeom>
            <a:noFill/>
            <a:ln w="12700" cap="flat" cmpd="sng" algn="ctr">
              <a:solidFill>
                <a:sysClr val="window" lastClr="FFFFFF">
                  <a:lumMod val="75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圆角矩形 37">
              <a:extLst>
                <a:ext uri="{FF2B5EF4-FFF2-40B4-BE49-F238E27FC236}">
                  <a16:creationId xmlns:a16="http://schemas.microsoft.com/office/drawing/2014/main" id="{3B159355-867F-43E2-A639-87EC2BC1EC75}"/>
                </a:ext>
              </a:extLst>
            </p:cNvPr>
            <p:cNvSpPr/>
            <p:nvPr/>
          </p:nvSpPr>
          <p:spPr>
            <a:xfrm>
              <a:off x="2048739" y="4076085"/>
              <a:ext cx="991912" cy="687210"/>
            </a:xfrm>
            <a:prstGeom prst="round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9" name="矩形 18">
              <a:extLst>
                <a:ext uri="{FF2B5EF4-FFF2-40B4-BE49-F238E27FC236}">
                  <a16:creationId xmlns:a16="http://schemas.microsoft.com/office/drawing/2014/main" id="{E223E7C5-69AC-45EC-8E91-9BD8E6D820D8}"/>
                </a:ext>
              </a:extLst>
            </p:cNvPr>
            <p:cNvSpPr/>
            <p:nvPr/>
          </p:nvSpPr>
          <p:spPr>
            <a:xfrm>
              <a:off x="2000092" y="4856417"/>
              <a:ext cx="1723549"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标题文字添加</a:t>
              </a:r>
            </a:p>
          </p:txBody>
        </p:sp>
        <p:sp>
          <p:nvSpPr>
            <p:cNvPr id="20" name="文本框 28">
              <a:extLst>
                <a:ext uri="{FF2B5EF4-FFF2-40B4-BE49-F238E27FC236}">
                  <a16:creationId xmlns:a16="http://schemas.microsoft.com/office/drawing/2014/main" id="{57C277AD-FD34-426B-9971-348A4988AB48}"/>
                </a:ext>
              </a:extLst>
            </p:cNvPr>
            <p:cNvSpPr txBox="1"/>
            <p:nvPr/>
          </p:nvSpPr>
          <p:spPr>
            <a:xfrm>
              <a:off x="2000836" y="5129543"/>
              <a:ext cx="3653060" cy="7752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在这里输入你需要的文本内容在这里输入你需要的文本内容在这里输入你需要的文本内容</a:t>
              </a:r>
            </a:p>
          </p:txBody>
        </p:sp>
        <p:grpSp>
          <p:nvGrpSpPr>
            <p:cNvPr id="35" name="图形 10">
              <a:extLst>
                <a:ext uri="{FF2B5EF4-FFF2-40B4-BE49-F238E27FC236}">
                  <a16:creationId xmlns:a16="http://schemas.microsoft.com/office/drawing/2014/main" id="{58C9CE0B-3AFC-42D4-992A-52F6AAAEE5B4}"/>
                </a:ext>
              </a:extLst>
            </p:cNvPr>
            <p:cNvGrpSpPr/>
            <p:nvPr/>
          </p:nvGrpSpPr>
          <p:grpSpPr>
            <a:xfrm>
              <a:off x="2337275" y="4225456"/>
              <a:ext cx="471990" cy="388469"/>
              <a:chOff x="4938712" y="2476500"/>
              <a:chExt cx="2314575" cy="1905000"/>
            </a:xfrm>
            <a:solidFill>
              <a:schemeClr val="bg1"/>
            </a:solidFill>
          </p:grpSpPr>
          <p:sp>
            <p:nvSpPr>
              <p:cNvPr id="36" name="任意多边形: 形状 35">
                <a:extLst>
                  <a:ext uri="{FF2B5EF4-FFF2-40B4-BE49-F238E27FC236}">
                    <a16:creationId xmlns:a16="http://schemas.microsoft.com/office/drawing/2014/main" id="{70CE8B04-78E7-44A3-B645-614E24C52A23}"/>
                  </a:ext>
                </a:extLst>
              </p:cNvPr>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7" name="任意多边形: 形状 36">
                <a:extLst>
                  <a:ext uri="{FF2B5EF4-FFF2-40B4-BE49-F238E27FC236}">
                    <a16:creationId xmlns:a16="http://schemas.microsoft.com/office/drawing/2014/main" id="{30F9E30C-AFD5-4953-B913-AA9A2D095F65}"/>
                  </a:ext>
                </a:extLst>
              </p:cNvPr>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8" name="任意多边形: 形状 37">
                <a:extLst>
                  <a:ext uri="{FF2B5EF4-FFF2-40B4-BE49-F238E27FC236}">
                    <a16:creationId xmlns:a16="http://schemas.microsoft.com/office/drawing/2014/main" id="{BCAED81F-0F3D-4EA8-A684-EE1C8C215B58}"/>
                  </a:ext>
                </a:extLst>
              </p:cNvPr>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grpSp>
        <p:nvGrpSpPr>
          <p:cNvPr id="6" name="组合 5">
            <a:extLst>
              <a:ext uri="{FF2B5EF4-FFF2-40B4-BE49-F238E27FC236}">
                <a16:creationId xmlns:a16="http://schemas.microsoft.com/office/drawing/2014/main" id="{8F3801E2-4FA4-4A7E-8EBF-A6BD69CCF3CB}"/>
              </a:ext>
            </a:extLst>
          </p:cNvPr>
          <p:cNvGrpSpPr/>
          <p:nvPr/>
        </p:nvGrpSpPr>
        <p:grpSpPr>
          <a:xfrm>
            <a:off x="6378796" y="4076085"/>
            <a:ext cx="3989391" cy="1936437"/>
            <a:chOff x="6378796" y="4076085"/>
            <a:chExt cx="3989391" cy="1936437"/>
          </a:xfrm>
        </p:grpSpPr>
        <p:sp>
          <p:nvSpPr>
            <p:cNvPr id="28" name="圆角矩形 42">
              <a:extLst>
                <a:ext uri="{FF2B5EF4-FFF2-40B4-BE49-F238E27FC236}">
                  <a16:creationId xmlns:a16="http://schemas.microsoft.com/office/drawing/2014/main" id="{F51F4741-9EC9-45B3-A800-8EDD7C4C8D81}"/>
                </a:ext>
              </a:extLst>
            </p:cNvPr>
            <p:cNvSpPr/>
            <p:nvPr/>
          </p:nvSpPr>
          <p:spPr>
            <a:xfrm>
              <a:off x="6378796" y="4543062"/>
              <a:ext cx="3989391" cy="1469460"/>
            </a:xfrm>
            <a:prstGeom prst="roundRect">
              <a:avLst/>
            </a:prstGeom>
            <a:noFill/>
            <a:ln w="12700" cap="flat" cmpd="sng" algn="ctr">
              <a:solidFill>
                <a:sysClr val="window" lastClr="FFFFFF">
                  <a:lumMod val="75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9" name="圆角矩形 43">
              <a:extLst>
                <a:ext uri="{FF2B5EF4-FFF2-40B4-BE49-F238E27FC236}">
                  <a16:creationId xmlns:a16="http://schemas.microsoft.com/office/drawing/2014/main" id="{489526E5-B8E5-43DF-A894-2E4B81AC1106}"/>
                </a:ext>
              </a:extLst>
            </p:cNvPr>
            <p:cNvSpPr/>
            <p:nvPr/>
          </p:nvSpPr>
          <p:spPr>
            <a:xfrm>
              <a:off x="6631438" y="4076085"/>
              <a:ext cx="991912" cy="687210"/>
            </a:xfrm>
            <a:prstGeom prst="round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1" name="矩形 30">
              <a:extLst>
                <a:ext uri="{FF2B5EF4-FFF2-40B4-BE49-F238E27FC236}">
                  <a16:creationId xmlns:a16="http://schemas.microsoft.com/office/drawing/2014/main" id="{59277074-410C-4FCB-86B6-BB26542A782E}"/>
                </a:ext>
              </a:extLst>
            </p:cNvPr>
            <p:cNvSpPr/>
            <p:nvPr/>
          </p:nvSpPr>
          <p:spPr>
            <a:xfrm>
              <a:off x="6582791" y="4856417"/>
              <a:ext cx="1723549"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gradFill>
                    <a:gsLst>
                      <a:gs pos="0">
                        <a:schemeClr val="accent2"/>
                      </a:gs>
                      <a:gs pos="100000">
                        <a:schemeClr val="accent1"/>
                      </a:gs>
                    </a:gsLst>
                    <a:lin ang="2700000" scaled="0"/>
                  </a:gradFill>
                  <a:effectLst/>
                  <a:uLnTx/>
                  <a:uFillTx/>
                  <a:latin typeface="思源黑体 CN Bold" panose="020B0800000000000000" pitchFamily="34" charset="-122"/>
                  <a:ea typeface="思源黑体 CN Bold" panose="020B0800000000000000" pitchFamily="34" charset="-122"/>
                  <a:cs typeface="+mn-cs"/>
                </a:rPr>
                <a:t>标题文字添加</a:t>
              </a:r>
            </a:p>
          </p:txBody>
        </p:sp>
        <p:sp>
          <p:nvSpPr>
            <p:cNvPr id="32" name="文本框 16">
              <a:extLst>
                <a:ext uri="{FF2B5EF4-FFF2-40B4-BE49-F238E27FC236}">
                  <a16:creationId xmlns:a16="http://schemas.microsoft.com/office/drawing/2014/main" id="{FF3464BA-5F47-4601-A6E8-AED60F9E26D6}"/>
                </a:ext>
              </a:extLst>
            </p:cNvPr>
            <p:cNvSpPr txBox="1"/>
            <p:nvPr/>
          </p:nvSpPr>
          <p:spPr>
            <a:xfrm>
              <a:off x="6583535" y="5129543"/>
              <a:ext cx="3653060" cy="7752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在这里输入你需要的文本内容在这里输入你需要的文本内容在这里输入你需要的文本内容</a:t>
              </a:r>
            </a:p>
          </p:txBody>
        </p:sp>
        <p:grpSp>
          <p:nvGrpSpPr>
            <p:cNvPr id="39" name="图形 16">
              <a:extLst>
                <a:ext uri="{FF2B5EF4-FFF2-40B4-BE49-F238E27FC236}">
                  <a16:creationId xmlns:a16="http://schemas.microsoft.com/office/drawing/2014/main" id="{583116E6-6F8A-4F48-9F5B-AEE887C226C2}"/>
                </a:ext>
              </a:extLst>
            </p:cNvPr>
            <p:cNvGrpSpPr/>
            <p:nvPr/>
          </p:nvGrpSpPr>
          <p:grpSpPr>
            <a:xfrm>
              <a:off x="6930246" y="4225456"/>
              <a:ext cx="394296" cy="388469"/>
              <a:chOff x="5129212" y="2476500"/>
              <a:chExt cx="1933575" cy="1905000"/>
            </a:xfrm>
            <a:solidFill>
              <a:schemeClr val="bg1"/>
            </a:solidFill>
          </p:grpSpPr>
          <p:sp>
            <p:nvSpPr>
              <p:cNvPr id="41" name="任意多边形: 形状 40">
                <a:extLst>
                  <a:ext uri="{FF2B5EF4-FFF2-40B4-BE49-F238E27FC236}">
                    <a16:creationId xmlns:a16="http://schemas.microsoft.com/office/drawing/2014/main" id="{9DF8A8B9-A8EF-4140-BAD4-4525F49AFF10}"/>
                  </a:ext>
                </a:extLst>
              </p:cNvPr>
              <p:cNvSpPr/>
              <p:nvPr/>
            </p:nvSpPr>
            <p:spPr>
              <a:xfrm>
                <a:off x="6196089" y="3568972"/>
                <a:ext cx="834732" cy="812527"/>
              </a:xfrm>
              <a:custGeom>
                <a:avLst/>
                <a:gdLst>
                  <a:gd name="connsiteX0" fmla="*/ 417323 w 834732"/>
                  <a:gd name="connsiteY0" fmla="*/ 0 h 812527"/>
                  <a:gd name="connsiteX1" fmla="*/ 0 w 834732"/>
                  <a:gd name="connsiteY1" fmla="*/ 406264 h 812527"/>
                  <a:gd name="connsiteX2" fmla="*/ 417323 w 834732"/>
                  <a:gd name="connsiteY2" fmla="*/ 812527 h 812527"/>
                  <a:gd name="connsiteX3" fmla="*/ 834733 w 834732"/>
                  <a:gd name="connsiteY3" fmla="*/ 406264 h 812527"/>
                  <a:gd name="connsiteX4" fmla="*/ 417323 w 834732"/>
                  <a:gd name="connsiteY4" fmla="*/ 0 h 812527"/>
                  <a:gd name="connsiteX5" fmla="*/ 586059 w 834732"/>
                  <a:gd name="connsiteY5" fmla="*/ 445714 h 812527"/>
                  <a:gd name="connsiteX6" fmla="*/ 455269 w 834732"/>
                  <a:gd name="connsiteY6" fmla="*/ 445714 h 812527"/>
                  <a:gd name="connsiteX7" fmla="*/ 455269 w 834732"/>
                  <a:gd name="connsiteY7" fmla="*/ 655925 h 812527"/>
                  <a:gd name="connsiteX8" fmla="*/ 417323 w 834732"/>
                  <a:gd name="connsiteY8" fmla="*/ 682206 h 812527"/>
                  <a:gd name="connsiteX9" fmla="*/ 379376 w 834732"/>
                  <a:gd name="connsiteY9" fmla="*/ 655925 h 812527"/>
                  <a:gd name="connsiteX10" fmla="*/ 379376 w 834732"/>
                  <a:gd name="connsiteY10" fmla="*/ 445714 h 812527"/>
                  <a:gd name="connsiteX11" fmla="*/ 249014 w 834732"/>
                  <a:gd name="connsiteY11" fmla="*/ 445714 h 812527"/>
                  <a:gd name="connsiteX12" fmla="*/ 230865 w 834732"/>
                  <a:gd name="connsiteY12" fmla="*/ 430750 h 812527"/>
                  <a:gd name="connsiteX13" fmla="*/ 399041 w 834732"/>
                  <a:gd name="connsiteY13" fmla="*/ 216685 h 812527"/>
                  <a:gd name="connsiteX14" fmla="*/ 435546 w 834732"/>
                  <a:gd name="connsiteY14" fmla="*/ 216685 h 812527"/>
                  <a:gd name="connsiteX15" fmla="*/ 604116 w 834732"/>
                  <a:gd name="connsiteY15" fmla="*/ 431068 h 812527"/>
                  <a:gd name="connsiteX16" fmla="*/ 586059 w 834732"/>
                  <a:gd name="connsiteY16" fmla="*/ 445714 h 81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4732" h="812527">
                    <a:moveTo>
                      <a:pt x="417323" y="0"/>
                    </a:moveTo>
                    <a:cubicBezTo>
                      <a:pt x="186832" y="0"/>
                      <a:pt x="0" y="181892"/>
                      <a:pt x="0" y="406264"/>
                    </a:cubicBezTo>
                    <a:cubicBezTo>
                      <a:pt x="0" y="630635"/>
                      <a:pt x="186851" y="812527"/>
                      <a:pt x="417323" y="812527"/>
                    </a:cubicBezTo>
                    <a:cubicBezTo>
                      <a:pt x="647794" y="812527"/>
                      <a:pt x="834733" y="630635"/>
                      <a:pt x="834733" y="406264"/>
                    </a:cubicBezTo>
                    <a:cubicBezTo>
                      <a:pt x="834733" y="181892"/>
                      <a:pt x="647813" y="0"/>
                      <a:pt x="417323" y="0"/>
                    </a:cubicBezTo>
                    <a:close/>
                    <a:moveTo>
                      <a:pt x="586059" y="445714"/>
                    </a:moveTo>
                    <a:lnTo>
                      <a:pt x="455269" y="445714"/>
                    </a:lnTo>
                    <a:lnTo>
                      <a:pt x="455269" y="655925"/>
                    </a:lnTo>
                    <a:cubicBezTo>
                      <a:pt x="455269" y="670441"/>
                      <a:pt x="438262" y="682206"/>
                      <a:pt x="417323" y="682206"/>
                    </a:cubicBezTo>
                    <a:cubicBezTo>
                      <a:pt x="396383" y="682206"/>
                      <a:pt x="379376" y="670441"/>
                      <a:pt x="379376" y="655925"/>
                    </a:cubicBezTo>
                    <a:lnTo>
                      <a:pt x="379376" y="445714"/>
                    </a:lnTo>
                    <a:lnTo>
                      <a:pt x="249014" y="445714"/>
                    </a:lnTo>
                    <a:cubicBezTo>
                      <a:pt x="233357" y="445714"/>
                      <a:pt x="221687" y="438232"/>
                      <a:pt x="230865" y="430750"/>
                    </a:cubicBezTo>
                    <a:cubicBezTo>
                      <a:pt x="238208" y="424744"/>
                      <a:pt x="386324" y="226861"/>
                      <a:pt x="399041" y="216685"/>
                    </a:cubicBezTo>
                    <a:cubicBezTo>
                      <a:pt x="407377" y="209969"/>
                      <a:pt x="427136" y="210080"/>
                      <a:pt x="435546" y="216685"/>
                    </a:cubicBezTo>
                    <a:cubicBezTo>
                      <a:pt x="444910" y="224053"/>
                      <a:pt x="593758" y="422350"/>
                      <a:pt x="604116" y="431068"/>
                    </a:cubicBezTo>
                    <a:cubicBezTo>
                      <a:pt x="611701" y="437426"/>
                      <a:pt x="603311" y="445714"/>
                      <a:pt x="586059" y="445714"/>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42" name="任意多边形: 形状 41">
                <a:extLst>
                  <a:ext uri="{FF2B5EF4-FFF2-40B4-BE49-F238E27FC236}">
                    <a16:creationId xmlns:a16="http://schemas.microsoft.com/office/drawing/2014/main" id="{7EBEFBCC-2364-407A-89F8-CC4831C2D47A}"/>
                  </a:ext>
                </a:extLst>
              </p:cNvPr>
              <p:cNvSpPr/>
              <p:nvPr/>
            </p:nvSpPr>
            <p:spPr>
              <a:xfrm>
                <a:off x="5135111" y="2476500"/>
                <a:ext cx="1517369" cy="1813174"/>
              </a:xfrm>
              <a:custGeom>
                <a:avLst/>
                <a:gdLst>
                  <a:gd name="connsiteX0" fmla="*/ 1441625 w 1517369"/>
                  <a:gd name="connsiteY0" fmla="*/ 1024853 h 1813174"/>
                  <a:gd name="connsiteX1" fmla="*/ 1049514 w 1517369"/>
                  <a:gd name="connsiteY1" fmla="*/ 1261346 h 1813174"/>
                  <a:gd name="connsiteX2" fmla="*/ 227588 w 1517369"/>
                  <a:gd name="connsiteY2" fmla="*/ 1261346 h 1813174"/>
                  <a:gd name="connsiteX3" fmla="*/ 151713 w 1517369"/>
                  <a:gd name="connsiteY3" fmla="*/ 1340190 h 1813174"/>
                  <a:gd name="connsiteX4" fmla="*/ 227588 w 1517369"/>
                  <a:gd name="connsiteY4" fmla="*/ 1419013 h 1813174"/>
                  <a:gd name="connsiteX5" fmla="*/ 994017 w 1517369"/>
                  <a:gd name="connsiteY5" fmla="*/ 1419013 h 1813174"/>
                  <a:gd name="connsiteX6" fmla="*/ 986357 w 1517369"/>
                  <a:gd name="connsiteY6" fmla="*/ 1497838 h 1813174"/>
                  <a:gd name="connsiteX7" fmla="*/ 1104505 w 1517369"/>
                  <a:gd name="connsiteY7" fmla="*/ 1813175 h 1813174"/>
                  <a:gd name="connsiteX8" fmla="*/ 151713 w 1517369"/>
                  <a:gd name="connsiteY8" fmla="*/ 1813175 h 1813174"/>
                  <a:gd name="connsiteX9" fmla="*/ 0 w 1517369"/>
                  <a:gd name="connsiteY9" fmla="*/ 1655506 h 1813174"/>
                  <a:gd name="connsiteX10" fmla="*/ 0 w 1517369"/>
                  <a:gd name="connsiteY10" fmla="*/ 157668 h 1813174"/>
                  <a:gd name="connsiteX11" fmla="*/ 151713 w 1517369"/>
                  <a:gd name="connsiteY11" fmla="*/ 0 h 1813174"/>
                  <a:gd name="connsiteX12" fmla="*/ 1365657 w 1517369"/>
                  <a:gd name="connsiteY12" fmla="*/ 0 h 1813174"/>
                  <a:gd name="connsiteX13" fmla="*/ 1517370 w 1517369"/>
                  <a:gd name="connsiteY13" fmla="*/ 157668 h 1813174"/>
                  <a:gd name="connsiteX14" fmla="*/ 1517370 w 1517369"/>
                  <a:gd name="connsiteY14" fmla="*/ 1032821 h 1813174"/>
                  <a:gd name="connsiteX15" fmla="*/ 1441625 w 1517369"/>
                  <a:gd name="connsiteY15" fmla="*/ 1024853 h 1813174"/>
                  <a:gd name="connsiteX16" fmla="*/ 227588 w 1517369"/>
                  <a:gd name="connsiteY16" fmla="*/ 1103696 h 1813174"/>
                  <a:gd name="connsiteX17" fmla="*/ 834607 w 1517369"/>
                  <a:gd name="connsiteY17" fmla="*/ 1103696 h 1813174"/>
                  <a:gd name="connsiteX18" fmla="*/ 910482 w 1517369"/>
                  <a:gd name="connsiteY18" fmla="*/ 1024853 h 1813174"/>
                  <a:gd name="connsiteX19" fmla="*/ 834607 w 1517369"/>
                  <a:gd name="connsiteY19" fmla="*/ 946009 h 1813174"/>
                  <a:gd name="connsiteX20" fmla="*/ 227588 w 1517369"/>
                  <a:gd name="connsiteY20" fmla="*/ 946009 h 1813174"/>
                  <a:gd name="connsiteX21" fmla="*/ 151713 w 1517369"/>
                  <a:gd name="connsiteY21" fmla="*/ 1024853 h 1813174"/>
                  <a:gd name="connsiteX22" fmla="*/ 227588 w 1517369"/>
                  <a:gd name="connsiteY22" fmla="*/ 1103696 h 1813174"/>
                  <a:gd name="connsiteX23" fmla="*/ 606982 w 1517369"/>
                  <a:gd name="connsiteY23" fmla="*/ 315356 h 1813174"/>
                  <a:gd name="connsiteX24" fmla="*/ 227588 w 1517369"/>
                  <a:gd name="connsiteY24" fmla="*/ 315356 h 1813174"/>
                  <a:gd name="connsiteX25" fmla="*/ 151713 w 1517369"/>
                  <a:gd name="connsiteY25" fmla="*/ 394181 h 1813174"/>
                  <a:gd name="connsiteX26" fmla="*/ 227588 w 1517369"/>
                  <a:gd name="connsiteY26" fmla="*/ 473043 h 1813174"/>
                  <a:gd name="connsiteX27" fmla="*/ 606982 w 1517369"/>
                  <a:gd name="connsiteY27" fmla="*/ 473043 h 1813174"/>
                  <a:gd name="connsiteX28" fmla="*/ 682857 w 1517369"/>
                  <a:gd name="connsiteY28" fmla="*/ 394199 h 1813174"/>
                  <a:gd name="connsiteX29" fmla="*/ 606982 w 1517369"/>
                  <a:gd name="connsiteY29" fmla="*/ 315356 h 1813174"/>
                  <a:gd name="connsiteX30" fmla="*/ 986357 w 1517369"/>
                  <a:gd name="connsiteY30" fmla="*/ 630691 h 1813174"/>
                  <a:gd name="connsiteX31" fmla="*/ 227588 w 1517369"/>
                  <a:gd name="connsiteY31" fmla="*/ 630691 h 1813174"/>
                  <a:gd name="connsiteX32" fmla="*/ 151713 w 1517369"/>
                  <a:gd name="connsiteY32" fmla="*/ 709534 h 1813174"/>
                  <a:gd name="connsiteX33" fmla="*/ 227588 w 1517369"/>
                  <a:gd name="connsiteY33" fmla="*/ 788359 h 1813174"/>
                  <a:gd name="connsiteX34" fmla="*/ 986357 w 1517369"/>
                  <a:gd name="connsiteY34" fmla="*/ 788359 h 1813174"/>
                  <a:gd name="connsiteX35" fmla="*/ 1062233 w 1517369"/>
                  <a:gd name="connsiteY35" fmla="*/ 709534 h 1813174"/>
                  <a:gd name="connsiteX36" fmla="*/ 986357 w 1517369"/>
                  <a:gd name="connsiteY36" fmla="*/ 630691 h 181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17369" h="1813174">
                    <a:moveTo>
                      <a:pt x="1441625" y="1024853"/>
                    </a:moveTo>
                    <a:cubicBezTo>
                      <a:pt x="1273544" y="1024853"/>
                      <a:pt x="1128367" y="1120568"/>
                      <a:pt x="1049514" y="1261346"/>
                    </a:cubicBezTo>
                    <a:lnTo>
                      <a:pt x="227588" y="1261346"/>
                    </a:lnTo>
                    <a:cubicBezTo>
                      <a:pt x="185688" y="1261346"/>
                      <a:pt x="151713" y="1296643"/>
                      <a:pt x="151713" y="1340190"/>
                    </a:cubicBezTo>
                    <a:cubicBezTo>
                      <a:pt x="151713" y="1383735"/>
                      <a:pt x="185688" y="1419013"/>
                      <a:pt x="227588" y="1419013"/>
                    </a:cubicBezTo>
                    <a:lnTo>
                      <a:pt x="994017" y="1419013"/>
                    </a:lnTo>
                    <a:cubicBezTo>
                      <a:pt x="989841" y="1444771"/>
                      <a:pt x="986357" y="1470846"/>
                      <a:pt x="986357" y="1497838"/>
                    </a:cubicBezTo>
                    <a:cubicBezTo>
                      <a:pt x="986331" y="1613749"/>
                      <a:pt x="1028296" y="1725753"/>
                      <a:pt x="1104505" y="1813175"/>
                    </a:cubicBezTo>
                    <a:lnTo>
                      <a:pt x="151713" y="1813175"/>
                    </a:lnTo>
                    <a:cubicBezTo>
                      <a:pt x="67915" y="1813175"/>
                      <a:pt x="0" y="1742580"/>
                      <a:pt x="0" y="1655506"/>
                    </a:cubicBezTo>
                    <a:lnTo>
                      <a:pt x="0" y="157668"/>
                    </a:lnTo>
                    <a:cubicBezTo>
                      <a:pt x="0" y="70594"/>
                      <a:pt x="67952" y="0"/>
                      <a:pt x="151713" y="0"/>
                    </a:cubicBezTo>
                    <a:lnTo>
                      <a:pt x="1365657" y="0"/>
                    </a:lnTo>
                    <a:cubicBezTo>
                      <a:pt x="1449473" y="0"/>
                      <a:pt x="1517370" y="70594"/>
                      <a:pt x="1517370" y="157668"/>
                    </a:cubicBezTo>
                    <a:lnTo>
                      <a:pt x="1517370" y="1032821"/>
                    </a:lnTo>
                    <a:cubicBezTo>
                      <a:pt x="1492703" y="1028464"/>
                      <a:pt x="1467624" y="1024853"/>
                      <a:pt x="1441625" y="1024853"/>
                    </a:cubicBezTo>
                    <a:close/>
                    <a:moveTo>
                      <a:pt x="227588" y="1103696"/>
                    </a:moveTo>
                    <a:lnTo>
                      <a:pt x="834607" y="1103696"/>
                    </a:lnTo>
                    <a:cubicBezTo>
                      <a:pt x="876505" y="1103696"/>
                      <a:pt x="910482" y="1068398"/>
                      <a:pt x="910482" y="1024853"/>
                    </a:cubicBezTo>
                    <a:cubicBezTo>
                      <a:pt x="910482" y="981306"/>
                      <a:pt x="876505" y="946009"/>
                      <a:pt x="834607" y="946009"/>
                    </a:cubicBezTo>
                    <a:lnTo>
                      <a:pt x="227588" y="946009"/>
                    </a:lnTo>
                    <a:cubicBezTo>
                      <a:pt x="185688" y="946009"/>
                      <a:pt x="151713" y="981306"/>
                      <a:pt x="151713" y="1024853"/>
                    </a:cubicBezTo>
                    <a:cubicBezTo>
                      <a:pt x="151713" y="1068398"/>
                      <a:pt x="185669" y="1103696"/>
                      <a:pt x="227588" y="1103696"/>
                    </a:cubicBezTo>
                    <a:close/>
                    <a:moveTo>
                      <a:pt x="606982" y="315356"/>
                    </a:moveTo>
                    <a:lnTo>
                      <a:pt x="227588" y="315356"/>
                    </a:lnTo>
                    <a:cubicBezTo>
                      <a:pt x="185688" y="315356"/>
                      <a:pt x="151713" y="350652"/>
                      <a:pt x="151713" y="394181"/>
                    </a:cubicBezTo>
                    <a:cubicBezTo>
                      <a:pt x="151713" y="437707"/>
                      <a:pt x="185669" y="473043"/>
                      <a:pt x="227588" y="473043"/>
                    </a:cubicBezTo>
                    <a:lnTo>
                      <a:pt x="606982" y="473043"/>
                    </a:lnTo>
                    <a:cubicBezTo>
                      <a:pt x="648900" y="473043"/>
                      <a:pt x="682857" y="437744"/>
                      <a:pt x="682857" y="394199"/>
                    </a:cubicBezTo>
                    <a:cubicBezTo>
                      <a:pt x="682857" y="350652"/>
                      <a:pt x="648880" y="315356"/>
                      <a:pt x="606982" y="315356"/>
                    </a:cubicBezTo>
                    <a:close/>
                    <a:moveTo>
                      <a:pt x="986357" y="630691"/>
                    </a:moveTo>
                    <a:lnTo>
                      <a:pt x="227588" y="630691"/>
                    </a:lnTo>
                    <a:cubicBezTo>
                      <a:pt x="185688" y="630691"/>
                      <a:pt x="151713" y="665989"/>
                      <a:pt x="151713" y="709534"/>
                    </a:cubicBezTo>
                    <a:cubicBezTo>
                      <a:pt x="151713" y="753082"/>
                      <a:pt x="185688" y="788359"/>
                      <a:pt x="227588" y="788359"/>
                    </a:cubicBezTo>
                    <a:lnTo>
                      <a:pt x="986357" y="788359"/>
                    </a:lnTo>
                    <a:cubicBezTo>
                      <a:pt x="1028255" y="788359"/>
                      <a:pt x="1062233" y="753063"/>
                      <a:pt x="1062233" y="709534"/>
                    </a:cubicBezTo>
                    <a:cubicBezTo>
                      <a:pt x="1062233" y="666008"/>
                      <a:pt x="1028274" y="630691"/>
                      <a:pt x="986357" y="630691"/>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115876701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3D0C80C8-B8B9-4D22-817F-88F69A5C7E43}"/>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45" name="图片 44" descr="图片包含 室内, 建筑, 长凳, 木&#10;&#10;描述已自动生成">
            <a:extLst>
              <a:ext uri="{FF2B5EF4-FFF2-40B4-BE49-F238E27FC236}">
                <a16:creationId xmlns:a16="http://schemas.microsoft.com/office/drawing/2014/main" id="{AB64644F-6D4A-4FEC-AFB0-0566F3C5F5D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328A7DEB-45D9-4910-8264-17EDF0EA119E}"/>
              </a:ext>
            </a:extLst>
          </p:cNvPr>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矩形 5">
            <a:extLst>
              <a:ext uri="{FF2B5EF4-FFF2-40B4-BE49-F238E27FC236}">
                <a16:creationId xmlns:a16="http://schemas.microsoft.com/office/drawing/2014/main" id="{4B8DA678-02D3-49C8-B427-0142314C35BD}"/>
              </a:ext>
            </a:extLst>
          </p:cNvPr>
          <p:cNvSpPr/>
          <p:nvPr/>
        </p:nvSpPr>
        <p:spPr>
          <a:xfrm flipH="1">
            <a:off x="6702048" y="0"/>
            <a:ext cx="3689228" cy="68580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矩形 6">
            <a:extLst>
              <a:ext uri="{FF2B5EF4-FFF2-40B4-BE49-F238E27FC236}">
                <a16:creationId xmlns:a16="http://schemas.microsoft.com/office/drawing/2014/main" id="{29249886-3E98-4304-8CF0-A2AAC49B242F}"/>
              </a:ext>
            </a:extLst>
          </p:cNvPr>
          <p:cNvSpPr/>
          <p:nvPr/>
        </p:nvSpPr>
        <p:spPr>
          <a:xfrm flipH="1">
            <a:off x="-1" y="1373956"/>
            <a:ext cx="11075941" cy="4110087"/>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sp>
        <p:nvSpPr>
          <p:cNvPr id="13" name="矩形 12">
            <a:extLst>
              <a:ext uri="{FF2B5EF4-FFF2-40B4-BE49-F238E27FC236}">
                <a16:creationId xmlns:a16="http://schemas.microsoft.com/office/drawing/2014/main" id="{99DA1835-1F9D-4212-82A4-989493DE53F1}"/>
              </a:ext>
            </a:extLst>
          </p:cNvPr>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14" name="直接连接符 13">
            <a:extLst>
              <a:ext uri="{FF2B5EF4-FFF2-40B4-BE49-F238E27FC236}">
                <a16:creationId xmlns:a16="http://schemas.microsoft.com/office/drawing/2014/main" id="{02254F0D-D01C-495D-9365-AF0DF13A3912}"/>
              </a:ext>
            </a:extLst>
          </p:cNvPr>
          <p:cNvCxnSpPr>
            <a:cxnSpLocks/>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93951C3-02CC-4213-8459-8F813F2A70BB}"/>
              </a:ext>
            </a:extLst>
          </p:cNvPr>
          <p:cNvCxnSpPr>
            <a:cxnSpLocks/>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B86EA3C1-F36F-4A6D-9107-B9F13E33DFAF}"/>
              </a:ext>
            </a:extLst>
          </p:cNvPr>
          <p:cNvGrpSpPr/>
          <p:nvPr/>
        </p:nvGrpSpPr>
        <p:grpSpPr>
          <a:xfrm>
            <a:off x="0" y="1765490"/>
            <a:ext cx="5321355" cy="3043460"/>
            <a:chOff x="0" y="1765490"/>
            <a:chExt cx="5321355" cy="3043460"/>
          </a:xfrm>
        </p:grpSpPr>
        <p:sp>
          <p:nvSpPr>
            <p:cNvPr id="20" name="文本框 19">
              <a:extLst>
                <a:ext uri="{FF2B5EF4-FFF2-40B4-BE49-F238E27FC236}">
                  <a16:creationId xmlns:a16="http://schemas.microsoft.com/office/drawing/2014/main" id="{67D6FCAD-E7B2-4AD3-B500-E07816F90CDF}"/>
                </a:ext>
              </a:extLst>
            </p:cNvPr>
            <p:cNvSpPr txBox="1"/>
            <p:nvPr/>
          </p:nvSpPr>
          <p:spPr>
            <a:xfrm>
              <a:off x="1376529" y="3352093"/>
              <a:ext cx="3944826" cy="1015663"/>
            </a:xfrm>
            <a:prstGeom prst="rect">
              <a:avLst/>
            </a:prstGeom>
            <a:noFill/>
          </p:spPr>
          <p:txBody>
            <a:bodyPr wrap="square" rtlCol="0">
              <a:spAutoFit/>
            </a:bodyPr>
            <a:lstStyle/>
            <a:p>
              <a:r>
                <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rPr>
                <a:t>关键论点</a:t>
              </a:r>
            </a:p>
          </p:txBody>
        </p:sp>
        <p:sp>
          <p:nvSpPr>
            <p:cNvPr id="21" name="文本框 20">
              <a:extLst>
                <a:ext uri="{FF2B5EF4-FFF2-40B4-BE49-F238E27FC236}">
                  <a16:creationId xmlns:a16="http://schemas.microsoft.com/office/drawing/2014/main" id="{2A948D48-90F6-44DB-9621-14F5A685BD39}"/>
                </a:ext>
              </a:extLst>
            </p:cNvPr>
            <p:cNvSpPr txBox="1"/>
            <p:nvPr/>
          </p:nvSpPr>
          <p:spPr>
            <a:xfrm>
              <a:off x="1434248" y="4501173"/>
              <a:ext cx="3887107" cy="307777"/>
            </a:xfrm>
            <a:prstGeom prst="rect">
              <a:avLst/>
            </a:prstGeom>
            <a:noFill/>
          </p:spPr>
          <p:txBody>
            <a:bodyPr wrap="square" rtlCol="0">
              <a:spAutoFit/>
              <a:scene3d>
                <a:camera prst="orthographicFront"/>
                <a:lightRig rig="threePt" dir="t"/>
              </a:scene3d>
              <a:sp3d contourW="12700"/>
            </a:bodyPr>
            <a:lstStyle/>
            <a:p>
              <a:pPr algn="dist"/>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KEY POINTS</a:t>
              </a:r>
            </a:p>
          </p:txBody>
        </p:sp>
        <p:sp>
          <p:nvSpPr>
            <p:cNvPr id="22" name="矩形 21">
              <a:extLst>
                <a:ext uri="{FF2B5EF4-FFF2-40B4-BE49-F238E27FC236}">
                  <a16:creationId xmlns:a16="http://schemas.microsoft.com/office/drawing/2014/main" id="{D0589ED0-20BF-4B22-8017-D2B2A711DC75}"/>
                </a:ext>
              </a:extLst>
            </p:cNvPr>
            <p:cNvSpPr/>
            <p:nvPr/>
          </p:nvSpPr>
          <p:spPr>
            <a:xfrm flipH="1">
              <a:off x="0" y="2930776"/>
              <a:ext cx="4427481" cy="16746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3" name="文本框 22">
              <a:extLst>
                <a:ext uri="{FF2B5EF4-FFF2-40B4-BE49-F238E27FC236}">
                  <a16:creationId xmlns:a16="http://schemas.microsoft.com/office/drawing/2014/main" id="{FFDF4925-A201-4631-A47E-84AD973EBBC2}"/>
                </a:ext>
              </a:extLst>
            </p:cNvPr>
            <p:cNvSpPr txBox="1"/>
            <p:nvPr/>
          </p:nvSpPr>
          <p:spPr>
            <a:xfrm>
              <a:off x="1432840" y="1765490"/>
              <a:ext cx="3164560" cy="1107996"/>
            </a:xfrm>
            <a:prstGeom prst="rect">
              <a:avLst/>
            </a:prstGeom>
            <a:noFill/>
          </p:spPr>
          <p:txBody>
            <a:bodyPr wrap="square" rtlCol="0">
              <a:spAutoFit/>
            </a:bodyPr>
            <a:lstStyle>
              <a:defPPr>
                <a:defRPr lang="zh-CN"/>
              </a:defPPr>
              <a:lvl1pPr>
                <a:defRPr sz="720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defRPr>
              </a:lvl1pPr>
            </a:lstStyle>
            <a:p>
              <a:r>
                <a:rPr lang="en-US" altLang="zh-CN" sz="6600" dirty="0"/>
                <a:t>PART.03</a:t>
              </a:r>
            </a:p>
          </p:txBody>
        </p:sp>
      </p:grpSp>
      <p:pic>
        <p:nvPicPr>
          <p:cNvPr id="17" name="图片 16" descr="图片包含 室内, 建筑, 长凳, 木&#10;&#10;描述已自动生成">
            <a:extLst>
              <a:ext uri="{FF2B5EF4-FFF2-40B4-BE49-F238E27FC236}">
                <a16:creationId xmlns:a16="http://schemas.microsoft.com/office/drawing/2014/main" id="{67D5CB1A-8980-4393-ACBB-4B9E5E7C4B9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7417" y="1677971"/>
            <a:ext cx="4218495" cy="3502058"/>
          </a:xfrm>
          <a:custGeom>
            <a:avLst/>
            <a:gdLst>
              <a:gd name="connsiteX0" fmla="*/ 0 w 4218495"/>
              <a:gd name="connsiteY0" fmla="*/ 0 h 3502058"/>
              <a:gd name="connsiteX1" fmla="*/ 4218495 w 4218495"/>
              <a:gd name="connsiteY1" fmla="*/ 0 h 3502058"/>
              <a:gd name="connsiteX2" fmla="*/ 4218495 w 4218495"/>
              <a:gd name="connsiteY2" fmla="*/ 3502058 h 3502058"/>
              <a:gd name="connsiteX3" fmla="*/ 0 w 4218495"/>
              <a:gd name="connsiteY3" fmla="*/ 3502058 h 3502058"/>
            </a:gdLst>
            <a:ahLst/>
            <a:cxnLst>
              <a:cxn ang="0">
                <a:pos x="connsiteX0" y="connsiteY0"/>
              </a:cxn>
              <a:cxn ang="0">
                <a:pos x="connsiteX1" y="connsiteY1"/>
              </a:cxn>
              <a:cxn ang="0">
                <a:pos x="connsiteX2" y="connsiteY2"/>
              </a:cxn>
              <a:cxn ang="0">
                <a:pos x="connsiteX3" y="connsiteY3"/>
              </a:cxn>
            </a:cxnLst>
            <a:rect l="l" t="t" r="r" b="b"/>
            <a:pathLst>
              <a:path w="4218495" h="3502058">
                <a:moveTo>
                  <a:pt x="0" y="0"/>
                </a:moveTo>
                <a:lnTo>
                  <a:pt x="4218495" y="0"/>
                </a:lnTo>
                <a:lnTo>
                  <a:pt x="4218495" y="3502058"/>
                </a:lnTo>
                <a:lnTo>
                  <a:pt x="0" y="3502058"/>
                </a:lnTo>
                <a:close/>
              </a:path>
            </a:pathLst>
          </a:custGeom>
          <a:ln>
            <a:solidFill>
              <a:srgbClr val="06AEF0"/>
            </a:solidFill>
          </a:ln>
        </p:spPr>
      </p:pic>
    </p:spTree>
    <p:extLst>
      <p:ext uri="{BB962C8B-B14F-4D97-AF65-F5344CB8AC3E}">
        <p14:creationId xmlns:p14="http://schemas.microsoft.com/office/powerpoint/2010/main" val="337126418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C81CE48B-6160-4AD7-AF19-F4D65F3DA7EB}"/>
              </a:ext>
            </a:extLst>
          </p:cNvPr>
          <p:cNvGrpSpPr/>
          <p:nvPr/>
        </p:nvGrpSpPr>
        <p:grpSpPr>
          <a:xfrm>
            <a:off x="0" y="0"/>
            <a:ext cx="3919562" cy="1258861"/>
            <a:chOff x="0" y="0"/>
            <a:chExt cx="3919562" cy="1258861"/>
          </a:xfrm>
        </p:grpSpPr>
        <p:pic>
          <p:nvPicPr>
            <p:cNvPr id="68" name="图片 67">
              <a:extLst>
                <a:ext uri="{FF2B5EF4-FFF2-40B4-BE49-F238E27FC236}">
                  <a16:creationId xmlns:a16="http://schemas.microsoft.com/office/drawing/2014/main" id="{F4B23641-F578-4D7C-9963-EF4D6D5DBDC8}"/>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8" name="图片 7" descr="图片包含 室内, 建筑, 长凳, 木&#10;&#10;描述已自动生成">
              <a:extLst>
                <a:ext uri="{FF2B5EF4-FFF2-40B4-BE49-F238E27FC236}">
                  <a16:creationId xmlns:a16="http://schemas.microsoft.com/office/drawing/2014/main" id="{00AAF213-957C-4D81-865F-6F161AA291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a:extLst>
                <a:ext uri="{FF2B5EF4-FFF2-40B4-BE49-F238E27FC236}">
                  <a16:creationId xmlns:a16="http://schemas.microsoft.com/office/drawing/2014/main" id="{DDB3A1EA-EB06-4B23-95DB-23CDF17849B4}"/>
                </a:ext>
              </a:extLst>
            </p:cNvPr>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a:extLst>
                <a:ext uri="{FF2B5EF4-FFF2-40B4-BE49-F238E27FC236}">
                  <a16:creationId xmlns:a16="http://schemas.microsoft.com/office/drawing/2014/main" id="{A7CD03DC-D306-4914-B5FB-72EAD9A16E60}"/>
                </a:ext>
              </a:extLst>
            </p:cNvPr>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a:extLst>
                <a:ext uri="{FF2B5EF4-FFF2-40B4-BE49-F238E27FC236}">
                  <a16:creationId xmlns:a16="http://schemas.microsoft.com/office/drawing/2014/main" id="{6EAD7B22-8FF2-42CD-88E1-14305C37E476}"/>
                </a:ext>
              </a:extLst>
            </p:cNvPr>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5C3CFF73-CE45-41B3-9544-91B96A82C55B}"/>
                </a:ext>
              </a:extLst>
            </p:cNvPr>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关键论点</a:t>
              </a:r>
            </a:p>
          </p:txBody>
        </p:sp>
        <p:sp>
          <p:nvSpPr>
            <p:cNvPr id="52" name="文本框 51">
              <a:extLst>
                <a:ext uri="{FF2B5EF4-FFF2-40B4-BE49-F238E27FC236}">
                  <a16:creationId xmlns:a16="http://schemas.microsoft.com/office/drawing/2014/main" id="{FF27EA76-6479-452C-A753-3C349C7AD789}"/>
                </a:ext>
              </a:extLst>
            </p:cNvPr>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KEY POINTS</a:t>
              </a:r>
            </a:p>
          </p:txBody>
        </p:sp>
      </p:grpSp>
      <p:grpSp>
        <p:nvGrpSpPr>
          <p:cNvPr id="26" name="组合 25">
            <a:extLst>
              <a:ext uri="{FF2B5EF4-FFF2-40B4-BE49-F238E27FC236}">
                <a16:creationId xmlns:a16="http://schemas.microsoft.com/office/drawing/2014/main" id="{3C1B3A30-98BD-4E4F-933F-21C049CD0C52}"/>
              </a:ext>
            </a:extLst>
          </p:cNvPr>
          <p:cNvGrpSpPr/>
          <p:nvPr/>
        </p:nvGrpSpPr>
        <p:grpSpPr>
          <a:xfrm>
            <a:off x="7220498" y="1927647"/>
            <a:ext cx="3803102" cy="1086162"/>
            <a:chOff x="7220498" y="1927647"/>
            <a:chExt cx="3803102" cy="1086162"/>
          </a:xfrm>
        </p:grpSpPr>
        <p:sp>
          <p:nvSpPr>
            <p:cNvPr id="16" name="矩形 15">
              <a:extLst>
                <a:ext uri="{FF2B5EF4-FFF2-40B4-BE49-F238E27FC236}">
                  <a16:creationId xmlns:a16="http://schemas.microsoft.com/office/drawing/2014/main" id="{B688EA31-9601-48C6-A254-48EF7165F94D}"/>
                </a:ext>
              </a:extLst>
            </p:cNvPr>
            <p:cNvSpPr/>
            <p:nvPr/>
          </p:nvSpPr>
          <p:spPr>
            <a:xfrm>
              <a:off x="7220498" y="1927647"/>
              <a:ext cx="2040739" cy="509948"/>
            </a:xfrm>
            <a:prstGeom prst="rect">
              <a:avLst/>
            </a:prstGeom>
          </p:spPr>
          <p:txBody>
            <a:bodyPr wrap="square">
              <a:spAutoFit/>
              <a:scene3d>
                <a:camera prst="orthographicFront"/>
                <a:lightRig rig="threePt" dir="t"/>
              </a:scene3d>
              <a:sp3d contourW="12700"/>
            </a:bodyPr>
            <a:lstStyle/>
            <a:p>
              <a:pPr algn="just" defTabSz="457200">
                <a:lnSpc>
                  <a:spcPct val="120000"/>
                </a:lnSpc>
              </a:pPr>
              <a:r>
                <a:rPr lang="zh-CN" altLang="en-US" sz="24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rPr>
                <a:t>标题文字添加</a:t>
              </a:r>
            </a:p>
          </p:txBody>
        </p:sp>
        <p:sp>
          <p:nvSpPr>
            <p:cNvPr id="17" name="文本框 16">
              <a:extLst>
                <a:ext uri="{FF2B5EF4-FFF2-40B4-BE49-F238E27FC236}">
                  <a16:creationId xmlns:a16="http://schemas.microsoft.com/office/drawing/2014/main" id="{D8773920-836D-4EE6-AA71-9F2E6DE0E2C0}"/>
                </a:ext>
              </a:extLst>
            </p:cNvPr>
            <p:cNvSpPr txBox="1"/>
            <p:nvPr/>
          </p:nvSpPr>
          <p:spPr>
            <a:xfrm>
              <a:off x="7220498" y="2396204"/>
              <a:ext cx="3803102" cy="61760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grpSp>
      <p:grpSp>
        <p:nvGrpSpPr>
          <p:cNvPr id="27" name="组合 26">
            <a:extLst>
              <a:ext uri="{FF2B5EF4-FFF2-40B4-BE49-F238E27FC236}">
                <a16:creationId xmlns:a16="http://schemas.microsoft.com/office/drawing/2014/main" id="{E88F9456-E98D-4DBB-83B0-6CD133458B8A}"/>
              </a:ext>
            </a:extLst>
          </p:cNvPr>
          <p:cNvGrpSpPr/>
          <p:nvPr/>
        </p:nvGrpSpPr>
        <p:grpSpPr>
          <a:xfrm>
            <a:off x="7220498" y="3390907"/>
            <a:ext cx="3803102" cy="1086162"/>
            <a:chOff x="7220498" y="3390907"/>
            <a:chExt cx="3803102" cy="1086162"/>
          </a:xfrm>
        </p:grpSpPr>
        <p:sp>
          <p:nvSpPr>
            <p:cNvPr id="20" name="矩形 19">
              <a:extLst>
                <a:ext uri="{FF2B5EF4-FFF2-40B4-BE49-F238E27FC236}">
                  <a16:creationId xmlns:a16="http://schemas.microsoft.com/office/drawing/2014/main" id="{6000FF8F-5010-4CFD-BB83-62479CF76664}"/>
                </a:ext>
              </a:extLst>
            </p:cNvPr>
            <p:cNvSpPr/>
            <p:nvPr/>
          </p:nvSpPr>
          <p:spPr>
            <a:xfrm>
              <a:off x="7220498" y="3390907"/>
              <a:ext cx="2040739" cy="509948"/>
            </a:xfrm>
            <a:prstGeom prst="rect">
              <a:avLst/>
            </a:prstGeom>
          </p:spPr>
          <p:txBody>
            <a:bodyPr wrap="square">
              <a:spAutoFit/>
              <a:scene3d>
                <a:camera prst="orthographicFront"/>
                <a:lightRig rig="threePt" dir="t"/>
              </a:scene3d>
              <a:sp3d contourW="12700"/>
            </a:bodyPr>
            <a:lstStyle/>
            <a:p>
              <a:pPr algn="just" defTabSz="457200">
                <a:lnSpc>
                  <a:spcPct val="120000"/>
                </a:lnSpc>
              </a:pP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21" name="文本框 20">
              <a:extLst>
                <a:ext uri="{FF2B5EF4-FFF2-40B4-BE49-F238E27FC236}">
                  <a16:creationId xmlns:a16="http://schemas.microsoft.com/office/drawing/2014/main" id="{C8342707-4E80-474E-A8D7-9A896C94B1DB}"/>
                </a:ext>
              </a:extLst>
            </p:cNvPr>
            <p:cNvSpPr txBox="1"/>
            <p:nvPr/>
          </p:nvSpPr>
          <p:spPr>
            <a:xfrm>
              <a:off x="7220498" y="3859464"/>
              <a:ext cx="3803102" cy="617605"/>
            </a:xfrm>
            <a:prstGeom prst="rect">
              <a:avLst/>
            </a:prstGeom>
            <a:noFill/>
          </p:spPr>
          <p:txBody>
            <a:bodyPr wrap="square" rtlCol="0">
              <a:spAutoFit/>
              <a:scene3d>
                <a:camera prst="orthographicFront"/>
                <a:lightRig rig="threePt" dir="t"/>
              </a:scene3d>
              <a:sp3d contourW="12700"/>
            </a:bodyPr>
            <a:lstStyle/>
            <a:p>
              <a:pPr lvl="0" algn="just"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grpSp>
      <p:grpSp>
        <p:nvGrpSpPr>
          <p:cNvPr id="28" name="组合 27">
            <a:extLst>
              <a:ext uri="{FF2B5EF4-FFF2-40B4-BE49-F238E27FC236}">
                <a16:creationId xmlns:a16="http://schemas.microsoft.com/office/drawing/2014/main" id="{888BC3E7-1679-4A08-AAC8-16B395EAE9D5}"/>
              </a:ext>
            </a:extLst>
          </p:cNvPr>
          <p:cNvGrpSpPr/>
          <p:nvPr/>
        </p:nvGrpSpPr>
        <p:grpSpPr>
          <a:xfrm>
            <a:off x="7220498" y="4854166"/>
            <a:ext cx="3803102" cy="1086162"/>
            <a:chOff x="7220498" y="4854166"/>
            <a:chExt cx="3803102" cy="1086162"/>
          </a:xfrm>
        </p:grpSpPr>
        <p:sp>
          <p:nvSpPr>
            <p:cNvPr id="24" name="矩形 23">
              <a:extLst>
                <a:ext uri="{FF2B5EF4-FFF2-40B4-BE49-F238E27FC236}">
                  <a16:creationId xmlns:a16="http://schemas.microsoft.com/office/drawing/2014/main" id="{38BCC3BA-1C0B-48F7-AAC1-254CA25FDD35}"/>
                </a:ext>
              </a:extLst>
            </p:cNvPr>
            <p:cNvSpPr/>
            <p:nvPr/>
          </p:nvSpPr>
          <p:spPr>
            <a:xfrm>
              <a:off x="7220498" y="4854166"/>
              <a:ext cx="2040739" cy="509948"/>
            </a:xfrm>
            <a:prstGeom prst="rect">
              <a:avLst/>
            </a:prstGeom>
          </p:spPr>
          <p:txBody>
            <a:bodyPr wrap="square">
              <a:spAutoFit/>
              <a:scene3d>
                <a:camera prst="orthographicFront"/>
                <a:lightRig rig="threePt" dir="t"/>
              </a:scene3d>
              <a:sp3d contourW="12700"/>
            </a:bodyPr>
            <a:lstStyle/>
            <a:p>
              <a:pPr algn="just" defTabSz="457200">
                <a:lnSpc>
                  <a:spcPct val="120000"/>
                </a:lnSpc>
              </a:pPr>
              <a:r>
                <a:rPr lang="zh-CN" altLang="en-US" sz="24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rPr>
                <a:t>标题文字添加</a:t>
              </a:r>
            </a:p>
          </p:txBody>
        </p:sp>
        <p:sp>
          <p:nvSpPr>
            <p:cNvPr id="25" name="文本框 24">
              <a:extLst>
                <a:ext uri="{FF2B5EF4-FFF2-40B4-BE49-F238E27FC236}">
                  <a16:creationId xmlns:a16="http://schemas.microsoft.com/office/drawing/2014/main" id="{8AC30687-E43D-4029-A52A-2B9B9E1822F2}"/>
                </a:ext>
              </a:extLst>
            </p:cNvPr>
            <p:cNvSpPr txBox="1"/>
            <p:nvPr/>
          </p:nvSpPr>
          <p:spPr>
            <a:xfrm>
              <a:off x="7220498" y="5322723"/>
              <a:ext cx="3803102" cy="617605"/>
            </a:xfrm>
            <a:prstGeom prst="rect">
              <a:avLst/>
            </a:prstGeom>
            <a:noFill/>
          </p:spPr>
          <p:txBody>
            <a:bodyPr wrap="square" rtlCol="0">
              <a:spAutoFit/>
              <a:scene3d>
                <a:camera prst="orthographicFront"/>
                <a:lightRig rig="threePt" dir="t"/>
              </a:scene3d>
              <a:sp3d contourW="12700"/>
            </a:bodyPr>
            <a:lstStyle/>
            <a:p>
              <a:pPr lvl="0" algn="just"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grpSp>
      <p:grpSp>
        <p:nvGrpSpPr>
          <p:cNvPr id="7" name="组合 6">
            <a:extLst>
              <a:ext uri="{FF2B5EF4-FFF2-40B4-BE49-F238E27FC236}">
                <a16:creationId xmlns:a16="http://schemas.microsoft.com/office/drawing/2014/main" id="{D7D997C2-A108-4056-949E-385BC128AC1B}"/>
              </a:ext>
            </a:extLst>
          </p:cNvPr>
          <p:cNvGrpSpPr/>
          <p:nvPr/>
        </p:nvGrpSpPr>
        <p:grpSpPr>
          <a:xfrm>
            <a:off x="1338263" y="1476026"/>
            <a:ext cx="4685848" cy="4688226"/>
            <a:chOff x="1338263" y="1476026"/>
            <a:chExt cx="4685848" cy="4688226"/>
          </a:xfrm>
        </p:grpSpPr>
        <p:sp>
          <p:nvSpPr>
            <p:cNvPr id="13" name="菱形 12">
              <a:extLst>
                <a:ext uri="{FF2B5EF4-FFF2-40B4-BE49-F238E27FC236}">
                  <a16:creationId xmlns:a16="http://schemas.microsoft.com/office/drawing/2014/main" id="{580FD71D-6D9B-487E-94E0-9619816732BA}"/>
                </a:ext>
              </a:extLst>
            </p:cNvPr>
            <p:cNvSpPr/>
            <p:nvPr/>
          </p:nvSpPr>
          <p:spPr>
            <a:xfrm>
              <a:off x="3793847" y="2705007"/>
              <a:ext cx="2230264" cy="2230264"/>
            </a:xfrm>
            <a:prstGeom prst="diamond">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6" name="组合 5">
              <a:extLst>
                <a:ext uri="{FF2B5EF4-FFF2-40B4-BE49-F238E27FC236}">
                  <a16:creationId xmlns:a16="http://schemas.microsoft.com/office/drawing/2014/main" id="{382F61B1-FC75-4DA9-96F0-02BF590C6026}"/>
                </a:ext>
              </a:extLst>
            </p:cNvPr>
            <p:cNvGrpSpPr/>
            <p:nvPr/>
          </p:nvGrpSpPr>
          <p:grpSpPr>
            <a:xfrm>
              <a:off x="1338263" y="1476026"/>
              <a:ext cx="3834577" cy="4688226"/>
              <a:chOff x="1338263" y="1476026"/>
              <a:chExt cx="3834577" cy="4688226"/>
            </a:xfrm>
          </p:grpSpPr>
          <p:sp>
            <p:nvSpPr>
              <p:cNvPr id="10" name="菱形 9">
                <a:extLst>
                  <a:ext uri="{FF2B5EF4-FFF2-40B4-BE49-F238E27FC236}">
                    <a16:creationId xmlns:a16="http://schemas.microsoft.com/office/drawing/2014/main" id="{23BDE879-69DB-4D77-9844-AC336C3D7ED7}"/>
                  </a:ext>
                </a:extLst>
              </p:cNvPr>
              <p:cNvSpPr/>
              <p:nvPr/>
            </p:nvSpPr>
            <p:spPr>
              <a:xfrm>
                <a:off x="1338263" y="2705007"/>
                <a:ext cx="2230264" cy="2230264"/>
              </a:xfrm>
              <a:prstGeom prst="diamond">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1" name="菱形 10">
                <a:extLst>
                  <a:ext uri="{FF2B5EF4-FFF2-40B4-BE49-F238E27FC236}">
                    <a16:creationId xmlns:a16="http://schemas.microsoft.com/office/drawing/2014/main" id="{683D21CC-D32B-4BF6-8CDF-7E77538A9AE8}"/>
                  </a:ext>
                </a:extLst>
              </p:cNvPr>
              <p:cNvSpPr/>
              <p:nvPr/>
            </p:nvSpPr>
            <p:spPr>
              <a:xfrm>
                <a:off x="2567244" y="3933988"/>
                <a:ext cx="2230264" cy="2230264"/>
              </a:xfrm>
              <a:prstGeom prst="diamond">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菱形 11">
                <a:extLst>
                  <a:ext uri="{FF2B5EF4-FFF2-40B4-BE49-F238E27FC236}">
                    <a16:creationId xmlns:a16="http://schemas.microsoft.com/office/drawing/2014/main" id="{B341B652-9F05-4A90-9534-620CCF911E06}"/>
                  </a:ext>
                </a:extLst>
              </p:cNvPr>
              <p:cNvSpPr/>
              <p:nvPr/>
            </p:nvSpPr>
            <p:spPr>
              <a:xfrm>
                <a:off x="2567244" y="1476026"/>
                <a:ext cx="2230264" cy="2230264"/>
              </a:xfrm>
              <a:prstGeom prst="diamond">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0" name="图形 6">
                <a:extLst>
                  <a:ext uri="{FF2B5EF4-FFF2-40B4-BE49-F238E27FC236}">
                    <a16:creationId xmlns:a16="http://schemas.microsoft.com/office/drawing/2014/main" id="{A244689A-FBA4-44B1-9B38-6BE51568F0ED}"/>
                  </a:ext>
                </a:extLst>
              </p:cNvPr>
              <p:cNvSpPr/>
              <p:nvPr/>
            </p:nvSpPr>
            <p:spPr>
              <a:xfrm>
                <a:off x="3387114" y="2371237"/>
                <a:ext cx="590526" cy="439844"/>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1" name="图形 8">
                <a:extLst>
                  <a:ext uri="{FF2B5EF4-FFF2-40B4-BE49-F238E27FC236}">
                    <a16:creationId xmlns:a16="http://schemas.microsoft.com/office/drawing/2014/main" id="{59032BBE-C396-4139-A643-6610DE3BFB05}"/>
                  </a:ext>
                </a:extLst>
              </p:cNvPr>
              <p:cNvSpPr/>
              <p:nvPr/>
            </p:nvSpPr>
            <p:spPr>
              <a:xfrm>
                <a:off x="4645120" y="3567390"/>
                <a:ext cx="527720" cy="505498"/>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nvGrpSpPr>
              <p:cNvPr id="32" name="图形 10">
                <a:extLst>
                  <a:ext uri="{FF2B5EF4-FFF2-40B4-BE49-F238E27FC236}">
                    <a16:creationId xmlns:a16="http://schemas.microsoft.com/office/drawing/2014/main" id="{B43B793D-A0DF-45E7-B44F-4D88433B13EB}"/>
                  </a:ext>
                </a:extLst>
              </p:cNvPr>
              <p:cNvGrpSpPr/>
              <p:nvPr/>
            </p:nvGrpSpPr>
            <p:grpSpPr>
              <a:xfrm>
                <a:off x="2125833" y="3550542"/>
                <a:ext cx="655124" cy="539196"/>
                <a:chOff x="4938712" y="2476500"/>
                <a:chExt cx="2314575" cy="1905000"/>
              </a:xfrm>
              <a:solidFill>
                <a:schemeClr val="bg1"/>
              </a:solidFill>
            </p:grpSpPr>
            <p:sp>
              <p:nvSpPr>
                <p:cNvPr id="33" name="任意多边形: 形状 32">
                  <a:extLst>
                    <a:ext uri="{FF2B5EF4-FFF2-40B4-BE49-F238E27FC236}">
                      <a16:creationId xmlns:a16="http://schemas.microsoft.com/office/drawing/2014/main" id="{DB6D4B39-916B-4153-930C-F549A4866BFF}"/>
                    </a:ext>
                  </a:extLst>
                </p:cNvPr>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4" name="任意多边形: 形状 33">
                  <a:extLst>
                    <a:ext uri="{FF2B5EF4-FFF2-40B4-BE49-F238E27FC236}">
                      <a16:creationId xmlns:a16="http://schemas.microsoft.com/office/drawing/2014/main" id="{3B20C5B5-AC51-4F6F-B11B-9B64EC147B29}"/>
                    </a:ext>
                  </a:extLst>
                </p:cNvPr>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5" name="任意多边形: 形状 34">
                  <a:extLst>
                    <a:ext uri="{FF2B5EF4-FFF2-40B4-BE49-F238E27FC236}">
                      <a16:creationId xmlns:a16="http://schemas.microsoft.com/office/drawing/2014/main" id="{C64C384B-46A4-4D63-B020-67408632220C}"/>
                    </a:ext>
                  </a:extLst>
                </p:cNvPr>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36" name="图形 16">
                <a:extLst>
                  <a:ext uri="{FF2B5EF4-FFF2-40B4-BE49-F238E27FC236}">
                    <a16:creationId xmlns:a16="http://schemas.microsoft.com/office/drawing/2014/main" id="{FFEDFB8D-BEAB-43C9-A56D-77E2ED1CC108}"/>
                  </a:ext>
                </a:extLst>
              </p:cNvPr>
              <p:cNvGrpSpPr/>
              <p:nvPr/>
            </p:nvGrpSpPr>
            <p:grpSpPr>
              <a:xfrm>
                <a:off x="3408733" y="4779523"/>
                <a:ext cx="547286" cy="539196"/>
                <a:chOff x="5129212" y="2476500"/>
                <a:chExt cx="1933575" cy="1905000"/>
              </a:xfrm>
              <a:solidFill>
                <a:schemeClr val="bg1"/>
              </a:solidFill>
            </p:grpSpPr>
            <p:sp>
              <p:nvSpPr>
                <p:cNvPr id="38" name="任意多边形: 形状 37">
                  <a:extLst>
                    <a:ext uri="{FF2B5EF4-FFF2-40B4-BE49-F238E27FC236}">
                      <a16:creationId xmlns:a16="http://schemas.microsoft.com/office/drawing/2014/main" id="{E90B14E1-183C-4A29-9BBB-F6A69C4A6901}"/>
                    </a:ext>
                  </a:extLst>
                </p:cNvPr>
                <p:cNvSpPr/>
                <p:nvPr/>
              </p:nvSpPr>
              <p:spPr>
                <a:xfrm>
                  <a:off x="6196089" y="3568972"/>
                  <a:ext cx="834732" cy="812527"/>
                </a:xfrm>
                <a:custGeom>
                  <a:avLst/>
                  <a:gdLst>
                    <a:gd name="connsiteX0" fmla="*/ 417323 w 834732"/>
                    <a:gd name="connsiteY0" fmla="*/ 0 h 812527"/>
                    <a:gd name="connsiteX1" fmla="*/ 0 w 834732"/>
                    <a:gd name="connsiteY1" fmla="*/ 406264 h 812527"/>
                    <a:gd name="connsiteX2" fmla="*/ 417323 w 834732"/>
                    <a:gd name="connsiteY2" fmla="*/ 812527 h 812527"/>
                    <a:gd name="connsiteX3" fmla="*/ 834733 w 834732"/>
                    <a:gd name="connsiteY3" fmla="*/ 406264 h 812527"/>
                    <a:gd name="connsiteX4" fmla="*/ 417323 w 834732"/>
                    <a:gd name="connsiteY4" fmla="*/ 0 h 812527"/>
                    <a:gd name="connsiteX5" fmla="*/ 586059 w 834732"/>
                    <a:gd name="connsiteY5" fmla="*/ 445714 h 812527"/>
                    <a:gd name="connsiteX6" fmla="*/ 455269 w 834732"/>
                    <a:gd name="connsiteY6" fmla="*/ 445714 h 812527"/>
                    <a:gd name="connsiteX7" fmla="*/ 455269 w 834732"/>
                    <a:gd name="connsiteY7" fmla="*/ 655925 h 812527"/>
                    <a:gd name="connsiteX8" fmla="*/ 417323 w 834732"/>
                    <a:gd name="connsiteY8" fmla="*/ 682206 h 812527"/>
                    <a:gd name="connsiteX9" fmla="*/ 379376 w 834732"/>
                    <a:gd name="connsiteY9" fmla="*/ 655925 h 812527"/>
                    <a:gd name="connsiteX10" fmla="*/ 379376 w 834732"/>
                    <a:gd name="connsiteY10" fmla="*/ 445714 h 812527"/>
                    <a:gd name="connsiteX11" fmla="*/ 249014 w 834732"/>
                    <a:gd name="connsiteY11" fmla="*/ 445714 h 812527"/>
                    <a:gd name="connsiteX12" fmla="*/ 230865 w 834732"/>
                    <a:gd name="connsiteY12" fmla="*/ 430750 h 812527"/>
                    <a:gd name="connsiteX13" fmla="*/ 399041 w 834732"/>
                    <a:gd name="connsiteY13" fmla="*/ 216685 h 812527"/>
                    <a:gd name="connsiteX14" fmla="*/ 435546 w 834732"/>
                    <a:gd name="connsiteY14" fmla="*/ 216685 h 812527"/>
                    <a:gd name="connsiteX15" fmla="*/ 604116 w 834732"/>
                    <a:gd name="connsiteY15" fmla="*/ 431068 h 812527"/>
                    <a:gd name="connsiteX16" fmla="*/ 586059 w 834732"/>
                    <a:gd name="connsiteY16" fmla="*/ 445714 h 81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4732" h="812527">
                      <a:moveTo>
                        <a:pt x="417323" y="0"/>
                      </a:moveTo>
                      <a:cubicBezTo>
                        <a:pt x="186832" y="0"/>
                        <a:pt x="0" y="181892"/>
                        <a:pt x="0" y="406264"/>
                      </a:cubicBezTo>
                      <a:cubicBezTo>
                        <a:pt x="0" y="630635"/>
                        <a:pt x="186851" y="812527"/>
                        <a:pt x="417323" y="812527"/>
                      </a:cubicBezTo>
                      <a:cubicBezTo>
                        <a:pt x="647794" y="812527"/>
                        <a:pt x="834733" y="630635"/>
                        <a:pt x="834733" y="406264"/>
                      </a:cubicBezTo>
                      <a:cubicBezTo>
                        <a:pt x="834733" y="181892"/>
                        <a:pt x="647813" y="0"/>
                        <a:pt x="417323" y="0"/>
                      </a:cubicBezTo>
                      <a:close/>
                      <a:moveTo>
                        <a:pt x="586059" y="445714"/>
                      </a:moveTo>
                      <a:lnTo>
                        <a:pt x="455269" y="445714"/>
                      </a:lnTo>
                      <a:lnTo>
                        <a:pt x="455269" y="655925"/>
                      </a:lnTo>
                      <a:cubicBezTo>
                        <a:pt x="455269" y="670441"/>
                        <a:pt x="438262" y="682206"/>
                        <a:pt x="417323" y="682206"/>
                      </a:cubicBezTo>
                      <a:cubicBezTo>
                        <a:pt x="396383" y="682206"/>
                        <a:pt x="379376" y="670441"/>
                        <a:pt x="379376" y="655925"/>
                      </a:cubicBezTo>
                      <a:lnTo>
                        <a:pt x="379376" y="445714"/>
                      </a:lnTo>
                      <a:lnTo>
                        <a:pt x="249014" y="445714"/>
                      </a:lnTo>
                      <a:cubicBezTo>
                        <a:pt x="233357" y="445714"/>
                        <a:pt x="221687" y="438232"/>
                        <a:pt x="230865" y="430750"/>
                      </a:cubicBezTo>
                      <a:cubicBezTo>
                        <a:pt x="238208" y="424744"/>
                        <a:pt x="386324" y="226861"/>
                        <a:pt x="399041" y="216685"/>
                      </a:cubicBezTo>
                      <a:cubicBezTo>
                        <a:pt x="407377" y="209969"/>
                        <a:pt x="427136" y="210080"/>
                        <a:pt x="435546" y="216685"/>
                      </a:cubicBezTo>
                      <a:cubicBezTo>
                        <a:pt x="444910" y="224053"/>
                        <a:pt x="593758" y="422350"/>
                        <a:pt x="604116" y="431068"/>
                      </a:cubicBezTo>
                      <a:cubicBezTo>
                        <a:pt x="611701" y="437426"/>
                        <a:pt x="603311" y="445714"/>
                        <a:pt x="586059" y="445714"/>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9" name="任意多边形: 形状 38">
                  <a:extLst>
                    <a:ext uri="{FF2B5EF4-FFF2-40B4-BE49-F238E27FC236}">
                      <a16:creationId xmlns:a16="http://schemas.microsoft.com/office/drawing/2014/main" id="{64F073E8-594F-4934-B43F-497351A5AAE6}"/>
                    </a:ext>
                  </a:extLst>
                </p:cNvPr>
                <p:cNvSpPr/>
                <p:nvPr/>
              </p:nvSpPr>
              <p:spPr>
                <a:xfrm>
                  <a:off x="5135111" y="2476500"/>
                  <a:ext cx="1517369" cy="1813174"/>
                </a:xfrm>
                <a:custGeom>
                  <a:avLst/>
                  <a:gdLst>
                    <a:gd name="connsiteX0" fmla="*/ 1441625 w 1517369"/>
                    <a:gd name="connsiteY0" fmla="*/ 1024853 h 1813174"/>
                    <a:gd name="connsiteX1" fmla="*/ 1049514 w 1517369"/>
                    <a:gd name="connsiteY1" fmla="*/ 1261346 h 1813174"/>
                    <a:gd name="connsiteX2" fmla="*/ 227588 w 1517369"/>
                    <a:gd name="connsiteY2" fmla="*/ 1261346 h 1813174"/>
                    <a:gd name="connsiteX3" fmla="*/ 151713 w 1517369"/>
                    <a:gd name="connsiteY3" fmla="*/ 1340190 h 1813174"/>
                    <a:gd name="connsiteX4" fmla="*/ 227588 w 1517369"/>
                    <a:gd name="connsiteY4" fmla="*/ 1419013 h 1813174"/>
                    <a:gd name="connsiteX5" fmla="*/ 994017 w 1517369"/>
                    <a:gd name="connsiteY5" fmla="*/ 1419013 h 1813174"/>
                    <a:gd name="connsiteX6" fmla="*/ 986357 w 1517369"/>
                    <a:gd name="connsiteY6" fmla="*/ 1497838 h 1813174"/>
                    <a:gd name="connsiteX7" fmla="*/ 1104505 w 1517369"/>
                    <a:gd name="connsiteY7" fmla="*/ 1813175 h 1813174"/>
                    <a:gd name="connsiteX8" fmla="*/ 151713 w 1517369"/>
                    <a:gd name="connsiteY8" fmla="*/ 1813175 h 1813174"/>
                    <a:gd name="connsiteX9" fmla="*/ 0 w 1517369"/>
                    <a:gd name="connsiteY9" fmla="*/ 1655506 h 1813174"/>
                    <a:gd name="connsiteX10" fmla="*/ 0 w 1517369"/>
                    <a:gd name="connsiteY10" fmla="*/ 157668 h 1813174"/>
                    <a:gd name="connsiteX11" fmla="*/ 151713 w 1517369"/>
                    <a:gd name="connsiteY11" fmla="*/ 0 h 1813174"/>
                    <a:gd name="connsiteX12" fmla="*/ 1365657 w 1517369"/>
                    <a:gd name="connsiteY12" fmla="*/ 0 h 1813174"/>
                    <a:gd name="connsiteX13" fmla="*/ 1517370 w 1517369"/>
                    <a:gd name="connsiteY13" fmla="*/ 157668 h 1813174"/>
                    <a:gd name="connsiteX14" fmla="*/ 1517370 w 1517369"/>
                    <a:gd name="connsiteY14" fmla="*/ 1032821 h 1813174"/>
                    <a:gd name="connsiteX15" fmla="*/ 1441625 w 1517369"/>
                    <a:gd name="connsiteY15" fmla="*/ 1024853 h 1813174"/>
                    <a:gd name="connsiteX16" fmla="*/ 227588 w 1517369"/>
                    <a:gd name="connsiteY16" fmla="*/ 1103696 h 1813174"/>
                    <a:gd name="connsiteX17" fmla="*/ 834607 w 1517369"/>
                    <a:gd name="connsiteY17" fmla="*/ 1103696 h 1813174"/>
                    <a:gd name="connsiteX18" fmla="*/ 910482 w 1517369"/>
                    <a:gd name="connsiteY18" fmla="*/ 1024853 h 1813174"/>
                    <a:gd name="connsiteX19" fmla="*/ 834607 w 1517369"/>
                    <a:gd name="connsiteY19" fmla="*/ 946009 h 1813174"/>
                    <a:gd name="connsiteX20" fmla="*/ 227588 w 1517369"/>
                    <a:gd name="connsiteY20" fmla="*/ 946009 h 1813174"/>
                    <a:gd name="connsiteX21" fmla="*/ 151713 w 1517369"/>
                    <a:gd name="connsiteY21" fmla="*/ 1024853 h 1813174"/>
                    <a:gd name="connsiteX22" fmla="*/ 227588 w 1517369"/>
                    <a:gd name="connsiteY22" fmla="*/ 1103696 h 1813174"/>
                    <a:gd name="connsiteX23" fmla="*/ 606982 w 1517369"/>
                    <a:gd name="connsiteY23" fmla="*/ 315356 h 1813174"/>
                    <a:gd name="connsiteX24" fmla="*/ 227588 w 1517369"/>
                    <a:gd name="connsiteY24" fmla="*/ 315356 h 1813174"/>
                    <a:gd name="connsiteX25" fmla="*/ 151713 w 1517369"/>
                    <a:gd name="connsiteY25" fmla="*/ 394181 h 1813174"/>
                    <a:gd name="connsiteX26" fmla="*/ 227588 w 1517369"/>
                    <a:gd name="connsiteY26" fmla="*/ 473043 h 1813174"/>
                    <a:gd name="connsiteX27" fmla="*/ 606982 w 1517369"/>
                    <a:gd name="connsiteY27" fmla="*/ 473043 h 1813174"/>
                    <a:gd name="connsiteX28" fmla="*/ 682857 w 1517369"/>
                    <a:gd name="connsiteY28" fmla="*/ 394199 h 1813174"/>
                    <a:gd name="connsiteX29" fmla="*/ 606982 w 1517369"/>
                    <a:gd name="connsiteY29" fmla="*/ 315356 h 1813174"/>
                    <a:gd name="connsiteX30" fmla="*/ 986357 w 1517369"/>
                    <a:gd name="connsiteY30" fmla="*/ 630691 h 1813174"/>
                    <a:gd name="connsiteX31" fmla="*/ 227588 w 1517369"/>
                    <a:gd name="connsiteY31" fmla="*/ 630691 h 1813174"/>
                    <a:gd name="connsiteX32" fmla="*/ 151713 w 1517369"/>
                    <a:gd name="connsiteY32" fmla="*/ 709534 h 1813174"/>
                    <a:gd name="connsiteX33" fmla="*/ 227588 w 1517369"/>
                    <a:gd name="connsiteY33" fmla="*/ 788359 h 1813174"/>
                    <a:gd name="connsiteX34" fmla="*/ 986357 w 1517369"/>
                    <a:gd name="connsiteY34" fmla="*/ 788359 h 1813174"/>
                    <a:gd name="connsiteX35" fmla="*/ 1062233 w 1517369"/>
                    <a:gd name="connsiteY35" fmla="*/ 709534 h 1813174"/>
                    <a:gd name="connsiteX36" fmla="*/ 986357 w 1517369"/>
                    <a:gd name="connsiteY36" fmla="*/ 630691 h 181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17369" h="1813174">
                      <a:moveTo>
                        <a:pt x="1441625" y="1024853"/>
                      </a:moveTo>
                      <a:cubicBezTo>
                        <a:pt x="1273544" y="1024853"/>
                        <a:pt x="1128367" y="1120568"/>
                        <a:pt x="1049514" y="1261346"/>
                      </a:cubicBezTo>
                      <a:lnTo>
                        <a:pt x="227588" y="1261346"/>
                      </a:lnTo>
                      <a:cubicBezTo>
                        <a:pt x="185688" y="1261346"/>
                        <a:pt x="151713" y="1296643"/>
                        <a:pt x="151713" y="1340190"/>
                      </a:cubicBezTo>
                      <a:cubicBezTo>
                        <a:pt x="151713" y="1383735"/>
                        <a:pt x="185688" y="1419013"/>
                        <a:pt x="227588" y="1419013"/>
                      </a:cubicBezTo>
                      <a:lnTo>
                        <a:pt x="994017" y="1419013"/>
                      </a:lnTo>
                      <a:cubicBezTo>
                        <a:pt x="989841" y="1444771"/>
                        <a:pt x="986357" y="1470846"/>
                        <a:pt x="986357" y="1497838"/>
                      </a:cubicBezTo>
                      <a:cubicBezTo>
                        <a:pt x="986331" y="1613749"/>
                        <a:pt x="1028296" y="1725753"/>
                        <a:pt x="1104505" y="1813175"/>
                      </a:cubicBezTo>
                      <a:lnTo>
                        <a:pt x="151713" y="1813175"/>
                      </a:lnTo>
                      <a:cubicBezTo>
                        <a:pt x="67915" y="1813175"/>
                        <a:pt x="0" y="1742580"/>
                        <a:pt x="0" y="1655506"/>
                      </a:cubicBezTo>
                      <a:lnTo>
                        <a:pt x="0" y="157668"/>
                      </a:lnTo>
                      <a:cubicBezTo>
                        <a:pt x="0" y="70594"/>
                        <a:pt x="67952" y="0"/>
                        <a:pt x="151713" y="0"/>
                      </a:cubicBezTo>
                      <a:lnTo>
                        <a:pt x="1365657" y="0"/>
                      </a:lnTo>
                      <a:cubicBezTo>
                        <a:pt x="1449473" y="0"/>
                        <a:pt x="1517370" y="70594"/>
                        <a:pt x="1517370" y="157668"/>
                      </a:cubicBezTo>
                      <a:lnTo>
                        <a:pt x="1517370" y="1032821"/>
                      </a:lnTo>
                      <a:cubicBezTo>
                        <a:pt x="1492703" y="1028464"/>
                        <a:pt x="1467624" y="1024853"/>
                        <a:pt x="1441625" y="1024853"/>
                      </a:cubicBezTo>
                      <a:close/>
                      <a:moveTo>
                        <a:pt x="227588" y="1103696"/>
                      </a:moveTo>
                      <a:lnTo>
                        <a:pt x="834607" y="1103696"/>
                      </a:lnTo>
                      <a:cubicBezTo>
                        <a:pt x="876505" y="1103696"/>
                        <a:pt x="910482" y="1068398"/>
                        <a:pt x="910482" y="1024853"/>
                      </a:cubicBezTo>
                      <a:cubicBezTo>
                        <a:pt x="910482" y="981306"/>
                        <a:pt x="876505" y="946009"/>
                        <a:pt x="834607" y="946009"/>
                      </a:cubicBezTo>
                      <a:lnTo>
                        <a:pt x="227588" y="946009"/>
                      </a:lnTo>
                      <a:cubicBezTo>
                        <a:pt x="185688" y="946009"/>
                        <a:pt x="151713" y="981306"/>
                        <a:pt x="151713" y="1024853"/>
                      </a:cubicBezTo>
                      <a:cubicBezTo>
                        <a:pt x="151713" y="1068398"/>
                        <a:pt x="185669" y="1103696"/>
                        <a:pt x="227588" y="1103696"/>
                      </a:cubicBezTo>
                      <a:close/>
                      <a:moveTo>
                        <a:pt x="606982" y="315356"/>
                      </a:moveTo>
                      <a:lnTo>
                        <a:pt x="227588" y="315356"/>
                      </a:lnTo>
                      <a:cubicBezTo>
                        <a:pt x="185688" y="315356"/>
                        <a:pt x="151713" y="350652"/>
                        <a:pt x="151713" y="394181"/>
                      </a:cubicBezTo>
                      <a:cubicBezTo>
                        <a:pt x="151713" y="437707"/>
                        <a:pt x="185669" y="473043"/>
                        <a:pt x="227588" y="473043"/>
                      </a:cubicBezTo>
                      <a:lnTo>
                        <a:pt x="606982" y="473043"/>
                      </a:lnTo>
                      <a:cubicBezTo>
                        <a:pt x="648900" y="473043"/>
                        <a:pt x="682857" y="437744"/>
                        <a:pt x="682857" y="394199"/>
                      </a:cubicBezTo>
                      <a:cubicBezTo>
                        <a:pt x="682857" y="350652"/>
                        <a:pt x="648880" y="315356"/>
                        <a:pt x="606982" y="315356"/>
                      </a:cubicBezTo>
                      <a:close/>
                      <a:moveTo>
                        <a:pt x="986357" y="630691"/>
                      </a:moveTo>
                      <a:lnTo>
                        <a:pt x="227588" y="630691"/>
                      </a:lnTo>
                      <a:cubicBezTo>
                        <a:pt x="185688" y="630691"/>
                        <a:pt x="151713" y="665989"/>
                        <a:pt x="151713" y="709534"/>
                      </a:cubicBezTo>
                      <a:cubicBezTo>
                        <a:pt x="151713" y="753082"/>
                        <a:pt x="185688" y="788359"/>
                        <a:pt x="227588" y="788359"/>
                      </a:cubicBezTo>
                      <a:lnTo>
                        <a:pt x="986357" y="788359"/>
                      </a:lnTo>
                      <a:cubicBezTo>
                        <a:pt x="1028255" y="788359"/>
                        <a:pt x="1062233" y="753063"/>
                        <a:pt x="1062233" y="709534"/>
                      </a:cubicBezTo>
                      <a:cubicBezTo>
                        <a:pt x="1062233" y="666008"/>
                        <a:pt x="1028274" y="630691"/>
                        <a:pt x="986357" y="630691"/>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grpSp>
    </p:spTree>
    <p:extLst>
      <p:ext uri="{BB962C8B-B14F-4D97-AF65-F5344CB8AC3E}">
        <p14:creationId xmlns:p14="http://schemas.microsoft.com/office/powerpoint/2010/main" val="367714088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anim calcmode="lin" valueType="num">
                                      <p:cBhvr>
                                        <p:cTn id="20" dur="500" fill="hold"/>
                                        <p:tgtEl>
                                          <p:spTgt spid="27"/>
                                        </p:tgtEl>
                                        <p:attrNameLst>
                                          <p:attrName>ppt_x</p:attrName>
                                        </p:attrNameLst>
                                      </p:cBhvr>
                                      <p:tavLst>
                                        <p:tav tm="0">
                                          <p:val>
                                            <p:strVal val="#ppt_x"/>
                                          </p:val>
                                        </p:tav>
                                        <p:tav tm="100000">
                                          <p:val>
                                            <p:strVal val="#ppt_x"/>
                                          </p:val>
                                        </p:tav>
                                      </p:tavLst>
                                    </p:anim>
                                    <p:anim calcmode="lin" valueType="num">
                                      <p:cBhvr>
                                        <p:cTn id="21" dur="5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strVal val="#ppt_x"/>
                                          </p:val>
                                        </p:tav>
                                        <p:tav tm="100000">
                                          <p:val>
                                            <p:strVal val="#ppt_x"/>
                                          </p:val>
                                        </p:tav>
                                      </p:tavLst>
                                    </p:anim>
                                    <p:anim calcmode="lin" valueType="num">
                                      <p:cBhvr>
                                        <p:cTn id="27"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a:extLst>
              <a:ext uri="{FF2B5EF4-FFF2-40B4-BE49-F238E27FC236}">
                <a16:creationId xmlns:a16="http://schemas.microsoft.com/office/drawing/2014/main" id="{F9B65216-86B8-4A8C-BB8D-CB59CB58F77C}"/>
              </a:ext>
            </a:extLst>
          </p:cNvPr>
          <p:cNvGrpSpPr/>
          <p:nvPr/>
        </p:nvGrpSpPr>
        <p:grpSpPr>
          <a:xfrm>
            <a:off x="0" y="0"/>
            <a:ext cx="3919562" cy="1258861"/>
            <a:chOff x="0" y="0"/>
            <a:chExt cx="3919562" cy="1258861"/>
          </a:xfrm>
        </p:grpSpPr>
        <p:pic>
          <p:nvPicPr>
            <p:cNvPr id="81" name="图片 80">
              <a:extLst>
                <a:ext uri="{FF2B5EF4-FFF2-40B4-BE49-F238E27FC236}">
                  <a16:creationId xmlns:a16="http://schemas.microsoft.com/office/drawing/2014/main" id="{61C6ABC9-515F-44F6-8496-9B02DC4DA168}"/>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8" name="图片 7" descr="图片包含 室内, 建筑, 长凳, 木&#10;&#10;描述已自动生成">
              <a:extLst>
                <a:ext uri="{FF2B5EF4-FFF2-40B4-BE49-F238E27FC236}">
                  <a16:creationId xmlns:a16="http://schemas.microsoft.com/office/drawing/2014/main" id="{00AAF213-957C-4D81-865F-6F161AA291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a:extLst>
                <a:ext uri="{FF2B5EF4-FFF2-40B4-BE49-F238E27FC236}">
                  <a16:creationId xmlns:a16="http://schemas.microsoft.com/office/drawing/2014/main" id="{DDB3A1EA-EB06-4B23-95DB-23CDF17849B4}"/>
                </a:ext>
              </a:extLst>
            </p:cNvPr>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a:extLst>
                <a:ext uri="{FF2B5EF4-FFF2-40B4-BE49-F238E27FC236}">
                  <a16:creationId xmlns:a16="http://schemas.microsoft.com/office/drawing/2014/main" id="{A7CD03DC-D306-4914-B5FB-72EAD9A16E60}"/>
                </a:ext>
              </a:extLst>
            </p:cNvPr>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a:extLst>
                <a:ext uri="{FF2B5EF4-FFF2-40B4-BE49-F238E27FC236}">
                  <a16:creationId xmlns:a16="http://schemas.microsoft.com/office/drawing/2014/main" id="{6EAD7B22-8FF2-42CD-88E1-14305C37E476}"/>
                </a:ext>
              </a:extLst>
            </p:cNvPr>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5C3CFF73-CE45-41B3-9544-91B96A82C55B}"/>
                </a:ext>
              </a:extLst>
            </p:cNvPr>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关键论点</a:t>
              </a:r>
            </a:p>
          </p:txBody>
        </p:sp>
        <p:sp>
          <p:nvSpPr>
            <p:cNvPr id="52" name="文本框 51">
              <a:extLst>
                <a:ext uri="{FF2B5EF4-FFF2-40B4-BE49-F238E27FC236}">
                  <a16:creationId xmlns:a16="http://schemas.microsoft.com/office/drawing/2014/main" id="{FF27EA76-6479-452C-A753-3C349C7AD789}"/>
                </a:ext>
              </a:extLst>
            </p:cNvPr>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KEY POINTS</a:t>
              </a:r>
            </a:p>
          </p:txBody>
        </p:sp>
      </p:grpSp>
      <p:grpSp>
        <p:nvGrpSpPr>
          <p:cNvPr id="4" name="组合 3">
            <a:extLst>
              <a:ext uri="{FF2B5EF4-FFF2-40B4-BE49-F238E27FC236}">
                <a16:creationId xmlns:a16="http://schemas.microsoft.com/office/drawing/2014/main" id="{8FC71525-1F14-4401-A761-AA4243AC80F2}"/>
              </a:ext>
            </a:extLst>
          </p:cNvPr>
          <p:cNvGrpSpPr/>
          <p:nvPr/>
        </p:nvGrpSpPr>
        <p:grpSpPr>
          <a:xfrm>
            <a:off x="1223143" y="1737078"/>
            <a:ext cx="2141795" cy="3383844"/>
            <a:chOff x="1223143" y="1737078"/>
            <a:chExt cx="2141795" cy="3383844"/>
          </a:xfrm>
        </p:grpSpPr>
        <p:sp>
          <p:nvSpPr>
            <p:cNvPr id="10" name="任意多边形 37">
              <a:extLst>
                <a:ext uri="{FF2B5EF4-FFF2-40B4-BE49-F238E27FC236}">
                  <a16:creationId xmlns:a16="http://schemas.microsoft.com/office/drawing/2014/main" id="{53289E3C-840A-447F-9737-F3F547183C59}"/>
                </a:ext>
              </a:extLst>
            </p:cNvPr>
            <p:cNvSpPr/>
            <p:nvPr/>
          </p:nvSpPr>
          <p:spPr>
            <a:xfrm>
              <a:off x="1400341" y="3612978"/>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TextBox 6">
              <a:extLst>
                <a:ext uri="{FF2B5EF4-FFF2-40B4-BE49-F238E27FC236}">
                  <a16:creationId xmlns:a16="http://schemas.microsoft.com/office/drawing/2014/main" id="{AA122F13-AF3A-4636-8179-64B325F24359}"/>
                </a:ext>
              </a:extLst>
            </p:cNvPr>
            <p:cNvSpPr txBox="1">
              <a:spLocks noChangeArrowheads="1"/>
            </p:cNvSpPr>
            <p:nvPr/>
          </p:nvSpPr>
          <p:spPr bwMode="auto">
            <a:xfrm>
              <a:off x="1223143" y="1737078"/>
              <a:ext cx="2141795"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defTabSz="685800">
                <a:lnSpc>
                  <a:spcPct val="150000"/>
                </a:lnSpc>
              </a:pPr>
              <a:r>
                <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a:t>
              </a:r>
            </a:p>
          </p:txBody>
        </p:sp>
        <p:cxnSp>
          <p:nvCxnSpPr>
            <p:cNvPr id="13" name="直接连接符 12">
              <a:extLst>
                <a:ext uri="{FF2B5EF4-FFF2-40B4-BE49-F238E27FC236}">
                  <a16:creationId xmlns:a16="http://schemas.microsoft.com/office/drawing/2014/main" id="{06BF9321-5080-42F6-8B60-83AD2220376E}"/>
                </a:ext>
              </a:extLst>
            </p:cNvPr>
            <p:cNvCxnSpPr/>
            <p:nvPr/>
          </p:nvCxnSpPr>
          <p:spPr>
            <a:xfrm>
              <a:off x="2214424" y="2650173"/>
              <a:ext cx="0" cy="96280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139F3F8E-7513-4628-B679-94D970E223DE}"/>
                </a:ext>
              </a:extLst>
            </p:cNvPr>
            <p:cNvCxnSpPr/>
            <p:nvPr/>
          </p:nvCxnSpPr>
          <p:spPr>
            <a:xfrm>
              <a:off x="1297023" y="2650173"/>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29800D40-B685-4341-B884-D01B9565B81E}"/>
                </a:ext>
              </a:extLst>
            </p:cNvPr>
            <p:cNvCxnSpPr/>
            <p:nvPr/>
          </p:nvCxnSpPr>
          <p:spPr>
            <a:xfrm>
              <a:off x="2214424" y="2650173"/>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69" name="图形 4">
              <a:extLst>
                <a:ext uri="{FF2B5EF4-FFF2-40B4-BE49-F238E27FC236}">
                  <a16:creationId xmlns:a16="http://schemas.microsoft.com/office/drawing/2014/main" id="{964943E7-F8A7-4D0C-82AC-62B0EF7D4C99}"/>
                </a:ext>
              </a:extLst>
            </p:cNvPr>
            <p:cNvGrpSpPr/>
            <p:nvPr/>
          </p:nvGrpSpPr>
          <p:grpSpPr>
            <a:xfrm>
              <a:off x="1945626" y="4073846"/>
              <a:ext cx="586209" cy="586209"/>
              <a:chOff x="5143500" y="2476500"/>
              <a:chExt cx="1905000" cy="1905000"/>
            </a:xfrm>
            <a:solidFill>
              <a:schemeClr val="bg1"/>
            </a:solidFill>
          </p:grpSpPr>
          <p:sp>
            <p:nvSpPr>
              <p:cNvPr id="70" name="任意多边形: 形状 69">
                <a:extLst>
                  <a:ext uri="{FF2B5EF4-FFF2-40B4-BE49-F238E27FC236}">
                    <a16:creationId xmlns:a16="http://schemas.microsoft.com/office/drawing/2014/main" id="{16B55AC6-8031-49B7-AE0E-0E1797A0551D}"/>
                  </a:ext>
                </a:extLst>
              </p:cNvPr>
              <p:cNvSpPr/>
              <p:nvPr/>
            </p:nvSpPr>
            <p:spPr>
              <a:xfrm>
                <a:off x="5163329" y="3619115"/>
                <a:ext cx="1859311" cy="702847"/>
              </a:xfrm>
              <a:custGeom>
                <a:avLst/>
                <a:gdLst>
                  <a:gd name="connsiteX0" fmla="*/ 1817888 w 1859311"/>
                  <a:gd name="connsiteY0" fmla="*/ 87711 h 702847"/>
                  <a:gd name="connsiteX1" fmla="*/ 1651808 w 1859311"/>
                  <a:gd name="connsiteY1" fmla="*/ 2455 h 702847"/>
                  <a:gd name="connsiteX2" fmla="*/ 1641470 w 1859311"/>
                  <a:gd name="connsiteY2" fmla="*/ 1 h 702847"/>
                  <a:gd name="connsiteX3" fmla="*/ 1639126 w 1859311"/>
                  <a:gd name="connsiteY3" fmla="*/ 1 h 702847"/>
                  <a:gd name="connsiteX4" fmla="*/ 1628351 w 1859311"/>
                  <a:gd name="connsiteY4" fmla="*/ 2890 h 702847"/>
                  <a:gd name="connsiteX5" fmla="*/ 1513568 w 1859311"/>
                  <a:gd name="connsiteY5" fmla="*/ 68067 h 702847"/>
                  <a:gd name="connsiteX6" fmla="*/ 1509934 w 1859311"/>
                  <a:gd name="connsiteY6" fmla="*/ 70449 h 702847"/>
                  <a:gd name="connsiteX7" fmla="*/ 1504682 w 1859311"/>
                  <a:gd name="connsiteY7" fmla="*/ 80588 h 702847"/>
                  <a:gd name="connsiteX8" fmla="*/ 1505410 w 1859311"/>
                  <a:gd name="connsiteY8" fmla="*/ 86293 h 702847"/>
                  <a:gd name="connsiteX9" fmla="*/ 1505410 w 1859311"/>
                  <a:gd name="connsiteY9" fmla="*/ 86438 h 702847"/>
                  <a:gd name="connsiteX10" fmla="*/ 1516204 w 1859311"/>
                  <a:gd name="connsiteY10" fmla="*/ 99012 h 702847"/>
                  <a:gd name="connsiteX11" fmla="*/ 1590847 w 1859311"/>
                  <a:gd name="connsiteY11" fmla="*/ 137769 h 702847"/>
                  <a:gd name="connsiteX12" fmla="*/ 1600340 w 1859311"/>
                  <a:gd name="connsiteY12" fmla="*/ 167728 h 702847"/>
                  <a:gd name="connsiteX13" fmla="*/ 1591265 w 1859311"/>
                  <a:gd name="connsiteY13" fmla="*/ 177000 h 702847"/>
                  <a:gd name="connsiteX14" fmla="*/ 939781 w 1859311"/>
                  <a:gd name="connsiteY14" fmla="*/ 533140 h 702847"/>
                  <a:gd name="connsiteX15" fmla="*/ 918886 w 1859311"/>
                  <a:gd name="connsiteY15" fmla="*/ 533358 h 702847"/>
                  <a:gd name="connsiteX16" fmla="*/ 267711 w 1859311"/>
                  <a:gd name="connsiteY16" fmla="*/ 195152 h 702847"/>
                  <a:gd name="connsiteX17" fmla="*/ 258236 w 1859311"/>
                  <a:gd name="connsiteY17" fmla="*/ 165187 h 702847"/>
                  <a:gd name="connsiteX18" fmla="*/ 266894 w 1859311"/>
                  <a:gd name="connsiteY18" fmla="*/ 156159 h 702847"/>
                  <a:gd name="connsiteX19" fmla="*/ 348788 w 1859311"/>
                  <a:gd name="connsiteY19" fmla="*/ 109151 h 702847"/>
                  <a:gd name="connsiteX20" fmla="*/ 353021 w 1859311"/>
                  <a:gd name="connsiteY20" fmla="*/ 106644 h 702847"/>
                  <a:gd name="connsiteX21" fmla="*/ 360525 w 1859311"/>
                  <a:gd name="connsiteY21" fmla="*/ 93270 h 702847"/>
                  <a:gd name="connsiteX22" fmla="*/ 353257 w 1859311"/>
                  <a:gd name="connsiteY22" fmla="*/ 79570 h 702847"/>
                  <a:gd name="connsiteX23" fmla="*/ 350805 w 1859311"/>
                  <a:gd name="connsiteY23" fmla="*/ 78152 h 702847"/>
                  <a:gd name="connsiteX24" fmla="*/ 235331 w 1859311"/>
                  <a:gd name="connsiteY24" fmla="*/ 14884 h 702847"/>
                  <a:gd name="connsiteX25" fmla="*/ 224429 w 1859311"/>
                  <a:gd name="connsiteY25" fmla="*/ 12158 h 702847"/>
                  <a:gd name="connsiteX26" fmla="*/ 221940 w 1859311"/>
                  <a:gd name="connsiteY26" fmla="*/ 12158 h 702847"/>
                  <a:gd name="connsiteX27" fmla="*/ 211965 w 1859311"/>
                  <a:gd name="connsiteY27" fmla="*/ 14629 h 702847"/>
                  <a:gd name="connsiteX28" fmla="*/ 40326 w 1859311"/>
                  <a:gd name="connsiteY28" fmla="*/ 102954 h 702847"/>
                  <a:gd name="connsiteX29" fmla="*/ 9474 w 1859311"/>
                  <a:gd name="connsiteY29" fmla="*/ 207960 h 702847"/>
                  <a:gd name="connsiteX30" fmla="*/ 41489 w 1859311"/>
                  <a:gd name="connsiteY30" fmla="*/ 239434 h 702847"/>
                  <a:gd name="connsiteX31" fmla="*/ 896881 w 1859311"/>
                  <a:gd name="connsiteY31" fmla="*/ 696057 h 702847"/>
                  <a:gd name="connsiteX32" fmla="*/ 930243 w 1859311"/>
                  <a:gd name="connsiteY32" fmla="*/ 702617 h 702847"/>
                  <a:gd name="connsiteX33" fmla="*/ 931696 w 1859311"/>
                  <a:gd name="connsiteY33" fmla="*/ 702617 h 702847"/>
                  <a:gd name="connsiteX34" fmla="*/ 963893 w 1859311"/>
                  <a:gd name="connsiteY34" fmla="*/ 696511 h 702847"/>
                  <a:gd name="connsiteX35" fmla="*/ 967837 w 1859311"/>
                  <a:gd name="connsiteY35" fmla="*/ 693931 h 702847"/>
                  <a:gd name="connsiteX36" fmla="*/ 1819158 w 1859311"/>
                  <a:gd name="connsiteY36" fmla="*/ 224225 h 702847"/>
                  <a:gd name="connsiteX37" fmla="*/ 1859312 w 1859311"/>
                  <a:gd name="connsiteY37" fmla="*/ 158430 h 702847"/>
                  <a:gd name="connsiteX38" fmla="*/ 1859163 w 1859311"/>
                  <a:gd name="connsiteY38" fmla="*/ 155560 h 702847"/>
                  <a:gd name="connsiteX39" fmla="*/ 1817869 w 1859311"/>
                  <a:gd name="connsiteY39" fmla="*/ 87746 h 70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47">
                    <a:moveTo>
                      <a:pt x="1817888" y="87711"/>
                    </a:moveTo>
                    <a:lnTo>
                      <a:pt x="1651808" y="2455"/>
                    </a:lnTo>
                    <a:cubicBezTo>
                      <a:pt x="1648612" y="812"/>
                      <a:pt x="1645065" y="-29"/>
                      <a:pt x="1641470" y="1"/>
                    </a:cubicBezTo>
                    <a:lnTo>
                      <a:pt x="1639126" y="1"/>
                    </a:lnTo>
                    <a:cubicBezTo>
                      <a:pt x="1635348" y="32"/>
                      <a:pt x="1631639" y="1028"/>
                      <a:pt x="1628351" y="2890"/>
                    </a:cubicBezTo>
                    <a:lnTo>
                      <a:pt x="1513568" y="68067"/>
                    </a:lnTo>
                    <a:cubicBezTo>
                      <a:pt x="1512301" y="68772"/>
                      <a:pt x="1511086" y="69569"/>
                      <a:pt x="1509934" y="70449"/>
                    </a:cubicBezTo>
                    <a:cubicBezTo>
                      <a:pt x="1506575" y="72715"/>
                      <a:pt x="1504595" y="76534"/>
                      <a:pt x="1504682" y="80588"/>
                    </a:cubicBezTo>
                    <a:cubicBezTo>
                      <a:pt x="1504630" y="82515"/>
                      <a:pt x="1504876" y="84440"/>
                      <a:pt x="1505410" y="86293"/>
                    </a:cubicBezTo>
                    <a:lnTo>
                      <a:pt x="1505410" y="86438"/>
                    </a:lnTo>
                    <a:cubicBezTo>
                      <a:pt x="1507170" y="91911"/>
                      <a:pt x="1511060" y="96443"/>
                      <a:pt x="1516204" y="99012"/>
                    </a:cubicBezTo>
                    <a:lnTo>
                      <a:pt x="1590847" y="137769"/>
                    </a:lnTo>
                    <a:cubicBezTo>
                      <a:pt x="1601743" y="143421"/>
                      <a:pt x="1605992" y="156834"/>
                      <a:pt x="1600340" y="167728"/>
                    </a:cubicBezTo>
                    <a:cubicBezTo>
                      <a:pt x="1598305" y="171654"/>
                      <a:pt x="1595146" y="174881"/>
                      <a:pt x="1591265" y="177000"/>
                    </a:cubicBezTo>
                    <a:lnTo>
                      <a:pt x="939781" y="533140"/>
                    </a:lnTo>
                    <a:cubicBezTo>
                      <a:pt x="933287" y="536688"/>
                      <a:pt x="925453" y="536770"/>
                      <a:pt x="918886" y="533358"/>
                    </a:cubicBezTo>
                    <a:lnTo>
                      <a:pt x="267711" y="195152"/>
                    </a:lnTo>
                    <a:cubicBezTo>
                      <a:pt x="256820" y="189494"/>
                      <a:pt x="252578" y="176079"/>
                      <a:pt x="258236" y="165187"/>
                    </a:cubicBezTo>
                    <a:cubicBezTo>
                      <a:pt x="260197" y="161410"/>
                      <a:pt x="263203" y="158278"/>
                      <a:pt x="266894" y="156159"/>
                    </a:cubicBezTo>
                    <a:lnTo>
                      <a:pt x="348788" y="109151"/>
                    </a:lnTo>
                    <a:cubicBezTo>
                      <a:pt x="350751" y="108024"/>
                      <a:pt x="351331" y="107661"/>
                      <a:pt x="353021" y="106644"/>
                    </a:cubicBezTo>
                    <a:cubicBezTo>
                      <a:pt x="361508" y="101502"/>
                      <a:pt x="360617" y="94161"/>
                      <a:pt x="360525" y="93270"/>
                    </a:cubicBezTo>
                    <a:cubicBezTo>
                      <a:pt x="360434" y="92380"/>
                      <a:pt x="359999" y="83786"/>
                      <a:pt x="353257" y="79570"/>
                    </a:cubicBezTo>
                    <a:cubicBezTo>
                      <a:pt x="352131" y="78880"/>
                      <a:pt x="352059" y="78842"/>
                      <a:pt x="350805" y="78152"/>
                    </a:cubicBezTo>
                    <a:lnTo>
                      <a:pt x="235331" y="14884"/>
                    </a:lnTo>
                    <a:cubicBezTo>
                      <a:pt x="231992" y="13055"/>
                      <a:pt x="228238" y="12117"/>
                      <a:pt x="224429" y="12158"/>
                    </a:cubicBezTo>
                    <a:lnTo>
                      <a:pt x="221940" y="12158"/>
                    </a:lnTo>
                    <a:cubicBezTo>
                      <a:pt x="218467" y="12190"/>
                      <a:pt x="215051" y="13036"/>
                      <a:pt x="211965" y="14629"/>
                    </a:cubicBezTo>
                    <a:lnTo>
                      <a:pt x="40326" y="102954"/>
                    </a:lnTo>
                    <a:cubicBezTo>
                      <a:pt x="2810" y="123431"/>
                      <a:pt x="-11002" y="170444"/>
                      <a:pt x="9474" y="207960"/>
                    </a:cubicBezTo>
                    <a:cubicBezTo>
                      <a:pt x="16802" y="221385"/>
                      <a:pt x="27942" y="232336"/>
                      <a:pt x="41489" y="239434"/>
                    </a:cubicBezTo>
                    <a:lnTo>
                      <a:pt x="896881" y="696057"/>
                    </a:lnTo>
                    <a:cubicBezTo>
                      <a:pt x="907160" y="701346"/>
                      <a:pt x="918726" y="703619"/>
                      <a:pt x="930243" y="702617"/>
                    </a:cubicBezTo>
                    <a:lnTo>
                      <a:pt x="931696" y="702617"/>
                    </a:lnTo>
                    <a:cubicBezTo>
                      <a:pt x="944415" y="702507"/>
                      <a:pt x="956989" y="702289"/>
                      <a:pt x="963893" y="696511"/>
                    </a:cubicBezTo>
                    <a:cubicBezTo>
                      <a:pt x="965123" y="695527"/>
                      <a:pt x="966444" y="694664"/>
                      <a:pt x="967837" y="693931"/>
                    </a:cubicBezTo>
                    <a:lnTo>
                      <a:pt x="1819158" y="224225"/>
                    </a:lnTo>
                    <a:cubicBezTo>
                      <a:pt x="1843648" y="211378"/>
                      <a:pt x="1859089" y="186088"/>
                      <a:pt x="1859312" y="158430"/>
                    </a:cubicBezTo>
                    <a:cubicBezTo>
                      <a:pt x="1859312" y="156613"/>
                      <a:pt x="1859126" y="157448"/>
                      <a:pt x="1859163" y="155560"/>
                    </a:cubicBezTo>
                    <a:cubicBezTo>
                      <a:pt x="1859665" y="134026"/>
                      <a:pt x="1851015" y="105626"/>
                      <a:pt x="1817869" y="87746"/>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1" name="任意多边形: 形状 70">
                <a:extLst>
                  <a:ext uri="{FF2B5EF4-FFF2-40B4-BE49-F238E27FC236}">
                    <a16:creationId xmlns:a16="http://schemas.microsoft.com/office/drawing/2014/main" id="{CAC4BE84-4CE9-4451-98FA-868C6D2377F8}"/>
                  </a:ext>
                </a:extLst>
              </p:cNvPr>
              <p:cNvSpPr/>
              <p:nvPr/>
            </p:nvSpPr>
            <p:spPr>
              <a:xfrm>
                <a:off x="5163329" y="3249002"/>
                <a:ext cx="1859311" cy="702864"/>
              </a:xfrm>
              <a:custGeom>
                <a:avLst/>
                <a:gdLst>
                  <a:gd name="connsiteX0" fmla="*/ 1817888 w 1859311"/>
                  <a:gd name="connsiteY0" fmla="*/ 87728 h 702864"/>
                  <a:gd name="connsiteX1" fmla="*/ 1651808 w 1859311"/>
                  <a:gd name="connsiteY1" fmla="*/ 2455 h 702864"/>
                  <a:gd name="connsiteX2" fmla="*/ 1641470 w 1859311"/>
                  <a:gd name="connsiteY2" fmla="*/ 1 h 702864"/>
                  <a:gd name="connsiteX3" fmla="*/ 1639126 w 1859311"/>
                  <a:gd name="connsiteY3" fmla="*/ 1 h 702864"/>
                  <a:gd name="connsiteX4" fmla="*/ 1628351 w 1859311"/>
                  <a:gd name="connsiteY4" fmla="*/ 2890 h 702864"/>
                  <a:gd name="connsiteX5" fmla="*/ 1513551 w 1859311"/>
                  <a:gd name="connsiteY5" fmla="*/ 68049 h 702864"/>
                  <a:gd name="connsiteX6" fmla="*/ 1509916 w 1859311"/>
                  <a:gd name="connsiteY6" fmla="*/ 70430 h 702864"/>
                  <a:gd name="connsiteX7" fmla="*/ 1504666 w 1859311"/>
                  <a:gd name="connsiteY7" fmla="*/ 80569 h 702864"/>
                  <a:gd name="connsiteX8" fmla="*/ 1505391 w 1859311"/>
                  <a:gd name="connsiteY8" fmla="*/ 86275 h 702864"/>
                  <a:gd name="connsiteX9" fmla="*/ 1505391 w 1859311"/>
                  <a:gd name="connsiteY9" fmla="*/ 86420 h 702864"/>
                  <a:gd name="connsiteX10" fmla="*/ 1516185 w 1859311"/>
                  <a:gd name="connsiteY10" fmla="*/ 98994 h 702864"/>
                  <a:gd name="connsiteX11" fmla="*/ 1590847 w 1859311"/>
                  <a:gd name="connsiteY11" fmla="*/ 137788 h 702864"/>
                  <a:gd name="connsiteX12" fmla="*/ 1600340 w 1859311"/>
                  <a:gd name="connsiteY12" fmla="*/ 167747 h 702864"/>
                  <a:gd name="connsiteX13" fmla="*/ 1591265 w 1859311"/>
                  <a:gd name="connsiteY13" fmla="*/ 177017 h 702864"/>
                  <a:gd name="connsiteX14" fmla="*/ 939781 w 1859311"/>
                  <a:gd name="connsiteY14" fmla="*/ 533159 h 702864"/>
                  <a:gd name="connsiteX15" fmla="*/ 918886 w 1859311"/>
                  <a:gd name="connsiteY15" fmla="*/ 533377 h 702864"/>
                  <a:gd name="connsiteX16" fmla="*/ 267711 w 1859311"/>
                  <a:gd name="connsiteY16" fmla="*/ 195170 h 702864"/>
                  <a:gd name="connsiteX17" fmla="*/ 258236 w 1859311"/>
                  <a:gd name="connsiteY17" fmla="*/ 165206 h 702864"/>
                  <a:gd name="connsiteX18" fmla="*/ 266894 w 1859311"/>
                  <a:gd name="connsiteY18" fmla="*/ 156175 h 702864"/>
                  <a:gd name="connsiteX19" fmla="*/ 348788 w 1859311"/>
                  <a:gd name="connsiteY19" fmla="*/ 109168 h 702864"/>
                  <a:gd name="connsiteX20" fmla="*/ 353021 w 1859311"/>
                  <a:gd name="connsiteY20" fmla="*/ 106662 h 702864"/>
                  <a:gd name="connsiteX21" fmla="*/ 360525 w 1859311"/>
                  <a:gd name="connsiteY21" fmla="*/ 93288 h 702864"/>
                  <a:gd name="connsiteX22" fmla="*/ 353257 w 1859311"/>
                  <a:gd name="connsiteY22" fmla="*/ 79587 h 702864"/>
                  <a:gd name="connsiteX23" fmla="*/ 350805 w 1859311"/>
                  <a:gd name="connsiteY23" fmla="*/ 78171 h 702864"/>
                  <a:gd name="connsiteX24" fmla="*/ 235331 w 1859311"/>
                  <a:gd name="connsiteY24" fmla="*/ 14900 h 702864"/>
                  <a:gd name="connsiteX25" fmla="*/ 224429 w 1859311"/>
                  <a:gd name="connsiteY25" fmla="*/ 12175 h 702864"/>
                  <a:gd name="connsiteX26" fmla="*/ 221940 w 1859311"/>
                  <a:gd name="connsiteY26" fmla="*/ 12175 h 702864"/>
                  <a:gd name="connsiteX27" fmla="*/ 211965 w 1859311"/>
                  <a:gd name="connsiteY27" fmla="*/ 14645 h 702864"/>
                  <a:gd name="connsiteX28" fmla="*/ 40326 w 1859311"/>
                  <a:gd name="connsiteY28" fmla="*/ 102973 h 702864"/>
                  <a:gd name="connsiteX29" fmla="*/ 9474 w 1859311"/>
                  <a:gd name="connsiteY29" fmla="*/ 207977 h 702864"/>
                  <a:gd name="connsiteX30" fmla="*/ 41489 w 1859311"/>
                  <a:gd name="connsiteY30" fmla="*/ 239450 h 702864"/>
                  <a:gd name="connsiteX31" fmla="*/ 896881 w 1859311"/>
                  <a:gd name="connsiteY31" fmla="*/ 696074 h 702864"/>
                  <a:gd name="connsiteX32" fmla="*/ 930243 w 1859311"/>
                  <a:gd name="connsiteY32" fmla="*/ 702633 h 702864"/>
                  <a:gd name="connsiteX33" fmla="*/ 931696 w 1859311"/>
                  <a:gd name="connsiteY33" fmla="*/ 702633 h 702864"/>
                  <a:gd name="connsiteX34" fmla="*/ 963893 w 1859311"/>
                  <a:gd name="connsiteY34" fmla="*/ 696529 h 702864"/>
                  <a:gd name="connsiteX35" fmla="*/ 967837 w 1859311"/>
                  <a:gd name="connsiteY35" fmla="*/ 693949 h 702864"/>
                  <a:gd name="connsiteX36" fmla="*/ 1819158 w 1859311"/>
                  <a:gd name="connsiteY36" fmla="*/ 224134 h 702864"/>
                  <a:gd name="connsiteX37" fmla="*/ 1859312 w 1859311"/>
                  <a:gd name="connsiteY37" fmla="*/ 158337 h 702864"/>
                  <a:gd name="connsiteX38" fmla="*/ 1859163 w 1859311"/>
                  <a:gd name="connsiteY38" fmla="*/ 155467 h 702864"/>
                  <a:gd name="connsiteX39" fmla="*/ 1817869 w 1859311"/>
                  <a:gd name="connsiteY39" fmla="*/ 87655 h 70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64">
                    <a:moveTo>
                      <a:pt x="1817888" y="87728"/>
                    </a:moveTo>
                    <a:lnTo>
                      <a:pt x="1651808" y="2455"/>
                    </a:lnTo>
                    <a:cubicBezTo>
                      <a:pt x="1648612" y="812"/>
                      <a:pt x="1645065" y="-29"/>
                      <a:pt x="1641470" y="1"/>
                    </a:cubicBezTo>
                    <a:lnTo>
                      <a:pt x="1639126" y="1"/>
                    </a:lnTo>
                    <a:cubicBezTo>
                      <a:pt x="1635348" y="32"/>
                      <a:pt x="1631639" y="1026"/>
                      <a:pt x="1628351" y="2890"/>
                    </a:cubicBezTo>
                    <a:lnTo>
                      <a:pt x="1513551" y="68049"/>
                    </a:lnTo>
                    <a:cubicBezTo>
                      <a:pt x="1512282" y="68754"/>
                      <a:pt x="1511069" y="69548"/>
                      <a:pt x="1509916" y="70430"/>
                    </a:cubicBezTo>
                    <a:cubicBezTo>
                      <a:pt x="1506556" y="72696"/>
                      <a:pt x="1504578" y="76515"/>
                      <a:pt x="1504666" y="80569"/>
                    </a:cubicBezTo>
                    <a:cubicBezTo>
                      <a:pt x="1504612" y="82496"/>
                      <a:pt x="1504857" y="84422"/>
                      <a:pt x="1505391" y="86275"/>
                    </a:cubicBezTo>
                    <a:lnTo>
                      <a:pt x="1505391" y="86420"/>
                    </a:lnTo>
                    <a:cubicBezTo>
                      <a:pt x="1507151" y="91893"/>
                      <a:pt x="1511043" y="96425"/>
                      <a:pt x="1516185" y="98994"/>
                    </a:cubicBezTo>
                    <a:lnTo>
                      <a:pt x="1590847" y="137788"/>
                    </a:lnTo>
                    <a:cubicBezTo>
                      <a:pt x="1601743" y="143439"/>
                      <a:pt x="1605992" y="156853"/>
                      <a:pt x="1600340" y="167747"/>
                    </a:cubicBezTo>
                    <a:cubicBezTo>
                      <a:pt x="1598305" y="171670"/>
                      <a:pt x="1595146" y="174898"/>
                      <a:pt x="1591265" y="177017"/>
                    </a:cubicBezTo>
                    <a:lnTo>
                      <a:pt x="939781" y="533159"/>
                    </a:lnTo>
                    <a:cubicBezTo>
                      <a:pt x="933287" y="536705"/>
                      <a:pt x="925453" y="536787"/>
                      <a:pt x="918886" y="533377"/>
                    </a:cubicBezTo>
                    <a:lnTo>
                      <a:pt x="267711" y="195170"/>
                    </a:lnTo>
                    <a:cubicBezTo>
                      <a:pt x="256820" y="189511"/>
                      <a:pt x="252578" y="176096"/>
                      <a:pt x="258236" y="165206"/>
                    </a:cubicBezTo>
                    <a:cubicBezTo>
                      <a:pt x="260197" y="161429"/>
                      <a:pt x="263203" y="158294"/>
                      <a:pt x="266894" y="156175"/>
                    </a:cubicBezTo>
                    <a:lnTo>
                      <a:pt x="348788" y="109168"/>
                    </a:lnTo>
                    <a:cubicBezTo>
                      <a:pt x="350751" y="108043"/>
                      <a:pt x="351331" y="107678"/>
                      <a:pt x="353021" y="106662"/>
                    </a:cubicBezTo>
                    <a:cubicBezTo>
                      <a:pt x="361508" y="101518"/>
                      <a:pt x="360617" y="94177"/>
                      <a:pt x="360525" y="93288"/>
                    </a:cubicBezTo>
                    <a:cubicBezTo>
                      <a:pt x="360434" y="92397"/>
                      <a:pt x="359999" y="83802"/>
                      <a:pt x="353257" y="79587"/>
                    </a:cubicBezTo>
                    <a:cubicBezTo>
                      <a:pt x="352131" y="78896"/>
                      <a:pt x="352059" y="78861"/>
                      <a:pt x="350805" y="78171"/>
                    </a:cubicBezTo>
                    <a:lnTo>
                      <a:pt x="235331" y="14900"/>
                    </a:lnTo>
                    <a:cubicBezTo>
                      <a:pt x="231992" y="13073"/>
                      <a:pt x="228238" y="12134"/>
                      <a:pt x="224429" y="12175"/>
                    </a:cubicBezTo>
                    <a:lnTo>
                      <a:pt x="221940" y="12175"/>
                    </a:lnTo>
                    <a:cubicBezTo>
                      <a:pt x="218467" y="12208"/>
                      <a:pt x="215051" y="13055"/>
                      <a:pt x="211965" y="14645"/>
                    </a:cubicBezTo>
                    <a:lnTo>
                      <a:pt x="40326" y="102973"/>
                    </a:lnTo>
                    <a:cubicBezTo>
                      <a:pt x="2810" y="123450"/>
                      <a:pt x="-11002" y="170461"/>
                      <a:pt x="9474" y="207977"/>
                    </a:cubicBezTo>
                    <a:cubicBezTo>
                      <a:pt x="16802" y="221401"/>
                      <a:pt x="27942" y="232353"/>
                      <a:pt x="41489" y="239450"/>
                    </a:cubicBezTo>
                    <a:lnTo>
                      <a:pt x="896881" y="696074"/>
                    </a:lnTo>
                    <a:cubicBezTo>
                      <a:pt x="907160" y="701363"/>
                      <a:pt x="918726" y="703638"/>
                      <a:pt x="930243" y="702633"/>
                    </a:cubicBezTo>
                    <a:lnTo>
                      <a:pt x="931696" y="702633"/>
                    </a:lnTo>
                    <a:cubicBezTo>
                      <a:pt x="944415" y="702525"/>
                      <a:pt x="956989" y="702308"/>
                      <a:pt x="963893" y="696529"/>
                    </a:cubicBezTo>
                    <a:cubicBezTo>
                      <a:pt x="965123" y="695545"/>
                      <a:pt x="966444" y="694680"/>
                      <a:pt x="967837" y="693949"/>
                    </a:cubicBezTo>
                    <a:lnTo>
                      <a:pt x="1819158" y="224134"/>
                    </a:lnTo>
                    <a:cubicBezTo>
                      <a:pt x="1843648" y="211286"/>
                      <a:pt x="1859089" y="185997"/>
                      <a:pt x="1859312" y="158337"/>
                    </a:cubicBezTo>
                    <a:cubicBezTo>
                      <a:pt x="1859312" y="156521"/>
                      <a:pt x="1859126" y="157357"/>
                      <a:pt x="1859163" y="155467"/>
                    </a:cubicBezTo>
                    <a:cubicBezTo>
                      <a:pt x="1859665" y="133935"/>
                      <a:pt x="1851015" y="105535"/>
                      <a:pt x="1817869" y="87655"/>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2" name="任意多边形: 形状 71">
                <a:extLst>
                  <a:ext uri="{FF2B5EF4-FFF2-40B4-BE49-F238E27FC236}">
                    <a16:creationId xmlns:a16="http://schemas.microsoft.com/office/drawing/2014/main" id="{B1B57F6D-9C0E-486A-B6F9-251543E178C4}"/>
                  </a:ext>
                </a:extLst>
              </p:cNvPr>
              <p:cNvSpPr/>
              <p:nvPr/>
            </p:nvSpPr>
            <p:spPr>
              <a:xfrm>
                <a:off x="5163587" y="2536035"/>
                <a:ext cx="1853990" cy="1047532"/>
              </a:xfrm>
              <a:custGeom>
                <a:avLst/>
                <a:gdLst>
                  <a:gd name="connsiteX0" fmla="*/ 35380 w 1853990"/>
                  <a:gd name="connsiteY0" fmla="*/ 576544 h 1047532"/>
                  <a:gd name="connsiteX1" fmla="*/ 886812 w 1853990"/>
                  <a:gd name="connsiteY1" fmla="*/ 1040490 h 1047532"/>
                  <a:gd name="connsiteX2" fmla="*/ 920845 w 1853990"/>
                  <a:gd name="connsiteY2" fmla="*/ 1047286 h 1047532"/>
                  <a:gd name="connsiteX3" fmla="*/ 954878 w 1853990"/>
                  <a:gd name="connsiteY3" fmla="*/ 1040490 h 1047532"/>
                  <a:gd name="connsiteX4" fmla="*/ 1813086 w 1853990"/>
                  <a:gd name="connsiteY4" fmla="*/ 576544 h 1047532"/>
                  <a:gd name="connsiteX5" fmla="*/ 1844822 w 1853990"/>
                  <a:gd name="connsiteY5" fmla="*/ 471805 h 1047532"/>
                  <a:gd name="connsiteX6" fmla="*/ 1813086 w 1853990"/>
                  <a:gd name="connsiteY6" fmla="*/ 440065 h 1047532"/>
                  <a:gd name="connsiteX7" fmla="*/ 968559 w 1853990"/>
                  <a:gd name="connsiteY7" fmla="*/ 10225 h 1047532"/>
                  <a:gd name="connsiteX8" fmla="*/ 900476 w 1853990"/>
                  <a:gd name="connsiteY8" fmla="*/ 10225 h 1047532"/>
                  <a:gd name="connsiteX9" fmla="*/ 42267 w 1853990"/>
                  <a:gd name="connsiteY9" fmla="*/ 440065 h 1047532"/>
                  <a:gd name="connsiteX10" fmla="*/ 1329 w 1853990"/>
                  <a:gd name="connsiteY10" fmla="*/ 508277 h 1047532"/>
                  <a:gd name="connsiteX11" fmla="*/ 35362 w 1853990"/>
                  <a:gd name="connsiteY11" fmla="*/ 576453 h 104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3990" h="1047532">
                    <a:moveTo>
                      <a:pt x="35380" y="576544"/>
                    </a:moveTo>
                    <a:lnTo>
                      <a:pt x="886812" y="1040490"/>
                    </a:lnTo>
                    <a:cubicBezTo>
                      <a:pt x="897265" y="1045986"/>
                      <a:pt x="909082" y="1048344"/>
                      <a:pt x="920845" y="1047286"/>
                    </a:cubicBezTo>
                    <a:cubicBezTo>
                      <a:pt x="934418" y="1047286"/>
                      <a:pt x="948099" y="1047286"/>
                      <a:pt x="954878" y="1040490"/>
                    </a:cubicBezTo>
                    <a:lnTo>
                      <a:pt x="1813086" y="576544"/>
                    </a:lnTo>
                    <a:cubicBezTo>
                      <a:pt x="1850775" y="556386"/>
                      <a:pt x="1864988" y="509492"/>
                      <a:pt x="1844822" y="471805"/>
                    </a:cubicBezTo>
                    <a:cubicBezTo>
                      <a:pt x="1837613" y="458321"/>
                      <a:pt x="1826568" y="447278"/>
                      <a:pt x="1813086" y="440065"/>
                    </a:cubicBezTo>
                    <a:lnTo>
                      <a:pt x="968559" y="10225"/>
                    </a:lnTo>
                    <a:cubicBezTo>
                      <a:pt x="947913" y="-3408"/>
                      <a:pt x="921122" y="-3408"/>
                      <a:pt x="900476" y="10225"/>
                    </a:cubicBezTo>
                    <a:lnTo>
                      <a:pt x="42267" y="440065"/>
                    </a:lnTo>
                    <a:cubicBezTo>
                      <a:pt x="16691" y="453095"/>
                      <a:pt x="795" y="479579"/>
                      <a:pt x="1329" y="508277"/>
                    </a:cubicBezTo>
                    <a:cubicBezTo>
                      <a:pt x="-5467" y="535533"/>
                      <a:pt x="15011" y="562789"/>
                      <a:pt x="35362" y="576453"/>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grpSp>
        <p:nvGrpSpPr>
          <p:cNvPr id="5" name="组合 4">
            <a:extLst>
              <a:ext uri="{FF2B5EF4-FFF2-40B4-BE49-F238E27FC236}">
                <a16:creationId xmlns:a16="http://schemas.microsoft.com/office/drawing/2014/main" id="{CD7B5759-2674-4476-958C-84E568E8532F}"/>
              </a:ext>
            </a:extLst>
          </p:cNvPr>
          <p:cNvGrpSpPr/>
          <p:nvPr/>
        </p:nvGrpSpPr>
        <p:grpSpPr>
          <a:xfrm>
            <a:off x="3124153" y="2820364"/>
            <a:ext cx="2042648" cy="3376586"/>
            <a:chOff x="3124153" y="2820364"/>
            <a:chExt cx="2042648" cy="3376586"/>
          </a:xfrm>
        </p:grpSpPr>
        <p:sp>
          <p:nvSpPr>
            <p:cNvPr id="33" name="TextBox 6">
              <a:extLst>
                <a:ext uri="{FF2B5EF4-FFF2-40B4-BE49-F238E27FC236}">
                  <a16:creationId xmlns:a16="http://schemas.microsoft.com/office/drawing/2014/main" id="{039F3354-79E3-4BA7-8901-4BF9E4E9F798}"/>
                </a:ext>
              </a:extLst>
            </p:cNvPr>
            <p:cNvSpPr txBox="1">
              <a:spLocks noChangeArrowheads="1"/>
            </p:cNvSpPr>
            <p:nvPr/>
          </p:nvSpPr>
          <p:spPr bwMode="auto">
            <a:xfrm>
              <a:off x="3124153" y="5491821"/>
              <a:ext cx="2042648"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defTabSz="685800">
                <a:lnSpc>
                  <a:spcPct val="150000"/>
                </a:lnSpc>
              </a:pPr>
              <a:r>
                <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a:t>
              </a:r>
            </a:p>
          </p:txBody>
        </p:sp>
        <p:sp>
          <p:nvSpPr>
            <p:cNvPr id="34" name="任意多边形 9">
              <a:extLst>
                <a:ext uri="{FF2B5EF4-FFF2-40B4-BE49-F238E27FC236}">
                  <a16:creationId xmlns:a16="http://schemas.microsoft.com/office/drawing/2014/main" id="{E8062E3A-8EBA-48C7-89BE-283425F84CB2}"/>
                </a:ext>
              </a:extLst>
            </p:cNvPr>
            <p:cNvSpPr/>
            <p:nvPr/>
          </p:nvSpPr>
          <p:spPr>
            <a:xfrm>
              <a:off x="3368091" y="2820364"/>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endParaRPr>
            </a:p>
          </p:txBody>
        </p:sp>
        <p:cxnSp>
          <p:nvCxnSpPr>
            <p:cNvPr id="36" name="直接连接符 35">
              <a:extLst>
                <a:ext uri="{FF2B5EF4-FFF2-40B4-BE49-F238E27FC236}">
                  <a16:creationId xmlns:a16="http://schemas.microsoft.com/office/drawing/2014/main" id="{80C688B7-A87C-4850-9967-3E8F92F6650F}"/>
                </a:ext>
              </a:extLst>
            </p:cNvPr>
            <p:cNvCxnSpPr/>
            <p:nvPr/>
          </p:nvCxnSpPr>
          <p:spPr>
            <a:xfrm>
              <a:off x="4192853" y="4350170"/>
              <a:ext cx="0" cy="96280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80242558-E314-4B0A-ACE7-CCB8832373F0}"/>
                </a:ext>
              </a:extLst>
            </p:cNvPr>
            <p:cNvCxnSpPr/>
            <p:nvPr/>
          </p:nvCxnSpPr>
          <p:spPr>
            <a:xfrm>
              <a:off x="3275452" y="5334837"/>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DFD72F5B-D1D3-4905-BCAB-E092086CDBA3}"/>
                </a:ext>
              </a:extLst>
            </p:cNvPr>
            <p:cNvCxnSpPr/>
            <p:nvPr/>
          </p:nvCxnSpPr>
          <p:spPr>
            <a:xfrm>
              <a:off x="4192853" y="5334837"/>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3" name="图形 6">
              <a:extLst>
                <a:ext uri="{FF2B5EF4-FFF2-40B4-BE49-F238E27FC236}">
                  <a16:creationId xmlns:a16="http://schemas.microsoft.com/office/drawing/2014/main" id="{CD93EE67-0A4B-4483-A776-7D38F3B411FC}"/>
                </a:ext>
              </a:extLst>
            </p:cNvPr>
            <p:cNvSpPr/>
            <p:nvPr/>
          </p:nvSpPr>
          <p:spPr>
            <a:xfrm>
              <a:off x="3885473" y="3335238"/>
              <a:ext cx="642014" cy="478196"/>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tx1">
                <a:lumMod val="75000"/>
                <a:lumOff val="25000"/>
              </a:schemeClr>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6" name="组合 5">
            <a:extLst>
              <a:ext uri="{FF2B5EF4-FFF2-40B4-BE49-F238E27FC236}">
                <a16:creationId xmlns:a16="http://schemas.microsoft.com/office/drawing/2014/main" id="{1A5D57E9-E8C3-4C22-B553-C7CFB0B349B2}"/>
              </a:ext>
            </a:extLst>
          </p:cNvPr>
          <p:cNvGrpSpPr/>
          <p:nvPr/>
        </p:nvGrpSpPr>
        <p:grpSpPr>
          <a:xfrm>
            <a:off x="4926016" y="1766267"/>
            <a:ext cx="2159737" cy="3354655"/>
            <a:chOff x="4926016" y="1766267"/>
            <a:chExt cx="2159737" cy="3354655"/>
          </a:xfrm>
        </p:grpSpPr>
        <p:sp>
          <p:nvSpPr>
            <p:cNvPr id="23" name="TextBox 6">
              <a:extLst>
                <a:ext uri="{FF2B5EF4-FFF2-40B4-BE49-F238E27FC236}">
                  <a16:creationId xmlns:a16="http://schemas.microsoft.com/office/drawing/2014/main" id="{F086BBA4-7C85-4417-8491-4B09C80DE39C}"/>
                </a:ext>
              </a:extLst>
            </p:cNvPr>
            <p:cNvSpPr txBox="1">
              <a:spLocks noChangeArrowheads="1"/>
            </p:cNvSpPr>
            <p:nvPr/>
          </p:nvSpPr>
          <p:spPr bwMode="auto">
            <a:xfrm>
              <a:off x="4926016" y="1766267"/>
              <a:ext cx="2159737"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defTabSz="685800">
                <a:lnSpc>
                  <a:spcPct val="150000"/>
                </a:lnSpc>
              </a:pPr>
              <a:r>
                <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a:t>
              </a:r>
            </a:p>
          </p:txBody>
        </p:sp>
        <p:sp>
          <p:nvSpPr>
            <p:cNvPr id="24" name="任意多边形 19">
              <a:extLst>
                <a:ext uri="{FF2B5EF4-FFF2-40B4-BE49-F238E27FC236}">
                  <a16:creationId xmlns:a16="http://schemas.microsoft.com/office/drawing/2014/main" id="{99C7CE68-6DDE-4611-8F37-4A673254B0A9}"/>
                </a:ext>
              </a:extLst>
            </p:cNvPr>
            <p:cNvSpPr/>
            <p:nvPr/>
          </p:nvSpPr>
          <p:spPr>
            <a:xfrm>
              <a:off x="5088672" y="3612978"/>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26" name="直接连接符 25">
              <a:extLst>
                <a:ext uri="{FF2B5EF4-FFF2-40B4-BE49-F238E27FC236}">
                  <a16:creationId xmlns:a16="http://schemas.microsoft.com/office/drawing/2014/main" id="{E66FE11F-9D9D-4534-9262-23186DE2736E}"/>
                </a:ext>
              </a:extLst>
            </p:cNvPr>
            <p:cNvCxnSpPr/>
            <p:nvPr/>
          </p:nvCxnSpPr>
          <p:spPr>
            <a:xfrm>
              <a:off x="5902998" y="2650173"/>
              <a:ext cx="0" cy="96280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83AA098D-506C-4C19-9E78-4E4DF0E2646C}"/>
                </a:ext>
              </a:extLst>
            </p:cNvPr>
            <p:cNvCxnSpPr/>
            <p:nvPr/>
          </p:nvCxnSpPr>
          <p:spPr>
            <a:xfrm>
              <a:off x="4985597" y="2650173"/>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41D1D5B9-11F0-4318-BED2-A9596267E80A}"/>
                </a:ext>
              </a:extLst>
            </p:cNvPr>
            <p:cNvCxnSpPr/>
            <p:nvPr/>
          </p:nvCxnSpPr>
          <p:spPr>
            <a:xfrm>
              <a:off x="5902998" y="2650173"/>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4" name="图形 8">
              <a:extLst>
                <a:ext uri="{FF2B5EF4-FFF2-40B4-BE49-F238E27FC236}">
                  <a16:creationId xmlns:a16="http://schemas.microsoft.com/office/drawing/2014/main" id="{8C7A9C40-531C-4E3E-98BD-3FFA12375391}"/>
                </a:ext>
              </a:extLst>
            </p:cNvPr>
            <p:cNvSpPr/>
            <p:nvPr/>
          </p:nvSpPr>
          <p:spPr>
            <a:xfrm>
              <a:off x="5640197" y="4092165"/>
              <a:ext cx="573729" cy="549571"/>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7" name="组合 6">
            <a:extLst>
              <a:ext uri="{FF2B5EF4-FFF2-40B4-BE49-F238E27FC236}">
                <a16:creationId xmlns:a16="http://schemas.microsoft.com/office/drawing/2014/main" id="{F4FDAA66-D12E-44F9-9B16-6299D060C6B2}"/>
              </a:ext>
            </a:extLst>
          </p:cNvPr>
          <p:cNvGrpSpPr/>
          <p:nvPr/>
        </p:nvGrpSpPr>
        <p:grpSpPr>
          <a:xfrm>
            <a:off x="6844968" y="2820364"/>
            <a:ext cx="2162589" cy="3361402"/>
            <a:chOff x="6844968" y="2820364"/>
            <a:chExt cx="2162589" cy="3361402"/>
          </a:xfrm>
        </p:grpSpPr>
        <p:sp>
          <p:nvSpPr>
            <p:cNvPr id="50" name="TextBox 6">
              <a:extLst>
                <a:ext uri="{FF2B5EF4-FFF2-40B4-BE49-F238E27FC236}">
                  <a16:creationId xmlns:a16="http://schemas.microsoft.com/office/drawing/2014/main" id="{AF0D3340-0515-4D89-8D4D-EB55EE52449A}"/>
                </a:ext>
              </a:extLst>
            </p:cNvPr>
            <p:cNvSpPr txBox="1">
              <a:spLocks noChangeArrowheads="1"/>
            </p:cNvSpPr>
            <p:nvPr/>
          </p:nvSpPr>
          <p:spPr bwMode="auto">
            <a:xfrm>
              <a:off x="6844968" y="5476637"/>
              <a:ext cx="2162589"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defTabSz="685800">
                <a:lnSpc>
                  <a:spcPct val="150000"/>
                </a:lnSpc>
              </a:pPr>
              <a:r>
                <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a:t>
              </a:r>
            </a:p>
          </p:txBody>
        </p:sp>
        <p:sp>
          <p:nvSpPr>
            <p:cNvPr id="51" name="任意多边形 20">
              <a:extLst>
                <a:ext uri="{FF2B5EF4-FFF2-40B4-BE49-F238E27FC236}">
                  <a16:creationId xmlns:a16="http://schemas.microsoft.com/office/drawing/2014/main" id="{88262369-4C16-4A14-A41A-EB5AAFC1D3F1}"/>
                </a:ext>
              </a:extLst>
            </p:cNvPr>
            <p:cNvSpPr/>
            <p:nvPr/>
          </p:nvSpPr>
          <p:spPr>
            <a:xfrm>
              <a:off x="7058240" y="2820364"/>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endParaRPr>
            </a:p>
          </p:txBody>
        </p:sp>
        <p:cxnSp>
          <p:nvCxnSpPr>
            <p:cNvPr id="54" name="直接连接符 53">
              <a:extLst>
                <a:ext uri="{FF2B5EF4-FFF2-40B4-BE49-F238E27FC236}">
                  <a16:creationId xmlns:a16="http://schemas.microsoft.com/office/drawing/2014/main" id="{751D1398-8447-4258-8BB4-B096F0C127FF}"/>
                </a:ext>
              </a:extLst>
            </p:cNvPr>
            <p:cNvCxnSpPr/>
            <p:nvPr/>
          </p:nvCxnSpPr>
          <p:spPr>
            <a:xfrm>
              <a:off x="7896945" y="4350170"/>
              <a:ext cx="0" cy="96280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D8F85734-49E4-4C0A-8373-712C60D48E9D}"/>
                </a:ext>
              </a:extLst>
            </p:cNvPr>
            <p:cNvCxnSpPr/>
            <p:nvPr/>
          </p:nvCxnSpPr>
          <p:spPr>
            <a:xfrm>
              <a:off x="6979544" y="5334837"/>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97195118-6AD1-4E63-B3C2-B4C81EC7BA6D}"/>
                </a:ext>
              </a:extLst>
            </p:cNvPr>
            <p:cNvCxnSpPr/>
            <p:nvPr/>
          </p:nvCxnSpPr>
          <p:spPr>
            <a:xfrm>
              <a:off x="7896945" y="5334837"/>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75" name="图形 10">
              <a:extLst>
                <a:ext uri="{FF2B5EF4-FFF2-40B4-BE49-F238E27FC236}">
                  <a16:creationId xmlns:a16="http://schemas.microsoft.com/office/drawing/2014/main" id="{1CF037CB-8363-4F0E-B6A3-6C206F2CB22B}"/>
                </a:ext>
              </a:extLst>
            </p:cNvPr>
            <p:cNvGrpSpPr/>
            <p:nvPr/>
          </p:nvGrpSpPr>
          <p:grpSpPr>
            <a:xfrm>
              <a:off x="7604236" y="3246007"/>
              <a:ext cx="712244" cy="586209"/>
              <a:chOff x="4938712" y="2476500"/>
              <a:chExt cx="2314575" cy="1905000"/>
            </a:xfrm>
            <a:solidFill>
              <a:schemeClr val="tx1">
                <a:lumMod val="75000"/>
                <a:lumOff val="25000"/>
              </a:schemeClr>
            </a:solidFill>
          </p:grpSpPr>
          <p:sp>
            <p:nvSpPr>
              <p:cNvPr id="76" name="任意多边形: 形状 75">
                <a:extLst>
                  <a:ext uri="{FF2B5EF4-FFF2-40B4-BE49-F238E27FC236}">
                    <a16:creationId xmlns:a16="http://schemas.microsoft.com/office/drawing/2014/main" id="{44ED9992-678F-42D8-8164-9C4B8D37396A}"/>
                  </a:ext>
                </a:extLst>
              </p:cNvPr>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7" name="任意多边形: 形状 76">
                <a:extLst>
                  <a:ext uri="{FF2B5EF4-FFF2-40B4-BE49-F238E27FC236}">
                    <a16:creationId xmlns:a16="http://schemas.microsoft.com/office/drawing/2014/main" id="{F43A525E-E8B0-4304-BFA9-A87FA6234D49}"/>
                  </a:ext>
                </a:extLst>
              </p:cNvPr>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8" name="任意多边形: 形状 77">
                <a:extLst>
                  <a:ext uri="{FF2B5EF4-FFF2-40B4-BE49-F238E27FC236}">
                    <a16:creationId xmlns:a16="http://schemas.microsoft.com/office/drawing/2014/main" id="{527C13A2-595E-46D7-92B6-1B5FFC599B21}"/>
                  </a:ext>
                </a:extLst>
              </p:cNvPr>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grpSp>
        <p:nvGrpSpPr>
          <p:cNvPr id="80" name="组合 79">
            <a:extLst>
              <a:ext uri="{FF2B5EF4-FFF2-40B4-BE49-F238E27FC236}">
                <a16:creationId xmlns:a16="http://schemas.microsoft.com/office/drawing/2014/main" id="{C8AC37EE-93A8-4E33-A44E-5194D7DFB713}"/>
              </a:ext>
            </a:extLst>
          </p:cNvPr>
          <p:cNvGrpSpPr/>
          <p:nvPr/>
        </p:nvGrpSpPr>
        <p:grpSpPr>
          <a:xfrm>
            <a:off x="8766772" y="1737078"/>
            <a:ext cx="2141795" cy="3383844"/>
            <a:chOff x="8766772" y="1737078"/>
            <a:chExt cx="2141795" cy="3383844"/>
          </a:xfrm>
        </p:grpSpPr>
        <p:sp>
          <p:nvSpPr>
            <p:cNvPr id="60" name="TextBox 6">
              <a:extLst>
                <a:ext uri="{FF2B5EF4-FFF2-40B4-BE49-F238E27FC236}">
                  <a16:creationId xmlns:a16="http://schemas.microsoft.com/office/drawing/2014/main" id="{EE2FEBB4-DB49-4DC2-B7C8-5BD303E89264}"/>
                </a:ext>
              </a:extLst>
            </p:cNvPr>
            <p:cNvSpPr txBox="1">
              <a:spLocks noChangeArrowheads="1"/>
            </p:cNvSpPr>
            <p:nvPr/>
          </p:nvSpPr>
          <p:spPr bwMode="auto">
            <a:xfrm>
              <a:off x="8766772" y="1737078"/>
              <a:ext cx="2141795"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defTabSz="685800">
                <a:lnSpc>
                  <a:spcPct val="150000"/>
                </a:lnSpc>
              </a:pPr>
              <a:r>
                <a:rPr lang="zh-CN" altLang="en-US" sz="1400" spc="-15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rPr>
                <a:t>单击此处键入文本单击此处键入文本单击此处</a:t>
              </a:r>
            </a:p>
          </p:txBody>
        </p:sp>
        <p:sp>
          <p:nvSpPr>
            <p:cNvPr id="61" name="任意多边形 21">
              <a:extLst>
                <a:ext uri="{FF2B5EF4-FFF2-40B4-BE49-F238E27FC236}">
                  <a16:creationId xmlns:a16="http://schemas.microsoft.com/office/drawing/2014/main" id="{19E776F9-E5BB-47A7-94E9-BA0D38B77DC8}"/>
                </a:ext>
              </a:extLst>
            </p:cNvPr>
            <p:cNvSpPr/>
            <p:nvPr/>
          </p:nvSpPr>
          <p:spPr>
            <a:xfrm>
              <a:off x="8900307" y="3612978"/>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63" name="直接连接符 62">
              <a:extLst>
                <a:ext uri="{FF2B5EF4-FFF2-40B4-BE49-F238E27FC236}">
                  <a16:creationId xmlns:a16="http://schemas.microsoft.com/office/drawing/2014/main" id="{D8F0C34F-A4C9-4433-AA27-213912378FE6}"/>
                </a:ext>
              </a:extLst>
            </p:cNvPr>
            <p:cNvCxnSpPr/>
            <p:nvPr/>
          </p:nvCxnSpPr>
          <p:spPr>
            <a:xfrm>
              <a:off x="9752479" y="2650173"/>
              <a:ext cx="0" cy="962806"/>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1BADA67E-635C-4EFB-B2BC-077ADBAEBAD8}"/>
                </a:ext>
              </a:extLst>
            </p:cNvPr>
            <p:cNvCxnSpPr/>
            <p:nvPr/>
          </p:nvCxnSpPr>
          <p:spPr>
            <a:xfrm>
              <a:off x="8835078" y="2650173"/>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C430D9F6-9FC9-4609-A5AB-187E8131E987}"/>
                </a:ext>
              </a:extLst>
            </p:cNvPr>
            <p:cNvCxnSpPr/>
            <p:nvPr/>
          </p:nvCxnSpPr>
          <p:spPr>
            <a:xfrm>
              <a:off x="9752479" y="2650173"/>
              <a:ext cx="917401"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9" name="图形 12">
              <a:extLst>
                <a:ext uri="{FF2B5EF4-FFF2-40B4-BE49-F238E27FC236}">
                  <a16:creationId xmlns:a16="http://schemas.microsoft.com/office/drawing/2014/main" id="{65EB07E0-E49A-4110-98CF-D36423ABCE36}"/>
                </a:ext>
              </a:extLst>
            </p:cNvPr>
            <p:cNvSpPr/>
            <p:nvPr/>
          </p:nvSpPr>
          <p:spPr>
            <a:xfrm>
              <a:off x="9463960" y="4092173"/>
              <a:ext cx="549472" cy="549554"/>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249064609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anim calcmode="lin" valueType="num">
                                      <p:cBhvr>
                                        <p:cTn id="32" dur="500" fill="hold"/>
                                        <p:tgtEl>
                                          <p:spTgt spid="80"/>
                                        </p:tgtEl>
                                        <p:attrNameLst>
                                          <p:attrName>ppt_x</p:attrName>
                                        </p:attrNameLst>
                                      </p:cBhvr>
                                      <p:tavLst>
                                        <p:tav tm="0">
                                          <p:val>
                                            <p:strVal val="#ppt_x"/>
                                          </p:val>
                                        </p:tav>
                                        <p:tav tm="100000">
                                          <p:val>
                                            <p:strVal val="#ppt_x"/>
                                          </p:val>
                                        </p:tav>
                                      </p:tavLst>
                                    </p:anim>
                                    <p:anim calcmode="lin" valueType="num">
                                      <p:cBhvr>
                                        <p:cTn id="33" dur="5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CD69EA84-1A25-4866-922F-D941FCA7734C}"/>
              </a:ext>
            </a:extLst>
          </p:cNvPr>
          <p:cNvGrpSpPr/>
          <p:nvPr/>
        </p:nvGrpSpPr>
        <p:grpSpPr>
          <a:xfrm>
            <a:off x="0" y="0"/>
            <a:ext cx="3919562" cy="1258861"/>
            <a:chOff x="0" y="0"/>
            <a:chExt cx="3919562" cy="1258861"/>
          </a:xfrm>
        </p:grpSpPr>
        <p:pic>
          <p:nvPicPr>
            <p:cNvPr id="35" name="图片 34">
              <a:extLst>
                <a:ext uri="{FF2B5EF4-FFF2-40B4-BE49-F238E27FC236}">
                  <a16:creationId xmlns:a16="http://schemas.microsoft.com/office/drawing/2014/main" id="{5D576844-110C-4983-B90B-6261D0E66280}"/>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8" name="图片 7" descr="图片包含 室内, 建筑, 长凳, 木&#10;&#10;描述已自动生成">
              <a:extLst>
                <a:ext uri="{FF2B5EF4-FFF2-40B4-BE49-F238E27FC236}">
                  <a16:creationId xmlns:a16="http://schemas.microsoft.com/office/drawing/2014/main" id="{00AAF213-957C-4D81-865F-6F161AA291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a:extLst>
                <a:ext uri="{FF2B5EF4-FFF2-40B4-BE49-F238E27FC236}">
                  <a16:creationId xmlns:a16="http://schemas.microsoft.com/office/drawing/2014/main" id="{DDB3A1EA-EB06-4B23-95DB-23CDF17849B4}"/>
                </a:ext>
              </a:extLst>
            </p:cNvPr>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a:extLst>
                <a:ext uri="{FF2B5EF4-FFF2-40B4-BE49-F238E27FC236}">
                  <a16:creationId xmlns:a16="http://schemas.microsoft.com/office/drawing/2014/main" id="{A7CD03DC-D306-4914-B5FB-72EAD9A16E60}"/>
                </a:ext>
              </a:extLst>
            </p:cNvPr>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a:extLst>
                <a:ext uri="{FF2B5EF4-FFF2-40B4-BE49-F238E27FC236}">
                  <a16:creationId xmlns:a16="http://schemas.microsoft.com/office/drawing/2014/main" id="{6EAD7B22-8FF2-42CD-88E1-14305C37E476}"/>
                </a:ext>
              </a:extLst>
            </p:cNvPr>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5C3CFF73-CE45-41B3-9544-91B96A82C55B}"/>
                </a:ext>
              </a:extLst>
            </p:cNvPr>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关键论点</a:t>
              </a:r>
            </a:p>
          </p:txBody>
        </p:sp>
        <p:sp>
          <p:nvSpPr>
            <p:cNvPr id="52" name="文本框 51">
              <a:extLst>
                <a:ext uri="{FF2B5EF4-FFF2-40B4-BE49-F238E27FC236}">
                  <a16:creationId xmlns:a16="http://schemas.microsoft.com/office/drawing/2014/main" id="{FF27EA76-6479-452C-A753-3C349C7AD789}"/>
                </a:ext>
              </a:extLst>
            </p:cNvPr>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KEY POINTS</a:t>
              </a:r>
            </a:p>
          </p:txBody>
        </p:sp>
      </p:grpSp>
      <p:cxnSp>
        <p:nvCxnSpPr>
          <p:cNvPr id="9" name="直接连接符 8">
            <a:extLst>
              <a:ext uri="{FF2B5EF4-FFF2-40B4-BE49-F238E27FC236}">
                <a16:creationId xmlns:a16="http://schemas.microsoft.com/office/drawing/2014/main" id="{9303B09C-FD20-4C81-B90F-552646E567BB}"/>
              </a:ext>
            </a:extLst>
          </p:cNvPr>
          <p:cNvCxnSpPr/>
          <p:nvPr/>
        </p:nvCxnSpPr>
        <p:spPr>
          <a:xfrm>
            <a:off x="0" y="3659860"/>
            <a:ext cx="12192000" cy="0"/>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CE0E6D3E-53F6-45D4-AB13-7BB1BE86F6B5}"/>
              </a:ext>
            </a:extLst>
          </p:cNvPr>
          <p:cNvGrpSpPr/>
          <p:nvPr/>
        </p:nvGrpSpPr>
        <p:grpSpPr>
          <a:xfrm>
            <a:off x="1237016" y="3592404"/>
            <a:ext cx="4506907" cy="1848920"/>
            <a:chOff x="1237016" y="3592404"/>
            <a:chExt cx="4506907" cy="1848920"/>
          </a:xfrm>
        </p:grpSpPr>
        <p:cxnSp>
          <p:nvCxnSpPr>
            <p:cNvPr id="10" name="直接连接符 9">
              <a:extLst>
                <a:ext uri="{FF2B5EF4-FFF2-40B4-BE49-F238E27FC236}">
                  <a16:creationId xmlns:a16="http://schemas.microsoft.com/office/drawing/2014/main" id="{A79ED021-4F1C-4086-9B84-8F4591340E1C}"/>
                </a:ext>
              </a:extLst>
            </p:cNvPr>
            <p:cNvCxnSpPr>
              <a:cxnSpLocks/>
            </p:cNvCxnSpPr>
            <p:nvPr/>
          </p:nvCxnSpPr>
          <p:spPr>
            <a:xfrm>
              <a:off x="1321599" y="3727316"/>
              <a:ext cx="0" cy="1621023"/>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12" name="文本框">
              <a:extLst>
                <a:ext uri="{FF2B5EF4-FFF2-40B4-BE49-F238E27FC236}">
                  <a16:creationId xmlns:a16="http://schemas.microsoft.com/office/drawing/2014/main" id="{02FDF5B1-E6DD-40E8-A98D-E7A371426864}"/>
                </a:ext>
              </a:extLst>
            </p:cNvPr>
            <p:cNvSpPr txBox="1"/>
            <p:nvPr/>
          </p:nvSpPr>
          <p:spPr>
            <a:xfrm>
              <a:off x="1467204" y="4023500"/>
              <a:ext cx="1664651" cy="523220"/>
            </a:xfrm>
            <a:prstGeom prst="rect">
              <a:avLst/>
            </a:prstGeom>
            <a:noFill/>
          </p:spPr>
          <p:txBody>
            <a:bodyPr wrap="square" rtlCol="0">
              <a:spAutoFit/>
            </a:bodyPr>
            <a:lstStyle/>
            <a:p>
              <a:r>
                <a:rPr lang="en-US" altLang="zh-CN" sz="2800" dirty="0">
                  <a:solidFill>
                    <a:srgbClr val="595959"/>
                  </a:solidFill>
                  <a:latin typeface="思源黑体 CN Bold" panose="020B0800000000000000" pitchFamily="34" charset="-122"/>
                  <a:ea typeface="思源黑体 CN Bold" panose="020B0800000000000000" pitchFamily="34" charset="-122"/>
                </a:rPr>
                <a:t>201X/1</a:t>
              </a:r>
              <a:endParaRPr lang="zh-CN" altLang="en-US" sz="2800" dirty="0">
                <a:solidFill>
                  <a:srgbClr val="595959"/>
                </a:solidFill>
                <a:latin typeface="思源黑体 CN Bold" panose="020B0800000000000000" pitchFamily="34" charset="-122"/>
                <a:ea typeface="思源黑体 CN Bold" panose="020B0800000000000000" pitchFamily="34" charset="-122"/>
              </a:endParaRPr>
            </a:p>
          </p:txBody>
        </p:sp>
        <p:sp>
          <p:nvSpPr>
            <p:cNvPr id="13" name="文本框" descr="e7d195523061f1c0dc554706afe4c72a60a25314cbaece805811E654B44695D34D35691164BB3D154CCFD5D798F6FEAD99EAA8F1ADC3D4AFA5BC9ED0BB3A4B45073A038AC38E89AB54D31AA59602B9F12209B776749A2CCA36AD07C888D793A35F9D491ED1216934BB3A67970262DCEF660A8C3A8D1E7FE509DD9C96939D9FB9CDC0D2D415A58769">
              <a:extLst>
                <a:ext uri="{FF2B5EF4-FFF2-40B4-BE49-F238E27FC236}">
                  <a16:creationId xmlns:a16="http://schemas.microsoft.com/office/drawing/2014/main" id="{5D8927F2-4832-4344-8AF9-B69388FE48F0}"/>
                </a:ext>
              </a:extLst>
            </p:cNvPr>
            <p:cNvSpPr/>
            <p:nvPr/>
          </p:nvSpPr>
          <p:spPr>
            <a:xfrm>
              <a:off x="1467205" y="4546720"/>
              <a:ext cx="4276718" cy="894604"/>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点击此处添加文本内容，如关键词、部分简单介绍等。</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点击此处添加文本内容。点击此处添加文本内容，如关键词、部分简单介绍等。</a:t>
              </a:r>
            </a:p>
          </p:txBody>
        </p:sp>
        <p:sp>
          <p:nvSpPr>
            <p:cNvPr id="26" name="六边形 25">
              <a:extLst>
                <a:ext uri="{FF2B5EF4-FFF2-40B4-BE49-F238E27FC236}">
                  <a16:creationId xmlns:a16="http://schemas.microsoft.com/office/drawing/2014/main" id="{78CBA331-D472-4CC5-8A5D-E1C33910214F}"/>
                </a:ext>
              </a:extLst>
            </p:cNvPr>
            <p:cNvSpPr/>
            <p:nvPr/>
          </p:nvSpPr>
          <p:spPr>
            <a:xfrm>
              <a:off x="1237016" y="3592404"/>
              <a:ext cx="189205" cy="164892"/>
            </a:xfrm>
            <a:prstGeom prst="hexagon">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4" name="组合 3">
            <a:extLst>
              <a:ext uri="{FF2B5EF4-FFF2-40B4-BE49-F238E27FC236}">
                <a16:creationId xmlns:a16="http://schemas.microsoft.com/office/drawing/2014/main" id="{958C8FB6-0441-4139-B5F8-E995B8D54D86}"/>
              </a:ext>
            </a:extLst>
          </p:cNvPr>
          <p:cNvGrpSpPr/>
          <p:nvPr/>
        </p:nvGrpSpPr>
        <p:grpSpPr>
          <a:xfrm>
            <a:off x="6256895" y="3592404"/>
            <a:ext cx="4733005" cy="1848920"/>
            <a:chOff x="6256895" y="3592404"/>
            <a:chExt cx="4733005" cy="1848920"/>
          </a:xfrm>
        </p:grpSpPr>
        <p:cxnSp>
          <p:nvCxnSpPr>
            <p:cNvPr id="14" name="直接连接符 13">
              <a:extLst>
                <a:ext uri="{FF2B5EF4-FFF2-40B4-BE49-F238E27FC236}">
                  <a16:creationId xmlns:a16="http://schemas.microsoft.com/office/drawing/2014/main" id="{47749D80-8781-4DBD-9AAC-C22DADB15E57}"/>
                </a:ext>
              </a:extLst>
            </p:cNvPr>
            <p:cNvCxnSpPr>
              <a:cxnSpLocks/>
            </p:cNvCxnSpPr>
            <p:nvPr/>
          </p:nvCxnSpPr>
          <p:spPr>
            <a:xfrm>
              <a:off x="6341478" y="3727316"/>
              <a:ext cx="3148" cy="1621023"/>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18" name="文本框">
              <a:extLst>
                <a:ext uri="{FF2B5EF4-FFF2-40B4-BE49-F238E27FC236}">
                  <a16:creationId xmlns:a16="http://schemas.microsoft.com/office/drawing/2014/main" id="{07B7895B-26A2-4E6E-A16A-7C6FA383C263}"/>
                </a:ext>
              </a:extLst>
            </p:cNvPr>
            <p:cNvSpPr txBox="1"/>
            <p:nvPr/>
          </p:nvSpPr>
          <p:spPr>
            <a:xfrm>
              <a:off x="6713181" y="4023500"/>
              <a:ext cx="1664651" cy="523220"/>
            </a:xfrm>
            <a:prstGeom prst="rect">
              <a:avLst/>
            </a:prstGeom>
            <a:noFill/>
          </p:spPr>
          <p:txBody>
            <a:bodyPr wrap="square" rtlCol="0">
              <a:spAutoFit/>
            </a:bodyPr>
            <a:lstStyle/>
            <a:p>
              <a:r>
                <a:rPr lang="en-US" altLang="zh-CN" sz="2800" dirty="0">
                  <a:solidFill>
                    <a:srgbClr val="595959"/>
                  </a:solidFill>
                  <a:latin typeface="思源黑体 CN Bold" panose="020B0800000000000000" pitchFamily="34" charset="-122"/>
                  <a:ea typeface="思源黑体 CN Bold" panose="020B0800000000000000" pitchFamily="34" charset="-122"/>
                </a:rPr>
                <a:t>201X/7</a:t>
              </a:r>
              <a:endParaRPr lang="zh-CN" altLang="en-US" sz="2800" dirty="0">
                <a:solidFill>
                  <a:srgbClr val="595959"/>
                </a:solidFill>
                <a:latin typeface="思源黑体 CN Bold" panose="020B0800000000000000" pitchFamily="34" charset="-122"/>
                <a:ea typeface="思源黑体 CN Bold" panose="020B0800000000000000" pitchFamily="34" charset="-122"/>
              </a:endParaRPr>
            </a:p>
          </p:txBody>
        </p:sp>
        <p:sp>
          <p:nvSpPr>
            <p:cNvPr id="19" name="文本框" descr="e7d195523061f1c0dc554706afe4c72a60a25314cbaece805811E654B44695D34D35691164BB3D154CCFD5D798F6FEAD99EAA8F1ADC3D4AFA5BC9ED0BB3A4B45073A038AC38E89AB54D31AA59602B9F12209B776749A2CCA36AD07C888D793A35F9D491ED1216934BB3A67970262DCEF660A8C3A8D1E7FE509DD9C96939D9FB9CDC0D2D415A58769">
              <a:extLst>
                <a:ext uri="{FF2B5EF4-FFF2-40B4-BE49-F238E27FC236}">
                  <a16:creationId xmlns:a16="http://schemas.microsoft.com/office/drawing/2014/main" id="{47E79CD4-93B3-4ED5-A723-6D6645214721}"/>
                </a:ext>
              </a:extLst>
            </p:cNvPr>
            <p:cNvSpPr/>
            <p:nvPr/>
          </p:nvSpPr>
          <p:spPr>
            <a:xfrm>
              <a:off x="6713182" y="4546720"/>
              <a:ext cx="4276718" cy="894604"/>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点击此处添加文本内容，如关键词、部分简单介绍等。</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点击此处添加文本内容。点击此处添加文本内容，如关键词、部分简单介绍等。</a:t>
              </a:r>
            </a:p>
          </p:txBody>
        </p:sp>
        <p:sp>
          <p:nvSpPr>
            <p:cNvPr id="27" name="六边形 26">
              <a:extLst>
                <a:ext uri="{FF2B5EF4-FFF2-40B4-BE49-F238E27FC236}">
                  <a16:creationId xmlns:a16="http://schemas.microsoft.com/office/drawing/2014/main" id="{F6E28316-33BD-4563-869A-9ABD0125446B}"/>
                </a:ext>
              </a:extLst>
            </p:cNvPr>
            <p:cNvSpPr/>
            <p:nvPr/>
          </p:nvSpPr>
          <p:spPr>
            <a:xfrm>
              <a:off x="6256895" y="3592404"/>
              <a:ext cx="189205" cy="164892"/>
            </a:xfrm>
            <a:prstGeom prst="hexagon">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3" name="组合 2">
            <a:extLst>
              <a:ext uri="{FF2B5EF4-FFF2-40B4-BE49-F238E27FC236}">
                <a16:creationId xmlns:a16="http://schemas.microsoft.com/office/drawing/2014/main" id="{BDD236AB-2B1B-40DB-A33D-D4B459D31CEA}"/>
              </a:ext>
            </a:extLst>
          </p:cNvPr>
          <p:cNvGrpSpPr/>
          <p:nvPr/>
        </p:nvGrpSpPr>
        <p:grpSpPr>
          <a:xfrm>
            <a:off x="2639035" y="1974617"/>
            <a:ext cx="4799021" cy="1765627"/>
            <a:chOff x="2639035" y="1974617"/>
            <a:chExt cx="4799021" cy="1765627"/>
          </a:xfrm>
        </p:grpSpPr>
        <p:cxnSp>
          <p:nvCxnSpPr>
            <p:cNvPr id="15" name="直接连接符 14">
              <a:extLst>
                <a:ext uri="{FF2B5EF4-FFF2-40B4-BE49-F238E27FC236}">
                  <a16:creationId xmlns:a16="http://schemas.microsoft.com/office/drawing/2014/main" id="{F31E21EC-6826-40E9-B965-65ED4B324D95}"/>
                </a:ext>
              </a:extLst>
            </p:cNvPr>
            <p:cNvCxnSpPr>
              <a:cxnSpLocks/>
            </p:cNvCxnSpPr>
            <p:nvPr/>
          </p:nvCxnSpPr>
          <p:spPr>
            <a:xfrm flipV="1">
              <a:off x="2733666" y="2031162"/>
              <a:ext cx="0" cy="1574171"/>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21" name="文本框">
              <a:extLst>
                <a:ext uri="{FF2B5EF4-FFF2-40B4-BE49-F238E27FC236}">
                  <a16:creationId xmlns:a16="http://schemas.microsoft.com/office/drawing/2014/main" id="{FDD4D351-3897-48EF-B4F8-468E724A86E4}"/>
                </a:ext>
              </a:extLst>
            </p:cNvPr>
            <p:cNvSpPr txBox="1"/>
            <p:nvPr/>
          </p:nvSpPr>
          <p:spPr>
            <a:xfrm>
              <a:off x="3161337" y="1974617"/>
              <a:ext cx="1664651" cy="523220"/>
            </a:xfrm>
            <a:prstGeom prst="rect">
              <a:avLst/>
            </a:prstGeom>
            <a:noFill/>
          </p:spPr>
          <p:txBody>
            <a:bodyPr wrap="square" rtlCol="0">
              <a:spAutoFit/>
            </a:bodyPr>
            <a:lstStyle/>
            <a:p>
              <a:r>
                <a:rPr lang="en-US" altLang="zh-CN"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rPr>
                <a:t>201X/4</a:t>
              </a:r>
              <a:endParaRPr lang="zh-CN" altLang="en-US"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endParaRPr>
            </a:p>
          </p:txBody>
        </p:sp>
        <p:sp>
          <p:nvSpPr>
            <p:cNvPr id="22" name="文本框" descr="e7d195523061f1c0dc554706afe4c72a60a25314cbaece805811E654B44695D34D35691164BB3D154CCFD5D798F6FEAD99EAA8F1ADC3D4AFA5BC9ED0BB3A4B45073A038AC38E89AB54D31AA59602B9F12209B776749A2CCA36AD07C888D793A35F9D491ED1216934BB3A67970262DCEF660A8C3A8D1E7FE509DD9C96939D9FB9CDC0D2D415A58769">
              <a:extLst>
                <a:ext uri="{FF2B5EF4-FFF2-40B4-BE49-F238E27FC236}">
                  <a16:creationId xmlns:a16="http://schemas.microsoft.com/office/drawing/2014/main" id="{FFAA8933-5B06-4C3E-A2A1-B31EAAE382E0}"/>
                </a:ext>
              </a:extLst>
            </p:cNvPr>
            <p:cNvSpPr/>
            <p:nvPr/>
          </p:nvSpPr>
          <p:spPr>
            <a:xfrm>
              <a:off x="3161338" y="2497837"/>
              <a:ext cx="4276718" cy="894604"/>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点击此处添加文本内容，如关键词、部分简单介绍等。</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点击此处添加文本内容。点击此处添加文本内容，如关键词、部分简单介绍等。</a:t>
              </a:r>
            </a:p>
          </p:txBody>
        </p:sp>
        <p:sp>
          <p:nvSpPr>
            <p:cNvPr id="28" name="六边形 27">
              <a:extLst>
                <a:ext uri="{FF2B5EF4-FFF2-40B4-BE49-F238E27FC236}">
                  <a16:creationId xmlns:a16="http://schemas.microsoft.com/office/drawing/2014/main" id="{76976972-2C1C-4C0B-92CD-9B20243212D5}"/>
                </a:ext>
              </a:extLst>
            </p:cNvPr>
            <p:cNvSpPr/>
            <p:nvPr/>
          </p:nvSpPr>
          <p:spPr>
            <a:xfrm flipV="1">
              <a:off x="2639035" y="3575352"/>
              <a:ext cx="189205" cy="164892"/>
            </a:xfrm>
            <a:prstGeom prst="hexagon">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grpSp>
        <p:nvGrpSpPr>
          <p:cNvPr id="5" name="组合 4">
            <a:extLst>
              <a:ext uri="{FF2B5EF4-FFF2-40B4-BE49-F238E27FC236}">
                <a16:creationId xmlns:a16="http://schemas.microsoft.com/office/drawing/2014/main" id="{2E2E8D61-075E-4614-99D6-3EE31E07171D}"/>
              </a:ext>
            </a:extLst>
          </p:cNvPr>
          <p:cNvGrpSpPr/>
          <p:nvPr/>
        </p:nvGrpSpPr>
        <p:grpSpPr>
          <a:xfrm>
            <a:off x="7757682" y="1974617"/>
            <a:ext cx="3665057" cy="1765627"/>
            <a:chOff x="7757682" y="1974617"/>
            <a:chExt cx="3665057" cy="1765627"/>
          </a:xfrm>
        </p:grpSpPr>
        <p:cxnSp>
          <p:nvCxnSpPr>
            <p:cNvPr id="16" name="直接连接符 15">
              <a:extLst>
                <a:ext uri="{FF2B5EF4-FFF2-40B4-BE49-F238E27FC236}">
                  <a16:creationId xmlns:a16="http://schemas.microsoft.com/office/drawing/2014/main" id="{16FF7C39-205D-4692-9E1D-29CE6A03274D}"/>
                </a:ext>
              </a:extLst>
            </p:cNvPr>
            <p:cNvCxnSpPr>
              <a:cxnSpLocks/>
            </p:cNvCxnSpPr>
            <p:nvPr/>
          </p:nvCxnSpPr>
          <p:spPr>
            <a:xfrm flipV="1">
              <a:off x="7852313" y="2031162"/>
              <a:ext cx="0" cy="1574171"/>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24" name="文本框">
              <a:extLst>
                <a:ext uri="{FF2B5EF4-FFF2-40B4-BE49-F238E27FC236}">
                  <a16:creationId xmlns:a16="http://schemas.microsoft.com/office/drawing/2014/main" id="{3B358463-B89D-4AEA-9E2A-99376FE76318}"/>
                </a:ext>
              </a:extLst>
            </p:cNvPr>
            <p:cNvSpPr txBox="1"/>
            <p:nvPr/>
          </p:nvSpPr>
          <p:spPr>
            <a:xfrm>
              <a:off x="8407314" y="1974617"/>
              <a:ext cx="1664651" cy="523220"/>
            </a:xfrm>
            <a:prstGeom prst="rect">
              <a:avLst/>
            </a:prstGeom>
            <a:noFill/>
          </p:spPr>
          <p:txBody>
            <a:bodyPr wrap="square" rtlCol="0">
              <a:spAutoFit/>
            </a:bodyPr>
            <a:lstStyle/>
            <a:p>
              <a:r>
                <a:rPr lang="en-US" altLang="zh-CN"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rPr>
                <a:t>201X/10</a:t>
              </a:r>
              <a:endParaRPr lang="zh-CN" altLang="en-US"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endParaRPr>
            </a:p>
          </p:txBody>
        </p:sp>
        <p:sp>
          <p:nvSpPr>
            <p:cNvPr id="25" name="文本框" descr="e7d195523061f1c0dc554706afe4c72a60a25314cbaece805811E654B44695D34D35691164BB3D154CCFD5D798F6FEAD99EAA8F1ADC3D4AFA5BC9ED0BB3A4B45073A038AC38E89AB54D31AA59602B9F12209B776749A2CCA36AD07C888D793A35F9D491ED1216934BB3A67970262DCEF660A8C3A8D1E7FE509DD9C96939D9FB9CDC0D2D415A58769">
              <a:extLst>
                <a:ext uri="{FF2B5EF4-FFF2-40B4-BE49-F238E27FC236}">
                  <a16:creationId xmlns:a16="http://schemas.microsoft.com/office/drawing/2014/main" id="{ED62F378-A1FE-4D8D-8E15-5DDD23DCB225}"/>
                </a:ext>
              </a:extLst>
            </p:cNvPr>
            <p:cNvSpPr/>
            <p:nvPr/>
          </p:nvSpPr>
          <p:spPr>
            <a:xfrm>
              <a:off x="8407315" y="2497837"/>
              <a:ext cx="3015424" cy="894604"/>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点击此处添加文本内容，如关键词、部分简单介绍等。点击此处添加文本内容。点击此处添加文本内容</a:t>
              </a:r>
            </a:p>
          </p:txBody>
        </p:sp>
        <p:sp>
          <p:nvSpPr>
            <p:cNvPr id="29" name="六边形 28">
              <a:extLst>
                <a:ext uri="{FF2B5EF4-FFF2-40B4-BE49-F238E27FC236}">
                  <a16:creationId xmlns:a16="http://schemas.microsoft.com/office/drawing/2014/main" id="{1FE1A51C-CE6B-4257-BC3A-034B387112B8}"/>
                </a:ext>
              </a:extLst>
            </p:cNvPr>
            <p:cNvSpPr/>
            <p:nvPr/>
          </p:nvSpPr>
          <p:spPr>
            <a:xfrm flipV="1">
              <a:off x="7757682" y="3575352"/>
              <a:ext cx="189205" cy="164892"/>
            </a:xfrm>
            <a:prstGeom prst="hexagon">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308389089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FEAC51AB-1E99-4092-AD24-E9D80186D01D}"/>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45" name="图片 44" descr="图片包含 室内, 建筑, 长凳, 木&#10;&#10;描述已自动生成">
            <a:extLst>
              <a:ext uri="{FF2B5EF4-FFF2-40B4-BE49-F238E27FC236}">
                <a16:creationId xmlns:a16="http://schemas.microsoft.com/office/drawing/2014/main" id="{AB64644F-6D4A-4FEC-AFB0-0566F3C5F5D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328A7DEB-45D9-4910-8264-17EDF0EA119E}"/>
              </a:ext>
            </a:extLst>
          </p:cNvPr>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矩形 5">
            <a:extLst>
              <a:ext uri="{FF2B5EF4-FFF2-40B4-BE49-F238E27FC236}">
                <a16:creationId xmlns:a16="http://schemas.microsoft.com/office/drawing/2014/main" id="{4B8DA678-02D3-49C8-B427-0142314C35BD}"/>
              </a:ext>
            </a:extLst>
          </p:cNvPr>
          <p:cNvSpPr/>
          <p:nvPr/>
        </p:nvSpPr>
        <p:spPr>
          <a:xfrm flipH="1">
            <a:off x="6702048" y="0"/>
            <a:ext cx="3689228" cy="68580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矩形 6">
            <a:extLst>
              <a:ext uri="{FF2B5EF4-FFF2-40B4-BE49-F238E27FC236}">
                <a16:creationId xmlns:a16="http://schemas.microsoft.com/office/drawing/2014/main" id="{29249886-3E98-4304-8CF0-A2AAC49B242F}"/>
              </a:ext>
            </a:extLst>
          </p:cNvPr>
          <p:cNvSpPr/>
          <p:nvPr/>
        </p:nvSpPr>
        <p:spPr>
          <a:xfrm flipH="1">
            <a:off x="-1" y="1373956"/>
            <a:ext cx="11075941" cy="4110087"/>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sp>
        <p:nvSpPr>
          <p:cNvPr id="13" name="矩形 12">
            <a:extLst>
              <a:ext uri="{FF2B5EF4-FFF2-40B4-BE49-F238E27FC236}">
                <a16:creationId xmlns:a16="http://schemas.microsoft.com/office/drawing/2014/main" id="{99DA1835-1F9D-4212-82A4-989493DE53F1}"/>
              </a:ext>
            </a:extLst>
          </p:cNvPr>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14" name="直接连接符 13">
            <a:extLst>
              <a:ext uri="{FF2B5EF4-FFF2-40B4-BE49-F238E27FC236}">
                <a16:creationId xmlns:a16="http://schemas.microsoft.com/office/drawing/2014/main" id="{02254F0D-D01C-495D-9365-AF0DF13A3912}"/>
              </a:ext>
            </a:extLst>
          </p:cNvPr>
          <p:cNvCxnSpPr>
            <a:cxnSpLocks/>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93951C3-02CC-4213-8459-8F813F2A70BB}"/>
              </a:ext>
            </a:extLst>
          </p:cNvPr>
          <p:cNvCxnSpPr>
            <a:cxnSpLocks/>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F49CB995-6779-49B4-B173-0C8194EA92D3}"/>
              </a:ext>
            </a:extLst>
          </p:cNvPr>
          <p:cNvGrpSpPr/>
          <p:nvPr/>
        </p:nvGrpSpPr>
        <p:grpSpPr>
          <a:xfrm>
            <a:off x="0" y="1765490"/>
            <a:ext cx="5321355" cy="3043460"/>
            <a:chOff x="0" y="1765490"/>
            <a:chExt cx="5321355" cy="3043460"/>
          </a:xfrm>
        </p:grpSpPr>
        <p:sp>
          <p:nvSpPr>
            <p:cNvPr id="20" name="文本框 19">
              <a:extLst>
                <a:ext uri="{FF2B5EF4-FFF2-40B4-BE49-F238E27FC236}">
                  <a16:creationId xmlns:a16="http://schemas.microsoft.com/office/drawing/2014/main" id="{67D6FCAD-E7B2-4AD3-B500-E07816F90CDF}"/>
                </a:ext>
              </a:extLst>
            </p:cNvPr>
            <p:cNvSpPr txBox="1"/>
            <p:nvPr/>
          </p:nvSpPr>
          <p:spPr>
            <a:xfrm>
              <a:off x="1376529" y="3352093"/>
              <a:ext cx="3944826" cy="1015663"/>
            </a:xfrm>
            <a:prstGeom prst="rect">
              <a:avLst/>
            </a:prstGeom>
            <a:noFill/>
          </p:spPr>
          <p:txBody>
            <a:bodyPr wrap="square" rtlCol="0">
              <a:spAutoFit/>
            </a:bodyPr>
            <a:lstStyle/>
            <a:p>
              <a:r>
                <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rPr>
                <a:t>全文总结</a:t>
              </a:r>
            </a:p>
          </p:txBody>
        </p:sp>
        <p:sp>
          <p:nvSpPr>
            <p:cNvPr id="21" name="文本框 20">
              <a:extLst>
                <a:ext uri="{FF2B5EF4-FFF2-40B4-BE49-F238E27FC236}">
                  <a16:creationId xmlns:a16="http://schemas.microsoft.com/office/drawing/2014/main" id="{2A948D48-90F6-44DB-9621-14F5A685BD39}"/>
                </a:ext>
              </a:extLst>
            </p:cNvPr>
            <p:cNvSpPr txBox="1"/>
            <p:nvPr/>
          </p:nvSpPr>
          <p:spPr>
            <a:xfrm>
              <a:off x="1434248" y="4501173"/>
              <a:ext cx="3887107" cy="307777"/>
            </a:xfrm>
            <a:prstGeom prst="rect">
              <a:avLst/>
            </a:prstGeom>
            <a:noFill/>
          </p:spPr>
          <p:txBody>
            <a:bodyPr wrap="square" rtlCol="0">
              <a:spAutoFit/>
              <a:scene3d>
                <a:camera prst="orthographicFront"/>
                <a:lightRig rig="threePt" dir="t"/>
              </a:scene3d>
              <a:sp3d contourW="12700"/>
            </a:bodyPr>
            <a:lstStyle/>
            <a:p>
              <a:pPr algn="dist"/>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SUMMARY</a:t>
              </a:r>
            </a:p>
          </p:txBody>
        </p:sp>
        <p:sp>
          <p:nvSpPr>
            <p:cNvPr id="22" name="矩形 21">
              <a:extLst>
                <a:ext uri="{FF2B5EF4-FFF2-40B4-BE49-F238E27FC236}">
                  <a16:creationId xmlns:a16="http://schemas.microsoft.com/office/drawing/2014/main" id="{D0589ED0-20BF-4B22-8017-D2B2A711DC75}"/>
                </a:ext>
              </a:extLst>
            </p:cNvPr>
            <p:cNvSpPr/>
            <p:nvPr/>
          </p:nvSpPr>
          <p:spPr>
            <a:xfrm flipH="1">
              <a:off x="0" y="2930776"/>
              <a:ext cx="4427481" cy="16746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3" name="文本框 22">
              <a:extLst>
                <a:ext uri="{FF2B5EF4-FFF2-40B4-BE49-F238E27FC236}">
                  <a16:creationId xmlns:a16="http://schemas.microsoft.com/office/drawing/2014/main" id="{FFDF4925-A201-4631-A47E-84AD973EBBC2}"/>
                </a:ext>
              </a:extLst>
            </p:cNvPr>
            <p:cNvSpPr txBox="1"/>
            <p:nvPr/>
          </p:nvSpPr>
          <p:spPr>
            <a:xfrm>
              <a:off x="1432840" y="1765490"/>
              <a:ext cx="3164560" cy="1107996"/>
            </a:xfrm>
            <a:prstGeom prst="rect">
              <a:avLst/>
            </a:prstGeom>
            <a:noFill/>
          </p:spPr>
          <p:txBody>
            <a:bodyPr wrap="square" rtlCol="0">
              <a:spAutoFit/>
            </a:bodyPr>
            <a:lstStyle>
              <a:defPPr>
                <a:defRPr lang="zh-CN"/>
              </a:defPPr>
              <a:lvl1pPr>
                <a:defRPr sz="720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defRPr>
              </a:lvl1pPr>
            </a:lstStyle>
            <a:p>
              <a:r>
                <a:rPr lang="en-US" altLang="zh-CN" sz="6600" dirty="0"/>
                <a:t>PART.04</a:t>
              </a:r>
            </a:p>
          </p:txBody>
        </p:sp>
      </p:grpSp>
      <p:pic>
        <p:nvPicPr>
          <p:cNvPr id="16" name="图片 15" descr="人站在一起&#10;&#10;低可信度描述已自动生成">
            <a:extLst>
              <a:ext uri="{FF2B5EF4-FFF2-40B4-BE49-F238E27FC236}">
                <a16:creationId xmlns:a16="http://schemas.microsoft.com/office/drawing/2014/main" id="{B42AC4AB-64F4-41E2-8D38-20E6E80E286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7418" y="1677971"/>
            <a:ext cx="4218495" cy="3502058"/>
          </a:xfrm>
          <a:custGeom>
            <a:avLst/>
            <a:gdLst>
              <a:gd name="connsiteX0" fmla="*/ 0 w 4218495"/>
              <a:gd name="connsiteY0" fmla="*/ 0 h 3502058"/>
              <a:gd name="connsiteX1" fmla="*/ 4218495 w 4218495"/>
              <a:gd name="connsiteY1" fmla="*/ 0 h 3502058"/>
              <a:gd name="connsiteX2" fmla="*/ 4218495 w 4218495"/>
              <a:gd name="connsiteY2" fmla="*/ 3502058 h 3502058"/>
              <a:gd name="connsiteX3" fmla="*/ 0 w 4218495"/>
              <a:gd name="connsiteY3" fmla="*/ 3502058 h 3502058"/>
            </a:gdLst>
            <a:ahLst/>
            <a:cxnLst>
              <a:cxn ang="0">
                <a:pos x="connsiteX0" y="connsiteY0"/>
              </a:cxn>
              <a:cxn ang="0">
                <a:pos x="connsiteX1" y="connsiteY1"/>
              </a:cxn>
              <a:cxn ang="0">
                <a:pos x="connsiteX2" y="connsiteY2"/>
              </a:cxn>
              <a:cxn ang="0">
                <a:pos x="connsiteX3" y="connsiteY3"/>
              </a:cxn>
            </a:cxnLst>
            <a:rect l="l" t="t" r="r" b="b"/>
            <a:pathLst>
              <a:path w="4218495" h="3502058">
                <a:moveTo>
                  <a:pt x="0" y="0"/>
                </a:moveTo>
                <a:lnTo>
                  <a:pt x="4218495" y="0"/>
                </a:lnTo>
                <a:lnTo>
                  <a:pt x="4218495" y="3502058"/>
                </a:lnTo>
                <a:lnTo>
                  <a:pt x="0" y="3502058"/>
                </a:lnTo>
                <a:close/>
              </a:path>
            </a:pathLst>
          </a:custGeom>
          <a:ln>
            <a:solidFill>
              <a:srgbClr val="06AEF0"/>
            </a:solidFill>
          </a:ln>
        </p:spPr>
      </p:pic>
    </p:spTree>
    <p:extLst>
      <p:ext uri="{BB962C8B-B14F-4D97-AF65-F5344CB8AC3E}">
        <p14:creationId xmlns:p14="http://schemas.microsoft.com/office/powerpoint/2010/main" val="172604059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69173C38-5D9C-4D58-9D23-64422B5588A1}"/>
              </a:ext>
            </a:extLst>
          </p:cNvPr>
          <p:cNvGrpSpPr/>
          <p:nvPr/>
        </p:nvGrpSpPr>
        <p:grpSpPr>
          <a:xfrm>
            <a:off x="0" y="0"/>
            <a:ext cx="3919562" cy="1258861"/>
            <a:chOff x="0" y="0"/>
            <a:chExt cx="3919562" cy="1258861"/>
          </a:xfrm>
        </p:grpSpPr>
        <p:pic>
          <p:nvPicPr>
            <p:cNvPr id="30" name="图片 29">
              <a:extLst>
                <a:ext uri="{FF2B5EF4-FFF2-40B4-BE49-F238E27FC236}">
                  <a16:creationId xmlns:a16="http://schemas.microsoft.com/office/drawing/2014/main" id="{D857F469-70C3-4301-900B-B84C96A025DC}"/>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8" name="图片 7" descr="人站在一起&#10;&#10;低可信度描述已自动生成">
              <a:extLst>
                <a:ext uri="{FF2B5EF4-FFF2-40B4-BE49-F238E27FC236}">
                  <a16:creationId xmlns:a16="http://schemas.microsoft.com/office/drawing/2014/main" id="{2FE9E49F-3BC7-45C6-80E7-2124504207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a:extLst>
                <a:ext uri="{FF2B5EF4-FFF2-40B4-BE49-F238E27FC236}">
                  <a16:creationId xmlns:a16="http://schemas.microsoft.com/office/drawing/2014/main" id="{DDB3A1EA-EB06-4B23-95DB-23CDF17849B4}"/>
                </a:ext>
              </a:extLst>
            </p:cNvPr>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a:extLst>
                <a:ext uri="{FF2B5EF4-FFF2-40B4-BE49-F238E27FC236}">
                  <a16:creationId xmlns:a16="http://schemas.microsoft.com/office/drawing/2014/main" id="{A7CD03DC-D306-4914-B5FB-72EAD9A16E60}"/>
                </a:ext>
              </a:extLst>
            </p:cNvPr>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a:extLst>
                <a:ext uri="{FF2B5EF4-FFF2-40B4-BE49-F238E27FC236}">
                  <a16:creationId xmlns:a16="http://schemas.microsoft.com/office/drawing/2014/main" id="{6EAD7B22-8FF2-42CD-88E1-14305C37E476}"/>
                </a:ext>
              </a:extLst>
            </p:cNvPr>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5C3CFF73-CE45-41B3-9544-91B96A82C55B}"/>
                </a:ext>
              </a:extLst>
            </p:cNvPr>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全文总结</a:t>
              </a:r>
            </a:p>
          </p:txBody>
        </p:sp>
        <p:sp>
          <p:nvSpPr>
            <p:cNvPr id="52" name="文本框 51">
              <a:extLst>
                <a:ext uri="{FF2B5EF4-FFF2-40B4-BE49-F238E27FC236}">
                  <a16:creationId xmlns:a16="http://schemas.microsoft.com/office/drawing/2014/main" id="{FF27EA76-6479-452C-A753-3C349C7AD789}"/>
                </a:ext>
              </a:extLst>
            </p:cNvPr>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SUMMARY</a:t>
              </a:r>
            </a:p>
          </p:txBody>
        </p:sp>
      </p:grpSp>
      <p:grpSp>
        <p:nvGrpSpPr>
          <p:cNvPr id="3" name="组合 2">
            <a:extLst>
              <a:ext uri="{FF2B5EF4-FFF2-40B4-BE49-F238E27FC236}">
                <a16:creationId xmlns:a16="http://schemas.microsoft.com/office/drawing/2014/main" id="{13E7ED6A-FBDD-46E5-BD19-79ED739032A3}"/>
              </a:ext>
            </a:extLst>
          </p:cNvPr>
          <p:cNvGrpSpPr/>
          <p:nvPr/>
        </p:nvGrpSpPr>
        <p:grpSpPr>
          <a:xfrm>
            <a:off x="1250832" y="1866900"/>
            <a:ext cx="2883018" cy="4105275"/>
            <a:chOff x="1250832" y="1866900"/>
            <a:chExt cx="2883018" cy="4105275"/>
          </a:xfrm>
        </p:grpSpPr>
        <p:sp>
          <p:nvSpPr>
            <p:cNvPr id="10" name="矩形 9">
              <a:extLst>
                <a:ext uri="{FF2B5EF4-FFF2-40B4-BE49-F238E27FC236}">
                  <a16:creationId xmlns:a16="http://schemas.microsoft.com/office/drawing/2014/main" id="{00B21CC1-D707-4FBE-9191-EE7D0D5B18A4}"/>
                </a:ext>
              </a:extLst>
            </p:cNvPr>
            <p:cNvSpPr/>
            <p:nvPr/>
          </p:nvSpPr>
          <p:spPr>
            <a:xfrm>
              <a:off x="1253745" y="1866900"/>
              <a:ext cx="2877193" cy="4105275"/>
            </a:xfrm>
            <a:prstGeom prst="rect">
              <a:avLst/>
            </a:prstGeom>
            <a:noFill/>
            <a:ln w="1905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mn-cs"/>
              </a:endParaRPr>
            </a:p>
          </p:txBody>
        </p:sp>
        <p:sp>
          <p:nvSpPr>
            <p:cNvPr id="11" name="直角三角形 10">
              <a:extLst>
                <a:ext uri="{FF2B5EF4-FFF2-40B4-BE49-F238E27FC236}">
                  <a16:creationId xmlns:a16="http://schemas.microsoft.com/office/drawing/2014/main" id="{8589DE85-ACA1-4BA3-A458-9E1C24078797}"/>
                </a:ext>
              </a:extLst>
            </p:cNvPr>
            <p:cNvSpPr/>
            <p:nvPr/>
          </p:nvSpPr>
          <p:spPr>
            <a:xfrm>
              <a:off x="1250832" y="4533900"/>
              <a:ext cx="1511417" cy="381000"/>
            </a:xfrm>
            <a:prstGeom prst="rtTriangle">
              <a:avLst/>
            </a:prstGeom>
            <a:solidFill>
              <a:schemeClr val="tx1">
                <a:lumMod val="85000"/>
                <a:lumOff val="15000"/>
                <a:alpha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mn-cs"/>
              </a:endParaRPr>
            </a:p>
          </p:txBody>
        </p:sp>
        <p:sp>
          <p:nvSpPr>
            <p:cNvPr id="12" name="流程图: 手动输入 11">
              <a:extLst>
                <a:ext uri="{FF2B5EF4-FFF2-40B4-BE49-F238E27FC236}">
                  <a16:creationId xmlns:a16="http://schemas.microsoft.com/office/drawing/2014/main" id="{E32C0E3E-1A57-4CAC-B9F9-288F6F68409E}"/>
                </a:ext>
              </a:extLst>
            </p:cNvPr>
            <p:cNvSpPr/>
            <p:nvPr/>
          </p:nvSpPr>
          <p:spPr>
            <a:xfrm>
              <a:off x="1253745" y="4467225"/>
              <a:ext cx="2880105" cy="1504950"/>
            </a:xfrm>
            <a:prstGeom prst="flowChartManualInpu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3" name="文本框 12">
              <a:extLst>
                <a:ext uri="{FF2B5EF4-FFF2-40B4-BE49-F238E27FC236}">
                  <a16:creationId xmlns:a16="http://schemas.microsoft.com/office/drawing/2014/main" id="{22721C4D-C2DE-40D4-B32F-89C5D80E4547}"/>
                </a:ext>
              </a:extLst>
            </p:cNvPr>
            <p:cNvSpPr txBox="1"/>
            <p:nvPr/>
          </p:nvSpPr>
          <p:spPr>
            <a:xfrm>
              <a:off x="1771650" y="2120354"/>
              <a:ext cx="1841382" cy="523220"/>
            </a:xfrm>
            <a:prstGeom prst="rect">
              <a:avLst/>
            </a:prstGeom>
            <a:noFill/>
          </p:spPr>
          <p:txBody>
            <a:bodyPr wrap="square" rtlCol="0">
              <a:spAutoFit/>
            </a:bodyPr>
            <a:lstStyle/>
            <a:p>
              <a:pPr algn="ctr"/>
              <a:r>
                <a:rPr lang="zh-CN" altLang="en-US"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rPr>
                <a:t>输入标题</a:t>
              </a:r>
            </a:p>
          </p:txBody>
        </p:sp>
        <p:sp>
          <p:nvSpPr>
            <p:cNvPr id="14" name="矩形 13">
              <a:extLst>
                <a:ext uri="{FF2B5EF4-FFF2-40B4-BE49-F238E27FC236}">
                  <a16:creationId xmlns:a16="http://schemas.microsoft.com/office/drawing/2014/main" id="{CCB8ACFD-D073-4F64-B1B0-BA57A2FF3411}"/>
                </a:ext>
              </a:extLst>
            </p:cNvPr>
            <p:cNvSpPr/>
            <p:nvPr/>
          </p:nvSpPr>
          <p:spPr>
            <a:xfrm>
              <a:off x="1450857" y="2735649"/>
              <a:ext cx="2482968" cy="1448602"/>
            </a:xfrm>
            <a:prstGeom prst="rect">
              <a:avLst/>
            </a:prstGeom>
            <a:noFill/>
            <a:effectLst>
              <a:outerShdw blurRad="381000" algn="ctr" rotWithShape="0">
                <a:prstClr val="black">
                  <a:alpha val="25000"/>
                </a:prstClr>
              </a:outerShdw>
            </a:effectLst>
          </p:spPr>
          <p:txBody>
            <a:bodyPr wrap="square" rtlCol="0">
              <a:spAutoFit/>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mn-ea"/>
                </a:rPr>
                <a:t>点击此处添加文本内容，如关键词部分简单介绍等。点击此处添加文本内容，如关键词、部分简单介绍等。点击此处添加文本内容，如关键词、部分简单介绍等。</a:t>
              </a:r>
            </a:p>
          </p:txBody>
        </p:sp>
      </p:grpSp>
      <p:grpSp>
        <p:nvGrpSpPr>
          <p:cNvPr id="4" name="组合 3">
            <a:extLst>
              <a:ext uri="{FF2B5EF4-FFF2-40B4-BE49-F238E27FC236}">
                <a16:creationId xmlns:a16="http://schemas.microsoft.com/office/drawing/2014/main" id="{EB5B10F0-F6A3-4E2A-A5A9-1CF0C243FFC6}"/>
              </a:ext>
            </a:extLst>
          </p:cNvPr>
          <p:cNvGrpSpPr/>
          <p:nvPr/>
        </p:nvGrpSpPr>
        <p:grpSpPr>
          <a:xfrm>
            <a:off x="4651579" y="1866900"/>
            <a:ext cx="2883017" cy="4105275"/>
            <a:chOff x="4651579" y="1866900"/>
            <a:chExt cx="2883017" cy="4105275"/>
          </a:xfrm>
        </p:grpSpPr>
        <p:sp>
          <p:nvSpPr>
            <p:cNvPr id="16" name="直角三角形 15">
              <a:extLst>
                <a:ext uri="{FF2B5EF4-FFF2-40B4-BE49-F238E27FC236}">
                  <a16:creationId xmlns:a16="http://schemas.microsoft.com/office/drawing/2014/main" id="{0F80887A-6676-496C-BC36-39A0B3E9F087}"/>
                </a:ext>
              </a:extLst>
            </p:cNvPr>
            <p:cNvSpPr/>
            <p:nvPr/>
          </p:nvSpPr>
          <p:spPr>
            <a:xfrm>
              <a:off x="4651579" y="4533900"/>
              <a:ext cx="1511417" cy="381000"/>
            </a:xfrm>
            <a:prstGeom prst="rtTriangle">
              <a:avLst/>
            </a:prstGeom>
            <a:solidFill>
              <a:schemeClr val="tx1">
                <a:lumMod val="85000"/>
                <a:lumOff val="15000"/>
                <a:alpha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mn-cs"/>
              </a:endParaRPr>
            </a:p>
          </p:txBody>
        </p:sp>
        <p:sp>
          <p:nvSpPr>
            <p:cNvPr id="17" name="矩形 16">
              <a:extLst>
                <a:ext uri="{FF2B5EF4-FFF2-40B4-BE49-F238E27FC236}">
                  <a16:creationId xmlns:a16="http://schemas.microsoft.com/office/drawing/2014/main" id="{3B93A84D-57FC-4B4B-8405-63FE334A8218}"/>
                </a:ext>
              </a:extLst>
            </p:cNvPr>
            <p:cNvSpPr/>
            <p:nvPr/>
          </p:nvSpPr>
          <p:spPr>
            <a:xfrm>
              <a:off x="4657403" y="1866900"/>
              <a:ext cx="2877193" cy="4105275"/>
            </a:xfrm>
            <a:prstGeom prst="rect">
              <a:avLst/>
            </a:prstGeom>
            <a:noFill/>
            <a:ln w="1905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mn-cs"/>
              </a:endParaRPr>
            </a:p>
          </p:txBody>
        </p:sp>
        <p:sp>
          <p:nvSpPr>
            <p:cNvPr id="18" name="流程图: 手动输入 17">
              <a:extLst>
                <a:ext uri="{FF2B5EF4-FFF2-40B4-BE49-F238E27FC236}">
                  <a16:creationId xmlns:a16="http://schemas.microsoft.com/office/drawing/2014/main" id="{79E5BAD7-95D0-4717-84A6-616C46278708}"/>
                </a:ext>
              </a:extLst>
            </p:cNvPr>
            <p:cNvSpPr/>
            <p:nvPr/>
          </p:nvSpPr>
          <p:spPr>
            <a:xfrm>
              <a:off x="4654491" y="4467225"/>
              <a:ext cx="2880105" cy="1504950"/>
            </a:xfrm>
            <a:prstGeom prst="flowChartManualInput">
              <a:avLst/>
            </a:prstGeom>
            <a:solidFill>
              <a:schemeClr val="tx1">
                <a:lumMod val="75000"/>
                <a:lumOff val="25000"/>
              </a:schemeClr>
            </a:solidFill>
            <a:ln w="12700" cap="flat" cmpd="sng" algn="ctr">
              <a:noFill/>
              <a:prstDash val="solid"/>
              <a:miter lim="800000"/>
            </a:ln>
            <a:effectLst/>
          </p:spPr>
          <p:txBody>
            <a:bodyPr rtlCol="0" anchor="ctr"/>
            <a:lstStyle/>
            <a:p>
              <a:pPr algn="ctr"/>
              <a:endParaRPr lang="zh-CN" altLang="en-US"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9" name="文本框 18">
              <a:extLst>
                <a:ext uri="{FF2B5EF4-FFF2-40B4-BE49-F238E27FC236}">
                  <a16:creationId xmlns:a16="http://schemas.microsoft.com/office/drawing/2014/main" id="{70163AF4-F477-439C-B362-0C5657F364F9}"/>
                </a:ext>
              </a:extLst>
            </p:cNvPr>
            <p:cNvSpPr txBox="1"/>
            <p:nvPr/>
          </p:nvSpPr>
          <p:spPr>
            <a:xfrm>
              <a:off x="5173852" y="2120354"/>
              <a:ext cx="1841382" cy="523220"/>
            </a:xfrm>
            <a:prstGeom prst="rect">
              <a:avLst/>
            </a:prstGeom>
            <a:noFill/>
          </p:spPr>
          <p:txBody>
            <a:bodyPr wrap="square" rtlCol="0">
              <a:spAutoFit/>
            </a:bodyPr>
            <a:lstStyle/>
            <a:p>
              <a:pPr lvl="0" algn="ctr"/>
              <a:r>
                <a:rPr lang="zh-CN" altLang="en-US" sz="28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输入标题</a:t>
              </a:r>
            </a:p>
          </p:txBody>
        </p:sp>
        <p:sp>
          <p:nvSpPr>
            <p:cNvPr id="20" name="矩形 19">
              <a:extLst>
                <a:ext uri="{FF2B5EF4-FFF2-40B4-BE49-F238E27FC236}">
                  <a16:creationId xmlns:a16="http://schemas.microsoft.com/office/drawing/2014/main" id="{6B01F00C-0B87-4914-9776-30A92D3596B1}"/>
                </a:ext>
              </a:extLst>
            </p:cNvPr>
            <p:cNvSpPr/>
            <p:nvPr/>
          </p:nvSpPr>
          <p:spPr>
            <a:xfrm>
              <a:off x="4853059" y="2735649"/>
              <a:ext cx="2482968" cy="1448602"/>
            </a:xfrm>
            <a:prstGeom prst="rect">
              <a:avLst/>
            </a:prstGeom>
            <a:noFill/>
            <a:effectLst>
              <a:outerShdw blurRad="381000" algn="ctr" rotWithShape="0">
                <a:prstClr val="black">
                  <a:alpha val="25000"/>
                </a:prstClr>
              </a:outerShdw>
            </a:effectLst>
          </p:spPr>
          <p:txBody>
            <a:bodyPr wrap="square" rtlCol="0">
              <a:spAutoFit/>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mn-ea"/>
                </a:rPr>
                <a:t>点击此处添加文本内容，如关键词部分简单介绍等。点击此处添加文本内容，如关键词、部分简单介绍等。点击此处添加文本内容，如关键词、部分简单介绍等。</a:t>
              </a:r>
            </a:p>
          </p:txBody>
        </p:sp>
      </p:grpSp>
      <p:grpSp>
        <p:nvGrpSpPr>
          <p:cNvPr id="5" name="组合 4">
            <a:extLst>
              <a:ext uri="{FF2B5EF4-FFF2-40B4-BE49-F238E27FC236}">
                <a16:creationId xmlns:a16="http://schemas.microsoft.com/office/drawing/2014/main" id="{6C5C9340-AE74-47EF-A33C-BB4AFFACCF91}"/>
              </a:ext>
            </a:extLst>
          </p:cNvPr>
          <p:cNvGrpSpPr/>
          <p:nvPr/>
        </p:nvGrpSpPr>
        <p:grpSpPr>
          <a:xfrm>
            <a:off x="8055237" y="1866900"/>
            <a:ext cx="2884472" cy="4105275"/>
            <a:chOff x="8055237" y="1866900"/>
            <a:chExt cx="2884472" cy="4105275"/>
          </a:xfrm>
        </p:grpSpPr>
        <p:sp>
          <p:nvSpPr>
            <p:cNvPr id="22" name="直角三角形 21">
              <a:extLst>
                <a:ext uri="{FF2B5EF4-FFF2-40B4-BE49-F238E27FC236}">
                  <a16:creationId xmlns:a16="http://schemas.microsoft.com/office/drawing/2014/main" id="{D6814545-67D9-4075-9891-6C0BB11A872B}"/>
                </a:ext>
              </a:extLst>
            </p:cNvPr>
            <p:cNvSpPr/>
            <p:nvPr/>
          </p:nvSpPr>
          <p:spPr>
            <a:xfrm>
              <a:off x="8055237" y="4533900"/>
              <a:ext cx="1511417" cy="381000"/>
            </a:xfrm>
            <a:prstGeom prst="rtTriangle">
              <a:avLst/>
            </a:prstGeom>
            <a:solidFill>
              <a:schemeClr val="tx1">
                <a:lumMod val="85000"/>
                <a:lumOff val="15000"/>
                <a:alpha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mn-cs"/>
              </a:endParaRPr>
            </a:p>
          </p:txBody>
        </p:sp>
        <p:sp>
          <p:nvSpPr>
            <p:cNvPr id="23" name="矩形 22">
              <a:extLst>
                <a:ext uri="{FF2B5EF4-FFF2-40B4-BE49-F238E27FC236}">
                  <a16:creationId xmlns:a16="http://schemas.microsoft.com/office/drawing/2014/main" id="{53104623-B2E6-49F2-9A55-7C01065595AB}"/>
                </a:ext>
              </a:extLst>
            </p:cNvPr>
            <p:cNvSpPr/>
            <p:nvPr/>
          </p:nvSpPr>
          <p:spPr>
            <a:xfrm>
              <a:off x="8061061" y="1866900"/>
              <a:ext cx="2877193" cy="4105275"/>
            </a:xfrm>
            <a:prstGeom prst="rect">
              <a:avLst/>
            </a:prstGeom>
            <a:noFill/>
            <a:ln w="1905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mn-cs"/>
              </a:endParaRPr>
            </a:p>
          </p:txBody>
        </p:sp>
        <p:sp>
          <p:nvSpPr>
            <p:cNvPr id="24" name="流程图: 手动输入 23">
              <a:extLst>
                <a:ext uri="{FF2B5EF4-FFF2-40B4-BE49-F238E27FC236}">
                  <a16:creationId xmlns:a16="http://schemas.microsoft.com/office/drawing/2014/main" id="{FA40999A-2608-403F-8A29-AC4A41C1D60C}"/>
                </a:ext>
              </a:extLst>
            </p:cNvPr>
            <p:cNvSpPr/>
            <p:nvPr/>
          </p:nvSpPr>
          <p:spPr>
            <a:xfrm>
              <a:off x="8059604" y="4467225"/>
              <a:ext cx="2880105" cy="1504950"/>
            </a:xfrm>
            <a:prstGeom prst="flowChartManualInpu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5" name="文本框 24">
              <a:extLst>
                <a:ext uri="{FF2B5EF4-FFF2-40B4-BE49-F238E27FC236}">
                  <a16:creationId xmlns:a16="http://schemas.microsoft.com/office/drawing/2014/main" id="{356F99DD-3DC6-41EC-9527-ECC7C98EFF62}"/>
                </a:ext>
              </a:extLst>
            </p:cNvPr>
            <p:cNvSpPr txBox="1"/>
            <p:nvPr/>
          </p:nvSpPr>
          <p:spPr>
            <a:xfrm>
              <a:off x="8578968" y="2120354"/>
              <a:ext cx="1841382" cy="523220"/>
            </a:xfrm>
            <a:prstGeom prst="rect">
              <a:avLst/>
            </a:prstGeom>
            <a:noFill/>
          </p:spPr>
          <p:txBody>
            <a:bodyPr wrap="square" rtlCol="0">
              <a:spAutoFit/>
            </a:bodyPr>
            <a:lstStyle/>
            <a:p>
              <a:pPr lvl="0" algn="ctr"/>
              <a:r>
                <a:rPr lang="zh-CN" altLang="en-US" sz="28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rPr>
                <a:t>输入标题</a:t>
              </a:r>
            </a:p>
          </p:txBody>
        </p:sp>
        <p:sp>
          <p:nvSpPr>
            <p:cNvPr id="26" name="矩形 25">
              <a:extLst>
                <a:ext uri="{FF2B5EF4-FFF2-40B4-BE49-F238E27FC236}">
                  <a16:creationId xmlns:a16="http://schemas.microsoft.com/office/drawing/2014/main" id="{53AF3A0F-942E-489B-9ADE-F53EC355249C}"/>
                </a:ext>
              </a:extLst>
            </p:cNvPr>
            <p:cNvSpPr/>
            <p:nvPr/>
          </p:nvSpPr>
          <p:spPr>
            <a:xfrm>
              <a:off x="8258175" y="2735649"/>
              <a:ext cx="2482968" cy="1448602"/>
            </a:xfrm>
            <a:prstGeom prst="rect">
              <a:avLst/>
            </a:prstGeom>
            <a:noFill/>
            <a:effectLst>
              <a:outerShdw blurRad="381000" algn="ctr" rotWithShape="0">
                <a:prstClr val="black">
                  <a:alpha val="25000"/>
                </a:prstClr>
              </a:outerShdw>
            </a:effectLst>
          </p:spPr>
          <p:txBody>
            <a:bodyPr wrap="square" rtlCol="0">
              <a:spAutoFit/>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mn-ea"/>
                </a:rPr>
                <a:t>点击此处添加文本内容，如关键词部分简单介绍等。点击此处添加文本内容，如关键词、部分简单介绍等。点击此处添加文本内容，如关键词、部分简单介绍等。</a:t>
              </a:r>
            </a:p>
          </p:txBody>
        </p:sp>
      </p:grpSp>
    </p:spTree>
    <p:extLst>
      <p:ext uri="{BB962C8B-B14F-4D97-AF65-F5344CB8AC3E}">
        <p14:creationId xmlns:p14="http://schemas.microsoft.com/office/powerpoint/2010/main" val="12452959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130FEDD-6F05-4090-8959-F97002D397E9}"/>
              </a:ext>
            </a:extLst>
          </p:cNvPr>
          <p:cNvGrpSpPr/>
          <p:nvPr/>
        </p:nvGrpSpPr>
        <p:grpSpPr>
          <a:xfrm>
            <a:off x="0" y="0"/>
            <a:ext cx="3919562" cy="1258861"/>
            <a:chOff x="0" y="0"/>
            <a:chExt cx="3919562" cy="1258861"/>
          </a:xfrm>
        </p:grpSpPr>
        <p:pic>
          <p:nvPicPr>
            <p:cNvPr id="44" name="图片 43">
              <a:extLst>
                <a:ext uri="{FF2B5EF4-FFF2-40B4-BE49-F238E27FC236}">
                  <a16:creationId xmlns:a16="http://schemas.microsoft.com/office/drawing/2014/main" id="{4F28C733-F2CB-4EEC-9C31-84961F19CFB8}"/>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8" name="图片 7" descr="人站在一起&#10;&#10;低可信度描述已自动生成">
              <a:extLst>
                <a:ext uri="{FF2B5EF4-FFF2-40B4-BE49-F238E27FC236}">
                  <a16:creationId xmlns:a16="http://schemas.microsoft.com/office/drawing/2014/main" id="{2FE9E49F-3BC7-45C6-80E7-2124504207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a:extLst>
                <a:ext uri="{FF2B5EF4-FFF2-40B4-BE49-F238E27FC236}">
                  <a16:creationId xmlns:a16="http://schemas.microsoft.com/office/drawing/2014/main" id="{DDB3A1EA-EB06-4B23-95DB-23CDF17849B4}"/>
                </a:ext>
              </a:extLst>
            </p:cNvPr>
            <p:cNvSpPr/>
            <p:nvPr/>
          </p:nvSpPr>
          <p:spPr>
            <a:xfrm>
              <a:off x="1034861" y="179302"/>
              <a:ext cx="2884701" cy="900256"/>
            </a:xfrm>
            <a:prstGeom prst="rect">
              <a:avLst/>
            </a:prstGeom>
            <a:gradFill flip="none" rotWithShape="0">
              <a:gsLst>
                <a:gs pos="100000">
                  <a:srgbClr val="1C46F2"/>
                </a:gs>
                <a:gs pos="0">
                  <a:srgbClr val="00B0F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a:extLst>
                <a:ext uri="{FF2B5EF4-FFF2-40B4-BE49-F238E27FC236}">
                  <a16:creationId xmlns:a16="http://schemas.microsoft.com/office/drawing/2014/main" id="{A7CD03DC-D306-4914-B5FB-72EAD9A16E60}"/>
                </a:ext>
              </a:extLst>
            </p:cNvPr>
            <p:cNvSpPr/>
            <p:nvPr/>
          </p:nvSpPr>
          <p:spPr>
            <a:xfrm>
              <a:off x="714134" y="305637"/>
              <a:ext cx="647585" cy="647584"/>
            </a:xfrm>
            <a:prstGeom prst="ellipse">
              <a:avLst/>
            </a:prstGeom>
            <a:gradFill flip="none" rotWithShape="0">
              <a:gsLst>
                <a:gs pos="100000">
                  <a:srgbClr val="1C46F2"/>
                </a:gs>
                <a:gs pos="0">
                  <a:srgbClr val="00B0F0"/>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a:extLst>
                <a:ext uri="{FF2B5EF4-FFF2-40B4-BE49-F238E27FC236}">
                  <a16:creationId xmlns:a16="http://schemas.microsoft.com/office/drawing/2014/main" id="{6EAD7B22-8FF2-42CD-88E1-14305C37E476}"/>
                </a:ext>
              </a:extLst>
            </p:cNvPr>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5C3CFF73-CE45-41B3-9544-91B96A82C55B}"/>
                </a:ext>
              </a:extLst>
            </p:cNvPr>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全文总结</a:t>
              </a:r>
            </a:p>
          </p:txBody>
        </p:sp>
        <p:sp>
          <p:nvSpPr>
            <p:cNvPr id="52" name="文本框 51">
              <a:extLst>
                <a:ext uri="{FF2B5EF4-FFF2-40B4-BE49-F238E27FC236}">
                  <a16:creationId xmlns:a16="http://schemas.microsoft.com/office/drawing/2014/main" id="{FF27EA76-6479-452C-A753-3C349C7AD789}"/>
                </a:ext>
              </a:extLst>
            </p:cNvPr>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SUMMARY</a:t>
              </a:r>
            </a:p>
          </p:txBody>
        </p:sp>
      </p:grpSp>
      <p:grpSp>
        <p:nvGrpSpPr>
          <p:cNvPr id="4" name="组合 3">
            <a:extLst>
              <a:ext uri="{FF2B5EF4-FFF2-40B4-BE49-F238E27FC236}">
                <a16:creationId xmlns:a16="http://schemas.microsoft.com/office/drawing/2014/main" id="{7AD1F5D3-7A59-4673-9E83-2E20C3F5A627}"/>
              </a:ext>
            </a:extLst>
          </p:cNvPr>
          <p:cNvGrpSpPr/>
          <p:nvPr/>
        </p:nvGrpSpPr>
        <p:grpSpPr>
          <a:xfrm>
            <a:off x="8218307" y="1894072"/>
            <a:ext cx="3123391" cy="1538243"/>
            <a:chOff x="8218307" y="1894072"/>
            <a:chExt cx="3123391" cy="1538243"/>
          </a:xfrm>
        </p:grpSpPr>
        <p:sp>
          <p:nvSpPr>
            <p:cNvPr id="20" name="矩形 19">
              <a:extLst>
                <a:ext uri="{FF2B5EF4-FFF2-40B4-BE49-F238E27FC236}">
                  <a16:creationId xmlns:a16="http://schemas.microsoft.com/office/drawing/2014/main" id="{B728A8CE-502F-4322-AD15-EB913F97A97C}"/>
                </a:ext>
              </a:extLst>
            </p:cNvPr>
            <p:cNvSpPr/>
            <p:nvPr/>
          </p:nvSpPr>
          <p:spPr>
            <a:xfrm>
              <a:off x="8218307" y="1894072"/>
              <a:ext cx="2040739" cy="509948"/>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21" name="文本框 20">
              <a:extLst>
                <a:ext uri="{FF2B5EF4-FFF2-40B4-BE49-F238E27FC236}">
                  <a16:creationId xmlns:a16="http://schemas.microsoft.com/office/drawing/2014/main" id="{50CEC376-5C88-41B9-B852-D0DE126DB311}"/>
                </a:ext>
              </a:extLst>
            </p:cNvPr>
            <p:cNvSpPr txBox="1"/>
            <p:nvPr/>
          </p:nvSpPr>
          <p:spPr>
            <a:xfrm>
              <a:off x="8218307" y="2404020"/>
              <a:ext cx="3123391" cy="1028295"/>
            </a:xfrm>
            <a:prstGeom prst="rect">
              <a:avLst/>
            </a:prstGeom>
            <a:noFill/>
          </p:spPr>
          <p:txBody>
            <a:bodyPr wrap="square" rtlCol="0">
              <a:spAutoFit/>
              <a:scene3d>
                <a:camera prst="orthographicFront"/>
                <a:lightRig rig="threePt" dir="t"/>
              </a:scene3d>
              <a:sp3d contourW="12700"/>
            </a:bodyPr>
            <a:lstStyle/>
            <a:p>
              <a:pPr lvl="0"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a:t>
              </a:r>
            </a:p>
          </p:txBody>
        </p:sp>
      </p:grpSp>
      <p:grpSp>
        <p:nvGrpSpPr>
          <p:cNvPr id="6" name="组合 5">
            <a:extLst>
              <a:ext uri="{FF2B5EF4-FFF2-40B4-BE49-F238E27FC236}">
                <a16:creationId xmlns:a16="http://schemas.microsoft.com/office/drawing/2014/main" id="{5CBE2BB2-D6D8-4D0F-9B0C-7FD6CDC10C20}"/>
              </a:ext>
            </a:extLst>
          </p:cNvPr>
          <p:cNvGrpSpPr/>
          <p:nvPr/>
        </p:nvGrpSpPr>
        <p:grpSpPr>
          <a:xfrm>
            <a:off x="8218307" y="4470198"/>
            <a:ext cx="3123391" cy="1538243"/>
            <a:chOff x="8218307" y="4470198"/>
            <a:chExt cx="3123391" cy="1538243"/>
          </a:xfrm>
        </p:grpSpPr>
        <p:sp>
          <p:nvSpPr>
            <p:cNvPr id="23" name="矩形 22">
              <a:extLst>
                <a:ext uri="{FF2B5EF4-FFF2-40B4-BE49-F238E27FC236}">
                  <a16:creationId xmlns:a16="http://schemas.microsoft.com/office/drawing/2014/main" id="{71616F17-F489-464B-B47D-D113B208CF03}"/>
                </a:ext>
              </a:extLst>
            </p:cNvPr>
            <p:cNvSpPr/>
            <p:nvPr/>
          </p:nvSpPr>
          <p:spPr>
            <a:xfrm>
              <a:off x="8218307" y="4470198"/>
              <a:ext cx="2040739" cy="509948"/>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4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4" name="文本框 23">
              <a:extLst>
                <a:ext uri="{FF2B5EF4-FFF2-40B4-BE49-F238E27FC236}">
                  <a16:creationId xmlns:a16="http://schemas.microsoft.com/office/drawing/2014/main" id="{CAF27D01-AC75-448C-B955-238230E74AD5}"/>
                </a:ext>
              </a:extLst>
            </p:cNvPr>
            <p:cNvSpPr txBox="1"/>
            <p:nvPr/>
          </p:nvSpPr>
          <p:spPr>
            <a:xfrm>
              <a:off x="8218307" y="4980146"/>
              <a:ext cx="3123391" cy="1028295"/>
            </a:xfrm>
            <a:prstGeom prst="rect">
              <a:avLst/>
            </a:prstGeom>
            <a:noFill/>
          </p:spPr>
          <p:txBody>
            <a:bodyPr wrap="square" rtlCol="0">
              <a:spAutoFit/>
              <a:scene3d>
                <a:camera prst="orthographicFront"/>
                <a:lightRig rig="threePt" dir="t"/>
              </a:scene3d>
              <a:sp3d contourW="12700"/>
            </a:bodyPr>
            <a:lstStyle/>
            <a:p>
              <a:pPr lvl="0"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a:t>
              </a:r>
            </a:p>
          </p:txBody>
        </p:sp>
      </p:grpSp>
      <p:grpSp>
        <p:nvGrpSpPr>
          <p:cNvPr id="3" name="组合 2">
            <a:extLst>
              <a:ext uri="{FF2B5EF4-FFF2-40B4-BE49-F238E27FC236}">
                <a16:creationId xmlns:a16="http://schemas.microsoft.com/office/drawing/2014/main" id="{9A349550-2E8A-4292-9821-9AE56FF9D270}"/>
              </a:ext>
            </a:extLst>
          </p:cNvPr>
          <p:cNvGrpSpPr/>
          <p:nvPr/>
        </p:nvGrpSpPr>
        <p:grpSpPr>
          <a:xfrm>
            <a:off x="826413" y="1894072"/>
            <a:ext cx="3140641" cy="1538243"/>
            <a:chOff x="826413" y="1894072"/>
            <a:chExt cx="3140641" cy="1538243"/>
          </a:xfrm>
        </p:grpSpPr>
        <p:sp>
          <p:nvSpPr>
            <p:cNvPr id="26" name="矩形 25">
              <a:extLst>
                <a:ext uri="{FF2B5EF4-FFF2-40B4-BE49-F238E27FC236}">
                  <a16:creationId xmlns:a16="http://schemas.microsoft.com/office/drawing/2014/main" id="{A73F2048-2B5B-4EE2-B846-D0C69BF6967B}"/>
                </a:ext>
              </a:extLst>
            </p:cNvPr>
            <p:cNvSpPr/>
            <p:nvPr/>
          </p:nvSpPr>
          <p:spPr>
            <a:xfrm>
              <a:off x="1926315" y="1894072"/>
              <a:ext cx="2040739" cy="509948"/>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sz="2400" dirty="0">
                  <a:gradFill>
                    <a:gsLst>
                      <a:gs pos="0">
                        <a:schemeClr val="accent2"/>
                      </a:gs>
                      <a:gs pos="100000">
                        <a:schemeClr val="accent1"/>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7" name="文本框 26">
              <a:extLst>
                <a:ext uri="{FF2B5EF4-FFF2-40B4-BE49-F238E27FC236}">
                  <a16:creationId xmlns:a16="http://schemas.microsoft.com/office/drawing/2014/main" id="{47BC4102-CC6D-4593-97EE-6345D18BDB00}"/>
                </a:ext>
              </a:extLst>
            </p:cNvPr>
            <p:cNvSpPr txBox="1"/>
            <p:nvPr/>
          </p:nvSpPr>
          <p:spPr>
            <a:xfrm>
              <a:off x="826413" y="2404020"/>
              <a:ext cx="3140641" cy="1028295"/>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a:t>
              </a:r>
            </a:p>
          </p:txBody>
        </p:sp>
      </p:grpSp>
      <p:grpSp>
        <p:nvGrpSpPr>
          <p:cNvPr id="5" name="组合 4">
            <a:extLst>
              <a:ext uri="{FF2B5EF4-FFF2-40B4-BE49-F238E27FC236}">
                <a16:creationId xmlns:a16="http://schemas.microsoft.com/office/drawing/2014/main" id="{47FF870A-2BF4-448F-A9D3-2196154D8C8F}"/>
              </a:ext>
            </a:extLst>
          </p:cNvPr>
          <p:cNvGrpSpPr/>
          <p:nvPr/>
        </p:nvGrpSpPr>
        <p:grpSpPr>
          <a:xfrm>
            <a:off x="826413" y="4470198"/>
            <a:ext cx="3140641" cy="1538243"/>
            <a:chOff x="826413" y="4470198"/>
            <a:chExt cx="3140641" cy="1538243"/>
          </a:xfrm>
        </p:grpSpPr>
        <p:sp>
          <p:nvSpPr>
            <p:cNvPr id="29" name="矩形 28">
              <a:extLst>
                <a:ext uri="{FF2B5EF4-FFF2-40B4-BE49-F238E27FC236}">
                  <a16:creationId xmlns:a16="http://schemas.microsoft.com/office/drawing/2014/main" id="{7DA92DFE-5F64-48C3-AB63-F2F79AD6CA7A}"/>
                </a:ext>
              </a:extLst>
            </p:cNvPr>
            <p:cNvSpPr/>
            <p:nvPr/>
          </p:nvSpPr>
          <p:spPr>
            <a:xfrm>
              <a:off x="1926315" y="4470198"/>
              <a:ext cx="2040739" cy="509948"/>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30" name="文本框 29">
              <a:extLst>
                <a:ext uri="{FF2B5EF4-FFF2-40B4-BE49-F238E27FC236}">
                  <a16:creationId xmlns:a16="http://schemas.microsoft.com/office/drawing/2014/main" id="{DD5C9606-2F1E-4A14-B412-28A145CB3C8E}"/>
                </a:ext>
              </a:extLst>
            </p:cNvPr>
            <p:cNvSpPr txBox="1"/>
            <p:nvPr/>
          </p:nvSpPr>
          <p:spPr>
            <a:xfrm>
              <a:off x="826413" y="4980146"/>
              <a:ext cx="3140641" cy="1028295"/>
            </a:xfrm>
            <a:prstGeom prst="rect">
              <a:avLst/>
            </a:prstGeom>
            <a:noFill/>
          </p:spPr>
          <p:txBody>
            <a:bodyPr wrap="square" rtlCol="0">
              <a:spAutoFit/>
              <a:scene3d>
                <a:camera prst="orthographicFront"/>
                <a:lightRig rig="threePt" dir="t"/>
              </a:scene3d>
              <a:sp3d contourW="12700"/>
            </a:bodyPr>
            <a:lstStyle/>
            <a:p>
              <a:pPr lvl="0"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a:t>
              </a:r>
            </a:p>
          </p:txBody>
        </p:sp>
      </p:grpSp>
      <p:grpSp>
        <p:nvGrpSpPr>
          <p:cNvPr id="2" name="组合 1">
            <a:extLst>
              <a:ext uri="{FF2B5EF4-FFF2-40B4-BE49-F238E27FC236}">
                <a16:creationId xmlns:a16="http://schemas.microsoft.com/office/drawing/2014/main" id="{39F08E1D-CA8B-4137-B109-AAA6645F7575}"/>
              </a:ext>
            </a:extLst>
          </p:cNvPr>
          <p:cNvGrpSpPr/>
          <p:nvPr/>
        </p:nvGrpSpPr>
        <p:grpSpPr>
          <a:xfrm>
            <a:off x="4078520" y="2342692"/>
            <a:ext cx="3994244" cy="3197730"/>
            <a:chOff x="4078520" y="2342692"/>
            <a:chExt cx="3994244" cy="3197730"/>
          </a:xfrm>
        </p:grpSpPr>
        <p:sp>
          <p:nvSpPr>
            <p:cNvPr id="17" name="图标">
              <a:extLst>
                <a:ext uri="{FF2B5EF4-FFF2-40B4-BE49-F238E27FC236}">
                  <a16:creationId xmlns:a16="http://schemas.microsoft.com/office/drawing/2014/main" id="{95643FE6-82EA-4CAF-B636-517DDA398277}"/>
                </a:ext>
              </a:extLst>
            </p:cNvPr>
            <p:cNvSpPr/>
            <p:nvPr/>
          </p:nvSpPr>
          <p:spPr>
            <a:xfrm>
              <a:off x="4476777" y="2342692"/>
              <a:ext cx="3197730" cy="3197730"/>
            </a:xfrm>
            <a:custGeom>
              <a:avLst/>
              <a:gdLst>
                <a:gd name="connsiteX0" fmla="*/ 793669 w 1587337"/>
                <a:gd name="connsiteY0" fmla="*/ 0 h 1587337"/>
                <a:gd name="connsiteX1" fmla="*/ 940260 w 1587337"/>
                <a:gd name="connsiteY1" fmla="*/ 60713 h 1587337"/>
                <a:gd name="connsiteX2" fmla="*/ 1526624 w 1587337"/>
                <a:gd name="connsiteY2" fmla="*/ 647077 h 1587337"/>
                <a:gd name="connsiteX3" fmla="*/ 1526624 w 1587337"/>
                <a:gd name="connsiteY3" fmla="*/ 940260 h 1587337"/>
                <a:gd name="connsiteX4" fmla="*/ 940260 w 1587337"/>
                <a:gd name="connsiteY4" fmla="*/ 1526624 h 1587337"/>
                <a:gd name="connsiteX5" fmla="*/ 647077 w 1587337"/>
                <a:gd name="connsiteY5" fmla="*/ 1526624 h 1587337"/>
                <a:gd name="connsiteX6" fmla="*/ 60713 w 1587337"/>
                <a:gd name="connsiteY6" fmla="*/ 940260 h 1587337"/>
                <a:gd name="connsiteX7" fmla="*/ 60713 w 1587337"/>
                <a:gd name="connsiteY7" fmla="*/ 647077 h 1587337"/>
                <a:gd name="connsiteX8" fmla="*/ 647077 w 1587337"/>
                <a:gd name="connsiteY8" fmla="*/ 60713 h 1587337"/>
                <a:gd name="connsiteX9" fmla="*/ 793669 w 1587337"/>
                <a:gd name="connsiteY9" fmla="*/ 0 h 158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7337" h="1587337">
                  <a:moveTo>
                    <a:pt x="793669" y="0"/>
                  </a:moveTo>
                  <a:cubicBezTo>
                    <a:pt x="846727" y="0"/>
                    <a:pt x="899785" y="20237"/>
                    <a:pt x="940260" y="60713"/>
                  </a:cubicBezTo>
                  <a:lnTo>
                    <a:pt x="1526624" y="647077"/>
                  </a:lnTo>
                  <a:cubicBezTo>
                    <a:pt x="1607575" y="728028"/>
                    <a:pt x="1607575" y="859309"/>
                    <a:pt x="1526624" y="940260"/>
                  </a:cubicBezTo>
                  <a:lnTo>
                    <a:pt x="940260" y="1526624"/>
                  </a:lnTo>
                  <a:cubicBezTo>
                    <a:pt x="859309" y="1607575"/>
                    <a:pt x="728028" y="1607575"/>
                    <a:pt x="647077" y="1526624"/>
                  </a:cubicBezTo>
                  <a:lnTo>
                    <a:pt x="60713" y="940260"/>
                  </a:lnTo>
                  <a:cubicBezTo>
                    <a:pt x="-20238" y="859309"/>
                    <a:pt x="-20238" y="728028"/>
                    <a:pt x="60713" y="647077"/>
                  </a:cubicBezTo>
                  <a:lnTo>
                    <a:pt x="647077" y="60713"/>
                  </a:lnTo>
                  <a:cubicBezTo>
                    <a:pt x="687553" y="20237"/>
                    <a:pt x="740611" y="0"/>
                    <a:pt x="793669" y="0"/>
                  </a:cubicBezTo>
                  <a:close/>
                </a:path>
              </a:pathLst>
            </a:custGeom>
            <a:solidFill>
              <a:sysClr val="window" lastClr="FFFFFF"/>
            </a:solidFill>
            <a:ln w="57150" cap="flat" cmpd="sng" algn="ctr">
              <a:solidFill>
                <a:sysClr val="window" lastClr="FFFFFF">
                  <a:lumMod val="95000"/>
                </a:sysClr>
              </a:solidFill>
              <a:prstDash val="solid"/>
              <a:miter lim="800000"/>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3600" b="0" i="1" u="none" strike="noStrike" kern="0" cap="none" spc="0" normalizeH="0" baseline="0" noProof="0" dirty="0">
                <a:ln>
                  <a:noFill/>
                </a:ln>
                <a:solidFill>
                  <a:prstClr val="white"/>
                </a:solidFill>
                <a:effectLst/>
                <a:uLnTx/>
                <a:uFillTx/>
                <a:latin typeface="思源黑体 CN Bold" panose="020B0800000000000000" pitchFamily="34" charset="-122"/>
                <a:ea typeface="+mn-ea"/>
                <a:cs typeface="+mn-cs"/>
              </a:endParaRPr>
            </a:p>
          </p:txBody>
        </p:sp>
        <p:pic>
          <p:nvPicPr>
            <p:cNvPr id="38" name="图片 37" descr="人站在一起&#10;&#10;低可信度描述已自动生成">
              <a:extLst>
                <a:ext uri="{FF2B5EF4-FFF2-40B4-BE49-F238E27FC236}">
                  <a16:creationId xmlns:a16="http://schemas.microsoft.com/office/drawing/2014/main" id="{997EEF1C-1164-49E5-92C9-6DDFBBF08BD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05377" y="2571292"/>
              <a:ext cx="2740531" cy="2740530"/>
            </a:xfrm>
            <a:custGeom>
              <a:avLst/>
              <a:gdLst>
                <a:gd name="connsiteX0" fmla="*/ 1370267 w 2740531"/>
                <a:gd name="connsiteY0" fmla="*/ 0 h 2740530"/>
                <a:gd name="connsiteX1" fmla="*/ 1623356 w 2740531"/>
                <a:gd name="connsiteY1" fmla="*/ 104821 h 2740530"/>
                <a:gd name="connsiteX2" fmla="*/ 2635710 w 2740531"/>
                <a:gd name="connsiteY2" fmla="*/ 1117176 h 2740530"/>
                <a:gd name="connsiteX3" fmla="*/ 2635710 w 2740531"/>
                <a:gd name="connsiteY3" fmla="*/ 1623355 h 2740530"/>
                <a:gd name="connsiteX4" fmla="*/ 1623356 w 2740531"/>
                <a:gd name="connsiteY4" fmla="*/ 2635709 h 2740530"/>
                <a:gd name="connsiteX5" fmla="*/ 1117177 w 2740531"/>
                <a:gd name="connsiteY5" fmla="*/ 2635709 h 2740530"/>
                <a:gd name="connsiteX6" fmla="*/ 104822 w 2740531"/>
                <a:gd name="connsiteY6" fmla="*/ 1623355 h 2740530"/>
                <a:gd name="connsiteX7" fmla="*/ 104822 w 2740531"/>
                <a:gd name="connsiteY7" fmla="*/ 1117176 h 2740530"/>
                <a:gd name="connsiteX8" fmla="*/ 1117177 w 2740531"/>
                <a:gd name="connsiteY8" fmla="*/ 104821 h 2740530"/>
                <a:gd name="connsiteX9" fmla="*/ 1370267 w 2740531"/>
                <a:gd name="connsiteY9" fmla="*/ 0 h 274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0531" h="2740530">
                  <a:moveTo>
                    <a:pt x="1370267" y="0"/>
                  </a:moveTo>
                  <a:cubicBezTo>
                    <a:pt x="1461871" y="0"/>
                    <a:pt x="1553476" y="34939"/>
                    <a:pt x="1623356" y="104821"/>
                  </a:cubicBezTo>
                  <a:lnTo>
                    <a:pt x="2635710" y="1117176"/>
                  </a:lnTo>
                  <a:cubicBezTo>
                    <a:pt x="2775472" y="1256937"/>
                    <a:pt x="2775472" y="1483593"/>
                    <a:pt x="2635710" y="1623355"/>
                  </a:cubicBezTo>
                  <a:lnTo>
                    <a:pt x="1623356" y="2635709"/>
                  </a:lnTo>
                  <a:cubicBezTo>
                    <a:pt x="1483594" y="2775471"/>
                    <a:pt x="1256938" y="2775471"/>
                    <a:pt x="1117177" y="2635709"/>
                  </a:cubicBezTo>
                  <a:lnTo>
                    <a:pt x="104822" y="1623355"/>
                  </a:lnTo>
                  <a:cubicBezTo>
                    <a:pt x="-34940" y="1483593"/>
                    <a:pt x="-34940" y="1256937"/>
                    <a:pt x="104822" y="1117176"/>
                  </a:cubicBezTo>
                  <a:lnTo>
                    <a:pt x="1117177" y="104821"/>
                  </a:lnTo>
                  <a:cubicBezTo>
                    <a:pt x="1187058" y="34939"/>
                    <a:pt x="1278663" y="0"/>
                    <a:pt x="1370267" y="0"/>
                  </a:cubicBezTo>
                  <a:close/>
                </a:path>
              </a:pathLst>
            </a:custGeom>
            <a:ln w="12700">
              <a:solidFill>
                <a:schemeClr val="bg1"/>
              </a:solidFill>
            </a:ln>
          </p:spPr>
        </p:pic>
        <p:sp>
          <p:nvSpPr>
            <p:cNvPr id="15" name="图标">
              <a:extLst>
                <a:ext uri="{FF2B5EF4-FFF2-40B4-BE49-F238E27FC236}">
                  <a16:creationId xmlns:a16="http://schemas.microsoft.com/office/drawing/2014/main" id="{01F1B463-1B0E-44D5-929B-03500AB569EA}"/>
                </a:ext>
              </a:extLst>
            </p:cNvPr>
            <p:cNvSpPr/>
            <p:nvPr/>
          </p:nvSpPr>
          <p:spPr>
            <a:xfrm>
              <a:off x="7047650" y="3429000"/>
              <a:ext cx="1025114" cy="1025114"/>
            </a:xfrm>
            <a:prstGeom prst="ellipse">
              <a:avLst/>
            </a:prstGeom>
            <a:solidFill>
              <a:schemeClr val="tx1">
                <a:lumMod val="75000"/>
                <a:lumOff val="25000"/>
              </a:schemeClr>
            </a:solidFill>
            <a:ln w="57150" cap="flat" cmpd="sng" algn="ctr">
              <a:solidFill>
                <a:sysClr val="window" lastClr="FFFFFF"/>
              </a:solidFill>
              <a:prstDash val="solid"/>
              <a:miter lim="800000"/>
            </a:ln>
            <a:effectLst/>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mn-ea"/>
                <a:cs typeface="+mn-cs"/>
              </a:endParaRPr>
            </a:p>
          </p:txBody>
        </p:sp>
        <p:sp>
          <p:nvSpPr>
            <p:cNvPr id="13" name="图标">
              <a:extLst>
                <a:ext uri="{FF2B5EF4-FFF2-40B4-BE49-F238E27FC236}">
                  <a16:creationId xmlns:a16="http://schemas.microsoft.com/office/drawing/2014/main" id="{A92DB0A5-0A07-474D-8F44-4036603F7A93}"/>
                </a:ext>
              </a:extLst>
            </p:cNvPr>
            <p:cNvSpPr/>
            <p:nvPr/>
          </p:nvSpPr>
          <p:spPr>
            <a:xfrm>
              <a:off x="4078520" y="3429000"/>
              <a:ext cx="1025114" cy="102511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dirty="0">
                <a:latin typeface="思源黑体 CN Light" panose="020B0300000000000000" pitchFamily="34" charset="-122"/>
                <a:ea typeface="思源黑体 CN Light" panose="020B0300000000000000" pitchFamily="34" charset="-122"/>
              </a:endParaRPr>
            </a:p>
          </p:txBody>
        </p:sp>
        <p:grpSp>
          <p:nvGrpSpPr>
            <p:cNvPr id="31" name="图形 4">
              <a:extLst>
                <a:ext uri="{FF2B5EF4-FFF2-40B4-BE49-F238E27FC236}">
                  <a16:creationId xmlns:a16="http://schemas.microsoft.com/office/drawing/2014/main" id="{023BAB01-40A2-4513-90BB-0ED8A220D1AE}"/>
                </a:ext>
              </a:extLst>
            </p:cNvPr>
            <p:cNvGrpSpPr/>
            <p:nvPr/>
          </p:nvGrpSpPr>
          <p:grpSpPr>
            <a:xfrm>
              <a:off x="4367174" y="3717654"/>
              <a:ext cx="447807" cy="447807"/>
              <a:chOff x="5143500" y="2476500"/>
              <a:chExt cx="1905000" cy="1905000"/>
            </a:xfrm>
            <a:solidFill>
              <a:schemeClr val="bg1"/>
            </a:solidFill>
          </p:grpSpPr>
          <p:sp>
            <p:nvSpPr>
              <p:cNvPr id="32" name="任意多边形: 形状 31">
                <a:extLst>
                  <a:ext uri="{FF2B5EF4-FFF2-40B4-BE49-F238E27FC236}">
                    <a16:creationId xmlns:a16="http://schemas.microsoft.com/office/drawing/2014/main" id="{F60EA50C-47B3-4991-A0A4-CC49F506D597}"/>
                  </a:ext>
                </a:extLst>
              </p:cNvPr>
              <p:cNvSpPr/>
              <p:nvPr/>
            </p:nvSpPr>
            <p:spPr>
              <a:xfrm>
                <a:off x="5163329" y="3619115"/>
                <a:ext cx="1859311" cy="702847"/>
              </a:xfrm>
              <a:custGeom>
                <a:avLst/>
                <a:gdLst>
                  <a:gd name="connsiteX0" fmla="*/ 1817888 w 1859311"/>
                  <a:gd name="connsiteY0" fmla="*/ 87711 h 702847"/>
                  <a:gd name="connsiteX1" fmla="*/ 1651808 w 1859311"/>
                  <a:gd name="connsiteY1" fmla="*/ 2455 h 702847"/>
                  <a:gd name="connsiteX2" fmla="*/ 1641470 w 1859311"/>
                  <a:gd name="connsiteY2" fmla="*/ 1 h 702847"/>
                  <a:gd name="connsiteX3" fmla="*/ 1639126 w 1859311"/>
                  <a:gd name="connsiteY3" fmla="*/ 1 h 702847"/>
                  <a:gd name="connsiteX4" fmla="*/ 1628351 w 1859311"/>
                  <a:gd name="connsiteY4" fmla="*/ 2890 h 702847"/>
                  <a:gd name="connsiteX5" fmla="*/ 1513568 w 1859311"/>
                  <a:gd name="connsiteY5" fmla="*/ 68067 h 702847"/>
                  <a:gd name="connsiteX6" fmla="*/ 1509934 w 1859311"/>
                  <a:gd name="connsiteY6" fmla="*/ 70449 h 702847"/>
                  <a:gd name="connsiteX7" fmla="*/ 1504682 w 1859311"/>
                  <a:gd name="connsiteY7" fmla="*/ 80588 h 702847"/>
                  <a:gd name="connsiteX8" fmla="*/ 1505410 w 1859311"/>
                  <a:gd name="connsiteY8" fmla="*/ 86293 h 702847"/>
                  <a:gd name="connsiteX9" fmla="*/ 1505410 w 1859311"/>
                  <a:gd name="connsiteY9" fmla="*/ 86438 h 702847"/>
                  <a:gd name="connsiteX10" fmla="*/ 1516204 w 1859311"/>
                  <a:gd name="connsiteY10" fmla="*/ 99012 h 702847"/>
                  <a:gd name="connsiteX11" fmla="*/ 1590847 w 1859311"/>
                  <a:gd name="connsiteY11" fmla="*/ 137769 h 702847"/>
                  <a:gd name="connsiteX12" fmla="*/ 1600340 w 1859311"/>
                  <a:gd name="connsiteY12" fmla="*/ 167728 h 702847"/>
                  <a:gd name="connsiteX13" fmla="*/ 1591265 w 1859311"/>
                  <a:gd name="connsiteY13" fmla="*/ 177000 h 702847"/>
                  <a:gd name="connsiteX14" fmla="*/ 939781 w 1859311"/>
                  <a:gd name="connsiteY14" fmla="*/ 533140 h 702847"/>
                  <a:gd name="connsiteX15" fmla="*/ 918886 w 1859311"/>
                  <a:gd name="connsiteY15" fmla="*/ 533358 h 702847"/>
                  <a:gd name="connsiteX16" fmla="*/ 267711 w 1859311"/>
                  <a:gd name="connsiteY16" fmla="*/ 195152 h 702847"/>
                  <a:gd name="connsiteX17" fmla="*/ 258236 w 1859311"/>
                  <a:gd name="connsiteY17" fmla="*/ 165187 h 702847"/>
                  <a:gd name="connsiteX18" fmla="*/ 266894 w 1859311"/>
                  <a:gd name="connsiteY18" fmla="*/ 156159 h 702847"/>
                  <a:gd name="connsiteX19" fmla="*/ 348788 w 1859311"/>
                  <a:gd name="connsiteY19" fmla="*/ 109151 h 702847"/>
                  <a:gd name="connsiteX20" fmla="*/ 353021 w 1859311"/>
                  <a:gd name="connsiteY20" fmla="*/ 106644 h 702847"/>
                  <a:gd name="connsiteX21" fmla="*/ 360525 w 1859311"/>
                  <a:gd name="connsiteY21" fmla="*/ 93270 h 702847"/>
                  <a:gd name="connsiteX22" fmla="*/ 353257 w 1859311"/>
                  <a:gd name="connsiteY22" fmla="*/ 79570 h 702847"/>
                  <a:gd name="connsiteX23" fmla="*/ 350805 w 1859311"/>
                  <a:gd name="connsiteY23" fmla="*/ 78152 h 702847"/>
                  <a:gd name="connsiteX24" fmla="*/ 235331 w 1859311"/>
                  <a:gd name="connsiteY24" fmla="*/ 14884 h 702847"/>
                  <a:gd name="connsiteX25" fmla="*/ 224429 w 1859311"/>
                  <a:gd name="connsiteY25" fmla="*/ 12158 h 702847"/>
                  <a:gd name="connsiteX26" fmla="*/ 221940 w 1859311"/>
                  <a:gd name="connsiteY26" fmla="*/ 12158 h 702847"/>
                  <a:gd name="connsiteX27" fmla="*/ 211965 w 1859311"/>
                  <a:gd name="connsiteY27" fmla="*/ 14629 h 702847"/>
                  <a:gd name="connsiteX28" fmla="*/ 40326 w 1859311"/>
                  <a:gd name="connsiteY28" fmla="*/ 102954 h 702847"/>
                  <a:gd name="connsiteX29" fmla="*/ 9474 w 1859311"/>
                  <a:gd name="connsiteY29" fmla="*/ 207960 h 702847"/>
                  <a:gd name="connsiteX30" fmla="*/ 41489 w 1859311"/>
                  <a:gd name="connsiteY30" fmla="*/ 239434 h 702847"/>
                  <a:gd name="connsiteX31" fmla="*/ 896881 w 1859311"/>
                  <a:gd name="connsiteY31" fmla="*/ 696057 h 702847"/>
                  <a:gd name="connsiteX32" fmla="*/ 930243 w 1859311"/>
                  <a:gd name="connsiteY32" fmla="*/ 702617 h 702847"/>
                  <a:gd name="connsiteX33" fmla="*/ 931696 w 1859311"/>
                  <a:gd name="connsiteY33" fmla="*/ 702617 h 702847"/>
                  <a:gd name="connsiteX34" fmla="*/ 963893 w 1859311"/>
                  <a:gd name="connsiteY34" fmla="*/ 696511 h 702847"/>
                  <a:gd name="connsiteX35" fmla="*/ 967837 w 1859311"/>
                  <a:gd name="connsiteY35" fmla="*/ 693931 h 702847"/>
                  <a:gd name="connsiteX36" fmla="*/ 1819158 w 1859311"/>
                  <a:gd name="connsiteY36" fmla="*/ 224225 h 702847"/>
                  <a:gd name="connsiteX37" fmla="*/ 1859312 w 1859311"/>
                  <a:gd name="connsiteY37" fmla="*/ 158430 h 702847"/>
                  <a:gd name="connsiteX38" fmla="*/ 1859163 w 1859311"/>
                  <a:gd name="connsiteY38" fmla="*/ 155560 h 702847"/>
                  <a:gd name="connsiteX39" fmla="*/ 1817869 w 1859311"/>
                  <a:gd name="connsiteY39" fmla="*/ 87746 h 70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47">
                    <a:moveTo>
                      <a:pt x="1817888" y="87711"/>
                    </a:moveTo>
                    <a:lnTo>
                      <a:pt x="1651808" y="2455"/>
                    </a:lnTo>
                    <a:cubicBezTo>
                      <a:pt x="1648612" y="812"/>
                      <a:pt x="1645065" y="-29"/>
                      <a:pt x="1641470" y="1"/>
                    </a:cubicBezTo>
                    <a:lnTo>
                      <a:pt x="1639126" y="1"/>
                    </a:lnTo>
                    <a:cubicBezTo>
                      <a:pt x="1635348" y="32"/>
                      <a:pt x="1631639" y="1028"/>
                      <a:pt x="1628351" y="2890"/>
                    </a:cubicBezTo>
                    <a:lnTo>
                      <a:pt x="1513568" y="68067"/>
                    </a:lnTo>
                    <a:cubicBezTo>
                      <a:pt x="1512301" y="68772"/>
                      <a:pt x="1511086" y="69569"/>
                      <a:pt x="1509934" y="70449"/>
                    </a:cubicBezTo>
                    <a:cubicBezTo>
                      <a:pt x="1506575" y="72715"/>
                      <a:pt x="1504595" y="76534"/>
                      <a:pt x="1504682" y="80588"/>
                    </a:cubicBezTo>
                    <a:cubicBezTo>
                      <a:pt x="1504630" y="82515"/>
                      <a:pt x="1504876" y="84440"/>
                      <a:pt x="1505410" y="86293"/>
                    </a:cubicBezTo>
                    <a:lnTo>
                      <a:pt x="1505410" y="86438"/>
                    </a:lnTo>
                    <a:cubicBezTo>
                      <a:pt x="1507170" y="91911"/>
                      <a:pt x="1511060" y="96443"/>
                      <a:pt x="1516204" y="99012"/>
                    </a:cubicBezTo>
                    <a:lnTo>
                      <a:pt x="1590847" y="137769"/>
                    </a:lnTo>
                    <a:cubicBezTo>
                      <a:pt x="1601743" y="143421"/>
                      <a:pt x="1605992" y="156834"/>
                      <a:pt x="1600340" y="167728"/>
                    </a:cubicBezTo>
                    <a:cubicBezTo>
                      <a:pt x="1598305" y="171654"/>
                      <a:pt x="1595146" y="174881"/>
                      <a:pt x="1591265" y="177000"/>
                    </a:cubicBezTo>
                    <a:lnTo>
                      <a:pt x="939781" y="533140"/>
                    </a:lnTo>
                    <a:cubicBezTo>
                      <a:pt x="933287" y="536688"/>
                      <a:pt x="925453" y="536770"/>
                      <a:pt x="918886" y="533358"/>
                    </a:cubicBezTo>
                    <a:lnTo>
                      <a:pt x="267711" y="195152"/>
                    </a:lnTo>
                    <a:cubicBezTo>
                      <a:pt x="256820" y="189494"/>
                      <a:pt x="252578" y="176079"/>
                      <a:pt x="258236" y="165187"/>
                    </a:cubicBezTo>
                    <a:cubicBezTo>
                      <a:pt x="260197" y="161410"/>
                      <a:pt x="263203" y="158278"/>
                      <a:pt x="266894" y="156159"/>
                    </a:cubicBezTo>
                    <a:lnTo>
                      <a:pt x="348788" y="109151"/>
                    </a:lnTo>
                    <a:cubicBezTo>
                      <a:pt x="350751" y="108024"/>
                      <a:pt x="351331" y="107661"/>
                      <a:pt x="353021" y="106644"/>
                    </a:cubicBezTo>
                    <a:cubicBezTo>
                      <a:pt x="361508" y="101502"/>
                      <a:pt x="360617" y="94161"/>
                      <a:pt x="360525" y="93270"/>
                    </a:cubicBezTo>
                    <a:cubicBezTo>
                      <a:pt x="360434" y="92380"/>
                      <a:pt x="359999" y="83786"/>
                      <a:pt x="353257" y="79570"/>
                    </a:cubicBezTo>
                    <a:cubicBezTo>
                      <a:pt x="352131" y="78880"/>
                      <a:pt x="352059" y="78842"/>
                      <a:pt x="350805" y="78152"/>
                    </a:cubicBezTo>
                    <a:lnTo>
                      <a:pt x="235331" y="14884"/>
                    </a:lnTo>
                    <a:cubicBezTo>
                      <a:pt x="231992" y="13055"/>
                      <a:pt x="228238" y="12117"/>
                      <a:pt x="224429" y="12158"/>
                    </a:cubicBezTo>
                    <a:lnTo>
                      <a:pt x="221940" y="12158"/>
                    </a:lnTo>
                    <a:cubicBezTo>
                      <a:pt x="218467" y="12190"/>
                      <a:pt x="215051" y="13036"/>
                      <a:pt x="211965" y="14629"/>
                    </a:cubicBezTo>
                    <a:lnTo>
                      <a:pt x="40326" y="102954"/>
                    </a:lnTo>
                    <a:cubicBezTo>
                      <a:pt x="2810" y="123431"/>
                      <a:pt x="-11002" y="170444"/>
                      <a:pt x="9474" y="207960"/>
                    </a:cubicBezTo>
                    <a:cubicBezTo>
                      <a:pt x="16802" y="221385"/>
                      <a:pt x="27942" y="232336"/>
                      <a:pt x="41489" y="239434"/>
                    </a:cubicBezTo>
                    <a:lnTo>
                      <a:pt x="896881" y="696057"/>
                    </a:lnTo>
                    <a:cubicBezTo>
                      <a:pt x="907160" y="701346"/>
                      <a:pt x="918726" y="703619"/>
                      <a:pt x="930243" y="702617"/>
                    </a:cubicBezTo>
                    <a:lnTo>
                      <a:pt x="931696" y="702617"/>
                    </a:lnTo>
                    <a:cubicBezTo>
                      <a:pt x="944415" y="702507"/>
                      <a:pt x="956989" y="702289"/>
                      <a:pt x="963893" y="696511"/>
                    </a:cubicBezTo>
                    <a:cubicBezTo>
                      <a:pt x="965123" y="695527"/>
                      <a:pt x="966444" y="694664"/>
                      <a:pt x="967837" y="693931"/>
                    </a:cubicBezTo>
                    <a:lnTo>
                      <a:pt x="1819158" y="224225"/>
                    </a:lnTo>
                    <a:cubicBezTo>
                      <a:pt x="1843648" y="211378"/>
                      <a:pt x="1859089" y="186088"/>
                      <a:pt x="1859312" y="158430"/>
                    </a:cubicBezTo>
                    <a:cubicBezTo>
                      <a:pt x="1859312" y="156613"/>
                      <a:pt x="1859126" y="157448"/>
                      <a:pt x="1859163" y="155560"/>
                    </a:cubicBezTo>
                    <a:cubicBezTo>
                      <a:pt x="1859665" y="134026"/>
                      <a:pt x="1851015" y="105626"/>
                      <a:pt x="1817869" y="87746"/>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3" name="任意多边形: 形状 32">
                <a:extLst>
                  <a:ext uri="{FF2B5EF4-FFF2-40B4-BE49-F238E27FC236}">
                    <a16:creationId xmlns:a16="http://schemas.microsoft.com/office/drawing/2014/main" id="{32011173-3FA8-4E11-ADC0-7A255B1A37DA}"/>
                  </a:ext>
                </a:extLst>
              </p:cNvPr>
              <p:cNvSpPr/>
              <p:nvPr/>
            </p:nvSpPr>
            <p:spPr>
              <a:xfrm>
                <a:off x="5163329" y="3249002"/>
                <a:ext cx="1859311" cy="702864"/>
              </a:xfrm>
              <a:custGeom>
                <a:avLst/>
                <a:gdLst>
                  <a:gd name="connsiteX0" fmla="*/ 1817888 w 1859311"/>
                  <a:gd name="connsiteY0" fmla="*/ 87728 h 702864"/>
                  <a:gd name="connsiteX1" fmla="*/ 1651808 w 1859311"/>
                  <a:gd name="connsiteY1" fmla="*/ 2455 h 702864"/>
                  <a:gd name="connsiteX2" fmla="*/ 1641470 w 1859311"/>
                  <a:gd name="connsiteY2" fmla="*/ 1 h 702864"/>
                  <a:gd name="connsiteX3" fmla="*/ 1639126 w 1859311"/>
                  <a:gd name="connsiteY3" fmla="*/ 1 h 702864"/>
                  <a:gd name="connsiteX4" fmla="*/ 1628351 w 1859311"/>
                  <a:gd name="connsiteY4" fmla="*/ 2890 h 702864"/>
                  <a:gd name="connsiteX5" fmla="*/ 1513551 w 1859311"/>
                  <a:gd name="connsiteY5" fmla="*/ 68049 h 702864"/>
                  <a:gd name="connsiteX6" fmla="*/ 1509916 w 1859311"/>
                  <a:gd name="connsiteY6" fmla="*/ 70430 h 702864"/>
                  <a:gd name="connsiteX7" fmla="*/ 1504666 w 1859311"/>
                  <a:gd name="connsiteY7" fmla="*/ 80569 h 702864"/>
                  <a:gd name="connsiteX8" fmla="*/ 1505391 w 1859311"/>
                  <a:gd name="connsiteY8" fmla="*/ 86275 h 702864"/>
                  <a:gd name="connsiteX9" fmla="*/ 1505391 w 1859311"/>
                  <a:gd name="connsiteY9" fmla="*/ 86420 h 702864"/>
                  <a:gd name="connsiteX10" fmla="*/ 1516185 w 1859311"/>
                  <a:gd name="connsiteY10" fmla="*/ 98994 h 702864"/>
                  <a:gd name="connsiteX11" fmla="*/ 1590847 w 1859311"/>
                  <a:gd name="connsiteY11" fmla="*/ 137788 h 702864"/>
                  <a:gd name="connsiteX12" fmla="*/ 1600340 w 1859311"/>
                  <a:gd name="connsiteY12" fmla="*/ 167747 h 702864"/>
                  <a:gd name="connsiteX13" fmla="*/ 1591265 w 1859311"/>
                  <a:gd name="connsiteY13" fmla="*/ 177017 h 702864"/>
                  <a:gd name="connsiteX14" fmla="*/ 939781 w 1859311"/>
                  <a:gd name="connsiteY14" fmla="*/ 533159 h 702864"/>
                  <a:gd name="connsiteX15" fmla="*/ 918886 w 1859311"/>
                  <a:gd name="connsiteY15" fmla="*/ 533377 h 702864"/>
                  <a:gd name="connsiteX16" fmla="*/ 267711 w 1859311"/>
                  <a:gd name="connsiteY16" fmla="*/ 195170 h 702864"/>
                  <a:gd name="connsiteX17" fmla="*/ 258236 w 1859311"/>
                  <a:gd name="connsiteY17" fmla="*/ 165206 h 702864"/>
                  <a:gd name="connsiteX18" fmla="*/ 266894 w 1859311"/>
                  <a:gd name="connsiteY18" fmla="*/ 156175 h 702864"/>
                  <a:gd name="connsiteX19" fmla="*/ 348788 w 1859311"/>
                  <a:gd name="connsiteY19" fmla="*/ 109168 h 702864"/>
                  <a:gd name="connsiteX20" fmla="*/ 353021 w 1859311"/>
                  <a:gd name="connsiteY20" fmla="*/ 106662 h 702864"/>
                  <a:gd name="connsiteX21" fmla="*/ 360525 w 1859311"/>
                  <a:gd name="connsiteY21" fmla="*/ 93288 h 702864"/>
                  <a:gd name="connsiteX22" fmla="*/ 353257 w 1859311"/>
                  <a:gd name="connsiteY22" fmla="*/ 79587 h 702864"/>
                  <a:gd name="connsiteX23" fmla="*/ 350805 w 1859311"/>
                  <a:gd name="connsiteY23" fmla="*/ 78171 h 702864"/>
                  <a:gd name="connsiteX24" fmla="*/ 235331 w 1859311"/>
                  <a:gd name="connsiteY24" fmla="*/ 14900 h 702864"/>
                  <a:gd name="connsiteX25" fmla="*/ 224429 w 1859311"/>
                  <a:gd name="connsiteY25" fmla="*/ 12175 h 702864"/>
                  <a:gd name="connsiteX26" fmla="*/ 221940 w 1859311"/>
                  <a:gd name="connsiteY26" fmla="*/ 12175 h 702864"/>
                  <a:gd name="connsiteX27" fmla="*/ 211965 w 1859311"/>
                  <a:gd name="connsiteY27" fmla="*/ 14645 h 702864"/>
                  <a:gd name="connsiteX28" fmla="*/ 40326 w 1859311"/>
                  <a:gd name="connsiteY28" fmla="*/ 102973 h 702864"/>
                  <a:gd name="connsiteX29" fmla="*/ 9474 w 1859311"/>
                  <a:gd name="connsiteY29" fmla="*/ 207977 h 702864"/>
                  <a:gd name="connsiteX30" fmla="*/ 41489 w 1859311"/>
                  <a:gd name="connsiteY30" fmla="*/ 239450 h 702864"/>
                  <a:gd name="connsiteX31" fmla="*/ 896881 w 1859311"/>
                  <a:gd name="connsiteY31" fmla="*/ 696074 h 702864"/>
                  <a:gd name="connsiteX32" fmla="*/ 930243 w 1859311"/>
                  <a:gd name="connsiteY32" fmla="*/ 702633 h 702864"/>
                  <a:gd name="connsiteX33" fmla="*/ 931696 w 1859311"/>
                  <a:gd name="connsiteY33" fmla="*/ 702633 h 702864"/>
                  <a:gd name="connsiteX34" fmla="*/ 963893 w 1859311"/>
                  <a:gd name="connsiteY34" fmla="*/ 696529 h 702864"/>
                  <a:gd name="connsiteX35" fmla="*/ 967837 w 1859311"/>
                  <a:gd name="connsiteY35" fmla="*/ 693949 h 702864"/>
                  <a:gd name="connsiteX36" fmla="*/ 1819158 w 1859311"/>
                  <a:gd name="connsiteY36" fmla="*/ 224134 h 702864"/>
                  <a:gd name="connsiteX37" fmla="*/ 1859312 w 1859311"/>
                  <a:gd name="connsiteY37" fmla="*/ 158337 h 702864"/>
                  <a:gd name="connsiteX38" fmla="*/ 1859163 w 1859311"/>
                  <a:gd name="connsiteY38" fmla="*/ 155467 h 702864"/>
                  <a:gd name="connsiteX39" fmla="*/ 1817869 w 1859311"/>
                  <a:gd name="connsiteY39" fmla="*/ 87655 h 70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64">
                    <a:moveTo>
                      <a:pt x="1817888" y="87728"/>
                    </a:moveTo>
                    <a:lnTo>
                      <a:pt x="1651808" y="2455"/>
                    </a:lnTo>
                    <a:cubicBezTo>
                      <a:pt x="1648612" y="812"/>
                      <a:pt x="1645065" y="-29"/>
                      <a:pt x="1641470" y="1"/>
                    </a:cubicBezTo>
                    <a:lnTo>
                      <a:pt x="1639126" y="1"/>
                    </a:lnTo>
                    <a:cubicBezTo>
                      <a:pt x="1635348" y="32"/>
                      <a:pt x="1631639" y="1026"/>
                      <a:pt x="1628351" y="2890"/>
                    </a:cubicBezTo>
                    <a:lnTo>
                      <a:pt x="1513551" y="68049"/>
                    </a:lnTo>
                    <a:cubicBezTo>
                      <a:pt x="1512282" y="68754"/>
                      <a:pt x="1511069" y="69548"/>
                      <a:pt x="1509916" y="70430"/>
                    </a:cubicBezTo>
                    <a:cubicBezTo>
                      <a:pt x="1506556" y="72696"/>
                      <a:pt x="1504578" y="76515"/>
                      <a:pt x="1504666" y="80569"/>
                    </a:cubicBezTo>
                    <a:cubicBezTo>
                      <a:pt x="1504612" y="82496"/>
                      <a:pt x="1504857" y="84422"/>
                      <a:pt x="1505391" y="86275"/>
                    </a:cubicBezTo>
                    <a:lnTo>
                      <a:pt x="1505391" y="86420"/>
                    </a:lnTo>
                    <a:cubicBezTo>
                      <a:pt x="1507151" y="91893"/>
                      <a:pt x="1511043" y="96425"/>
                      <a:pt x="1516185" y="98994"/>
                    </a:cubicBezTo>
                    <a:lnTo>
                      <a:pt x="1590847" y="137788"/>
                    </a:lnTo>
                    <a:cubicBezTo>
                      <a:pt x="1601743" y="143439"/>
                      <a:pt x="1605992" y="156853"/>
                      <a:pt x="1600340" y="167747"/>
                    </a:cubicBezTo>
                    <a:cubicBezTo>
                      <a:pt x="1598305" y="171670"/>
                      <a:pt x="1595146" y="174898"/>
                      <a:pt x="1591265" y="177017"/>
                    </a:cubicBezTo>
                    <a:lnTo>
                      <a:pt x="939781" y="533159"/>
                    </a:lnTo>
                    <a:cubicBezTo>
                      <a:pt x="933287" y="536705"/>
                      <a:pt x="925453" y="536787"/>
                      <a:pt x="918886" y="533377"/>
                    </a:cubicBezTo>
                    <a:lnTo>
                      <a:pt x="267711" y="195170"/>
                    </a:lnTo>
                    <a:cubicBezTo>
                      <a:pt x="256820" y="189511"/>
                      <a:pt x="252578" y="176096"/>
                      <a:pt x="258236" y="165206"/>
                    </a:cubicBezTo>
                    <a:cubicBezTo>
                      <a:pt x="260197" y="161429"/>
                      <a:pt x="263203" y="158294"/>
                      <a:pt x="266894" y="156175"/>
                    </a:cubicBezTo>
                    <a:lnTo>
                      <a:pt x="348788" y="109168"/>
                    </a:lnTo>
                    <a:cubicBezTo>
                      <a:pt x="350751" y="108043"/>
                      <a:pt x="351331" y="107678"/>
                      <a:pt x="353021" y="106662"/>
                    </a:cubicBezTo>
                    <a:cubicBezTo>
                      <a:pt x="361508" y="101518"/>
                      <a:pt x="360617" y="94177"/>
                      <a:pt x="360525" y="93288"/>
                    </a:cubicBezTo>
                    <a:cubicBezTo>
                      <a:pt x="360434" y="92397"/>
                      <a:pt x="359999" y="83802"/>
                      <a:pt x="353257" y="79587"/>
                    </a:cubicBezTo>
                    <a:cubicBezTo>
                      <a:pt x="352131" y="78896"/>
                      <a:pt x="352059" y="78861"/>
                      <a:pt x="350805" y="78171"/>
                    </a:cubicBezTo>
                    <a:lnTo>
                      <a:pt x="235331" y="14900"/>
                    </a:lnTo>
                    <a:cubicBezTo>
                      <a:pt x="231992" y="13073"/>
                      <a:pt x="228238" y="12134"/>
                      <a:pt x="224429" y="12175"/>
                    </a:cubicBezTo>
                    <a:lnTo>
                      <a:pt x="221940" y="12175"/>
                    </a:lnTo>
                    <a:cubicBezTo>
                      <a:pt x="218467" y="12208"/>
                      <a:pt x="215051" y="13055"/>
                      <a:pt x="211965" y="14645"/>
                    </a:cubicBezTo>
                    <a:lnTo>
                      <a:pt x="40326" y="102973"/>
                    </a:lnTo>
                    <a:cubicBezTo>
                      <a:pt x="2810" y="123450"/>
                      <a:pt x="-11002" y="170461"/>
                      <a:pt x="9474" y="207977"/>
                    </a:cubicBezTo>
                    <a:cubicBezTo>
                      <a:pt x="16802" y="221401"/>
                      <a:pt x="27942" y="232353"/>
                      <a:pt x="41489" y="239450"/>
                    </a:cubicBezTo>
                    <a:lnTo>
                      <a:pt x="896881" y="696074"/>
                    </a:lnTo>
                    <a:cubicBezTo>
                      <a:pt x="907160" y="701363"/>
                      <a:pt x="918726" y="703638"/>
                      <a:pt x="930243" y="702633"/>
                    </a:cubicBezTo>
                    <a:lnTo>
                      <a:pt x="931696" y="702633"/>
                    </a:lnTo>
                    <a:cubicBezTo>
                      <a:pt x="944415" y="702525"/>
                      <a:pt x="956989" y="702308"/>
                      <a:pt x="963893" y="696529"/>
                    </a:cubicBezTo>
                    <a:cubicBezTo>
                      <a:pt x="965123" y="695545"/>
                      <a:pt x="966444" y="694680"/>
                      <a:pt x="967837" y="693949"/>
                    </a:cubicBezTo>
                    <a:lnTo>
                      <a:pt x="1819158" y="224134"/>
                    </a:lnTo>
                    <a:cubicBezTo>
                      <a:pt x="1843648" y="211286"/>
                      <a:pt x="1859089" y="185997"/>
                      <a:pt x="1859312" y="158337"/>
                    </a:cubicBezTo>
                    <a:cubicBezTo>
                      <a:pt x="1859312" y="156521"/>
                      <a:pt x="1859126" y="157357"/>
                      <a:pt x="1859163" y="155467"/>
                    </a:cubicBezTo>
                    <a:cubicBezTo>
                      <a:pt x="1859665" y="133935"/>
                      <a:pt x="1851015" y="105535"/>
                      <a:pt x="1817869" y="87655"/>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4" name="任意多边形: 形状 33">
                <a:extLst>
                  <a:ext uri="{FF2B5EF4-FFF2-40B4-BE49-F238E27FC236}">
                    <a16:creationId xmlns:a16="http://schemas.microsoft.com/office/drawing/2014/main" id="{C6C1F55F-9D6C-4975-9BD0-922DB8FC8DA8}"/>
                  </a:ext>
                </a:extLst>
              </p:cNvPr>
              <p:cNvSpPr/>
              <p:nvPr/>
            </p:nvSpPr>
            <p:spPr>
              <a:xfrm>
                <a:off x="5163587" y="2536035"/>
                <a:ext cx="1853990" cy="1047532"/>
              </a:xfrm>
              <a:custGeom>
                <a:avLst/>
                <a:gdLst>
                  <a:gd name="connsiteX0" fmla="*/ 35380 w 1853990"/>
                  <a:gd name="connsiteY0" fmla="*/ 576544 h 1047532"/>
                  <a:gd name="connsiteX1" fmla="*/ 886812 w 1853990"/>
                  <a:gd name="connsiteY1" fmla="*/ 1040490 h 1047532"/>
                  <a:gd name="connsiteX2" fmla="*/ 920845 w 1853990"/>
                  <a:gd name="connsiteY2" fmla="*/ 1047286 h 1047532"/>
                  <a:gd name="connsiteX3" fmla="*/ 954878 w 1853990"/>
                  <a:gd name="connsiteY3" fmla="*/ 1040490 h 1047532"/>
                  <a:gd name="connsiteX4" fmla="*/ 1813086 w 1853990"/>
                  <a:gd name="connsiteY4" fmla="*/ 576544 h 1047532"/>
                  <a:gd name="connsiteX5" fmla="*/ 1844822 w 1853990"/>
                  <a:gd name="connsiteY5" fmla="*/ 471805 h 1047532"/>
                  <a:gd name="connsiteX6" fmla="*/ 1813086 w 1853990"/>
                  <a:gd name="connsiteY6" fmla="*/ 440065 h 1047532"/>
                  <a:gd name="connsiteX7" fmla="*/ 968559 w 1853990"/>
                  <a:gd name="connsiteY7" fmla="*/ 10225 h 1047532"/>
                  <a:gd name="connsiteX8" fmla="*/ 900476 w 1853990"/>
                  <a:gd name="connsiteY8" fmla="*/ 10225 h 1047532"/>
                  <a:gd name="connsiteX9" fmla="*/ 42267 w 1853990"/>
                  <a:gd name="connsiteY9" fmla="*/ 440065 h 1047532"/>
                  <a:gd name="connsiteX10" fmla="*/ 1329 w 1853990"/>
                  <a:gd name="connsiteY10" fmla="*/ 508277 h 1047532"/>
                  <a:gd name="connsiteX11" fmla="*/ 35362 w 1853990"/>
                  <a:gd name="connsiteY11" fmla="*/ 576453 h 104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3990" h="1047532">
                    <a:moveTo>
                      <a:pt x="35380" y="576544"/>
                    </a:moveTo>
                    <a:lnTo>
                      <a:pt x="886812" y="1040490"/>
                    </a:lnTo>
                    <a:cubicBezTo>
                      <a:pt x="897265" y="1045986"/>
                      <a:pt x="909082" y="1048344"/>
                      <a:pt x="920845" y="1047286"/>
                    </a:cubicBezTo>
                    <a:cubicBezTo>
                      <a:pt x="934418" y="1047286"/>
                      <a:pt x="948099" y="1047286"/>
                      <a:pt x="954878" y="1040490"/>
                    </a:cubicBezTo>
                    <a:lnTo>
                      <a:pt x="1813086" y="576544"/>
                    </a:lnTo>
                    <a:cubicBezTo>
                      <a:pt x="1850775" y="556386"/>
                      <a:pt x="1864988" y="509492"/>
                      <a:pt x="1844822" y="471805"/>
                    </a:cubicBezTo>
                    <a:cubicBezTo>
                      <a:pt x="1837613" y="458321"/>
                      <a:pt x="1826568" y="447278"/>
                      <a:pt x="1813086" y="440065"/>
                    </a:cubicBezTo>
                    <a:lnTo>
                      <a:pt x="968559" y="10225"/>
                    </a:lnTo>
                    <a:cubicBezTo>
                      <a:pt x="947913" y="-3408"/>
                      <a:pt x="921122" y="-3408"/>
                      <a:pt x="900476" y="10225"/>
                    </a:cubicBezTo>
                    <a:lnTo>
                      <a:pt x="42267" y="440065"/>
                    </a:lnTo>
                    <a:cubicBezTo>
                      <a:pt x="16691" y="453095"/>
                      <a:pt x="795" y="479579"/>
                      <a:pt x="1329" y="508277"/>
                    </a:cubicBezTo>
                    <a:cubicBezTo>
                      <a:pt x="-5467" y="535533"/>
                      <a:pt x="15011" y="562789"/>
                      <a:pt x="35362" y="576453"/>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sp>
          <p:nvSpPr>
            <p:cNvPr id="35" name="图形 8">
              <a:extLst>
                <a:ext uri="{FF2B5EF4-FFF2-40B4-BE49-F238E27FC236}">
                  <a16:creationId xmlns:a16="http://schemas.microsoft.com/office/drawing/2014/main" id="{444AB47E-1670-46B9-8CEF-60BD82173734}"/>
                </a:ext>
              </a:extLst>
            </p:cNvPr>
            <p:cNvSpPr/>
            <p:nvPr/>
          </p:nvSpPr>
          <p:spPr>
            <a:xfrm>
              <a:off x="7341071" y="3731648"/>
              <a:ext cx="438273" cy="419819"/>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200348627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组合 80">
            <a:extLst>
              <a:ext uri="{FF2B5EF4-FFF2-40B4-BE49-F238E27FC236}">
                <a16:creationId xmlns:a16="http://schemas.microsoft.com/office/drawing/2014/main" id="{A1B61B5B-9F6C-4435-96D6-B544D43BBA5B}"/>
              </a:ext>
            </a:extLst>
          </p:cNvPr>
          <p:cNvGrpSpPr/>
          <p:nvPr/>
        </p:nvGrpSpPr>
        <p:grpSpPr>
          <a:xfrm>
            <a:off x="0" y="0"/>
            <a:ext cx="3919562" cy="1258861"/>
            <a:chOff x="0" y="0"/>
            <a:chExt cx="3919562" cy="1258861"/>
          </a:xfrm>
        </p:grpSpPr>
        <p:pic>
          <p:nvPicPr>
            <p:cNvPr id="80" name="图片 79">
              <a:extLst>
                <a:ext uri="{FF2B5EF4-FFF2-40B4-BE49-F238E27FC236}">
                  <a16:creationId xmlns:a16="http://schemas.microsoft.com/office/drawing/2014/main" id="{55BB0F2C-C19D-4430-9A1F-BD4E6461B872}"/>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8" name="图片 7" descr="人站在一起&#10;&#10;低可信度描述已自动生成">
              <a:extLst>
                <a:ext uri="{FF2B5EF4-FFF2-40B4-BE49-F238E27FC236}">
                  <a16:creationId xmlns:a16="http://schemas.microsoft.com/office/drawing/2014/main" id="{2FE9E49F-3BC7-45C6-80E7-2124504207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a:extLst>
                <a:ext uri="{FF2B5EF4-FFF2-40B4-BE49-F238E27FC236}">
                  <a16:creationId xmlns:a16="http://schemas.microsoft.com/office/drawing/2014/main" id="{DDB3A1EA-EB06-4B23-95DB-23CDF17849B4}"/>
                </a:ext>
              </a:extLst>
            </p:cNvPr>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a:extLst>
                <a:ext uri="{FF2B5EF4-FFF2-40B4-BE49-F238E27FC236}">
                  <a16:creationId xmlns:a16="http://schemas.microsoft.com/office/drawing/2014/main" id="{A7CD03DC-D306-4914-B5FB-72EAD9A16E60}"/>
                </a:ext>
              </a:extLst>
            </p:cNvPr>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a:extLst>
                <a:ext uri="{FF2B5EF4-FFF2-40B4-BE49-F238E27FC236}">
                  <a16:creationId xmlns:a16="http://schemas.microsoft.com/office/drawing/2014/main" id="{6EAD7B22-8FF2-42CD-88E1-14305C37E476}"/>
                </a:ext>
              </a:extLst>
            </p:cNvPr>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5C3CFF73-CE45-41B3-9544-91B96A82C55B}"/>
                </a:ext>
              </a:extLst>
            </p:cNvPr>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全文总结</a:t>
              </a:r>
            </a:p>
          </p:txBody>
        </p:sp>
        <p:sp>
          <p:nvSpPr>
            <p:cNvPr id="52" name="文本框 51">
              <a:extLst>
                <a:ext uri="{FF2B5EF4-FFF2-40B4-BE49-F238E27FC236}">
                  <a16:creationId xmlns:a16="http://schemas.microsoft.com/office/drawing/2014/main" id="{FF27EA76-6479-452C-A753-3C349C7AD789}"/>
                </a:ext>
              </a:extLst>
            </p:cNvPr>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SUMMARY</a:t>
              </a:r>
            </a:p>
          </p:txBody>
        </p:sp>
      </p:grpSp>
      <p:grpSp>
        <p:nvGrpSpPr>
          <p:cNvPr id="75" name="组合 74">
            <a:extLst>
              <a:ext uri="{FF2B5EF4-FFF2-40B4-BE49-F238E27FC236}">
                <a16:creationId xmlns:a16="http://schemas.microsoft.com/office/drawing/2014/main" id="{2EAAABBE-310C-4AEE-BC95-95B2E3F9F8DF}"/>
              </a:ext>
            </a:extLst>
          </p:cNvPr>
          <p:cNvGrpSpPr/>
          <p:nvPr/>
        </p:nvGrpSpPr>
        <p:grpSpPr>
          <a:xfrm>
            <a:off x="791819" y="2351314"/>
            <a:ext cx="3272577" cy="1280162"/>
            <a:chOff x="791819" y="2351314"/>
            <a:chExt cx="3272577" cy="1280162"/>
          </a:xfrm>
        </p:grpSpPr>
        <p:sp>
          <p:nvSpPr>
            <p:cNvPr id="10" name="矩形 9">
              <a:extLst>
                <a:ext uri="{FF2B5EF4-FFF2-40B4-BE49-F238E27FC236}">
                  <a16:creationId xmlns:a16="http://schemas.microsoft.com/office/drawing/2014/main" id="{BB12F558-1642-4471-B638-F20B9C1E29F7}"/>
                </a:ext>
              </a:extLst>
            </p:cNvPr>
            <p:cNvSpPr/>
            <p:nvPr/>
          </p:nvSpPr>
          <p:spPr>
            <a:xfrm>
              <a:off x="1024607" y="2351314"/>
              <a:ext cx="3039789" cy="1280162"/>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11" name="矩形 10">
              <a:extLst>
                <a:ext uri="{FF2B5EF4-FFF2-40B4-BE49-F238E27FC236}">
                  <a16:creationId xmlns:a16="http://schemas.microsoft.com/office/drawing/2014/main" id="{712E9BD1-7517-4D4D-A6CF-2AC99FD4E782}"/>
                </a:ext>
              </a:extLst>
            </p:cNvPr>
            <p:cNvSpPr/>
            <p:nvPr/>
          </p:nvSpPr>
          <p:spPr>
            <a:xfrm>
              <a:off x="791819" y="2443481"/>
              <a:ext cx="1066800" cy="10668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3" name="矩形 12">
              <a:extLst>
                <a:ext uri="{FF2B5EF4-FFF2-40B4-BE49-F238E27FC236}">
                  <a16:creationId xmlns:a16="http://schemas.microsoft.com/office/drawing/2014/main" id="{E00BC54F-E66F-4E81-ADED-5E89DA59228C}"/>
                </a:ext>
              </a:extLst>
            </p:cNvPr>
            <p:cNvSpPr/>
            <p:nvPr/>
          </p:nvSpPr>
          <p:spPr>
            <a:xfrm>
              <a:off x="1961049" y="2486199"/>
              <a:ext cx="1812154" cy="1028167"/>
            </a:xfrm>
            <a:prstGeom prst="rect">
              <a:avLst/>
            </a:prstGeom>
            <a:noFill/>
            <a:effectLst>
              <a:outerShdw blurRad="381000" algn="ctr" rotWithShape="0">
                <a:prstClr val="black">
                  <a:alpha val="25000"/>
                </a:prstClr>
              </a:outerShdw>
            </a:effectLst>
          </p:spPr>
          <p:txBody>
            <a:bodyPr wrap="square" rtlCol="0">
              <a:spAutoFit/>
            </a:bodyPr>
            <a:lstStyle/>
            <a:p>
              <a:pPr lvl="0">
                <a:lnSpc>
                  <a:spcPct val="150000"/>
                </a:lnSpc>
              </a:pPr>
              <a:r>
                <a:rPr lang="zh-CN" altLang="en-US" sz="14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en-US" sz="1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4" name="图形 4">
              <a:extLst>
                <a:ext uri="{FF2B5EF4-FFF2-40B4-BE49-F238E27FC236}">
                  <a16:creationId xmlns:a16="http://schemas.microsoft.com/office/drawing/2014/main" id="{76467C34-0F4A-4BD1-84C8-395F8C4B5016}"/>
                </a:ext>
              </a:extLst>
            </p:cNvPr>
            <p:cNvGrpSpPr/>
            <p:nvPr/>
          </p:nvGrpSpPr>
          <p:grpSpPr>
            <a:xfrm>
              <a:off x="1032115" y="2683777"/>
              <a:ext cx="586209" cy="586209"/>
              <a:chOff x="5143500" y="2476500"/>
              <a:chExt cx="1905000" cy="1905000"/>
            </a:xfrm>
            <a:solidFill>
              <a:schemeClr val="bg1"/>
            </a:solidFill>
          </p:grpSpPr>
          <p:sp>
            <p:nvSpPr>
              <p:cNvPr id="65" name="任意多边形: 形状 64">
                <a:extLst>
                  <a:ext uri="{FF2B5EF4-FFF2-40B4-BE49-F238E27FC236}">
                    <a16:creationId xmlns:a16="http://schemas.microsoft.com/office/drawing/2014/main" id="{B9FB9E48-37B0-49B8-A1AA-BCF2D4B97F6C}"/>
                  </a:ext>
                </a:extLst>
              </p:cNvPr>
              <p:cNvSpPr/>
              <p:nvPr/>
            </p:nvSpPr>
            <p:spPr>
              <a:xfrm>
                <a:off x="5163329" y="3619115"/>
                <a:ext cx="1859311" cy="702847"/>
              </a:xfrm>
              <a:custGeom>
                <a:avLst/>
                <a:gdLst>
                  <a:gd name="connsiteX0" fmla="*/ 1817888 w 1859311"/>
                  <a:gd name="connsiteY0" fmla="*/ 87711 h 702847"/>
                  <a:gd name="connsiteX1" fmla="*/ 1651808 w 1859311"/>
                  <a:gd name="connsiteY1" fmla="*/ 2455 h 702847"/>
                  <a:gd name="connsiteX2" fmla="*/ 1641470 w 1859311"/>
                  <a:gd name="connsiteY2" fmla="*/ 1 h 702847"/>
                  <a:gd name="connsiteX3" fmla="*/ 1639126 w 1859311"/>
                  <a:gd name="connsiteY3" fmla="*/ 1 h 702847"/>
                  <a:gd name="connsiteX4" fmla="*/ 1628351 w 1859311"/>
                  <a:gd name="connsiteY4" fmla="*/ 2890 h 702847"/>
                  <a:gd name="connsiteX5" fmla="*/ 1513568 w 1859311"/>
                  <a:gd name="connsiteY5" fmla="*/ 68067 h 702847"/>
                  <a:gd name="connsiteX6" fmla="*/ 1509934 w 1859311"/>
                  <a:gd name="connsiteY6" fmla="*/ 70449 h 702847"/>
                  <a:gd name="connsiteX7" fmla="*/ 1504682 w 1859311"/>
                  <a:gd name="connsiteY7" fmla="*/ 80588 h 702847"/>
                  <a:gd name="connsiteX8" fmla="*/ 1505410 w 1859311"/>
                  <a:gd name="connsiteY8" fmla="*/ 86293 h 702847"/>
                  <a:gd name="connsiteX9" fmla="*/ 1505410 w 1859311"/>
                  <a:gd name="connsiteY9" fmla="*/ 86438 h 702847"/>
                  <a:gd name="connsiteX10" fmla="*/ 1516204 w 1859311"/>
                  <a:gd name="connsiteY10" fmla="*/ 99012 h 702847"/>
                  <a:gd name="connsiteX11" fmla="*/ 1590847 w 1859311"/>
                  <a:gd name="connsiteY11" fmla="*/ 137769 h 702847"/>
                  <a:gd name="connsiteX12" fmla="*/ 1600340 w 1859311"/>
                  <a:gd name="connsiteY12" fmla="*/ 167728 h 702847"/>
                  <a:gd name="connsiteX13" fmla="*/ 1591265 w 1859311"/>
                  <a:gd name="connsiteY13" fmla="*/ 177000 h 702847"/>
                  <a:gd name="connsiteX14" fmla="*/ 939781 w 1859311"/>
                  <a:gd name="connsiteY14" fmla="*/ 533140 h 702847"/>
                  <a:gd name="connsiteX15" fmla="*/ 918886 w 1859311"/>
                  <a:gd name="connsiteY15" fmla="*/ 533358 h 702847"/>
                  <a:gd name="connsiteX16" fmla="*/ 267711 w 1859311"/>
                  <a:gd name="connsiteY16" fmla="*/ 195152 h 702847"/>
                  <a:gd name="connsiteX17" fmla="*/ 258236 w 1859311"/>
                  <a:gd name="connsiteY17" fmla="*/ 165187 h 702847"/>
                  <a:gd name="connsiteX18" fmla="*/ 266894 w 1859311"/>
                  <a:gd name="connsiteY18" fmla="*/ 156159 h 702847"/>
                  <a:gd name="connsiteX19" fmla="*/ 348788 w 1859311"/>
                  <a:gd name="connsiteY19" fmla="*/ 109151 h 702847"/>
                  <a:gd name="connsiteX20" fmla="*/ 353021 w 1859311"/>
                  <a:gd name="connsiteY20" fmla="*/ 106644 h 702847"/>
                  <a:gd name="connsiteX21" fmla="*/ 360525 w 1859311"/>
                  <a:gd name="connsiteY21" fmla="*/ 93270 h 702847"/>
                  <a:gd name="connsiteX22" fmla="*/ 353257 w 1859311"/>
                  <a:gd name="connsiteY22" fmla="*/ 79570 h 702847"/>
                  <a:gd name="connsiteX23" fmla="*/ 350805 w 1859311"/>
                  <a:gd name="connsiteY23" fmla="*/ 78152 h 702847"/>
                  <a:gd name="connsiteX24" fmla="*/ 235331 w 1859311"/>
                  <a:gd name="connsiteY24" fmla="*/ 14884 h 702847"/>
                  <a:gd name="connsiteX25" fmla="*/ 224429 w 1859311"/>
                  <a:gd name="connsiteY25" fmla="*/ 12158 h 702847"/>
                  <a:gd name="connsiteX26" fmla="*/ 221940 w 1859311"/>
                  <a:gd name="connsiteY26" fmla="*/ 12158 h 702847"/>
                  <a:gd name="connsiteX27" fmla="*/ 211965 w 1859311"/>
                  <a:gd name="connsiteY27" fmla="*/ 14629 h 702847"/>
                  <a:gd name="connsiteX28" fmla="*/ 40326 w 1859311"/>
                  <a:gd name="connsiteY28" fmla="*/ 102954 h 702847"/>
                  <a:gd name="connsiteX29" fmla="*/ 9474 w 1859311"/>
                  <a:gd name="connsiteY29" fmla="*/ 207960 h 702847"/>
                  <a:gd name="connsiteX30" fmla="*/ 41489 w 1859311"/>
                  <a:gd name="connsiteY30" fmla="*/ 239434 h 702847"/>
                  <a:gd name="connsiteX31" fmla="*/ 896881 w 1859311"/>
                  <a:gd name="connsiteY31" fmla="*/ 696057 h 702847"/>
                  <a:gd name="connsiteX32" fmla="*/ 930243 w 1859311"/>
                  <a:gd name="connsiteY32" fmla="*/ 702617 h 702847"/>
                  <a:gd name="connsiteX33" fmla="*/ 931696 w 1859311"/>
                  <a:gd name="connsiteY33" fmla="*/ 702617 h 702847"/>
                  <a:gd name="connsiteX34" fmla="*/ 963893 w 1859311"/>
                  <a:gd name="connsiteY34" fmla="*/ 696511 h 702847"/>
                  <a:gd name="connsiteX35" fmla="*/ 967837 w 1859311"/>
                  <a:gd name="connsiteY35" fmla="*/ 693931 h 702847"/>
                  <a:gd name="connsiteX36" fmla="*/ 1819158 w 1859311"/>
                  <a:gd name="connsiteY36" fmla="*/ 224225 h 702847"/>
                  <a:gd name="connsiteX37" fmla="*/ 1859312 w 1859311"/>
                  <a:gd name="connsiteY37" fmla="*/ 158430 h 702847"/>
                  <a:gd name="connsiteX38" fmla="*/ 1859163 w 1859311"/>
                  <a:gd name="connsiteY38" fmla="*/ 155560 h 702847"/>
                  <a:gd name="connsiteX39" fmla="*/ 1817869 w 1859311"/>
                  <a:gd name="connsiteY39" fmla="*/ 87746 h 70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47">
                    <a:moveTo>
                      <a:pt x="1817888" y="87711"/>
                    </a:moveTo>
                    <a:lnTo>
                      <a:pt x="1651808" y="2455"/>
                    </a:lnTo>
                    <a:cubicBezTo>
                      <a:pt x="1648612" y="812"/>
                      <a:pt x="1645065" y="-29"/>
                      <a:pt x="1641470" y="1"/>
                    </a:cubicBezTo>
                    <a:lnTo>
                      <a:pt x="1639126" y="1"/>
                    </a:lnTo>
                    <a:cubicBezTo>
                      <a:pt x="1635348" y="32"/>
                      <a:pt x="1631639" y="1028"/>
                      <a:pt x="1628351" y="2890"/>
                    </a:cubicBezTo>
                    <a:lnTo>
                      <a:pt x="1513568" y="68067"/>
                    </a:lnTo>
                    <a:cubicBezTo>
                      <a:pt x="1512301" y="68772"/>
                      <a:pt x="1511086" y="69569"/>
                      <a:pt x="1509934" y="70449"/>
                    </a:cubicBezTo>
                    <a:cubicBezTo>
                      <a:pt x="1506575" y="72715"/>
                      <a:pt x="1504595" y="76534"/>
                      <a:pt x="1504682" y="80588"/>
                    </a:cubicBezTo>
                    <a:cubicBezTo>
                      <a:pt x="1504630" y="82515"/>
                      <a:pt x="1504876" y="84440"/>
                      <a:pt x="1505410" y="86293"/>
                    </a:cubicBezTo>
                    <a:lnTo>
                      <a:pt x="1505410" y="86438"/>
                    </a:lnTo>
                    <a:cubicBezTo>
                      <a:pt x="1507170" y="91911"/>
                      <a:pt x="1511060" y="96443"/>
                      <a:pt x="1516204" y="99012"/>
                    </a:cubicBezTo>
                    <a:lnTo>
                      <a:pt x="1590847" y="137769"/>
                    </a:lnTo>
                    <a:cubicBezTo>
                      <a:pt x="1601743" y="143421"/>
                      <a:pt x="1605992" y="156834"/>
                      <a:pt x="1600340" y="167728"/>
                    </a:cubicBezTo>
                    <a:cubicBezTo>
                      <a:pt x="1598305" y="171654"/>
                      <a:pt x="1595146" y="174881"/>
                      <a:pt x="1591265" y="177000"/>
                    </a:cubicBezTo>
                    <a:lnTo>
                      <a:pt x="939781" y="533140"/>
                    </a:lnTo>
                    <a:cubicBezTo>
                      <a:pt x="933287" y="536688"/>
                      <a:pt x="925453" y="536770"/>
                      <a:pt x="918886" y="533358"/>
                    </a:cubicBezTo>
                    <a:lnTo>
                      <a:pt x="267711" y="195152"/>
                    </a:lnTo>
                    <a:cubicBezTo>
                      <a:pt x="256820" y="189494"/>
                      <a:pt x="252578" y="176079"/>
                      <a:pt x="258236" y="165187"/>
                    </a:cubicBezTo>
                    <a:cubicBezTo>
                      <a:pt x="260197" y="161410"/>
                      <a:pt x="263203" y="158278"/>
                      <a:pt x="266894" y="156159"/>
                    </a:cubicBezTo>
                    <a:lnTo>
                      <a:pt x="348788" y="109151"/>
                    </a:lnTo>
                    <a:cubicBezTo>
                      <a:pt x="350751" y="108024"/>
                      <a:pt x="351331" y="107661"/>
                      <a:pt x="353021" y="106644"/>
                    </a:cubicBezTo>
                    <a:cubicBezTo>
                      <a:pt x="361508" y="101502"/>
                      <a:pt x="360617" y="94161"/>
                      <a:pt x="360525" y="93270"/>
                    </a:cubicBezTo>
                    <a:cubicBezTo>
                      <a:pt x="360434" y="92380"/>
                      <a:pt x="359999" y="83786"/>
                      <a:pt x="353257" y="79570"/>
                    </a:cubicBezTo>
                    <a:cubicBezTo>
                      <a:pt x="352131" y="78880"/>
                      <a:pt x="352059" y="78842"/>
                      <a:pt x="350805" y="78152"/>
                    </a:cubicBezTo>
                    <a:lnTo>
                      <a:pt x="235331" y="14884"/>
                    </a:lnTo>
                    <a:cubicBezTo>
                      <a:pt x="231992" y="13055"/>
                      <a:pt x="228238" y="12117"/>
                      <a:pt x="224429" y="12158"/>
                    </a:cubicBezTo>
                    <a:lnTo>
                      <a:pt x="221940" y="12158"/>
                    </a:lnTo>
                    <a:cubicBezTo>
                      <a:pt x="218467" y="12190"/>
                      <a:pt x="215051" y="13036"/>
                      <a:pt x="211965" y="14629"/>
                    </a:cubicBezTo>
                    <a:lnTo>
                      <a:pt x="40326" y="102954"/>
                    </a:lnTo>
                    <a:cubicBezTo>
                      <a:pt x="2810" y="123431"/>
                      <a:pt x="-11002" y="170444"/>
                      <a:pt x="9474" y="207960"/>
                    </a:cubicBezTo>
                    <a:cubicBezTo>
                      <a:pt x="16802" y="221385"/>
                      <a:pt x="27942" y="232336"/>
                      <a:pt x="41489" y="239434"/>
                    </a:cubicBezTo>
                    <a:lnTo>
                      <a:pt x="896881" y="696057"/>
                    </a:lnTo>
                    <a:cubicBezTo>
                      <a:pt x="907160" y="701346"/>
                      <a:pt x="918726" y="703619"/>
                      <a:pt x="930243" y="702617"/>
                    </a:cubicBezTo>
                    <a:lnTo>
                      <a:pt x="931696" y="702617"/>
                    </a:lnTo>
                    <a:cubicBezTo>
                      <a:pt x="944415" y="702507"/>
                      <a:pt x="956989" y="702289"/>
                      <a:pt x="963893" y="696511"/>
                    </a:cubicBezTo>
                    <a:cubicBezTo>
                      <a:pt x="965123" y="695527"/>
                      <a:pt x="966444" y="694664"/>
                      <a:pt x="967837" y="693931"/>
                    </a:cubicBezTo>
                    <a:lnTo>
                      <a:pt x="1819158" y="224225"/>
                    </a:lnTo>
                    <a:cubicBezTo>
                      <a:pt x="1843648" y="211378"/>
                      <a:pt x="1859089" y="186088"/>
                      <a:pt x="1859312" y="158430"/>
                    </a:cubicBezTo>
                    <a:cubicBezTo>
                      <a:pt x="1859312" y="156613"/>
                      <a:pt x="1859126" y="157448"/>
                      <a:pt x="1859163" y="155560"/>
                    </a:cubicBezTo>
                    <a:cubicBezTo>
                      <a:pt x="1859665" y="134026"/>
                      <a:pt x="1851015" y="105626"/>
                      <a:pt x="1817869" y="87746"/>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66" name="任意多边形: 形状 65">
                <a:extLst>
                  <a:ext uri="{FF2B5EF4-FFF2-40B4-BE49-F238E27FC236}">
                    <a16:creationId xmlns:a16="http://schemas.microsoft.com/office/drawing/2014/main" id="{D22447FE-4C31-4654-AB7E-E101A90F47CE}"/>
                  </a:ext>
                </a:extLst>
              </p:cNvPr>
              <p:cNvSpPr/>
              <p:nvPr/>
            </p:nvSpPr>
            <p:spPr>
              <a:xfrm>
                <a:off x="5163329" y="3249002"/>
                <a:ext cx="1859311" cy="702864"/>
              </a:xfrm>
              <a:custGeom>
                <a:avLst/>
                <a:gdLst>
                  <a:gd name="connsiteX0" fmla="*/ 1817888 w 1859311"/>
                  <a:gd name="connsiteY0" fmla="*/ 87728 h 702864"/>
                  <a:gd name="connsiteX1" fmla="*/ 1651808 w 1859311"/>
                  <a:gd name="connsiteY1" fmla="*/ 2455 h 702864"/>
                  <a:gd name="connsiteX2" fmla="*/ 1641470 w 1859311"/>
                  <a:gd name="connsiteY2" fmla="*/ 1 h 702864"/>
                  <a:gd name="connsiteX3" fmla="*/ 1639126 w 1859311"/>
                  <a:gd name="connsiteY3" fmla="*/ 1 h 702864"/>
                  <a:gd name="connsiteX4" fmla="*/ 1628351 w 1859311"/>
                  <a:gd name="connsiteY4" fmla="*/ 2890 h 702864"/>
                  <a:gd name="connsiteX5" fmla="*/ 1513551 w 1859311"/>
                  <a:gd name="connsiteY5" fmla="*/ 68049 h 702864"/>
                  <a:gd name="connsiteX6" fmla="*/ 1509916 w 1859311"/>
                  <a:gd name="connsiteY6" fmla="*/ 70430 h 702864"/>
                  <a:gd name="connsiteX7" fmla="*/ 1504666 w 1859311"/>
                  <a:gd name="connsiteY7" fmla="*/ 80569 h 702864"/>
                  <a:gd name="connsiteX8" fmla="*/ 1505391 w 1859311"/>
                  <a:gd name="connsiteY8" fmla="*/ 86275 h 702864"/>
                  <a:gd name="connsiteX9" fmla="*/ 1505391 w 1859311"/>
                  <a:gd name="connsiteY9" fmla="*/ 86420 h 702864"/>
                  <a:gd name="connsiteX10" fmla="*/ 1516185 w 1859311"/>
                  <a:gd name="connsiteY10" fmla="*/ 98994 h 702864"/>
                  <a:gd name="connsiteX11" fmla="*/ 1590847 w 1859311"/>
                  <a:gd name="connsiteY11" fmla="*/ 137788 h 702864"/>
                  <a:gd name="connsiteX12" fmla="*/ 1600340 w 1859311"/>
                  <a:gd name="connsiteY12" fmla="*/ 167747 h 702864"/>
                  <a:gd name="connsiteX13" fmla="*/ 1591265 w 1859311"/>
                  <a:gd name="connsiteY13" fmla="*/ 177017 h 702864"/>
                  <a:gd name="connsiteX14" fmla="*/ 939781 w 1859311"/>
                  <a:gd name="connsiteY14" fmla="*/ 533159 h 702864"/>
                  <a:gd name="connsiteX15" fmla="*/ 918886 w 1859311"/>
                  <a:gd name="connsiteY15" fmla="*/ 533377 h 702864"/>
                  <a:gd name="connsiteX16" fmla="*/ 267711 w 1859311"/>
                  <a:gd name="connsiteY16" fmla="*/ 195170 h 702864"/>
                  <a:gd name="connsiteX17" fmla="*/ 258236 w 1859311"/>
                  <a:gd name="connsiteY17" fmla="*/ 165206 h 702864"/>
                  <a:gd name="connsiteX18" fmla="*/ 266894 w 1859311"/>
                  <a:gd name="connsiteY18" fmla="*/ 156175 h 702864"/>
                  <a:gd name="connsiteX19" fmla="*/ 348788 w 1859311"/>
                  <a:gd name="connsiteY19" fmla="*/ 109168 h 702864"/>
                  <a:gd name="connsiteX20" fmla="*/ 353021 w 1859311"/>
                  <a:gd name="connsiteY20" fmla="*/ 106662 h 702864"/>
                  <a:gd name="connsiteX21" fmla="*/ 360525 w 1859311"/>
                  <a:gd name="connsiteY21" fmla="*/ 93288 h 702864"/>
                  <a:gd name="connsiteX22" fmla="*/ 353257 w 1859311"/>
                  <a:gd name="connsiteY22" fmla="*/ 79587 h 702864"/>
                  <a:gd name="connsiteX23" fmla="*/ 350805 w 1859311"/>
                  <a:gd name="connsiteY23" fmla="*/ 78171 h 702864"/>
                  <a:gd name="connsiteX24" fmla="*/ 235331 w 1859311"/>
                  <a:gd name="connsiteY24" fmla="*/ 14900 h 702864"/>
                  <a:gd name="connsiteX25" fmla="*/ 224429 w 1859311"/>
                  <a:gd name="connsiteY25" fmla="*/ 12175 h 702864"/>
                  <a:gd name="connsiteX26" fmla="*/ 221940 w 1859311"/>
                  <a:gd name="connsiteY26" fmla="*/ 12175 h 702864"/>
                  <a:gd name="connsiteX27" fmla="*/ 211965 w 1859311"/>
                  <a:gd name="connsiteY27" fmla="*/ 14645 h 702864"/>
                  <a:gd name="connsiteX28" fmla="*/ 40326 w 1859311"/>
                  <a:gd name="connsiteY28" fmla="*/ 102973 h 702864"/>
                  <a:gd name="connsiteX29" fmla="*/ 9474 w 1859311"/>
                  <a:gd name="connsiteY29" fmla="*/ 207977 h 702864"/>
                  <a:gd name="connsiteX30" fmla="*/ 41489 w 1859311"/>
                  <a:gd name="connsiteY30" fmla="*/ 239450 h 702864"/>
                  <a:gd name="connsiteX31" fmla="*/ 896881 w 1859311"/>
                  <a:gd name="connsiteY31" fmla="*/ 696074 h 702864"/>
                  <a:gd name="connsiteX32" fmla="*/ 930243 w 1859311"/>
                  <a:gd name="connsiteY32" fmla="*/ 702633 h 702864"/>
                  <a:gd name="connsiteX33" fmla="*/ 931696 w 1859311"/>
                  <a:gd name="connsiteY33" fmla="*/ 702633 h 702864"/>
                  <a:gd name="connsiteX34" fmla="*/ 963893 w 1859311"/>
                  <a:gd name="connsiteY34" fmla="*/ 696529 h 702864"/>
                  <a:gd name="connsiteX35" fmla="*/ 967837 w 1859311"/>
                  <a:gd name="connsiteY35" fmla="*/ 693949 h 702864"/>
                  <a:gd name="connsiteX36" fmla="*/ 1819158 w 1859311"/>
                  <a:gd name="connsiteY36" fmla="*/ 224134 h 702864"/>
                  <a:gd name="connsiteX37" fmla="*/ 1859312 w 1859311"/>
                  <a:gd name="connsiteY37" fmla="*/ 158337 h 702864"/>
                  <a:gd name="connsiteX38" fmla="*/ 1859163 w 1859311"/>
                  <a:gd name="connsiteY38" fmla="*/ 155467 h 702864"/>
                  <a:gd name="connsiteX39" fmla="*/ 1817869 w 1859311"/>
                  <a:gd name="connsiteY39" fmla="*/ 87655 h 70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59311" h="702864">
                    <a:moveTo>
                      <a:pt x="1817888" y="87728"/>
                    </a:moveTo>
                    <a:lnTo>
                      <a:pt x="1651808" y="2455"/>
                    </a:lnTo>
                    <a:cubicBezTo>
                      <a:pt x="1648612" y="812"/>
                      <a:pt x="1645065" y="-29"/>
                      <a:pt x="1641470" y="1"/>
                    </a:cubicBezTo>
                    <a:lnTo>
                      <a:pt x="1639126" y="1"/>
                    </a:lnTo>
                    <a:cubicBezTo>
                      <a:pt x="1635348" y="32"/>
                      <a:pt x="1631639" y="1026"/>
                      <a:pt x="1628351" y="2890"/>
                    </a:cubicBezTo>
                    <a:lnTo>
                      <a:pt x="1513551" y="68049"/>
                    </a:lnTo>
                    <a:cubicBezTo>
                      <a:pt x="1512282" y="68754"/>
                      <a:pt x="1511069" y="69548"/>
                      <a:pt x="1509916" y="70430"/>
                    </a:cubicBezTo>
                    <a:cubicBezTo>
                      <a:pt x="1506556" y="72696"/>
                      <a:pt x="1504578" y="76515"/>
                      <a:pt x="1504666" y="80569"/>
                    </a:cubicBezTo>
                    <a:cubicBezTo>
                      <a:pt x="1504612" y="82496"/>
                      <a:pt x="1504857" y="84422"/>
                      <a:pt x="1505391" y="86275"/>
                    </a:cubicBezTo>
                    <a:lnTo>
                      <a:pt x="1505391" y="86420"/>
                    </a:lnTo>
                    <a:cubicBezTo>
                      <a:pt x="1507151" y="91893"/>
                      <a:pt x="1511043" y="96425"/>
                      <a:pt x="1516185" y="98994"/>
                    </a:cubicBezTo>
                    <a:lnTo>
                      <a:pt x="1590847" y="137788"/>
                    </a:lnTo>
                    <a:cubicBezTo>
                      <a:pt x="1601743" y="143439"/>
                      <a:pt x="1605992" y="156853"/>
                      <a:pt x="1600340" y="167747"/>
                    </a:cubicBezTo>
                    <a:cubicBezTo>
                      <a:pt x="1598305" y="171670"/>
                      <a:pt x="1595146" y="174898"/>
                      <a:pt x="1591265" y="177017"/>
                    </a:cubicBezTo>
                    <a:lnTo>
                      <a:pt x="939781" y="533159"/>
                    </a:lnTo>
                    <a:cubicBezTo>
                      <a:pt x="933287" y="536705"/>
                      <a:pt x="925453" y="536787"/>
                      <a:pt x="918886" y="533377"/>
                    </a:cubicBezTo>
                    <a:lnTo>
                      <a:pt x="267711" y="195170"/>
                    </a:lnTo>
                    <a:cubicBezTo>
                      <a:pt x="256820" y="189511"/>
                      <a:pt x="252578" y="176096"/>
                      <a:pt x="258236" y="165206"/>
                    </a:cubicBezTo>
                    <a:cubicBezTo>
                      <a:pt x="260197" y="161429"/>
                      <a:pt x="263203" y="158294"/>
                      <a:pt x="266894" y="156175"/>
                    </a:cubicBezTo>
                    <a:lnTo>
                      <a:pt x="348788" y="109168"/>
                    </a:lnTo>
                    <a:cubicBezTo>
                      <a:pt x="350751" y="108043"/>
                      <a:pt x="351331" y="107678"/>
                      <a:pt x="353021" y="106662"/>
                    </a:cubicBezTo>
                    <a:cubicBezTo>
                      <a:pt x="361508" y="101518"/>
                      <a:pt x="360617" y="94177"/>
                      <a:pt x="360525" y="93288"/>
                    </a:cubicBezTo>
                    <a:cubicBezTo>
                      <a:pt x="360434" y="92397"/>
                      <a:pt x="359999" y="83802"/>
                      <a:pt x="353257" y="79587"/>
                    </a:cubicBezTo>
                    <a:cubicBezTo>
                      <a:pt x="352131" y="78896"/>
                      <a:pt x="352059" y="78861"/>
                      <a:pt x="350805" y="78171"/>
                    </a:cubicBezTo>
                    <a:lnTo>
                      <a:pt x="235331" y="14900"/>
                    </a:lnTo>
                    <a:cubicBezTo>
                      <a:pt x="231992" y="13073"/>
                      <a:pt x="228238" y="12134"/>
                      <a:pt x="224429" y="12175"/>
                    </a:cubicBezTo>
                    <a:lnTo>
                      <a:pt x="221940" y="12175"/>
                    </a:lnTo>
                    <a:cubicBezTo>
                      <a:pt x="218467" y="12208"/>
                      <a:pt x="215051" y="13055"/>
                      <a:pt x="211965" y="14645"/>
                    </a:cubicBezTo>
                    <a:lnTo>
                      <a:pt x="40326" y="102973"/>
                    </a:lnTo>
                    <a:cubicBezTo>
                      <a:pt x="2810" y="123450"/>
                      <a:pt x="-11002" y="170461"/>
                      <a:pt x="9474" y="207977"/>
                    </a:cubicBezTo>
                    <a:cubicBezTo>
                      <a:pt x="16802" y="221401"/>
                      <a:pt x="27942" y="232353"/>
                      <a:pt x="41489" y="239450"/>
                    </a:cubicBezTo>
                    <a:lnTo>
                      <a:pt x="896881" y="696074"/>
                    </a:lnTo>
                    <a:cubicBezTo>
                      <a:pt x="907160" y="701363"/>
                      <a:pt x="918726" y="703638"/>
                      <a:pt x="930243" y="702633"/>
                    </a:cubicBezTo>
                    <a:lnTo>
                      <a:pt x="931696" y="702633"/>
                    </a:lnTo>
                    <a:cubicBezTo>
                      <a:pt x="944415" y="702525"/>
                      <a:pt x="956989" y="702308"/>
                      <a:pt x="963893" y="696529"/>
                    </a:cubicBezTo>
                    <a:cubicBezTo>
                      <a:pt x="965123" y="695545"/>
                      <a:pt x="966444" y="694680"/>
                      <a:pt x="967837" y="693949"/>
                    </a:cubicBezTo>
                    <a:lnTo>
                      <a:pt x="1819158" y="224134"/>
                    </a:lnTo>
                    <a:cubicBezTo>
                      <a:pt x="1843648" y="211286"/>
                      <a:pt x="1859089" y="185997"/>
                      <a:pt x="1859312" y="158337"/>
                    </a:cubicBezTo>
                    <a:cubicBezTo>
                      <a:pt x="1859312" y="156521"/>
                      <a:pt x="1859126" y="157357"/>
                      <a:pt x="1859163" y="155467"/>
                    </a:cubicBezTo>
                    <a:cubicBezTo>
                      <a:pt x="1859665" y="133935"/>
                      <a:pt x="1851015" y="105535"/>
                      <a:pt x="1817869" y="87655"/>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67" name="任意多边形: 形状 66">
                <a:extLst>
                  <a:ext uri="{FF2B5EF4-FFF2-40B4-BE49-F238E27FC236}">
                    <a16:creationId xmlns:a16="http://schemas.microsoft.com/office/drawing/2014/main" id="{48767F52-2A19-4A8A-BEC3-EA73C614166C}"/>
                  </a:ext>
                </a:extLst>
              </p:cNvPr>
              <p:cNvSpPr/>
              <p:nvPr/>
            </p:nvSpPr>
            <p:spPr>
              <a:xfrm>
                <a:off x="5163587" y="2536035"/>
                <a:ext cx="1853990" cy="1047532"/>
              </a:xfrm>
              <a:custGeom>
                <a:avLst/>
                <a:gdLst>
                  <a:gd name="connsiteX0" fmla="*/ 35380 w 1853990"/>
                  <a:gd name="connsiteY0" fmla="*/ 576544 h 1047532"/>
                  <a:gd name="connsiteX1" fmla="*/ 886812 w 1853990"/>
                  <a:gd name="connsiteY1" fmla="*/ 1040490 h 1047532"/>
                  <a:gd name="connsiteX2" fmla="*/ 920845 w 1853990"/>
                  <a:gd name="connsiteY2" fmla="*/ 1047286 h 1047532"/>
                  <a:gd name="connsiteX3" fmla="*/ 954878 w 1853990"/>
                  <a:gd name="connsiteY3" fmla="*/ 1040490 h 1047532"/>
                  <a:gd name="connsiteX4" fmla="*/ 1813086 w 1853990"/>
                  <a:gd name="connsiteY4" fmla="*/ 576544 h 1047532"/>
                  <a:gd name="connsiteX5" fmla="*/ 1844822 w 1853990"/>
                  <a:gd name="connsiteY5" fmla="*/ 471805 h 1047532"/>
                  <a:gd name="connsiteX6" fmla="*/ 1813086 w 1853990"/>
                  <a:gd name="connsiteY6" fmla="*/ 440065 h 1047532"/>
                  <a:gd name="connsiteX7" fmla="*/ 968559 w 1853990"/>
                  <a:gd name="connsiteY7" fmla="*/ 10225 h 1047532"/>
                  <a:gd name="connsiteX8" fmla="*/ 900476 w 1853990"/>
                  <a:gd name="connsiteY8" fmla="*/ 10225 h 1047532"/>
                  <a:gd name="connsiteX9" fmla="*/ 42267 w 1853990"/>
                  <a:gd name="connsiteY9" fmla="*/ 440065 h 1047532"/>
                  <a:gd name="connsiteX10" fmla="*/ 1329 w 1853990"/>
                  <a:gd name="connsiteY10" fmla="*/ 508277 h 1047532"/>
                  <a:gd name="connsiteX11" fmla="*/ 35362 w 1853990"/>
                  <a:gd name="connsiteY11" fmla="*/ 576453 h 104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3990" h="1047532">
                    <a:moveTo>
                      <a:pt x="35380" y="576544"/>
                    </a:moveTo>
                    <a:lnTo>
                      <a:pt x="886812" y="1040490"/>
                    </a:lnTo>
                    <a:cubicBezTo>
                      <a:pt x="897265" y="1045986"/>
                      <a:pt x="909082" y="1048344"/>
                      <a:pt x="920845" y="1047286"/>
                    </a:cubicBezTo>
                    <a:cubicBezTo>
                      <a:pt x="934418" y="1047286"/>
                      <a:pt x="948099" y="1047286"/>
                      <a:pt x="954878" y="1040490"/>
                    </a:cubicBezTo>
                    <a:lnTo>
                      <a:pt x="1813086" y="576544"/>
                    </a:lnTo>
                    <a:cubicBezTo>
                      <a:pt x="1850775" y="556386"/>
                      <a:pt x="1864988" y="509492"/>
                      <a:pt x="1844822" y="471805"/>
                    </a:cubicBezTo>
                    <a:cubicBezTo>
                      <a:pt x="1837613" y="458321"/>
                      <a:pt x="1826568" y="447278"/>
                      <a:pt x="1813086" y="440065"/>
                    </a:cubicBezTo>
                    <a:lnTo>
                      <a:pt x="968559" y="10225"/>
                    </a:lnTo>
                    <a:cubicBezTo>
                      <a:pt x="947913" y="-3408"/>
                      <a:pt x="921122" y="-3408"/>
                      <a:pt x="900476" y="10225"/>
                    </a:cubicBezTo>
                    <a:lnTo>
                      <a:pt x="42267" y="440065"/>
                    </a:lnTo>
                    <a:cubicBezTo>
                      <a:pt x="16691" y="453095"/>
                      <a:pt x="795" y="479579"/>
                      <a:pt x="1329" y="508277"/>
                    </a:cubicBezTo>
                    <a:cubicBezTo>
                      <a:pt x="-5467" y="535533"/>
                      <a:pt x="15011" y="562789"/>
                      <a:pt x="35362" y="576453"/>
                    </a:cubicBezTo>
                    <a:close/>
                  </a:path>
                </a:pathLst>
              </a:custGeom>
              <a:grp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grpSp>
        <p:nvGrpSpPr>
          <p:cNvPr id="76" name="组合 75">
            <a:extLst>
              <a:ext uri="{FF2B5EF4-FFF2-40B4-BE49-F238E27FC236}">
                <a16:creationId xmlns:a16="http://schemas.microsoft.com/office/drawing/2014/main" id="{F3F2E461-B570-4CA9-B0FF-988C58B623CE}"/>
              </a:ext>
            </a:extLst>
          </p:cNvPr>
          <p:cNvGrpSpPr/>
          <p:nvPr/>
        </p:nvGrpSpPr>
        <p:grpSpPr>
          <a:xfrm>
            <a:off x="4459712" y="2351314"/>
            <a:ext cx="3272577" cy="1280162"/>
            <a:chOff x="4459712" y="2351314"/>
            <a:chExt cx="3272577" cy="1280162"/>
          </a:xfrm>
        </p:grpSpPr>
        <p:sp>
          <p:nvSpPr>
            <p:cNvPr id="15" name="矩形 14">
              <a:extLst>
                <a:ext uri="{FF2B5EF4-FFF2-40B4-BE49-F238E27FC236}">
                  <a16:creationId xmlns:a16="http://schemas.microsoft.com/office/drawing/2014/main" id="{76EDB30C-6D94-4D91-8C4C-455DB742DA3D}"/>
                </a:ext>
              </a:extLst>
            </p:cNvPr>
            <p:cNvSpPr/>
            <p:nvPr/>
          </p:nvSpPr>
          <p:spPr>
            <a:xfrm>
              <a:off x="4692500" y="2351314"/>
              <a:ext cx="3039789" cy="1280162"/>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16" name="矩形 15">
              <a:extLst>
                <a:ext uri="{FF2B5EF4-FFF2-40B4-BE49-F238E27FC236}">
                  <a16:creationId xmlns:a16="http://schemas.microsoft.com/office/drawing/2014/main" id="{8AC36D70-B023-4FCD-9DD6-B8E62CC76F72}"/>
                </a:ext>
              </a:extLst>
            </p:cNvPr>
            <p:cNvSpPr/>
            <p:nvPr/>
          </p:nvSpPr>
          <p:spPr>
            <a:xfrm>
              <a:off x="4459712" y="2443481"/>
              <a:ext cx="1066800" cy="1066800"/>
            </a:xfrm>
            <a:prstGeom prst="rect">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18" name="矩形 17">
              <a:extLst>
                <a:ext uri="{FF2B5EF4-FFF2-40B4-BE49-F238E27FC236}">
                  <a16:creationId xmlns:a16="http://schemas.microsoft.com/office/drawing/2014/main" id="{7757A59A-9A49-48D2-8433-2151800EAA37}"/>
                </a:ext>
              </a:extLst>
            </p:cNvPr>
            <p:cNvSpPr/>
            <p:nvPr/>
          </p:nvSpPr>
          <p:spPr>
            <a:xfrm>
              <a:off x="5642747" y="2486199"/>
              <a:ext cx="1812154" cy="1028167"/>
            </a:xfrm>
            <a:prstGeom prst="rect">
              <a:avLst/>
            </a:prstGeom>
            <a:noFill/>
            <a:effectLst>
              <a:outerShdw blurRad="381000" algn="ctr" rotWithShape="0">
                <a:prstClr val="black">
                  <a:alpha val="25000"/>
                </a:prstClr>
              </a:outerShdw>
            </a:effectLst>
          </p:spPr>
          <p:txBody>
            <a:bodyPr wrap="square" rtlCol="0">
              <a:spAutoFit/>
            </a:bodyPr>
            <a:lstStyle/>
            <a:p>
              <a:pPr lvl="0">
                <a:lnSpc>
                  <a:spcPct val="150000"/>
                </a:lnSpc>
              </a:pPr>
              <a:r>
                <a:rPr lang="zh-CN" altLang="en-US" sz="14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en-US" sz="1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8" name="图形 6">
              <a:extLst>
                <a:ext uri="{FF2B5EF4-FFF2-40B4-BE49-F238E27FC236}">
                  <a16:creationId xmlns:a16="http://schemas.microsoft.com/office/drawing/2014/main" id="{D0EC06E3-60C7-49F5-9B57-D1F1A2266598}"/>
                </a:ext>
              </a:extLst>
            </p:cNvPr>
            <p:cNvSpPr/>
            <p:nvPr/>
          </p:nvSpPr>
          <p:spPr>
            <a:xfrm>
              <a:off x="4672105" y="2737783"/>
              <a:ext cx="642014" cy="478196"/>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78" name="组合 77">
            <a:extLst>
              <a:ext uri="{FF2B5EF4-FFF2-40B4-BE49-F238E27FC236}">
                <a16:creationId xmlns:a16="http://schemas.microsoft.com/office/drawing/2014/main" id="{DFCB78EE-CD23-4336-9888-04FF31AF35DB}"/>
              </a:ext>
            </a:extLst>
          </p:cNvPr>
          <p:cNvGrpSpPr/>
          <p:nvPr/>
        </p:nvGrpSpPr>
        <p:grpSpPr>
          <a:xfrm>
            <a:off x="2625765" y="4070094"/>
            <a:ext cx="3272577" cy="1280162"/>
            <a:chOff x="2625765" y="4070094"/>
            <a:chExt cx="3272577" cy="1280162"/>
          </a:xfrm>
        </p:grpSpPr>
        <p:sp>
          <p:nvSpPr>
            <p:cNvPr id="20" name="矩形 19">
              <a:extLst>
                <a:ext uri="{FF2B5EF4-FFF2-40B4-BE49-F238E27FC236}">
                  <a16:creationId xmlns:a16="http://schemas.microsoft.com/office/drawing/2014/main" id="{6024F930-08BD-4E29-B63F-4F23CADDE0E9}"/>
                </a:ext>
              </a:extLst>
            </p:cNvPr>
            <p:cNvSpPr/>
            <p:nvPr/>
          </p:nvSpPr>
          <p:spPr>
            <a:xfrm>
              <a:off x="2858553" y="4070094"/>
              <a:ext cx="3039789" cy="1280162"/>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矩形 20">
              <a:extLst>
                <a:ext uri="{FF2B5EF4-FFF2-40B4-BE49-F238E27FC236}">
                  <a16:creationId xmlns:a16="http://schemas.microsoft.com/office/drawing/2014/main" id="{052F20A1-3866-4830-97A0-AA56A7DA3A49}"/>
                </a:ext>
              </a:extLst>
            </p:cNvPr>
            <p:cNvSpPr/>
            <p:nvPr/>
          </p:nvSpPr>
          <p:spPr>
            <a:xfrm>
              <a:off x="2625765" y="4162261"/>
              <a:ext cx="1066800" cy="1066800"/>
            </a:xfrm>
            <a:prstGeom prst="rect">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23" name="矩形 22">
              <a:extLst>
                <a:ext uri="{FF2B5EF4-FFF2-40B4-BE49-F238E27FC236}">
                  <a16:creationId xmlns:a16="http://schemas.microsoft.com/office/drawing/2014/main" id="{367E9BF1-1901-4261-894E-1D0E4EB325A3}"/>
                </a:ext>
              </a:extLst>
            </p:cNvPr>
            <p:cNvSpPr/>
            <p:nvPr/>
          </p:nvSpPr>
          <p:spPr>
            <a:xfrm>
              <a:off x="3795605" y="4209845"/>
              <a:ext cx="1812154" cy="1028167"/>
            </a:xfrm>
            <a:prstGeom prst="rect">
              <a:avLst/>
            </a:prstGeom>
            <a:noFill/>
            <a:effectLst>
              <a:outerShdw blurRad="381000" algn="ctr" rotWithShape="0">
                <a:prstClr val="black">
                  <a:alpha val="25000"/>
                </a:prstClr>
              </a:outerShdw>
            </a:effectLst>
          </p:spPr>
          <p:txBody>
            <a:bodyPr wrap="square" rtlCol="0">
              <a:spAutoFit/>
            </a:bodyPr>
            <a:lstStyle/>
            <a:p>
              <a:pPr lvl="0">
                <a:lnSpc>
                  <a:spcPct val="150000"/>
                </a:lnSpc>
              </a:pPr>
              <a:r>
                <a:rPr lang="zh-CN" altLang="en-US" sz="14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en-US" sz="1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9" name="图形 8">
              <a:extLst>
                <a:ext uri="{FF2B5EF4-FFF2-40B4-BE49-F238E27FC236}">
                  <a16:creationId xmlns:a16="http://schemas.microsoft.com/office/drawing/2014/main" id="{FC52A797-D883-4AE5-94CE-E1DC3DA44995}"/>
                </a:ext>
              </a:extLst>
            </p:cNvPr>
            <p:cNvSpPr/>
            <p:nvPr/>
          </p:nvSpPr>
          <p:spPr>
            <a:xfrm>
              <a:off x="2872301" y="4420876"/>
              <a:ext cx="573729" cy="549571"/>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77" name="组合 76">
            <a:extLst>
              <a:ext uri="{FF2B5EF4-FFF2-40B4-BE49-F238E27FC236}">
                <a16:creationId xmlns:a16="http://schemas.microsoft.com/office/drawing/2014/main" id="{AA805139-6011-4EE9-903D-3AA795A02A13}"/>
              </a:ext>
            </a:extLst>
          </p:cNvPr>
          <p:cNvGrpSpPr/>
          <p:nvPr/>
        </p:nvGrpSpPr>
        <p:grpSpPr>
          <a:xfrm>
            <a:off x="8127605" y="2351314"/>
            <a:ext cx="3272577" cy="1280162"/>
            <a:chOff x="8127605" y="2351314"/>
            <a:chExt cx="3272577" cy="1280162"/>
          </a:xfrm>
        </p:grpSpPr>
        <p:sp>
          <p:nvSpPr>
            <p:cNvPr id="30" name="矩形 29">
              <a:extLst>
                <a:ext uri="{FF2B5EF4-FFF2-40B4-BE49-F238E27FC236}">
                  <a16:creationId xmlns:a16="http://schemas.microsoft.com/office/drawing/2014/main" id="{EA858076-717E-4689-9B0A-B2D166C42C08}"/>
                </a:ext>
              </a:extLst>
            </p:cNvPr>
            <p:cNvSpPr/>
            <p:nvPr/>
          </p:nvSpPr>
          <p:spPr>
            <a:xfrm>
              <a:off x="8360393" y="2351314"/>
              <a:ext cx="3039789" cy="1280162"/>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31" name="矩形 30">
              <a:extLst>
                <a:ext uri="{FF2B5EF4-FFF2-40B4-BE49-F238E27FC236}">
                  <a16:creationId xmlns:a16="http://schemas.microsoft.com/office/drawing/2014/main" id="{4030CECE-0E56-423B-B9A9-129A3C092CE0}"/>
                </a:ext>
              </a:extLst>
            </p:cNvPr>
            <p:cNvSpPr/>
            <p:nvPr/>
          </p:nvSpPr>
          <p:spPr>
            <a:xfrm>
              <a:off x="8127605" y="2443481"/>
              <a:ext cx="1066800" cy="10668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3" name="矩形 32">
              <a:extLst>
                <a:ext uri="{FF2B5EF4-FFF2-40B4-BE49-F238E27FC236}">
                  <a16:creationId xmlns:a16="http://schemas.microsoft.com/office/drawing/2014/main" id="{8043B9B8-B0E8-4B6D-A5E1-E42643021FDC}"/>
                </a:ext>
              </a:extLst>
            </p:cNvPr>
            <p:cNvSpPr/>
            <p:nvPr/>
          </p:nvSpPr>
          <p:spPr>
            <a:xfrm>
              <a:off x="9296835" y="2486199"/>
              <a:ext cx="1812154" cy="1028167"/>
            </a:xfrm>
            <a:prstGeom prst="rect">
              <a:avLst/>
            </a:prstGeom>
            <a:noFill/>
            <a:effectLst>
              <a:outerShdw blurRad="381000" algn="ctr" rotWithShape="0">
                <a:prstClr val="black">
                  <a:alpha val="25000"/>
                </a:prstClr>
              </a:outerShdw>
            </a:effectLst>
          </p:spPr>
          <p:txBody>
            <a:bodyPr wrap="square" rtlCol="0">
              <a:spAutoFit/>
            </a:bodyPr>
            <a:lstStyle/>
            <a:p>
              <a:pPr lvl="0">
                <a:lnSpc>
                  <a:spcPct val="150000"/>
                </a:lnSpc>
              </a:pPr>
              <a:r>
                <a:rPr lang="zh-CN" altLang="en-US" sz="14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en-US" sz="1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70" name="图形 10">
              <a:extLst>
                <a:ext uri="{FF2B5EF4-FFF2-40B4-BE49-F238E27FC236}">
                  <a16:creationId xmlns:a16="http://schemas.microsoft.com/office/drawing/2014/main" id="{A1E025CD-98B9-4A3E-9381-34DFFD817578}"/>
                </a:ext>
              </a:extLst>
            </p:cNvPr>
            <p:cNvGrpSpPr/>
            <p:nvPr/>
          </p:nvGrpSpPr>
          <p:grpSpPr>
            <a:xfrm>
              <a:off x="8368383" y="2683777"/>
              <a:ext cx="712244" cy="586209"/>
              <a:chOff x="4938712" y="2476500"/>
              <a:chExt cx="2314575" cy="1905000"/>
            </a:xfrm>
            <a:solidFill>
              <a:schemeClr val="bg1"/>
            </a:solidFill>
          </p:grpSpPr>
          <p:sp>
            <p:nvSpPr>
              <p:cNvPr id="71" name="任意多边形: 形状 70">
                <a:extLst>
                  <a:ext uri="{FF2B5EF4-FFF2-40B4-BE49-F238E27FC236}">
                    <a16:creationId xmlns:a16="http://schemas.microsoft.com/office/drawing/2014/main" id="{9E75414C-E4A7-4296-BC52-F85A88F8A441}"/>
                  </a:ext>
                </a:extLst>
              </p:cNvPr>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2" name="任意多边形: 形状 71">
                <a:extLst>
                  <a:ext uri="{FF2B5EF4-FFF2-40B4-BE49-F238E27FC236}">
                    <a16:creationId xmlns:a16="http://schemas.microsoft.com/office/drawing/2014/main" id="{4A8A2CDE-C8BC-472E-BBB8-EA9ECD2B31EE}"/>
                  </a:ext>
                </a:extLst>
              </p:cNvPr>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73" name="任意多边形: 形状 72">
                <a:extLst>
                  <a:ext uri="{FF2B5EF4-FFF2-40B4-BE49-F238E27FC236}">
                    <a16:creationId xmlns:a16="http://schemas.microsoft.com/office/drawing/2014/main" id="{9C170050-9A79-4724-B81F-5BC4F0C240EC}"/>
                  </a:ext>
                </a:extLst>
              </p:cNvPr>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grpSp>
        <p:nvGrpSpPr>
          <p:cNvPr id="79" name="组合 78">
            <a:extLst>
              <a:ext uri="{FF2B5EF4-FFF2-40B4-BE49-F238E27FC236}">
                <a16:creationId xmlns:a16="http://schemas.microsoft.com/office/drawing/2014/main" id="{58A14132-AEAE-409E-8126-691E1B608885}"/>
              </a:ext>
            </a:extLst>
          </p:cNvPr>
          <p:cNvGrpSpPr/>
          <p:nvPr/>
        </p:nvGrpSpPr>
        <p:grpSpPr>
          <a:xfrm>
            <a:off x="6293658" y="4070094"/>
            <a:ext cx="3272577" cy="1280162"/>
            <a:chOff x="6293658" y="4070094"/>
            <a:chExt cx="3272577" cy="1280162"/>
          </a:xfrm>
        </p:grpSpPr>
        <p:sp>
          <p:nvSpPr>
            <p:cNvPr id="25" name="矩形 24">
              <a:extLst>
                <a:ext uri="{FF2B5EF4-FFF2-40B4-BE49-F238E27FC236}">
                  <a16:creationId xmlns:a16="http://schemas.microsoft.com/office/drawing/2014/main" id="{DEE7F046-52CB-4CA1-AB0A-4879BB5E792A}"/>
                </a:ext>
              </a:extLst>
            </p:cNvPr>
            <p:cNvSpPr/>
            <p:nvPr/>
          </p:nvSpPr>
          <p:spPr>
            <a:xfrm>
              <a:off x="6526446" y="4070094"/>
              <a:ext cx="3039789" cy="1280162"/>
            </a:xfrm>
            <a:prstGeom prst="rect">
              <a:avLst/>
            </a:prstGeom>
            <a:noFill/>
            <a:ln w="12700" cap="flat" cmpd="sng" algn="ctr">
              <a:solidFill>
                <a:schemeClr val="tx1">
                  <a:lumMod val="85000"/>
                  <a:lumOff val="1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矩形 25">
              <a:extLst>
                <a:ext uri="{FF2B5EF4-FFF2-40B4-BE49-F238E27FC236}">
                  <a16:creationId xmlns:a16="http://schemas.microsoft.com/office/drawing/2014/main" id="{BB26F848-FBB0-4FBD-99ED-912FB7C24ABE}"/>
                </a:ext>
              </a:extLst>
            </p:cNvPr>
            <p:cNvSpPr/>
            <p:nvPr/>
          </p:nvSpPr>
          <p:spPr>
            <a:xfrm>
              <a:off x="6293658" y="4162261"/>
              <a:ext cx="1066800" cy="1066800"/>
            </a:xfrm>
            <a:prstGeom prst="rect">
              <a:avLst/>
            </a:prstGeom>
            <a:solidFill>
              <a:schemeClr val="tx1">
                <a:lumMod val="85000"/>
                <a:lumOff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F1F1F"/>
                </a:solidFill>
                <a:effectLst/>
                <a:uLnTx/>
                <a:uFillTx/>
                <a:latin typeface="思源黑体 CN Bold" panose="020B0800000000000000" pitchFamily="34" charset="-122"/>
                <a:ea typeface="思源黑体 CN Bold" panose="020B0800000000000000" pitchFamily="34" charset="-122"/>
                <a:cs typeface="+mn-cs"/>
              </a:endParaRPr>
            </a:p>
          </p:txBody>
        </p:sp>
        <p:sp>
          <p:nvSpPr>
            <p:cNvPr id="28" name="矩形 27">
              <a:extLst>
                <a:ext uri="{FF2B5EF4-FFF2-40B4-BE49-F238E27FC236}">
                  <a16:creationId xmlns:a16="http://schemas.microsoft.com/office/drawing/2014/main" id="{6F37EAC9-DD68-41EE-9BA6-D0E45401C37C}"/>
                </a:ext>
              </a:extLst>
            </p:cNvPr>
            <p:cNvSpPr/>
            <p:nvPr/>
          </p:nvSpPr>
          <p:spPr>
            <a:xfrm>
              <a:off x="7462888" y="4209845"/>
              <a:ext cx="1812154" cy="1028167"/>
            </a:xfrm>
            <a:prstGeom prst="rect">
              <a:avLst/>
            </a:prstGeom>
            <a:noFill/>
            <a:effectLst>
              <a:outerShdw blurRad="381000" algn="ctr" rotWithShape="0">
                <a:prstClr val="black">
                  <a:alpha val="25000"/>
                </a:prstClr>
              </a:outerShdw>
            </a:effectLst>
          </p:spPr>
          <p:txBody>
            <a:bodyPr wrap="square" rtlCol="0">
              <a:spAutoFit/>
            </a:bodyPr>
            <a:lstStyle/>
            <a:p>
              <a:pPr lvl="0">
                <a:lnSpc>
                  <a:spcPct val="150000"/>
                </a:lnSpc>
              </a:pPr>
              <a:r>
                <a:rPr lang="zh-CN" altLang="en-US" sz="14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en-US" sz="1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74" name="图形 12">
              <a:extLst>
                <a:ext uri="{FF2B5EF4-FFF2-40B4-BE49-F238E27FC236}">
                  <a16:creationId xmlns:a16="http://schemas.microsoft.com/office/drawing/2014/main" id="{5E0DE3AD-F4FB-44B5-AE15-81421217DC4F}"/>
                </a:ext>
              </a:extLst>
            </p:cNvPr>
            <p:cNvSpPr/>
            <p:nvPr/>
          </p:nvSpPr>
          <p:spPr>
            <a:xfrm>
              <a:off x="6552322" y="4420884"/>
              <a:ext cx="549472" cy="549554"/>
            </a:xfrm>
            <a:custGeom>
              <a:avLst/>
              <a:gdLst>
                <a:gd name="connsiteX0" fmla="*/ 1784071 w 1785617"/>
                <a:gd name="connsiteY0" fmla="*/ 1733248 h 1785881"/>
                <a:gd name="connsiteX1" fmla="*/ 1131685 w 1785617"/>
                <a:gd name="connsiteY1" fmla="*/ 1085295 h 1785881"/>
                <a:gd name="connsiteX2" fmla="*/ 1477048 w 1785617"/>
                <a:gd name="connsiteY2" fmla="*/ 566935 h 1785881"/>
                <a:gd name="connsiteX3" fmla="*/ 892881 w 1785617"/>
                <a:gd name="connsiteY3" fmla="*/ 0 h 1785881"/>
                <a:gd name="connsiteX4" fmla="*/ 308714 w 1785617"/>
                <a:gd name="connsiteY4" fmla="*/ 566935 h 1785881"/>
                <a:gd name="connsiteX5" fmla="*/ 654095 w 1785617"/>
                <a:gd name="connsiteY5" fmla="*/ 1085221 h 1785881"/>
                <a:gd name="connsiteX6" fmla="*/ 1727 w 1785617"/>
                <a:gd name="connsiteY6" fmla="*/ 1733248 h 1785881"/>
                <a:gd name="connsiteX7" fmla="*/ 44350 w 1785617"/>
                <a:gd name="connsiteY7" fmla="*/ 1785882 h 1785881"/>
                <a:gd name="connsiteX8" fmla="*/ 1749943 w 1785617"/>
                <a:gd name="connsiteY8" fmla="*/ 1785882 h 1785881"/>
                <a:gd name="connsiteX9" fmla="*/ 1784053 w 1785617"/>
                <a:gd name="connsiteY9" fmla="*/ 1733230 h 1785881"/>
                <a:gd name="connsiteX10" fmla="*/ 892881 w 1785617"/>
                <a:gd name="connsiteY10" fmla="*/ 222695 h 1785881"/>
                <a:gd name="connsiteX11" fmla="*/ 538968 w 1785617"/>
                <a:gd name="connsiteY11" fmla="*/ 566972 h 1785881"/>
                <a:gd name="connsiteX12" fmla="*/ 517637 w 1785617"/>
                <a:gd name="connsiteY12" fmla="*/ 587218 h 1785881"/>
                <a:gd name="connsiteX13" fmla="*/ 496326 w 1785617"/>
                <a:gd name="connsiteY13" fmla="*/ 566972 h 1785881"/>
                <a:gd name="connsiteX14" fmla="*/ 892881 w 1785617"/>
                <a:gd name="connsiteY14" fmla="*/ 182242 h 1785881"/>
                <a:gd name="connsiteX15" fmla="*/ 914193 w 1785617"/>
                <a:gd name="connsiteY15" fmla="*/ 202488 h 1785881"/>
                <a:gd name="connsiteX16" fmla="*/ 892881 w 1785617"/>
                <a:gd name="connsiteY16" fmla="*/ 222732 h 178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5617" h="1785881">
                  <a:moveTo>
                    <a:pt x="1784071" y="1733248"/>
                  </a:moveTo>
                  <a:cubicBezTo>
                    <a:pt x="1703055" y="1409272"/>
                    <a:pt x="1447279" y="1166314"/>
                    <a:pt x="1131685" y="1085295"/>
                  </a:cubicBezTo>
                  <a:cubicBezTo>
                    <a:pt x="1336325" y="996289"/>
                    <a:pt x="1477048" y="797769"/>
                    <a:pt x="1477048" y="566935"/>
                  </a:cubicBezTo>
                  <a:cubicBezTo>
                    <a:pt x="1477048" y="255102"/>
                    <a:pt x="1212685" y="0"/>
                    <a:pt x="892881" y="0"/>
                  </a:cubicBezTo>
                  <a:cubicBezTo>
                    <a:pt x="568811" y="0"/>
                    <a:pt x="308714" y="255140"/>
                    <a:pt x="308714" y="566935"/>
                  </a:cubicBezTo>
                  <a:cubicBezTo>
                    <a:pt x="308714" y="797769"/>
                    <a:pt x="449436" y="996196"/>
                    <a:pt x="654095" y="1085221"/>
                  </a:cubicBezTo>
                  <a:cubicBezTo>
                    <a:pt x="334292" y="1166295"/>
                    <a:pt x="82725" y="1413333"/>
                    <a:pt x="1727" y="1733248"/>
                  </a:cubicBezTo>
                  <a:cubicBezTo>
                    <a:pt x="-2408" y="1744998"/>
                    <a:pt x="-2801" y="1785882"/>
                    <a:pt x="44350" y="1785882"/>
                  </a:cubicBezTo>
                  <a:lnTo>
                    <a:pt x="1749943" y="1785882"/>
                  </a:lnTo>
                  <a:cubicBezTo>
                    <a:pt x="1785943" y="1785882"/>
                    <a:pt x="1788320" y="1745372"/>
                    <a:pt x="1784053" y="1733230"/>
                  </a:cubicBezTo>
                  <a:close/>
                  <a:moveTo>
                    <a:pt x="892881" y="222695"/>
                  </a:moveTo>
                  <a:cubicBezTo>
                    <a:pt x="696737" y="222695"/>
                    <a:pt x="538968" y="376572"/>
                    <a:pt x="538968" y="566972"/>
                  </a:cubicBezTo>
                  <a:cubicBezTo>
                    <a:pt x="538968" y="579116"/>
                    <a:pt x="530436" y="587218"/>
                    <a:pt x="517637" y="587218"/>
                  </a:cubicBezTo>
                  <a:cubicBezTo>
                    <a:pt x="504839" y="587218"/>
                    <a:pt x="496326" y="579116"/>
                    <a:pt x="496326" y="566972"/>
                  </a:cubicBezTo>
                  <a:cubicBezTo>
                    <a:pt x="496326" y="356384"/>
                    <a:pt x="675424" y="182242"/>
                    <a:pt x="892881" y="182242"/>
                  </a:cubicBezTo>
                  <a:cubicBezTo>
                    <a:pt x="905660" y="182242"/>
                    <a:pt x="914193" y="190344"/>
                    <a:pt x="914193" y="202488"/>
                  </a:cubicBezTo>
                  <a:cubicBezTo>
                    <a:pt x="914193" y="214630"/>
                    <a:pt x="901394" y="222732"/>
                    <a:pt x="892881" y="222732"/>
                  </a:cubicBezTo>
                  <a:close/>
                </a:path>
              </a:pathLst>
            </a:custGeom>
            <a:solidFill>
              <a:schemeClr val="bg1"/>
            </a:solidFill>
            <a:ln w="1860"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218575436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anim calcmode="lin" valueType="num">
                                      <p:cBhvr>
                                        <p:cTn id="8" dur="500" fill="hold"/>
                                        <p:tgtEl>
                                          <p:spTgt spid="75"/>
                                        </p:tgtEl>
                                        <p:attrNameLst>
                                          <p:attrName>ppt_x</p:attrName>
                                        </p:attrNameLst>
                                      </p:cBhvr>
                                      <p:tavLst>
                                        <p:tav tm="0">
                                          <p:val>
                                            <p:strVal val="#ppt_x"/>
                                          </p:val>
                                        </p:tav>
                                        <p:tav tm="100000">
                                          <p:val>
                                            <p:strVal val="#ppt_x"/>
                                          </p:val>
                                        </p:tav>
                                      </p:tavLst>
                                    </p:anim>
                                    <p:anim calcmode="lin" valueType="num">
                                      <p:cBhvr>
                                        <p:cTn id="9" dur="5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anim calcmode="lin" valueType="num">
                                      <p:cBhvr>
                                        <p:cTn id="14" dur="500" fill="hold"/>
                                        <p:tgtEl>
                                          <p:spTgt spid="76"/>
                                        </p:tgtEl>
                                        <p:attrNameLst>
                                          <p:attrName>ppt_x</p:attrName>
                                        </p:attrNameLst>
                                      </p:cBhvr>
                                      <p:tavLst>
                                        <p:tav tm="0">
                                          <p:val>
                                            <p:strVal val="#ppt_x"/>
                                          </p:val>
                                        </p:tav>
                                        <p:tav tm="100000">
                                          <p:val>
                                            <p:strVal val="#ppt_x"/>
                                          </p:val>
                                        </p:tav>
                                      </p:tavLst>
                                    </p:anim>
                                    <p:anim calcmode="lin" valueType="num">
                                      <p:cBhvr>
                                        <p:cTn id="15" dur="500" fill="hold"/>
                                        <p:tgtEl>
                                          <p:spTgt spid="7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anim calcmode="lin" valueType="num">
                                      <p:cBhvr>
                                        <p:cTn id="20" dur="500" fill="hold"/>
                                        <p:tgtEl>
                                          <p:spTgt spid="77"/>
                                        </p:tgtEl>
                                        <p:attrNameLst>
                                          <p:attrName>ppt_x</p:attrName>
                                        </p:attrNameLst>
                                      </p:cBhvr>
                                      <p:tavLst>
                                        <p:tav tm="0">
                                          <p:val>
                                            <p:strVal val="#ppt_x"/>
                                          </p:val>
                                        </p:tav>
                                        <p:tav tm="100000">
                                          <p:val>
                                            <p:strVal val="#ppt_x"/>
                                          </p:val>
                                        </p:tav>
                                      </p:tavLst>
                                    </p:anim>
                                    <p:anim calcmode="lin" valueType="num">
                                      <p:cBhvr>
                                        <p:cTn id="21" dur="5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fade">
                                      <p:cBhvr>
                                        <p:cTn id="25" dur="500"/>
                                        <p:tgtEl>
                                          <p:spTgt spid="78"/>
                                        </p:tgtEl>
                                      </p:cBhvr>
                                    </p:animEffect>
                                    <p:anim calcmode="lin" valueType="num">
                                      <p:cBhvr>
                                        <p:cTn id="26" dur="500" fill="hold"/>
                                        <p:tgtEl>
                                          <p:spTgt spid="78"/>
                                        </p:tgtEl>
                                        <p:attrNameLst>
                                          <p:attrName>ppt_x</p:attrName>
                                        </p:attrNameLst>
                                      </p:cBhvr>
                                      <p:tavLst>
                                        <p:tav tm="0">
                                          <p:val>
                                            <p:strVal val="#ppt_x"/>
                                          </p:val>
                                        </p:tav>
                                        <p:tav tm="100000">
                                          <p:val>
                                            <p:strVal val="#ppt_x"/>
                                          </p:val>
                                        </p:tav>
                                      </p:tavLst>
                                    </p:anim>
                                    <p:anim calcmode="lin" valueType="num">
                                      <p:cBhvr>
                                        <p:cTn id="27" dur="500" fill="hold"/>
                                        <p:tgtEl>
                                          <p:spTgt spid="7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anim calcmode="lin" valueType="num">
                                      <p:cBhvr>
                                        <p:cTn id="32" dur="500" fill="hold"/>
                                        <p:tgtEl>
                                          <p:spTgt spid="79"/>
                                        </p:tgtEl>
                                        <p:attrNameLst>
                                          <p:attrName>ppt_x</p:attrName>
                                        </p:attrNameLst>
                                      </p:cBhvr>
                                      <p:tavLst>
                                        <p:tav tm="0">
                                          <p:val>
                                            <p:strVal val="#ppt_x"/>
                                          </p:val>
                                        </p:tav>
                                        <p:tav tm="100000">
                                          <p:val>
                                            <p:strVal val="#ppt_x"/>
                                          </p:val>
                                        </p:tav>
                                      </p:tavLst>
                                    </p:anim>
                                    <p:anim calcmode="lin" valueType="num">
                                      <p:cBhvr>
                                        <p:cTn id="33"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图片包含 室内, 建筑, 长凳, 木&#10;&#10;描述已自动生成">
            <a:extLst>
              <a:ext uri="{FF2B5EF4-FFF2-40B4-BE49-F238E27FC236}">
                <a16:creationId xmlns:a16="http://schemas.microsoft.com/office/drawing/2014/main" id="{AB64644F-6D4A-4FEC-AFB0-0566F3C5F5D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328A7DEB-45D9-4910-8264-17EDF0EA119E}"/>
              </a:ext>
            </a:extLst>
          </p:cNvPr>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矩形 5">
            <a:extLst>
              <a:ext uri="{FF2B5EF4-FFF2-40B4-BE49-F238E27FC236}">
                <a16:creationId xmlns:a16="http://schemas.microsoft.com/office/drawing/2014/main" id="{4B8DA678-02D3-49C8-B427-0142314C35BD}"/>
              </a:ext>
            </a:extLst>
          </p:cNvPr>
          <p:cNvSpPr/>
          <p:nvPr/>
        </p:nvSpPr>
        <p:spPr>
          <a:xfrm flipH="1">
            <a:off x="6702048" y="0"/>
            <a:ext cx="3689228" cy="68580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矩形 6">
            <a:extLst>
              <a:ext uri="{FF2B5EF4-FFF2-40B4-BE49-F238E27FC236}">
                <a16:creationId xmlns:a16="http://schemas.microsoft.com/office/drawing/2014/main" id="{29249886-3E98-4304-8CF0-A2AAC49B242F}"/>
              </a:ext>
            </a:extLst>
          </p:cNvPr>
          <p:cNvSpPr/>
          <p:nvPr/>
        </p:nvSpPr>
        <p:spPr>
          <a:xfrm flipH="1">
            <a:off x="-1" y="1373956"/>
            <a:ext cx="11075941" cy="4110087"/>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sp>
        <p:nvSpPr>
          <p:cNvPr id="13" name="矩形 12">
            <a:extLst>
              <a:ext uri="{FF2B5EF4-FFF2-40B4-BE49-F238E27FC236}">
                <a16:creationId xmlns:a16="http://schemas.microsoft.com/office/drawing/2014/main" id="{99DA1835-1F9D-4212-82A4-989493DE53F1}"/>
              </a:ext>
            </a:extLst>
          </p:cNvPr>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14" name="直接连接符 13">
            <a:extLst>
              <a:ext uri="{FF2B5EF4-FFF2-40B4-BE49-F238E27FC236}">
                <a16:creationId xmlns:a16="http://schemas.microsoft.com/office/drawing/2014/main" id="{02254F0D-D01C-495D-9365-AF0DF13A3912}"/>
              </a:ext>
            </a:extLst>
          </p:cNvPr>
          <p:cNvCxnSpPr>
            <a:cxnSpLocks/>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93951C3-02CC-4213-8459-8F813F2A70BB}"/>
              </a:ext>
            </a:extLst>
          </p:cNvPr>
          <p:cNvCxnSpPr>
            <a:cxnSpLocks/>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AAC55400-DF39-45E0-88EE-A86483F9987C}"/>
              </a:ext>
            </a:extLst>
          </p:cNvPr>
          <p:cNvSpPr/>
          <p:nvPr/>
        </p:nvSpPr>
        <p:spPr>
          <a:xfrm flipH="1">
            <a:off x="804221" y="6175625"/>
            <a:ext cx="1479234" cy="276999"/>
          </a:xfrm>
          <a:prstGeom prst="rect">
            <a:avLst/>
          </a:prstGeom>
        </p:spPr>
        <p:txBody>
          <a:bodyPr wrap="square">
            <a:spAutoFit/>
          </a:bodyPr>
          <a:lstStyle/>
          <a:p>
            <a:pPr algn="dist"/>
            <a:r>
              <a:rPr lang="en-US" altLang="zh-CN" sz="1200" dirty="0">
                <a:solidFill>
                  <a:schemeClr val="bg1">
                    <a:lumMod val="65000"/>
                  </a:schemeClr>
                </a:solidFill>
                <a:latin typeface="思源黑体 CN Light" panose="020B0300000000000000" pitchFamily="34" charset="-122"/>
                <a:ea typeface="思源黑体 CN Bold" panose="020B0800000000000000" pitchFamily="34" charset="-122"/>
              </a:rPr>
              <a:t>GRADUATION</a:t>
            </a:r>
          </a:p>
        </p:txBody>
      </p:sp>
      <p:pic>
        <p:nvPicPr>
          <p:cNvPr id="29" name="图片 28" descr="一群人站在船上&#10;&#10;中度可信度描述已自动生成">
            <a:extLst>
              <a:ext uri="{FF2B5EF4-FFF2-40B4-BE49-F238E27FC236}">
                <a16:creationId xmlns:a16="http://schemas.microsoft.com/office/drawing/2014/main" id="{067F66AC-52C0-4DE1-8C1F-DD6C2BDBF8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37415" y="1677970"/>
            <a:ext cx="4218495" cy="3502058"/>
          </a:xfrm>
          <a:custGeom>
            <a:avLst/>
            <a:gdLst>
              <a:gd name="connsiteX0" fmla="*/ 0 w 4218495"/>
              <a:gd name="connsiteY0" fmla="*/ 0 h 3502058"/>
              <a:gd name="connsiteX1" fmla="*/ 4218495 w 4218495"/>
              <a:gd name="connsiteY1" fmla="*/ 0 h 3502058"/>
              <a:gd name="connsiteX2" fmla="*/ 4218495 w 4218495"/>
              <a:gd name="connsiteY2" fmla="*/ 3502058 h 3502058"/>
              <a:gd name="connsiteX3" fmla="*/ 0 w 4218495"/>
              <a:gd name="connsiteY3" fmla="*/ 3502058 h 3502058"/>
            </a:gdLst>
            <a:ahLst/>
            <a:cxnLst>
              <a:cxn ang="0">
                <a:pos x="connsiteX0" y="connsiteY0"/>
              </a:cxn>
              <a:cxn ang="0">
                <a:pos x="connsiteX1" y="connsiteY1"/>
              </a:cxn>
              <a:cxn ang="0">
                <a:pos x="connsiteX2" y="connsiteY2"/>
              </a:cxn>
              <a:cxn ang="0">
                <a:pos x="connsiteX3" y="connsiteY3"/>
              </a:cxn>
            </a:cxnLst>
            <a:rect l="l" t="t" r="r" b="b"/>
            <a:pathLst>
              <a:path w="4218495" h="3502058">
                <a:moveTo>
                  <a:pt x="0" y="0"/>
                </a:moveTo>
                <a:lnTo>
                  <a:pt x="4218495" y="0"/>
                </a:lnTo>
                <a:lnTo>
                  <a:pt x="4218495" y="3502058"/>
                </a:lnTo>
                <a:lnTo>
                  <a:pt x="0" y="3502058"/>
                </a:lnTo>
                <a:close/>
              </a:path>
            </a:pathLst>
          </a:custGeom>
          <a:ln>
            <a:solidFill>
              <a:srgbClr val="06AEF0"/>
            </a:solidFill>
          </a:ln>
        </p:spPr>
      </p:pic>
      <p:grpSp>
        <p:nvGrpSpPr>
          <p:cNvPr id="70" name="组合 69">
            <a:extLst>
              <a:ext uri="{FF2B5EF4-FFF2-40B4-BE49-F238E27FC236}">
                <a16:creationId xmlns:a16="http://schemas.microsoft.com/office/drawing/2014/main" id="{B17447DC-88FC-4DDE-AADD-F719A4647A8C}"/>
              </a:ext>
            </a:extLst>
          </p:cNvPr>
          <p:cNvGrpSpPr/>
          <p:nvPr/>
        </p:nvGrpSpPr>
        <p:grpSpPr>
          <a:xfrm>
            <a:off x="731848" y="1795653"/>
            <a:ext cx="4558288" cy="3222045"/>
            <a:chOff x="731848" y="1795653"/>
            <a:chExt cx="4558288" cy="3222045"/>
          </a:xfrm>
        </p:grpSpPr>
        <p:sp>
          <p:nvSpPr>
            <p:cNvPr id="34" name="矩形: 圆角 33">
              <a:extLst>
                <a:ext uri="{FF2B5EF4-FFF2-40B4-BE49-F238E27FC236}">
                  <a16:creationId xmlns:a16="http://schemas.microsoft.com/office/drawing/2014/main" id="{5D19A187-34FA-4E6D-87CF-B02F7BD73C00}"/>
                </a:ext>
              </a:extLst>
            </p:cNvPr>
            <p:cNvSpPr/>
            <p:nvPr/>
          </p:nvSpPr>
          <p:spPr>
            <a:xfrm>
              <a:off x="752073" y="1795653"/>
              <a:ext cx="3236418" cy="1194047"/>
            </a:xfrm>
            <a:prstGeom prst="roundRect">
              <a:avLst>
                <a:gd name="adj" fmla="val 8208"/>
              </a:avLst>
            </a:prstGeom>
            <a:solidFill>
              <a:srgbClr val="FFFFFF"/>
            </a:solidFill>
            <a:ln w="12700" cap="flat" cmpd="sng" algn="ctr">
              <a:solidFill>
                <a:srgbClr val="4DA2F3">
                  <a:lumMod val="20000"/>
                  <a:lumOff val="80000"/>
                </a:srgbClr>
              </a:solidFill>
              <a:prstDash val="solid"/>
              <a:miter lim="800000"/>
            </a:ln>
            <a:effectLst>
              <a:outerShdw blurRad="190500" dist="38100" dir="5400000" algn="t" rotWithShape="0">
                <a:srgbClr val="4DA2F3">
                  <a:alpha val="2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Bold" panose="020B0800000000000000" pitchFamily="34" charset="-122"/>
                <a:cs typeface="+mn-cs"/>
              </a:endParaRPr>
            </a:p>
          </p:txBody>
        </p:sp>
        <p:sp>
          <p:nvSpPr>
            <p:cNvPr id="35" name="文本框 34">
              <a:extLst>
                <a:ext uri="{FF2B5EF4-FFF2-40B4-BE49-F238E27FC236}">
                  <a16:creationId xmlns:a16="http://schemas.microsoft.com/office/drawing/2014/main" id="{A144B95B-A113-4E19-B098-1BE4002F7A8D}"/>
                </a:ext>
              </a:extLst>
            </p:cNvPr>
            <p:cNvSpPr txBox="1"/>
            <p:nvPr/>
          </p:nvSpPr>
          <p:spPr>
            <a:xfrm>
              <a:off x="846105" y="1804750"/>
              <a:ext cx="3142386" cy="1200329"/>
            </a:xfrm>
            <a:prstGeom prst="rect">
              <a:avLst/>
            </a:prstGeom>
            <a:noFill/>
          </p:spPr>
          <p:txBody>
            <a:bodyPr wrap="square" rtlCol="0">
              <a:spAutoFit/>
            </a:bodyPr>
            <a:lstStyle/>
            <a:p>
              <a:r>
                <a:rPr lang="zh-CN" altLang="en-US" sz="7200" dirty="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rPr>
                <a:t>谢谢观看</a:t>
              </a:r>
            </a:p>
          </p:txBody>
        </p:sp>
        <p:sp>
          <p:nvSpPr>
            <p:cNvPr id="37" name="文本框 36">
              <a:extLst>
                <a:ext uri="{FF2B5EF4-FFF2-40B4-BE49-F238E27FC236}">
                  <a16:creationId xmlns:a16="http://schemas.microsoft.com/office/drawing/2014/main" id="{411A6B80-54E6-463A-B85D-10A3CF3522BE}"/>
                </a:ext>
              </a:extLst>
            </p:cNvPr>
            <p:cNvSpPr txBox="1"/>
            <p:nvPr/>
          </p:nvSpPr>
          <p:spPr>
            <a:xfrm>
              <a:off x="794131" y="4292024"/>
              <a:ext cx="4441767" cy="261610"/>
            </a:xfrm>
            <a:prstGeom prst="rect">
              <a:avLst/>
            </a:prstGeom>
            <a:noFill/>
          </p:spPr>
          <p:txBody>
            <a:bodyPr wrap="square" rtlCol="0">
              <a:spAutoFit/>
            </a:bodyPr>
            <a:lstStyle/>
            <a:p>
              <a:pPr algn="dist"/>
              <a:r>
                <a:rPr lang="en-US" altLang="zh-CN" sz="1100" dirty="0">
                  <a:solidFill>
                    <a:schemeClr val="tx1">
                      <a:lumMod val="85000"/>
                      <a:lumOff val="15000"/>
                    </a:schemeClr>
                  </a:solidFill>
                  <a:latin typeface="思源黑体 CN Light" panose="020B0300000000000000" pitchFamily="34" charset="-122"/>
                  <a:ea typeface="思源黑体 CN Light" panose="020B0300000000000000" pitchFamily="34" charset="-122"/>
                </a:rPr>
                <a:t>PPT TEMPLATE FOR THESIS DEFENSE</a:t>
              </a:r>
              <a:endParaRPr lang="zh-CN" altLang="en-US" sz="11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38" name="矩形: 圆角 37">
              <a:extLst>
                <a:ext uri="{FF2B5EF4-FFF2-40B4-BE49-F238E27FC236}">
                  <a16:creationId xmlns:a16="http://schemas.microsoft.com/office/drawing/2014/main" id="{E3F91AAD-EA8F-4554-9219-B5C8723D9D5B}"/>
                </a:ext>
              </a:extLst>
            </p:cNvPr>
            <p:cNvSpPr/>
            <p:nvPr/>
          </p:nvSpPr>
          <p:spPr>
            <a:xfrm rot="10800000" flipH="1" flipV="1">
              <a:off x="848369" y="4146058"/>
              <a:ext cx="4441767" cy="36000"/>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lumMod val="85000"/>
                    <a:lumOff val="15000"/>
                  </a:schemeClr>
                </a:solidFill>
                <a:latin typeface="站酷庆科黄油体" panose="02000803000000020004" pitchFamily="2" charset="-122"/>
                <a:ea typeface="站酷庆科黄油体" panose="02000803000000020004" pitchFamily="2" charset="-122"/>
              </a:endParaRPr>
            </a:p>
          </p:txBody>
        </p:sp>
        <p:sp>
          <p:nvSpPr>
            <p:cNvPr id="40" name="矩形 39">
              <a:extLst>
                <a:ext uri="{FF2B5EF4-FFF2-40B4-BE49-F238E27FC236}">
                  <a16:creationId xmlns:a16="http://schemas.microsoft.com/office/drawing/2014/main" id="{4CDB151A-5C73-4C8F-9E0E-FC65CD219FB0}"/>
                </a:ext>
              </a:extLst>
            </p:cNvPr>
            <p:cNvSpPr/>
            <p:nvPr/>
          </p:nvSpPr>
          <p:spPr>
            <a:xfrm>
              <a:off x="853029" y="4740699"/>
              <a:ext cx="1498285" cy="276999"/>
            </a:xfrm>
            <a:prstGeom prst="rect">
              <a:avLst/>
            </a:prstGeom>
            <a:ln w="6350">
              <a:solidFill>
                <a:schemeClr val="tx1">
                  <a:lumMod val="95000"/>
                  <a:lumOff val="5000"/>
                </a:schemeClr>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思源黑体 CN Light" panose="020B0300000000000000" pitchFamily="34" charset="-122"/>
                  <a:ea typeface="思源黑体 CN Light" panose="020B0300000000000000" pitchFamily="34" charset="-122"/>
                </a:rPr>
                <a:t>汇报人：</a:t>
              </a:r>
              <a:r>
                <a:rPr lang="en-US" altLang="zh-CN" sz="1200" dirty="0">
                  <a:latin typeface="思源黑体 CN Light" panose="020B0300000000000000" pitchFamily="34" charset="-122"/>
                  <a:ea typeface="思源黑体 CN Light" panose="020B0300000000000000" pitchFamily="34" charset="-122"/>
                  <a:hlinkClick r:id="rId4">
                    <a:extLst>
                      <a:ext uri="{A12FA001-AC4F-418D-AE19-62706E023703}">
                        <ahyp:hlinkClr xmlns:ahyp="http://schemas.microsoft.com/office/drawing/2018/hyperlinkcolor" val="tx"/>
                      </a:ext>
                    </a:extLst>
                  </a:hlinkClick>
                </a:rPr>
                <a:t>PPT</a:t>
              </a:r>
              <a:r>
                <a:rPr lang="zh-CN" altLang="en-US" sz="1200" dirty="0">
                  <a:latin typeface="思源黑体 CN Light" panose="020B0300000000000000" pitchFamily="34" charset="-122"/>
                  <a:ea typeface="思源黑体 CN Light" panose="020B0300000000000000" pitchFamily="34" charset="-122"/>
                  <a:hlinkClick r:id="rId4">
                    <a:extLst>
                      <a:ext uri="{A12FA001-AC4F-418D-AE19-62706E023703}">
                        <ahyp:hlinkClr xmlns:ahyp="http://schemas.microsoft.com/office/drawing/2018/hyperlinkcolor" val="tx"/>
                      </a:ext>
                    </a:extLst>
                  </a:hlinkClick>
                </a:rPr>
                <a:t>世界 </a:t>
              </a:r>
              <a:endParaRPr kumimoji="0" lang="zh-CN" altLang="en-US" sz="1200" i="0" u="none" strike="noStrike" kern="1200" cap="none" normalizeH="0" baseline="0" noProof="0" dirty="0">
                <a:ln>
                  <a:noFill/>
                </a:ln>
                <a:effectLst/>
                <a:uLnTx/>
                <a:uFillTx/>
                <a:latin typeface="思源黑体 CN Light" panose="020B0300000000000000" pitchFamily="34" charset="-122"/>
                <a:ea typeface="思源黑体 CN Light" panose="020B0300000000000000" pitchFamily="34" charset="-122"/>
              </a:endParaRPr>
            </a:p>
          </p:txBody>
        </p:sp>
        <p:sp>
          <p:nvSpPr>
            <p:cNvPr id="41" name="文本框 40">
              <a:extLst>
                <a:ext uri="{FF2B5EF4-FFF2-40B4-BE49-F238E27FC236}">
                  <a16:creationId xmlns:a16="http://schemas.microsoft.com/office/drawing/2014/main" id="{33056CD2-A01A-495A-901A-21EED01ED2F4}"/>
                </a:ext>
              </a:extLst>
            </p:cNvPr>
            <p:cNvSpPr txBox="1"/>
            <p:nvPr/>
          </p:nvSpPr>
          <p:spPr>
            <a:xfrm>
              <a:off x="2519099" y="4740699"/>
              <a:ext cx="1706247" cy="276999"/>
            </a:xfrm>
            <a:prstGeom prst="rect">
              <a:avLst/>
            </a:prstGeom>
            <a:noFill/>
            <a:ln w="6350">
              <a:solidFill>
                <a:schemeClr val="tx1">
                  <a:lumMod val="95000"/>
                  <a:lumOff val="5000"/>
                </a:schemeClr>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200" i="0" u="none" strike="noStrike" kern="1200" cap="none"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rPr>
                <a:t>培训时间：</a:t>
              </a:r>
              <a:r>
                <a:rPr kumimoji="0" lang="en-US" altLang="zh-CN" sz="1200" i="0" u="none" strike="noStrike" kern="1200" cap="none"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rPr>
                <a:t>20XX</a:t>
              </a:r>
              <a:endParaRPr kumimoji="0" lang="zh-CN" altLang="en-US" sz="1200" i="0" u="none" strike="noStrike" kern="1200" cap="none" normalizeH="0" baseline="0" noProof="0" dirty="0">
                <a:ln>
                  <a:noFill/>
                </a:ln>
                <a:solidFill>
                  <a:schemeClr val="tx1">
                    <a:lumMod val="85000"/>
                    <a:lumOff val="15000"/>
                  </a:schemeClr>
                </a:solidFill>
                <a:effectLst/>
                <a:uLnTx/>
                <a:uFillTx/>
                <a:latin typeface="思源黑体 CN Light" panose="020B0300000000000000" pitchFamily="34" charset="-122"/>
                <a:ea typeface="思源黑体 CN Light" panose="020B0300000000000000" pitchFamily="34" charset="-122"/>
              </a:endParaRPr>
            </a:p>
          </p:txBody>
        </p:sp>
        <p:sp>
          <p:nvSpPr>
            <p:cNvPr id="42" name="文本框 41">
              <a:extLst>
                <a:ext uri="{FF2B5EF4-FFF2-40B4-BE49-F238E27FC236}">
                  <a16:creationId xmlns:a16="http://schemas.microsoft.com/office/drawing/2014/main" id="{56311F91-1FD5-4D50-A860-E63708DB461F}"/>
                </a:ext>
              </a:extLst>
            </p:cNvPr>
            <p:cNvSpPr txBox="1"/>
            <p:nvPr/>
          </p:nvSpPr>
          <p:spPr>
            <a:xfrm>
              <a:off x="731848" y="3086859"/>
              <a:ext cx="4558288" cy="923330"/>
            </a:xfrm>
            <a:prstGeom prst="rect">
              <a:avLst/>
            </a:prstGeom>
            <a:noFill/>
          </p:spPr>
          <p:txBody>
            <a:bodyPr wrap="square" rtlCol="0">
              <a:spAutoFit/>
            </a:bodyPr>
            <a:lstStyle/>
            <a:p>
              <a:pPr algn="dist"/>
              <a:r>
                <a:rPr lang="zh-CN" altLang="en-US" sz="5400" dirty="0">
                  <a:solidFill>
                    <a:schemeClr val="tx1">
                      <a:lumMod val="85000"/>
                      <a:lumOff val="15000"/>
                    </a:schemeClr>
                  </a:solidFill>
                  <a:latin typeface="站酷庆科黄油体" panose="02000803000000020004" pitchFamily="2" charset="-122"/>
                  <a:ea typeface="站酷庆科黄油体" panose="02000803000000020004" pitchFamily="2" charset="-122"/>
                </a:rPr>
                <a:t>论文答辩</a:t>
              </a:r>
              <a:r>
                <a:rPr lang="en-US" altLang="zh-CN" sz="5400" dirty="0">
                  <a:solidFill>
                    <a:schemeClr val="tx1">
                      <a:lumMod val="85000"/>
                      <a:lumOff val="15000"/>
                    </a:schemeClr>
                  </a:solidFill>
                  <a:latin typeface="站酷庆科黄油体" panose="02000803000000020004" pitchFamily="2" charset="-122"/>
                  <a:ea typeface="站酷庆科黄油体" panose="02000803000000020004" pitchFamily="2" charset="-122"/>
                </a:rPr>
                <a:t>PPT</a:t>
              </a:r>
              <a:r>
                <a:rPr lang="zh-CN" altLang="en-US" sz="5400" dirty="0">
                  <a:solidFill>
                    <a:schemeClr val="tx1">
                      <a:lumMod val="85000"/>
                      <a:lumOff val="15000"/>
                    </a:schemeClr>
                  </a:solidFill>
                  <a:latin typeface="站酷庆科黄油体" panose="02000803000000020004" pitchFamily="2" charset="-122"/>
                  <a:ea typeface="站酷庆科黄油体" panose="02000803000000020004" pitchFamily="2" charset="-122"/>
                </a:rPr>
                <a:t>模板</a:t>
              </a:r>
            </a:p>
          </p:txBody>
        </p:sp>
      </p:grpSp>
      <p:pic>
        <p:nvPicPr>
          <p:cNvPr id="21" name="图片 20" descr="形状&#10;&#10;中度可信度描述已自动生成">
            <a:hlinkClick r:id="rId5"/>
            <a:extLst>
              <a:ext uri="{FF2B5EF4-FFF2-40B4-BE49-F238E27FC236}">
                <a16:creationId xmlns:a16="http://schemas.microsoft.com/office/drawing/2014/main" id="{1CEF4787-024C-4CCE-89D0-F6FA69E625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4617" y="330896"/>
            <a:ext cx="1838507" cy="363652"/>
          </a:xfrm>
          <a:prstGeom prst="rect">
            <a:avLst/>
          </a:prstGeom>
        </p:spPr>
      </p:pic>
    </p:spTree>
    <p:extLst>
      <p:ext uri="{BB962C8B-B14F-4D97-AF65-F5344CB8AC3E}">
        <p14:creationId xmlns:p14="http://schemas.microsoft.com/office/powerpoint/2010/main" val="209023287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anim calcmode="lin" valueType="num">
                                      <p:cBhvr>
                                        <p:cTn id="8" dur="500" fill="hold"/>
                                        <p:tgtEl>
                                          <p:spTgt spid="70"/>
                                        </p:tgtEl>
                                        <p:attrNameLst>
                                          <p:attrName>ppt_x</p:attrName>
                                        </p:attrNameLst>
                                      </p:cBhvr>
                                      <p:tavLst>
                                        <p:tav tm="0">
                                          <p:val>
                                            <p:strVal val="#ppt_x"/>
                                          </p:val>
                                        </p:tav>
                                        <p:tav tm="100000">
                                          <p:val>
                                            <p:strVal val="#ppt_x"/>
                                          </p:val>
                                        </p:tav>
                                      </p:tavLst>
                                    </p:anim>
                                    <p:anim calcmode="lin" valueType="num">
                                      <p:cBhvr>
                                        <p:cTn id="9" dur="5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a:extLst>
              <a:ext uri="{FF2B5EF4-FFF2-40B4-BE49-F238E27FC236}">
                <a16:creationId xmlns:a16="http://schemas.microsoft.com/office/drawing/2014/main" id="{5DCC7127-48D9-4DD6-884D-01BC1DCFCC0C}"/>
              </a:ext>
            </a:extLst>
          </p:cNvPr>
          <p:cNvPicPr>
            <a:picLocks noChangeAspect="1"/>
          </p:cNvPicPr>
          <p:nvPr/>
        </p:nvPicPr>
        <p:blipFill>
          <a:blip r:embed="rId2"/>
          <a:stretch>
            <a:fillRect/>
          </a:stretch>
        </p:blipFill>
        <p:spPr>
          <a:xfrm>
            <a:off x="1749809" y="236910"/>
            <a:ext cx="1066892" cy="499915"/>
          </a:xfrm>
          <a:prstGeom prst="rect">
            <a:avLst/>
          </a:prstGeom>
        </p:spPr>
      </p:pic>
      <p:pic>
        <p:nvPicPr>
          <p:cNvPr id="70" name="图片 69" descr="图片包含 室内, 建筑, 长凳, 木&#10;&#10;描述已自动生成">
            <a:extLst>
              <a:ext uri="{FF2B5EF4-FFF2-40B4-BE49-F238E27FC236}">
                <a16:creationId xmlns:a16="http://schemas.microsoft.com/office/drawing/2014/main" id="{DD5B9AC1-61DE-4CC0-A8F0-287FD587829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1" name="矩形 70">
            <a:extLst>
              <a:ext uri="{FF2B5EF4-FFF2-40B4-BE49-F238E27FC236}">
                <a16:creationId xmlns:a16="http://schemas.microsoft.com/office/drawing/2014/main" id="{99277EB2-FB09-4C4F-97DA-CE6D6589D0BF}"/>
              </a:ext>
            </a:extLst>
          </p:cNvPr>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2" name="矩形 71">
            <a:extLst>
              <a:ext uri="{FF2B5EF4-FFF2-40B4-BE49-F238E27FC236}">
                <a16:creationId xmlns:a16="http://schemas.microsoft.com/office/drawing/2014/main" id="{2C27A6FF-E84B-4AE3-AEA3-0DBFE3F52B27}"/>
              </a:ext>
            </a:extLst>
          </p:cNvPr>
          <p:cNvSpPr/>
          <p:nvPr/>
        </p:nvSpPr>
        <p:spPr>
          <a:xfrm flipH="1">
            <a:off x="1355771" y="0"/>
            <a:ext cx="3689228" cy="68580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3" name="矩形 72">
            <a:extLst>
              <a:ext uri="{FF2B5EF4-FFF2-40B4-BE49-F238E27FC236}">
                <a16:creationId xmlns:a16="http://schemas.microsoft.com/office/drawing/2014/main" id="{6DC8FA41-B81A-41A5-97AA-A4A3FBA16D1F}"/>
              </a:ext>
            </a:extLst>
          </p:cNvPr>
          <p:cNvSpPr/>
          <p:nvPr/>
        </p:nvSpPr>
        <p:spPr>
          <a:xfrm flipH="1">
            <a:off x="780146" y="762000"/>
            <a:ext cx="7549471" cy="5499100"/>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grpSp>
        <p:nvGrpSpPr>
          <p:cNvPr id="96" name="组合 95">
            <a:extLst>
              <a:ext uri="{FF2B5EF4-FFF2-40B4-BE49-F238E27FC236}">
                <a16:creationId xmlns:a16="http://schemas.microsoft.com/office/drawing/2014/main" id="{81A49FD7-FB9A-4969-831C-237E76DD15E6}"/>
              </a:ext>
            </a:extLst>
          </p:cNvPr>
          <p:cNvGrpSpPr/>
          <p:nvPr/>
        </p:nvGrpSpPr>
        <p:grpSpPr>
          <a:xfrm>
            <a:off x="1882617" y="2805197"/>
            <a:ext cx="3919562" cy="1258862"/>
            <a:chOff x="1882617" y="2805197"/>
            <a:chExt cx="3919562" cy="1258862"/>
          </a:xfrm>
        </p:grpSpPr>
        <p:pic>
          <p:nvPicPr>
            <p:cNvPr id="82" name="图片 81" descr="男人和女人在接吻&#10;&#10;描述已自动生成">
              <a:extLst>
                <a:ext uri="{FF2B5EF4-FFF2-40B4-BE49-F238E27FC236}">
                  <a16:creationId xmlns:a16="http://schemas.microsoft.com/office/drawing/2014/main" id="{A5BCA512-4B7E-4EDB-9DBE-2AB421E0788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82617" y="2805198"/>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27" name="矩形 26">
              <a:extLst>
                <a:ext uri="{FF2B5EF4-FFF2-40B4-BE49-F238E27FC236}">
                  <a16:creationId xmlns:a16="http://schemas.microsoft.com/office/drawing/2014/main" id="{A658AC53-878C-42D6-A3B0-6D18AAAAFAA6}"/>
                </a:ext>
              </a:extLst>
            </p:cNvPr>
            <p:cNvSpPr/>
            <p:nvPr/>
          </p:nvSpPr>
          <p:spPr>
            <a:xfrm>
              <a:off x="2917478" y="2805197"/>
              <a:ext cx="2884701" cy="1258861"/>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2" name="椭圆 31">
              <a:extLst>
                <a:ext uri="{FF2B5EF4-FFF2-40B4-BE49-F238E27FC236}">
                  <a16:creationId xmlns:a16="http://schemas.microsoft.com/office/drawing/2014/main" id="{29C33360-3D42-4222-B413-E9484A0CEE62}"/>
                </a:ext>
              </a:extLst>
            </p:cNvPr>
            <p:cNvSpPr/>
            <p:nvPr/>
          </p:nvSpPr>
          <p:spPr>
            <a:xfrm>
              <a:off x="2596751" y="3110835"/>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3" name="文本框 32">
              <a:extLst>
                <a:ext uri="{FF2B5EF4-FFF2-40B4-BE49-F238E27FC236}">
                  <a16:creationId xmlns:a16="http://schemas.microsoft.com/office/drawing/2014/main" id="{E45C17D4-EE1B-48AD-850D-D4DADB515442}"/>
                </a:ext>
              </a:extLst>
            </p:cNvPr>
            <p:cNvSpPr txBox="1"/>
            <p:nvPr/>
          </p:nvSpPr>
          <p:spPr>
            <a:xfrm>
              <a:off x="2582866" y="3211412"/>
              <a:ext cx="675346" cy="461665"/>
            </a:xfrm>
            <a:prstGeom prst="rect">
              <a:avLst/>
            </a:prstGeom>
            <a:noFill/>
          </p:spPr>
          <p:txBody>
            <a:bodyPr wrap="square" rtlCol="0">
              <a:spAutoFit/>
            </a:bodyPr>
            <a:lstStyle/>
            <a:p>
              <a:pPr algn="ctr"/>
              <a:r>
                <a:rPr lang="en-US" altLang="zh-CN" sz="2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0" name="文本框 29">
              <a:extLst>
                <a:ext uri="{FF2B5EF4-FFF2-40B4-BE49-F238E27FC236}">
                  <a16:creationId xmlns:a16="http://schemas.microsoft.com/office/drawing/2014/main" id="{9B577E8F-A5E3-4938-8C1B-677323283DF7}"/>
                </a:ext>
              </a:extLst>
            </p:cNvPr>
            <p:cNvSpPr txBox="1"/>
            <p:nvPr/>
          </p:nvSpPr>
          <p:spPr>
            <a:xfrm>
              <a:off x="3407540" y="3140755"/>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毕业答辩</a:t>
              </a:r>
            </a:p>
          </p:txBody>
        </p:sp>
        <p:sp>
          <p:nvSpPr>
            <p:cNvPr id="31" name="文本框 30">
              <a:extLst>
                <a:ext uri="{FF2B5EF4-FFF2-40B4-BE49-F238E27FC236}">
                  <a16:creationId xmlns:a16="http://schemas.microsoft.com/office/drawing/2014/main" id="{A78C84E4-4826-40A3-8E7D-BA0D6C8730DB}"/>
                </a:ext>
              </a:extLst>
            </p:cNvPr>
            <p:cNvSpPr txBox="1"/>
            <p:nvPr/>
          </p:nvSpPr>
          <p:spPr>
            <a:xfrm>
              <a:off x="3419484" y="3501563"/>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GRADUATION DEFENSE</a:t>
              </a:r>
            </a:p>
          </p:txBody>
        </p:sp>
      </p:grpSp>
      <p:grpSp>
        <p:nvGrpSpPr>
          <p:cNvPr id="97" name="组合 96">
            <a:extLst>
              <a:ext uri="{FF2B5EF4-FFF2-40B4-BE49-F238E27FC236}">
                <a16:creationId xmlns:a16="http://schemas.microsoft.com/office/drawing/2014/main" id="{9EE5E70D-FBB5-4101-974D-325B72801A73}"/>
              </a:ext>
            </a:extLst>
          </p:cNvPr>
          <p:cNvGrpSpPr/>
          <p:nvPr/>
        </p:nvGrpSpPr>
        <p:grpSpPr>
          <a:xfrm>
            <a:off x="6696711" y="2805197"/>
            <a:ext cx="3919562" cy="1258862"/>
            <a:chOff x="6696711" y="2805197"/>
            <a:chExt cx="3919562" cy="1258862"/>
          </a:xfrm>
        </p:grpSpPr>
        <p:pic>
          <p:nvPicPr>
            <p:cNvPr id="83" name="图片 82" descr="一群人正在聊天&#10;&#10;描述已自动生成">
              <a:extLst>
                <a:ext uri="{FF2B5EF4-FFF2-40B4-BE49-F238E27FC236}">
                  <a16:creationId xmlns:a16="http://schemas.microsoft.com/office/drawing/2014/main" id="{39399F89-E338-4D9D-95E6-BCF13ABBE6B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696711" y="2805198"/>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3" name="矩形 42">
              <a:extLst>
                <a:ext uri="{FF2B5EF4-FFF2-40B4-BE49-F238E27FC236}">
                  <a16:creationId xmlns:a16="http://schemas.microsoft.com/office/drawing/2014/main" id="{D7883582-88EB-464B-A05C-67FAA739303F}"/>
                </a:ext>
              </a:extLst>
            </p:cNvPr>
            <p:cNvSpPr/>
            <p:nvPr/>
          </p:nvSpPr>
          <p:spPr>
            <a:xfrm>
              <a:off x="7731572" y="2805197"/>
              <a:ext cx="2884701" cy="1258861"/>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8" name="椭圆 47">
              <a:extLst>
                <a:ext uri="{FF2B5EF4-FFF2-40B4-BE49-F238E27FC236}">
                  <a16:creationId xmlns:a16="http://schemas.microsoft.com/office/drawing/2014/main" id="{F0928DA2-B9C4-4422-B0D8-F3EA7F0A3999}"/>
                </a:ext>
              </a:extLst>
            </p:cNvPr>
            <p:cNvSpPr/>
            <p:nvPr/>
          </p:nvSpPr>
          <p:spPr>
            <a:xfrm>
              <a:off x="7407777" y="3110835"/>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9" name="文本框 48">
              <a:extLst>
                <a:ext uri="{FF2B5EF4-FFF2-40B4-BE49-F238E27FC236}">
                  <a16:creationId xmlns:a16="http://schemas.microsoft.com/office/drawing/2014/main" id="{14B482B6-4046-41A2-9714-E60D28E102B7}"/>
                </a:ext>
              </a:extLst>
            </p:cNvPr>
            <p:cNvSpPr txBox="1"/>
            <p:nvPr/>
          </p:nvSpPr>
          <p:spPr>
            <a:xfrm>
              <a:off x="7393892" y="3211412"/>
              <a:ext cx="675346" cy="461665"/>
            </a:xfrm>
            <a:prstGeom prst="rect">
              <a:avLst/>
            </a:prstGeom>
            <a:noFill/>
          </p:spPr>
          <p:txBody>
            <a:bodyPr wrap="square" rtlCol="0">
              <a:spAutoFit/>
            </a:bodyPr>
            <a:lstStyle/>
            <a:p>
              <a:pPr algn="ctr"/>
              <a:r>
                <a:rPr lang="en-US" altLang="zh-CN" sz="2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6" name="文本框 45">
              <a:extLst>
                <a:ext uri="{FF2B5EF4-FFF2-40B4-BE49-F238E27FC236}">
                  <a16:creationId xmlns:a16="http://schemas.microsoft.com/office/drawing/2014/main" id="{6F306474-708B-4853-A062-7384B3857EB5}"/>
                </a:ext>
              </a:extLst>
            </p:cNvPr>
            <p:cNvSpPr txBox="1"/>
            <p:nvPr/>
          </p:nvSpPr>
          <p:spPr>
            <a:xfrm>
              <a:off x="8218566" y="3140755"/>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论文标题</a:t>
              </a:r>
            </a:p>
          </p:txBody>
        </p:sp>
        <p:sp>
          <p:nvSpPr>
            <p:cNvPr id="47" name="文本框 46">
              <a:extLst>
                <a:ext uri="{FF2B5EF4-FFF2-40B4-BE49-F238E27FC236}">
                  <a16:creationId xmlns:a16="http://schemas.microsoft.com/office/drawing/2014/main" id="{FD7E4C4A-C4AB-49A0-8E7F-49689427A902}"/>
                </a:ext>
              </a:extLst>
            </p:cNvPr>
            <p:cNvSpPr txBox="1"/>
            <p:nvPr/>
          </p:nvSpPr>
          <p:spPr>
            <a:xfrm>
              <a:off x="8230510" y="3501563"/>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PAPER TITLE</a:t>
              </a:r>
            </a:p>
          </p:txBody>
        </p:sp>
      </p:grpSp>
      <p:grpSp>
        <p:nvGrpSpPr>
          <p:cNvPr id="98" name="组合 97">
            <a:extLst>
              <a:ext uri="{FF2B5EF4-FFF2-40B4-BE49-F238E27FC236}">
                <a16:creationId xmlns:a16="http://schemas.microsoft.com/office/drawing/2014/main" id="{8030D755-C8EA-4149-9173-51BBA149E590}"/>
              </a:ext>
            </a:extLst>
          </p:cNvPr>
          <p:cNvGrpSpPr/>
          <p:nvPr/>
        </p:nvGrpSpPr>
        <p:grpSpPr>
          <a:xfrm>
            <a:off x="1882617" y="4540669"/>
            <a:ext cx="3919562" cy="1258862"/>
            <a:chOff x="1882617" y="4540669"/>
            <a:chExt cx="3919562" cy="1258862"/>
          </a:xfrm>
        </p:grpSpPr>
        <p:pic>
          <p:nvPicPr>
            <p:cNvPr id="85" name="图片 84" descr="图片包含 室内, 建筑, 长凳, 木&#10;&#10;描述已自动生成">
              <a:extLst>
                <a:ext uri="{FF2B5EF4-FFF2-40B4-BE49-F238E27FC236}">
                  <a16:creationId xmlns:a16="http://schemas.microsoft.com/office/drawing/2014/main" id="{592A3303-34FA-4183-8519-95C8804FADD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882617" y="454067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53" name="矩形 52">
              <a:extLst>
                <a:ext uri="{FF2B5EF4-FFF2-40B4-BE49-F238E27FC236}">
                  <a16:creationId xmlns:a16="http://schemas.microsoft.com/office/drawing/2014/main" id="{B96FC79F-AE4C-47B5-858B-8E836229FEFD}"/>
                </a:ext>
              </a:extLst>
            </p:cNvPr>
            <p:cNvSpPr/>
            <p:nvPr/>
          </p:nvSpPr>
          <p:spPr>
            <a:xfrm>
              <a:off x="2917478" y="4540669"/>
              <a:ext cx="2884701" cy="1258861"/>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57" name="椭圆 56">
              <a:extLst>
                <a:ext uri="{FF2B5EF4-FFF2-40B4-BE49-F238E27FC236}">
                  <a16:creationId xmlns:a16="http://schemas.microsoft.com/office/drawing/2014/main" id="{EE8CFAF1-7471-411B-B8D3-D684DA36D820}"/>
                </a:ext>
              </a:extLst>
            </p:cNvPr>
            <p:cNvSpPr/>
            <p:nvPr/>
          </p:nvSpPr>
          <p:spPr>
            <a:xfrm>
              <a:off x="2596015" y="484630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58" name="文本框 57">
              <a:extLst>
                <a:ext uri="{FF2B5EF4-FFF2-40B4-BE49-F238E27FC236}">
                  <a16:creationId xmlns:a16="http://schemas.microsoft.com/office/drawing/2014/main" id="{B200EAC2-28D7-4458-872A-A115A91D446C}"/>
                </a:ext>
              </a:extLst>
            </p:cNvPr>
            <p:cNvSpPr txBox="1"/>
            <p:nvPr/>
          </p:nvSpPr>
          <p:spPr>
            <a:xfrm>
              <a:off x="2582130" y="494688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5" name="文本框 54">
              <a:extLst>
                <a:ext uri="{FF2B5EF4-FFF2-40B4-BE49-F238E27FC236}">
                  <a16:creationId xmlns:a16="http://schemas.microsoft.com/office/drawing/2014/main" id="{A84D6891-79B8-4D56-AA2D-ADEA29205670}"/>
                </a:ext>
              </a:extLst>
            </p:cNvPr>
            <p:cNvSpPr txBox="1"/>
            <p:nvPr/>
          </p:nvSpPr>
          <p:spPr>
            <a:xfrm>
              <a:off x="3406804" y="4876227"/>
              <a:ext cx="1302706"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关键论点</a:t>
              </a:r>
            </a:p>
          </p:txBody>
        </p:sp>
        <p:sp>
          <p:nvSpPr>
            <p:cNvPr id="56" name="文本框 55">
              <a:extLst>
                <a:ext uri="{FF2B5EF4-FFF2-40B4-BE49-F238E27FC236}">
                  <a16:creationId xmlns:a16="http://schemas.microsoft.com/office/drawing/2014/main" id="{3440AB9B-D4D7-4773-BE38-D3FBCBE87A77}"/>
                </a:ext>
              </a:extLst>
            </p:cNvPr>
            <p:cNvSpPr txBox="1"/>
            <p:nvPr/>
          </p:nvSpPr>
          <p:spPr>
            <a:xfrm>
              <a:off x="3418748" y="5237035"/>
              <a:ext cx="1882459"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KEY POINTS</a:t>
              </a:r>
            </a:p>
          </p:txBody>
        </p:sp>
      </p:grpSp>
      <p:grpSp>
        <p:nvGrpSpPr>
          <p:cNvPr id="99" name="组合 98">
            <a:extLst>
              <a:ext uri="{FF2B5EF4-FFF2-40B4-BE49-F238E27FC236}">
                <a16:creationId xmlns:a16="http://schemas.microsoft.com/office/drawing/2014/main" id="{4F607B58-05CD-4093-9B98-633F0D47984C}"/>
              </a:ext>
            </a:extLst>
          </p:cNvPr>
          <p:cNvGrpSpPr/>
          <p:nvPr/>
        </p:nvGrpSpPr>
        <p:grpSpPr>
          <a:xfrm>
            <a:off x="6696711" y="4540669"/>
            <a:ext cx="3919562" cy="1258862"/>
            <a:chOff x="6696711" y="4540669"/>
            <a:chExt cx="3919562" cy="1258862"/>
          </a:xfrm>
        </p:grpSpPr>
        <p:pic>
          <p:nvPicPr>
            <p:cNvPr id="88" name="图片 87" descr="人站在一起&#10;&#10;低可信度描述已自动生成">
              <a:extLst>
                <a:ext uri="{FF2B5EF4-FFF2-40B4-BE49-F238E27FC236}">
                  <a16:creationId xmlns:a16="http://schemas.microsoft.com/office/drawing/2014/main" id="{EA6C0956-532C-4D14-83A8-FD2A6A75AF6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696711" y="454067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61" name="矩形 60">
              <a:extLst>
                <a:ext uri="{FF2B5EF4-FFF2-40B4-BE49-F238E27FC236}">
                  <a16:creationId xmlns:a16="http://schemas.microsoft.com/office/drawing/2014/main" id="{3295C761-9DCB-4844-8459-68556A678FA5}"/>
                </a:ext>
              </a:extLst>
            </p:cNvPr>
            <p:cNvSpPr/>
            <p:nvPr/>
          </p:nvSpPr>
          <p:spPr>
            <a:xfrm>
              <a:off x="7731572" y="4540669"/>
              <a:ext cx="2884701" cy="1258861"/>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65" name="椭圆 64">
              <a:extLst>
                <a:ext uri="{FF2B5EF4-FFF2-40B4-BE49-F238E27FC236}">
                  <a16:creationId xmlns:a16="http://schemas.microsoft.com/office/drawing/2014/main" id="{9CC6E9B3-2A7B-4F4F-8C5B-93DBC7FCF4CB}"/>
                </a:ext>
              </a:extLst>
            </p:cNvPr>
            <p:cNvSpPr/>
            <p:nvPr/>
          </p:nvSpPr>
          <p:spPr>
            <a:xfrm>
              <a:off x="7407043" y="484630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66" name="文本框 65">
              <a:extLst>
                <a:ext uri="{FF2B5EF4-FFF2-40B4-BE49-F238E27FC236}">
                  <a16:creationId xmlns:a16="http://schemas.microsoft.com/office/drawing/2014/main" id="{D7B56B7F-B696-4B44-BC94-C311C654477B}"/>
                </a:ext>
              </a:extLst>
            </p:cNvPr>
            <p:cNvSpPr txBox="1"/>
            <p:nvPr/>
          </p:nvSpPr>
          <p:spPr>
            <a:xfrm>
              <a:off x="7393158" y="494688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3" name="文本框 62">
              <a:extLst>
                <a:ext uri="{FF2B5EF4-FFF2-40B4-BE49-F238E27FC236}">
                  <a16:creationId xmlns:a16="http://schemas.microsoft.com/office/drawing/2014/main" id="{BC24EAA6-21EC-4E8E-A0FF-EFD36AE69F9E}"/>
                </a:ext>
              </a:extLst>
            </p:cNvPr>
            <p:cNvSpPr txBox="1"/>
            <p:nvPr/>
          </p:nvSpPr>
          <p:spPr>
            <a:xfrm>
              <a:off x="8217831" y="4876227"/>
              <a:ext cx="1302706"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全文总结</a:t>
              </a:r>
            </a:p>
          </p:txBody>
        </p:sp>
        <p:sp>
          <p:nvSpPr>
            <p:cNvPr id="64" name="文本框 63">
              <a:extLst>
                <a:ext uri="{FF2B5EF4-FFF2-40B4-BE49-F238E27FC236}">
                  <a16:creationId xmlns:a16="http://schemas.microsoft.com/office/drawing/2014/main" id="{564DD3D7-07B8-4163-9048-A66EBA449E06}"/>
                </a:ext>
              </a:extLst>
            </p:cNvPr>
            <p:cNvSpPr txBox="1"/>
            <p:nvPr/>
          </p:nvSpPr>
          <p:spPr>
            <a:xfrm>
              <a:off x="8229774" y="5237035"/>
              <a:ext cx="188245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SUMMARY</a:t>
              </a:r>
            </a:p>
          </p:txBody>
        </p:sp>
      </p:grpSp>
      <p:grpSp>
        <p:nvGrpSpPr>
          <p:cNvPr id="75" name="组合 74">
            <a:extLst>
              <a:ext uri="{FF2B5EF4-FFF2-40B4-BE49-F238E27FC236}">
                <a16:creationId xmlns:a16="http://schemas.microsoft.com/office/drawing/2014/main" id="{0DFFB2D8-F699-4853-911F-A54E323925DB}"/>
              </a:ext>
            </a:extLst>
          </p:cNvPr>
          <p:cNvGrpSpPr/>
          <p:nvPr/>
        </p:nvGrpSpPr>
        <p:grpSpPr>
          <a:xfrm>
            <a:off x="1749809" y="1337666"/>
            <a:ext cx="5262716" cy="1107996"/>
            <a:chOff x="1671484" y="1288000"/>
            <a:chExt cx="5947608" cy="1252191"/>
          </a:xfrm>
        </p:grpSpPr>
        <p:sp>
          <p:nvSpPr>
            <p:cNvPr id="76" name="文本框 75">
              <a:extLst>
                <a:ext uri="{FF2B5EF4-FFF2-40B4-BE49-F238E27FC236}">
                  <a16:creationId xmlns:a16="http://schemas.microsoft.com/office/drawing/2014/main" id="{1C54C91D-0940-4C65-8B9E-8A0418EA32CC}"/>
                </a:ext>
              </a:extLst>
            </p:cNvPr>
            <p:cNvSpPr txBox="1"/>
            <p:nvPr/>
          </p:nvSpPr>
          <p:spPr>
            <a:xfrm>
              <a:off x="1671484" y="1288000"/>
              <a:ext cx="2196276" cy="1252191"/>
            </a:xfrm>
            <a:prstGeom prst="rect">
              <a:avLst/>
            </a:prstGeom>
            <a:noFill/>
          </p:spPr>
          <p:txBody>
            <a:bodyPr wrap="square" rtlCol="0">
              <a:spAutoFit/>
            </a:bodyPr>
            <a:lstStyle/>
            <a:p>
              <a:r>
                <a:rPr lang="zh-CN" altLang="en-US" sz="6600" dirty="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rPr>
                <a:t>目 录</a:t>
              </a:r>
            </a:p>
          </p:txBody>
        </p:sp>
        <p:sp>
          <p:nvSpPr>
            <p:cNvPr id="77" name="文本框 76">
              <a:extLst>
                <a:ext uri="{FF2B5EF4-FFF2-40B4-BE49-F238E27FC236}">
                  <a16:creationId xmlns:a16="http://schemas.microsoft.com/office/drawing/2014/main" id="{9F081DD6-9052-4916-A0D1-682A06625167}"/>
                </a:ext>
              </a:extLst>
            </p:cNvPr>
            <p:cNvSpPr txBox="1"/>
            <p:nvPr/>
          </p:nvSpPr>
          <p:spPr>
            <a:xfrm>
              <a:off x="4274900" y="1708268"/>
              <a:ext cx="3344192" cy="800011"/>
            </a:xfrm>
            <a:prstGeom prst="rect">
              <a:avLst/>
            </a:prstGeom>
            <a:noFill/>
          </p:spPr>
          <p:txBody>
            <a:bodyPr wrap="square" rtlCol="0">
              <a:spAutoFit/>
            </a:bodyPr>
            <a:lstStyle/>
            <a:p>
              <a:r>
                <a:rPr lang="en-US" altLang="zh-CN" sz="4000" dirty="0">
                  <a:solidFill>
                    <a:schemeClr val="tx1">
                      <a:lumMod val="75000"/>
                      <a:lumOff val="25000"/>
                    </a:schemeClr>
                  </a:solidFill>
                  <a:latin typeface="思源黑体 CN Bold" panose="020B0800000000000000" pitchFamily="34" charset="-122"/>
                  <a:ea typeface="思源黑体 CN Bold" panose="020B0800000000000000" pitchFamily="34" charset="-122"/>
                </a:rPr>
                <a:t>CONTENT</a:t>
              </a:r>
              <a:endParaRPr lang="zh-CN" altLang="en-US" sz="4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
        <p:nvSpPr>
          <p:cNvPr id="93" name="矩形 92">
            <a:extLst>
              <a:ext uri="{FF2B5EF4-FFF2-40B4-BE49-F238E27FC236}">
                <a16:creationId xmlns:a16="http://schemas.microsoft.com/office/drawing/2014/main" id="{2F3544B7-9B7F-4348-BB4C-C83EAD07CF53}"/>
              </a:ext>
            </a:extLst>
          </p:cNvPr>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94" name="直接连接符 93">
            <a:extLst>
              <a:ext uri="{FF2B5EF4-FFF2-40B4-BE49-F238E27FC236}">
                <a16:creationId xmlns:a16="http://schemas.microsoft.com/office/drawing/2014/main" id="{DF5327E0-216F-4B56-89E9-D39A72FE7C48}"/>
              </a:ext>
            </a:extLst>
          </p:cNvPr>
          <p:cNvCxnSpPr>
            <a:cxnSpLocks/>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BDA0CB46-940D-4339-8E95-1966FFE27565}"/>
              </a:ext>
            </a:extLst>
          </p:cNvPr>
          <p:cNvCxnSpPr>
            <a:cxnSpLocks/>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162382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anim calcmode="lin" valueType="num">
                                      <p:cBhvr>
                                        <p:cTn id="8" dur="500" fill="hold"/>
                                        <p:tgtEl>
                                          <p:spTgt spid="75"/>
                                        </p:tgtEl>
                                        <p:attrNameLst>
                                          <p:attrName>ppt_x</p:attrName>
                                        </p:attrNameLst>
                                      </p:cBhvr>
                                      <p:tavLst>
                                        <p:tav tm="0">
                                          <p:val>
                                            <p:strVal val="#ppt_x"/>
                                          </p:val>
                                        </p:tav>
                                        <p:tav tm="100000">
                                          <p:val>
                                            <p:strVal val="#ppt_x"/>
                                          </p:val>
                                        </p:tav>
                                      </p:tavLst>
                                    </p:anim>
                                    <p:anim calcmode="lin" valueType="num">
                                      <p:cBhvr>
                                        <p:cTn id="9" dur="5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Effect transition="in" filter="fade">
                                      <p:cBhvr>
                                        <p:cTn id="13" dur="500"/>
                                        <p:tgtEl>
                                          <p:spTgt spid="96"/>
                                        </p:tgtEl>
                                      </p:cBhvr>
                                    </p:animEffect>
                                    <p:anim calcmode="lin" valueType="num">
                                      <p:cBhvr>
                                        <p:cTn id="14" dur="500" fill="hold"/>
                                        <p:tgtEl>
                                          <p:spTgt spid="96"/>
                                        </p:tgtEl>
                                        <p:attrNameLst>
                                          <p:attrName>ppt_x</p:attrName>
                                        </p:attrNameLst>
                                      </p:cBhvr>
                                      <p:tavLst>
                                        <p:tav tm="0">
                                          <p:val>
                                            <p:strVal val="#ppt_x"/>
                                          </p:val>
                                        </p:tav>
                                        <p:tav tm="100000">
                                          <p:val>
                                            <p:strVal val="#ppt_x"/>
                                          </p:val>
                                        </p:tav>
                                      </p:tavLst>
                                    </p:anim>
                                    <p:anim calcmode="lin" valueType="num">
                                      <p:cBhvr>
                                        <p:cTn id="15" dur="500" fill="hold"/>
                                        <p:tgtEl>
                                          <p:spTgt spid="9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500"/>
                                        <p:tgtEl>
                                          <p:spTgt spid="97"/>
                                        </p:tgtEl>
                                      </p:cBhvr>
                                    </p:animEffect>
                                    <p:anim calcmode="lin" valueType="num">
                                      <p:cBhvr>
                                        <p:cTn id="20" dur="500" fill="hold"/>
                                        <p:tgtEl>
                                          <p:spTgt spid="97"/>
                                        </p:tgtEl>
                                        <p:attrNameLst>
                                          <p:attrName>ppt_x</p:attrName>
                                        </p:attrNameLst>
                                      </p:cBhvr>
                                      <p:tavLst>
                                        <p:tav tm="0">
                                          <p:val>
                                            <p:strVal val="#ppt_x"/>
                                          </p:val>
                                        </p:tav>
                                        <p:tav tm="100000">
                                          <p:val>
                                            <p:strVal val="#ppt_x"/>
                                          </p:val>
                                        </p:tav>
                                      </p:tavLst>
                                    </p:anim>
                                    <p:anim calcmode="lin" valueType="num">
                                      <p:cBhvr>
                                        <p:cTn id="21" dur="500" fill="hold"/>
                                        <p:tgtEl>
                                          <p:spTgt spid="9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8"/>
                                        </p:tgtEl>
                                        <p:attrNameLst>
                                          <p:attrName>style.visibility</p:attrName>
                                        </p:attrNameLst>
                                      </p:cBhvr>
                                      <p:to>
                                        <p:strVal val="visible"/>
                                      </p:to>
                                    </p:set>
                                    <p:animEffect transition="in" filter="fade">
                                      <p:cBhvr>
                                        <p:cTn id="25" dur="500"/>
                                        <p:tgtEl>
                                          <p:spTgt spid="98"/>
                                        </p:tgtEl>
                                      </p:cBhvr>
                                    </p:animEffect>
                                    <p:anim calcmode="lin" valueType="num">
                                      <p:cBhvr>
                                        <p:cTn id="26" dur="500" fill="hold"/>
                                        <p:tgtEl>
                                          <p:spTgt spid="98"/>
                                        </p:tgtEl>
                                        <p:attrNameLst>
                                          <p:attrName>ppt_x</p:attrName>
                                        </p:attrNameLst>
                                      </p:cBhvr>
                                      <p:tavLst>
                                        <p:tav tm="0">
                                          <p:val>
                                            <p:strVal val="#ppt_x"/>
                                          </p:val>
                                        </p:tav>
                                        <p:tav tm="100000">
                                          <p:val>
                                            <p:strVal val="#ppt_x"/>
                                          </p:val>
                                        </p:tav>
                                      </p:tavLst>
                                    </p:anim>
                                    <p:anim calcmode="lin" valueType="num">
                                      <p:cBhvr>
                                        <p:cTn id="27" dur="500" fill="hold"/>
                                        <p:tgtEl>
                                          <p:spTgt spid="9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500"/>
                                        <p:tgtEl>
                                          <p:spTgt spid="99"/>
                                        </p:tgtEl>
                                      </p:cBhvr>
                                    </p:animEffect>
                                    <p:anim calcmode="lin" valueType="num">
                                      <p:cBhvr>
                                        <p:cTn id="32" dur="500" fill="hold"/>
                                        <p:tgtEl>
                                          <p:spTgt spid="99"/>
                                        </p:tgtEl>
                                        <p:attrNameLst>
                                          <p:attrName>ppt_x</p:attrName>
                                        </p:attrNameLst>
                                      </p:cBhvr>
                                      <p:tavLst>
                                        <p:tav tm="0">
                                          <p:val>
                                            <p:strVal val="#ppt_x"/>
                                          </p:val>
                                        </p:tav>
                                        <p:tav tm="100000">
                                          <p:val>
                                            <p:strVal val="#ppt_x"/>
                                          </p:val>
                                        </p:tav>
                                      </p:tavLst>
                                    </p:anim>
                                    <p:anim calcmode="lin" valueType="num">
                                      <p:cBhvr>
                                        <p:cTn id="33" dur="5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3994346" y="595907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优设标题黑" panose="00000500000000000000" pitchFamily="2" charset="-122"/>
              <a:ea typeface="优设标题黑" panose="00000500000000000000" pitchFamily="2"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0" name="文本框 69">
            <a:hlinkClick r:id="rId5"/>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77200975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9785781" y="79054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8"/>
            <a:srcRect/>
            <a:tile tx="0" ty="0" sx="50000" sy="50000" flip="none" algn="ctr"/>
          </a:blipFill>
          <a:ln w="34925">
            <a:solidFill>
              <a:srgbClr val="A01435"/>
            </a:solidFill>
          </a:ln>
          <a:effectLst>
            <a:outerShdw blurRad="152400" dist="88900" dir="5400000" rotWithShape="0">
              <a:srgbClr val="000000">
                <a:alpha val="20000"/>
              </a:srgbClr>
            </a:outerShdw>
          </a:effectLst>
        </p:spPr>
      </p:pic>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9"/>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10"/>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sym typeface="喜鹊招牌体(简+繁体)" panose="00000500000000000000" pitchFamily="2" charset="-122"/>
            </a:endParaRPr>
          </a:p>
        </p:txBody>
      </p:sp>
      <p:sp>
        <p:nvSpPr>
          <p:cNvPr id="57" name="文本框 56">
            <a:hlinkClick r:id="rId11"/>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2160596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A84E7855-D07F-49F2-B2C2-75CE747EBB08}"/>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45" name="图片 44" descr="图片包含 室内, 建筑, 长凳, 木&#10;&#10;描述已自动生成">
            <a:extLst>
              <a:ext uri="{FF2B5EF4-FFF2-40B4-BE49-F238E27FC236}">
                <a16:creationId xmlns:a16="http://schemas.microsoft.com/office/drawing/2014/main" id="{AB64644F-6D4A-4FEC-AFB0-0566F3C5F5D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328A7DEB-45D9-4910-8264-17EDF0EA119E}"/>
              </a:ext>
            </a:extLst>
          </p:cNvPr>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矩形 5">
            <a:extLst>
              <a:ext uri="{FF2B5EF4-FFF2-40B4-BE49-F238E27FC236}">
                <a16:creationId xmlns:a16="http://schemas.microsoft.com/office/drawing/2014/main" id="{4B8DA678-02D3-49C8-B427-0142314C35BD}"/>
              </a:ext>
            </a:extLst>
          </p:cNvPr>
          <p:cNvSpPr/>
          <p:nvPr/>
        </p:nvSpPr>
        <p:spPr>
          <a:xfrm flipH="1">
            <a:off x="6702048" y="0"/>
            <a:ext cx="3689228" cy="685800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矩形 6">
            <a:extLst>
              <a:ext uri="{FF2B5EF4-FFF2-40B4-BE49-F238E27FC236}">
                <a16:creationId xmlns:a16="http://schemas.microsoft.com/office/drawing/2014/main" id="{29249886-3E98-4304-8CF0-A2AAC49B242F}"/>
              </a:ext>
            </a:extLst>
          </p:cNvPr>
          <p:cNvSpPr/>
          <p:nvPr/>
        </p:nvSpPr>
        <p:spPr>
          <a:xfrm flipH="1">
            <a:off x="-1" y="1373956"/>
            <a:ext cx="11075941" cy="4110087"/>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sp>
        <p:nvSpPr>
          <p:cNvPr id="13" name="矩形 12">
            <a:extLst>
              <a:ext uri="{FF2B5EF4-FFF2-40B4-BE49-F238E27FC236}">
                <a16:creationId xmlns:a16="http://schemas.microsoft.com/office/drawing/2014/main" id="{99DA1835-1F9D-4212-82A4-989493DE53F1}"/>
              </a:ext>
            </a:extLst>
          </p:cNvPr>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14" name="直接连接符 13">
            <a:extLst>
              <a:ext uri="{FF2B5EF4-FFF2-40B4-BE49-F238E27FC236}">
                <a16:creationId xmlns:a16="http://schemas.microsoft.com/office/drawing/2014/main" id="{02254F0D-D01C-495D-9365-AF0DF13A3912}"/>
              </a:ext>
            </a:extLst>
          </p:cNvPr>
          <p:cNvCxnSpPr>
            <a:cxnSpLocks/>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93951C3-02CC-4213-8459-8F813F2A70BB}"/>
              </a:ext>
            </a:extLst>
          </p:cNvPr>
          <p:cNvCxnSpPr>
            <a:cxnSpLocks/>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2DB10F85-BDA4-4D84-8E12-2A543D8DF206}"/>
              </a:ext>
            </a:extLst>
          </p:cNvPr>
          <p:cNvGrpSpPr/>
          <p:nvPr/>
        </p:nvGrpSpPr>
        <p:grpSpPr>
          <a:xfrm>
            <a:off x="0" y="1765490"/>
            <a:ext cx="5321355" cy="3043460"/>
            <a:chOff x="0" y="1765490"/>
            <a:chExt cx="5321355" cy="3043460"/>
          </a:xfrm>
        </p:grpSpPr>
        <p:sp>
          <p:nvSpPr>
            <p:cNvPr id="20" name="文本框 19">
              <a:extLst>
                <a:ext uri="{FF2B5EF4-FFF2-40B4-BE49-F238E27FC236}">
                  <a16:creationId xmlns:a16="http://schemas.microsoft.com/office/drawing/2014/main" id="{67D6FCAD-E7B2-4AD3-B500-E07816F90CDF}"/>
                </a:ext>
              </a:extLst>
            </p:cNvPr>
            <p:cNvSpPr txBox="1"/>
            <p:nvPr/>
          </p:nvSpPr>
          <p:spPr>
            <a:xfrm>
              <a:off x="1376529" y="3352093"/>
              <a:ext cx="3944826" cy="1015663"/>
            </a:xfrm>
            <a:prstGeom prst="rect">
              <a:avLst/>
            </a:prstGeom>
            <a:noFill/>
          </p:spPr>
          <p:txBody>
            <a:bodyPr wrap="square" rtlCol="0">
              <a:spAutoFit/>
            </a:bodyPr>
            <a:lstStyle/>
            <a:p>
              <a:r>
                <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rPr>
                <a:t>毕业答辩</a:t>
              </a:r>
            </a:p>
          </p:txBody>
        </p:sp>
        <p:sp>
          <p:nvSpPr>
            <p:cNvPr id="21" name="文本框 20">
              <a:extLst>
                <a:ext uri="{FF2B5EF4-FFF2-40B4-BE49-F238E27FC236}">
                  <a16:creationId xmlns:a16="http://schemas.microsoft.com/office/drawing/2014/main" id="{2A948D48-90F6-44DB-9621-14F5A685BD39}"/>
                </a:ext>
              </a:extLst>
            </p:cNvPr>
            <p:cNvSpPr txBox="1"/>
            <p:nvPr/>
          </p:nvSpPr>
          <p:spPr>
            <a:xfrm>
              <a:off x="1434248" y="4501173"/>
              <a:ext cx="3887107" cy="307777"/>
            </a:xfrm>
            <a:prstGeom prst="rect">
              <a:avLst/>
            </a:prstGeom>
            <a:noFill/>
          </p:spPr>
          <p:txBody>
            <a:bodyPr wrap="square" rtlCol="0">
              <a:spAutoFit/>
              <a:scene3d>
                <a:camera prst="orthographicFront"/>
                <a:lightRig rig="threePt" dir="t"/>
              </a:scene3d>
              <a:sp3d contourW="12700"/>
            </a:bodyPr>
            <a:lstStyle/>
            <a:p>
              <a:pPr algn="dist"/>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GRADUATION DEFENSE</a:t>
              </a:r>
            </a:p>
          </p:txBody>
        </p:sp>
        <p:sp>
          <p:nvSpPr>
            <p:cNvPr id="22" name="矩形 21">
              <a:extLst>
                <a:ext uri="{FF2B5EF4-FFF2-40B4-BE49-F238E27FC236}">
                  <a16:creationId xmlns:a16="http://schemas.microsoft.com/office/drawing/2014/main" id="{D0589ED0-20BF-4B22-8017-D2B2A711DC75}"/>
                </a:ext>
              </a:extLst>
            </p:cNvPr>
            <p:cNvSpPr/>
            <p:nvPr/>
          </p:nvSpPr>
          <p:spPr>
            <a:xfrm flipH="1">
              <a:off x="0" y="2930776"/>
              <a:ext cx="4427481" cy="167466"/>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3" name="文本框 22">
              <a:extLst>
                <a:ext uri="{FF2B5EF4-FFF2-40B4-BE49-F238E27FC236}">
                  <a16:creationId xmlns:a16="http://schemas.microsoft.com/office/drawing/2014/main" id="{FFDF4925-A201-4631-A47E-84AD973EBBC2}"/>
                </a:ext>
              </a:extLst>
            </p:cNvPr>
            <p:cNvSpPr txBox="1"/>
            <p:nvPr/>
          </p:nvSpPr>
          <p:spPr>
            <a:xfrm>
              <a:off x="1432840" y="1765490"/>
              <a:ext cx="3164560" cy="1107996"/>
            </a:xfrm>
            <a:prstGeom prst="rect">
              <a:avLst/>
            </a:prstGeom>
            <a:noFill/>
          </p:spPr>
          <p:txBody>
            <a:bodyPr wrap="square" rtlCol="0">
              <a:spAutoFit/>
            </a:bodyPr>
            <a:lstStyle>
              <a:defPPr>
                <a:defRPr lang="zh-CN"/>
              </a:defPPr>
              <a:lvl1pPr>
                <a:defRPr sz="720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defRPr>
              </a:lvl1pPr>
            </a:lstStyle>
            <a:p>
              <a:r>
                <a:rPr lang="en-US" altLang="zh-CN" sz="6600" dirty="0"/>
                <a:t>PART.01</a:t>
              </a:r>
            </a:p>
          </p:txBody>
        </p:sp>
      </p:grpSp>
      <p:pic>
        <p:nvPicPr>
          <p:cNvPr id="26" name="图片 25" descr="男人和女人在接吻&#10;&#10;描述已自动生成">
            <a:extLst>
              <a:ext uri="{FF2B5EF4-FFF2-40B4-BE49-F238E27FC236}">
                <a16:creationId xmlns:a16="http://schemas.microsoft.com/office/drawing/2014/main" id="{519D0733-5090-4C5A-8435-E18BB12A1C7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7415" y="1677971"/>
            <a:ext cx="4218495" cy="3502058"/>
          </a:xfrm>
          <a:custGeom>
            <a:avLst/>
            <a:gdLst>
              <a:gd name="connsiteX0" fmla="*/ 0 w 4218495"/>
              <a:gd name="connsiteY0" fmla="*/ 0 h 3502058"/>
              <a:gd name="connsiteX1" fmla="*/ 4218495 w 4218495"/>
              <a:gd name="connsiteY1" fmla="*/ 0 h 3502058"/>
              <a:gd name="connsiteX2" fmla="*/ 4218495 w 4218495"/>
              <a:gd name="connsiteY2" fmla="*/ 3502058 h 3502058"/>
              <a:gd name="connsiteX3" fmla="*/ 0 w 4218495"/>
              <a:gd name="connsiteY3" fmla="*/ 3502058 h 3502058"/>
            </a:gdLst>
            <a:ahLst/>
            <a:cxnLst>
              <a:cxn ang="0">
                <a:pos x="connsiteX0" y="connsiteY0"/>
              </a:cxn>
              <a:cxn ang="0">
                <a:pos x="connsiteX1" y="connsiteY1"/>
              </a:cxn>
              <a:cxn ang="0">
                <a:pos x="connsiteX2" y="connsiteY2"/>
              </a:cxn>
              <a:cxn ang="0">
                <a:pos x="connsiteX3" y="connsiteY3"/>
              </a:cxn>
            </a:cxnLst>
            <a:rect l="l" t="t" r="r" b="b"/>
            <a:pathLst>
              <a:path w="4218495" h="3502058">
                <a:moveTo>
                  <a:pt x="0" y="0"/>
                </a:moveTo>
                <a:lnTo>
                  <a:pt x="4218495" y="0"/>
                </a:lnTo>
                <a:lnTo>
                  <a:pt x="4218495" y="3502058"/>
                </a:lnTo>
                <a:lnTo>
                  <a:pt x="0" y="3502058"/>
                </a:lnTo>
                <a:close/>
              </a:path>
            </a:pathLst>
          </a:custGeom>
          <a:ln>
            <a:solidFill>
              <a:srgbClr val="06AEF0"/>
            </a:solidFill>
          </a:ln>
        </p:spPr>
      </p:pic>
    </p:spTree>
    <p:extLst>
      <p:ext uri="{BB962C8B-B14F-4D97-AF65-F5344CB8AC3E}">
        <p14:creationId xmlns:p14="http://schemas.microsoft.com/office/powerpoint/2010/main" val="240265648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94E89656-170A-4206-A698-2C109E6C1148}"/>
              </a:ext>
            </a:extLst>
          </p:cNvPr>
          <p:cNvGrpSpPr/>
          <p:nvPr/>
        </p:nvGrpSpPr>
        <p:grpSpPr>
          <a:xfrm>
            <a:off x="0" y="0"/>
            <a:ext cx="3919562" cy="1258861"/>
            <a:chOff x="0" y="0"/>
            <a:chExt cx="3919562" cy="1258861"/>
          </a:xfrm>
        </p:grpSpPr>
        <p:pic>
          <p:nvPicPr>
            <p:cNvPr id="114" name="图片 113">
              <a:extLst>
                <a:ext uri="{FF2B5EF4-FFF2-40B4-BE49-F238E27FC236}">
                  <a16:creationId xmlns:a16="http://schemas.microsoft.com/office/drawing/2014/main" id="{C07EADA1-2A03-4A5E-AB44-2FF1FC5EE00B}"/>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37" name="图片 36" descr="男人和女人在接吻&#10;&#10;描述已自动生成">
              <a:extLst>
                <a:ext uri="{FF2B5EF4-FFF2-40B4-BE49-F238E27FC236}">
                  <a16:creationId xmlns:a16="http://schemas.microsoft.com/office/drawing/2014/main" id="{0F439310-20BF-44B4-84CF-A6528F9D45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a:extLst>
                <a:ext uri="{FF2B5EF4-FFF2-40B4-BE49-F238E27FC236}">
                  <a16:creationId xmlns:a16="http://schemas.microsoft.com/office/drawing/2014/main" id="{DDB3A1EA-EB06-4B23-95DB-23CDF17849B4}"/>
                </a:ext>
              </a:extLst>
            </p:cNvPr>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a:extLst>
                <a:ext uri="{FF2B5EF4-FFF2-40B4-BE49-F238E27FC236}">
                  <a16:creationId xmlns:a16="http://schemas.microsoft.com/office/drawing/2014/main" id="{A7CD03DC-D306-4914-B5FB-72EAD9A16E60}"/>
                </a:ext>
              </a:extLst>
            </p:cNvPr>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a:extLst>
                <a:ext uri="{FF2B5EF4-FFF2-40B4-BE49-F238E27FC236}">
                  <a16:creationId xmlns:a16="http://schemas.microsoft.com/office/drawing/2014/main" id="{6EAD7B22-8FF2-42CD-88E1-14305C37E476}"/>
                </a:ext>
              </a:extLst>
            </p:cNvPr>
            <p:cNvSpPr txBox="1"/>
            <p:nvPr/>
          </p:nvSpPr>
          <p:spPr>
            <a:xfrm>
              <a:off x="700249" y="406214"/>
              <a:ext cx="675346" cy="461665"/>
            </a:xfrm>
            <a:prstGeom prst="rect">
              <a:avLst/>
            </a:prstGeom>
            <a:noFill/>
          </p:spPr>
          <p:txBody>
            <a:bodyPr wrap="square" rtlCol="0">
              <a:spAutoFit/>
            </a:bodyPr>
            <a:lstStyle/>
            <a:p>
              <a:pPr algn="ctr"/>
              <a:r>
                <a:rPr lang="en-US" altLang="zh-CN" sz="2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5C3CFF73-CE45-41B3-9544-91B96A82C55B}"/>
                </a:ext>
              </a:extLst>
            </p:cNvPr>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毕业答辩</a:t>
              </a:r>
            </a:p>
          </p:txBody>
        </p:sp>
        <p:sp>
          <p:nvSpPr>
            <p:cNvPr id="52" name="文本框 51">
              <a:extLst>
                <a:ext uri="{FF2B5EF4-FFF2-40B4-BE49-F238E27FC236}">
                  <a16:creationId xmlns:a16="http://schemas.microsoft.com/office/drawing/2014/main" id="{FF27EA76-6479-452C-A753-3C349C7AD789}"/>
                </a:ext>
              </a:extLst>
            </p:cNvPr>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GRADUATION DEFENSE</a:t>
              </a:r>
            </a:p>
          </p:txBody>
        </p:sp>
      </p:grpSp>
      <p:sp>
        <p:nvSpPr>
          <p:cNvPr id="70" name="图文框 69">
            <a:extLst>
              <a:ext uri="{FF2B5EF4-FFF2-40B4-BE49-F238E27FC236}">
                <a16:creationId xmlns:a16="http://schemas.microsoft.com/office/drawing/2014/main" id="{8C9F5A43-4227-41E0-AE8A-F63848611A58}"/>
              </a:ext>
            </a:extLst>
          </p:cNvPr>
          <p:cNvSpPr/>
          <p:nvPr/>
        </p:nvSpPr>
        <p:spPr>
          <a:xfrm>
            <a:off x="901702" y="2337393"/>
            <a:ext cx="10388598" cy="1876744"/>
          </a:xfrm>
          <a:prstGeom prst="frame">
            <a:avLst>
              <a:gd name="adj1" fmla="val 4056"/>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4" name="矩形 73">
            <a:extLst>
              <a:ext uri="{FF2B5EF4-FFF2-40B4-BE49-F238E27FC236}">
                <a16:creationId xmlns:a16="http://schemas.microsoft.com/office/drawing/2014/main" id="{3316B7C9-F6DC-41A2-9FAB-80E2DA4FD963}"/>
              </a:ext>
            </a:extLst>
          </p:cNvPr>
          <p:cNvSpPr/>
          <p:nvPr/>
        </p:nvSpPr>
        <p:spPr>
          <a:xfrm>
            <a:off x="1090221" y="2522534"/>
            <a:ext cx="10011560" cy="1506463"/>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18" name="组合 17">
            <a:extLst>
              <a:ext uri="{FF2B5EF4-FFF2-40B4-BE49-F238E27FC236}">
                <a16:creationId xmlns:a16="http://schemas.microsoft.com/office/drawing/2014/main" id="{864BD477-635F-4C8F-9B5E-F0F14B3DFB07}"/>
              </a:ext>
            </a:extLst>
          </p:cNvPr>
          <p:cNvGrpSpPr/>
          <p:nvPr/>
        </p:nvGrpSpPr>
        <p:grpSpPr>
          <a:xfrm>
            <a:off x="8570946" y="1941568"/>
            <a:ext cx="2328985" cy="4477408"/>
            <a:chOff x="8570946" y="1941568"/>
            <a:chExt cx="2328985" cy="4477408"/>
          </a:xfrm>
        </p:grpSpPr>
        <p:sp>
          <p:nvSpPr>
            <p:cNvPr id="89" name="矩形 88">
              <a:extLst>
                <a:ext uri="{FF2B5EF4-FFF2-40B4-BE49-F238E27FC236}">
                  <a16:creationId xmlns:a16="http://schemas.microsoft.com/office/drawing/2014/main" id="{EFA9800F-F913-4A37-A522-1056F5F56DD1}"/>
                </a:ext>
              </a:extLst>
            </p:cNvPr>
            <p:cNvSpPr/>
            <p:nvPr/>
          </p:nvSpPr>
          <p:spPr>
            <a:xfrm>
              <a:off x="8570946" y="4828417"/>
              <a:ext cx="2328985"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solidFill>
                    <a:srgbClr val="000000">
                      <a:lumMod val="75000"/>
                      <a:lumOff val="25000"/>
                    </a:srgbClr>
                  </a:solidFill>
                  <a:latin typeface="思源黑体 CN Bold" panose="020B0800000000000000" pitchFamily="34" charset="-122"/>
                  <a:ea typeface="思源黑体 CN Bold" panose="020B0800000000000000" pitchFamily="34" charset="-122"/>
                </a:rPr>
                <a:t>标题文字添加</a:t>
              </a:r>
            </a:p>
          </p:txBody>
        </p:sp>
        <p:sp>
          <p:nvSpPr>
            <p:cNvPr id="90" name="文本框 89">
              <a:extLst>
                <a:ext uri="{FF2B5EF4-FFF2-40B4-BE49-F238E27FC236}">
                  <a16:creationId xmlns:a16="http://schemas.microsoft.com/office/drawing/2014/main" id="{E5E88AE0-8CE4-4251-9D78-2EE017E5B4A3}"/>
                </a:ext>
              </a:extLst>
            </p:cNvPr>
            <p:cNvSpPr txBox="1"/>
            <p:nvPr/>
          </p:nvSpPr>
          <p:spPr>
            <a:xfrm>
              <a:off x="8655659" y="5247373"/>
              <a:ext cx="2159558" cy="1171603"/>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pic>
          <p:nvPicPr>
            <p:cNvPr id="113" name="图片 112" descr="图片包含 室内, 建筑, 长凳, 木&#10;&#10;描述已自动生成">
              <a:extLst>
                <a:ext uri="{FF2B5EF4-FFF2-40B4-BE49-F238E27FC236}">
                  <a16:creationId xmlns:a16="http://schemas.microsoft.com/office/drawing/2014/main" id="{814E0869-3B72-48AD-8B68-C5CE1A0E45F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655661" y="1941568"/>
              <a:ext cx="2159558" cy="2668397"/>
            </a:xfrm>
            <a:custGeom>
              <a:avLst/>
              <a:gdLst>
                <a:gd name="connsiteX0" fmla="*/ 0 w 2159558"/>
                <a:gd name="connsiteY0" fmla="*/ 0 h 2668397"/>
                <a:gd name="connsiteX1" fmla="*/ 2159558 w 2159558"/>
                <a:gd name="connsiteY1" fmla="*/ 0 h 2668397"/>
                <a:gd name="connsiteX2" fmla="*/ 2159558 w 2159558"/>
                <a:gd name="connsiteY2" fmla="*/ 2668397 h 2668397"/>
                <a:gd name="connsiteX3" fmla="*/ 0 w 2159558"/>
                <a:gd name="connsiteY3" fmla="*/ 2668397 h 2668397"/>
              </a:gdLst>
              <a:ahLst/>
              <a:cxnLst>
                <a:cxn ang="0">
                  <a:pos x="connsiteX0" y="connsiteY0"/>
                </a:cxn>
                <a:cxn ang="0">
                  <a:pos x="connsiteX1" y="connsiteY1"/>
                </a:cxn>
                <a:cxn ang="0">
                  <a:pos x="connsiteX2" y="connsiteY2"/>
                </a:cxn>
                <a:cxn ang="0">
                  <a:pos x="connsiteX3" y="connsiteY3"/>
                </a:cxn>
              </a:cxnLst>
              <a:rect l="l" t="t" r="r" b="b"/>
              <a:pathLst>
                <a:path w="2159558" h="2668397">
                  <a:moveTo>
                    <a:pt x="0" y="0"/>
                  </a:moveTo>
                  <a:lnTo>
                    <a:pt x="2159558" y="0"/>
                  </a:lnTo>
                  <a:lnTo>
                    <a:pt x="2159558" y="2668397"/>
                  </a:lnTo>
                  <a:lnTo>
                    <a:pt x="0" y="2668397"/>
                  </a:lnTo>
                  <a:close/>
                </a:path>
              </a:pathLst>
            </a:custGeom>
            <a:ln>
              <a:solidFill>
                <a:schemeClr val="accent2"/>
              </a:solidFill>
            </a:ln>
          </p:spPr>
        </p:pic>
      </p:grpSp>
      <p:grpSp>
        <p:nvGrpSpPr>
          <p:cNvPr id="17" name="组合 16">
            <a:extLst>
              <a:ext uri="{FF2B5EF4-FFF2-40B4-BE49-F238E27FC236}">
                <a16:creationId xmlns:a16="http://schemas.microsoft.com/office/drawing/2014/main" id="{A256D074-73A4-42BE-8834-D55D2FE38489}"/>
              </a:ext>
            </a:extLst>
          </p:cNvPr>
          <p:cNvGrpSpPr/>
          <p:nvPr/>
        </p:nvGrpSpPr>
        <p:grpSpPr>
          <a:xfrm>
            <a:off x="6144654" y="1941569"/>
            <a:ext cx="2328985" cy="4477407"/>
            <a:chOff x="6144654" y="1941569"/>
            <a:chExt cx="2328985" cy="4477407"/>
          </a:xfrm>
        </p:grpSpPr>
        <p:sp>
          <p:nvSpPr>
            <p:cNvPr id="85" name="矩形 84">
              <a:extLst>
                <a:ext uri="{FF2B5EF4-FFF2-40B4-BE49-F238E27FC236}">
                  <a16:creationId xmlns:a16="http://schemas.microsoft.com/office/drawing/2014/main" id="{320FC618-1662-4486-9D6A-B86019CCC364}"/>
                </a:ext>
              </a:extLst>
            </p:cNvPr>
            <p:cNvSpPr/>
            <p:nvPr/>
          </p:nvSpPr>
          <p:spPr>
            <a:xfrm>
              <a:off x="6144654" y="4828417"/>
              <a:ext cx="2328985"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rPr>
                <a:t>标题文字添加</a:t>
              </a:r>
            </a:p>
          </p:txBody>
        </p:sp>
        <p:sp>
          <p:nvSpPr>
            <p:cNvPr id="86" name="文本框 85">
              <a:extLst>
                <a:ext uri="{FF2B5EF4-FFF2-40B4-BE49-F238E27FC236}">
                  <a16:creationId xmlns:a16="http://schemas.microsoft.com/office/drawing/2014/main" id="{9E5E28E1-0736-44C6-8B81-1194D2AE8B53}"/>
                </a:ext>
              </a:extLst>
            </p:cNvPr>
            <p:cNvSpPr txBox="1"/>
            <p:nvPr/>
          </p:nvSpPr>
          <p:spPr>
            <a:xfrm>
              <a:off x="6229366" y="5247373"/>
              <a:ext cx="2159558" cy="1171603"/>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pic>
          <p:nvPicPr>
            <p:cNvPr id="112" name="图片 111" descr="人站在一起&#10;&#10;低可信度描述已自动生成">
              <a:extLst>
                <a:ext uri="{FF2B5EF4-FFF2-40B4-BE49-F238E27FC236}">
                  <a16:creationId xmlns:a16="http://schemas.microsoft.com/office/drawing/2014/main" id="{FC744C86-70C3-4012-B892-1A20A006B6E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229368" y="1941569"/>
              <a:ext cx="2159558" cy="2668397"/>
            </a:xfrm>
            <a:custGeom>
              <a:avLst/>
              <a:gdLst>
                <a:gd name="connsiteX0" fmla="*/ 0 w 2159558"/>
                <a:gd name="connsiteY0" fmla="*/ 0 h 2668397"/>
                <a:gd name="connsiteX1" fmla="*/ 2159558 w 2159558"/>
                <a:gd name="connsiteY1" fmla="*/ 0 h 2668397"/>
                <a:gd name="connsiteX2" fmla="*/ 2159558 w 2159558"/>
                <a:gd name="connsiteY2" fmla="*/ 2668397 h 2668397"/>
                <a:gd name="connsiteX3" fmla="*/ 0 w 2159558"/>
                <a:gd name="connsiteY3" fmla="*/ 2668397 h 2668397"/>
              </a:gdLst>
              <a:ahLst/>
              <a:cxnLst>
                <a:cxn ang="0">
                  <a:pos x="connsiteX0" y="connsiteY0"/>
                </a:cxn>
                <a:cxn ang="0">
                  <a:pos x="connsiteX1" y="connsiteY1"/>
                </a:cxn>
                <a:cxn ang="0">
                  <a:pos x="connsiteX2" y="connsiteY2"/>
                </a:cxn>
                <a:cxn ang="0">
                  <a:pos x="connsiteX3" y="connsiteY3"/>
                </a:cxn>
              </a:cxnLst>
              <a:rect l="l" t="t" r="r" b="b"/>
              <a:pathLst>
                <a:path w="2159558" h="2668397">
                  <a:moveTo>
                    <a:pt x="0" y="0"/>
                  </a:moveTo>
                  <a:lnTo>
                    <a:pt x="2159558" y="0"/>
                  </a:lnTo>
                  <a:lnTo>
                    <a:pt x="2159558" y="2668397"/>
                  </a:lnTo>
                  <a:lnTo>
                    <a:pt x="0" y="2668397"/>
                  </a:lnTo>
                  <a:close/>
                </a:path>
              </a:pathLst>
            </a:custGeom>
            <a:ln>
              <a:solidFill>
                <a:schemeClr val="accent2"/>
              </a:solidFill>
            </a:ln>
          </p:spPr>
        </p:pic>
      </p:grpSp>
      <p:grpSp>
        <p:nvGrpSpPr>
          <p:cNvPr id="15" name="组合 14">
            <a:extLst>
              <a:ext uri="{FF2B5EF4-FFF2-40B4-BE49-F238E27FC236}">
                <a16:creationId xmlns:a16="http://schemas.microsoft.com/office/drawing/2014/main" id="{C228B638-E440-4153-85B5-94790D748699}"/>
              </a:ext>
            </a:extLst>
          </p:cNvPr>
          <p:cNvGrpSpPr/>
          <p:nvPr/>
        </p:nvGrpSpPr>
        <p:grpSpPr>
          <a:xfrm>
            <a:off x="1292068" y="1941568"/>
            <a:ext cx="2328985" cy="4477408"/>
            <a:chOff x="1292068" y="1941568"/>
            <a:chExt cx="2328985" cy="4477408"/>
          </a:xfrm>
        </p:grpSpPr>
        <p:sp>
          <p:nvSpPr>
            <p:cNvPr id="77" name="矩形 76">
              <a:extLst>
                <a:ext uri="{FF2B5EF4-FFF2-40B4-BE49-F238E27FC236}">
                  <a16:creationId xmlns:a16="http://schemas.microsoft.com/office/drawing/2014/main" id="{B2589464-9831-4D03-A660-C7F562FB9887}"/>
                </a:ext>
              </a:extLst>
            </p:cNvPr>
            <p:cNvSpPr/>
            <p:nvPr/>
          </p:nvSpPr>
          <p:spPr>
            <a:xfrm>
              <a:off x="1292068" y="4828417"/>
              <a:ext cx="2328985"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rPr>
                <a:t>标题文字添加</a:t>
              </a:r>
            </a:p>
          </p:txBody>
        </p:sp>
        <p:sp>
          <p:nvSpPr>
            <p:cNvPr id="78" name="文本框 77">
              <a:extLst>
                <a:ext uri="{FF2B5EF4-FFF2-40B4-BE49-F238E27FC236}">
                  <a16:creationId xmlns:a16="http://schemas.microsoft.com/office/drawing/2014/main" id="{B2171AEE-8963-4DA0-A0B5-B6A0A2AFA9DE}"/>
                </a:ext>
              </a:extLst>
            </p:cNvPr>
            <p:cNvSpPr txBox="1"/>
            <p:nvPr/>
          </p:nvSpPr>
          <p:spPr>
            <a:xfrm>
              <a:off x="1376781" y="5247373"/>
              <a:ext cx="2159558" cy="1171603"/>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pic>
          <p:nvPicPr>
            <p:cNvPr id="109" name="图片 108" descr="一群人正在聊天&#10;&#10;描述已自动生成">
              <a:extLst>
                <a:ext uri="{FF2B5EF4-FFF2-40B4-BE49-F238E27FC236}">
                  <a16:creationId xmlns:a16="http://schemas.microsoft.com/office/drawing/2014/main" id="{CB977D41-BD4D-433E-8678-0DEE7DB5FD8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376781" y="1941568"/>
              <a:ext cx="2159558" cy="2668397"/>
            </a:xfrm>
            <a:custGeom>
              <a:avLst/>
              <a:gdLst>
                <a:gd name="connsiteX0" fmla="*/ 0 w 2159558"/>
                <a:gd name="connsiteY0" fmla="*/ 0 h 2668397"/>
                <a:gd name="connsiteX1" fmla="*/ 2159558 w 2159558"/>
                <a:gd name="connsiteY1" fmla="*/ 0 h 2668397"/>
                <a:gd name="connsiteX2" fmla="*/ 2159558 w 2159558"/>
                <a:gd name="connsiteY2" fmla="*/ 2668397 h 2668397"/>
                <a:gd name="connsiteX3" fmla="*/ 0 w 2159558"/>
                <a:gd name="connsiteY3" fmla="*/ 2668397 h 2668397"/>
              </a:gdLst>
              <a:ahLst/>
              <a:cxnLst>
                <a:cxn ang="0">
                  <a:pos x="connsiteX0" y="connsiteY0"/>
                </a:cxn>
                <a:cxn ang="0">
                  <a:pos x="connsiteX1" y="connsiteY1"/>
                </a:cxn>
                <a:cxn ang="0">
                  <a:pos x="connsiteX2" y="connsiteY2"/>
                </a:cxn>
                <a:cxn ang="0">
                  <a:pos x="connsiteX3" y="connsiteY3"/>
                </a:cxn>
              </a:cxnLst>
              <a:rect l="l" t="t" r="r" b="b"/>
              <a:pathLst>
                <a:path w="2159558" h="2668397">
                  <a:moveTo>
                    <a:pt x="0" y="0"/>
                  </a:moveTo>
                  <a:lnTo>
                    <a:pt x="2159558" y="0"/>
                  </a:lnTo>
                  <a:lnTo>
                    <a:pt x="2159558" y="2668397"/>
                  </a:lnTo>
                  <a:lnTo>
                    <a:pt x="0" y="2668397"/>
                  </a:lnTo>
                  <a:close/>
                </a:path>
              </a:pathLst>
            </a:custGeom>
            <a:ln>
              <a:solidFill>
                <a:schemeClr val="accent2"/>
              </a:solidFill>
            </a:ln>
          </p:spPr>
        </p:pic>
      </p:grpSp>
      <p:grpSp>
        <p:nvGrpSpPr>
          <p:cNvPr id="16" name="组合 15">
            <a:extLst>
              <a:ext uri="{FF2B5EF4-FFF2-40B4-BE49-F238E27FC236}">
                <a16:creationId xmlns:a16="http://schemas.microsoft.com/office/drawing/2014/main" id="{EB82B6E3-5883-4E64-9184-E1635FAE7790}"/>
              </a:ext>
            </a:extLst>
          </p:cNvPr>
          <p:cNvGrpSpPr/>
          <p:nvPr/>
        </p:nvGrpSpPr>
        <p:grpSpPr>
          <a:xfrm>
            <a:off x="3718360" y="1941568"/>
            <a:ext cx="2328985" cy="4477408"/>
            <a:chOff x="3718360" y="1941568"/>
            <a:chExt cx="2328985" cy="4477408"/>
          </a:xfrm>
        </p:grpSpPr>
        <p:sp>
          <p:nvSpPr>
            <p:cNvPr id="81" name="矩形 80">
              <a:extLst>
                <a:ext uri="{FF2B5EF4-FFF2-40B4-BE49-F238E27FC236}">
                  <a16:creationId xmlns:a16="http://schemas.microsoft.com/office/drawing/2014/main" id="{48E011D6-0227-46BE-B798-73E4CB3A63E3}"/>
                </a:ext>
              </a:extLst>
            </p:cNvPr>
            <p:cNvSpPr/>
            <p:nvPr/>
          </p:nvSpPr>
          <p:spPr>
            <a:xfrm>
              <a:off x="3718360" y="4828417"/>
              <a:ext cx="2328985"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solidFill>
                    <a:srgbClr val="000000">
                      <a:lumMod val="75000"/>
                      <a:lumOff val="25000"/>
                    </a:srgbClr>
                  </a:solidFill>
                  <a:latin typeface="思源黑体 CN Bold" panose="020B0800000000000000" pitchFamily="34" charset="-122"/>
                  <a:ea typeface="思源黑体 CN Bold" panose="020B0800000000000000" pitchFamily="34" charset="-122"/>
                </a:rPr>
                <a:t>标题文字添加</a:t>
              </a:r>
            </a:p>
          </p:txBody>
        </p:sp>
        <p:sp>
          <p:nvSpPr>
            <p:cNvPr id="82" name="文本框 81">
              <a:extLst>
                <a:ext uri="{FF2B5EF4-FFF2-40B4-BE49-F238E27FC236}">
                  <a16:creationId xmlns:a16="http://schemas.microsoft.com/office/drawing/2014/main" id="{9C7462BA-B83D-45B4-A1B4-31815FBD1743}"/>
                </a:ext>
              </a:extLst>
            </p:cNvPr>
            <p:cNvSpPr txBox="1"/>
            <p:nvPr/>
          </p:nvSpPr>
          <p:spPr>
            <a:xfrm>
              <a:off x="3803073" y="5247373"/>
              <a:ext cx="2159558" cy="1171603"/>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pic>
          <p:nvPicPr>
            <p:cNvPr id="110" name="图片 109" descr="男人和女人在接吻&#10;&#10;描述已自动生成">
              <a:extLst>
                <a:ext uri="{FF2B5EF4-FFF2-40B4-BE49-F238E27FC236}">
                  <a16:creationId xmlns:a16="http://schemas.microsoft.com/office/drawing/2014/main" id="{E1D3B461-65A9-418A-87A9-6AB906E3D00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803075" y="1941568"/>
              <a:ext cx="2159558" cy="2668397"/>
            </a:xfrm>
            <a:custGeom>
              <a:avLst/>
              <a:gdLst>
                <a:gd name="connsiteX0" fmla="*/ 0 w 2159558"/>
                <a:gd name="connsiteY0" fmla="*/ 0 h 2668397"/>
                <a:gd name="connsiteX1" fmla="*/ 2159558 w 2159558"/>
                <a:gd name="connsiteY1" fmla="*/ 0 h 2668397"/>
                <a:gd name="connsiteX2" fmla="*/ 2159558 w 2159558"/>
                <a:gd name="connsiteY2" fmla="*/ 2668397 h 2668397"/>
                <a:gd name="connsiteX3" fmla="*/ 0 w 2159558"/>
                <a:gd name="connsiteY3" fmla="*/ 2668397 h 2668397"/>
              </a:gdLst>
              <a:ahLst/>
              <a:cxnLst>
                <a:cxn ang="0">
                  <a:pos x="connsiteX0" y="connsiteY0"/>
                </a:cxn>
                <a:cxn ang="0">
                  <a:pos x="connsiteX1" y="connsiteY1"/>
                </a:cxn>
                <a:cxn ang="0">
                  <a:pos x="connsiteX2" y="connsiteY2"/>
                </a:cxn>
                <a:cxn ang="0">
                  <a:pos x="connsiteX3" y="connsiteY3"/>
                </a:cxn>
              </a:cxnLst>
              <a:rect l="l" t="t" r="r" b="b"/>
              <a:pathLst>
                <a:path w="2159558" h="2668397">
                  <a:moveTo>
                    <a:pt x="0" y="0"/>
                  </a:moveTo>
                  <a:lnTo>
                    <a:pt x="2159558" y="0"/>
                  </a:lnTo>
                  <a:lnTo>
                    <a:pt x="2159558" y="2668397"/>
                  </a:lnTo>
                  <a:lnTo>
                    <a:pt x="0" y="2668397"/>
                  </a:lnTo>
                  <a:close/>
                </a:path>
              </a:pathLst>
            </a:custGeom>
            <a:ln>
              <a:solidFill>
                <a:schemeClr val="accent2"/>
              </a:solidFill>
            </a:ln>
          </p:spPr>
        </p:pic>
      </p:grpSp>
    </p:spTree>
    <p:extLst>
      <p:ext uri="{BB962C8B-B14F-4D97-AF65-F5344CB8AC3E}">
        <p14:creationId xmlns:p14="http://schemas.microsoft.com/office/powerpoint/2010/main" val="105087817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ppt_x</p:attrName>
                                        </p:attrNameLst>
                                      </p:cBhvr>
                                      <p:tavLst>
                                        <p:tav tm="0">
                                          <p:val>
                                            <p:strVal val="#ppt_x"/>
                                          </p:val>
                                        </p:tav>
                                        <p:tav tm="100000">
                                          <p:val>
                                            <p:strVal val="#ppt_x"/>
                                          </p:val>
                                        </p:tav>
                                      </p:tavLst>
                                    </p:anim>
                                    <p:anim calcmode="lin" valueType="num">
                                      <p:cBhvr>
                                        <p:cTn id="21" dur="5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anim calcmode="lin" valueType="num">
                                      <p:cBhvr>
                                        <p:cTn id="26" dur="500" fill="hold"/>
                                        <p:tgtEl>
                                          <p:spTgt spid="18"/>
                                        </p:tgtEl>
                                        <p:attrNameLst>
                                          <p:attrName>ppt_x</p:attrName>
                                        </p:attrNameLst>
                                      </p:cBhvr>
                                      <p:tavLst>
                                        <p:tav tm="0">
                                          <p:val>
                                            <p:strVal val="#ppt_x"/>
                                          </p:val>
                                        </p:tav>
                                        <p:tav tm="100000">
                                          <p:val>
                                            <p:strVal val="#ppt_x"/>
                                          </p:val>
                                        </p:tav>
                                      </p:tavLst>
                                    </p:anim>
                                    <p:anim calcmode="lin" valueType="num">
                                      <p:cBhvr>
                                        <p:cTn id="2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B2259AC4-90B7-45CA-BADB-E26AEC6DF9A4}"/>
              </a:ext>
            </a:extLst>
          </p:cNvPr>
          <p:cNvGrpSpPr/>
          <p:nvPr/>
        </p:nvGrpSpPr>
        <p:grpSpPr>
          <a:xfrm>
            <a:off x="0" y="0"/>
            <a:ext cx="3919562" cy="1258861"/>
            <a:chOff x="0" y="0"/>
            <a:chExt cx="3919562" cy="1258861"/>
          </a:xfrm>
        </p:grpSpPr>
        <p:pic>
          <p:nvPicPr>
            <p:cNvPr id="44" name="图片 43">
              <a:extLst>
                <a:ext uri="{FF2B5EF4-FFF2-40B4-BE49-F238E27FC236}">
                  <a16:creationId xmlns:a16="http://schemas.microsoft.com/office/drawing/2014/main" id="{0DB2028B-1CCC-478E-A35B-940D11BCE104}"/>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37" name="图片 36" descr="男人和女人在接吻&#10;&#10;描述已自动生成">
              <a:extLst>
                <a:ext uri="{FF2B5EF4-FFF2-40B4-BE49-F238E27FC236}">
                  <a16:creationId xmlns:a16="http://schemas.microsoft.com/office/drawing/2014/main" id="{0F439310-20BF-44B4-84CF-A6528F9D45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a:extLst>
                <a:ext uri="{FF2B5EF4-FFF2-40B4-BE49-F238E27FC236}">
                  <a16:creationId xmlns:a16="http://schemas.microsoft.com/office/drawing/2014/main" id="{DDB3A1EA-EB06-4B23-95DB-23CDF17849B4}"/>
                </a:ext>
              </a:extLst>
            </p:cNvPr>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a:extLst>
                <a:ext uri="{FF2B5EF4-FFF2-40B4-BE49-F238E27FC236}">
                  <a16:creationId xmlns:a16="http://schemas.microsoft.com/office/drawing/2014/main" id="{A7CD03DC-D306-4914-B5FB-72EAD9A16E60}"/>
                </a:ext>
              </a:extLst>
            </p:cNvPr>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a:extLst>
                <a:ext uri="{FF2B5EF4-FFF2-40B4-BE49-F238E27FC236}">
                  <a16:creationId xmlns:a16="http://schemas.microsoft.com/office/drawing/2014/main" id="{6EAD7B22-8FF2-42CD-88E1-14305C37E476}"/>
                </a:ext>
              </a:extLst>
            </p:cNvPr>
            <p:cNvSpPr txBox="1"/>
            <p:nvPr/>
          </p:nvSpPr>
          <p:spPr>
            <a:xfrm>
              <a:off x="700249" y="406214"/>
              <a:ext cx="675346" cy="461665"/>
            </a:xfrm>
            <a:prstGeom prst="rect">
              <a:avLst/>
            </a:prstGeom>
            <a:noFill/>
          </p:spPr>
          <p:txBody>
            <a:bodyPr wrap="square" rtlCol="0">
              <a:spAutoFit/>
            </a:bodyPr>
            <a:lstStyle/>
            <a:p>
              <a:pPr algn="ctr"/>
              <a:r>
                <a:rPr lang="en-US" altLang="zh-CN" sz="2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5C3CFF73-CE45-41B3-9544-91B96A82C55B}"/>
                </a:ext>
              </a:extLst>
            </p:cNvPr>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毕业答辩</a:t>
              </a:r>
            </a:p>
          </p:txBody>
        </p:sp>
        <p:sp>
          <p:nvSpPr>
            <p:cNvPr id="52" name="文本框 51">
              <a:extLst>
                <a:ext uri="{FF2B5EF4-FFF2-40B4-BE49-F238E27FC236}">
                  <a16:creationId xmlns:a16="http://schemas.microsoft.com/office/drawing/2014/main" id="{FF27EA76-6479-452C-A753-3C349C7AD789}"/>
                </a:ext>
              </a:extLst>
            </p:cNvPr>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GRADUATION DEFENSE</a:t>
              </a:r>
            </a:p>
          </p:txBody>
        </p:sp>
      </p:grpSp>
      <p:grpSp>
        <p:nvGrpSpPr>
          <p:cNvPr id="3" name="组合 2">
            <a:extLst>
              <a:ext uri="{FF2B5EF4-FFF2-40B4-BE49-F238E27FC236}">
                <a16:creationId xmlns:a16="http://schemas.microsoft.com/office/drawing/2014/main" id="{C2EC5FD6-0691-4FD8-9090-547A9F196F1C}"/>
              </a:ext>
            </a:extLst>
          </p:cNvPr>
          <p:cNvGrpSpPr/>
          <p:nvPr/>
        </p:nvGrpSpPr>
        <p:grpSpPr>
          <a:xfrm>
            <a:off x="1415373" y="4575399"/>
            <a:ext cx="2501951" cy="1801531"/>
            <a:chOff x="1415373" y="4575399"/>
            <a:chExt cx="2501951" cy="1801531"/>
          </a:xfrm>
        </p:grpSpPr>
        <p:sp>
          <p:nvSpPr>
            <p:cNvPr id="10" name="矩形 9">
              <a:extLst>
                <a:ext uri="{FF2B5EF4-FFF2-40B4-BE49-F238E27FC236}">
                  <a16:creationId xmlns:a16="http://schemas.microsoft.com/office/drawing/2014/main" id="{C0FDC809-1667-4E8E-BA74-BB0E31A7AD42}"/>
                </a:ext>
              </a:extLst>
            </p:cNvPr>
            <p:cNvSpPr/>
            <p:nvPr/>
          </p:nvSpPr>
          <p:spPr>
            <a:xfrm>
              <a:off x="1415373" y="4575399"/>
              <a:ext cx="2501951" cy="461665"/>
            </a:xfrm>
            <a:prstGeom prst="rect">
              <a:avLst/>
            </a:prstGeom>
          </p:spPr>
          <p:txBody>
            <a:bodyPr wrap="square">
              <a:spAutoFit/>
              <a:scene3d>
                <a:camera prst="orthographicFront"/>
                <a:lightRig rig="threePt" dir="t"/>
              </a:scene3d>
              <a:sp3d contourW="12700"/>
            </a:bodyPr>
            <a:lstStyle/>
            <a:p>
              <a:pPr algn="ctr" defTabSz="457200"/>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11" name="文本框 10">
              <a:extLst>
                <a:ext uri="{FF2B5EF4-FFF2-40B4-BE49-F238E27FC236}">
                  <a16:creationId xmlns:a16="http://schemas.microsoft.com/office/drawing/2014/main" id="{B826723F-AD20-41ED-94BB-D1EF560D5DEC}"/>
                </a:ext>
              </a:extLst>
            </p:cNvPr>
            <p:cNvSpPr txBox="1"/>
            <p:nvPr/>
          </p:nvSpPr>
          <p:spPr>
            <a:xfrm>
              <a:off x="1506377" y="5025470"/>
              <a:ext cx="2319941" cy="1351460"/>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grpSp>
      <p:grpSp>
        <p:nvGrpSpPr>
          <p:cNvPr id="4" name="组合 3">
            <a:extLst>
              <a:ext uri="{FF2B5EF4-FFF2-40B4-BE49-F238E27FC236}">
                <a16:creationId xmlns:a16="http://schemas.microsoft.com/office/drawing/2014/main" id="{BB595B69-1B79-40C6-9B15-CD5938D1EE0F}"/>
              </a:ext>
            </a:extLst>
          </p:cNvPr>
          <p:cNvGrpSpPr/>
          <p:nvPr/>
        </p:nvGrpSpPr>
        <p:grpSpPr>
          <a:xfrm>
            <a:off x="4845025" y="4575399"/>
            <a:ext cx="2501951" cy="1801531"/>
            <a:chOff x="4845025" y="4575399"/>
            <a:chExt cx="2501951" cy="1801531"/>
          </a:xfrm>
        </p:grpSpPr>
        <p:sp>
          <p:nvSpPr>
            <p:cNvPr id="13" name="矩形 12">
              <a:extLst>
                <a:ext uri="{FF2B5EF4-FFF2-40B4-BE49-F238E27FC236}">
                  <a16:creationId xmlns:a16="http://schemas.microsoft.com/office/drawing/2014/main" id="{1B806953-9FA7-4358-AF51-4B91C48711D5}"/>
                </a:ext>
              </a:extLst>
            </p:cNvPr>
            <p:cNvSpPr/>
            <p:nvPr/>
          </p:nvSpPr>
          <p:spPr>
            <a:xfrm>
              <a:off x="4845025" y="4575399"/>
              <a:ext cx="2501951" cy="461665"/>
            </a:xfrm>
            <a:prstGeom prst="rect">
              <a:avLst/>
            </a:prstGeom>
          </p:spPr>
          <p:txBody>
            <a:bodyPr wrap="square">
              <a:spAutoFit/>
              <a:scene3d>
                <a:camera prst="orthographicFront"/>
                <a:lightRig rig="threePt" dir="t"/>
              </a:scene3d>
              <a:sp3d contourW="12700"/>
            </a:bodyPr>
            <a:lstStyle/>
            <a:p>
              <a:pPr algn="ctr" defTabSz="457200"/>
              <a:r>
                <a:rPr lang="zh-CN" altLang="en-US" sz="2400" dirty="0">
                  <a:gradFill>
                    <a:gsLst>
                      <a:gs pos="0">
                        <a:schemeClr val="accent2"/>
                      </a:gs>
                      <a:gs pos="100000">
                        <a:schemeClr val="accent1"/>
                      </a:gs>
                    </a:gsLst>
                    <a:lin ang="2700000" scaled="0"/>
                  </a:gradFill>
                  <a:latin typeface="思源黑体 CN Bold" panose="020B0800000000000000" pitchFamily="34" charset="-122"/>
                  <a:ea typeface="思源黑体 CN Bold" panose="020B0800000000000000" pitchFamily="34" charset="-122"/>
                </a:rPr>
                <a:t>标题文字添加</a:t>
              </a:r>
            </a:p>
          </p:txBody>
        </p:sp>
        <p:sp>
          <p:nvSpPr>
            <p:cNvPr id="14" name="文本框 13">
              <a:extLst>
                <a:ext uri="{FF2B5EF4-FFF2-40B4-BE49-F238E27FC236}">
                  <a16:creationId xmlns:a16="http://schemas.microsoft.com/office/drawing/2014/main" id="{F7091F0D-7C11-4793-AE38-F8B555503543}"/>
                </a:ext>
              </a:extLst>
            </p:cNvPr>
            <p:cNvSpPr txBox="1"/>
            <p:nvPr/>
          </p:nvSpPr>
          <p:spPr>
            <a:xfrm>
              <a:off x="4936029" y="5025470"/>
              <a:ext cx="2319941" cy="1351460"/>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grpSp>
      <p:grpSp>
        <p:nvGrpSpPr>
          <p:cNvPr id="5" name="组合 4">
            <a:extLst>
              <a:ext uri="{FF2B5EF4-FFF2-40B4-BE49-F238E27FC236}">
                <a16:creationId xmlns:a16="http://schemas.microsoft.com/office/drawing/2014/main" id="{0FAE476B-ED81-49B1-AD31-BE92B4300920}"/>
              </a:ext>
            </a:extLst>
          </p:cNvPr>
          <p:cNvGrpSpPr/>
          <p:nvPr/>
        </p:nvGrpSpPr>
        <p:grpSpPr>
          <a:xfrm>
            <a:off x="8274677" y="4575399"/>
            <a:ext cx="2501951" cy="1801531"/>
            <a:chOff x="8274677" y="4575399"/>
            <a:chExt cx="2501951" cy="1801531"/>
          </a:xfrm>
        </p:grpSpPr>
        <p:sp>
          <p:nvSpPr>
            <p:cNvPr id="16" name="矩形 15">
              <a:extLst>
                <a:ext uri="{FF2B5EF4-FFF2-40B4-BE49-F238E27FC236}">
                  <a16:creationId xmlns:a16="http://schemas.microsoft.com/office/drawing/2014/main" id="{81218EB0-52C8-4284-A656-BD737E37F52E}"/>
                </a:ext>
              </a:extLst>
            </p:cNvPr>
            <p:cNvSpPr/>
            <p:nvPr/>
          </p:nvSpPr>
          <p:spPr>
            <a:xfrm>
              <a:off x="8274677" y="4575399"/>
              <a:ext cx="2501951" cy="461665"/>
            </a:xfrm>
            <a:prstGeom prst="rect">
              <a:avLst/>
            </a:prstGeom>
          </p:spPr>
          <p:txBody>
            <a:bodyPr wrap="square">
              <a:spAutoFit/>
              <a:scene3d>
                <a:camera prst="orthographicFront"/>
                <a:lightRig rig="threePt" dir="t"/>
              </a:scene3d>
              <a:sp3d contourW="12700"/>
            </a:bodyPr>
            <a:lstStyle/>
            <a:p>
              <a:pPr algn="ctr" defTabSz="457200"/>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17" name="文本框 16">
              <a:extLst>
                <a:ext uri="{FF2B5EF4-FFF2-40B4-BE49-F238E27FC236}">
                  <a16:creationId xmlns:a16="http://schemas.microsoft.com/office/drawing/2014/main" id="{A6A2E2DB-66BA-44D3-AEC4-3F0BA6DCB84B}"/>
                </a:ext>
              </a:extLst>
            </p:cNvPr>
            <p:cNvSpPr txBox="1"/>
            <p:nvPr/>
          </p:nvSpPr>
          <p:spPr>
            <a:xfrm>
              <a:off x="8365681" y="5025470"/>
              <a:ext cx="2319941" cy="1351460"/>
            </a:xfrm>
            <a:prstGeom prst="rect">
              <a:avLst/>
            </a:prstGeom>
            <a:noFill/>
          </p:spPr>
          <p:txBody>
            <a:bodyPr wrap="square" rtlCol="0">
              <a:spAutoFit/>
              <a:scene3d>
                <a:camera prst="orthographicFront"/>
                <a:lightRig rig="threePt" dir="t"/>
              </a:scene3d>
              <a:sp3d contourW="12700"/>
            </a:bodyPr>
            <a:lstStyle/>
            <a:p>
              <a:pPr lvl="0" algn="ct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grpSp>
      <p:grpSp>
        <p:nvGrpSpPr>
          <p:cNvPr id="2" name="组合 1">
            <a:extLst>
              <a:ext uri="{FF2B5EF4-FFF2-40B4-BE49-F238E27FC236}">
                <a16:creationId xmlns:a16="http://schemas.microsoft.com/office/drawing/2014/main" id="{E7EB9F87-0229-4093-AD2D-C7A067BD51B4}"/>
              </a:ext>
            </a:extLst>
          </p:cNvPr>
          <p:cNvGrpSpPr/>
          <p:nvPr/>
        </p:nvGrpSpPr>
        <p:grpSpPr>
          <a:xfrm>
            <a:off x="1866507" y="1596621"/>
            <a:ext cx="8458986" cy="2688033"/>
            <a:chOff x="1866507" y="1596621"/>
            <a:chExt cx="8458986" cy="2688033"/>
          </a:xfrm>
        </p:grpSpPr>
        <p:sp>
          <p:nvSpPr>
            <p:cNvPr id="8" name="文本框">
              <a:extLst>
                <a:ext uri="{FF2B5EF4-FFF2-40B4-BE49-F238E27FC236}">
                  <a16:creationId xmlns:a16="http://schemas.microsoft.com/office/drawing/2014/main" id="{1E16B31D-1462-4EA6-B99C-1A47E11D88F0}"/>
                </a:ext>
              </a:extLst>
            </p:cNvPr>
            <p:cNvSpPr txBox="1"/>
            <p:nvPr/>
          </p:nvSpPr>
          <p:spPr>
            <a:xfrm>
              <a:off x="1866507" y="1596621"/>
              <a:ext cx="8458986" cy="439600"/>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单击此处键入文本单击此处键入文本单击此处键入文本单击此处键入文本单击此处键入文本单击此处键入</a:t>
              </a:r>
            </a:p>
          </p:txBody>
        </p:sp>
        <p:sp>
          <p:nvSpPr>
            <p:cNvPr id="19" name="文本框">
              <a:extLst>
                <a:ext uri="{FF2B5EF4-FFF2-40B4-BE49-F238E27FC236}">
                  <a16:creationId xmlns:a16="http://schemas.microsoft.com/office/drawing/2014/main" id="{B85EB6E0-37F4-43D7-A4FE-F9B6B54FEA58}"/>
                </a:ext>
              </a:extLst>
            </p:cNvPr>
            <p:cNvSpPr/>
            <p:nvPr/>
          </p:nvSpPr>
          <p:spPr>
            <a:xfrm rot="10800000">
              <a:off x="5505574" y="3905512"/>
              <a:ext cx="1180859" cy="379142"/>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6350">
              <a:solidFill>
                <a:sysClr val="windowText" lastClr="000000"/>
              </a:solidFill>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思源黑体 CN Bold" panose="020B0800000000000000" pitchFamily="34" charset="-122"/>
              </a:endParaRPr>
            </a:p>
          </p:txBody>
        </p:sp>
        <p:sp>
          <p:nvSpPr>
            <p:cNvPr id="20" name="文本框">
              <a:extLst>
                <a:ext uri="{FF2B5EF4-FFF2-40B4-BE49-F238E27FC236}">
                  <a16:creationId xmlns:a16="http://schemas.microsoft.com/office/drawing/2014/main" id="{CB485E13-3906-4265-BAB8-4B6BCA9BE198}"/>
                </a:ext>
              </a:extLst>
            </p:cNvPr>
            <p:cNvSpPr/>
            <p:nvPr/>
          </p:nvSpPr>
          <p:spPr>
            <a:xfrm>
              <a:off x="3733692" y="2455389"/>
              <a:ext cx="1180859" cy="379142"/>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6350">
              <a:solidFill>
                <a:sysClr val="windowText" lastClr="000000"/>
              </a:solidFill>
              <a:miter lim="400000"/>
            </a:ln>
          </p:spPr>
          <p:txBody>
            <a:bodyPr wrap="square" lIns="91440" tIns="45720" rIns="91440" bIns="45720" anchor="ctr">
              <a:normAutofit fontScale="6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sz="3600"/>
              </a:pPr>
              <a:endParaRPr kumimoji="0" sz="3600" b="0" i="0" u="none" strike="noStrike" kern="1200" cap="none" spc="0" normalizeH="0" baseline="0" noProof="0" dirty="0">
                <a:ln>
                  <a:noFill/>
                </a:ln>
                <a:solidFill>
                  <a:prstClr val="black"/>
                </a:solidFill>
                <a:effectLst/>
                <a:uLnTx/>
                <a:uFillTx/>
                <a:latin typeface="思源黑体 CN Bold" panose="020B0800000000000000" pitchFamily="34" charset="-122"/>
              </a:endParaRPr>
            </a:p>
          </p:txBody>
        </p:sp>
        <p:sp>
          <p:nvSpPr>
            <p:cNvPr id="21" name="文本框">
              <a:extLst>
                <a:ext uri="{FF2B5EF4-FFF2-40B4-BE49-F238E27FC236}">
                  <a16:creationId xmlns:a16="http://schemas.microsoft.com/office/drawing/2014/main" id="{076B7F5E-060F-4C79-A05C-4A837DEE4DF6}"/>
                </a:ext>
              </a:extLst>
            </p:cNvPr>
            <p:cNvSpPr/>
            <p:nvPr/>
          </p:nvSpPr>
          <p:spPr bwMode="auto">
            <a:xfrm>
              <a:off x="2631542" y="2563383"/>
              <a:ext cx="1613278" cy="1613279"/>
            </a:xfrm>
            <a:custGeom>
              <a:avLst/>
              <a:gdLst>
                <a:gd name="T0" fmla="*/ 5060 w 18935"/>
                <a:gd name="T1" fmla="*/ 1567 h 18935"/>
                <a:gd name="T2" fmla="*/ 8031 w 18935"/>
                <a:gd name="T3" fmla="*/ 535 h 18935"/>
                <a:gd name="T4" fmla="*/ 17368 w 18935"/>
                <a:gd name="T5" fmla="*/ 5061 h 18935"/>
                <a:gd name="T6" fmla="*/ 18400 w 18935"/>
                <a:gd name="T7" fmla="*/ 8031 h 18935"/>
                <a:gd name="T8" fmla="*/ 13874 w 18935"/>
                <a:gd name="T9" fmla="*/ 17369 h 18935"/>
                <a:gd name="T10" fmla="*/ 10904 w 18935"/>
                <a:gd name="T11" fmla="*/ 18400 h 18935"/>
                <a:gd name="T12" fmla="*/ 1566 w 18935"/>
                <a:gd name="T13" fmla="*/ 13875 h 18935"/>
                <a:gd name="T14" fmla="*/ 535 w 18935"/>
                <a:gd name="T15" fmla="*/ 10904 h 18935"/>
                <a:gd name="T16" fmla="*/ 5060 w 18935"/>
                <a:gd name="T17" fmla="*/ 1567 h 18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5" h="18935">
                  <a:moveTo>
                    <a:pt x="5060" y="1567"/>
                  </a:moveTo>
                  <a:cubicBezTo>
                    <a:pt x="5596" y="462"/>
                    <a:pt x="6926" y="0"/>
                    <a:pt x="8031" y="535"/>
                  </a:cubicBezTo>
                  <a:lnTo>
                    <a:pt x="17368" y="5061"/>
                  </a:lnTo>
                  <a:cubicBezTo>
                    <a:pt x="18473" y="5596"/>
                    <a:pt x="18935" y="6926"/>
                    <a:pt x="18400" y="8031"/>
                  </a:cubicBezTo>
                  <a:lnTo>
                    <a:pt x="13874" y="17369"/>
                  </a:lnTo>
                  <a:cubicBezTo>
                    <a:pt x="13339" y="18474"/>
                    <a:pt x="12009" y="18935"/>
                    <a:pt x="10904" y="18400"/>
                  </a:cubicBezTo>
                  <a:lnTo>
                    <a:pt x="1566" y="13875"/>
                  </a:lnTo>
                  <a:cubicBezTo>
                    <a:pt x="461" y="13339"/>
                    <a:pt x="0" y="12009"/>
                    <a:pt x="535" y="10904"/>
                  </a:cubicBezTo>
                  <a:lnTo>
                    <a:pt x="5060" y="1567"/>
                  </a:ln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2" name="文本框">
              <a:extLst>
                <a:ext uri="{FF2B5EF4-FFF2-40B4-BE49-F238E27FC236}">
                  <a16:creationId xmlns:a16="http://schemas.microsoft.com/office/drawing/2014/main" id="{D3FC8C92-81C8-4FD8-9F3E-04C5DD981929}"/>
                </a:ext>
              </a:extLst>
            </p:cNvPr>
            <p:cNvSpPr/>
            <p:nvPr/>
          </p:nvSpPr>
          <p:spPr bwMode="auto">
            <a:xfrm>
              <a:off x="4403424" y="2563383"/>
              <a:ext cx="1613278" cy="1613279"/>
            </a:xfrm>
            <a:custGeom>
              <a:avLst/>
              <a:gdLst>
                <a:gd name="T0" fmla="*/ 620 w 19273"/>
                <a:gd name="T1" fmla="*/ 8899 h 19273"/>
                <a:gd name="T2" fmla="*/ 1416 w 19273"/>
                <a:gd name="T3" fmla="*/ 5857 h 19273"/>
                <a:gd name="T4" fmla="*/ 10373 w 19273"/>
                <a:gd name="T5" fmla="*/ 619 h 19273"/>
                <a:gd name="T6" fmla="*/ 13415 w 19273"/>
                <a:gd name="T7" fmla="*/ 1416 h 19273"/>
                <a:gd name="T8" fmla="*/ 18653 w 19273"/>
                <a:gd name="T9" fmla="*/ 10373 h 19273"/>
                <a:gd name="T10" fmla="*/ 17856 w 19273"/>
                <a:gd name="T11" fmla="*/ 13415 h 19273"/>
                <a:gd name="T12" fmla="*/ 8899 w 19273"/>
                <a:gd name="T13" fmla="*/ 18653 h 19273"/>
                <a:gd name="T14" fmla="*/ 5858 w 19273"/>
                <a:gd name="T15" fmla="*/ 17856 h 19273"/>
                <a:gd name="T16" fmla="*/ 620 w 19273"/>
                <a:gd name="T17" fmla="*/ 8899 h 19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73" h="19273">
                  <a:moveTo>
                    <a:pt x="620" y="8899"/>
                  </a:moveTo>
                  <a:cubicBezTo>
                    <a:pt x="0" y="7839"/>
                    <a:pt x="356" y="6477"/>
                    <a:pt x="1416" y="5857"/>
                  </a:cubicBezTo>
                  <a:lnTo>
                    <a:pt x="10373" y="619"/>
                  </a:lnTo>
                  <a:cubicBezTo>
                    <a:pt x="11434" y="0"/>
                    <a:pt x="12795" y="356"/>
                    <a:pt x="13415" y="1416"/>
                  </a:cubicBezTo>
                  <a:lnTo>
                    <a:pt x="18653" y="10373"/>
                  </a:lnTo>
                  <a:cubicBezTo>
                    <a:pt x="19273" y="11433"/>
                    <a:pt x="18916" y="12795"/>
                    <a:pt x="17856" y="13415"/>
                  </a:cubicBezTo>
                  <a:lnTo>
                    <a:pt x="8899" y="18653"/>
                  </a:lnTo>
                  <a:cubicBezTo>
                    <a:pt x="7839" y="19273"/>
                    <a:pt x="6477" y="18916"/>
                    <a:pt x="5858" y="17856"/>
                  </a:cubicBezTo>
                  <a:lnTo>
                    <a:pt x="620" y="8899"/>
                  </a:lnTo>
                  <a:close/>
                </a:path>
              </a:pathLst>
            </a:custGeom>
            <a:solidFill>
              <a:srgbClr val="7F7F7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altLang="zh-CN" sz="1800" b="0" i="1" u="sng"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3" name="文本框">
              <a:extLst>
                <a:ext uri="{FF2B5EF4-FFF2-40B4-BE49-F238E27FC236}">
                  <a16:creationId xmlns:a16="http://schemas.microsoft.com/office/drawing/2014/main" id="{CB29A839-7DAB-4F73-945D-8D398015C0EE}"/>
                </a:ext>
              </a:extLst>
            </p:cNvPr>
            <p:cNvSpPr/>
            <p:nvPr/>
          </p:nvSpPr>
          <p:spPr>
            <a:xfrm>
              <a:off x="7277456" y="2455389"/>
              <a:ext cx="1180859" cy="379142"/>
            </a:xfrm>
            <a:custGeom>
              <a:avLst/>
              <a:gdLst/>
              <a:ahLst/>
              <a:cxnLst>
                <a:cxn ang="0">
                  <a:pos x="wd2" y="hd2"/>
                </a:cxn>
                <a:cxn ang="5400000">
                  <a:pos x="wd2" y="hd2"/>
                </a:cxn>
                <a:cxn ang="10800000">
                  <a:pos x="wd2" y="hd2"/>
                </a:cxn>
                <a:cxn ang="16200000">
                  <a:pos x="wd2" y="hd2"/>
                </a:cxn>
              </a:cxnLst>
              <a:rect l="0" t="0" r="r" b="b"/>
              <a:pathLst>
                <a:path w="21600" h="21398" extrusionOk="0">
                  <a:moveTo>
                    <a:pt x="0" y="19886"/>
                  </a:moveTo>
                  <a:cubicBezTo>
                    <a:pt x="2048" y="7826"/>
                    <a:pt x="6072" y="195"/>
                    <a:pt x="10484" y="4"/>
                  </a:cubicBezTo>
                  <a:cubicBezTo>
                    <a:pt x="15228" y="-202"/>
                    <a:pt x="19574" y="8162"/>
                    <a:pt x="21600" y="21398"/>
                  </a:cubicBezTo>
                </a:path>
              </a:pathLst>
            </a:custGeom>
            <a:ln w="6350">
              <a:solidFill>
                <a:sysClr val="windowText" lastClr="000000"/>
              </a:solidFill>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思源黑体 CN Bold" panose="020B0800000000000000" pitchFamily="34" charset="-122"/>
              </a:endParaRPr>
            </a:p>
          </p:txBody>
        </p:sp>
        <p:sp>
          <p:nvSpPr>
            <p:cNvPr id="24" name="文本框">
              <a:extLst>
                <a:ext uri="{FF2B5EF4-FFF2-40B4-BE49-F238E27FC236}">
                  <a16:creationId xmlns:a16="http://schemas.microsoft.com/office/drawing/2014/main" id="{3E6C7820-E499-4097-9B01-CB60035F5B40}"/>
                </a:ext>
              </a:extLst>
            </p:cNvPr>
            <p:cNvSpPr/>
            <p:nvPr/>
          </p:nvSpPr>
          <p:spPr bwMode="auto">
            <a:xfrm>
              <a:off x="6175306" y="2563383"/>
              <a:ext cx="1613278" cy="1613279"/>
            </a:xfrm>
            <a:custGeom>
              <a:avLst/>
              <a:gdLst>
                <a:gd name="T0" fmla="*/ 5060 w 18935"/>
                <a:gd name="T1" fmla="*/ 1567 h 18935"/>
                <a:gd name="T2" fmla="*/ 8031 w 18935"/>
                <a:gd name="T3" fmla="*/ 535 h 18935"/>
                <a:gd name="T4" fmla="*/ 17368 w 18935"/>
                <a:gd name="T5" fmla="*/ 5061 h 18935"/>
                <a:gd name="T6" fmla="*/ 18400 w 18935"/>
                <a:gd name="T7" fmla="*/ 8031 h 18935"/>
                <a:gd name="T8" fmla="*/ 13874 w 18935"/>
                <a:gd name="T9" fmla="*/ 17369 h 18935"/>
                <a:gd name="T10" fmla="*/ 10904 w 18935"/>
                <a:gd name="T11" fmla="*/ 18400 h 18935"/>
                <a:gd name="T12" fmla="*/ 1566 w 18935"/>
                <a:gd name="T13" fmla="*/ 13875 h 18935"/>
                <a:gd name="T14" fmla="*/ 535 w 18935"/>
                <a:gd name="T15" fmla="*/ 10904 h 18935"/>
                <a:gd name="T16" fmla="*/ 5060 w 18935"/>
                <a:gd name="T17" fmla="*/ 1567 h 18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5" h="18935">
                  <a:moveTo>
                    <a:pt x="5060" y="1567"/>
                  </a:moveTo>
                  <a:cubicBezTo>
                    <a:pt x="5596" y="462"/>
                    <a:pt x="6926" y="0"/>
                    <a:pt x="8031" y="535"/>
                  </a:cubicBezTo>
                  <a:lnTo>
                    <a:pt x="17368" y="5061"/>
                  </a:lnTo>
                  <a:cubicBezTo>
                    <a:pt x="18473" y="5596"/>
                    <a:pt x="18935" y="6926"/>
                    <a:pt x="18400" y="8031"/>
                  </a:cubicBezTo>
                  <a:lnTo>
                    <a:pt x="13874" y="17369"/>
                  </a:lnTo>
                  <a:cubicBezTo>
                    <a:pt x="13339" y="18474"/>
                    <a:pt x="12009" y="18935"/>
                    <a:pt x="10904" y="18400"/>
                  </a:cubicBezTo>
                  <a:lnTo>
                    <a:pt x="1566" y="13875"/>
                  </a:lnTo>
                  <a:cubicBezTo>
                    <a:pt x="461" y="13339"/>
                    <a:pt x="0" y="12009"/>
                    <a:pt x="535" y="10904"/>
                  </a:cubicBezTo>
                  <a:lnTo>
                    <a:pt x="5060" y="1567"/>
                  </a:ln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5" name="文本框">
              <a:extLst>
                <a:ext uri="{FF2B5EF4-FFF2-40B4-BE49-F238E27FC236}">
                  <a16:creationId xmlns:a16="http://schemas.microsoft.com/office/drawing/2014/main" id="{2E6BF5BA-E22D-494C-A4C7-0807503DCA75}"/>
                </a:ext>
              </a:extLst>
            </p:cNvPr>
            <p:cNvSpPr/>
            <p:nvPr/>
          </p:nvSpPr>
          <p:spPr bwMode="auto">
            <a:xfrm>
              <a:off x="7947185" y="2563383"/>
              <a:ext cx="1613278" cy="1613279"/>
            </a:xfrm>
            <a:custGeom>
              <a:avLst/>
              <a:gdLst>
                <a:gd name="T0" fmla="*/ 620 w 19273"/>
                <a:gd name="T1" fmla="*/ 8899 h 19273"/>
                <a:gd name="T2" fmla="*/ 1416 w 19273"/>
                <a:gd name="T3" fmla="*/ 5857 h 19273"/>
                <a:gd name="T4" fmla="*/ 10373 w 19273"/>
                <a:gd name="T5" fmla="*/ 619 h 19273"/>
                <a:gd name="T6" fmla="*/ 13415 w 19273"/>
                <a:gd name="T7" fmla="*/ 1416 h 19273"/>
                <a:gd name="T8" fmla="*/ 18653 w 19273"/>
                <a:gd name="T9" fmla="*/ 10373 h 19273"/>
                <a:gd name="T10" fmla="*/ 17856 w 19273"/>
                <a:gd name="T11" fmla="*/ 13415 h 19273"/>
                <a:gd name="T12" fmla="*/ 8899 w 19273"/>
                <a:gd name="T13" fmla="*/ 18653 h 19273"/>
                <a:gd name="T14" fmla="*/ 5858 w 19273"/>
                <a:gd name="T15" fmla="*/ 17856 h 19273"/>
                <a:gd name="T16" fmla="*/ 620 w 19273"/>
                <a:gd name="T17" fmla="*/ 8899 h 19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73" h="19273">
                  <a:moveTo>
                    <a:pt x="620" y="8899"/>
                  </a:moveTo>
                  <a:cubicBezTo>
                    <a:pt x="0" y="7839"/>
                    <a:pt x="356" y="6477"/>
                    <a:pt x="1416" y="5857"/>
                  </a:cubicBezTo>
                  <a:lnTo>
                    <a:pt x="10373" y="619"/>
                  </a:lnTo>
                  <a:cubicBezTo>
                    <a:pt x="11434" y="0"/>
                    <a:pt x="12795" y="356"/>
                    <a:pt x="13415" y="1416"/>
                  </a:cubicBezTo>
                  <a:lnTo>
                    <a:pt x="18653" y="10373"/>
                  </a:lnTo>
                  <a:cubicBezTo>
                    <a:pt x="19273" y="11433"/>
                    <a:pt x="18916" y="12795"/>
                    <a:pt x="17856" y="13415"/>
                  </a:cubicBezTo>
                  <a:lnTo>
                    <a:pt x="8899" y="18653"/>
                  </a:lnTo>
                  <a:cubicBezTo>
                    <a:pt x="7839" y="19273"/>
                    <a:pt x="6477" y="18916"/>
                    <a:pt x="5858" y="17856"/>
                  </a:cubicBezTo>
                  <a:lnTo>
                    <a:pt x="620" y="8899"/>
                  </a:lnTo>
                  <a:close/>
                </a:path>
              </a:pathLst>
            </a:custGeom>
            <a:solidFill>
              <a:schemeClr val="tx1">
                <a:lumMod val="50000"/>
                <a:lumOff val="50000"/>
              </a:scheme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altLang="zh-CN" sz="1800" b="0" i="1" u="sng"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28" name="矩形 27">
              <a:extLst>
                <a:ext uri="{FF2B5EF4-FFF2-40B4-BE49-F238E27FC236}">
                  <a16:creationId xmlns:a16="http://schemas.microsoft.com/office/drawing/2014/main" id="{941EE3E7-D0D8-4DC5-8FBE-EC0F797554DA}"/>
                </a:ext>
              </a:extLst>
            </p:cNvPr>
            <p:cNvSpPr/>
            <p:nvPr/>
          </p:nvSpPr>
          <p:spPr>
            <a:xfrm>
              <a:off x="4470220" y="3104820"/>
              <a:ext cx="1479686" cy="509948"/>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400" dirty="0">
                  <a:solidFill>
                    <a:schemeClr val="bg1"/>
                  </a:solidFill>
                  <a:latin typeface="思源黑体 CN Bold" panose="020B0800000000000000" pitchFamily="34" charset="-122"/>
                  <a:ea typeface="思源黑体 CN Bold" panose="020B0800000000000000" pitchFamily="34" charset="-122"/>
                </a:rPr>
                <a:t>标题添加</a:t>
              </a:r>
            </a:p>
          </p:txBody>
        </p:sp>
        <p:sp>
          <p:nvSpPr>
            <p:cNvPr id="29" name="矩形 28">
              <a:extLst>
                <a:ext uri="{FF2B5EF4-FFF2-40B4-BE49-F238E27FC236}">
                  <a16:creationId xmlns:a16="http://schemas.microsoft.com/office/drawing/2014/main" id="{1CC3980E-E572-431C-AE7A-7C0A16A5250B}"/>
                </a:ext>
              </a:extLst>
            </p:cNvPr>
            <p:cNvSpPr/>
            <p:nvPr/>
          </p:nvSpPr>
          <p:spPr>
            <a:xfrm>
              <a:off x="8092843" y="3104820"/>
              <a:ext cx="1479686" cy="509948"/>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400" dirty="0">
                  <a:solidFill>
                    <a:schemeClr val="bg1"/>
                  </a:solidFill>
                  <a:latin typeface="思源黑体 CN Bold" panose="020B0800000000000000" pitchFamily="34" charset="-122"/>
                  <a:ea typeface="思源黑体 CN Bold" panose="020B0800000000000000" pitchFamily="34" charset="-122"/>
                </a:rPr>
                <a:t>标题添加</a:t>
              </a:r>
            </a:p>
          </p:txBody>
        </p:sp>
        <p:sp>
          <p:nvSpPr>
            <p:cNvPr id="31" name="图形 8">
              <a:extLst>
                <a:ext uri="{FF2B5EF4-FFF2-40B4-BE49-F238E27FC236}">
                  <a16:creationId xmlns:a16="http://schemas.microsoft.com/office/drawing/2014/main" id="{D6286AC8-C775-46C0-8174-485EEE71095B}"/>
                </a:ext>
              </a:extLst>
            </p:cNvPr>
            <p:cNvSpPr/>
            <p:nvPr/>
          </p:nvSpPr>
          <p:spPr>
            <a:xfrm>
              <a:off x="3218859" y="3159935"/>
              <a:ext cx="438644" cy="420174"/>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nvGrpSpPr>
            <p:cNvPr id="36" name="图形 16">
              <a:extLst>
                <a:ext uri="{FF2B5EF4-FFF2-40B4-BE49-F238E27FC236}">
                  <a16:creationId xmlns:a16="http://schemas.microsoft.com/office/drawing/2014/main" id="{9B6413C8-A038-4A49-A846-E97A5D1A8D32}"/>
                </a:ext>
              </a:extLst>
            </p:cNvPr>
            <p:cNvGrpSpPr/>
            <p:nvPr/>
          </p:nvGrpSpPr>
          <p:grpSpPr>
            <a:xfrm>
              <a:off x="6791327" y="3182221"/>
              <a:ext cx="381236" cy="375603"/>
              <a:chOff x="5129212" y="2476500"/>
              <a:chExt cx="1933575" cy="1905000"/>
            </a:xfrm>
            <a:solidFill>
              <a:schemeClr val="bg1"/>
            </a:solidFill>
          </p:grpSpPr>
          <p:sp>
            <p:nvSpPr>
              <p:cNvPr id="38" name="任意多边形: 形状 37">
                <a:extLst>
                  <a:ext uri="{FF2B5EF4-FFF2-40B4-BE49-F238E27FC236}">
                    <a16:creationId xmlns:a16="http://schemas.microsoft.com/office/drawing/2014/main" id="{CFF0E110-4AA6-4830-99C1-9337CEF2BC2C}"/>
                  </a:ext>
                </a:extLst>
              </p:cNvPr>
              <p:cNvSpPr/>
              <p:nvPr/>
            </p:nvSpPr>
            <p:spPr>
              <a:xfrm>
                <a:off x="6196089" y="3568972"/>
                <a:ext cx="834732" cy="812527"/>
              </a:xfrm>
              <a:custGeom>
                <a:avLst/>
                <a:gdLst>
                  <a:gd name="connsiteX0" fmla="*/ 417323 w 834732"/>
                  <a:gd name="connsiteY0" fmla="*/ 0 h 812527"/>
                  <a:gd name="connsiteX1" fmla="*/ 0 w 834732"/>
                  <a:gd name="connsiteY1" fmla="*/ 406264 h 812527"/>
                  <a:gd name="connsiteX2" fmla="*/ 417323 w 834732"/>
                  <a:gd name="connsiteY2" fmla="*/ 812527 h 812527"/>
                  <a:gd name="connsiteX3" fmla="*/ 834733 w 834732"/>
                  <a:gd name="connsiteY3" fmla="*/ 406264 h 812527"/>
                  <a:gd name="connsiteX4" fmla="*/ 417323 w 834732"/>
                  <a:gd name="connsiteY4" fmla="*/ 0 h 812527"/>
                  <a:gd name="connsiteX5" fmla="*/ 586059 w 834732"/>
                  <a:gd name="connsiteY5" fmla="*/ 445714 h 812527"/>
                  <a:gd name="connsiteX6" fmla="*/ 455269 w 834732"/>
                  <a:gd name="connsiteY6" fmla="*/ 445714 h 812527"/>
                  <a:gd name="connsiteX7" fmla="*/ 455269 w 834732"/>
                  <a:gd name="connsiteY7" fmla="*/ 655925 h 812527"/>
                  <a:gd name="connsiteX8" fmla="*/ 417323 w 834732"/>
                  <a:gd name="connsiteY8" fmla="*/ 682206 h 812527"/>
                  <a:gd name="connsiteX9" fmla="*/ 379376 w 834732"/>
                  <a:gd name="connsiteY9" fmla="*/ 655925 h 812527"/>
                  <a:gd name="connsiteX10" fmla="*/ 379376 w 834732"/>
                  <a:gd name="connsiteY10" fmla="*/ 445714 h 812527"/>
                  <a:gd name="connsiteX11" fmla="*/ 249014 w 834732"/>
                  <a:gd name="connsiteY11" fmla="*/ 445714 h 812527"/>
                  <a:gd name="connsiteX12" fmla="*/ 230865 w 834732"/>
                  <a:gd name="connsiteY12" fmla="*/ 430750 h 812527"/>
                  <a:gd name="connsiteX13" fmla="*/ 399041 w 834732"/>
                  <a:gd name="connsiteY13" fmla="*/ 216685 h 812527"/>
                  <a:gd name="connsiteX14" fmla="*/ 435546 w 834732"/>
                  <a:gd name="connsiteY14" fmla="*/ 216685 h 812527"/>
                  <a:gd name="connsiteX15" fmla="*/ 604116 w 834732"/>
                  <a:gd name="connsiteY15" fmla="*/ 431068 h 812527"/>
                  <a:gd name="connsiteX16" fmla="*/ 586059 w 834732"/>
                  <a:gd name="connsiteY16" fmla="*/ 445714 h 81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4732" h="812527">
                    <a:moveTo>
                      <a:pt x="417323" y="0"/>
                    </a:moveTo>
                    <a:cubicBezTo>
                      <a:pt x="186832" y="0"/>
                      <a:pt x="0" y="181892"/>
                      <a:pt x="0" y="406264"/>
                    </a:cubicBezTo>
                    <a:cubicBezTo>
                      <a:pt x="0" y="630635"/>
                      <a:pt x="186851" y="812527"/>
                      <a:pt x="417323" y="812527"/>
                    </a:cubicBezTo>
                    <a:cubicBezTo>
                      <a:pt x="647794" y="812527"/>
                      <a:pt x="834733" y="630635"/>
                      <a:pt x="834733" y="406264"/>
                    </a:cubicBezTo>
                    <a:cubicBezTo>
                      <a:pt x="834733" y="181892"/>
                      <a:pt x="647813" y="0"/>
                      <a:pt x="417323" y="0"/>
                    </a:cubicBezTo>
                    <a:close/>
                    <a:moveTo>
                      <a:pt x="586059" y="445714"/>
                    </a:moveTo>
                    <a:lnTo>
                      <a:pt x="455269" y="445714"/>
                    </a:lnTo>
                    <a:lnTo>
                      <a:pt x="455269" y="655925"/>
                    </a:lnTo>
                    <a:cubicBezTo>
                      <a:pt x="455269" y="670441"/>
                      <a:pt x="438262" y="682206"/>
                      <a:pt x="417323" y="682206"/>
                    </a:cubicBezTo>
                    <a:cubicBezTo>
                      <a:pt x="396383" y="682206"/>
                      <a:pt x="379376" y="670441"/>
                      <a:pt x="379376" y="655925"/>
                    </a:cubicBezTo>
                    <a:lnTo>
                      <a:pt x="379376" y="445714"/>
                    </a:lnTo>
                    <a:lnTo>
                      <a:pt x="249014" y="445714"/>
                    </a:lnTo>
                    <a:cubicBezTo>
                      <a:pt x="233357" y="445714"/>
                      <a:pt x="221687" y="438232"/>
                      <a:pt x="230865" y="430750"/>
                    </a:cubicBezTo>
                    <a:cubicBezTo>
                      <a:pt x="238208" y="424744"/>
                      <a:pt x="386324" y="226861"/>
                      <a:pt x="399041" y="216685"/>
                    </a:cubicBezTo>
                    <a:cubicBezTo>
                      <a:pt x="407377" y="209969"/>
                      <a:pt x="427136" y="210080"/>
                      <a:pt x="435546" y="216685"/>
                    </a:cubicBezTo>
                    <a:cubicBezTo>
                      <a:pt x="444910" y="224053"/>
                      <a:pt x="593758" y="422350"/>
                      <a:pt x="604116" y="431068"/>
                    </a:cubicBezTo>
                    <a:cubicBezTo>
                      <a:pt x="611701" y="437426"/>
                      <a:pt x="603311" y="445714"/>
                      <a:pt x="586059" y="445714"/>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39" name="任意多边形: 形状 38">
                <a:extLst>
                  <a:ext uri="{FF2B5EF4-FFF2-40B4-BE49-F238E27FC236}">
                    <a16:creationId xmlns:a16="http://schemas.microsoft.com/office/drawing/2014/main" id="{7FC2B755-1C36-4A50-9249-76A74F90A8E2}"/>
                  </a:ext>
                </a:extLst>
              </p:cNvPr>
              <p:cNvSpPr/>
              <p:nvPr/>
            </p:nvSpPr>
            <p:spPr>
              <a:xfrm>
                <a:off x="5135111" y="2476500"/>
                <a:ext cx="1517369" cy="1813174"/>
              </a:xfrm>
              <a:custGeom>
                <a:avLst/>
                <a:gdLst>
                  <a:gd name="connsiteX0" fmla="*/ 1441625 w 1517369"/>
                  <a:gd name="connsiteY0" fmla="*/ 1024853 h 1813174"/>
                  <a:gd name="connsiteX1" fmla="*/ 1049514 w 1517369"/>
                  <a:gd name="connsiteY1" fmla="*/ 1261346 h 1813174"/>
                  <a:gd name="connsiteX2" fmla="*/ 227588 w 1517369"/>
                  <a:gd name="connsiteY2" fmla="*/ 1261346 h 1813174"/>
                  <a:gd name="connsiteX3" fmla="*/ 151713 w 1517369"/>
                  <a:gd name="connsiteY3" fmla="*/ 1340190 h 1813174"/>
                  <a:gd name="connsiteX4" fmla="*/ 227588 w 1517369"/>
                  <a:gd name="connsiteY4" fmla="*/ 1419013 h 1813174"/>
                  <a:gd name="connsiteX5" fmla="*/ 994017 w 1517369"/>
                  <a:gd name="connsiteY5" fmla="*/ 1419013 h 1813174"/>
                  <a:gd name="connsiteX6" fmla="*/ 986357 w 1517369"/>
                  <a:gd name="connsiteY6" fmla="*/ 1497838 h 1813174"/>
                  <a:gd name="connsiteX7" fmla="*/ 1104505 w 1517369"/>
                  <a:gd name="connsiteY7" fmla="*/ 1813175 h 1813174"/>
                  <a:gd name="connsiteX8" fmla="*/ 151713 w 1517369"/>
                  <a:gd name="connsiteY8" fmla="*/ 1813175 h 1813174"/>
                  <a:gd name="connsiteX9" fmla="*/ 0 w 1517369"/>
                  <a:gd name="connsiteY9" fmla="*/ 1655506 h 1813174"/>
                  <a:gd name="connsiteX10" fmla="*/ 0 w 1517369"/>
                  <a:gd name="connsiteY10" fmla="*/ 157668 h 1813174"/>
                  <a:gd name="connsiteX11" fmla="*/ 151713 w 1517369"/>
                  <a:gd name="connsiteY11" fmla="*/ 0 h 1813174"/>
                  <a:gd name="connsiteX12" fmla="*/ 1365657 w 1517369"/>
                  <a:gd name="connsiteY12" fmla="*/ 0 h 1813174"/>
                  <a:gd name="connsiteX13" fmla="*/ 1517370 w 1517369"/>
                  <a:gd name="connsiteY13" fmla="*/ 157668 h 1813174"/>
                  <a:gd name="connsiteX14" fmla="*/ 1517370 w 1517369"/>
                  <a:gd name="connsiteY14" fmla="*/ 1032821 h 1813174"/>
                  <a:gd name="connsiteX15" fmla="*/ 1441625 w 1517369"/>
                  <a:gd name="connsiteY15" fmla="*/ 1024853 h 1813174"/>
                  <a:gd name="connsiteX16" fmla="*/ 227588 w 1517369"/>
                  <a:gd name="connsiteY16" fmla="*/ 1103696 h 1813174"/>
                  <a:gd name="connsiteX17" fmla="*/ 834607 w 1517369"/>
                  <a:gd name="connsiteY17" fmla="*/ 1103696 h 1813174"/>
                  <a:gd name="connsiteX18" fmla="*/ 910482 w 1517369"/>
                  <a:gd name="connsiteY18" fmla="*/ 1024853 h 1813174"/>
                  <a:gd name="connsiteX19" fmla="*/ 834607 w 1517369"/>
                  <a:gd name="connsiteY19" fmla="*/ 946009 h 1813174"/>
                  <a:gd name="connsiteX20" fmla="*/ 227588 w 1517369"/>
                  <a:gd name="connsiteY20" fmla="*/ 946009 h 1813174"/>
                  <a:gd name="connsiteX21" fmla="*/ 151713 w 1517369"/>
                  <a:gd name="connsiteY21" fmla="*/ 1024853 h 1813174"/>
                  <a:gd name="connsiteX22" fmla="*/ 227588 w 1517369"/>
                  <a:gd name="connsiteY22" fmla="*/ 1103696 h 1813174"/>
                  <a:gd name="connsiteX23" fmla="*/ 606982 w 1517369"/>
                  <a:gd name="connsiteY23" fmla="*/ 315356 h 1813174"/>
                  <a:gd name="connsiteX24" fmla="*/ 227588 w 1517369"/>
                  <a:gd name="connsiteY24" fmla="*/ 315356 h 1813174"/>
                  <a:gd name="connsiteX25" fmla="*/ 151713 w 1517369"/>
                  <a:gd name="connsiteY25" fmla="*/ 394181 h 1813174"/>
                  <a:gd name="connsiteX26" fmla="*/ 227588 w 1517369"/>
                  <a:gd name="connsiteY26" fmla="*/ 473043 h 1813174"/>
                  <a:gd name="connsiteX27" fmla="*/ 606982 w 1517369"/>
                  <a:gd name="connsiteY27" fmla="*/ 473043 h 1813174"/>
                  <a:gd name="connsiteX28" fmla="*/ 682857 w 1517369"/>
                  <a:gd name="connsiteY28" fmla="*/ 394199 h 1813174"/>
                  <a:gd name="connsiteX29" fmla="*/ 606982 w 1517369"/>
                  <a:gd name="connsiteY29" fmla="*/ 315356 h 1813174"/>
                  <a:gd name="connsiteX30" fmla="*/ 986357 w 1517369"/>
                  <a:gd name="connsiteY30" fmla="*/ 630691 h 1813174"/>
                  <a:gd name="connsiteX31" fmla="*/ 227588 w 1517369"/>
                  <a:gd name="connsiteY31" fmla="*/ 630691 h 1813174"/>
                  <a:gd name="connsiteX32" fmla="*/ 151713 w 1517369"/>
                  <a:gd name="connsiteY32" fmla="*/ 709534 h 1813174"/>
                  <a:gd name="connsiteX33" fmla="*/ 227588 w 1517369"/>
                  <a:gd name="connsiteY33" fmla="*/ 788359 h 1813174"/>
                  <a:gd name="connsiteX34" fmla="*/ 986357 w 1517369"/>
                  <a:gd name="connsiteY34" fmla="*/ 788359 h 1813174"/>
                  <a:gd name="connsiteX35" fmla="*/ 1062233 w 1517369"/>
                  <a:gd name="connsiteY35" fmla="*/ 709534 h 1813174"/>
                  <a:gd name="connsiteX36" fmla="*/ 986357 w 1517369"/>
                  <a:gd name="connsiteY36" fmla="*/ 630691 h 181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17369" h="1813174">
                    <a:moveTo>
                      <a:pt x="1441625" y="1024853"/>
                    </a:moveTo>
                    <a:cubicBezTo>
                      <a:pt x="1273544" y="1024853"/>
                      <a:pt x="1128367" y="1120568"/>
                      <a:pt x="1049514" y="1261346"/>
                    </a:cubicBezTo>
                    <a:lnTo>
                      <a:pt x="227588" y="1261346"/>
                    </a:lnTo>
                    <a:cubicBezTo>
                      <a:pt x="185688" y="1261346"/>
                      <a:pt x="151713" y="1296643"/>
                      <a:pt x="151713" y="1340190"/>
                    </a:cubicBezTo>
                    <a:cubicBezTo>
                      <a:pt x="151713" y="1383735"/>
                      <a:pt x="185688" y="1419013"/>
                      <a:pt x="227588" y="1419013"/>
                    </a:cubicBezTo>
                    <a:lnTo>
                      <a:pt x="994017" y="1419013"/>
                    </a:lnTo>
                    <a:cubicBezTo>
                      <a:pt x="989841" y="1444771"/>
                      <a:pt x="986357" y="1470846"/>
                      <a:pt x="986357" y="1497838"/>
                    </a:cubicBezTo>
                    <a:cubicBezTo>
                      <a:pt x="986331" y="1613749"/>
                      <a:pt x="1028296" y="1725753"/>
                      <a:pt x="1104505" y="1813175"/>
                    </a:cubicBezTo>
                    <a:lnTo>
                      <a:pt x="151713" y="1813175"/>
                    </a:lnTo>
                    <a:cubicBezTo>
                      <a:pt x="67915" y="1813175"/>
                      <a:pt x="0" y="1742580"/>
                      <a:pt x="0" y="1655506"/>
                    </a:cubicBezTo>
                    <a:lnTo>
                      <a:pt x="0" y="157668"/>
                    </a:lnTo>
                    <a:cubicBezTo>
                      <a:pt x="0" y="70594"/>
                      <a:pt x="67952" y="0"/>
                      <a:pt x="151713" y="0"/>
                    </a:cubicBezTo>
                    <a:lnTo>
                      <a:pt x="1365657" y="0"/>
                    </a:lnTo>
                    <a:cubicBezTo>
                      <a:pt x="1449473" y="0"/>
                      <a:pt x="1517370" y="70594"/>
                      <a:pt x="1517370" y="157668"/>
                    </a:cubicBezTo>
                    <a:lnTo>
                      <a:pt x="1517370" y="1032821"/>
                    </a:lnTo>
                    <a:cubicBezTo>
                      <a:pt x="1492703" y="1028464"/>
                      <a:pt x="1467624" y="1024853"/>
                      <a:pt x="1441625" y="1024853"/>
                    </a:cubicBezTo>
                    <a:close/>
                    <a:moveTo>
                      <a:pt x="227588" y="1103696"/>
                    </a:moveTo>
                    <a:lnTo>
                      <a:pt x="834607" y="1103696"/>
                    </a:lnTo>
                    <a:cubicBezTo>
                      <a:pt x="876505" y="1103696"/>
                      <a:pt x="910482" y="1068398"/>
                      <a:pt x="910482" y="1024853"/>
                    </a:cubicBezTo>
                    <a:cubicBezTo>
                      <a:pt x="910482" y="981306"/>
                      <a:pt x="876505" y="946009"/>
                      <a:pt x="834607" y="946009"/>
                    </a:cubicBezTo>
                    <a:lnTo>
                      <a:pt x="227588" y="946009"/>
                    </a:lnTo>
                    <a:cubicBezTo>
                      <a:pt x="185688" y="946009"/>
                      <a:pt x="151713" y="981306"/>
                      <a:pt x="151713" y="1024853"/>
                    </a:cubicBezTo>
                    <a:cubicBezTo>
                      <a:pt x="151713" y="1068398"/>
                      <a:pt x="185669" y="1103696"/>
                      <a:pt x="227588" y="1103696"/>
                    </a:cubicBezTo>
                    <a:close/>
                    <a:moveTo>
                      <a:pt x="606982" y="315356"/>
                    </a:moveTo>
                    <a:lnTo>
                      <a:pt x="227588" y="315356"/>
                    </a:lnTo>
                    <a:cubicBezTo>
                      <a:pt x="185688" y="315356"/>
                      <a:pt x="151713" y="350652"/>
                      <a:pt x="151713" y="394181"/>
                    </a:cubicBezTo>
                    <a:cubicBezTo>
                      <a:pt x="151713" y="437707"/>
                      <a:pt x="185669" y="473043"/>
                      <a:pt x="227588" y="473043"/>
                    </a:cubicBezTo>
                    <a:lnTo>
                      <a:pt x="606982" y="473043"/>
                    </a:lnTo>
                    <a:cubicBezTo>
                      <a:pt x="648900" y="473043"/>
                      <a:pt x="682857" y="437744"/>
                      <a:pt x="682857" y="394199"/>
                    </a:cubicBezTo>
                    <a:cubicBezTo>
                      <a:pt x="682857" y="350652"/>
                      <a:pt x="648880" y="315356"/>
                      <a:pt x="606982" y="315356"/>
                    </a:cubicBezTo>
                    <a:close/>
                    <a:moveTo>
                      <a:pt x="986357" y="630691"/>
                    </a:moveTo>
                    <a:lnTo>
                      <a:pt x="227588" y="630691"/>
                    </a:lnTo>
                    <a:cubicBezTo>
                      <a:pt x="185688" y="630691"/>
                      <a:pt x="151713" y="665989"/>
                      <a:pt x="151713" y="709534"/>
                    </a:cubicBezTo>
                    <a:cubicBezTo>
                      <a:pt x="151713" y="753082"/>
                      <a:pt x="185688" y="788359"/>
                      <a:pt x="227588" y="788359"/>
                    </a:cubicBezTo>
                    <a:lnTo>
                      <a:pt x="986357" y="788359"/>
                    </a:lnTo>
                    <a:cubicBezTo>
                      <a:pt x="1028255" y="788359"/>
                      <a:pt x="1062233" y="753063"/>
                      <a:pt x="1062233" y="709534"/>
                    </a:cubicBezTo>
                    <a:cubicBezTo>
                      <a:pt x="1062233" y="666008"/>
                      <a:pt x="1028274" y="630691"/>
                      <a:pt x="986357" y="630691"/>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39008262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3398A4FE-F02C-42EE-AC5B-7D065B97D77D}"/>
              </a:ext>
            </a:extLst>
          </p:cNvPr>
          <p:cNvGrpSpPr/>
          <p:nvPr/>
        </p:nvGrpSpPr>
        <p:grpSpPr>
          <a:xfrm>
            <a:off x="0" y="0"/>
            <a:ext cx="3919562" cy="1258861"/>
            <a:chOff x="0" y="0"/>
            <a:chExt cx="3919562" cy="1258861"/>
          </a:xfrm>
        </p:grpSpPr>
        <p:pic>
          <p:nvPicPr>
            <p:cNvPr id="42" name="图片 41">
              <a:extLst>
                <a:ext uri="{FF2B5EF4-FFF2-40B4-BE49-F238E27FC236}">
                  <a16:creationId xmlns:a16="http://schemas.microsoft.com/office/drawing/2014/main" id="{4FFA88DE-CAA8-4798-A5EF-5961D8C59C06}"/>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37" name="图片 36" descr="男人和女人在接吻&#10;&#10;描述已自动生成">
              <a:extLst>
                <a:ext uri="{FF2B5EF4-FFF2-40B4-BE49-F238E27FC236}">
                  <a16:creationId xmlns:a16="http://schemas.microsoft.com/office/drawing/2014/main" id="{0F439310-20BF-44B4-84CF-A6528F9D45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a:extLst>
                <a:ext uri="{FF2B5EF4-FFF2-40B4-BE49-F238E27FC236}">
                  <a16:creationId xmlns:a16="http://schemas.microsoft.com/office/drawing/2014/main" id="{DDB3A1EA-EB06-4B23-95DB-23CDF17849B4}"/>
                </a:ext>
              </a:extLst>
            </p:cNvPr>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a:extLst>
                <a:ext uri="{FF2B5EF4-FFF2-40B4-BE49-F238E27FC236}">
                  <a16:creationId xmlns:a16="http://schemas.microsoft.com/office/drawing/2014/main" id="{A7CD03DC-D306-4914-B5FB-72EAD9A16E60}"/>
                </a:ext>
              </a:extLst>
            </p:cNvPr>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a:extLst>
                <a:ext uri="{FF2B5EF4-FFF2-40B4-BE49-F238E27FC236}">
                  <a16:creationId xmlns:a16="http://schemas.microsoft.com/office/drawing/2014/main" id="{6EAD7B22-8FF2-42CD-88E1-14305C37E476}"/>
                </a:ext>
              </a:extLst>
            </p:cNvPr>
            <p:cNvSpPr txBox="1"/>
            <p:nvPr/>
          </p:nvSpPr>
          <p:spPr>
            <a:xfrm>
              <a:off x="700249" y="406214"/>
              <a:ext cx="675346" cy="461665"/>
            </a:xfrm>
            <a:prstGeom prst="rect">
              <a:avLst/>
            </a:prstGeom>
            <a:noFill/>
          </p:spPr>
          <p:txBody>
            <a:bodyPr wrap="square" rtlCol="0">
              <a:spAutoFit/>
            </a:bodyPr>
            <a:lstStyle/>
            <a:p>
              <a:pPr algn="ctr"/>
              <a:r>
                <a:rPr lang="en-US" altLang="zh-CN" sz="24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5C3CFF73-CE45-41B3-9544-91B96A82C55B}"/>
                </a:ext>
              </a:extLst>
            </p:cNvPr>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毕业答辩</a:t>
              </a:r>
            </a:p>
          </p:txBody>
        </p:sp>
        <p:sp>
          <p:nvSpPr>
            <p:cNvPr id="52" name="文本框 51">
              <a:extLst>
                <a:ext uri="{FF2B5EF4-FFF2-40B4-BE49-F238E27FC236}">
                  <a16:creationId xmlns:a16="http://schemas.microsoft.com/office/drawing/2014/main" id="{FF27EA76-6479-452C-A753-3C349C7AD789}"/>
                </a:ext>
              </a:extLst>
            </p:cNvPr>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GRADUATION DEFENSE</a:t>
              </a:r>
            </a:p>
          </p:txBody>
        </p:sp>
      </p:grpSp>
      <p:grpSp>
        <p:nvGrpSpPr>
          <p:cNvPr id="2" name="组合 1">
            <a:extLst>
              <a:ext uri="{FF2B5EF4-FFF2-40B4-BE49-F238E27FC236}">
                <a16:creationId xmlns:a16="http://schemas.microsoft.com/office/drawing/2014/main" id="{0DACFC7A-58BF-45AC-B63B-0776EBC436C1}"/>
              </a:ext>
            </a:extLst>
          </p:cNvPr>
          <p:cNvGrpSpPr/>
          <p:nvPr/>
        </p:nvGrpSpPr>
        <p:grpSpPr>
          <a:xfrm>
            <a:off x="1029233" y="2422360"/>
            <a:ext cx="3362720" cy="2967789"/>
            <a:chOff x="1029233" y="2422360"/>
            <a:chExt cx="3362720" cy="2967789"/>
          </a:xfrm>
        </p:grpSpPr>
        <p:sp>
          <p:nvSpPr>
            <p:cNvPr id="9" name="椭圆 8">
              <a:extLst>
                <a:ext uri="{FF2B5EF4-FFF2-40B4-BE49-F238E27FC236}">
                  <a16:creationId xmlns:a16="http://schemas.microsoft.com/office/drawing/2014/main" id="{B4CB5DB7-E333-44D3-ADCF-0506ED56DEA9}"/>
                </a:ext>
              </a:extLst>
            </p:cNvPr>
            <p:cNvSpPr/>
            <p:nvPr/>
          </p:nvSpPr>
          <p:spPr>
            <a:xfrm>
              <a:off x="1029233" y="3561349"/>
              <a:ext cx="689810" cy="689810"/>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10" name="燕尾形 6">
              <a:extLst>
                <a:ext uri="{FF2B5EF4-FFF2-40B4-BE49-F238E27FC236}">
                  <a16:creationId xmlns:a16="http://schemas.microsoft.com/office/drawing/2014/main" id="{F6ECC978-6C4E-4A16-8912-26433E091695}"/>
                </a:ext>
              </a:extLst>
            </p:cNvPr>
            <p:cNvSpPr/>
            <p:nvPr/>
          </p:nvSpPr>
          <p:spPr>
            <a:xfrm>
              <a:off x="1221738" y="3753854"/>
              <a:ext cx="304800" cy="304800"/>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圆角矩形 11">
              <a:extLst>
                <a:ext uri="{FF2B5EF4-FFF2-40B4-BE49-F238E27FC236}">
                  <a16:creationId xmlns:a16="http://schemas.microsoft.com/office/drawing/2014/main" id="{C55BF8AE-C2BF-4DEA-B5D7-29069518A744}"/>
                </a:ext>
              </a:extLst>
            </p:cNvPr>
            <p:cNvSpPr/>
            <p:nvPr/>
          </p:nvSpPr>
          <p:spPr>
            <a:xfrm>
              <a:off x="2242311" y="2422360"/>
              <a:ext cx="2149642" cy="2967789"/>
            </a:xfrm>
            <a:prstGeom prst="roundRect">
              <a:avLst/>
            </a:prstGeom>
            <a:no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矩形 16">
              <a:extLst>
                <a:ext uri="{FF2B5EF4-FFF2-40B4-BE49-F238E27FC236}">
                  <a16:creationId xmlns:a16="http://schemas.microsoft.com/office/drawing/2014/main" id="{F94B194D-38F7-46CC-92E9-8D0916703532}"/>
                </a:ext>
              </a:extLst>
            </p:cNvPr>
            <p:cNvSpPr/>
            <p:nvPr/>
          </p:nvSpPr>
          <p:spPr>
            <a:xfrm>
              <a:off x="2532302" y="3577391"/>
              <a:ext cx="1569660" cy="36933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p>
          </p:txBody>
        </p:sp>
        <p:sp>
          <p:nvSpPr>
            <p:cNvPr id="18" name="文本框 17">
              <a:extLst>
                <a:ext uri="{FF2B5EF4-FFF2-40B4-BE49-F238E27FC236}">
                  <a16:creationId xmlns:a16="http://schemas.microsoft.com/office/drawing/2014/main" id="{5DB4A112-E22D-4735-84E9-73287B003CEF}"/>
                </a:ext>
              </a:extLst>
            </p:cNvPr>
            <p:cNvSpPr txBox="1"/>
            <p:nvPr/>
          </p:nvSpPr>
          <p:spPr>
            <a:xfrm>
              <a:off x="2360339" y="3990387"/>
              <a:ext cx="1913587" cy="1138773"/>
            </a:xfrm>
            <a:prstGeom prst="rect">
              <a:avLst/>
            </a:prstGeom>
            <a:noFill/>
          </p:spPr>
          <p:txBody>
            <a:bodyPr wrap="square" rtlCol="0">
              <a:spAutoFit/>
            </a:bodyPr>
            <a:lstStyle/>
            <a:p>
              <a:pPr marL="0" marR="0" lvl="0" indent="0" algn="ctr" defTabSz="914400" eaLnBrk="1" fontAlgn="auto" latinLnBrk="0" hangingPunct="1">
                <a:lnSpc>
                  <a:spcPct val="2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在这里输入你需要的文本内容在这里输入你需要的文本内容</a:t>
              </a:r>
            </a:p>
          </p:txBody>
        </p:sp>
        <p:sp>
          <p:nvSpPr>
            <p:cNvPr id="33" name="图形 6">
              <a:extLst>
                <a:ext uri="{FF2B5EF4-FFF2-40B4-BE49-F238E27FC236}">
                  <a16:creationId xmlns:a16="http://schemas.microsoft.com/office/drawing/2014/main" id="{33DFD76B-B6E2-4467-8877-455B9747AAE4}"/>
                </a:ext>
              </a:extLst>
            </p:cNvPr>
            <p:cNvSpPr/>
            <p:nvPr/>
          </p:nvSpPr>
          <p:spPr>
            <a:xfrm>
              <a:off x="2993002" y="2798667"/>
              <a:ext cx="648260" cy="482848"/>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grpSp>
        <p:nvGrpSpPr>
          <p:cNvPr id="3" name="组合 2">
            <a:extLst>
              <a:ext uri="{FF2B5EF4-FFF2-40B4-BE49-F238E27FC236}">
                <a16:creationId xmlns:a16="http://schemas.microsoft.com/office/drawing/2014/main" id="{5C259AA7-D73F-4476-B674-4174B85A3595}"/>
              </a:ext>
            </a:extLst>
          </p:cNvPr>
          <p:cNvGrpSpPr/>
          <p:nvPr/>
        </p:nvGrpSpPr>
        <p:grpSpPr>
          <a:xfrm>
            <a:off x="4915221" y="2159706"/>
            <a:ext cx="2390697" cy="3493096"/>
            <a:chOff x="4915221" y="2159706"/>
            <a:chExt cx="2390697" cy="3493096"/>
          </a:xfrm>
        </p:grpSpPr>
        <p:sp>
          <p:nvSpPr>
            <p:cNvPr id="25" name="圆角矩形 27">
              <a:extLst>
                <a:ext uri="{FF2B5EF4-FFF2-40B4-BE49-F238E27FC236}">
                  <a16:creationId xmlns:a16="http://schemas.microsoft.com/office/drawing/2014/main" id="{7D3D3EF4-8658-48A2-9A79-DEC23940EA1C}"/>
                </a:ext>
              </a:extLst>
            </p:cNvPr>
            <p:cNvSpPr/>
            <p:nvPr/>
          </p:nvSpPr>
          <p:spPr>
            <a:xfrm>
              <a:off x="4915221" y="2159706"/>
              <a:ext cx="2390697" cy="3493096"/>
            </a:xfrm>
            <a:prstGeom prst="round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27" name="矩形 26">
              <a:extLst>
                <a:ext uri="{FF2B5EF4-FFF2-40B4-BE49-F238E27FC236}">
                  <a16:creationId xmlns:a16="http://schemas.microsoft.com/office/drawing/2014/main" id="{EB5F2AB8-24AE-44A4-B51E-5CFFD671876F}"/>
                </a:ext>
              </a:extLst>
            </p:cNvPr>
            <p:cNvSpPr/>
            <p:nvPr/>
          </p:nvSpPr>
          <p:spPr>
            <a:xfrm>
              <a:off x="5325741" y="3444259"/>
              <a:ext cx="1569661"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标题文字添加</a:t>
              </a:r>
            </a:p>
          </p:txBody>
        </p:sp>
        <p:sp>
          <p:nvSpPr>
            <p:cNvPr id="28" name="文本框 25">
              <a:extLst>
                <a:ext uri="{FF2B5EF4-FFF2-40B4-BE49-F238E27FC236}">
                  <a16:creationId xmlns:a16="http://schemas.microsoft.com/office/drawing/2014/main" id="{ECB156FF-5AEF-4E34-9A93-145505A159F4}"/>
                </a:ext>
              </a:extLst>
            </p:cNvPr>
            <p:cNvSpPr txBox="1"/>
            <p:nvPr/>
          </p:nvSpPr>
          <p:spPr>
            <a:xfrm>
              <a:off x="5046484" y="3903568"/>
              <a:ext cx="2128171" cy="15081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在这里输入你需要的文本内容在这里输入你需要的文本内容在这里输入你需要的文本内容</a:t>
              </a:r>
            </a:p>
          </p:txBody>
        </p:sp>
        <p:sp>
          <p:nvSpPr>
            <p:cNvPr id="34" name="图形 8">
              <a:extLst>
                <a:ext uri="{FF2B5EF4-FFF2-40B4-BE49-F238E27FC236}">
                  <a16:creationId xmlns:a16="http://schemas.microsoft.com/office/drawing/2014/main" id="{653744E7-313B-4AC4-9051-5D0223F00B6B}"/>
                </a:ext>
              </a:extLst>
            </p:cNvPr>
            <p:cNvSpPr/>
            <p:nvPr/>
          </p:nvSpPr>
          <p:spPr>
            <a:xfrm>
              <a:off x="5820914" y="2648214"/>
              <a:ext cx="579310" cy="554916"/>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4" name="组合 3">
            <a:extLst>
              <a:ext uri="{FF2B5EF4-FFF2-40B4-BE49-F238E27FC236}">
                <a16:creationId xmlns:a16="http://schemas.microsoft.com/office/drawing/2014/main" id="{D8CF7953-E8C4-4A1A-A099-5CD25F1E99E5}"/>
              </a:ext>
            </a:extLst>
          </p:cNvPr>
          <p:cNvGrpSpPr/>
          <p:nvPr/>
        </p:nvGrpSpPr>
        <p:grpSpPr>
          <a:xfrm>
            <a:off x="7829186" y="2422360"/>
            <a:ext cx="3362720" cy="2967789"/>
            <a:chOff x="7829186" y="2422360"/>
            <a:chExt cx="3362720" cy="2967789"/>
          </a:xfrm>
        </p:grpSpPr>
        <p:sp>
          <p:nvSpPr>
            <p:cNvPr id="12" name="椭圆 11">
              <a:extLst>
                <a:ext uri="{FF2B5EF4-FFF2-40B4-BE49-F238E27FC236}">
                  <a16:creationId xmlns:a16="http://schemas.microsoft.com/office/drawing/2014/main" id="{830C4D0B-235C-43F6-8CCE-342545E9CE0A}"/>
                </a:ext>
              </a:extLst>
            </p:cNvPr>
            <p:cNvSpPr/>
            <p:nvPr/>
          </p:nvSpPr>
          <p:spPr>
            <a:xfrm>
              <a:off x="10502096" y="3561349"/>
              <a:ext cx="689810" cy="689810"/>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13" name="燕尾形 10">
              <a:extLst>
                <a:ext uri="{FF2B5EF4-FFF2-40B4-BE49-F238E27FC236}">
                  <a16:creationId xmlns:a16="http://schemas.microsoft.com/office/drawing/2014/main" id="{4FD5168B-617C-42D9-829D-4F7BFE90695D}"/>
                </a:ext>
              </a:extLst>
            </p:cNvPr>
            <p:cNvSpPr/>
            <p:nvPr/>
          </p:nvSpPr>
          <p:spPr>
            <a:xfrm flipH="1">
              <a:off x="10694601" y="3753854"/>
              <a:ext cx="304800" cy="304800"/>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20" name="圆角矩形 32">
              <a:extLst>
                <a:ext uri="{FF2B5EF4-FFF2-40B4-BE49-F238E27FC236}">
                  <a16:creationId xmlns:a16="http://schemas.microsoft.com/office/drawing/2014/main" id="{8D899E5D-066C-4F3C-87AA-726AE52B1FE5}"/>
                </a:ext>
              </a:extLst>
            </p:cNvPr>
            <p:cNvSpPr/>
            <p:nvPr/>
          </p:nvSpPr>
          <p:spPr>
            <a:xfrm>
              <a:off x="7829186" y="2422360"/>
              <a:ext cx="2149642" cy="2967789"/>
            </a:xfrm>
            <a:prstGeom prst="roundRect">
              <a:avLst/>
            </a:prstGeom>
            <a:noFill/>
            <a:ln w="12700" cap="flat" cmpd="sng" algn="ctr">
              <a:solidFill>
                <a:sysClr val="window" lastClr="FFFFFF">
                  <a:lumMod val="75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矩形 21">
              <a:extLst>
                <a:ext uri="{FF2B5EF4-FFF2-40B4-BE49-F238E27FC236}">
                  <a16:creationId xmlns:a16="http://schemas.microsoft.com/office/drawing/2014/main" id="{CBC5613A-0C4B-4D4B-BAA2-83EC7B3F1924}"/>
                </a:ext>
              </a:extLst>
            </p:cNvPr>
            <p:cNvSpPr/>
            <p:nvPr/>
          </p:nvSpPr>
          <p:spPr>
            <a:xfrm>
              <a:off x="8119177" y="3577391"/>
              <a:ext cx="1569660"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标题文字添加</a:t>
              </a:r>
            </a:p>
          </p:txBody>
        </p:sp>
        <p:sp>
          <p:nvSpPr>
            <p:cNvPr id="23" name="文本框 20">
              <a:extLst>
                <a:ext uri="{FF2B5EF4-FFF2-40B4-BE49-F238E27FC236}">
                  <a16:creationId xmlns:a16="http://schemas.microsoft.com/office/drawing/2014/main" id="{1E5F2E65-60E7-40B8-B570-3D868F987D3A}"/>
                </a:ext>
              </a:extLst>
            </p:cNvPr>
            <p:cNvSpPr txBox="1"/>
            <p:nvPr/>
          </p:nvSpPr>
          <p:spPr>
            <a:xfrm>
              <a:off x="7947214" y="3990387"/>
              <a:ext cx="1913587" cy="113877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在这里输入你需要的文本内容在这里输入你需要的文本内容</a:t>
              </a:r>
            </a:p>
          </p:txBody>
        </p:sp>
        <p:grpSp>
          <p:nvGrpSpPr>
            <p:cNvPr id="35" name="图形 10">
              <a:extLst>
                <a:ext uri="{FF2B5EF4-FFF2-40B4-BE49-F238E27FC236}">
                  <a16:creationId xmlns:a16="http://schemas.microsoft.com/office/drawing/2014/main" id="{1BC7EF9B-FC0A-497F-A555-E244BC7EB26E}"/>
                </a:ext>
              </a:extLst>
            </p:cNvPr>
            <p:cNvGrpSpPr/>
            <p:nvPr/>
          </p:nvGrpSpPr>
          <p:grpSpPr>
            <a:xfrm>
              <a:off x="8609428" y="2779975"/>
              <a:ext cx="589158" cy="520232"/>
              <a:chOff x="4970513" y="2591852"/>
              <a:chExt cx="1896137" cy="1674305"/>
            </a:xfrm>
            <a:solidFill>
              <a:srgbClr val="FF0000"/>
            </a:solidFill>
          </p:grpSpPr>
          <p:sp>
            <p:nvSpPr>
              <p:cNvPr id="36" name="任意多边形: 形状 35">
                <a:extLst>
                  <a:ext uri="{FF2B5EF4-FFF2-40B4-BE49-F238E27FC236}">
                    <a16:creationId xmlns:a16="http://schemas.microsoft.com/office/drawing/2014/main" id="{5F6F00F5-05F1-48CF-8B75-9A7E2968F7EF}"/>
                  </a:ext>
                </a:extLst>
              </p:cNvPr>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38" name="任意多边形: 形状 37">
                <a:extLst>
                  <a:ext uri="{FF2B5EF4-FFF2-40B4-BE49-F238E27FC236}">
                    <a16:creationId xmlns:a16="http://schemas.microsoft.com/office/drawing/2014/main" id="{54A25290-3C64-44E7-BE3F-3973FA7EE0D4}"/>
                  </a:ext>
                </a:extLst>
              </p:cNvPr>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39" name="任意多边形: 形状 38">
                <a:extLst>
                  <a:ext uri="{FF2B5EF4-FFF2-40B4-BE49-F238E27FC236}">
                    <a16:creationId xmlns:a16="http://schemas.microsoft.com/office/drawing/2014/main" id="{E01F0C6F-A36D-4AFA-A847-87A5CC0C010D}"/>
                  </a:ext>
                </a:extLst>
              </p:cNvPr>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grpSp>
    </p:spTree>
    <p:extLst>
      <p:ext uri="{BB962C8B-B14F-4D97-AF65-F5344CB8AC3E}">
        <p14:creationId xmlns:p14="http://schemas.microsoft.com/office/powerpoint/2010/main" val="12328832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D4277825-EF3E-4609-9C56-D1F262103528}"/>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45" name="图片 44" descr="图片包含 室内, 建筑, 长凳, 木&#10;&#10;描述已自动生成">
            <a:extLst>
              <a:ext uri="{FF2B5EF4-FFF2-40B4-BE49-F238E27FC236}">
                <a16:creationId xmlns:a16="http://schemas.microsoft.com/office/drawing/2014/main" id="{AB64644F-6D4A-4FEC-AFB0-0566F3C5F5D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矩形 4">
            <a:extLst>
              <a:ext uri="{FF2B5EF4-FFF2-40B4-BE49-F238E27FC236}">
                <a16:creationId xmlns:a16="http://schemas.microsoft.com/office/drawing/2014/main" id="{328A7DEB-45D9-4910-8264-17EDF0EA119E}"/>
              </a:ext>
            </a:extLst>
          </p:cNvPr>
          <p:cNvSpPr/>
          <p:nvPr/>
        </p:nvSpPr>
        <p:spPr>
          <a:xfrm flipH="1">
            <a:off x="0" y="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 name="矩形 5">
            <a:extLst>
              <a:ext uri="{FF2B5EF4-FFF2-40B4-BE49-F238E27FC236}">
                <a16:creationId xmlns:a16="http://schemas.microsoft.com/office/drawing/2014/main" id="{4B8DA678-02D3-49C8-B427-0142314C35BD}"/>
              </a:ext>
            </a:extLst>
          </p:cNvPr>
          <p:cNvSpPr/>
          <p:nvPr/>
        </p:nvSpPr>
        <p:spPr>
          <a:xfrm flipH="1">
            <a:off x="6702048" y="0"/>
            <a:ext cx="3689228" cy="6858000"/>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矩形 6">
            <a:extLst>
              <a:ext uri="{FF2B5EF4-FFF2-40B4-BE49-F238E27FC236}">
                <a16:creationId xmlns:a16="http://schemas.microsoft.com/office/drawing/2014/main" id="{29249886-3E98-4304-8CF0-A2AAC49B242F}"/>
              </a:ext>
            </a:extLst>
          </p:cNvPr>
          <p:cNvSpPr/>
          <p:nvPr/>
        </p:nvSpPr>
        <p:spPr>
          <a:xfrm flipH="1">
            <a:off x="-1" y="1373956"/>
            <a:ext cx="11075941" cy="4110087"/>
          </a:xfrm>
          <a:prstGeom prst="rect">
            <a:avLst/>
          </a:prstGeom>
          <a:solidFill>
            <a:schemeClr val="bg1"/>
          </a:solidFill>
          <a:ln>
            <a:noFill/>
          </a:ln>
          <a:effectLst>
            <a:outerShdw blurRad="254000" sx="101000" sy="101000" algn="ctr" rotWithShape="0">
              <a:srgbClr val="5BCDFB">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sp>
        <p:nvSpPr>
          <p:cNvPr id="13" name="矩形 12">
            <a:extLst>
              <a:ext uri="{FF2B5EF4-FFF2-40B4-BE49-F238E27FC236}">
                <a16:creationId xmlns:a16="http://schemas.microsoft.com/office/drawing/2014/main" id="{99DA1835-1F9D-4212-82A4-989493DE53F1}"/>
              </a:ext>
            </a:extLst>
          </p:cNvPr>
          <p:cNvSpPr/>
          <p:nvPr/>
        </p:nvSpPr>
        <p:spPr>
          <a:xfrm flipH="1">
            <a:off x="11509887" y="1689650"/>
            <a:ext cx="369332" cy="3478700"/>
          </a:xfrm>
          <a:prstGeom prst="rect">
            <a:avLst/>
          </a:prstGeom>
        </p:spPr>
        <p:txBody>
          <a:bodyPr vert="eaVert" wrap="square">
            <a:spAutoFit/>
          </a:bodyPr>
          <a:lstStyle/>
          <a:p>
            <a:pPr algn="dist"/>
            <a:r>
              <a:rPr lang="en-US" altLang="zh-CN" sz="1200" dirty="0">
                <a:solidFill>
                  <a:schemeClr val="bg2">
                    <a:lumMod val="75000"/>
                  </a:schemeClr>
                </a:solidFill>
                <a:latin typeface="思源黑体 CN Bold" panose="020B0800000000000000" pitchFamily="34" charset="-122"/>
                <a:ea typeface="思源黑体 CN Bold" panose="020B0800000000000000" pitchFamily="34" charset="-122"/>
              </a:rPr>
              <a:t>GRADUATION REPLY</a:t>
            </a:r>
            <a:endParaRPr lang="zh-CN" altLang="en-US" sz="1200" dirty="0">
              <a:solidFill>
                <a:schemeClr val="bg2">
                  <a:lumMod val="75000"/>
                </a:schemeClr>
              </a:solidFill>
              <a:latin typeface="思源黑体 CN Bold" panose="020B0800000000000000" pitchFamily="34" charset="-122"/>
              <a:ea typeface="思源黑体 CN Bold" panose="020B0800000000000000" pitchFamily="34" charset="-122"/>
            </a:endParaRPr>
          </a:p>
        </p:txBody>
      </p:sp>
      <p:cxnSp>
        <p:nvCxnSpPr>
          <p:cNvPr id="14" name="直接连接符 13">
            <a:extLst>
              <a:ext uri="{FF2B5EF4-FFF2-40B4-BE49-F238E27FC236}">
                <a16:creationId xmlns:a16="http://schemas.microsoft.com/office/drawing/2014/main" id="{02254F0D-D01C-495D-9365-AF0DF13A3912}"/>
              </a:ext>
            </a:extLst>
          </p:cNvPr>
          <p:cNvCxnSpPr>
            <a:cxnSpLocks/>
          </p:cNvCxnSpPr>
          <p:nvPr/>
        </p:nvCxnSpPr>
        <p:spPr>
          <a:xfrm>
            <a:off x="11694553" y="0"/>
            <a:ext cx="0" cy="137395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93951C3-02CC-4213-8459-8F813F2A70BB}"/>
              </a:ext>
            </a:extLst>
          </p:cNvPr>
          <p:cNvCxnSpPr>
            <a:cxnSpLocks/>
          </p:cNvCxnSpPr>
          <p:nvPr/>
        </p:nvCxnSpPr>
        <p:spPr>
          <a:xfrm>
            <a:off x="11694553" y="5484043"/>
            <a:ext cx="0" cy="137395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7124EC29-E248-43CA-882D-2035D2E502DB}"/>
              </a:ext>
            </a:extLst>
          </p:cNvPr>
          <p:cNvGrpSpPr/>
          <p:nvPr/>
        </p:nvGrpSpPr>
        <p:grpSpPr>
          <a:xfrm>
            <a:off x="0" y="1765490"/>
            <a:ext cx="5321355" cy="3043460"/>
            <a:chOff x="0" y="1765490"/>
            <a:chExt cx="5321355" cy="3043460"/>
          </a:xfrm>
        </p:grpSpPr>
        <p:sp>
          <p:nvSpPr>
            <p:cNvPr id="20" name="文本框 19">
              <a:extLst>
                <a:ext uri="{FF2B5EF4-FFF2-40B4-BE49-F238E27FC236}">
                  <a16:creationId xmlns:a16="http://schemas.microsoft.com/office/drawing/2014/main" id="{67D6FCAD-E7B2-4AD3-B500-E07816F90CDF}"/>
                </a:ext>
              </a:extLst>
            </p:cNvPr>
            <p:cNvSpPr txBox="1"/>
            <p:nvPr/>
          </p:nvSpPr>
          <p:spPr>
            <a:xfrm>
              <a:off x="1376529" y="3352093"/>
              <a:ext cx="3944826" cy="1015663"/>
            </a:xfrm>
            <a:prstGeom prst="rect">
              <a:avLst/>
            </a:prstGeom>
            <a:noFill/>
          </p:spPr>
          <p:txBody>
            <a:bodyPr wrap="square" rtlCol="0">
              <a:spAutoFit/>
            </a:bodyPr>
            <a:lstStyle/>
            <a:p>
              <a:r>
                <a:rPr lang="zh-CN" altLang="en-US" sz="6000" dirty="0">
                  <a:solidFill>
                    <a:schemeClr val="tx1">
                      <a:lumMod val="75000"/>
                      <a:lumOff val="25000"/>
                    </a:schemeClr>
                  </a:solidFill>
                  <a:latin typeface="思源黑体 CN Bold" panose="020B0800000000000000" pitchFamily="34" charset="-122"/>
                  <a:ea typeface="思源黑体 CN Bold" panose="020B0800000000000000" pitchFamily="34" charset="-122"/>
                </a:rPr>
                <a:t>论文标题</a:t>
              </a:r>
            </a:p>
          </p:txBody>
        </p:sp>
        <p:sp>
          <p:nvSpPr>
            <p:cNvPr id="21" name="文本框 20">
              <a:extLst>
                <a:ext uri="{FF2B5EF4-FFF2-40B4-BE49-F238E27FC236}">
                  <a16:creationId xmlns:a16="http://schemas.microsoft.com/office/drawing/2014/main" id="{2A948D48-90F6-44DB-9621-14F5A685BD39}"/>
                </a:ext>
              </a:extLst>
            </p:cNvPr>
            <p:cNvSpPr txBox="1"/>
            <p:nvPr/>
          </p:nvSpPr>
          <p:spPr>
            <a:xfrm>
              <a:off x="1434248" y="4501173"/>
              <a:ext cx="3887107" cy="307777"/>
            </a:xfrm>
            <a:prstGeom prst="rect">
              <a:avLst/>
            </a:prstGeom>
            <a:noFill/>
          </p:spPr>
          <p:txBody>
            <a:bodyPr wrap="square" rtlCol="0">
              <a:spAutoFit/>
              <a:scene3d>
                <a:camera prst="orthographicFront"/>
                <a:lightRig rig="threePt" dir="t"/>
              </a:scene3d>
              <a:sp3d contourW="12700"/>
            </a:bodyPr>
            <a:lstStyle/>
            <a:p>
              <a:pPr algn="dist"/>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PAPER TITLE</a:t>
              </a:r>
            </a:p>
          </p:txBody>
        </p:sp>
        <p:sp>
          <p:nvSpPr>
            <p:cNvPr id="22" name="矩形 21">
              <a:extLst>
                <a:ext uri="{FF2B5EF4-FFF2-40B4-BE49-F238E27FC236}">
                  <a16:creationId xmlns:a16="http://schemas.microsoft.com/office/drawing/2014/main" id="{D0589ED0-20BF-4B22-8017-D2B2A711DC75}"/>
                </a:ext>
              </a:extLst>
            </p:cNvPr>
            <p:cNvSpPr/>
            <p:nvPr/>
          </p:nvSpPr>
          <p:spPr>
            <a:xfrm flipH="1">
              <a:off x="0" y="2930776"/>
              <a:ext cx="4427481" cy="16746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3" name="文本框 22">
              <a:extLst>
                <a:ext uri="{FF2B5EF4-FFF2-40B4-BE49-F238E27FC236}">
                  <a16:creationId xmlns:a16="http://schemas.microsoft.com/office/drawing/2014/main" id="{FFDF4925-A201-4631-A47E-84AD973EBBC2}"/>
                </a:ext>
              </a:extLst>
            </p:cNvPr>
            <p:cNvSpPr txBox="1"/>
            <p:nvPr/>
          </p:nvSpPr>
          <p:spPr>
            <a:xfrm>
              <a:off x="1432840" y="1765490"/>
              <a:ext cx="3164560" cy="1107996"/>
            </a:xfrm>
            <a:prstGeom prst="rect">
              <a:avLst/>
            </a:prstGeom>
            <a:noFill/>
          </p:spPr>
          <p:txBody>
            <a:bodyPr wrap="square" rtlCol="0">
              <a:spAutoFit/>
            </a:bodyPr>
            <a:lstStyle>
              <a:defPPr>
                <a:defRPr lang="zh-CN"/>
              </a:defPPr>
              <a:lvl1pPr>
                <a:defRPr sz="7200">
                  <a:gradFill flip="none" rotWithShape="1">
                    <a:gsLst>
                      <a:gs pos="0">
                        <a:srgbClr val="00B0F0"/>
                      </a:gs>
                      <a:gs pos="100000">
                        <a:srgbClr val="1C46F2"/>
                      </a:gs>
                    </a:gsLst>
                    <a:lin ang="2700000" scaled="1"/>
                    <a:tileRect/>
                  </a:gradFill>
                  <a:latin typeface="站酷庆科黄油体" panose="02000803000000020004" pitchFamily="2" charset="-122"/>
                  <a:ea typeface="站酷庆科黄油体" panose="02000803000000020004" pitchFamily="2" charset="-122"/>
                </a:defRPr>
              </a:lvl1pPr>
            </a:lstStyle>
            <a:p>
              <a:r>
                <a:rPr lang="en-US" altLang="zh-CN" sz="6600" dirty="0"/>
                <a:t>PART.02</a:t>
              </a:r>
            </a:p>
          </p:txBody>
        </p:sp>
      </p:grpSp>
      <p:pic>
        <p:nvPicPr>
          <p:cNvPr id="16" name="图片 15" descr="一群人正在聊天&#10;&#10;描述已自动生成">
            <a:extLst>
              <a:ext uri="{FF2B5EF4-FFF2-40B4-BE49-F238E27FC236}">
                <a16:creationId xmlns:a16="http://schemas.microsoft.com/office/drawing/2014/main" id="{D5DEE7EB-39C9-4450-8BA1-3E70461EEAF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7416" y="1677971"/>
            <a:ext cx="4218495" cy="3502058"/>
          </a:xfrm>
          <a:custGeom>
            <a:avLst/>
            <a:gdLst>
              <a:gd name="connsiteX0" fmla="*/ 0 w 4218495"/>
              <a:gd name="connsiteY0" fmla="*/ 0 h 3502058"/>
              <a:gd name="connsiteX1" fmla="*/ 4218495 w 4218495"/>
              <a:gd name="connsiteY1" fmla="*/ 0 h 3502058"/>
              <a:gd name="connsiteX2" fmla="*/ 4218495 w 4218495"/>
              <a:gd name="connsiteY2" fmla="*/ 3502058 h 3502058"/>
              <a:gd name="connsiteX3" fmla="*/ 0 w 4218495"/>
              <a:gd name="connsiteY3" fmla="*/ 3502058 h 3502058"/>
            </a:gdLst>
            <a:ahLst/>
            <a:cxnLst>
              <a:cxn ang="0">
                <a:pos x="connsiteX0" y="connsiteY0"/>
              </a:cxn>
              <a:cxn ang="0">
                <a:pos x="connsiteX1" y="connsiteY1"/>
              </a:cxn>
              <a:cxn ang="0">
                <a:pos x="connsiteX2" y="connsiteY2"/>
              </a:cxn>
              <a:cxn ang="0">
                <a:pos x="connsiteX3" y="connsiteY3"/>
              </a:cxn>
            </a:cxnLst>
            <a:rect l="l" t="t" r="r" b="b"/>
            <a:pathLst>
              <a:path w="4218495" h="3502058">
                <a:moveTo>
                  <a:pt x="0" y="0"/>
                </a:moveTo>
                <a:lnTo>
                  <a:pt x="4218495" y="0"/>
                </a:lnTo>
                <a:lnTo>
                  <a:pt x="4218495" y="3502058"/>
                </a:lnTo>
                <a:lnTo>
                  <a:pt x="0" y="3502058"/>
                </a:lnTo>
                <a:close/>
              </a:path>
            </a:pathLst>
          </a:custGeom>
          <a:ln>
            <a:solidFill>
              <a:srgbClr val="06AEF0"/>
            </a:solidFill>
          </a:ln>
        </p:spPr>
      </p:pic>
    </p:spTree>
    <p:extLst>
      <p:ext uri="{BB962C8B-B14F-4D97-AF65-F5344CB8AC3E}">
        <p14:creationId xmlns:p14="http://schemas.microsoft.com/office/powerpoint/2010/main" val="246769936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E1EC574D-7AB8-49A5-A3E1-3180B9C9735D}"/>
              </a:ext>
            </a:extLst>
          </p:cNvPr>
          <p:cNvGrpSpPr/>
          <p:nvPr/>
        </p:nvGrpSpPr>
        <p:grpSpPr>
          <a:xfrm>
            <a:off x="0" y="0"/>
            <a:ext cx="3919562" cy="1258861"/>
            <a:chOff x="0" y="0"/>
            <a:chExt cx="3919562" cy="1258861"/>
          </a:xfrm>
        </p:grpSpPr>
        <p:pic>
          <p:nvPicPr>
            <p:cNvPr id="126" name="图片 125">
              <a:extLst>
                <a:ext uri="{FF2B5EF4-FFF2-40B4-BE49-F238E27FC236}">
                  <a16:creationId xmlns:a16="http://schemas.microsoft.com/office/drawing/2014/main" id="{2E19B674-A338-496F-B079-00C48DAAC2FE}"/>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8" name="图片 7" descr="一群人正在聊天&#10;&#10;描述已自动生成">
              <a:extLst>
                <a:ext uri="{FF2B5EF4-FFF2-40B4-BE49-F238E27FC236}">
                  <a16:creationId xmlns:a16="http://schemas.microsoft.com/office/drawing/2014/main" id="{32A33AA7-07F4-4EA6-80E0-EBC064C40C3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a:extLst>
                <a:ext uri="{FF2B5EF4-FFF2-40B4-BE49-F238E27FC236}">
                  <a16:creationId xmlns:a16="http://schemas.microsoft.com/office/drawing/2014/main" id="{DDB3A1EA-EB06-4B23-95DB-23CDF17849B4}"/>
                </a:ext>
              </a:extLst>
            </p:cNvPr>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a:extLst>
                <a:ext uri="{FF2B5EF4-FFF2-40B4-BE49-F238E27FC236}">
                  <a16:creationId xmlns:a16="http://schemas.microsoft.com/office/drawing/2014/main" id="{A7CD03DC-D306-4914-B5FB-72EAD9A16E60}"/>
                </a:ext>
              </a:extLst>
            </p:cNvPr>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a:extLst>
                <a:ext uri="{FF2B5EF4-FFF2-40B4-BE49-F238E27FC236}">
                  <a16:creationId xmlns:a16="http://schemas.microsoft.com/office/drawing/2014/main" id="{6EAD7B22-8FF2-42CD-88E1-14305C37E476}"/>
                </a:ext>
              </a:extLst>
            </p:cNvPr>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5C3CFF73-CE45-41B3-9544-91B96A82C55B}"/>
                </a:ext>
              </a:extLst>
            </p:cNvPr>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论文标题</a:t>
              </a:r>
            </a:p>
          </p:txBody>
        </p:sp>
        <p:sp>
          <p:nvSpPr>
            <p:cNvPr id="52" name="文本框 51">
              <a:extLst>
                <a:ext uri="{FF2B5EF4-FFF2-40B4-BE49-F238E27FC236}">
                  <a16:creationId xmlns:a16="http://schemas.microsoft.com/office/drawing/2014/main" id="{FF27EA76-6479-452C-A753-3C349C7AD789}"/>
                </a:ext>
              </a:extLst>
            </p:cNvPr>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PAPER TITLE</a:t>
              </a:r>
            </a:p>
          </p:txBody>
        </p:sp>
      </p:grpSp>
      <p:grpSp>
        <p:nvGrpSpPr>
          <p:cNvPr id="4" name="组合 3">
            <a:extLst>
              <a:ext uri="{FF2B5EF4-FFF2-40B4-BE49-F238E27FC236}">
                <a16:creationId xmlns:a16="http://schemas.microsoft.com/office/drawing/2014/main" id="{849FBF35-3846-43B4-BAD7-E711688E572A}"/>
              </a:ext>
            </a:extLst>
          </p:cNvPr>
          <p:cNvGrpSpPr/>
          <p:nvPr/>
        </p:nvGrpSpPr>
        <p:grpSpPr>
          <a:xfrm>
            <a:off x="7344047" y="2171758"/>
            <a:ext cx="3398472" cy="3499619"/>
            <a:chOff x="7344047" y="2171758"/>
            <a:chExt cx="3398472" cy="3499619"/>
          </a:xfrm>
        </p:grpSpPr>
        <p:sp>
          <p:nvSpPr>
            <p:cNvPr id="110" name="文本框 109">
              <a:extLst>
                <a:ext uri="{FF2B5EF4-FFF2-40B4-BE49-F238E27FC236}">
                  <a16:creationId xmlns:a16="http://schemas.microsoft.com/office/drawing/2014/main" id="{B0D9B02C-9960-4652-942D-D36C443894CA}"/>
                </a:ext>
              </a:extLst>
            </p:cNvPr>
            <p:cNvSpPr txBox="1"/>
            <p:nvPr/>
          </p:nvSpPr>
          <p:spPr>
            <a:xfrm>
              <a:off x="7344047" y="4966248"/>
              <a:ext cx="3398472" cy="705129"/>
            </a:xfrm>
            <a:prstGeom prst="rect">
              <a:avLst/>
            </a:prstGeom>
            <a:noFill/>
          </p:spPr>
          <p:txBody>
            <a:bodyPr wrap="square" rtlCol="0">
              <a:spAutoFit/>
            </a:bodyPr>
            <a:lstStyle/>
            <a:p>
              <a:pPr lvl="0"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a:t>
              </a:r>
            </a:p>
          </p:txBody>
        </p:sp>
        <p:sp>
          <p:nvSpPr>
            <p:cNvPr id="111" name="文本框 110">
              <a:extLst>
                <a:ext uri="{FF2B5EF4-FFF2-40B4-BE49-F238E27FC236}">
                  <a16:creationId xmlns:a16="http://schemas.microsoft.com/office/drawing/2014/main" id="{F95DB2D6-7692-4579-A51C-6F3488C47630}"/>
                </a:ext>
              </a:extLst>
            </p:cNvPr>
            <p:cNvSpPr txBox="1"/>
            <p:nvPr/>
          </p:nvSpPr>
          <p:spPr>
            <a:xfrm>
              <a:off x="7344047" y="4034752"/>
              <a:ext cx="3398472" cy="705129"/>
            </a:xfrm>
            <a:prstGeom prst="rect">
              <a:avLst/>
            </a:prstGeom>
            <a:noFill/>
          </p:spPr>
          <p:txBody>
            <a:bodyPr wrap="square" rtlCol="0">
              <a:spAutoFit/>
            </a:bodyPr>
            <a:lstStyle/>
            <a:p>
              <a:pPr lvl="0"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a:t>
              </a:r>
            </a:p>
          </p:txBody>
        </p:sp>
        <p:sp>
          <p:nvSpPr>
            <p:cNvPr id="112" name="文本框 111">
              <a:extLst>
                <a:ext uri="{FF2B5EF4-FFF2-40B4-BE49-F238E27FC236}">
                  <a16:creationId xmlns:a16="http://schemas.microsoft.com/office/drawing/2014/main" id="{AA738673-FBA5-4959-B1D4-C40BE5A816D7}"/>
                </a:ext>
              </a:extLst>
            </p:cNvPr>
            <p:cNvSpPr txBox="1"/>
            <p:nvPr/>
          </p:nvSpPr>
          <p:spPr>
            <a:xfrm>
              <a:off x="7344047" y="3103255"/>
              <a:ext cx="3398472" cy="705129"/>
            </a:xfrm>
            <a:prstGeom prst="rect">
              <a:avLst/>
            </a:prstGeom>
            <a:noFill/>
          </p:spPr>
          <p:txBody>
            <a:bodyPr wrap="square" rtlCol="0">
              <a:spAutoFit/>
            </a:bodyPr>
            <a:lstStyle/>
            <a:p>
              <a:pPr lvl="0"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a:t>
              </a:r>
            </a:p>
          </p:txBody>
        </p:sp>
        <p:sp>
          <p:nvSpPr>
            <p:cNvPr id="113" name="文本框 112">
              <a:extLst>
                <a:ext uri="{FF2B5EF4-FFF2-40B4-BE49-F238E27FC236}">
                  <a16:creationId xmlns:a16="http://schemas.microsoft.com/office/drawing/2014/main" id="{2BC565EA-6293-40B9-A6AA-F0B0E6A19A5C}"/>
                </a:ext>
              </a:extLst>
            </p:cNvPr>
            <p:cNvSpPr txBox="1"/>
            <p:nvPr/>
          </p:nvSpPr>
          <p:spPr>
            <a:xfrm>
              <a:off x="7344047" y="2171758"/>
              <a:ext cx="3398472" cy="705129"/>
            </a:xfrm>
            <a:prstGeom prst="rect">
              <a:avLst/>
            </a:prstGeom>
            <a:noFill/>
          </p:spPr>
          <p:txBody>
            <a:bodyPr wrap="square" rtlCol="0">
              <a:spAutoFit/>
            </a:bodyPr>
            <a:lstStyle/>
            <a:p>
              <a:pPr lvl="0"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a:t>
              </a:r>
            </a:p>
          </p:txBody>
        </p:sp>
      </p:grpSp>
      <p:grpSp>
        <p:nvGrpSpPr>
          <p:cNvPr id="3" name="组合 2">
            <a:extLst>
              <a:ext uri="{FF2B5EF4-FFF2-40B4-BE49-F238E27FC236}">
                <a16:creationId xmlns:a16="http://schemas.microsoft.com/office/drawing/2014/main" id="{FCFD2B26-0365-4A21-BA50-45C8EC1D97EA}"/>
              </a:ext>
            </a:extLst>
          </p:cNvPr>
          <p:cNvGrpSpPr/>
          <p:nvPr/>
        </p:nvGrpSpPr>
        <p:grpSpPr>
          <a:xfrm>
            <a:off x="2069348" y="1745135"/>
            <a:ext cx="4871369" cy="4165285"/>
            <a:chOff x="2069348" y="1745135"/>
            <a:chExt cx="4871369" cy="4165285"/>
          </a:xfrm>
        </p:grpSpPr>
        <p:sp>
          <p:nvSpPr>
            <p:cNvPr id="10" name="任意多边形 26">
              <a:extLst>
                <a:ext uri="{FF2B5EF4-FFF2-40B4-BE49-F238E27FC236}">
                  <a16:creationId xmlns:a16="http://schemas.microsoft.com/office/drawing/2014/main" id="{050A1B85-91F8-458A-9C8D-A70772ACBA99}"/>
                </a:ext>
              </a:extLst>
            </p:cNvPr>
            <p:cNvSpPr/>
            <p:nvPr/>
          </p:nvSpPr>
          <p:spPr>
            <a:xfrm rot="13500000" flipH="1">
              <a:off x="4207845" y="1844429"/>
              <a:ext cx="332462" cy="779318"/>
            </a:xfrm>
            <a:custGeom>
              <a:avLst/>
              <a:gdLst>
                <a:gd name="connsiteX0" fmla="*/ 0 w 695325"/>
                <a:gd name="connsiteY0" fmla="*/ 0 h 857250"/>
                <a:gd name="connsiteX1" fmla="*/ 0 w 695325"/>
                <a:gd name="connsiteY1" fmla="*/ 857250 h 857250"/>
                <a:gd name="connsiteX2" fmla="*/ 695325 w 695325"/>
                <a:gd name="connsiteY2" fmla="*/ 857250 h 857250"/>
                <a:gd name="connsiteX0" fmla="*/ 0 w 695325"/>
                <a:gd name="connsiteY0" fmla="*/ 0 h 857250"/>
                <a:gd name="connsiteX1" fmla="*/ 2797 w 695325"/>
                <a:gd name="connsiteY1" fmla="*/ 784259 h 857250"/>
                <a:gd name="connsiteX2" fmla="*/ 0 w 695325"/>
                <a:gd name="connsiteY2" fmla="*/ 857250 h 857250"/>
                <a:gd name="connsiteX3" fmla="*/ 695325 w 695325"/>
                <a:gd name="connsiteY3" fmla="*/ 857250 h 857250"/>
                <a:gd name="connsiteX0" fmla="*/ 0 w 695325"/>
                <a:gd name="connsiteY0" fmla="*/ 0 h 857250"/>
                <a:gd name="connsiteX1" fmla="*/ 2797 w 695325"/>
                <a:gd name="connsiteY1" fmla="*/ 784259 h 857250"/>
                <a:gd name="connsiteX2" fmla="*/ 0 w 695325"/>
                <a:gd name="connsiteY2" fmla="*/ 857250 h 857250"/>
                <a:gd name="connsiteX3" fmla="*/ 143657 w 695325"/>
                <a:gd name="connsiteY3" fmla="*/ 854979 h 857250"/>
                <a:gd name="connsiteX4" fmla="*/ 695325 w 695325"/>
                <a:gd name="connsiteY4" fmla="*/ 857250 h 857250"/>
                <a:gd name="connsiteX0" fmla="*/ 0 w 695325"/>
                <a:gd name="connsiteY0" fmla="*/ 0 h 857250"/>
                <a:gd name="connsiteX1" fmla="*/ 2797 w 695325"/>
                <a:gd name="connsiteY1" fmla="*/ 784259 h 857250"/>
                <a:gd name="connsiteX2" fmla="*/ 143657 w 695325"/>
                <a:gd name="connsiteY2" fmla="*/ 854979 h 857250"/>
                <a:gd name="connsiteX3" fmla="*/ 695325 w 695325"/>
                <a:gd name="connsiteY3" fmla="*/ 857250 h 857250"/>
                <a:gd name="connsiteX0" fmla="*/ 0 w 695325"/>
                <a:gd name="connsiteY0" fmla="*/ 0 h 857250"/>
                <a:gd name="connsiteX1" fmla="*/ 2797 w 695325"/>
                <a:gd name="connsiteY1" fmla="*/ 784259 h 857250"/>
                <a:gd name="connsiteX2" fmla="*/ 143657 w 695325"/>
                <a:gd name="connsiteY2" fmla="*/ 854979 h 857250"/>
                <a:gd name="connsiteX3" fmla="*/ 695325 w 695325"/>
                <a:gd name="connsiteY3" fmla="*/ 857250 h 857250"/>
                <a:gd name="connsiteX0" fmla="*/ 0 w 695325"/>
                <a:gd name="connsiteY0" fmla="*/ 0 h 858611"/>
                <a:gd name="connsiteX1" fmla="*/ 2797 w 695325"/>
                <a:gd name="connsiteY1" fmla="*/ 784259 h 858611"/>
                <a:gd name="connsiteX2" fmla="*/ 143657 w 695325"/>
                <a:gd name="connsiteY2" fmla="*/ 854979 h 858611"/>
                <a:gd name="connsiteX3" fmla="*/ 695325 w 695325"/>
                <a:gd name="connsiteY3" fmla="*/ 857250 h 858611"/>
                <a:gd name="connsiteX0" fmla="*/ 0 w 695325"/>
                <a:gd name="connsiteY0" fmla="*/ 0 h 857250"/>
                <a:gd name="connsiteX1" fmla="*/ 2797 w 695325"/>
                <a:gd name="connsiteY1" fmla="*/ 784259 h 857250"/>
                <a:gd name="connsiteX2" fmla="*/ 143657 w 695325"/>
                <a:gd name="connsiteY2" fmla="*/ 854979 h 857250"/>
                <a:gd name="connsiteX3" fmla="*/ 695325 w 695325"/>
                <a:gd name="connsiteY3" fmla="*/ 857250 h 857250"/>
                <a:gd name="connsiteX0" fmla="*/ 0 w 695325"/>
                <a:gd name="connsiteY0" fmla="*/ 0 h 857250"/>
                <a:gd name="connsiteX1" fmla="*/ 2797 w 695325"/>
                <a:gd name="connsiteY1" fmla="*/ 784259 h 857250"/>
                <a:gd name="connsiteX2" fmla="*/ 143657 w 695325"/>
                <a:gd name="connsiteY2" fmla="*/ 854979 h 857250"/>
                <a:gd name="connsiteX3" fmla="*/ 695325 w 695325"/>
                <a:gd name="connsiteY3" fmla="*/ 857250 h 857250"/>
              </a:gdLst>
              <a:ahLst/>
              <a:cxnLst>
                <a:cxn ang="0">
                  <a:pos x="connsiteX0" y="connsiteY0"/>
                </a:cxn>
                <a:cxn ang="0">
                  <a:pos x="connsiteX1" y="connsiteY1"/>
                </a:cxn>
                <a:cxn ang="0">
                  <a:pos x="connsiteX2" y="connsiteY2"/>
                </a:cxn>
                <a:cxn ang="0">
                  <a:pos x="connsiteX3" y="connsiteY3"/>
                </a:cxn>
              </a:cxnLst>
              <a:rect l="l" t="t" r="r" b="b"/>
              <a:pathLst>
                <a:path w="695325" h="857250">
                  <a:moveTo>
                    <a:pt x="0" y="0"/>
                  </a:moveTo>
                  <a:cubicBezTo>
                    <a:pt x="932" y="261420"/>
                    <a:pt x="1865" y="522839"/>
                    <a:pt x="2797" y="784259"/>
                  </a:cubicBezTo>
                  <a:cubicBezTo>
                    <a:pt x="1728" y="833089"/>
                    <a:pt x="77494" y="851612"/>
                    <a:pt x="143657" y="854979"/>
                  </a:cubicBezTo>
                  <a:lnTo>
                    <a:pt x="695325" y="857250"/>
                  </a:lnTo>
                </a:path>
              </a:pathLst>
            </a:custGeom>
            <a:noFill/>
            <a:ln w="12700" cap="flat" cmpd="sng" algn="ctr">
              <a:solidFill>
                <a:schemeClr val="tx1">
                  <a:lumMod val="50000"/>
                  <a:lumOff val="50000"/>
                </a:schemeClr>
              </a:solidFill>
              <a:prstDash val="solid"/>
              <a:miter lim="800000"/>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1" name="任意多边形 27">
              <a:extLst>
                <a:ext uri="{FF2B5EF4-FFF2-40B4-BE49-F238E27FC236}">
                  <a16:creationId xmlns:a16="http://schemas.microsoft.com/office/drawing/2014/main" id="{F393BB58-A53F-4175-98DA-BC25CDF25D82}"/>
                </a:ext>
              </a:extLst>
            </p:cNvPr>
            <p:cNvSpPr/>
            <p:nvPr/>
          </p:nvSpPr>
          <p:spPr>
            <a:xfrm rot="2700000" flipH="1">
              <a:off x="2284443" y="4816590"/>
              <a:ext cx="1683929" cy="503731"/>
            </a:xfrm>
            <a:custGeom>
              <a:avLst/>
              <a:gdLst>
                <a:gd name="connsiteX0" fmla="*/ 0 w 695325"/>
                <a:gd name="connsiteY0" fmla="*/ 0 h 857250"/>
                <a:gd name="connsiteX1" fmla="*/ 0 w 695325"/>
                <a:gd name="connsiteY1" fmla="*/ 857250 h 857250"/>
                <a:gd name="connsiteX2" fmla="*/ 695325 w 695325"/>
                <a:gd name="connsiteY2" fmla="*/ 857250 h 857250"/>
                <a:gd name="connsiteX0" fmla="*/ 0 w 695325"/>
                <a:gd name="connsiteY0" fmla="*/ 0 h 857250"/>
                <a:gd name="connsiteX1" fmla="*/ 2797 w 695325"/>
                <a:gd name="connsiteY1" fmla="*/ 784259 h 857250"/>
                <a:gd name="connsiteX2" fmla="*/ 0 w 695325"/>
                <a:gd name="connsiteY2" fmla="*/ 857250 h 857250"/>
                <a:gd name="connsiteX3" fmla="*/ 695325 w 695325"/>
                <a:gd name="connsiteY3" fmla="*/ 857250 h 857250"/>
                <a:gd name="connsiteX0" fmla="*/ 0 w 695325"/>
                <a:gd name="connsiteY0" fmla="*/ 0 h 857250"/>
                <a:gd name="connsiteX1" fmla="*/ 2797 w 695325"/>
                <a:gd name="connsiteY1" fmla="*/ 784259 h 857250"/>
                <a:gd name="connsiteX2" fmla="*/ 0 w 695325"/>
                <a:gd name="connsiteY2" fmla="*/ 857250 h 857250"/>
                <a:gd name="connsiteX3" fmla="*/ 143657 w 695325"/>
                <a:gd name="connsiteY3" fmla="*/ 854979 h 857250"/>
                <a:gd name="connsiteX4" fmla="*/ 695325 w 695325"/>
                <a:gd name="connsiteY4" fmla="*/ 857250 h 857250"/>
                <a:gd name="connsiteX0" fmla="*/ 0 w 695325"/>
                <a:gd name="connsiteY0" fmla="*/ 0 h 857250"/>
                <a:gd name="connsiteX1" fmla="*/ 2797 w 695325"/>
                <a:gd name="connsiteY1" fmla="*/ 784259 h 857250"/>
                <a:gd name="connsiteX2" fmla="*/ 143657 w 695325"/>
                <a:gd name="connsiteY2" fmla="*/ 854979 h 857250"/>
                <a:gd name="connsiteX3" fmla="*/ 695325 w 695325"/>
                <a:gd name="connsiteY3" fmla="*/ 857250 h 857250"/>
                <a:gd name="connsiteX0" fmla="*/ 0 w 695325"/>
                <a:gd name="connsiteY0" fmla="*/ 0 h 857250"/>
                <a:gd name="connsiteX1" fmla="*/ 2797 w 695325"/>
                <a:gd name="connsiteY1" fmla="*/ 784259 h 857250"/>
                <a:gd name="connsiteX2" fmla="*/ 143657 w 695325"/>
                <a:gd name="connsiteY2" fmla="*/ 854979 h 857250"/>
                <a:gd name="connsiteX3" fmla="*/ 695325 w 695325"/>
                <a:gd name="connsiteY3" fmla="*/ 857250 h 857250"/>
                <a:gd name="connsiteX0" fmla="*/ 0 w 695325"/>
                <a:gd name="connsiteY0" fmla="*/ 0 h 858611"/>
                <a:gd name="connsiteX1" fmla="*/ 2797 w 695325"/>
                <a:gd name="connsiteY1" fmla="*/ 784259 h 858611"/>
                <a:gd name="connsiteX2" fmla="*/ 143657 w 695325"/>
                <a:gd name="connsiteY2" fmla="*/ 854979 h 858611"/>
                <a:gd name="connsiteX3" fmla="*/ 695325 w 695325"/>
                <a:gd name="connsiteY3" fmla="*/ 857250 h 858611"/>
                <a:gd name="connsiteX0" fmla="*/ 0 w 695325"/>
                <a:gd name="connsiteY0" fmla="*/ 0 h 857250"/>
                <a:gd name="connsiteX1" fmla="*/ 2797 w 695325"/>
                <a:gd name="connsiteY1" fmla="*/ 784259 h 857250"/>
                <a:gd name="connsiteX2" fmla="*/ 143657 w 695325"/>
                <a:gd name="connsiteY2" fmla="*/ 854979 h 857250"/>
                <a:gd name="connsiteX3" fmla="*/ 695325 w 695325"/>
                <a:gd name="connsiteY3" fmla="*/ 857250 h 857250"/>
                <a:gd name="connsiteX0" fmla="*/ 0 w 695325"/>
                <a:gd name="connsiteY0" fmla="*/ 0 h 857250"/>
                <a:gd name="connsiteX1" fmla="*/ 2797 w 695325"/>
                <a:gd name="connsiteY1" fmla="*/ 784259 h 857250"/>
                <a:gd name="connsiteX2" fmla="*/ 143657 w 695325"/>
                <a:gd name="connsiteY2" fmla="*/ 854979 h 857250"/>
                <a:gd name="connsiteX3" fmla="*/ 695325 w 695325"/>
                <a:gd name="connsiteY3" fmla="*/ 857250 h 857250"/>
                <a:gd name="connsiteX0" fmla="*/ 0 w 695325"/>
                <a:gd name="connsiteY0" fmla="*/ 0 h 859208"/>
                <a:gd name="connsiteX1" fmla="*/ 2797 w 695325"/>
                <a:gd name="connsiteY1" fmla="*/ 784259 h 859208"/>
                <a:gd name="connsiteX2" fmla="*/ 143657 w 695325"/>
                <a:gd name="connsiteY2" fmla="*/ 854979 h 859208"/>
                <a:gd name="connsiteX3" fmla="*/ 651803 w 695325"/>
                <a:gd name="connsiteY3" fmla="*/ 859208 h 859208"/>
                <a:gd name="connsiteX4" fmla="*/ 695325 w 695325"/>
                <a:gd name="connsiteY4" fmla="*/ 857250 h 859208"/>
                <a:gd name="connsiteX0" fmla="*/ 0 w 651803"/>
                <a:gd name="connsiteY0" fmla="*/ 106785 h 965993"/>
                <a:gd name="connsiteX1" fmla="*/ 2797 w 651803"/>
                <a:gd name="connsiteY1" fmla="*/ 891044 h 965993"/>
                <a:gd name="connsiteX2" fmla="*/ 143657 w 651803"/>
                <a:gd name="connsiteY2" fmla="*/ 961764 h 965993"/>
                <a:gd name="connsiteX3" fmla="*/ 651803 w 651803"/>
                <a:gd name="connsiteY3" fmla="*/ 965993 h 965993"/>
                <a:gd name="connsiteX4" fmla="*/ 637240 w 651803"/>
                <a:gd name="connsiteY4" fmla="*/ 1 h 965993"/>
                <a:gd name="connsiteX0" fmla="*/ 0 w 651803"/>
                <a:gd name="connsiteY0" fmla="*/ 109723 h 968931"/>
                <a:gd name="connsiteX1" fmla="*/ 2797 w 651803"/>
                <a:gd name="connsiteY1" fmla="*/ 893982 h 968931"/>
                <a:gd name="connsiteX2" fmla="*/ 143657 w 651803"/>
                <a:gd name="connsiteY2" fmla="*/ 964702 h 968931"/>
                <a:gd name="connsiteX3" fmla="*/ 651803 w 651803"/>
                <a:gd name="connsiteY3" fmla="*/ 968931 h 968931"/>
                <a:gd name="connsiteX4" fmla="*/ 646131 w 651803"/>
                <a:gd name="connsiteY4" fmla="*/ 1 h 968931"/>
                <a:gd name="connsiteX0" fmla="*/ 0 w 651803"/>
                <a:gd name="connsiteY0" fmla="*/ 109721 h 968929"/>
                <a:gd name="connsiteX1" fmla="*/ 2797 w 651803"/>
                <a:gd name="connsiteY1" fmla="*/ 893980 h 968929"/>
                <a:gd name="connsiteX2" fmla="*/ 143657 w 651803"/>
                <a:gd name="connsiteY2" fmla="*/ 964700 h 968929"/>
                <a:gd name="connsiteX3" fmla="*/ 627502 w 651803"/>
                <a:gd name="connsiteY3" fmla="*/ 965988 h 968929"/>
                <a:gd name="connsiteX4" fmla="*/ 651803 w 651803"/>
                <a:gd name="connsiteY4" fmla="*/ 968929 h 968929"/>
                <a:gd name="connsiteX5" fmla="*/ 646131 w 651803"/>
                <a:gd name="connsiteY5" fmla="*/ -1 h 968929"/>
                <a:gd name="connsiteX0" fmla="*/ 0 w 653616"/>
                <a:gd name="connsiteY0" fmla="*/ 109723 h 968931"/>
                <a:gd name="connsiteX1" fmla="*/ 2797 w 653616"/>
                <a:gd name="connsiteY1" fmla="*/ 893982 h 968931"/>
                <a:gd name="connsiteX2" fmla="*/ 143657 w 653616"/>
                <a:gd name="connsiteY2" fmla="*/ 964702 h 968931"/>
                <a:gd name="connsiteX3" fmla="*/ 627502 w 653616"/>
                <a:gd name="connsiteY3" fmla="*/ 965990 h 968931"/>
                <a:gd name="connsiteX4" fmla="*/ 651803 w 653616"/>
                <a:gd name="connsiteY4" fmla="*/ 968931 h 968931"/>
                <a:gd name="connsiteX5" fmla="*/ 651211 w 653616"/>
                <a:gd name="connsiteY5" fmla="*/ 836669 h 968931"/>
                <a:gd name="connsiteX6" fmla="*/ 646131 w 653616"/>
                <a:gd name="connsiteY6" fmla="*/ 1 h 968931"/>
                <a:gd name="connsiteX0" fmla="*/ 0 w 651211"/>
                <a:gd name="connsiteY0" fmla="*/ 109721 h 965988"/>
                <a:gd name="connsiteX1" fmla="*/ 2797 w 651211"/>
                <a:gd name="connsiteY1" fmla="*/ 893980 h 965988"/>
                <a:gd name="connsiteX2" fmla="*/ 143657 w 651211"/>
                <a:gd name="connsiteY2" fmla="*/ 964700 h 965988"/>
                <a:gd name="connsiteX3" fmla="*/ 627502 w 651211"/>
                <a:gd name="connsiteY3" fmla="*/ 965988 h 965988"/>
                <a:gd name="connsiteX4" fmla="*/ 651211 w 651211"/>
                <a:gd name="connsiteY4" fmla="*/ 836667 h 965988"/>
                <a:gd name="connsiteX5" fmla="*/ 646131 w 651211"/>
                <a:gd name="connsiteY5" fmla="*/ -1 h 965988"/>
                <a:gd name="connsiteX0" fmla="*/ 0 w 651391"/>
                <a:gd name="connsiteY0" fmla="*/ 109723 h 965990"/>
                <a:gd name="connsiteX1" fmla="*/ 2797 w 651391"/>
                <a:gd name="connsiteY1" fmla="*/ 893982 h 965990"/>
                <a:gd name="connsiteX2" fmla="*/ 143657 w 651391"/>
                <a:gd name="connsiteY2" fmla="*/ 964702 h 965990"/>
                <a:gd name="connsiteX3" fmla="*/ 627502 w 651391"/>
                <a:gd name="connsiteY3" fmla="*/ 965990 h 965990"/>
                <a:gd name="connsiteX4" fmla="*/ 651211 w 651391"/>
                <a:gd name="connsiteY4" fmla="*/ 836669 h 965990"/>
                <a:gd name="connsiteX5" fmla="*/ 646131 w 651391"/>
                <a:gd name="connsiteY5" fmla="*/ 1 h 965990"/>
                <a:gd name="connsiteX0" fmla="*/ 0 w 651422"/>
                <a:gd name="connsiteY0" fmla="*/ 109721 h 967207"/>
                <a:gd name="connsiteX1" fmla="*/ 2797 w 651422"/>
                <a:gd name="connsiteY1" fmla="*/ 893980 h 967207"/>
                <a:gd name="connsiteX2" fmla="*/ 143657 w 651422"/>
                <a:gd name="connsiteY2" fmla="*/ 964700 h 967207"/>
                <a:gd name="connsiteX3" fmla="*/ 627502 w 651422"/>
                <a:gd name="connsiteY3" fmla="*/ 965988 h 967207"/>
                <a:gd name="connsiteX4" fmla="*/ 651211 w 651422"/>
                <a:gd name="connsiteY4" fmla="*/ 836667 h 967207"/>
                <a:gd name="connsiteX5" fmla="*/ 646131 w 651422"/>
                <a:gd name="connsiteY5" fmla="*/ -1 h 967207"/>
                <a:gd name="connsiteX0" fmla="*/ 8143 w 659565"/>
                <a:gd name="connsiteY0" fmla="*/ 109723 h 967207"/>
                <a:gd name="connsiteX1" fmla="*/ 9151 w 659565"/>
                <a:gd name="connsiteY1" fmla="*/ 798460 h 967207"/>
                <a:gd name="connsiteX2" fmla="*/ 10940 w 659565"/>
                <a:gd name="connsiteY2" fmla="*/ 893982 h 967207"/>
                <a:gd name="connsiteX3" fmla="*/ 151800 w 659565"/>
                <a:gd name="connsiteY3" fmla="*/ 964702 h 967207"/>
                <a:gd name="connsiteX4" fmla="*/ 635645 w 659565"/>
                <a:gd name="connsiteY4" fmla="*/ 965990 h 967207"/>
                <a:gd name="connsiteX5" fmla="*/ 659354 w 659565"/>
                <a:gd name="connsiteY5" fmla="*/ 836669 h 967207"/>
                <a:gd name="connsiteX6" fmla="*/ 654274 w 659565"/>
                <a:gd name="connsiteY6" fmla="*/ 1 h 967207"/>
                <a:gd name="connsiteX0" fmla="*/ 0 w 651422"/>
                <a:gd name="connsiteY0" fmla="*/ 109721 h 967207"/>
                <a:gd name="connsiteX1" fmla="*/ 1008 w 651422"/>
                <a:gd name="connsiteY1" fmla="*/ 798458 h 967207"/>
                <a:gd name="connsiteX2" fmla="*/ 2797 w 651422"/>
                <a:gd name="connsiteY2" fmla="*/ 893980 h 967207"/>
                <a:gd name="connsiteX3" fmla="*/ 21752 w 651422"/>
                <a:gd name="connsiteY3" fmla="*/ 930716 h 967207"/>
                <a:gd name="connsiteX4" fmla="*/ 143657 w 651422"/>
                <a:gd name="connsiteY4" fmla="*/ 964700 h 967207"/>
                <a:gd name="connsiteX5" fmla="*/ 627502 w 651422"/>
                <a:gd name="connsiteY5" fmla="*/ 965988 h 967207"/>
                <a:gd name="connsiteX6" fmla="*/ 651211 w 651422"/>
                <a:gd name="connsiteY6" fmla="*/ 836667 h 967207"/>
                <a:gd name="connsiteX7" fmla="*/ 646131 w 651422"/>
                <a:gd name="connsiteY7" fmla="*/ -1 h 967207"/>
                <a:gd name="connsiteX0" fmla="*/ 864 w 652286"/>
                <a:gd name="connsiteY0" fmla="*/ 109723 h 967207"/>
                <a:gd name="connsiteX1" fmla="*/ 1872 w 652286"/>
                <a:gd name="connsiteY1" fmla="*/ 798460 h 967207"/>
                <a:gd name="connsiteX2" fmla="*/ 22616 w 652286"/>
                <a:gd name="connsiteY2" fmla="*/ 930718 h 967207"/>
                <a:gd name="connsiteX3" fmla="*/ 144521 w 652286"/>
                <a:gd name="connsiteY3" fmla="*/ 964702 h 967207"/>
                <a:gd name="connsiteX4" fmla="*/ 628366 w 652286"/>
                <a:gd name="connsiteY4" fmla="*/ 965990 h 967207"/>
                <a:gd name="connsiteX5" fmla="*/ 652075 w 652286"/>
                <a:gd name="connsiteY5" fmla="*/ 836669 h 967207"/>
                <a:gd name="connsiteX6" fmla="*/ 646995 w 652286"/>
                <a:gd name="connsiteY6" fmla="*/ 1 h 967207"/>
                <a:gd name="connsiteX0" fmla="*/ 864 w 652286"/>
                <a:gd name="connsiteY0" fmla="*/ 109721 h 967207"/>
                <a:gd name="connsiteX1" fmla="*/ 1872 w 652286"/>
                <a:gd name="connsiteY1" fmla="*/ 798458 h 967207"/>
                <a:gd name="connsiteX2" fmla="*/ 22616 w 652286"/>
                <a:gd name="connsiteY2" fmla="*/ 930716 h 967207"/>
                <a:gd name="connsiteX3" fmla="*/ 144521 w 652286"/>
                <a:gd name="connsiteY3" fmla="*/ 964700 h 967207"/>
                <a:gd name="connsiteX4" fmla="*/ 628366 w 652286"/>
                <a:gd name="connsiteY4" fmla="*/ 965988 h 967207"/>
                <a:gd name="connsiteX5" fmla="*/ 652075 w 652286"/>
                <a:gd name="connsiteY5" fmla="*/ 836667 h 967207"/>
                <a:gd name="connsiteX6" fmla="*/ 646995 w 652286"/>
                <a:gd name="connsiteY6" fmla="*/ -1 h 967207"/>
                <a:gd name="connsiteX0" fmla="*/ 864 w 652286"/>
                <a:gd name="connsiteY0" fmla="*/ 109723 h 967207"/>
                <a:gd name="connsiteX1" fmla="*/ 1872 w 652286"/>
                <a:gd name="connsiteY1" fmla="*/ 798460 h 967207"/>
                <a:gd name="connsiteX2" fmla="*/ 22616 w 652286"/>
                <a:gd name="connsiteY2" fmla="*/ 930718 h 967207"/>
                <a:gd name="connsiteX3" fmla="*/ 144521 w 652286"/>
                <a:gd name="connsiteY3" fmla="*/ 964702 h 967207"/>
                <a:gd name="connsiteX4" fmla="*/ 628366 w 652286"/>
                <a:gd name="connsiteY4" fmla="*/ 965990 h 967207"/>
                <a:gd name="connsiteX5" fmla="*/ 652075 w 652286"/>
                <a:gd name="connsiteY5" fmla="*/ 836669 h 967207"/>
                <a:gd name="connsiteX6" fmla="*/ 646995 w 652286"/>
                <a:gd name="connsiteY6" fmla="*/ 1 h 967207"/>
                <a:gd name="connsiteX0" fmla="*/ 610 w 652032"/>
                <a:gd name="connsiteY0" fmla="*/ 109721 h 967207"/>
                <a:gd name="connsiteX1" fmla="*/ 1618 w 652032"/>
                <a:gd name="connsiteY1" fmla="*/ 798458 h 967207"/>
                <a:gd name="connsiteX2" fmla="*/ 22362 w 652032"/>
                <a:gd name="connsiteY2" fmla="*/ 930716 h 967207"/>
                <a:gd name="connsiteX3" fmla="*/ 144267 w 652032"/>
                <a:gd name="connsiteY3" fmla="*/ 964700 h 967207"/>
                <a:gd name="connsiteX4" fmla="*/ 628112 w 652032"/>
                <a:gd name="connsiteY4" fmla="*/ 965988 h 967207"/>
                <a:gd name="connsiteX5" fmla="*/ 651821 w 652032"/>
                <a:gd name="connsiteY5" fmla="*/ 836667 h 967207"/>
                <a:gd name="connsiteX6" fmla="*/ 646741 w 652032"/>
                <a:gd name="connsiteY6" fmla="*/ -1 h 967207"/>
                <a:gd name="connsiteX0" fmla="*/ 610 w 652032"/>
                <a:gd name="connsiteY0" fmla="*/ 109723 h 967207"/>
                <a:gd name="connsiteX1" fmla="*/ 1618 w 652032"/>
                <a:gd name="connsiteY1" fmla="*/ 798460 h 967207"/>
                <a:gd name="connsiteX2" fmla="*/ 23548 w 652032"/>
                <a:gd name="connsiteY2" fmla="*/ 942474 h 967207"/>
                <a:gd name="connsiteX3" fmla="*/ 144267 w 652032"/>
                <a:gd name="connsiteY3" fmla="*/ 964702 h 967207"/>
                <a:gd name="connsiteX4" fmla="*/ 628112 w 652032"/>
                <a:gd name="connsiteY4" fmla="*/ 965990 h 967207"/>
                <a:gd name="connsiteX5" fmla="*/ 651821 w 652032"/>
                <a:gd name="connsiteY5" fmla="*/ 836669 h 967207"/>
                <a:gd name="connsiteX6" fmla="*/ 646741 w 652032"/>
                <a:gd name="connsiteY6" fmla="*/ 1 h 967207"/>
                <a:gd name="connsiteX0" fmla="*/ 610 w 652032"/>
                <a:gd name="connsiteY0" fmla="*/ 109721 h 967207"/>
                <a:gd name="connsiteX1" fmla="*/ 1618 w 652032"/>
                <a:gd name="connsiteY1" fmla="*/ 798458 h 967207"/>
                <a:gd name="connsiteX2" fmla="*/ 23548 w 652032"/>
                <a:gd name="connsiteY2" fmla="*/ 942472 h 967207"/>
                <a:gd name="connsiteX3" fmla="*/ 144267 w 652032"/>
                <a:gd name="connsiteY3" fmla="*/ 964700 h 967207"/>
                <a:gd name="connsiteX4" fmla="*/ 628112 w 652032"/>
                <a:gd name="connsiteY4" fmla="*/ 965988 h 967207"/>
                <a:gd name="connsiteX5" fmla="*/ 651821 w 652032"/>
                <a:gd name="connsiteY5" fmla="*/ 836667 h 967207"/>
                <a:gd name="connsiteX6" fmla="*/ 646741 w 652032"/>
                <a:gd name="connsiteY6" fmla="*/ -1 h 967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032" h="967207">
                  <a:moveTo>
                    <a:pt x="610" y="109721"/>
                  </a:moveTo>
                  <a:cubicBezTo>
                    <a:pt x="778" y="224510"/>
                    <a:pt x="-1414" y="652810"/>
                    <a:pt x="1618" y="798458"/>
                  </a:cubicBezTo>
                  <a:cubicBezTo>
                    <a:pt x="2872" y="894141"/>
                    <a:pt x="9256" y="938276"/>
                    <a:pt x="23548" y="942472"/>
                  </a:cubicBezTo>
                  <a:cubicBezTo>
                    <a:pt x="47025" y="954259"/>
                    <a:pt x="43309" y="958821"/>
                    <a:pt x="144267" y="964700"/>
                  </a:cubicBezTo>
                  <a:lnTo>
                    <a:pt x="628112" y="965988"/>
                  </a:lnTo>
                  <a:cubicBezTo>
                    <a:pt x="638979" y="978724"/>
                    <a:pt x="653994" y="888592"/>
                    <a:pt x="651821" y="836667"/>
                  </a:cubicBezTo>
                  <a:cubicBezTo>
                    <a:pt x="650876" y="675179"/>
                    <a:pt x="647588" y="139444"/>
                    <a:pt x="646741" y="-1"/>
                  </a:cubicBezTo>
                </a:path>
              </a:pathLst>
            </a:custGeom>
            <a:noFill/>
            <a:ln w="12700" cap="flat" cmpd="sng" algn="ctr">
              <a:solidFill>
                <a:schemeClr val="tx1">
                  <a:lumMod val="50000"/>
                  <a:lumOff val="50000"/>
                </a:schemeClr>
              </a:solidFill>
              <a:prstDash val="solid"/>
              <a:miter lim="800000"/>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2" name="任意多边形 21">
              <a:extLst>
                <a:ext uri="{FF2B5EF4-FFF2-40B4-BE49-F238E27FC236}">
                  <a16:creationId xmlns:a16="http://schemas.microsoft.com/office/drawing/2014/main" id="{38CBB62C-D77E-487C-882E-154E67DB56B1}"/>
                </a:ext>
              </a:extLst>
            </p:cNvPr>
            <p:cNvSpPr/>
            <p:nvPr/>
          </p:nvSpPr>
          <p:spPr>
            <a:xfrm>
              <a:off x="4551763" y="1745135"/>
              <a:ext cx="1474178" cy="1474178"/>
            </a:xfrm>
            <a:custGeom>
              <a:avLst/>
              <a:gdLst>
                <a:gd name="connsiteX0" fmla="*/ 1872201 w 3744402"/>
                <a:gd name="connsiteY0" fmla="*/ 0 h 3744402"/>
                <a:gd name="connsiteX1" fmla="*/ 2110130 w 3744402"/>
                <a:gd name="connsiteY1" fmla="*/ 98553 h 3744402"/>
                <a:gd name="connsiteX2" fmla="*/ 3645849 w 3744402"/>
                <a:gd name="connsiteY2" fmla="*/ 1634272 h 3744402"/>
                <a:gd name="connsiteX3" fmla="*/ 3645849 w 3744402"/>
                <a:gd name="connsiteY3" fmla="*/ 2110131 h 3744402"/>
                <a:gd name="connsiteX4" fmla="*/ 2110130 w 3744402"/>
                <a:gd name="connsiteY4" fmla="*/ 3645849 h 3744402"/>
                <a:gd name="connsiteX5" fmla="*/ 1634272 w 3744402"/>
                <a:gd name="connsiteY5" fmla="*/ 3645849 h 3744402"/>
                <a:gd name="connsiteX6" fmla="*/ 98553 w 3744402"/>
                <a:gd name="connsiteY6" fmla="*/ 2110131 h 3744402"/>
                <a:gd name="connsiteX7" fmla="*/ 98553 w 3744402"/>
                <a:gd name="connsiteY7" fmla="*/ 1634272 h 3744402"/>
                <a:gd name="connsiteX8" fmla="*/ 1634272 w 3744402"/>
                <a:gd name="connsiteY8" fmla="*/ 98553 h 3744402"/>
                <a:gd name="connsiteX9" fmla="*/ 1872201 w 3744402"/>
                <a:gd name="connsiteY9" fmla="*/ 0 h 374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402" h="3744402">
                  <a:moveTo>
                    <a:pt x="1872201" y="0"/>
                  </a:moveTo>
                  <a:cubicBezTo>
                    <a:pt x="1958315" y="0"/>
                    <a:pt x="2044428" y="32851"/>
                    <a:pt x="2110130" y="98553"/>
                  </a:cubicBezTo>
                  <a:lnTo>
                    <a:pt x="3645849" y="1634272"/>
                  </a:lnTo>
                  <a:cubicBezTo>
                    <a:pt x="3777253" y="1765676"/>
                    <a:pt x="3777253" y="1978726"/>
                    <a:pt x="3645849" y="2110131"/>
                  </a:cubicBezTo>
                  <a:lnTo>
                    <a:pt x="2110130" y="3645849"/>
                  </a:lnTo>
                  <a:cubicBezTo>
                    <a:pt x="1978726" y="3777254"/>
                    <a:pt x="1765676" y="3777254"/>
                    <a:pt x="1634272" y="3645849"/>
                  </a:cubicBezTo>
                  <a:lnTo>
                    <a:pt x="98553" y="2110131"/>
                  </a:lnTo>
                  <a:cubicBezTo>
                    <a:pt x="-32851" y="1978726"/>
                    <a:pt x="-32851" y="1765676"/>
                    <a:pt x="98553" y="1634272"/>
                  </a:cubicBezTo>
                  <a:lnTo>
                    <a:pt x="1634272" y="98553"/>
                  </a:lnTo>
                  <a:cubicBezTo>
                    <a:pt x="1699974" y="32851"/>
                    <a:pt x="1786088" y="0"/>
                    <a:pt x="1872201" y="0"/>
                  </a:cubicBezTo>
                  <a:close/>
                </a:path>
              </a:pathLst>
            </a:custGeom>
            <a:solidFill>
              <a:srgbClr val="7F7F7F"/>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01" name="矩形 100">
              <a:extLst>
                <a:ext uri="{FF2B5EF4-FFF2-40B4-BE49-F238E27FC236}">
                  <a16:creationId xmlns:a16="http://schemas.microsoft.com/office/drawing/2014/main" id="{675B7790-1A48-4EB8-B2E7-7010AD11E993}"/>
                </a:ext>
              </a:extLst>
            </p:cNvPr>
            <p:cNvSpPr/>
            <p:nvPr/>
          </p:nvSpPr>
          <p:spPr>
            <a:xfrm>
              <a:off x="4734855" y="2445889"/>
              <a:ext cx="1107996" cy="369332"/>
            </a:xfrm>
            <a:prstGeom prst="rect">
              <a:avLst/>
            </a:prstGeom>
          </p:spPr>
          <p:txBody>
            <a:bodyPr wrap="none">
              <a:spAutoFit/>
            </a:bodyPr>
            <a:lstStyle/>
            <a:p>
              <a:pPr lvl="0" algn="dist">
                <a:defRPr/>
              </a:pPr>
              <a:r>
                <a:rPr lang="zh-CN" altLang="en-US" dirty="0">
                  <a:solidFill>
                    <a:prstClr val="white"/>
                  </a:solidFill>
                  <a:latin typeface="思源黑体 CN Bold" panose="020B0800000000000000" pitchFamily="34" charset="-122"/>
                  <a:ea typeface="思源黑体 CN Bold" panose="020B0800000000000000" pitchFamily="34" charset="-122"/>
                </a:rPr>
                <a:t>标题文字</a:t>
              </a:r>
              <a:endParaRPr kumimoji="0" lang="en-US" altLang="zh-CN" sz="1000" i="0" u="none" strike="noStrike" kern="0" cap="none" spc="0" normalizeH="0" baseline="0" noProof="0" dirty="0">
                <a:ln>
                  <a:noFill/>
                </a:ln>
                <a:solidFill>
                  <a:prstClr val="white"/>
                </a:solidFill>
                <a:uLnTx/>
                <a:uFillTx/>
                <a:latin typeface="思源黑体 CN Bold" panose="020B0800000000000000" pitchFamily="34" charset="-122"/>
                <a:ea typeface="思源黑体 CN Bold" panose="020B0800000000000000" pitchFamily="34" charset="-122"/>
              </a:endParaRPr>
            </a:p>
          </p:txBody>
        </p:sp>
        <p:sp>
          <p:nvSpPr>
            <p:cNvPr id="14" name="任意多边形 22">
              <a:extLst>
                <a:ext uri="{FF2B5EF4-FFF2-40B4-BE49-F238E27FC236}">
                  <a16:creationId xmlns:a16="http://schemas.microsoft.com/office/drawing/2014/main" id="{7CA1DD49-E1BB-4E77-9A6A-CC5F36B41FE8}"/>
                </a:ext>
              </a:extLst>
            </p:cNvPr>
            <p:cNvSpPr/>
            <p:nvPr/>
          </p:nvSpPr>
          <p:spPr>
            <a:xfrm>
              <a:off x="5466539" y="2628732"/>
              <a:ext cx="1474178" cy="1474178"/>
            </a:xfrm>
            <a:custGeom>
              <a:avLst/>
              <a:gdLst>
                <a:gd name="connsiteX0" fmla="*/ 1872201 w 3744402"/>
                <a:gd name="connsiteY0" fmla="*/ 0 h 3744402"/>
                <a:gd name="connsiteX1" fmla="*/ 2110130 w 3744402"/>
                <a:gd name="connsiteY1" fmla="*/ 98553 h 3744402"/>
                <a:gd name="connsiteX2" fmla="*/ 3645849 w 3744402"/>
                <a:gd name="connsiteY2" fmla="*/ 1634272 h 3744402"/>
                <a:gd name="connsiteX3" fmla="*/ 3645849 w 3744402"/>
                <a:gd name="connsiteY3" fmla="*/ 2110131 h 3744402"/>
                <a:gd name="connsiteX4" fmla="*/ 2110130 w 3744402"/>
                <a:gd name="connsiteY4" fmla="*/ 3645849 h 3744402"/>
                <a:gd name="connsiteX5" fmla="*/ 1634272 w 3744402"/>
                <a:gd name="connsiteY5" fmla="*/ 3645849 h 3744402"/>
                <a:gd name="connsiteX6" fmla="*/ 98553 w 3744402"/>
                <a:gd name="connsiteY6" fmla="*/ 2110131 h 3744402"/>
                <a:gd name="connsiteX7" fmla="*/ 98553 w 3744402"/>
                <a:gd name="connsiteY7" fmla="*/ 1634272 h 3744402"/>
                <a:gd name="connsiteX8" fmla="*/ 1634272 w 3744402"/>
                <a:gd name="connsiteY8" fmla="*/ 98553 h 3744402"/>
                <a:gd name="connsiteX9" fmla="*/ 1872201 w 3744402"/>
                <a:gd name="connsiteY9" fmla="*/ 0 h 374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402" h="3744402">
                  <a:moveTo>
                    <a:pt x="1872201" y="0"/>
                  </a:moveTo>
                  <a:cubicBezTo>
                    <a:pt x="1958315" y="0"/>
                    <a:pt x="2044428" y="32851"/>
                    <a:pt x="2110130" y="98553"/>
                  </a:cubicBezTo>
                  <a:lnTo>
                    <a:pt x="3645849" y="1634272"/>
                  </a:lnTo>
                  <a:cubicBezTo>
                    <a:pt x="3777253" y="1765676"/>
                    <a:pt x="3777253" y="1978726"/>
                    <a:pt x="3645849" y="2110131"/>
                  </a:cubicBezTo>
                  <a:lnTo>
                    <a:pt x="2110130" y="3645849"/>
                  </a:lnTo>
                  <a:cubicBezTo>
                    <a:pt x="1978726" y="3777254"/>
                    <a:pt x="1765676" y="3777254"/>
                    <a:pt x="1634272" y="3645849"/>
                  </a:cubicBezTo>
                  <a:lnTo>
                    <a:pt x="98553" y="2110131"/>
                  </a:lnTo>
                  <a:cubicBezTo>
                    <a:pt x="-32851" y="1978726"/>
                    <a:pt x="-32851" y="1765676"/>
                    <a:pt x="98553" y="1634272"/>
                  </a:cubicBezTo>
                  <a:lnTo>
                    <a:pt x="1634272" y="98553"/>
                  </a:lnTo>
                  <a:cubicBezTo>
                    <a:pt x="1699974" y="32851"/>
                    <a:pt x="1786088" y="0"/>
                    <a:pt x="1872201" y="0"/>
                  </a:cubicBezTo>
                  <a:close/>
                </a:path>
              </a:pathLst>
            </a:custGeom>
            <a:solidFill>
              <a:srgbClr val="7F7F7F"/>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6" name="矩形 85">
              <a:extLst>
                <a:ext uri="{FF2B5EF4-FFF2-40B4-BE49-F238E27FC236}">
                  <a16:creationId xmlns:a16="http://schemas.microsoft.com/office/drawing/2014/main" id="{0A34B47C-B997-4098-AA93-1B8D8BCD56D0}"/>
                </a:ext>
              </a:extLst>
            </p:cNvPr>
            <p:cNvSpPr/>
            <p:nvPr/>
          </p:nvSpPr>
          <p:spPr>
            <a:xfrm>
              <a:off x="5649631" y="3317220"/>
              <a:ext cx="1107996" cy="369332"/>
            </a:xfrm>
            <a:prstGeom prst="rect">
              <a:avLst/>
            </a:prstGeom>
          </p:spPr>
          <p:txBody>
            <a:bodyPr wrap="none">
              <a:spAutoFit/>
            </a:bodyPr>
            <a:lstStyle/>
            <a:p>
              <a:pPr lvl="0" algn="dist">
                <a:defRPr/>
              </a:pPr>
              <a:r>
                <a:rPr lang="zh-CN" altLang="en-US" dirty="0">
                  <a:solidFill>
                    <a:prstClr val="white"/>
                  </a:solidFill>
                  <a:latin typeface="思源黑体 CN Bold" panose="020B0800000000000000" pitchFamily="34" charset="-122"/>
                  <a:ea typeface="思源黑体 CN Bold" panose="020B0800000000000000" pitchFamily="34" charset="-122"/>
                </a:rPr>
                <a:t>标题文字</a:t>
              </a:r>
              <a:endParaRPr lang="en-US" altLang="zh-CN" sz="1000" kern="0" dirty="0">
                <a:solidFill>
                  <a:prstClr val="white"/>
                </a:solidFill>
                <a:latin typeface="思源黑体 CN Bold" panose="020B0800000000000000" pitchFamily="34" charset="-122"/>
                <a:ea typeface="思源黑体 CN Bold" panose="020B0800000000000000" pitchFamily="34" charset="-122"/>
              </a:endParaRPr>
            </a:p>
          </p:txBody>
        </p:sp>
        <p:sp>
          <p:nvSpPr>
            <p:cNvPr id="16" name="任意多边形 23">
              <a:extLst>
                <a:ext uri="{FF2B5EF4-FFF2-40B4-BE49-F238E27FC236}">
                  <a16:creationId xmlns:a16="http://schemas.microsoft.com/office/drawing/2014/main" id="{098B1801-A83F-48BA-AAD7-9EE8661CE2F8}"/>
                </a:ext>
              </a:extLst>
            </p:cNvPr>
            <p:cNvSpPr/>
            <p:nvPr/>
          </p:nvSpPr>
          <p:spPr>
            <a:xfrm>
              <a:off x="4551763" y="3512328"/>
              <a:ext cx="1474178" cy="1474178"/>
            </a:xfrm>
            <a:custGeom>
              <a:avLst/>
              <a:gdLst>
                <a:gd name="connsiteX0" fmla="*/ 1872201 w 3744402"/>
                <a:gd name="connsiteY0" fmla="*/ 0 h 3744402"/>
                <a:gd name="connsiteX1" fmla="*/ 2110130 w 3744402"/>
                <a:gd name="connsiteY1" fmla="*/ 98553 h 3744402"/>
                <a:gd name="connsiteX2" fmla="*/ 3645849 w 3744402"/>
                <a:gd name="connsiteY2" fmla="*/ 1634272 h 3744402"/>
                <a:gd name="connsiteX3" fmla="*/ 3645849 w 3744402"/>
                <a:gd name="connsiteY3" fmla="*/ 2110131 h 3744402"/>
                <a:gd name="connsiteX4" fmla="*/ 2110130 w 3744402"/>
                <a:gd name="connsiteY4" fmla="*/ 3645849 h 3744402"/>
                <a:gd name="connsiteX5" fmla="*/ 1634272 w 3744402"/>
                <a:gd name="connsiteY5" fmla="*/ 3645849 h 3744402"/>
                <a:gd name="connsiteX6" fmla="*/ 98553 w 3744402"/>
                <a:gd name="connsiteY6" fmla="*/ 2110131 h 3744402"/>
                <a:gd name="connsiteX7" fmla="*/ 98553 w 3744402"/>
                <a:gd name="connsiteY7" fmla="*/ 1634272 h 3744402"/>
                <a:gd name="connsiteX8" fmla="*/ 1634272 w 3744402"/>
                <a:gd name="connsiteY8" fmla="*/ 98553 h 3744402"/>
                <a:gd name="connsiteX9" fmla="*/ 1872201 w 3744402"/>
                <a:gd name="connsiteY9" fmla="*/ 0 h 374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402" h="3744402">
                  <a:moveTo>
                    <a:pt x="1872201" y="0"/>
                  </a:moveTo>
                  <a:cubicBezTo>
                    <a:pt x="1958315" y="0"/>
                    <a:pt x="2044428" y="32851"/>
                    <a:pt x="2110130" y="98553"/>
                  </a:cubicBezTo>
                  <a:lnTo>
                    <a:pt x="3645849" y="1634272"/>
                  </a:lnTo>
                  <a:cubicBezTo>
                    <a:pt x="3777253" y="1765676"/>
                    <a:pt x="3777253" y="1978726"/>
                    <a:pt x="3645849" y="2110131"/>
                  </a:cubicBezTo>
                  <a:lnTo>
                    <a:pt x="2110130" y="3645849"/>
                  </a:lnTo>
                  <a:cubicBezTo>
                    <a:pt x="1978726" y="3777254"/>
                    <a:pt x="1765676" y="3777254"/>
                    <a:pt x="1634272" y="3645849"/>
                  </a:cubicBezTo>
                  <a:lnTo>
                    <a:pt x="98553" y="2110131"/>
                  </a:lnTo>
                  <a:cubicBezTo>
                    <a:pt x="-32851" y="1978726"/>
                    <a:pt x="-32851" y="1765676"/>
                    <a:pt x="98553" y="1634272"/>
                  </a:cubicBezTo>
                  <a:lnTo>
                    <a:pt x="1634272" y="98553"/>
                  </a:lnTo>
                  <a:cubicBezTo>
                    <a:pt x="1699974" y="32851"/>
                    <a:pt x="1786088" y="0"/>
                    <a:pt x="1872201" y="0"/>
                  </a:cubicBezTo>
                  <a:close/>
                </a:path>
              </a:pathLst>
            </a:custGeom>
            <a:solidFill>
              <a:srgbClr val="7F7F7F"/>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矩形 76">
              <a:extLst>
                <a:ext uri="{FF2B5EF4-FFF2-40B4-BE49-F238E27FC236}">
                  <a16:creationId xmlns:a16="http://schemas.microsoft.com/office/drawing/2014/main" id="{70764253-683C-4A42-A498-D9460D1D8174}"/>
                </a:ext>
              </a:extLst>
            </p:cNvPr>
            <p:cNvSpPr/>
            <p:nvPr/>
          </p:nvSpPr>
          <p:spPr>
            <a:xfrm>
              <a:off x="4734855" y="4246023"/>
              <a:ext cx="1107996" cy="369332"/>
            </a:xfrm>
            <a:prstGeom prst="rect">
              <a:avLst/>
            </a:prstGeom>
          </p:spPr>
          <p:txBody>
            <a:bodyPr wrap="none">
              <a:spAutoFit/>
            </a:bodyPr>
            <a:lstStyle/>
            <a:p>
              <a:pPr lvl="0" algn="dist">
                <a:defRPr/>
              </a:pPr>
              <a:r>
                <a:rPr lang="zh-CN" altLang="en-US" dirty="0">
                  <a:solidFill>
                    <a:prstClr val="white"/>
                  </a:solidFill>
                  <a:latin typeface="思源黑体 CN Bold" panose="020B0800000000000000" pitchFamily="34" charset="-122"/>
                  <a:ea typeface="思源黑体 CN Bold" panose="020B0800000000000000" pitchFamily="34" charset="-122"/>
                </a:rPr>
                <a:t>标题文字</a:t>
              </a:r>
              <a:endParaRPr lang="en-US" altLang="zh-CN" sz="1000" kern="0" dirty="0">
                <a:solidFill>
                  <a:prstClr val="white"/>
                </a:solidFill>
                <a:latin typeface="思源黑体 CN Bold" panose="020B0800000000000000" pitchFamily="34" charset="-122"/>
                <a:ea typeface="思源黑体 CN Bold" panose="020B0800000000000000" pitchFamily="34" charset="-122"/>
              </a:endParaRPr>
            </a:p>
          </p:txBody>
        </p:sp>
        <p:sp>
          <p:nvSpPr>
            <p:cNvPr id="18" name="任意多边形 24">
              <a:extLst>
                <a:ext uri="{FF2B5EF4-FFF2-40B4-BE49-F238E27FC236}">
                  <a16:creationId xmlns:a16="http://schemas.microsoft.com/office/drawing/2014/main" id="{DC74154F-61C6-4F15-AC6B-B28598113589}"/>
                </a:ext>
              </a:extLst>
            </p:cNvPr>
            <p:cNvSpPr/>
            <p:nvPr/>
          </p:nvSpPr>
          <p:spPr>
            <a:xfrm>
              <a:off x="3636987" y="4397495"/>
              <a:ext cx="1474178" cy="1474178"/>
            </a:xfrm>
            <a:custGeom>
              <a:avLst/>
              <a:gdLst>
                <a:gd name="connsiteX0" fmla="*/ 1872201 w 3744402"/>
                <a:gd name="connsiteY0" fmla="*/ 0 h 3744402"/>
                <a:gd name="connsiteX1" fmla="*/ 2110130 w 3744402"/>
                <a:gd name="connsiteY1" fmla="*/ 98553 h 3744402"/>
                <a:gd name="connsiteX2" fmla="*/ 3645849 w 3744402"/>
                <a:gd name="connsiteY2" fmla="*/ 1634272 h 3744402"/>
                <a:gd name="connsiteX3" fmla="*/ 3645849 w 3744402"/>
                <a:gd name="connsiteY3" fmla="*/ 2110131 h 3744402"/>
                <a:gd name="connsiteX4" fmla="*/ 2110130 w 3744402"/>
                <a:gd name="connsiteY4" fmla="*/ 3645849 h 3744402"/>
                <a:gd name="connsiteX5" fmla="*/ 1634272 w 3744402"/>
                <a:gd name="connsiteY5" fmla="*/ 3645849 h 3744402"/>
                <a:gd name="connsiteX6" fmla="*/ 98553 w 3744402"/>
                <a:gd name="connsiteY6" fmla="*/ 2110131 h 3744402"/>
                <a:gd name="connsiteX7" fmla="*/ 98553 w 3744402"/>
                <a:gd name="connsiteY7" fmla="*/ 1634272 h 3744402"/>
                <a:gd name="connsiteX8" fmla="*/ 1634272 w 3744402"/>
                <a:gd name="connsiteY8" fmla="*/ 98553 h 3744402"/>
                <a:gd name="connsiteX9" fmla="*/ 1872201 w 3744402"/>
                <a:gd name="connsiteY9" fmla="*/ 0 h 374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402" h="3744402">
                  <a:moveTo>
                    <a:pt x="1872201" y="0"/>
                  </a:moveTo>
                  <a:cubicBezTo>
                    <a:pt x="1958315" y="0"/>
                    <a:pt x="2044428" y="32851"/>
                    <a:pt x="2110130" y="98553"/>
                  </a:cubicBezTo>
                  <a:lnTo>
                    <a:pt x="3645849" y="1634272"/>
                  </a:lnTo>
                  <a:cubicBezTo>
                    <a:pt x="3777253" y="1765676"/>
                    <a:pt x="3777253" y="1978726"/>
                    <a:pt x="3645849" y="2110131"/>
                  </a:cubicBezTo>
                  <a:lnTo>
                    <a:pt x="2110130" y="3645849"/>
                  </a:lnTo>
                  <a:cubicBezTo>
                    <a:pt x="1978726" y="3777254"/>
                    <a:pt x="1765676" y="3777254"/>
                    <a:pt x="1634272" y="3645849"/>
                  </a:cubicBezTo>
                  <a:lnTo>
                    <a:pt x="98553" y="2110131"/>
                  </a:lnTo>
                  <a:cubicBezTo>
                    <a:pt x="-32851" y="1978726"/>
                    <a:pt x="-32851" y="1765676"/>
                    <a:pt x="98553" y="1634272"/>
                  </a:cubicBezTo>
                  <a:lnTo>
                    <a:pt x="1634272" y="98553"/>
                  </a:lnTo>
                  <a:cubicBezTo>
                    <a:pt x="1699974" y="32851"/>
                    <a:pt x="1786088" y="0"/>
                    <a:pt x="1872201" y="0"/>
                  </a:cubicBezTo>
                  <a:close/>
                </a:path>
              </a:pathLst>
            </a:custGeom>
            <a:solidFill>
              <a:srgbClr val="7F7F7F"/>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0" name="矩形 19">
              <a:extLst>
                <a:ext uri="{FF2B5EF4-FFF2-40B4-BE49-F238E27FC236}">
                  <a16:creationId xmlns:a16="http://schemas.microsoft.com/office/drawing/2014/main" id="{AFC9A222-E9EB-4798-AC14-BB21156C3E4F}"/>
                </a:ext>
              </a:extLst>
            </p:cNvPr>
            <p:cNvSpPr/>
            <p:nvPr/>
          </p:nvSpPr>
          <p:spPr>
            <a:xfrm>
              <a:off x="3820079" y="5111021"/>
              <a:ext cx="1107996" cy="369332"/>
            </a:xfrm>
            <a:prstGeom prst="rect">
              <a:avLst/>
            </a:prstGeom>
          </p:spPr>
          <p:txBody>
            <a:bodyPr wrap="none">
              <a:spAutoFit/>
            </a:bodyPr>
            <a:lstStyle/>
            <a:p>
              <a:pPr lvl="0" algn="dist">
                <a:defRPr/>
              </a:pPr>
              <a:r>
                <a:rPr lang="zh-CN" altLang="en-US" dirty="0">
                  <a:solidFill>
                    <a:prstClr val="white"/>
                  </a:solidFill>
                  <a:latin typeface="思源黑体 CN Bold" panose="020B0800000000000000" pitchFamily="34" charset="-122"/>
                  <a:ea typeface="思源黑体 CN Bold" panose="020B0800000000000000" pitchFamily="34" charset="-122"/>
                </a:rPr>
                <a:t>标题文字</a:t>
              </a:r>
              <a:endParaRPr lang="en-US" altLang="zh-CN" sz="1000" kern="0" dirty="0">
                <a:solidFill>
                  <a:prstClr val="white"/>
                </a:solidFill>
                <a:latin typeface="思源黑体 CN Bold" panose="020B0800000000000000" pitchFamily="34" charset="-122"/>
                <a:ea typeface="思源黑体 CN Bold" panose="020B0800000000000000" pitchFamily="34" charset="-122"/>
              </a:endParaRPr>
            </a:p>
          </p:txBody>
        </p:sp>
        <p:sp>
          <p:nvSpPr>
            <p:cNvPr id="21" name="任意多边形 25">
              <a:extLst>
                <a:ext uri="{FF2B5EF4-FFF2-40B4-BE49-F238E27FC236}">
                  <a16:creationId xmlns:a16="http://schemas.microsoft.com/office/drawing/2014/main" id="{DCDFB007-FB1D-4F2E-B900-776CF0B42A14}"/>
                </a:ext>
              </a:extLst>
            </p:cNvPr>
            <p:cNvSpPr/>
            <p:nvPr/>
          </p:nvSpPr>
          <p:spPr>
            <a:xfrm>
              <a:off x="2069348" y="2021853"/>
              <a:ext cx="2687934" cy="2687935"/>
            </a:xfrm>
            <a:custGeom>
              <a:avLst/>
              <a:gdLst>
                <a:gd name="connsiteX0" fmla="*/ 1872201 w 3744402"/>
                <a:gd name="connsiteY0" fmla="*/ 0 h 3744402"/>
                <a:gd name="connsiteX1" fmla="*/ 2110130 w 3744402"/>
                <a:gd name="connsiteY1" fmla="*/ 98553 h 3744402"/>
                <a:gd name="connsiteX2" fmla="*/ 3645849 w 3744402"/>
                <a:gd name="connsiteY2" fmla="*/ 1634272 h 3744402"/>
                <a:gd name="connsiteX3" fmla="*/ 3645849 w 3744402"/>
                <a:gd name="connsiteY3" fmla="*/ 2110131 h 3744402"/>
                <a:gd name="connsiteX4" fmla="*/ 2110130 w 3744402"/>
                <a:gd name="connsiteY4" fmla="*/ 3645849 h 3744402"/>
                <a:gd name="connsiteX5" fmla="*/ 1634272 w 3744402"/>
                <a:gd name="connsiteY5" fmla="*/ 3645849 h 3744402"/>
                <a:gd name="connsiteX6" fmla="*/ 98553 w 3744402"/>
                <a:gd name="connsiteY6" fmla="*/ 2110131 h 3744402"/>
                <a:gd name="connsiteX7" fmla="*/ 98553 w 3744402"/>
                <a:gd name="connsiteY7" fmla="*/ 1634272 h 3744402"/>
                <a:gd name="connsiteX8" fmla="*/ 1634272 w 3744402"/>
                <a:gd name="connsiteY8" fmla="*/ 98553 h 3744402"/>
                <a:gd name="connsiteX9" fmla="*/ 1872201 w 3744402"/>
                <a:gd name="connsiteY9" fmla="*/ 0 h 374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402" h="3744402">
                  <a:moveTo>
                    <a:pt x="1872201" y="0"/>
                  </a:moveTo>
                  <a:cubicBezTo>
                    <a:pt x="1958315" y="0"/>
                    <a:pt x="2044428" y="32851"/>
                    <a:pt x="2110130" y="98553"/>
                  </a:cubicBezTo>
                  <a:lnTo>
                    <a:pt x="3645849" y="1634272"/>
                  </a:lnTo>
                  <a:cubicBezTo>
                    <a:pt x="3777253" y="1765676"/>
                    <a:pt x="3777253" y="1978726"/>
                    <a:pt x="3645849" y="2110131"/>
                  </a:cubicBezTo>
                  <a:lnTo>
                    <a:pt x="2110130" y="3645849"/>
                  </a:lnTo>
                  <a:cubicBezTo>
                    <a:pt x="1978726" y="3777254"/>
                    <a:pt x="1765676" y="3777254"/>
                    <a:pt x="1634272" y="3645849"/>
                  </a:cubicBezTo>
                  <a:lnTo>
                    <a:pt x="98553" y="2110131"/>
                  </a:lnTo>
                  <a:cubicBezTo>
                    <a:pt x="-32851" y="1978726"/>
                    <a:pt x="-32851" y="1765676"/>
                    <a:pt x="98553" y="1634272"/>
                  </a:cubicBezTo>
                  <a:lnTo>
                    <a:pt x="1634272" y="98553"/>
                  </a:lnTo>
                  <a:cubicBezTo>
                    <a:pt x="1699974" y="32851"/>
                    <a:pt x="1786088" y="0"/>
                    <a:pt x="1872201" y="0"/>
                  </a:cubicBezTo>
                  <a:close/>
                </a:path>
              </a:pathLst>
            </a:cu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3" name="文本框 22">
              <a:extLst>
                <a:ext uri="{FF2B5EF4-FFF2-40B4-BE49-F238E27FC236}">
                  <a16:creationId xmlns:a16="http://schemas.microsoft.com/office/drawing/2014/main" id="{26356BD8-39F9-4853-B143-F46E59B44503}"/>
                </a:ext>
              </a:extLst>
            </p:cNvPr>
            <p:cNvSpPr txBox="1"/>
            <p:nvPr/>
          </p:nvSpPr>
          <p:spPr>
            <a:xfrm>
              <a:off x="2322901" y="2997286"/>
              <a:ext cx="2182792" cy="461665"/>
            </a:xfrm>
            <a:prstGeom prst="rect">
              <a:avLst/>
            </a:prstGeom>
            <a:noFill/>
            <a:effectLst/>
          </p:spPr>
          <p:txBody>
            <a:bodyPr wrap="square" rtlCol="0">
              <a:spAutoFit/>
            </a:bodyPr>
            <a:lstStyle/>
            <a:p>
              <a:pPr lvl="0" algn="ctr" defTabSz="457200"/>
              <a:r>
                <a:rPr lang="zh-CN" altLang="en-US" sz="2400" dirty="0">
                  <a:solidFill>
                    <a:schemeClr val="bg1"/>
                  </a:solidFill>
                  <a:latin typeface="思源黑体 CN Bold" panose="020B0800000000000000" pitchFamily="34" charset="-122"/>
                  <a:ea typeface="思源黑体 CN Bold" panose="020B0800000000000000" pitchFamily="34" charset="-122"/>
                </a:rPr>
                <a:t>标题文字添加</a:t>
              </a:r>
            </a:p>
          </p:txBody>
        </p:sp>
        <p:sp>
          <p:nvSpPr>
            <p:cNvPr id="24" name="矩形 23">
              <a:extLst>
                <a:ext uri="{FF2B5EF4-FFF2-40B4-BE49-F238E27FC236}">
                  <a16:creationId xmlns:a16="http://schemas.microsoft.com/office/drawing/2014/main" id="{D17D6EFD-D624-414A-BE7D-BF728F3B7796}"/>
                </a:ext>
              </a:extLst>
            </p:cNvPr>
            <p:cNvSpPr/>
            <p:nvPr/>
          </p:nvSpPr>
          <p:spPr>
            <a:xfrm>
              <a:off x="2588540" y="3439702"/>
              <a:ext cx="1594928" cy="757643"/>
            </a:xfrm>
            <a:prstGeom prst="rect">
              <a:avLst/>
            </a:prstGeom>
            <a:effectLst/>
          </p:spPr>
          <p:txBody>
            <a:bodyPr wrap="square">
              <a:spAutoFit/>
            </a:bodyPr>
            <a:lstStyle/>
            <a:p>
              <a:pPr lvl="0" algn="ctr">
                <a:lnSpc>
                  <a:spcPct val="150000"/>
                </a:lnSpc>
              </a:pPr>
              <a:r>
                <a:rPr lang="zh-CN" altLang="en-US" sz="1000" kern="0" dirty="0">
                  <a:solidFill>
                    <a:prstClr val="white"/>
                  </a:solidFill>
                  <a:latin typeface="思源黑体 CN Bold" panose="020B0800000000000000" pitchFamily="34" charset="-122"/>
                  <a:ea typeface="思源黑体 CN Bold" panose="020B0800000000000000" pitchFamily="34" charset="-122"/>
                </a:rPr>
                <a:t>单击此处键入文本单</a:t>
              </a:r>
              <a:endParaRPr lang="en-US" altLang="zh-CN" sz="1000" kern="0" dirty="0">
                <a:solidFill>
                  <a:prstClr val="white"/>
                </a:solidFill>
                <a:latin typeface="思源黑体 CN Bold" panose="020B0800000000000000" pitchFamily="34" charset="-122"/>
                <a:ea typeface="思源黑体 CN Bold" panose="020B0800000000000000" pitchFamily="34" charset="-122"/>
              </a:endParaRPr>
            </a:p>
            <a:p>
              <a:pPr lvl="0" algn="ctr">
                <a:lnSpc>
                  <a:spcPct val="150000"/>
                </a:lnSpc>
              </a:pPr>
              <a:r>
                <a:rPr lang="zh-CN" altLang="en-US" sz="1000" kern="0" dirty="0">
                  <a:solidFill>
                    <a:prstClr val="white"/>
                  </a:solidFill>
                  <a:latin typeface="思源黑体 CN Bold" panose="020B0800000000000000" pitchFamily="34" charset="-122"/>
                  <a:ea typeface="思源黑体 CN Bold" panose="020B0800000000000000" pitchFamily="34" charset="-122"/>
                </a:rPr>
                <a:t>击此处键入文本单击此处键入文本单击此处</a:t>
              </a:r>
            </a:p>
          </p:txBody>
        </p:sp>
        <p:sp>
          <p:nvSpPr>
            <p:cNvPr id="114" name="图形 6">
              <a:extLst>
                <a:ext uri="{FF2B5EF4-FFF2-40B4-BE49-F238E27FC236}">
                  <a16:creationId xmlns:a16="http://schemas.microsoft.com/office/drawing/2014/main" id="{C33C5D31-213B-4479-AF8C-19F2027F59F2}"/>
                </a:ext>
              </a:extLst>
            </p:cNvPr>
            <p:cNvSpPr/>
            <p:nvPr/>
          </p:nvSpPr>
          <p:spPr>
            <a:xfrm>
              <a:off x="3195613" y="2550900"/>
              <a:ext cx="384295" cy="286237"/>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115" name="图形 8">
              <a:extLst>
                <a:ext uri="{FF2B5EF4-FFF2-40B4-BE49-F238E27FC236}">
                  <a16:creationId xmlns:a16="http://schemas.microsoft.com/office/drawing/2014/main" id="{A38D5817-5747-48DF-A7B1-33B32C1E0AC5}"/>
                </a:ext>
              </a:extLst>
            </p:cNvPr>
            <p:cNvSpPr/>
            <p:nvPr/>
          </p:nvSpPr>
          <p:spPr>
            <a:xfrm>
              <a:off x="5099278" y="2103093"/>
              <a:ext cx="343421" cy="328960"/>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chemeClr val="bg1"/>
            </a:solid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nvGrpSpPr>
            <p:cNvPr id="116" name="图形 10">
              <a:extLst>
                <a:ext uri="{FF2B5EF4-FFF2-40B4-BE49-F238E27FC236}">
                  <a16:creationId xmlns:a16="http://schemas.microsoft.com/office/drawing/2014/main" id="{73117B90-0CB3-4F2E-BF2E-E8BC929E7717}"/>
                </a:ext>
              </a:extLst>
            </p:cNvPr>
            <p:cNvGrpSpPr/>
            <p:nvPr/>
          </p:nvGrpSpPr>
          <p:grpSpPr>
            <a:xfrm>
              <a:off x="6048838" y="2960142"/>
              <a:ext cx="426333" cy="350891"/>
              <a:chOff x="4938712" y="2476500"/>
              <a:chExt cx="2314575" cy="1905000"/>
            </a:xfrm>
            <a:solidFill>
              <a:schemeClr val="bg1"/>
            </a:solidFill>
          </p:grpSpPr>
          <p:sp>
            <p:nvSpPr>
              <p:cNvPr id="117" name="任意多边形: 形状 116">
                <a:extLst>
                  <a:ext uri="{FF2B5EF4-FFF2-40B4-BE49-F238E27FC236}">
                    <a16:creationId xmlns:a16="http://schemas.microsoft.com/office/drawing/2014/main" id="{F2CD9B6A-9655-415F-921B-40FD1F19C739}"/>
                  </a:ext>
                </a:extLst>
              </p:cNvPr>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118" name="任意多边形: 形状 117">
                <a:extLst>
                  <a:ext uri="{FF2B5EF4-FFF2-40B4-BE49-F238E27FC236}">
                    <a16:creationId xmlns:a16="http://schemas.microsoft.com/office/drawing/2014/main" id="{F648EC6E-99D3-4591-9ADA-58D3AA38E619}"/>
                  </a:ext>
                </a:extLst>
              </p:cNvPr>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119" name="任意多边形: 形状 118">
                <a:extLst>
                  <a:ext uri="{FF2B5EF4-FFF2-40B4-BE49-F238E27FC236}">
                    <a16:creationId xmlns:a16="http://schemas.microsoft.com/office/drawing/2014/main" id="{369CE0A5-C41E-4F9B-BD96-6C105B162962}"/>
                  </a:ext>
                </a:extLst>
              </p:cNvPr>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120" name="图形 14">
              <a:extLst>
                <a:ext uri="{FF2B5EF4-FFF2-40B4-BE49-F238E27FC236}">
                  <a16:creationId xmlns:a16="http://schemas.microsoft.com/office/drawing/2014/main" id="{E6BF5DEF-B399-4A52-8577-15009C684E0C}"/>
                </a:ext>
              </a:extLst>
            </p:cNvPr>
            <p:cNvGrpSpPr/>
            <p:nvPr/>
          </p:nvGrpSpPr>
          <p:grpSpPr>
            <a:xfrm>
              <a:off x="5099278" y="3903491"/>
              <a:ext cx="370190" cy="350891"/>
              <a:chOff x="5091112" y="2476500"/>
              <a:chExt cx="2009775" cy="1905000"/>
            </a:xfrm>
            <a:solidFill>
              <a:schemeClr val="bg1"/>
            </a:solidFill>
          </p:grpSpPr>
          <p:sp>
            <p:nvSpPr>
              <p:cNvPr id="121" name="任意多边形: 形状 120">
                <a:extLst>
                  <a:ext uri="{FF2B5EF4-FFF2-40B4-BE49-F238E27FC236}">
                    <a16:creationId xmlns:a16="http://schemas.microsoft.com/office/drawing/2014/main" id="{09BC3CD6-B97C-4BC0-BCEB-0C5337E4B71B}"/>
                  </a:ext>
                </a:extLst>
              </p:cNvPr>
              <p:cNvSpPr/>
              <p:nvPr/>
            </p:nvSpPr>
            <p:spPr>
              <a:xfrm>
                <a:off x="5110961" y="2536031"/>
                <a:ext cx="1885584" cy="1429358"/>
              </a:xfrm>
              <a:custGeom>
                <a:avLst/>
                <a:gdLst>
                  <a:gd name="connsiteX0" fmla="*/ 1731902 w 1885584"/>
                  <a:gd name="connsiteY0" fmla="*/ 0 h 1429358"/>
                  <a:gd name="connsiteX1" fmla="*/ 153683 w 1885584"/>
                  <a:gd name="connsiteY1" fmla="*/ 0 h 1429358"/>
                  <a:gd name="connsiteX2" fmla="*/ 0 w 1885584"/>
                  <a:gd name="connsiteY2" fmla="*/ 153637 h 1429358"/>
                  <a:gd name="connsiteX3" fmla="*/ 0 w 1885584"/>
                  <a:gd name="connsiteY3" fmla="*/ 1275719 h 1429358"/>
                  <a:gd name="connsiteX4" fmla="*/ 153683 w 1885584"/>
                  <a:gd name="connsiteY4" fmla="*/ 1429358 h 1429358"/>
                  <a:gd name="connsiteX5" fmla="*/ 1731902 w 1885584"/>
                  <a:gd name="connsiteY5" fmla="*/ 1429358 h 1429358"/>
                  <a:gd name="connsiteX6" fmla="*/ 1885585 w 1885584"/>
                  <a:gd name="connsiteY6" fmla="*/ 1275719 h 1429358"/>
                  <a:gd name="connsiteX7" fmla="*/ 1885585 w 1885584"/>
                  <a:gd name="connsiteY7" fmla="*/ 153637 h 1429358"/>
                  <a:gd name="connsiteX8" fmla="*/ 1731902 w 1885584"/>
                  <a:gd name="connsiteY8" fmla="*/ 0 h 1429358"/>
                  <a:gd name="connsiteX9" fmla="*/ 972105 w 1885584"/>
                  <a:gd name="connsiteY9" fmla="*/ 1213595 h 1429358"/>
                  <a:gd name="connsiteX10" fmla="*/ 500708 w 1885584"/>
                  <a:gd name="connsiteY10" fmla="*/ 749478 h 1429358"/>
                  <a:gd name="connsiteX11" fmla="*/ 972105 w 1885584"/>
                  <a:gd name="connsiteY11" fmla="*/ 285359 h 1429358"/>
                  <a:gd name="connsiteX12" fmla="*/ 1443501 w 1885584"/>
                  <a:gd name="connsiteY12" fmla="*/ 749478 h 1429358"/>
                  <a:gd name="connsiteX13" fmla="*/ 972105 w 1885584"/>
                  <a:gd name="connsiteY13" fmla="*/ 1213595 h 1429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85584" h="1429358">
                    <a:moveTo>
                      <a:pt x="1731902" y="0"/>
                    </a:moveTo>
                    <a:lnTo>
                      <a:pt x="153683" y="0"/>
                    </a:lnTo>
                    <a:cubicBezTo>
                      <a:pt x="68806" y="0"/>
                      <a:pt x="0" y="68786"/>
                      <a:pt x="0" y="153637"/>
                    </a:cubicBezTo>
                    <a:lnTo>
                      <a:pt x="0" y="1275719"/>
                    </a:lnTo>
                    <a:cubicBezTo>
                      <a:pt x="0" y="1360572"/>
                      <a:pt x="68806" y="1429358"/>
                      <a:pt x="153683" y="1429358"/>
                    </a:cubicBezTo>
                    <a:lnTo>
                      <a:pt x="1731902" y="1429358"/>
                    </a:lnTo>
                    <a:cubicBezTo>
                      <a:pt x="1816778" y="1429358"/>
                      <a:pt x="1885585" y="1360572"/>
                      <a:pt x="1885585" y="1275719"/>
                    </a:cubicBezTo>
                    <a:lnTo>
                      <a:pt x="1885585" y="153637"/>
                    </a:lnTo>
                    <a:cubicBezTo>
                      <a:pt x="1885585" y="68786"/>
                      <a:pt x="1816778" y="0"/>
                      <a:pt x="1731902" y="0"/>
                    </a:cubicBezTo>
                    <a:close/>
                    <a:moveTo>
                      <a:pt x="972105" y="1213595"/>
                    </a:moveTo>
                    <a:cubicBezTo>
                      <a:pt x="711768" y="1213595"/>
                      <a:pt x="500708" y="1005866"/>
                      <a:pt x="500708" y="749478"/>
                    </a:cubicBezTo>
                    <a:cubicBezTo>
                      <a:pt x="500708" y="493088"/>
                      <a:pt x="711768" y="285359"/>
                      <a:pt x="972105" y="285359"/>
                    </a:cubicBezTo>
                    <a:cubicBezTo>
                      <a:pt x="1232441" y="285359"/>
                      <a:pt x="1443501" y="493151"/>
                      <a:pt x="1443501" y="749478"/>
                    </a:cubicBezTo>
                    <a:cubicBezTo>
                      <a:pt x="1443501" y="1005803"/>
                      <a:pt x="1232462" y="1213595"/>
                      <a:pt x="972105" y="1213595"/>
                    </a:cubicBezTo>
                    <a:close/>
                  </a:path>
                </a:pathLst>
              </a:custGeom>
              <a:grpFill/>
              <a:ln w="1861"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122" name="任意多边形: 形状 121">
                <a:extLst>
                  <a:ext uri="{FF2B5EF4-FFF2-40B4-BE49-F238E27FC236}">
                    <a16:creationId xmlns:a16="http://schemas.microsoft.com/office/drawing/2014/main" id="{309FCF13-9025-4FA4-AC9E-9973402E7026}"/>
                  </a:ext>
                </a:extLst>
              </p:cNvPr>
              <p:cNvSpPr/>
              <p:nvPr/>
            </p:nvSpPr>
            <p:spPr>
              <a:xfrm>
                <a:off x="5320084" y="3004207"/>
                <a:ext cx="1453430" cy="1317761"/>
              </a:xfrm>
              <a:custGeom>
                <a:avLst/>
                <a:gdLst>
                  <a:gd name="connsiteX0" fmla="*/ 622809 w 1453430"/>
                  <a:gd name="connsiteY0" fmla="*/ 0 h 1317761"/>
                  <a:gd name="connsiteX1" fmla="*/ 763960 w 1453430"/>
                  <a:gd name="connsiteY1" fmla="*/ 141067 h 1317761"/>
                  <a:gd name="connsiteX2" fmla="*/ 622852 w 1453430"/>
                  <a:gd name="connsiteY2" fmla="*/ 282174 h 1317761"/>
                  <a:gd name="connsiteX3" fmla="*/ 481700 w 1453430"/>
                  <a:gd name="connsiteY3" fmla="*/ 141108 h 1317761"/>
                  <a:gd name="connsiteX4" fmla="*/ 481700 w 1453430"/>
                  <a:gd name="connsiteY4" fmla="*/ 141087 h 1317761"/>
                  <a:gd name="connsiteX5" fmla="*/ 622788 w 1453430"/>
                  <a:gd name="connsiteY5" fmla="*/ 0 h 1317761"/>
                  <a:gd name="connsiteX6" fmla="*/ 622809 w 1453430"/>
                  <a:gd name="connsiteY6" fmla="*/ 0 h 1317761"/>
                  <a:gd name="connsiteX7" fmla="*/ 63643 w 1453430"/>
                  <a:gd name="connsiteY7" fmla="*/ 1172074 h 1317761"/>
                  <a:gd name="connsiteX8" fmla="*/ 1389789 w 1453430"/>
                  <a:gd name="connsiteY8" fmla="*/ 1172074 h 1317761"/>
                  <a:gd name="connsiteX9" fmla="*/ 1453430 w 1453430"/>
                  <a:gd name="connsiteY9" fmla="*/ 1229101 h 1317761"/>
                  <a:gd name="connsiteX10" fmla="*/ 1453430 w 1453430"/>
                  <a:gd name="connsiteY10" fmla="*/ 1260736 h 1317761"/>
                  <a:gd name="connsiteX11" fmla="*/ 1389789 w 1453430"/>
                  <a:gd name="connsiteY11" fmla="*/ 1317761 h 1317761"/>
                  <a:gd name="connsiteX12" fmla="*/ 63643 w 1453430"/>
                  <a:gd name="connsiteY12" fmla="*/ 1317761 h 1317761"/>
                  <a:gd name="connsiteX13" fmla="*/ 0 w 1453430"/>
                  <a:gd name="connsiteY13" fmla="*/ 1260736 h 1317761"/>
                  <a:gd name="connsiteX14" fmla="*/ 0 w 1453430"/>
                  <a:gd name="connsiteY14" fmla="*/ 1229058 h 1317761"/>
                  <a:gd name="connsiteX15" fmla="*/ 63643 w 1453430"/>
                  <a:gd name="connsiteY15" fmla="*/ 1172074 h 131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53430" h="1317761">
                    <a:moveTo>
                      <a:pt x="622809" y="0"/>
                    </a:moveTo>
                    <a:cubicBezTo>
                      <a:pt x="700753" y="-11"/>
                      <a:pt x="763949" y="63146"/>
                      <a:pt x="763960" y="141067"/>
                    </a:cubicBezTo>
                    <a:cubicBezTo>
                      <a:pt x="763971" y="218988"/>
                      <a:pt x="700796" y="282163"/>
                      <a:pt x="622852" y="282174"/>
                    </a:cubicBezTo>
                    <a:cubicBezTo>
                      <a:pt x="544908" y="282187"/>
                      <a:pt x="481713" y="219028"/>
                      <a:pt x="481700" y="141108"/>
                    </a:cubicBezTo>
                    <a:cubicBezTo>
                      <a:pt x="481700" y="141102"/>
                      <a:pt x="481700" y="141095"/>
                      <a:pt x="481700" y="141087"/>
                    </a:cubicBezTo>
                    <a:cubicBezTo>
                      <a:pt x="481689" y="63179"/>
                      <a:pt x="544857" y="11"/>
                      <a:pt x="622788" y="0"/>
                    </a:cubicBezTo>
                    <a:cubicBezTo>
                      <a:pt x="622796" y="0"/>
                      <a:pt x="622803" y="0"/>
                      <a:pt x="622809" y="0"/>
                    </a:cubicBezTo>
                    <a:close/>
                    <a:moveTo>
                      <a:pt x="63643" y="1172074"/>
                    </a:moveTo>
                    <a:lnTo>
                      <a:pt x="1389789" y="1172074"/>
                    </a:lnTo>
                    <a:cubicBezTo>
                      <a:pt x="1424930" y="1172074"/>
                      <a:pt x="1453430" y="1197611"/>
                      <a:pt x="1453430" y="1229101"/>
                    </a:cubicBezTo>
                    <a:lnTo>
                      <a:pt x="1453430" y="1260736"/>
                    </a:lnTo>
                    <a:cubicBezTo>
                      <a:pt x="1453430" y="1292224"/>
                      <a:pt x="1424930" y="1317761"/>
                      <a:pt x="1389789" y="1317761"/>
                    </a:cubicBezTo>
                    <a:lnTo>
                      <a:pt x="63643" y="1317761"/>
                    </a:lnTo>
                    <a:cubicBezTo>
                      <a:pt x="28500" y="1317761"/>
                      <a:pt x="0" y="1292224"/>
                      <a:pt x="0" y="1260736"/>
                    </a:cubicBezTo>
                    <a:lnTo>
                      <a:pt x="0" y="1229058"/>
                    </a:lnTo>
                    <a:cubicBezTo>
                      <a:pt x="0" y="1197570"/>
                      <a:pt x="28479" y="1172074"/>
                      <a:pt x="63643" y="1172074"/>
                    </a:cubicBezTo>
                    <a:close/>
                  </a:path>
                </a:pathLst>
              </a:custGeom>
              <a:grpFill/>
              <a:ln w="1861"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123" name="图形 16">
              <a:extLst>
                <a:ext uri="{FF2B5EF4-FFF2-40B4-BE49-F238E27FC236}">
                  <a16:creationId xmlns:a16="http://schemas.microsoft.com/office/drawing/2014/main" id="{1B61BA19-2FF1-4D63-967C-28E0059EDDA2}"/>
                </a:ext>
              </a:extLst>
            </p:cNvPr>
            <p:cNvGrpSpPr/>
            <p:nvPr/>
          </p:nvGrpSpPr>
          <p:grpSpPr>
            <a:xfrm>
              <a:off x="4202762" y="4739881"/>
              <a:ext cx="356154" cy="350891"/>
              <a:chOff x="5129212" y="2476500"/>
              <a:chExt cx="1933575" cy="1905000"/>
            </a:xfrm>
            <a:solidFill>
              <a:schemeClr val="bg1"/>
            </a:solidFill>
          </p:grpSpPr>
          <p:sp>
            <p:nvSpPr>
              <p:cNvPr id="124" name="任意多边形: 形状 123">
                <a:extLst>
                  <a:ext uri="{FF2B5EF4-FFF2-40B4-BE49-F238E27FC236}">
                    <a16:creationId xmlns:a16="http://schemas.microsoft.com/office/drawing/2014/main" id="{FF204A56-DF8C-482C-819B-8979FA7DCFAB}"/>
                  </a:ext>
                </a:extLst>
              </p:cNvPr>
              <p:cNvSpPr/>
              <p:nvPr/>
            </p:nvSpPr>
            <p:spPr>
              <a:xfrm>
                <a:off x="6196089" y="3568972"/>
                <a:ext cx="834732" cy="812527"/>
              </a:xfrm>
              <a:custGeom>
                <a:avLst/>
                <a:gdLst>
                  <a:gd name="connsiteX0" fmla="*/ 417323 w 834732"/>
                  <a:gd name="connsiteY0" fmla="*/ 0 h 812527"/>
                  <a:gd name="connsiteX1" fmla="*/ 0 w 834732"/>
                  <a:gd name="connsiteY1" fmla="*/ 406264 h 812527"/>
                  <a:gd name="connsiteX2" fmla="*/ 417323 w 834732"/>
                  <a:gd name="connsiteY2" fmla="*/ 812527 h 812527"/>
                  <a:gd name="connsiteX3" fmla="*/ 834733 w 834732"/>
                  <a:gd name="connsiteY3" fmla="*/ 406264 h 812527"/>
                  <a:gd name="connsiteX4" fmla="*/ 417323 w 834732"/>
                  <a:gd name="connsiteY4" fmla="*/ 0 h 812527"/>
                  <a:gd name="connsiteX5" fmla="*/ 586059 w 834732"/>
                  <a:gd name="connsiteY5" fmla="*/ 445714 h 812527"/>
                  <a:gd name="connsiteX6" fmla="*/ 455269 w 834732"/>
                  <a:gd name="connsiteY6" fmla="*/ 445714 h 812527"/>
                  <a:gd name="connsiteX7" fmla="*/ 455269 w 834732"/>
                  <a:gd name="connsiteY7" fmla="*/ 655925 h 812527"/>
                  <a:gd name="connsiteX8" fmla="*/ 417323 w 834732"/>
                  <a:gd name="connsiteY8" fmla="*/ 682206 h 812527"/>
                  <a:gd name="connsiteX9" fmla="*/ 379376 w 834732"/>
                  <a:gd name="connsiteY9" fmla="*/ 655925 h 812527"/>
                  <a:gd name="connsiteX10" fmla="*/ 379376 w 834732"/>
                  <a:gd name="connsiteY10" fmla="*/ 445714 h 812527"/>
                  <a:gd name="connsiteX11" fmla="*/ 249014 w 834732"/>
                  <a:gd name="connsiteY11" fmla="*/ 445714 h 812527"/>
                  <a:gd name="connsiteX12" fmla="*/ 230865 w 834732"/>
                  <a:gd name="connsiteY12" fmla="*/ 430750 h 812527"/>
                  <a:gd name="connsiteX13" fmla="*/ 399041 w 834732"/>
                  <a:gd name="connsiteY13" fmla="*/ 216685 h 812527"/>
                  <a:gd name="connsiteX14" fmla="*/ 435546 w 834732"/>
                  <a:gd name="connsiteY14" fmla="*/ 216685 h 812527"/>
                  <a:gd name="connsiteX15" fmla="*/ 604116 w 834732"/>
                  <a:gd name="connsiteY15" fmla="*/ 431068 h 812527"/>
                  <a:gd name="connsiteX16" fmla="*/ 586059 w 834732"/>
                  <a:gd name="connsiteY16" fmla="*/ 445714 h 81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4732" h="812527">
                    <a:moveTo>
                      <a:pt x="417323" y="0"/>
                    </a:moveTo>
                    <a:cubicBezTo>
                      <a:pt x="186832" y="0"/>
                      <a:pt x="0" y="181892"/>
                      <a:pt x="0" y="406264"/>
                    </a:cubicBezTo>
                    <a:cubicBezTo>
                      <a:pt x="0" y="630635"/>
                      <a:pt x="186851" y="812527"/>
                      <a:pt x="417323" y="812527"/>
                    </a:cubicBezTo>
                    <a:cubicBezTo>
                      <a:pt x="647794" y="812527"/>
                      <a:pt x="834733" y="630635"/>
                      <a:pt x="834733" y="406264"/>
                    </a:cubicBezTo>
                    <a:cubicBezTo>
                      <a:pt x="834733" y="181892"/>
                      <a:pt x="647813" y="0"/>
                      <a:pt x="417323" y="0"/>
                    </a:cubicBezTo>
                    <a:close/>
                    <a:moveTo>
                      <a:pt x="586059" y="445714"/>
                    </a:moveTo>
                    <a:lnTo>
                      <a:pt x="455269" y="445714"/>
                    </a:lnTo>
                    <a:lnTo>
                      <a:pt x="455269" y="655925"/>
                    </a:lnTo>
                    <a:cubicBezTo>
                      <a:pt x="455269" y="670441"/>
                      <a:pt x="438262" y="682206"/>
                      <a:pt x="417323" y="682206"/>
                    </a:cubicBezTo>
                    <a:cubicBezTo>
                      <a:pt x="396383" y="682206"/>
                      <a:pt x="379376" y="670441"/>
                      <a:pt x="379376" y="655925"/>
                    </a:cubicBezTo>
                    <a:lnTo>
                      <a:pt x="379376" y="445714"/>
                    </a:lnTo>
                    <a:lnTo>
                      <a:pt x="249014" y="445714"/>
                    </a:lnTo>
                    <a:cubicBezTo>
                      <a:pt x="233357" y="445714"/>
                      <a:pt x="221687" y="438232"/>
                      <a:pt x="230865" y="430750"/>
                    </a:cubicBezTo>
                    <a:cubicBezTo>
                      <a:pt x="238208" y="424744"/>
                      <a:pt x="386324" y="226861"/>
                      <a:pt x="399041" y="216685"/>
                    </a:cubicBezTo>
                    <a:cubicBezTo>
                      <a:pt x="407377" y="209969"/>
                      <a:pt x="427136" y="210080"/>
                      <a:pt x="435546" y="216685"/>
                    </a:cubicBezTo>
                    <a:cubicBezTo>
                      <a:pt x="444910" y="224053"/>
                      <a:pt x="593758" y="422350"/>
                      <a:pt x="604116" y="431068"/>
                    </a:cubicBezTo>
                    <a:cubicBezTo>
                      <a:pt x="611701" y="437426"/>
                      <a:pt x="603311" y="445714"/>
                      <a:pt x="586059" y="445714"/>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125" name="任意多边形: 形状 124">
                <a:extLst>
                  <a:ext uri="{FF2B5EF4-FFF2-40B4-BE49-F238E27FC236}">
                    <a16:creationId xmlns:a16="http://schemas.microsoft.com/office/drawing/2014/main" id="{8A5676A6-3E56-47FF-BCC2-0C4DB2F9BE40}"/>
                  </a:ext>
                </a:extLst>
              </p:cNvPr>
              <p:cNvSpPr/>
              <p:nvPr/>
            </p:nvSpPr>
            <p:spPr>
              <a:xfrm>
                <a:off x="5135111" y="2476500"/>
                <a:ext cx="1517369" cy="1813174"/>
              </a:xfrm>
              <a:custGeom>
                <a:avLst/>
                <a:gdLst>
                  <a:gd name="connsiteX0" fmla="*/ 1441625 w 1517369"/>
                  <a:gd name="connsiteY0" fmla="*/ 1024853 h 1813174"/>
                  <a:gd name="connsiteX1" fmla="*/ 1049514 w 1517369"/>
                  <a:gd name="connsiteY1" fmla="*/ 1261346 h 1813174"/>
                  <a:gd name="connsiteX2" fmla="*/ 227588 w 1517369"/>
                  <a:gd name="connsiteY2" fmla="*/ 1261346 h 1813174"/>
                  <a:gd name="connsiteX3" fmla="*/ 151713 w 1517369"/>
                  <a:gd name="connsiteY3" fmla="*/ 1340190 h 1813174"/>
                  <a:gd name="connsiteX4" fmla="*/ 227588 w 1517369"/>
                  <a:gd name="connsiteY4" fmla="*/ 1419013 h 1813174"/>
                  <a:gd name="connsiteX5" fmla="*/ 994017 w 1517369"/>
                  <a:gd name="connsiteY5" fmla="*/ 1419013 h 1813174"/>
                  <a:gd name="connsiteX6" fmla="*/ 986357 w 1517369"/>
                  <a:gd name="connsiteY6" fmla="*/ 1497838 h 1813174"/>
                  <a:gd name="connsiteX7" fmla="*/ 1104505 w 1517369"/>
                  <a:gd name="connsiteY7" fmla="*/ 1813175 h 1813174"/>
                  <a:gd name="connsiteX8" fmla="*/ 151713 w 1517369"/>
                  <a:gd name="connsiteY8" fmla="*/ 1813175 h 1813174"/>
                  <a:gd name="connsiteX9" fmla="*/ 0 w 1517369"/>
                  <a:gd name="connsiteY9" fmla="*/ 1655506 h 1813174"/>
                  <a:gd name="connsiteX10" fmla="*/ 0 w 1517369"/>
                  <a:gd name="connsiteY10" fmla="*/ 157668 h 1813174"/>
                  <a:gd name="connsiteX11" fmla="*/ 151713 w 1517369"/>
                  <a:gd name="connsiteY11" fmla="*/ 0 h 1813174"/>
                  <a:gd name="connsiteX12" fmla="*/ 1365657 w 1517369"/>
                  <a:gd name="connsiteY12" fmla="*/ 0 h 1813174"/>
                  <a:gd name="connsiteX13" fmla="*/ 1517370 w 1517369"/>
                  <a:gd name="connsiteY13" fmla="*/ 157668 h 1813174"/>
                  <a:gd name="connsiteX14" fmla="*/ 1517370 w 1517369"/>
                  <a:gd name="connsiteY14" fmla="*/ 1032821 h 1813174"/>
                  <a:gd name="connsiteX15" fmla="*/ 1441625 w 1517369"/>
                  <a:gd name="connsiteY15" fmla="*/ 1024853 h 1813174"/>
                  <a:gd name="connsiteX16" fmla="*/ 227588 w 1517369"/>
                  <a:gd name="connsiteY16" fmla="*/ 1103696 h 1813174"/>
                  <a:gd name="connsiteX17" fmla="*/ 834607 w 1517369"/>
                  <a:gd name="connsiteY17" fmla="*/ 1103696 h 1813174"/>
                  <a:gd name="connsiteX18" fmla="*/ 910482 w 1517369"/>
                  <a:gd name="connsiteY18" fmla="*/ 1024853 h 1813174"/>
                  <a:gd name="connsiteX19" fmla="*/ 834607 w 1517369"/>
                  <a:gd name="connsiteY19" fmla="*/ 946009 h 1813174"/>
                  <a:gd name="connsiteX20" fmla="*/ 227588 w 1517369"/>
                  <a:gd name="connsiteY20" fmla="*/ 946009 h 1813174"/>
                  <a:gd name="connsiteX21" fmla="*/ 151713 w 1517369"/>
                  <a:gd name="connsiteY21" fmla="*/ 1024853 h 1813174"/>
                  <a:gd name="connsiteX22" fmla="*/ 227588 w 1517369"/>
                  <a:gd name="connsiteY22" fmla="*/ 1103696 h 1813174"/>
                  <a:gd name="connsiteX23" fmla="*/ 606982 w 1517369"/>
                  <a:gd name="connsiteY23" fmla="*/ 315356 h 1813174"/>
                  <a:gd name="connsiteX24" fmla="*/ 227588 w 1517369"/>
                  <a:gd name="connsiteY24" fmla="*/ 315356 h 1813174"/>
                  <a:gd name="connsiteX25" fmla="*/ 151713 w 1517369"/>
                  <a:gd name="connsiteY25" fmla="*/ 394181 h 1813174"/>
                  <a:gd name="connsiteX26" fmla="*/ 227588 w 1517369"/>
                  <a:gd name="connsiteY26" fmla="*/ 473043 h 1813174"/>
                  <a:gd name="connsiteX27" fmla="*/ 606982 w 1517369"/>
                  <a:gd name="connsiteY27" fmla="*/ 473043 h 1813174"/>
                  <a:gd name="connsiteX28" fmla="*/ 682857 w 1517369"/>
                  <a:gd name="connsiteY28" fmla="*/ 394199 h 1813174"/>
                  <a:gd name="connsiteX29" fmla="*/ 606982 w 1517369"/>
                  <a:gd name="connsiteY29" fmla="*/ 315356 h 1813174"/>
                  <a:gd name="connsiteX30" fmla="*/ 986357 w 1517369"/>
                  <a:gd name="connsiteY30" fmla="*/ 630691 h 1813174"/>
                  <a:gd name="connsiteX31" fmla="*/ 227588 w 1517369"/>
                  <a:gd name="connsiteY31" fmla="*/ 630691 h 1813174"/>
                  <a:gd name="connsiteX32" fmla="*/ 151713 w 1517369"/>
                  <a:gd name="connsiteY32" fmla="*/ 709534 h 1813174"/>
                  <a:gd name="connsiteX33" fmla="*/ 227588 w 1517369"/>
                  <a:gd name="connsiteY33" fmla="*/ 788359 h 1813174"/>
                  <a:gd name="connsiteX34" fmla="*/ 986357 w 1517369"/>
                  <a:gd name="connsiteY34" fmla="*/ 788359 h 1813174"/>
                  <a:gd name="connsiteX35" fmla="*/ 1062233 w 1517369"/>
                  <a:gd name="connsiteY35" fmla="*/ 709534 h 1813174"/>
                  <a:gd name="connsiteX36" fmla="*/ 986357 w 1517369"/>
                  <a:gd name="connsiteY36" fmla="*/ 630691 h 181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17369" h="1813174">
                    <a:moveTo>
                      <a:pt x="1441625" y="1024853"/>
                    </a:moveTo>
                    <a:cubicBezTo>
                      <a:pt x="1273544" y="1024853"/>
                      <a:pt x="1128367" y="1120568"/>
                      <a:pt x="1049514" y="1261346"/>
                    </a:cubicBezTo>
                    <a:lnTo>
                      <a:pt x="227588" y="1261346"/>
                    </a:lnTo>
                    <a:cubicBezTo>
                      <a:pt x="185688" y="1261346"/>
                      <a:pt x="151713" y="1296643"/>
                      <a:pt x="151713" y="1340190"/>
                    </a:cubicBezTo>
                    <a:cubicBezTo>
                      <a:pt x="151713" y="1383735"/>
                      <a:pt x="185688" y="1419013"/>
                      <a:pt x="227588" y="1419013"/>
                    </a:cubicBezTo>
                    <a:lnTo>
                      <a:pt x="994017" y="1419013"/>
                    </a:lnTo>
                    <a:cubicBezTo>
                      <a:pt x="989841" y="1444771"/>
                      <a:pt x="986357" y="1470846"/>
                      <a:pt x="986357" y="1497838"/>
                    </a:cubicBezTo>
                    <a:cubicBezTo>
                      <a:pt x="986331" y="1613749"/>
                      <a:pt x="1028296" y="1725753"/>
                      <a:pt x="1104505" y="1813175"/>
                    </a:cubicBezTo>
                    <a:lnTo>
                      <a:pt x="151713" y="1813175"/>
                    </a:lnTo>
                    <a:cubicBezTo>
                      <a:pt x="67915" y="1813175"/>
                      <a:pt x="0" y="1742580"/>
                      <a:pt x="0" y="1655506"/>
                    </a:cubicBezTo>
                    <a:lnTo>
                      <a:pt x="0" y="157668"/>
                    </a:lnTo>
                    <a:cubicBezTo>
                      <a:pt x="0" y="70594"/>
                      <a:pt x="67952" y="0"/>
                      <a:pt x="151713" y="0"/>
                    </a:cubicBezTo>
                    <a:lnTo>
                      <a:pt x="1365657" y="0"/>
                    </a:lnTo>
                    <a:cubicBezTo>
                      <a:pt x="1449473" y="0"/>
                      <a:pt x="1517370" y="70594"/>
                      <a:pt x="1517370" y="157668"/>
                    </a:cubicBezTo>
                    <a:lnTo>
                      <a:pt x="1517370" y="1032821"/>
                    </a:lnTo>
                    <a:cubicBezTo>
                      <a:pt x="1492703" y="1028464"/>
                      <a:pt x="1467624" y="1024853"/>
                      <a:pt x="1441625" y="1024853"/>
                    </a:cubicBezTo>
                    <a:close/>
                    <a:moveTo>
                      <a:pt x="227588" y="1103696"/>
                    </a:moveTo>
                    <a:lnTo>
                      <a:pt x="834607" y="1103696"/>
                    </a:lnTo>
                    <a:cubicBezTo>
                      <a:pt x="876505" y="1103696"/>
                      <a:pt x="910482" y="1068398"/>
                      <a:pt x="910482" y="1024853"/>
                    </a:cubicBezTo>
                    <a:cubicBezTo>
                      <a:pt x="910482" y="981306"/>
                      <a:pt x="876505" y="946009"/>
                      <a:pt x="834607" y="946009"/>
                    </a:cubicBezTo>
                    <a:lnTo>
                      <a:pt x="227588" y="946009"/>
                    </a:lnTo>
                    <a:cubicBezTo>
                      <a:pt x="185688" y="946009"/>
                      <a:pt x="151713" y="981306"/>
                      <a:pt x="151713" y="1024853"/>
                    </a:cubicBezTo>
                    <a:cubicBezTo>
                      <a:pt x="151713" y="1068398"/>
                      <a:pt x="185669" y="1103696"/>
                      <a:pt x="227588" y="1103696"/>
                    </a:cubicBezTo>
                    <a:close/>
                    <a:moveTo>
                      <a:pt x="606982" y="315356"/>
                    </a:moveTo>
                    <a:lnTo>
                      <a:pt x="227588" y="315356"/>
                    </a:lnTo>
                    <a:cubicBezTo>
                      <a:pt x="185688" y="315356"/>
                      <a:pt x="151713" y="350652"/>
                      <a:pt x="151713" y="394181"/>
                    </a:cubicBezTo>
                    <a:cubicBezTo>
                      <a:pt x="151713" y="437707"/>
                      <a:pt x="185669" y="473043"/>
                      <a:pt x="227588" y="473043"/>
                    </a:cubicBezTo>
                    <a:lnTo>
                      <a:pt x="606982" y="473043"/>
                    </a:lnTo>
                    <a:cubicBezTo>
                      <a:pt x="648900" y="473043"/>
                      <a:pt x="682857" y="437744"/>
                      <a:pt x="682857" y="394199"/>
                    </a:cubicBezTo>
                    <a:cubicBezTo>
                      <a:pt x="682857" y="350652"/>
                      <a:pt x="648880" y="315356"/>
                      <a:pt x="606982" y="315356"/>
                    </a:cubicBezTo>
                    <a:close/>
                    <a:moveTo>
                      <a:pt x="986357" y="630691"/>
                    </a:moveTo>
                    <a:lnTo>
                      <a:pt x="227588" y="630691"/>
                    </a:lnTo>
                    <a:cubicBezTo>
                      <a:pt x="185688" y="630691"/>
                      <a:pt x="151713" y="665989"/>
                      <a:pt x="151713" y="709534"/>
                    </a:cubicBezTo>
                    <a:cubicBezTo>
                      <a:pt x="151713" y="753082"/>
                      <a:pt x="185688" y="788359"/>
                      <a:pt x="227588" y="788359"/>
                    </a:cubicBezTo>
                    <a:lnTo>
                      <a:pt x="986357" y="788359"/>
                    </a:lnTo>
                    <a:cubicBezTo>
                      <a:pt x="1028255" y="788359"/>
                      <a:pt x="1062233" y="753063"/>
                      <a:pt x="1062233" y="709534"/>
                    </a:cubicBezTo>
                    <a:cubicBezTo>
                      <a:pt x="1062233" y="666008"/>
                      <a:pt x="1028274" y="630691"/>
                      <a:pt x="986357" y="630691"/>
                    </a:cubicBezTo>
                    <a:close/>
                  </a:path>
                </a:pathLst>
              </a:custGeom>
              <a:grpFill/>
              <a:ln w="1863"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213042219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8EF469E-AEC3-48D2-85FA-717B5E9C725F}"/>
              </a:ext>
            </a:extLst>
          </p:cNvPr>
          <p:cNvGrpSpPr/>
          <p:nvPr/>
        </p:nvGrpSpPr>
        <p:grpSpPr>
          <a:xfrm>
            <a:off x="0" y="0"/>
            <a:ext cx="3919562" cy="1258861"/>
            <a:chOff x="0" y="0"/>
            <a:chExt cx="3919562" cy="1258861"/>
          </a:xfrm>
        </p:grpSpPr>
        <p:pic>
          <p:nvPicPr>
            <p:cNvPr id="97" name="图片 96">
              <a:extLst>
                <a:ext uri="{FF2B5EF4-FFF2-40B4-BE49-F238E27FC236}">
                  <a16:creationId xmlns:a16="http://schemas.microsoft.com/office/drawing/2014/main" id="{677717B2-642F-4297-8196-82D449985104}"/>
                </a:ext>
              </a:extLst>
            </p:cNvPr>
            <p:cNvPicPr>
              <a:picLocks noChangeAspect="1"/>
            </p:cNvPicPr>
            <p:nvPr/>
          </p:nvPicPr>
          <p:blipFill>
            <a:blip r:embed="rId2"/>
            <a:stretch>
              <a:fillRect/>
            </a:stretch>
          </p:blipFill>
          <p:spPr>
            <a:xfrm>
              <a:off x="288879" y="142055"/>
              <a:ext cx="1066892" cy="499915"/>
            </a:xfrm>
            <a:prstGeom prst="rect">
              <a:avLst/>
            </a:prstGeom>
          </p:spPr>
        </p:pic>
        <p:pic>
          <p:nvPicPr>
            <p:cNvPr id="8" name="图片 7" descr="一群人正在聊天&#10;&#10;描述已自动生成">
              <a:extLst>
                <a:ext uri="{FF2B5EF4-FFF2-40B4-BE49-F238E27FC236}">
                  <a16:creationId xmlns:a16="http://schemas.microsoft.com/office/drawing/2014/main" id="{32A33AA7-07F4-4EA6-80E0-EBC064C40C3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301878" cy="1258861"/>
            </a:xfrm>
            <a:custGeom>
              <a:avLst/>
              <a:gdLst>
                <a:gd name="connsiteX0" fmla="*/ 0 w 1301878"/>
                <a:gd name="connsiteY0" fmla="*/ 0 h 1258861"/>
                <a:gd name="connsiteX1" fmla="*/ 1301878 w 1301878"/>
                <a:gd name="connsiteY1" fmla="*/ 0 h 1258861"/>
                <a:gd name="connsiteX2" fmla="*/ 1301878 w 1301878"/>
                <a:gd name="connsiteY2" fmla="*/ 1258861 h 1258861"/>
                <a:gd name="connsiteX3" fmla="*/ 0 w 1301878"/>
                <a:gd name="connsiteY3" fmla="*/ 1258861 h 1258861"/>
              </a:gdLst>
              <a:ahLst/>
              <a:cxnLst>
                <a:cxn ang="0">
                  <a:pos x="connsiteX0" y="connsiteY0"/>
                </a:cxn>
                <a:cxn ang="0">
                  <a:pos x="connsiteX1" y="connsiteY1"/>
                </a:cxn>
                <a:cxn ang="0">
                  <a:pos x="connsiteX2" y="connsiteY2"/>
                </a:cxn>
                <a:cxn ang="0">
                  <a:pos x="connsiteX3" y="connsiteY3"/>
                </a:cxn>
              </a:cxnLst>
              <a:rect l="l" t="t" r="r" b="b"/>
              <a:pathLst>
                <a:path w="1301878" h="1258861">
                  <a:moveTo>
                    <a:pt x="0" y="0"/>
                  </a:moveTo>
                  <a:lnTo>
                    <a:pt x="1301878" y="0"/>
                  </a:lnTo>
                  <a:lnTo>
                    <a:pt x="1301878" y="1258861"/>
                  </a:lnTo>
                  <a:lnTo>
                    <a:pt x="0" y="1258861"/>
                  </a:lnTo>
                  <a:close/>
                </a:path>
              </a:pathLst>
            </a:custGeom>
            <a:ln w="12700">
              <a:solidFill>
                <a:schemeClr val="bg1"/>
              </a:solidFill>
            </a:ln>
          </p:spPr>
        </p:pic>
        <p:sp>
          <p:nvSpPr>
            <p:cNvPr id="40" name="矩形 39">
              <a:extLst>
                <a:ext uri="{FF2B5EF4-FFF2-40B4-BE49-F238E27FC236}">
                  <a16:creationId xmlns:a16="http://schemas.microsoft.com/office/drawing/2014/main" id="{DDB3A1EA-EB06-4B23-95DB-23CDF17849B4}"/>
                </a:ext>
              </a:extLst>
            </p:cNvPr>
            <p:cNvSpPr/>
            <p:nvPr/>
          </p:nvSpPr>
          <p:spPr>
            <a:xfrm>
              <a:off x="1034861" y="179302"/>
              <a:ext cx="2884701" cy="900256"/>
            </a:xfrm>
            <a:prstGeom prst="rect">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3" name="椭圆 42">
              <a:extLst>
                <a:ext uri="{FF2B5EF4-FFF2-40B4-BE49-F238E27FC236}">
                  <a16:creationId xmlns:a16="http://schemas.microsoft.com/office/drawing/2014/main" id="{A7CD03DC-D306-4914-B5FB-72EAD9A16E60}"/>
                </a:ext>
              </a:extLst>
            </p:cNvPr>
            <p:cNvSpPr/>
            <p:nvPr/>
          </p:nvSpPr>
          <p:spPr>
            <a:xfrm>
              <a:off x="714134" y="305637"/>
              <a:ext cx="647585" cy="647584"/>
            </a:xfrm>
            <a:prstGeom prst="ellips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6" name="文本框 45">
              <a:extLst>
                <a:ext uri="{FF2B5EF4-FFF2-40B4-BE49-F238E27FC236}">
                  <a16:creationId xmlns:a16="http://schemas.microsoft.com/office/drawing/2014/main" id="{6EAD7B22-8FF2-42CD-88E1-14305C37E476}"/>
                </a:ext>
              </a:extLst>
            </p:cNvPr>
            <p:cNvSpPr txBox="1"/>
            <p:nvPr/>
          </p:nvSpPr>
          <p:spPr>
            <a:xfrm>
              <a:off x="700249" y="406214"/>
              <a:ext cx="675346" cy="461665"/>
            </a:xfrm>
            <a:prstGeom prst="rect">
              <a:avLst/>
            </a:prstGeom>
            <a:noFill/>
          </p:spPr>
          <p:txBody>
            <a:bodyPr wrap="square" rtlCol="0">
              <a:spAutoFit/>
            </a:bodyPr>
            <a:lstStyle/>
            <a:p>
              <a:pPr algn="ct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5C3CFF73-CE45-41B3-9544-91B96A82C55B}"/>
                </a:ext>
              </a:extLst>
            </p:cNvPr>
            <p:cNvSpPr txBox="1"/>
            <p:nvPr/>
          </p:nvSpPr>
          <p:spPr>
            <a:xfrm>
              <a:off x="1524923" y="335557"/>
              <a:ext cx="1301878"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论文标题</a:t>
              </a:r>
            </a:p>
          </p:txBody>
        </p:sp>
        <p:sp>
          <p:nvSpPr>
            <p:cNvPr id="52" name="文本框 51">
              <a:extLst>
                <a:ext uri="{FF2B5EF4-FFF2-40B4-BE49-F238E27FC236}">
                  <a16:creationId xmlns:a16="http://schemas.microsoft.com/office/drawing/2014/main" id="{FF27EA76-6479-452C-A753-3C349C7AD789}"/>
                </a:ext>
              </a:extLst>
            </p:cNvPr>
            <p:cNvSpPr txBox="1"/>
            <p:nvPr/>
          </p:nvSpPr>
          <p:spPr>
            <a:xfrm>
              <a:off x="1536867" y="696365"/>
              <a:ext cx="1880988" cy="215444"/>
            </a:xfrm>
            <a:prstGeom prst="rect">
              <a:avLst/>
            </a:prstGeom>
            <a:noFill/>
          </p:spPr>
          <p:txBody>
            <a:bodyPr wrap="square" rtlCol="0">
              <a:spAutoFit/>
            </a:bodyPr>
            <a:lstStyle/>
            <a:p>
              <a:pPr algn="dist"/>
              <a:r>
                <a:rPr lang="en-US" altLang="zh-CN" sz="8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PAPER TITLE</a:t>
              </a:r>
            </a:p>
          </p:txBody>
        </p:sp>
      </p:grpSp>
      <p:sp>
        <p:nvSpPr>
          <p:cNvPr id="69" name="棱台 89">
            <a:extLst>
              <a:ext uri="{FF2B5EF4-FFF2-40B4-BE49-F238E27FC236}">
                <a16:creationId xmlns:a16="http://schemas.microsoft.com/office/drawing/2014/main" id="{91514847-3DD3-4039-A078-403B5230FF5A}"/>
              </a:ext>
            </a:extLst>
          </p:cNvPr>
          <p:cNvSpPr/>
          <p:nvPr/>
        </p:nvSpPr>
        <p:spPr>
          <a:xfrm>
            <a:off x="6424908" y="1775924"/>
            <a:ext cx="2094485" cy="4146144"/>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377"/>
            <a:endParaRPr lang="zh-CN" altLang="en-US" sz="3200" kern="0" dirty="0">
              <a:solidFill>
                <a:srgbClr val="FFFFFF"/>
              </a:solidFill>
              <a:latin typeface="思源黑体 CN Bold" panose="020B0800000000000000" pitchFamily="34" charset="-122"/>
              <a:ea typeface="宋体" panose="02010600030101010101" pitchFamily="2" charset="-122"/>
            </a:endParaRPr>
          </a:p>
        </p:txBody>
      </p:sp>
      <p:sp>
        <p:nvSpPr>
          <p:cNvPr id="70" name="棱台 90">
            <a:extLst>
              <a:ext uri="{FF2B5EF4-FFF2-40B4-BE49-F238E27FC236}">
                <a16:creationId xmlns:a16="http://schemas.microsoft.com/office/drawing/2014/main" id="{3350768D-1FEB-49A3-BAB0-4D1A7F22BA1D}"/>
              </a:ext>
            </a:extLst>
          </p:cNvPr>
          <p:cNvSpPr/>
          <p:nvPr/>
        </p:nvSpPr>
        <p:spPr>
          <a:xfrm>
            <a:off x="9035070" y="1775924"/>
            <a:ext cx="2094485" cy="4146144"/>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377"/>
            <a:endParaRPr lang="zh-CN" altLang="en-US" sz="3200" kern="0" dirty="0">
              <a:solidFill>
                <a:srgbClr val="FFFFFF"/>
              </a:solidFill>
              <a:latin typeface="思源黑体 CN Bold" panose="020B0800000000000000" pitchFamily="34" charset="-122"/>
              <a:ea typeface="宋体" panose="02010600030101010101" pitchFamily="2" charset="-122"/>
            </a:endParaRPr>
          </a:p>
        </p:txBody>
      </p:sp>
      <p:sp>
        <p:nvSpPr>
          <p:cNvPr id="71" name="棱台 88">
            <a:extLst>
              <a:ext uri="{FF2B5EF4-FFF2-40B4-BE49-F238E27FC236}">
                <a16:creationId xmlns:a16="http://schemas.microsoft.com/office/drawing/2014/main" id="{487C9BC2-78FE-4D40-BCCA-CC8A881475BD}"/>
              </a:ext>
            </a:extLst>
          </p:cNvPr>
          <p:cNvSpPr/>
          <p:nvPr/>
        </p:nvSpPr>
        <p:spPr>
          <a:xfrm>
            <a:off x="1213654" y="1775924"/>
            <a:ext cx="2094485" cy="4146144"/>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377"/>
            <a:endParaRPr lang="zh-CN" altLang="en-US" sz="3200" kern="0" dirty="0">
              <a:solidFill>
                <a:srgbClr val="FFFFFF"/>
              </a:solidFill>
              <a:latin typeface="思源黑体 CN Bold" panose="020B0800000000000000" pitchFamily="34" charset="-122"/>
              <a:ea typeface="宋体" panose="02010600030101010101" pitchFamily="2" charset="-122"/>
            </a:endParaRPr>
          </a:p>
        </p:txBody>
      </p:sp>
      <p:sp>
        <p:nvSpPr>
          <p:cNvPr id="73" name="文本框 8">
            <a:extLst>
              <a:ext uri="{FF2B5EF4-FFF2-40B4-BE49-F238E27FC236}">
                <a16:creationId xmlns:a16="http://schemas.microsoft.com/office/drawing/2014/main" id="{BCD05AB8-52AD-4FA7-9446-061EB6D4E417}"/>
              </a:ext>
            </a:extLst>
          </p:cNvPr>
          <p:cNvSpPr txBox="1"/>
          <p:nvPr/>
        </p:nvSpPr>
        <p:spPr>
          <a:xfrm>
            <a:off x="1387100" y="4228201"/>
            <a:ext cx="1752656" cy="14486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p>
        </p:txBody>
      </p:sp>
      <p:sp>
        <p:nvSpPr>
          <p:cNvPr id="74" name="矩形 73">
            <a:extLst>
              <a:ext uri="{FF2B5EF4-FFF2-40B4-BE49-F238E27FC236}">
                <a16:creationId xmlns:a16="http://schemas.microsoft.com/office/drawing/2014/main" id="{657B44D3-3793-419A-B3D9-CD7AD8F6A7B8}"/>
              </a:ext>
            </a:extLst>
          </p:cNvPr>
          <p:cNvSpPr/>
          <p:nvPr/>
        </p:nvSpPr>
        <p:spPr>
          <a:xfrm>
            <a:off x="1378991" y="3817336"/>
            <a:ext cx="1752656" cy="400110"/>
          </a:xfrm>
          <a:prstGeom prst="rect">
            <a:avLst/>
          </a:prstGeom>
          <a:noFill/>
        </p:spPr>
        <p:txBody>
          <a:bodyPr wrap="square" rtlCol="0">
            <a:spAutoFit/>
          </a:bodyPr>
          <a:lstStyle/>
          <a:p>
            <a:r>
              <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75" name="棱台 67">
            <a:extLst>
              <a:ext uri="{FF2B5EF4-FFF2-40B4-BE49-F238E27FC236}">
                <a16:creationId xmlns:a16="http://schemas.microsoft.com/office/drawing/2014/main" id="{05EE2199-28C0-4ACE-A0A6-715BCB1C6C83}"/>
              </a:ext>
            </a:extLst>
          </p:cNvPr>
          <p:cNvSpPr/>
          <p:nvPr/>
        </p:nvSpPr>
        <p:spPr>
          <a:xfrm>
            <a:off x="3823816" y="1775924"/>
            <a:ext cx="2094485" cy="4146144"/>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377"/>
            <a:endParaRPr lang="zh-CN" altLang="en-US" sz="3200" kern="0" dirty="0">
              <a:solidFill>
                <a:srgbClr val="FFFFFF"/>
              </a:solidFill>
              <a:latin typeface="思源黑体 CN Bold" panose="020B0800000000000000" pitchFamily="34" charset="-122"/>
              <a:ea typeface="宋体" panose="02010600030101010101" pitchFamily="2" charset="-122"/>
            </a:endParaRPr>
          </a:p>
        </p:txBody>
      </p:sp>
      <p:sp>
        <p:nvSpPr>
          <p:cNvPr id="77" name="文本框 8">
            <a:extLst>
              <a:ext uri="{FF2B5EF4-FFF2-40B4-BE49-F238E27FC236}">
                <a16:creationId xmlns:a16="http://schemas.microsoft.com/office/drawing/2014/main" id="{742A8A43-603F-4FF2-816D-8C1B970D8343}"/>
              </a:ext>
            </a:extLst>
          </p:cNvPr>
          <p:cNvSpPr txBox="1"/>
          <p:nvPr/>
        </p:nvSpPr>
        <p:spPr>
          <a:xfrm>
            <a:off x="3989366" y="4228201"/>
            <a:ext cx="1752656" cy="14486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p>
        </p:txBody>
      </p:sp>
      <p:sp>
        <p:nvSpPr>
          <p:cNvPr id="78" name="矩形 77">
            <a:extLst>
              <a:ext uri="{FF2B5EF4-FFF2-40B4-BE49-F238E27FC236}">
                <a16:creationId xmlns:a16="http://schemas.microsoft.com/office/drawing/2014/main" id="{49F39AAF-A79A-4EF5-BF3C-5ECFC40B5995}"/>
              </a:ext>
            </a:extLst>
          </p:cNvPr>
          <p:cNvSpPr/>
          <p:nvPr/>
        </p:nvSpPr>
        <p:spPr>
          <a:xfrm>
            <a:off x="3981257" y="3817336"/>
            <a:ext cx="1752656"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80" name="文本框 8">
            <a:extLst>
              <a:ext uri="{FF2B5EF4-FFF2-40B4-BE49-F238E27FC236}">
                <a16:creationId xmlns:a16="http://schemas.microsoft.com/office/drawing/2014/main" id="{282D6B80-FABB-49C5-AD59-BD40D54EA804}"/>
              </a:ext>
            </a:extLst>
          </p:cNvPr>
          <p:cNvSpPr txBox="1"/>
          <p:nvPr/>
        </p:nvSpPr>
        <p:spPr>
          <a:xfrm>
            <a:off x="6591632" y="4228201"/>
            <a:ext cx="1752656" cy="14486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p>
        </p:txBody>
      </p:sp>
      <p:sp>
        <p:nvSpPr>
          <p:cNvPr id="81" name="矩形 80">
            <a:extLst>
              <a:ext uri="{FF2B5EF4-FFF2-40B4-BE49-F238E27FC236}">
                <a16:creationId xmlns:a16="http://schemas.microsoft.com/office/drawing/2014/main" id="{9E09FD55-33C1-4994-BFD0-D6B03EC8AB96}"/>
              </a:ext>
            </a:extLst>
          </p:cNvPr>
          <p:cNvSpPr/>
          <p:nvPr/>
        </p:nvSpPr>
        <p:spPr>
          <a:xfrm>
            <a:off x="6583523" y="3817336"/>
            <a:ext cx="1752656" cy="400110"/>
          </a:xfrm>
          <a:prstGeom prst="rect">
            <a:avLst/>
          </a:prstGeom>
          <a:noFill/>
        </p:spPr>
        <p:txBody>
          <a:bodyPr wrap="square" rtlCol="0">
            <a:spAutoFit/>
          </a:bodyPr>
          <a:lstStyle/>
          <a:p>
            <a:r>
              <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83" name="文本框 8">
            <a:extLst>
              <a:ext uri="{FF2B5EF4-FFF2-40B4-BE49-F238E27FC236}">
                <a16:creationId xmlns:a16="http://schemas.microsoft.com/office/drawing/2014/main" id="{DCC12702-844A-406C-ABBA-53DE6B18B19C}"/>
              </a:ext>
            </a:extLst>
          </p:cNvPr>
          <p:cNvSpPr txBox="1"/>
          <p:nvPr/>
        </p:nvSpPr>
        <p:spPr>
          <a:xfrm>
            <a:off x="9193898" y="4228201"/>
            <a:ext cx="1752656" cy="14486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点击此处添加文本内容，如关键词、部分简单介绍等。点击此处添加文本内容，如关键词、部分简单介绍等。</a:t>
            </a:r>
          </a:p>
        </p:txBody>
      </p:sp>
      <p:sp>
        <p:nvSpPr>
          <p:cNvPr id="84" name="矩形 83">
            <a:extLst>
              <a:ext uri="{FF2B5EF4-FFF2-40B4-BE49-F238E27FC236}">
                <a16:creationId xmlns:a16="http://schemas.microsoft.com/office/drawing/2014/main" id="{AD2F8C99-0E0E-4F4E-9E6B-B466B69346CD}"/>
              </a:ext>
            </a:extLst>
          </p:cNvPr>
          <p:cNvSpPr/>
          <p:nvPr/>
        </p:nvSpPr>
        <p:spPr>
          <a:xfrm>
            <a:off x="9185789" y="3817336"/>
            <a:ext cx="1752656" cy="400110"/>
          </a:xfrm>
          <a:prstGeom prst="rect">
            <a:avLst/>
          </a:prstGeom>
          <a:noFill/>
        </p:spPr>
        <p:txBody>
          <a:bodyPr wrap="square" rtlCol="0">
            <a:spAutoFit/>
          </a:body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86" name="等腰三角形 5">
            <a:extLst>
              <a:ext uri="{FF2B5EF4-FFF2-40B4-BE49-F238E27FC236}">
                <a16:creationId xmlns:a16="http://schemas.microsoft.com/office/drawing/2014/main" id="{F23A8178-664B-4C65-9DE4-E033FE36B8EE}"/>
              </a:ext>
            </a:extLst>
          </p:cNvPr>
          <p:cNvSpPr/>
          <p:nvPr/>
        </p:nvSpPr>
        <p:spPr>
          <a:xfrm rot="5400000">
            <a:off x="1176270" y="2230351"/>
            <a:ext cx="1369980" cy="1181464"/>
          </a:xfrm>
          <a:prstGeom prst="triangl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7" name="矩形 86">
            <a:extLst>
              <a:ext uri="{FF2B5EF4-FFF2-40B4-BE49-F238E27FC236}">
                <a16:creationId xmlns:a16="http://schemas.microsoft.com/office/drawing/2014/main" id="{D466B759-7807-4963-AE76-3455AD93824A}"/>
              </a:ext>
            </a:extLst>
          </p:cNvPr>
          <p:cNvSpPr/>
          <p:nvPr/>
        </p:nvSpPr>
        <p:spPr>
          <a:xfrm>
            <a:off x="1062445" y="2501056"/>
            <a:ext cx="1152534" cy="646327"/>
          </a:xfrm>
          <a:prstGeom prst="rect">
            <a:avLst/>
          </a:prstGeom>
        </p:spPr>
        <p:txBody>
          <a:bodyPr wrap="square" lIns="91436" tIns="45718" rIns="91436" bIns="45718">
            <a:spAutoFit/>
          </a:bodyPr>
          <a:lstStyle/>
          <a:p>
            <a:pPr algn="ctr" defTabSz="914354"/>
            <a:r>
              <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p>
        </p:txBody>
      </p:sp>
      <p:sp>
        <p:nvSpPr>
          <p:cNvPr id="89" name="等腰三角形 5">
            <a:extLst>
              <a:ext uri="{FF2B5EF4-FFF2-40B4-BE49-F238E27FC236}">
                <a16:creationId xmlns:a16="http://schemas.microsoft.com/office/drawing/2014/main" id="{7099606D-59D8-4B2B-9D9E-73D65E0D931E}"/>
              </a:ext>
            </a:extLst>
          </p:cNvPr>
          <p:cNvSpPr/>
          <p:nvPr/>
        </p:nvSpPr>
        <p:spPr>
          <a:xfrm rot="5400000">
            <a:off x="3778536" y="2230351"/>
            <a:ext cx="1369980" cy="1181464"/>
          </a:xfrm>
          <a:prstGeom prst="triangle">
            <a:avLst/>
          </a:prstGeom>
          <a:solidFill>
            <a:srgbClr val="595959"/>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FFFFFF"/>
              </a:solidFill>
              <a:effectLst/>
              <a:uLnTx/>
              <a:uFillTx/>
              <a:latin typeface="思源黑体 CN Bold" panose="020B0800000000000000" pitchFamily="34" charset="-122"/>
              <a:ea typeface="宋体" panose="02010600030101010101" pitchFamily="2" charset="-122"/>
              <a:cs typeface="+mn-cs"/>
            </a:endParaRPr>
          </a:p>
        </p:txBody>
      </p:sp>
      <p:sp>
        <p:nvSpPr>
          <p:cNvPr id="90" name="矩形 89">
            <a:extLst>
              <a:ext uri="{FF2B5EF4-FFF2-40B4-BE49-F238E27FC236}">
                <a16:creationId xmlns:a16="http://schemas.microsoft.com/office/drawing/2014/main" id="{5A7FD992-1D58-412D-B153-DEAE586C34FF}"/>
              </a:ext>
            </a:extLst>
          </p:cNvPr>
          <p:cNvSpPr/>
          <p:nvPr/>
        </p:nvSpPr>
        <p:spPr>
          <a:xfrm>
            <a:off x="3671856" y="2501056"/>
            <a:ext cx="1152534" cy="646327"/>
          </a:xfrm>
          <a:prstGeom prst="rect">
            <a:avLst/>
          </a:prstGeom>
        </p:spPr>
        <p:txBody>
          <a:bodyPr wrap="square" lIns="91436" tIns="45718" rIns="91436" bIns="45718">
            <a:spAutoFit/>
          </a:bodyPr>
          <a:lstStyle/>
          <a:p>
            <a:pPr algn="ctr" defTabSz="914354"/>
            <a:r>
              <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p>
        </p:txBody>
      </p:sp>
      <p:sp>
        <p:nvSpPr>
          <p:cNvPr id="92" name="等腰三角形 5">
            <a:extLst>
              <a:ext uri="{FF2B5EF4-FFF2-40B4-BE49-F238E27FC236}">
                <a16:creationId xmlns:a16="http://schemas.microsoft.com/office/drawing/2014/main" id="{BEF01599-7A28-4815-9D7C-685564812B63}"/>
              </a:ext>
            </a:extLst>
          </p:cNvPr>
          <p:cNvSpPr/>
          <p:nvPr/>
        </p:nvSpPr>
        <p:spPr>
          <a:xfrm rot="5400000">
            <a:off x="6380802" y="2230351"/>
            <a:ext cx="1369980" cy="1181464"/>
          </a:xfrm>
          <a:prstGeom prst="triangle">
            <a:avLst/>
          </a:prstGeom>
          <a:gradFill flip="none" rotWithShape="0">
            <a:gsLst>
              <a:gs pos="100000">
                <a:schemeClr val="accent1"/>
              </a:gs>
              <a:gs pos="0">
                <a:schemeClr val="accent2"/>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93" name="矩形 92">
            <a:extLst>
              <a:ext uri="{FF2B5EF4-FFF2-40B4-BE49-F238E27FC236}">
                <a16:creationId xmlns:a16="http://schemas.microsoft.com/office/drawing/2014/main" id="{7595C445-B3E1-4D89-B49D-AB79C8952205}"/>
              </a:ext>
            </a:extLst>
          </p:cNvPr>
          <p:cNvSpPr/>
          <p:nvPr/>
        </p:nvSpPr>
        <p:spPr>
          <a:xfrm>
            <a:off x="6321796" y="2501056"/>
            <a:ext cx="1152534" cy="646327"/>
          </a:xfrm>
          <a:prstGeom prst="rect">
            <a:avLst/>
          </a:prstGeom>
        </p:spPr>
        <p:txBody>
          <a:bodyPr wrap="square" lIns="91436" tIns="45718" rIns="91436" bIns="45718">
            <a:spAutoFit/>
          </a:bodyPr>
          <a:lstStyle/>
          <a:p>
            <a:pPr algn="ctr" defTabSz="914354"/>
            <a:r>
              <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p>
        </p:txBody>
      </p:sp>
      <p:sp>
        <p:nvSpPr>
          <p:cNvPr id="95" name="等腰三角形 5">
            <a:extLst>
              <a:ext uri="{FF2B5EF4-FFF2-40B4-BE49-F238E27FC236}">
                <a16:creationId xmlns:a16="http://schemas.microsoft.com/office/drawing/2014/main" id="{0D36121E-EBA8-4A12-A8AA-CA3EFE982764}"/>
              </a:ext>
            </a:extLst>
          </p:cNvPr>
          <p:cNvSpPr/>
          <p:nvPr/>
        </p:nvSpPr>
        <p:spPr>
          <a:xfrm rot="5400000">
            <a:off x="8983068" y="2230351"/>
            <a:ext cx="1369980" cy="1181464"/>
          </a:xfrm>
          <a:prstGeom prst="triangle">
            <a:avLst/>
          </a:prstGeom>
          <a:solidFill>
            <a:srgbClr val="595959"/>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FFFFFF"/>
              </a:solidFill>
              <a:effectLst/>
              <a:uLnTx/>
              <a:uFillTx/>
              <a:latin typeface="思源黑体 CN Bold" panose="020B0800000000000000" pitchFamily="34" charset="-122"/>
              <a:ea typeface="宋体" panose="02010600030101010101" pitchFamily="2" charset="-122"/>
              <a:cs typeface="+mn-cs"/>
            </a:endParaRPr>
          </a:p>
        </p:txBody>
      </p:sp>
      <p:sp>
        <p:nvSpPr>
          <p:cNvPr id="96" name="矩形 95">
            <a:extLst>
              <a:ext uri="{FF2B5EF4-FFF2-40B4-BE49-F238E27FC236}">
                <a16:creationId xmlns:a16="http://schemas.microsoft.com/office/drawing/2014/main" id="{6E75BB6E-D106-43D5-B6C4-30953E4DF615}"/>
              </a:ext>
            </a:extLst>
          </p:cNvPr>
          <p:cNvSpPr/>
          <p:nvPr/>
        </p:nvSpPr>
        <p:spPr>
          <a:xfrm>
            <a:off x="8869243" y="2501056"/>
            <a:ext cx="1152534" cy="646327"/>
          </a:xfrm>
          <a:prstGeom prst="rect">
            <a:avLst/>
          </a:prstGeom>
        </p:spPr>
        <p:txBody>
          <a:bodyPr wrap="square" lIns="91436" tIns="45718" rIns="91436" bIns="45718">
            <a:spAutoFit/>
          </a:bodyPr>
          <a:lstStyle/>
          <a:p>
            <a:pPr algn="ctr" defTabSz="914354"/>
            <a:r>
              <a:rPr lang="en-US" altLang="zh-CN" sz="3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p>
        </p:txBody>
      </p:sp>
    </p:spTree>
    <p:extLst>
      <p:ext uri="{BB962C8B-B14F-4D97-AF65-F5344CB8AC3E}">
        <p14:creationId xmlns:p14="http://schemas.microsoft.com/office/powerpoint/2010/main" val="219552212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fade">
                                      <p:cBhvr>
                                        <p:cTn id="13" dur="500"/>
                                        <p:tgtEl>
                                          <p:spTgt spid="75"/>
                                        </p:tgtEl>
                                      </p:cBhvr>
                                    </p:animEffect>
                                    <p:anim calcmode="lin" valueType="num">
                                      <p:cBhvr>
                                        <p:cTn id="14" dur="500" fill="hold"/>
                                        <p:tgtEl>
                                          <p:spTgt spid="75"/>
                                        </p:tgtEl>
                                        <p:attrNameLst>
                                          <p:attrName>ppt_x</p:attrName>
                                        </p:attrNameLst>
                                      </p:cBhvr>
                                      <p:tavLst>
                                        <p:tav tm="0">
                                          <p:val>
                                            <p:strVal val="#ppt_x"/>
                                          </p:val>
                                        </p:tav>
                                        <p:tav tm="100000">
                                          <p:val>
                                            <p:strVal val="#ppt_x"/>
                                          </p:val>
                                        </p:tav>
                                      </p:tavLst>
                                    </p:anim>
                                    <p:anim calcmode="lin" valueType="num">
                                      <p:cBhvr>
                                        <p:cTn id="15" dur="500" fill="hold"/>
                                        <p:tgtEl>
                                          <p:spTgt spid="7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anim calcmode="lin" valueType="num">
                                      <p:cBhvr>
                                        <p:cTn id="20" dur="500" fill="hold"/>
                                        <p:tgtEl>
                                          <p:spTgt spid="69"/>
                                        </p:tgtEl>
                                        <p:attrNameLst>
                                          <p:attrName>ppt_x</p:attrName>
                                        </p:attrNameLst>
                                      </p:cBhvr>
                                      <p:tavLst>
                                        <p:tav tm="0">
                                          <p:val>
                                            <p:strVal val="#ppt_x"/>
                                          </p:val>
                                        </p:tav>
                                        <p:tav tm="100000">
                                          <p:val>
                                            <p:strVal val="#ppt_x"/>
                                          </p:val>
                                        </p:tav>
                                      </p:tavLst>
                                    </p:anim>
                                    <p:anim calcmode="lin" valueType="num">
                                      <p:cBhvr>
                                        <p:cTn id="21" dur="500" fill="hold"/>
                                        <p:tgtEl>
                                          <p:spTgt spid="6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anim calcmode="lin" valueType="num">
                                      <p:cBhvr>
                                        <p:cTn id="26" dur="500" fill="hold"/>
                                        <p:tgtEl>
                                          <p:spTgt spid="70"/>
                                        </p:tgtEl>
                                        <p:attrNameLst>
                                          <p:attrName>ppt_x</p:attrName>
                                        </p:attrNameLst>
                                      </p:cBhvr>
                                      <p:tavLst>
                                        <p:tav tm="0">
                                          <p:val>
                                            <p:strVal val="#ppt_x"/>
                                          </p:val>
                                        </p:tav>
                                        <p:tav tm="100000">
                                          <p:val>
                                            <p:strVal val="#ppt_x"/>
                                          </p:val>
                                        </p:tav>
                                      </p:tavLst>
                                    </p:anim>
                                    <p:anim calcmode="lin" valueType="num">
                                      <p:cBhvr>
                                        <p:cTn id="27" dur="5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5" grpId="0" animBg="1"/>
    </p:bldLst>
  </p:timing>
</p:sld>
</file>

<file path=ppt/theme/theme1.xml><?xml version="1.0" encoding="utf-8"?>
<a:theme xmlns:a="http://schemas.openxmlformats.org/drawingml/2006/main" name="Office 主题​​">
  <a:themeElements>
    <a:clrScheme name="蓝色1">
      <a:dk1>
        <a:sysClr val="windowText" lastClr="000000"/>
      </a:dk1>
      <a:lt1>
        <a:sysClr val="window" lastClr="FFFFFF"/>
      </a:lt1>
      <a:dk2>
        <a:srgbClr val="44546A"/>
      </a:dk2>
      <a:lt2>
        <a:srgbClr val="E7E6E6"/>
      </a:lt2>
      <a:accent1>
        <a:srgbClr val="1C50F2"/>
      </a:accent1>
      <a:accent2>
        <a:srgbClr val="02B0F0"/>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TotalTime>
  <Words>1483</Words>
  <Application>Microsoft Office PowerPoint</Application>
  <PresentationFormat>宽屏</PresentationFormat>
  <Paragraphs>198</Paragraphs>
  <Slides>22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★懐風体</vt:lpstr>
      <vt:lpstr>等线</vt:lpstr>
      <vt:lpstr>思源黑体 CN Bold</vt:lpstr>
      <vt:lpstr>思源黑体 CN Light</vt:lpstr>
      <vt:lpstr>优设标题黑</vt:lpstr>
      <vt:lpstr>站酷庆科黄油体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渐变蓝卡片式阴影风毕业论文答辩ppt模板</dc:title>
  <dc:creator>刘 宇</dc:creator>
  <cp:keywords>PPT世界</cp:keywords>
  <dc:description>www.51pptmoban.com</dc:description>
  <cp:lastModifiedBy>Win user</cp:lastModifiedBy>
  <cp:revision>90</cp:revision>
  <dcterms:created xsi:type="dcterms:W3CDTF">2020-03-08T02:25:58Z</dcterms:created>
  <dcterms:modified xsi:type="dcterms:W3CDTF">2022-02-06T02:26:16Z</dcterms:modified>
</cp:coreProperties>
</file>